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46"/>
  </p:notesMasterIdLst>
  <p:sldIdLst>
    <p:sldId id="256" r:id="rId2"/>
    <p:sldId id="258" r:id="rId3"/>
    <p:sldId id="259" r:id="rId4"/>
    <p:sldId id="260" r:id="rId5"/>
    <p:sldId id="308" r:id="rId6"/>
    <p:sldId id="261" r:id="rId7"/>
    <p:sldId id="262" r:id="rId8"/>
    <p:sldId id="309" r:id="rId9"/>
    <p:sldId id="263" r:id="rId10"/>
    <p:sldId id="310" r:id="rId11"/>
    <p:sldId id="311" r:id="rId12"/>
    <p:sldId id="264" r:id="rId13"/>
    <p:sldId id="265" r:id="rId14"/>
    <p:sldId id="266" r:id="rId15"/>
    <p:sldId id="327" r:id="rId16"/>
    <p:sldId id="312" r:id="rId17"/>
    <p:sldId id="313" r:id="rId18"/>
    <p:sldId id="268" r:id="rId19"/>
    <p:sldId id="314" r:id="rId20"/>
    <p:sldId id="315" r:id="rId21"/>
    <p:sldId id="269" r:id="rId22"/>
    <p:sldId id="316" r:id="rId23"/>
    <p:sldId id="272" r:id="rId24"/>
    <p:sldId id="317" r:id="rId25"/>
    <p:sldId id="270" r:id="rId26"/>
    <p:sldId id="318" r:id="rId27"/>
    <p:sldId id="319" r:id="rId28"/>
    <p:sldId id="271" r:id="rId29"/>
    <p:sldId id="273" r:id="rId30"/>
    <p:sldId id="320" r:id="rId31"/>
    <p:sldId id="321" r:id="rId32"/>
    <p:sldId id="275" r:id="rId33"/>
    <p:sldId id="274" r:id="rId34"/>
    <p:sldId id="279" r:id="rId35"/>
    <p:sldId id="322" r:id="rId36"/>
    <p:sldId id="328" r:id="rId37"/>
    <p:sldId id="276" r:id="rId38"/>
    <p:sldId id="277" r:id="rId39"/>
    <p:sldId id="278" r:id="rId40"/>
    <p:sldId id="323" r:id="rId41"/>
    <p:sldId id="324" r:id="rId42"/>
    <p:sldId id="289" r:id="rId43"/>
    <p:sldId id="326" r:id="rId44"/>
    <p:sldId id="287" r:id="rId45"/>
  </p:sldIdLst>
  <p:sldSz cx="9144000" cy="5143500" type="screen16x9"/>
  <p:notesSz cx="6858000" cy="9144000"/>
  <p:embeddedFontLst>
    <p:embeddedFont>
      <p:font typeface="Bebas Neue" panose="020B0606020202050201" pitchFamily="34" charset="0"/>
      <p:regular r:id="rId47"/>
    </p:embeddedFont>
    <p:embeddedFont>
      <p:font typeface="Nunito" pitchFamily="2" charset="0"/>
      <p:regular r:id="rId48"/>
      <p:bold r:id="rId49"/>
      <p:italic r:id="rId50"/>
      <p:boldItalic r:id="rId51"/>
    </p:embeddedFont>
    <p:embeddedFont>
      <p:font typeface="Nunito Medium" panose="020B0604020202020204" charset="0"/>
      <p:regular r:id="rId52"/>
      <p:bold r:id="rId53"/>
      <p:italic r:id="rId54"/>
      <p:boldItalic r:id="rId55"/>
    </p:embeddedFont>
    <p:embeddedFont>
      <p:font typeface="Oswald" panose="00000500000000000000" pitchFamily="2" charset="0"/>
      <p:regular r:id="rId56"/>
      <p:bold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BFC82E7-6D5F-40D9-BC66-C7DBCF1AFB38}">
  <a:tblStyle styleId="{DBFC82E7-6D5F-40D9-BC66-C7DBCF1AFB3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787" autoAdjust="0"/>
  </p:normalViewPr>
  <p:slideViewPr>
    <p:cSldViewPr snapToGrid="0">
      <p:cViewPr varScale="1">
        <p:scale>
          <a:sx n="63" d="100"/>
          <a:sy n="63" d="100"/>
        </p:scale>
        <p:origin x="77" y="5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111e7c571f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111e7c571f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1305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Google Shape;1456;g10f9e629ec3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7" name="Google Shape;1457;g10f9e629ec3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47084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10f9e629ec3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 name="Google Shape;1063;g10f9e629ec3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
        <p:cNvGrpSpPr/>
        <p:nvPr/>
      </p:nvGrpSpPr>
      <p:grpSpPr>
        <a:xfrm>
          <a:off x="0" y="0"/>
          <a:ext cx="0" cy="0"/>
          <a:chOff x="0" y="0"/>
          <a:chExt cx="0" cy="0"/>
        </a:xfrm>
      </p:grpSpPr>
      <p:sp>
        <p:nvSpPr>
          <p:cNvPr id="1174" name="Google Shape;1174;g1ddb2be1cdd_0_8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 name="Google Shape;1175;g1ddb2be1cdd_0_8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ddb2be1cdd_0_88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ddb2be1cdd_0_8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ddb2be1cdd_0_88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ddb2be1cdd_0_8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46756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8"/>
        <p:cNvGrpSpPr/>
        <p:nvPr/>
      </p:nvGrpSpPr>
      <p:grpSpPr>
        <a:xfrm>
          <a:off x="0" y="0"/>
          <a:ext cx="0" cy="0"/>
          <a:chOff x="0" y="0"/>
          <a:chExt cx="0" cy="0"/>
        </a:xfrm>
      </p:grpSpPr>
      <p:sp>
        <p:nvSpPr>
          <p:cNvPr id="2079" name="Google Shape;2079;g10f9e629ec3_0_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0" name="Google Shape;2080;g10f9e629ec3_0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14625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1"/>
        <p:cNvGrpSpPr/>
        <p:nvPr/>
      </p:nvGrpSpPr>
      <p:grpSpPr>
        <a:xfrm>
          <a:off x="0" y="0"/>
          <a:ext cx="0" cy="0"/>
          <a:chOff x="0" y="0"/>
          <a:chExt cx="0" cy="0"/>
        </a:xfrm>
      </p:grpSpPr>
      <p:sp>
        <p:nvSpPr>
          <p:cNvPr id="3052" name="Google Shape;3052;g11360713c04_0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3" name="Google Shape;3053;g11360713c04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24032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2137920db5b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2137920db5b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0"/>
        <p:cNvGrpSpPr/>
        <p:nvPr/>
      </p:nvGrpSpPr>
      <p:grpSpPr>
        <a:xfrm>
          <a:off x="0" y="0"/>
          <a:ext cx="0" cy="0"/>
          <a:chOff x="0" y="0"/>
          <a:chExt cx="0" cy="0"/>
        </a:xfrm>
      </p:grpSpPr>
      <p:sp>
        <p:nvSpPr>
          <p:cNvPr id="2381" name="Google Shape;2381;g11393ff6c80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2" name="Google Shape;2382;g11393ff6c80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9264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6"/>
        <p:cNvGrpSpPr/>
        <p:nvPr/>
      </p:nvGrpSpPr>
      <p:grpSpPr>
        <a:xfrm>
          <a:off x="0" y="0"/>
          <a:ext cx="0" cy="0"/>
          <a:chOff x="0" y="0"/>
          <a:chExt cx="0" cy="0"/>
        </a:xfrm>
      </p:grpSpPr>
      <p:sp>
        <p:nvSpPr>
          <p:cNvPr id="1387" name="Google Shape;1387;g2137920db5b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8" name="Google Shape;1388;g2137920db5b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1105afc42a3_1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0" name="Google Shape;3150;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91552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4"/>
        <p:cNvGrpSpPr/>
        <p:nvPr/>
      </p:nvGrpSpPr>
      <p:grpSpPr>
        <a:xfrm>
          <a:off x="0" y="0"/>
          <a:ext cx="0" cy="0"/>
          <a:chOff x="0" y="0"/>
          <a:chExt cx="0" cy="0"/>
        </a:xfrm>
      </p:grpSpPr>
      <p:sp>
        <p:nvSpPr>
          <p:cNvPr id="1795" name="Google Shape;1795;g1105afc42a3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6" name="Google Shape;1796;g1105afc42a3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4"/>
        <p:cNvGrpSpPr/>
        <p:nvPr/>
      </p:nvGrpSpPr>
      <p:grpSpPr>
        <a:xfrm>
          <a:off x="0" y="0"/>
          <a:ext cx="0" cy="0"/>
          <a:chOff x="0" y="0"/>
          <a:chExt cx="0" cy="0"/>
        </a:xfrm>
      </p:grpSpPr>
      <p:sp>
        <p:nvSpPr>
          <p:cNvPr id="1795" name="Google Shape;1795;g1105afc42a3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6" name="Google Shape;1796;g1105afc42a3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99808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10f9e629ec3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10f9e629ec3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10f9e629ec3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10f9e629ec3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80435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10f9e629ec3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10f9e629ec3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86318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Google Shape;1456;g10f9e629ec3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7" name="Google Shape;1457;g10f9e629ec3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g11360713c0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g11360713c0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g11360713c0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g11360713c0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0041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1ddb2be1cdd_0_8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1ddb2be1cdd_0_8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15418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8"/>
        <p:cNvGrpSpPr/>
        <p:nvPr/>
      </p:nvGrpSpPr>
      <p:grpSpPr>
        <a:xfrm>
          <a:off x="0" y="0"/>
          <a:ext cx="0" cy="0"/>
          <a:chOff x="0" y="0"/>
          <a:chExt cx="0" cy="0"/>
        </a:xfrm>
      </p:grpSpPr>
      <p:sp>
        <p:nvSpPr>
          <p:cNvPr id="2079" name="Google Shape;2079;g10f9e629ec3_0_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0" name="Google Shape;2080;g10f9e629ec3_0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10f9e629ec3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10f9e629ec3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8"/>
        <p:cNvGrpSpPr/>
        <p:nvPr/>
      </p:nvGrpSpPr>
      <p:grpSpPr>
        <a:xfrm>
          <a:off x="0" y="0"/>
          <a:ext cx="0" cy="0"/>
          <a:chOff x="0" y="0"/>
          <a:chExt cx="0" cy="0"/>
        </a:xfrm>
      </p:grpSpPr>
      <p:sp>
        <p:nvSpPr>
          <p:cNvPr id="2319" name="Google Shape;2319;g11360713c0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0" name="Google Shape;2320;g11360713c0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1ddb2be1cdd_0_8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ddb2be1cdd_0_8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65546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6"/>
        <p:cNvGrpSpPr/>
        <p:nvPr/>
      </p:nvGrpSpPr>
      <p:grpSpPr>
        <a:xfrm>
          <a:off x="0" y="0"/>
          <a:ext cx="0" cy="0"/>
          <a:chOff x="0" y="0"/>
          <a:chExt cx="0" cy="0"/>
        </a:xfrm>
      </p:grpSpPr>
      <p:sp>
        <p:nvSpPr>
          <p:cNvPr id="2107" name="Google Shape;2107;g1105afc42a3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8" name="Google Shape;2108;g1105afc42a3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2"/>
        <p:cNvGrpSpPr/>
        <p:nvPr/>
      </p:nvGrpSpPr>
      <p:grpSpPr>
        <a:xfrm>
          <a:off x="0" y="0"/>
          <a:ext cx="0" cy="0"/>
          <a:chOff x="0" y="0"/>
          <a:chExt cx="0" cy="0"/>
        </a:xfrm>
      </p:grpSpPr>
      <p:sp>
        <p:nvSpPr>
          <p:cNvPr id="2133" name="Google Shape;2133;g1105afc42a3_1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4" name="Google Shape;2134;g1105afc42a3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1105afc42a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1105afc42a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1105afc42a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1105afc42a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91761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1105afc42a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1105afc42a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79970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8"/>
        <p:cNvGrpSpPr/>
        <p:nvPr/>
      </p:nvGrpSpPr>
      <p:grpSpPr>
        <a:xfrm>
          <a:off x="0" y="0"/>
          <a:ext cx="0" cy="0"/>
          <a:chOff x="0" y="0"/>
          <a:chExt cx="0" cy="0"/>
        </a:xfrm>
      </p:grpSpPr>
      <p:sp>
        <p:nvSpPr>
          <p:cNvPr id="4149" name="Google Shape;4149;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0" name="Google Shape;4150;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8"/>
        <p:cNvGrpSpPr/>
        <p:nvPr/>
      </p:nvGrpSpPr>
      <p:grpSpPr>
        <a:xfrm>
          <a:off x="0" y="0"/>
          <a:ext cx="0" cy="0"/>
          <a:chOff x="0" y="0"/>
          <a:chExt cx="0" cy="0"/>
        </a:xfrm>
      </p:grpSpPr>
      <p:sp>
        <p:nvSpPr>
          <p:cNvPr id="4149" name="Google Shape;4149;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0" name="Google Shape;4150;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65099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1105afc42a3_1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0" name="Google Shape;3150;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58088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111e7c571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111e7c571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10f9e629ec3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10f9e629ec3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10f9e629ec3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10f9e629ec3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0991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111e7c571f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111e7c571f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4624950" y="921100"/>
            <a:ext cx="4529150" cy="4229875"/>
          </a:xfrm>
          <a:custGeom>
            <a:avLst/>
            <a:gdLst/>
            <a:ahLst/>
            <a:cxnLst/>
            <a:rect l="l" t="t" r="r" b="b"/>
            <a:pathLst>
              <a:path w="181166" h="169195" extrusionOk="0">
                <a:moveTo>
                  <a:pt x="100061" y="168709"/>
                </a:moveTo>
                <a:lnTo>
                  <a:pt x="0" y="102162"/>
                </a:lnTo>
                <a:lnTo>
                  <a:pt x="101613" y="44989"/>
                </a:lnTo>
                <a:lnTo>
                  <a:pt x="180731" y="0"/>
                </a:lnTo>
                <a:lnTo>
                  <a:pt x="181166" y="169195"/>
                </a:lnTo>
                <a:close/>
              </a:path>
            </a:pathLst>
          </a:custGeom>
          <a:solidFill>
            <a:srgbClr val="878787">
              <a:alpha val="13210"/>
            </a:srgbClr>
          </a:solidFill>
          <a:ln>
            <a:noFill/>
          </a:ln>
        </p:spPr>
      </p:sp>
      <p:sp>
        <p:nvSpPr>
          <p:cNvPr id="10" name="Google Shape;10;p2"/>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
        <p:nvSpPr>
          <p:cNvPr id="11" name="Google Shape;11;p2"/>
          <p:cNvSpPr txBox="1">
            <a:spLocks noGrp="1"/>
          </p:cNvSpPr>
          <p:nvPr>
            <p:ph type="ctrTitle"/>
          </p:nvPr>
        </p:nvSpPr>
        <p:spPr>
          <a:xfrm>
            <a:off x="771700" y="1370075"/>
            <a:ext cx="4038600" cy="2414700"/>
          </a:xfrm>
          <a:prstGeom prst="rect">
            <a:avLst/>
          </a:prstGeom>
        </p:spPr>
        <p:txBody>
          <a:bodyPr spcFirstLastPara="1" wrap="square" lIns="91425" tIns="91425" rIns="91425" bIns="91425" anchor="ctr" anchorCtr="0">
            <a:noAutofit/>
          </a:bodyPr>
          <a:lstStyle>
            <a:lvl1pPr lvl="0">
              <a:lnSpc>
                <a:spcPct val="85000"/>
              </a:lnSpc>
              <a:spcBef>
                <a:spcPts val="0"/>
              </a:spcBef>
              <a:spcAft>
                <a:spcPts val="0"/>
              </a:spcAft>
              <a:buSzPts val="5200"/>
              <a:buNone/>
              <a:defRPr sz="8500" b="1">
                <a:latin typeface="Oswald"/>
                <a:ea typeface="Oswald"/>
                <a:cs typeface="Oswald"/>
                <a:sym typeface="Oswald"/>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771700" y="3784525"/>
            <a:ext cx="40386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Nunito Medium"/>
                <a:ea typeface="Nunito Medium"/>
                <a:cs typeface="Nunito Medium"/>
                <a:sym typeface="Nunito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
        <p:cNvGrpSpPr/>
        <p:nvPr/>
      </p:nvGrpSpPr>
      <p:grpSpPr>
        <a:xfrm>
          <a:off x="0" y="0"/>
          <a:ext cx="0" cy="0"/>
          <a:chOff x="0" y="0"/>
          <a:chExt cx="0" cy="0"/>
        </a:xfrm>
      </p:grpSpPr>
      <p:sp>
        <p:nvSpPr>
          <p:cNvPr id="59" name="Google Shape;59;p13"/>
          <p:cNvSpPr/>
          <p:nvPr/>
        </p:nvSpPr>
        <p:spPr>
          <a:xfrm flipH="1">
            <a:off x="793957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
        <p:nvSpPr>
          <p:cNvPr id="60" name="Google Shape;60;p13"/>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 name="Google Shape;62;p13"/>
          <p:cNvSpPr txBox="1">
            <a:spLocks noGrp="1"/>
          </p:cNvSpPr>
          <p:nvPr>
            <p:ph type="title" idx="2" hasCustomPrompt="1"/>
          </p:nvPr>
        </p:nvSpPr>
        <p:spPr>
          <a:xfrm>
            <a:off x="720000" y="1302000"/>
            <a:ext cx="597300" cy="4602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3" name="Google Shape;63;p13"/>
          <p:cNvSpPr txBox="1">
            <a:spLocks noGrp="1"/>
          </p:cNvSpPr>
          <p:nvPr>
            <p:ph type="subTitle" idx="1"/>
          </p:nvPr>
        </p:nvSpPr>
        <p:spPr>
          <a:xfrm>
            <a:off x="715100" y="226341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 name="Google Shape;64;p13"/>
          <p:cNvSpPr txBox="1">
            <a:spLocks noGrp="1"/>
          </p:cNvSpPr>
          <p:nvPr>
            <p:ph type="title" idx="3" hasCustomPrompt="1"/>
          </p:nvPr>
        </p:nvSpPr>
        <p:spPr>
          <a:xfrm>
            <a:off x="3403800" y="1302000"/>
            <a:ext cx="597300" cy="4602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5" name="Google Shape;65;p13"/>
          <p:cNvSpPr txBox="1">
            <a:spLocks noGrp="1"/>
          </p:cNvSpPr>
          <p:nvPr>
            <p:ph type="subTitle" idx="4"/>
          </p:nvPr>
        </p:nvSpPr>
        <p:spPr>
          <a:xfrm>
            <a:off x="3403800" y="226341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5" hasCustomPrompt="1"/>
          </p:nvPr>
        </p:nvSpPr>
        <p:spPr>
          <a:xfrm>
            <a:off x="6092500" y="1302000"/>
            <a:ext cx="597300" cy="4602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7" name="Google Shape;67;p13"/>
          <p:cNvSpPr txBox="1">
            <a:spLocks noGrp="1"/>
          </p:cNvSpPr>
          <p:nvPr>
            <p:ph type="subTitle" idx="6"/>
          </p:nvPr>
        </p:nvSpPr>
        <p:spPr>
          <a:xfrm>
            <a:off x="6087600" y="2263410"/>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 name="Google Shape;68;p13"/>
          <p:cNvSpPr txBox="1">
            <a:spLocks noGrp="1"/>
          </p:cNvSpPr>
          <p:nvPr>
            <p:ph type="title" idx="7" hasCustomPrompt="1"/>
          </p:nvPr>
        </p:nvSpPr>
        <p:spPr>
          <a:xfrm>
            <a:off x="720000" y="3099590"/>
            <a:ext cx="597300" cy="4848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9" name="Google Shape;69;p13"/>
          <p:cNvSpPr txBox="1">
            <a:spLocks noGrp="1"/>
          </p:cNvSpPr>
          <p:nvPr>
            <p:ph type="subTitle" idx="8"/>
          </p:nvPr>
        </p:nvSpPr>
        <p:spPr>
          <a:xfrm>
            <a:off x="715100" y="4065762"/>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 name="Google Shape;70;p13"/>
          <p:cNvSpPr txBox="1">
            <a:spLocks noGrp="1"/>
          </p:cNvSpPr>
          <p:nvPr>
            <p:ph type="title" idx="9" hasCustomPrompt="1"/>
          </p:nvPr>
        </p:nvSpPr>
        <p:spPr>
          <a:xfrm>
            <a:off x="3403800" y="3099590"/>
            <a:ext cx="597300" cy="4848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1" name="Google Shape;71;p13"/>
          <p:cNvSpPr txBox="1">
            <a:spLocks noGrp="1"/>
          </p:cNvSpPr>
          <p:nvPr>
            <p:ph type="subTitle" idx="13"/>
          </p:nvPr>
        </p:nvSpPr>
        <p:spPr>
          <a:xfrm>
            <a:off x="3403800" y="4065762"/>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14" hasCustomPrompt="1"/>
          </p:nvPr>
        </p:nvSpPr>
        <p:spPr>
          <a:xfrm>
            <a:off x="6092500" y="3099590"/>
            <a:ext cx="597300" cy="484800"/>
          </a:xfrm>
          <a:prstGeom prst="rect">
            <a:avLst/>
          </a:prstGeom>
          <a:solidFill>
            <a:srgbClr val="878787">
              <a:alpha val="13210"/>
            </a:srgbClr>
          </a:solid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3" name="Google Shape;73;p13"/>
          <p:cNvSpPr txBox="1">
            <a:spLocks noGrp="1"/>
          </p:cNvSpPr>
          <p:nvPr>
            <p:ph type="subTitle" idx="15"/>
          </p:nvPr>
        </p:nvSpPr>
        <p:spPr>
          <a:xfrm>
            <a:off x="6087600" y="4065762"/>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 name="Google Shape;74;p13"/>
          <p:cNvSpPr txBox="1">
            <a:spLocks noGrp="1"/>
          </p:cNvSpPr>
          <p:nvPr>
            <p:ph type="subTitle" idx="16"/>
          </p:nvPr>
        </p:nvSpPr>
        <p:spPr>
          <a:xfrm>
            <a:off x="715100" y="1762300"/>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5" name="Google Shape;75;p13"/>
          <p:cNvSpPr txBox="1">
            <a:spLocks noGrp="1"/>
          </p:cNvSpPr>
          <p:nvPr>
            <p:ph type="subTitle" idx="17"/>
          </p:nvPr>
        </p:nvSpPr>
        <p:spPr>
          <a:xfrm>
            <a:off x="3403800" y="1762300"/>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6" name="Google Shape;76;p13"/>
          <p:cNvSpPr txBox="1">
            <a:spLocks noGrp="1"/>
          </p:cNvSpPr>
          <p:nvPr>
            <p:ph type="subTitle" idx="18"/>
          </p:nvPr>
        </p:nvSpPr>
        <p:spPr>
          <a:xfrm>
            <a:off x="6087600" y="1762300"/>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7" name="Google Shape;77;p13"/>
          <p:cNvSpPr txBox="1">
            <a:spLocks noGrp="1"/>
          </p:cNvSpPr>
          <p:nvPr>
            <p:ph type="subTitle" idx="19"/>
          </p:nvPr>
        </p:nvSpPr>
        <p:spPr>
          <a:xfrm>
            <a:off x="715100" y="3560285"/>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8" name="Google Shape;78;p13"/>
          <p:cNvSpPr txBox="1">
            <a:spLocks noGrp="1"/>
          </p:cNvSpPr>
          <p:nvPr>
            <p:ph type="subTitle" idx="20"/>
          </p:nvPr>
        </p:nvSpPr>
        <p:spPr>
          <a:xfrm>
            <a:off x="3403800" y="3560285"/>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9" name="Google Shape;79;p13"/>
          <p:cNvSpPr txBox="1">
            <a:spLocks noGrp="1"/>
          </p:cNvSpPr>
          <p:nvPr>
            <p:ph type="subTitle" idx="21"/>
          </p:nvPr>
        </p:nvSpPr>
        <p:spPr>
          <a:xfrm>
            <a:off x="6087600" y="3560285"/>
            <a:ext cx="2336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80" name="Google Shape;80;p13"/>
          <p:cNvGrpSpPr/>
          <p:nvPr/>
        </p:nvGrpSpPr>
        <p:grpSpPr>
          <a:xfrm>
            <a:off x="138587" y="4252590"/>
            <a:ext cx="519455" cy="711814"/>
            <a:chOff x="138587" y="4252590"/>
            <a:chExt cx="519455" cy="711814"/>
          </a:xfrm>
        </p:grpSpPr>
        <p:sp>
          <p:nvSpPr>
            <p:cNvPr id="81" name="Google Shape;81;p13"/>
            <p:cNvSpPr/>
            <p:nvPr/>
          </p:nvSpPr>
          <p:spPr>
            <a:xfrm>
              <a:off x="376756" y="4413494"/>
              <a:ext cx="23385" cy="15761"/>
            </a:xfrm>
            <a:custGeom>
              <a:avLst/>
              <a:gdLst/>
              <a:ahLst/>
              <a:cxnLst/>
              <a:rect l="l" t="t" r="r" b="b"/>
              <a:pathLst>
                <a:path w="319" h="215" extrusionOk="0">
                  <a:moveTo>
                    <a:pt x="270" y="1"/>
                  </a:moveTo>
                  <a:cubicBezTo>
                    <a:pt x="263" y="1"/>
                    <a:pt x="256" y="2"/>
                    <a:pt x="249" y="6"/>
                  </a:cubicBezTo>
                  <a:lnTo>
                    <a:pt x="27" y="134"/>
                  </a:lnTo>
                  <a:cubicBezTo>
                    <a:pt x="7" y="146"/>
                    <a:pt x="0" y="172"/>
                    <a:pt x="11" y="193"/>
                  </a:cubicBezTo>
                  <a:cubicBezTo>
                    <a:pt x="19" y="207"/>
                    <a:pt x="34" y="214"/>
                    <a:pt x="48" y="214"/>
                  </a:cubicBezTo>
                  <a:cubicBezTo>
                    <a:pt x="56" y="214"/>
                    <a:pt x="63" y="212"/>
                    <a:pt x="70" y="209"/>
                  </a:cubicBezTo>
                  <a:lnTo>
                    <a:pt x="292" y="80"/>
                  </a:lnTo>
                  <a:cubicBezTo>
                    <a:pt x="312" y="68"/>
                    <a:pt x="319" y="42"/>
                    <a:pt x="307" y="22"/>
                  </a:cubicBezTo>
                  <a:cubicBezTo>
                    <a:pt x="300" y="8"/>
                    <a:pt x="285" y="1"/>
                    <a:pt x="27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70430" y="4586787"/>
              <a:ext cx="23532" cy="15688"/>
            </a:xfrm>
            <a:custGeom>
              <a:avLst/>
              <a:gdLst/>
              <a:ahLst/>
              <a:cxnLst/>
              <a:rect l="l" t="t" r="r" b="b"/>
              <a:pathLst>
                <a:path w="321" h="214" extrusionOk="0">
                  <a:moveTo>
                    <a:pt x="50" y="0"/>
                  </a:moveTo>
                  <a:cubicBezTo>
                    <a:pt x="35" y="0"/>
                    <a:pt x="21" y="8"/>
                    <a:pt x="12" y="21"/>
                  </a:cubicBezTo>
                  <a:cubicBezTo>
                    <a:pt x="1" y="42"/>
                    <a:pt x="8" y="68"/>
                    <a:pt x="28" y="80"/>
                  </a:cubicBezTo>
                  <a:lnTo>
                    <a:pt x="250" y="208"/>
                  </a:lnTo>
                  <a:cubicBezTo>
                    <a:pt x="257" y="212"/>
                    <a:pt x="264" y="214"/>
                    <a:pt x="271" y="214"/>
                  </a:cubicBezTo>
                  <a:cubicBezTo>
                    <a:pt x="286" y="214"/>
                    <a:pt x="300" y="206"/>
                    <a:pt x="308" y="193"/>
                  </a:cubicBezTo>
                  <a:cubicBezTo>
                    <a:pt x="321" y="172"/>
                    <a:pt x="313" y="145"/>
                    <a:pt x="293" y="134"/>
                  </a:cubicBezTo>
                  <a:lnTo>
                    <a:pt x="71" y="6"/>
                  </a:lnTo>
                  <a:cubicBezTo>
                    <a:pt x="64" y="2"/>
                    <a:pt x="57"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272369" y="4375156"/>
              <a:ext cx="23458" cy="15908"/>
            </a:xfrm>
            <a:custGeom>
              <a:avLst/>
              <a:gdLst/>
              <a:ahLst/>
              <a:cxnLst/>
              <a:rect l="l" t="t" r="r" b="b"/>
              <a:pathLst>
                <a:path w="320" h="217" extrusionOk="0">
                  <a:moveTo>
                    <a:pt x="50" y="0"/>
                  </a:moveTo>
                  <a:cubicBezTo>
                    <a:pt x="35" y="0"/>
                    <a:pt x="21" y="8"/>
                    <a:pt x="13" y="21"/>
                  </a:cubicBezTo>
                  <a:cubicBezTo>
                    <a:pt x="1" y="41"/>
                    <a:pt x="7" y="67"/>
                    <a:pt x="28" y="80"/>
                  </a:cubicBezTo>
                  <a:lnTo>
                    <a:pt x="248" y="209"/>
                  </a:lnTo>
                  <a:cubicBezTo>
                    <a:pt x="256" y="214"/>
                    <a:pt x="263" y="216"/>
                    <a:pt x="271" y="216"/>
                  </a:cubicBezTo>
                  <a:cubicBezTo>
                    <a:pt x="286" y="216"/>
                    <a:pt x="299" y="208"/>
                    <a:pt x="307" y="195"/>
                  </a:cubicBezTo>
                  <a:cubicBezTo>
                    <a:pt x="319" y="174"/>
                    <a:pt x="313" y="148"/>
                    <a:pt x="292" y="136"/>
                  </a:cubicBezTo>
                  <a:lnTo>
                    <a:pt x="72" y="5"/>
                  </a:lnTo>
                  <a:cubicBezTo>
                    <a:pt x="65" y="2"/>
                    <a:pt x="58"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214678" y="4252590"/>
              <a:ext cx="443364" cy="667758"/>
            </a:xfrm>
            <a:custGeom>
              <a:avLst/>
              <a:gdLst/>
              <a:ahLst/>
              <a:cxnLst/>
              <a:rect l="l" t="t" r="r" b="b"/>
              <a:pathLst>
                <a:path w="6048" h="9109" extrusionOk="0">
                  <a:moveTo>
                    <a:pt x="177" y="1"/>
                  </a:moveTo>
                  <a:lnTo>
                    <a:pt x="177" y="1"/>
                  </a:lnTo>
                  <a:cubicBezTo>
                    <a:pt x="1" y="3388"/>
                    <a:pt x="728" y="6477"/>
                    <a:pt x="3044" y="9108"/>
                  </a:cubicBezTo>
                  <a:cubicBezTo>
                    <a:pt x="3067" y="9109"/>
                    <a:pt x="3090" y="9109"/>
                    <a:pt x="3112" y="9109"/>
                  </a:cubicBezTo>
                  <a:cubicBezTo>
                    <a:pt x="3605" y="9109"/>
                    <a:pt x="4024" y="9002"/>
                    <a:pt x="4378" y="8799"/>
                  </a:cubicBezTo>
                  <a:cubicBezTo>
                    <a:pt x="5643" y="8068"/>
                    <a:pt x="6048" y="6092"/>
                    <a:pt x="5911" y="3310"/>
                  </a:cubicBezTo>
                  <a:lnTo>
                    <a:pt x="4918" y="2737"/>
                  </a:lnTo>
                  <a:lnTo>
                    <a:pt x="4918" y="3564"/>
                  </a:lnTo>
                  <a:lnTo>
                    <a:pt x="3673" y="2844"/>
                  </a:lnTo>
                  <a:lnTo>
                    <a:pt x="3673" y="2019"/>
                  </a:lnTo>
                  <a:lnTo>
                    <a:pt x="2416" y="1292"/>
                  </a:lnTo>
                  <a:lnTo>
                    <a:pt x="2416" y="2119"/>
                  </a:lnTo>
                  <a:lnTo>
                    <a:pt x="1171" y="1399"/>
                  </a:lnTo>
                  <a:lnTo>
                    <a:pt x="1171" y="574"/>
                  </a:lnTo>
                  <a:lnTo>
                    <a:pt x="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151562" y="4252590"/>
              <a:ext cx="384058" cy="688944"/>
            </a:xfrm>
            <a:custGeom>
              <a:avLst/>
              <a:gdLst/>
              <a:ahLst/>
              <a:cxnLst/>
              <a:rect l="l" t="t" r="r" b="b"/>
              <a:pathLst>
                <a:path w="5239" h="9398" extrusionOk="0">
                  <a:moveTo>
                    <a:pt x="1038" y="1"/>
                  </a:moveTo>
                  <a:lnTo>
                    <a:pt x="0" y="600"/>
                  </a:lnTo>
                  <a:lnTo>
                    <a:pt x="4209" y="9382"/>
                  </a:lnTo>
                  <a:lnTo>
                    <a:pt x="4200" y="9398"/>
                  </a:lnTo>
                  <a:lnTo>
                    <a:pt x="5239" y="8799"/>
                  </a:lnTo>
                  <a:lnTo>
                    <a:pt x="10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138587" y="4296500"/>
              <a:ext cx="443364" cy="667905"/>
            </a:xfrm>
            <a:custGeom>
              <a:avLst/>
              <a:gdLst/>
              <a:ahLst/>
              <a:cxnLst/>
              <a:rect l="l" t="t" r="r" b="b"/>
              <a:pathLst>
                <a:path w="6048" h="9111" extrusionOk="0">
                  <a:moveTo>
                    <a:pt x="177" y="1"/>
                  </a:moveTo>
                  <a:cubicBezTo>
                    <a:pt x="0" y="3388"/>
                    <a:pt x="728" y="6477"/>
                    <a:pt x="3044" y="9109"/>
                  </a:cubicBezTo>
                  <a:cubicBezTo>
                    <a:pt x="3064" y="9110"/>
                    <a:pt x="3085" y="9110"/>
                    <a:pt x="3105" y="9110"/>
                  </a:cubicBezTo>
                  <a:cubicBezTo>
                    <a:pt x="3601" y="9110"/>
                    <a:pt x="4022" y="9003"/>
                    <a:pt x="4377" y="8799"/>
                  </a:cubicBezTo>
                  <a:cubicBezTo>
                    <a:pt x="5642" y="8068"/>
                    <a:pt x="6047" y="6093"/>
                    <a:pt x="5910" y="3311"/>
                  </a:cubicBezTo>
                  <a:lnTo>
                    <a:pt x="4918" y="2738"/>
                  </a:lnTo>
                  <a:lnTo>
                    <a:pt x="4918" y="3564"/>
                  </a:lnTo>
                  <a:lnTo>
                    <a:pt x="3672" y="2845"/>
                  </a:lnTo>
                  <a:lnTo>
                    <a:pt x="3672" y="2019"/>
                  </a:lnTo>
                  <a:lnTo>
                    <a:pt x="2416" y="1294"/>
                  </a:lnTo>
                  <a:lnTo>
                    <a:pt x="2416" y="2119"/>
                  </a:lnTo>
                  <a:lnTo>
                    <a:pt x="1170" y="1401"/>
                  </a:lnTo>
                  <a:lnTo>
                    <a:pt x="1170" y="574"/>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192980" y="4429108"/>
              <a:ext cx="339120" cy="493140"/>
            </a:xfrm>
            <a:custGeom>
              <a:avLst/>
              <a:gdLst/>
              <a:ahLst/>
              <a:cxnLst/>
              <a:rect l="l" t="t" r="r" b="b"/>
              <a:pathLst>
                <a:path w="4626" h="6727" extrusionOk="0">
                  <a:moveTo>
                    <a:pt x="0" y="0"/>
                  </a:moveTo>
                  <a:cubicBezTo>
                    <a:pt x="109" y="1957"/>
                    <a:pt x="591" y="3659"/>
                    <a:pt x="1460" y="5167"/>
                  </a:cubicBezTo>
                  <a:cubicBezTo>
                    <a:pt x="1773" y="5707"/>
                    <a:pt x="2141" y="6231"/>
                    <a:pt x="2558" y="6726"/>
                  </a:cubicBezTo>
                  <a:cubicBezTo>
                    <a:pt x="2862" y="6704"/>
                    <a:pt x="3123" y="6628"/>
                    <a:pt x="3350" y="6498"/>
                  </a:cubicBezTo>
                  <a:cubicBezTo>
                    <a:pt x="3385" y="6477"/>
                    <a:pt x="3418" y="6457"/>
                    <a:pt x="3451" y="6433"/>
                  </a:cubicBezTo>
                  <a:cubicBezTo>
                    <a:pt x="4209" y="5915"/>
                    <a:pt x="4602" y="4652"/>
                    <a:pt x="4625" y="2670"/>
                  </a:cubicBezTo>
                  <a:lnTo>
                    <a:pt x="229" y="13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499030" y="4453225"/>
              <a:ext cx="149034" cy="86063"/>
            </a:xfrm>
            <a:custGeom>
              <a:avLst/>
              <a:gdLst/>
              <a:ahLst/>
              <a:cxnLst/>
              <a:rect l="l" t="t" r="r" b="b"/>
              <a:pathLst>
                <a:path w="2033" h="1174" extrusionOk="0">
                  <a:moveTo>
                    <a:pt x="1039" y="0"/>
                  </a:moveTo>
                  <a:lnTo>
                    <a:pt x="1" y="600"/>
                  </a:lnTo>
                  <a:lnTo>
                    <a:pt x="993" y="1173"/>
                  </a:lnTo>
                  <a:lnTo>
                    <a:pt x="2032" y="573"/>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151562" y="4252590"/>
              <a:ext cx="148961" cy="85990"/>
            </a:xfrm>
            <a:custGeom>
              <a:avLst/>
              <a:gdLst/>
              <a:ahLst/>
              <a:cxnLst/>
              <a:rect l="l" t="t" r="r" b="b"/>
              <a:pathLst>
                <a:path w="2032" h="1173" extrusionOk="0">
                  <a:moveTo>
                    <a:pt x="1038" y="1"/>
                  </a:moveTo>
                  <a:lnTo>
                    <a:pt x="0" y="600"/>
                  </a:lnTo>
                  <a:lnTo>
                    <a:pt x="993" y="1173"/>
                  </a:lnTo>
                  <a:lnTo>
                    <a:pt x="2032" y="574"/>
                  </a:lnTo>
                  <a:lnTo>
                    <a:pt x="10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315620" y="4347300"/>
              <a:ext cx="168314" cy="97206"/>
            </a:xfrm>
            <a:custGeom>
              <a:avLst/>
              <a:gdLst/>
              <a:ahLst/>
              <a:cxnLst/>
              <a:rect l="l" t="t" r="r" b="b"/>
              <a:pathLst>
                <a:path w="2296" h="1326" extrusionOk="0">
                  <a:moveTo>
                    <a:pt x="1039" y="0"/>
                  </a:moveTo>
                  <a:lnTo>
                    <a:pt x="1" y="601"/>
                  </a:lnTo>
                  <a:lnTo>
                    <a:pt x="1257" y="1326"/>
                  </a:lnTo>
                  <a:lnTo>
                    <a:pt x="2296" y="727"/>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224354" y="4294594"/>
              <a:ext cx="76166" cy="104610"/>
            </a:xfrm>
            <a:custGeom>
              <a:avLst/>
              <a:gdLst/>
              <a:ahLst/>
              <a:cxnLst/>
              <a:rect l="l" t="t" r="r" b="b"/>
              <a:pathLst>
                <a:path w="1039" h="1427" extrusionOk="0">
                  <a:moveTo>
                    <a:pt x="1039" y="1"/>
                  </a:moveTo>
                  <a:lnTo>
                    <a:pt x="0" y="600"/>
                  </a:lnTo>
                  <a:lnTo>
                    <a:pt x="0" y="1427"/>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407765" y="4400519"/>
              <a:ext cx="76166" cy="104610"/>
            </a:xfrm>
            <a:custGeom>
              <a:avLst/>
              <a:gdLst/>
              <a:ahLst/>
              <a:cxnLst/>
              <a:rect l="l" t="t" r="r" b="b"/>
              <a:pathLst>
                <a:path w="1039" h="1427" extrusionOk="0">
                  <a:moveTo>
                    <a:pt x="1039" y="1"/>
                  </a:moveTo>
                  <a:lnTo>
                    <a:pt x="0" y="600"/>
                  </a:lnTo>
                  <a:lnTo>
                    <a:pt x="0" y="1426"/>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1151550" y="3316500"/>
            <a:ext cx="6840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5" name="Google Shape;95;p14"/>
          <p:cNvSpPr txBox="1">
            <a:spLocks noGrp="1"/>
          </p:cNvSpPr>
          <p:nvPr>
            <p:ph type="subTitle" idx="1"/>
          </p:nvPr>
        </p:nvSpPr>
        <p:spPr>
          <a:xfrm>
            <a:off x="1151550" y="1375800"/>
            <a:ext cx="6840900" cy="174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500"/>
              <a:buNone/>
              <a:defRPr sz="3100"/>
            </a:lvl1pPr>
            <a:lvl2pPr lvl="1" algn="ctr" rtl="0">
              <a:lnSpc>
                <a:spcPct val="100000"/>
              </a:lnSpc>
              <a:spcBef>
                <a:spcPts val="0"/>
              </a:spcBef>
              <a:spcAft>
                <a:spcPts val="0"/>
              </a:spcAft>
              <a:buSzPts val="3500"/>
              <a:buNone/>
              <a:defRPr sz="3500"/>
            </a:lvl2pPr>
            <a:lvl3pPr lvl="2" algn="ctr" rtl="0">
              <a:lnSpc>
                <a:spcPct val="100000"/>
              </a:lnSpc>
              <a:spcBef>
                <a:spcPts val="0"/>
              </a:spcBef>
              <a:spcAft>
                <a:spcPts val="0"/>
              </a:spcAft>
              <a:buSzPts val="3500"/>
              <a:buNone/>
              <a:defRPr sz="3500"/>
            </a:lvl3pPr>
            <a:lvl4pPr lvl="3" algn="ctr" rtl="0">
              <a:lnSpc>
                <a:spcPct val="100000"/>
              </a:lnSpc>
              <a:spcBef>
                <a:spcPts val="0"/>
              </a:spcBef>
              <a:spcAft>
                <a:spcPts val="0"/>
              </a:spcAft>
              <a:buSzPts val="3500"/>
              <a:buNone/>
              <a:defRPr sz="3500"/>
            </a:lvl4pPr>
            <a:lvl5pPr lvl="4" algn="ctr" rtl="0">
              <a:lnSpc>
                <a:spcPct val="100000"/>
              </a:lnSpc>
              <a:spcBef>
                <a:spcPts val="0"/>
              </a:spcBef>
              <a:spcAft>
                <a:spcPts val="0"/>
              </a:spcAft>
              <a:buSzPts val="3500"/>
              <a:buNone/>
              <a:defRPr sz="3500"/>
            </a:lvl5pPr>
            <a:lvl6pPr lvl="5" algn="ctr" rtl="0">
              <a:lnSpc>
                <a:spcPct val="100000"/>
              </a:lnSpc>
              <a:spcBef>
                <a:spcPts val="0"/>
              </a:spcBef>
              <a:spcAft>
                <a:spcPts val="0"/>
              </a:spcAft>
              <a:buSzPts val="3500"/>
              <a:buNone/>
              <a:defRPr sz="3500"/>
            </a:lvl6pPr>
            <a:lvl7pPr lvl="6" algn="ctr" rtl="0">
              <a:lnSpc>
                <a:spcPct val="100000"/>
              </a:lnSpc>
              <a:spcBef>
                <a:spcPts val="0"/>
              </a:spcBef>
              <a:spcAft>
                <a:spcPts val="0"/>
              </a:spcAft>
              <a:buSzPts val="3500"/>
              <a:buNone/>
              <a:defRPr sz="3500"/>
            </a:lvl7pPr>
            <a:lvl8pPr lvl="7" algn="ctr" rtl="0">
              <a:lnSpc>
                <a:spcPct val="100000"/>
              </a:lnSpc>
              <a:spcBef>
                <a:spcPts val="0"/>
              </a:spcBef>
              <a:spcAft>
                <a:spcPts val="0"/>
              </a:spcAft>
              <a:buSzPts val="3500"/>
              <a:buNone/>
              <a:defRPr sz="3500"/>
            </a:lvl8pPr>
            <a:lvl9pPr lvl="8" algn="ctr" rtl="0">
              <a:lnSpc>
                <a:spcPct val="100000"/>
              </a:lnSpc>
              <a:spcBef>
                <a:spcPts val="0"/>
              </a:spcBef>
              <a:spcAft>
                <a:spcPts val="0"/>
              </a:spcAft>
              <a:buSzPts val="3500"/>
              <a:buNone/>
              <a:defRPr sz="3500"/>
            </a:lvl9pPr>
          </a:lstStyle>
          <a:p>
            <a:endParaRPr/>
          </a:p>
        </p:txBody>
      </p:sp>
      <p:sp>
        <p:nvSpPr>
          <p:cNvPr id="96" name="Google Shape;96;p14"/>
          <p:cNvSpPr/>
          <p:nvPr/>
        </p:nvSpPr>
        <p:spPr>
          <a:xfrm>
            <a:off x="0" y="4188550"/>
            <a:ext cx="2236200" cy="954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flipH="1">
            <a:off x="793957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8"/>
        <p:cNvGrpSpPr/>
        <p:nvPr/>
      </p:nvGrpSpPr>
      <p:grpSpPr>
        <a:xfrm>
          <a:off x="0" y="0"/>
          <a:ext cx="0" cy="0"/>
          <a:chOff x="0" y="0"/>
          <a:chExt cx="0" cy="0"/>
        </a:xfrm>
      </p:grpSpPr>
      <p:sp>
        <p:nvSpPr>
          <p:cNvPr id="99" name="Google Shape;99;p15"/>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
        <p:nvSpPr>
          <p:cNvPr id="100" name="Google Shape;10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endParaRPr/>
          </a:p>
        </p:txBody>
      </p:sp>
      <p:sp>
        <p:nvSpPr>
          <p:cNvPr id="101" name="Google Shape;101;p15"/>
          <p:cNvSpPr/>
          <p:nvPr/>
        </p:nvSpPr>
        <p:spPr>
          <a:xfrm>
            <a:off x="7916599" y="3892202"/>
            <a:ext cx="1247943" cy="1258746"/>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720000" y="1196175"/>
            <a:ext cx="3383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4" name="Google Shape;104;p16"/>
          <p:cNvSpPr txBox="1">
            <a:spLocks noGrp="1"/>
          </p:cNvSpPr>
          <p:nvPr>
            <p:ph type="subTitle" idx="1"/>
          </p:nvPr>
        </p:nvSpPr>
        <p:spPr>
          <a:xfrm>
            <a:off x="720000" y="1768875"/>
            <a:ext cx="3383400" cy="87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6"/>
          <p:cNvSpPr/>
          <p:nvPr/>
        </p:nvSpPr>
        <p:spPr>
          <a:xfrm flipH="1">
            <a:off x="793957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6" name="Google Shape;116;p18"/>
          <p:cNvSpPr txBox="1">
            <a:spLocks noGrp="1"/>
          </p:cNvSpPr>
          <p:nvPr>
            <p:ph type="subTitle" idx="1"/>
          </p:nvPr>
        </p:nvSpPr>
        <p:spPr>
          <a:xfrm>
            <a:off x="720000" y="2612550"/>
            <a:ext cx="2445000" cy="433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7" name="Google Shape;117;p18"/>
          <p:cNvSpPr txBox="1">
            <a:spLocks noGrp="1"/>
          </p:cNvSpPr>
          <p:nvPr>
            <p:ph type="subTitle" idx="2"/>
          </p:nvPr>
        </p:nvSpPr>
        <p:spPr>
          <a:xfrm>
            <a:off x="720000" y="3058108"/>
            <a:ext cx="2445000" cy="91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8"/>
          <p:cNvSpPr txBox="1">
            <a:spLocks noGrp="1"/>
          </p:cNvSpPr>
          <p:nvPr>
            <p:ph type="subTitle" idx="3"/>
          </p:nvPr>
        </p:nvSpPr>
        <p:spPr>
          <a:xfrm>
            <a:off x="3349500" y="3058108"/>
            <a:ext cx="2445000" cy="91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18"/>
          <p:cNvSpPr txBox="1">
            <a:spLocks noGrp="1"/>
          </p:cNvSpPr>
          <p:nvPr>
            <p:ph type="subTitle" idx="4"/>
          </p:nvPr>
        </p:nvSpPr>
        <p:spPr>
          <a:xfrm>
            <a:off x="5979000" y="3058108"/>
            <a:ext cx="2445000" cy="91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 name="Google Shape;120;p18"/>
          <p:cNvSpPr txBox="1">
            <a:spLocks noGrp="1"/>
          </p:cNvSpPr>
          <p:nvPr>
            <p:ph type="subTitle" idx="5"/>
          </p:nvPr>
        </p:nvSpPr>
        <p:spPr>
          <a:xfrm>
            <a:off x="3349500" y="2612550"/>
            <a:ext cx="2445000" cy="433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1" name="Google Shape;121;p18"/>
          <p:cNvSpPr txBox="1">
            <a:spLocks noGrp="1"/>
          </p:cNvSpPr>
          <p:nvPr>
            <p:ph type="subTitle" idx="6"/>
          </p:nvPr>
        </p:nvSpPr>
        <p:spPr>
          <a:xfrm>
            <a:off x="5979000" y="2612550"/>
            <a:ext cx="2445000" cy="4335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2" name="Google Shape;122;p18"/>
          <p:cNvSpPr/>
          <p:nvPr/>
        </p:nvSpPr>
        <p:spPr>
          <a:xfrm>
            <a:off x="7283250" y="3253375"/>
            <a:ext cx="1881221" cy="1897507"/>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
        <p:nvSpPr>
          <p:cNvPr id="123" name="Google Shape;123;p18"/>
          <p:cNvSpPr/>
          <p:nvPr/>
        </p:nvSpPr>
        <p:spPr>
          <a:xfrm rot="10800000" flipH="1">
            <a:off x="0" y="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24"/>
        <p:cNvGrpSpPr/>
        <p:nvPr/>
      </p:nvGrpSpPr>
      <p:grpSpPr>
        <a:xfrm>
          <a:off x="0" y="0"/>
          <a:ext cx="0" cy="0"/>
          <a:chOff x="0" y="0"/>
          <a:chExt cx="0" cy="0"/>
        </a:xfrm>
      </p:grpSpPr>
      <p:sp>
        <p:nvSpPr>
          <p:cNvPr id="125" name="Google Shape;125;p19"/>
          <p:cNvSpPr/>
          <p:nvPr/>
        </p:nvSpPr>
        <p:spPr>
          <a:xfrm rot="10800000" flipH="1">
            <a:off x="0" y="125"/>
            <a:ext cx="2467500" cy="10536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 name="Google Shape;127;p19"/>
          <p:cNvSpPr txBox="1">
            <a:spLocks noGrp="1"/>
          </p:cNvSpPr>
          <p:nvPr>
            <p:ph type="subTitle" idx="1"/>
          </p:nvPr>
        </p:nvSpPr>
        <p:spPr>
          <a:xfrm>
            <a:off x="1373642" y="1696675"/>
            <a:ext cx="25116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8" name="Google Shape;128;p19"/>
          <p:cNvSpPr txBox="1">
            <a:spLocks noGrp="1"/>
          </p:cNvSpPr>
          <p:nvPr>
            <p:ph type="subTitle" idx="2"/>
          </p:nvPr>
        </p:nvSpPr>
        <p:spPr>
          <a:xfrm>
            <a:off x="1373625" y="2269375"/>
            <a:ext cx="25116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19"/>
          <p:cNvSpPr txBox="1">
            <a:spLocks noGrp="1"/>
          </p:cNvSpPr>
          <p:nvPr>
            <p:ph type="subTitle" idx="3"/>
          </p:nvPr>
        </p:nvSpPr>
        <p:spPr>
          <a:xfrm>
            <a:off x="5258763" y="2269375"/>
            <a:ext cx="25116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19"/>
          <p:cNvSpPr txBox="1">
            <a:spLocks noGrp="1"/>
          </p:cNvSpPr>
          <p:nvPr>
            <p:ph type="subTitle" idx="4"/>
          </p:nvPr>
        </p:nvSpPr>
        <p:spPr>
          <a:xfrm>
            <a:off x="1373625" y="4040300"/>
            <a:ext cx="25116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9"/>
          <p:cNvSpPr txBox="1">
            <a:spLocks noGrp="1"/>
          </p:cNvSpPr>
          <p:nvPr>
            <p:ph type="subTitle" idx="5"/>
          </p:nvPr>
        </p:nvSpPr>
        <p:spPr>
          <a:xfrm>
            <a:off x="5258763" y="4040300"/>
            <a:ext cx="25116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19"/>
          <p:cNvSpPr txBox="1">
            <a:spLocks noGrp="1"/>
          </p:cNvSpPr>
          <p:nvPr>
            <p:ph type="subTitle" idx="6"/>
          </p:nvPr>
        </p:nvSpPr>
        <p:spPr>
          <a:xfrm>
            <a:off x="1373642" y="3467600"/>
            <a:ext cx="25116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3" name="Google Shape;133;p19"/>
          <p:cNvSpPr txBox="1">
            <a:spLocks noGrp="1"/>
          </p:cNvSpPr>
          <p:nvPr>
            <p:ph type="subTitle" idx="7"/>
          </p:nvPr>
        </p:nvSpPr>
        <p:spPr>
          <a:xfrm>
            <a:off x="5258775" y="1696675"/>
            <a:ext cx="25116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4" name="Google Shape;134;p19"/>
          <p:cNvSpPr txBox="1">
            <a:spLocks noGrp="1"/>
          </p:cNvSpPr>
          <p:nvPr>
            <p:ph type="subTitle" idx="8"/>
          </p:nvPr>
        </p:nvSpPr>
        <p:spPr>
          <a:xfrm>
            <a:off x="5258775" y="3467600"/>
            <a:ext cx="2511600" cy="572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35"/>
        <p:cNvGrpSpPr/>
        <p:nvPr/>
      </p:nvGrpSpPr>
      <p:grpSpPr>
        <a:xfrm>
          <a:off x="0" y="0"/>
          <a:ext cx="0" cy="0"/>
          <a:chOff x="0" y="0"/>
          <a:chExt cx="0" cy="0"/>
        </a:xfrm>
      </p:grpSpPr>
      <p:sp>
        <p:nvSpPr>
          <p:cNvPr id="136" name="Google Shape;13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7" name="Google Shape;137;p20"/>
          <p:cNvSpPr txBox="1">
            <a:spLocks noGrp="1"/>
          </p:cNvSpPr>
          <p:nvPr>
            <p:ph type="subTitle" idx="1"/>
          </p:nvPr>
        </p:nvSpPr>
        <p:spPr>
          <a:xfrm>
            <a:off x="843597" y="2236060"/>
            <a:ext cx="20910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20"/>
          <p:cNvSpPr txBox="1">
            <a:spLocks noGrp="1"/>
          </p:cNvSpPr>
          <p:nvPr>
            <p:ph type="subTitle" idx="2"/>
          </p:nvPr>
        </p:nvSpPr>
        <p:spPr>
          <a:xfrm>
            <a:off x="3526500" y="2236060"/>
            <a:ext cx="20910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0"/>
          <p:cNvSpPr txBox="1">
            <a:spLocks noGrp="1"/>
          </p:cNvSpPr>
          <p:nvPr>
            <p:ph type="subTitle" idx="3"/>
          </p:nvPr>
        </p:nvSpPr>
        <p:spPr>
          <a:xfrm>
            <a:off x="6213912" y="2236060"/>
            <a:ext cx="20865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0"/>
          <p:cNvSpPr txBox="1">
            <a:spLocks noGrp="1"/>
          </p:cNvSpPr>
          <p:nvPr>
            <p:ph type="subTitle" idx="4"/>
          </p:nvPr>
        </p:nvSpPr>
        <p:spPr>
          <a:xfrm>
            <a:off x="843597" y="3966876"/>
            <a:ext cx="20910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20"/>
          <p:cNvSpPr txBox="1">
            <a:spLocks noGrp="1"/>
          </p:cNvSpPr>
          <p:nvPr>
            <p:ph type="subTitle" idx="5"/>
          </p:nvPr>
        </p:nvSpPr>
        <p:spPr>
          <a:xfrm>
            <a:off x="3526500" y="3966876"/>
            <a:ext cx="20910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0"/>
          <p:cNvSpPr txBox="1">
            <a:spLocks noGrp="1"/>
          </p:cNvSpPr>
          <p:nvPr>
            <p:ph type="subTitle" idx="6"/>
          </p:nvPr>
        </p:nvSpPr>
        <p:spPr>
          <a:xfrm>
            <a:off x="6213912" y="3966876"/>
            <a:ext cx="20865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20"/>
          <p:cNvSpPr txBox="1">
            <a:spLocks noGrp="1"/>
          </p:cNvSpPr>
          <p:nvPr>
            <p:ph type="subTitle" idx="7"/>
          </p:nvPr>
        </p:nvSpPr>
        <p:spPr>
          <a:xfrm>
            <a:off x="839212" y="1698775"/>
            <a:ext cx="2091000" cy="539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4" name="Google Shape;144;p20"/>
          <p:cNvSpPr txBox="1">
            <a:spLocks noGrp="1"/>
          </p:cNvSpPr>
          <p:nvPr>
            <p:ph type="subTitle" idx="8"/>
          </p:nvPr>
        </p:nvSpPr>
        <p:spPr>
          <a:xfrm>
            <a:off x="3526500" y="1698775"/>
            <a:ext cx="2091000" cy="539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5" name="Google Shape;145;p20"/>
          <p:cNvSpPr txBox="1">
            <a:spLocks noGrp="1"/>
          </p:cNvSpPr>
          <p:nvPr>
            <p:ph type="subTitle" idx="9"/>
          </p:nvPr>
        </p:nvSpPr>
        <p:spPr>
          <a:xfrm>
            <a:off x="6218288" y="1698775"/>
            <a:ext cx="2086500" cy="539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6" name="Google Shape;146;p20"/>
          <p:cNvSpPr txBox="1">
            <a:spLocks noGrp="1"/>
          </p:cNvSpPr>
          <p:nvPr>
            <p:ph type="subTitle" idx="13"/>
          </p:nvPr>
        </p:nvSpPr>
        <p:spPr>
          <a:xfrm>
            <a:off x="839212" y="3425073"/>
            <a:ext cx="2091000" cy="539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7" name="Google Shape;147;p20"/>
          <p:cNvSpPr txBox="1">
            <a:spLocks noGrp="1"/>
          </p:cNvSpPr>
          <p:nvPr>
            <p:ph type="subTitle" idx="14"/>
          </p:nvPr>
        </p:nvSpPr>
        <p:spPr>
          <a:xfrm>
            <a:off x="3526500" y="3425073"/>
            <a:ext cx="2091000" cy="539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48" name="Google Shape;148;p20"/>
          <p:cNvSpPr txBox="1">
            <a:spLocks noGrp="1"/>
          </p:cNvSpPr>
          <p:nvPr>
            <p:ph type="subTitle" idx="15"/>
          </p:nvPr>
        </p:nvSpPr>
        <p:spPr>
          <a:xfrm>
            <a:off x="6218288" y="3425073"/>
            <a:ext cx="2086500" cy="539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49"/>
        <p:cNvGrpSpPr/>
        <p:nvPr/>
      </p:nvGrpSpPr>
      <p:grpSpPr>
        <a:xfrm>
          <a:off x="0" y="0"/>
          <a:ext cx="0" cy="0"/>
          <a:chOff x="0" y="0"/>
          <a:chExt cx="0" cy="0"/>
        </a:xfrm>
      </p:grpSpPr>
      <p:sp>
        <p:nvSpPr>
          <p:cNvPr id="150" name="Google Shape;150;p21"/>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txBox="1">
            <a:spLocks noGrp="1"/>
          </p:cNvSpPr>
          <p:nvPr>
            <p:ph type="title" hasCustomPrompt="1"/>
          </p:nvPr>
        </p:nvSpPr>
        <p:spPr>
          <a:xfrm>
            <a:off x="1087649" y="1430228"/>
            <a:ext cx="1350300" cy="527400"/>
          </a:xfrm>
          <a:prstGeom prst="rect">
            <a:avLst/>
          </a:prstGeom>
          <a:solidFill>
            <a:srgbClr val="878787">
              <a:alpha val="13210"/>
            </a:srgbClr>
          </a:solidFill>
        </p:spPr>
        <p:txBody>
          <a:bodyPr spcFirstLastPara="1" wrap="square" lIns="91425" tIns="91425" rIns="91425" bIns="91425" anchor="t" anchorCtr="0">
            <a:noAutofit/>
          </a:bodyPr>
          <a:lstStyle>
            <a:lvl1pPr lvl="0" algn="ctr" rtl="0">
              <a:spcBef>
                <a:spcPts val="0"/>
              </a:spcBef>
              <a:spcAft>
                <a:spcPts val="0"/>
              </a:spcAft>
              <a:buSzPts val="35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52" name="Google Shape;152;p21"/>
          <p:cNvSpPr txBox="1">
            <a:spLocks noGrp="1"/>
          </p:cNvSpPr>
          <p:nvPr>
            <p:ph type="title" idx="2" hasCustomPrompt="1"/>
          </p:nvPr>
        </p:nvSpPr>
        <p:spPr>
          <a:xfrm>
            <a:off x="6895275" y="1430228"/>
            <a:ext cx="1350300" cy="527400"/>
          </a:xfrm>
          <a:prstGeom prst="rect">
            <a:avLst/>
          </a:prstGeom>
          <a:solidFill>
            <a:srgbClr val="878787">
              <a:alpha val="13210"/>
            </a:srgbClr>
          </a:solidFill>
        </p:spPr>
        <p:txBody>
          <a:bodyPr spcFirstLastPara="1" wrap="square" lIns="91425" tIns="91425" rIns="91425" bIns="91425" anchor="t" anchorCtr="0">
            <a:noAutofit/>
          </a:bodyPr>
          <a:lstStyle>
            <a:lvl1pPr lvl="0" algn="ctr" rtl="0">
              <a:spcBef>
                <a:spcPts val="0"/>
              </a:spcBef>
              <a:spcAft>
                <a:spcPts val="0"/>
              </a:spcAft>
              <a:buSzPts val="35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53" name="Google Shape;153;p21"/>
          <p:cNvSpPr txBox="1">
            <a:spLocks noGrp="1"/>
          </p:cNvSpPr>
          <p:nvPr>
            <p:ph type="subTitle" idx="1"/>
          </p:nvPr>
        </p:nvSpPr>
        <p:spPr>
          <a:xfrm flipH="1">
            <a:off x="908850" y="3338275"/>
            <a:ext cx="1707900" cy="44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None/>
              <a:defRPr sz="2100" b="1">
                <a:solidFill>
                  <a:schemeClr val="dk1"/>
                </a:solidFill>
                <a:latin typeface="Oswald"/>
                <a:ea typeface="Oswald"/>
                <a:cs typeface="Oswald"/>
                <a:sym typeface="Oswald"/>
              </a:defRPr>
            </a:lvl2pPr>
            <a:lvl3pPr lvl="2" algn="ctr" rtl="0">
              <a:lnSpc>
                <a:spcPct val="100000"/>
              </a:lnSpc>
              <a:spcBef>
                <a:spcPts val="0"/>
              </a:spcBef>
              <a:spcAft>
                <a:spcPts val="0"/>
              </a:spcAft>
              <a:buNone/>
              <a:defRPr sz="2100" b="1">
                <a:solidFill>
                  <a:schemeClr val="dk1"/>
                </a:solidFill>
                <a:latin typeface="Oswald"/>
                <a:ea typeface="Oswald"/>
                <a:cs typeface="Oswald"/>
                <a:sym typeface="Oswald"/>
              </a:defRPr>
            </a:lvl3pPr>
            <a:lvl4pPr lvl="3" algn="ctr" rtl="0">
              <a:lnSpc>
                <a:spcPct val="100000"/>
              </a:lnSpc>
              <a:spcBef>
                <a:spcPts val="0"/>
              </a:spcBef>
              <a:spcAft>
                <a:spcPts val="0"/>
              </a:spcAft>
              <a:buNone/>
              <a:defRPr sz="2100" b="1">
                <a:solidFill>
                  <a:schemeClr val="dk1"/>
                </a:solidFill>
                <a:latin typeface="Oswald"/>
                <a:ea typeface="Oswald"/>
                <a:cs typeface="Oswald"/>
                <a:sym typeface="Oswald"/>
              </a:defRPr>
            </a:lvl4pPr>
            <a:lvl5pPr lvl="4" algn="ctr" rtl="0">
              <a:lnSpc>
                <a:spcPct val="100000"/>
              </a:lnSpc>
              <a:spcBef>
                <a:spcPts val="0"/>
              </a:spcBef>
              <a:spcAft>
                <a:spcPts val="0"/>
              </a:spcAft>
              <a:buNone/>
              <a:defRPr sz="2100" b="1">
                <a:solidFill>
                  <a:schemeClr val="dk1"/>
                </a:solidFill>
                <a:latin typeface="Oswald"/>
                <a:ea typeface="Oswald"/>
                <a:cs typeface="Oswald"/>
                <a:sym typeface="Oswald"/>
              </a:defRPr>
            </a:lvl5pPr>
            <a:lvl6pPr lvl="5" algn="ctr" rtl="0">
              <a:lnSpc>
                <a:spcPct val="100000"/>
              </a:lnSpc>
              <a:spcBef>
                <a:spcPts val="0"/>
              </a:spcBef>
              <a:spcAft>
                <a:spcPts val="0"/>
              </a:spcAft>
              <a:buNone/>
              <a:defRPr sz="2100" b="1">
                <a:solidFill>
                  <a:schemeClr val="dk1"/>
                </a:solidFill>
                <a:latin typeface="Oswald"/>
                <a:ea typeface="Oswald"/>
                <a:cs typeface="Oswald"/>
                <a:sym typeface="Oswald"/>
              </a:defRPr>
            </a:lvl6pPr>
            <a:lvl7pPr lvl="6" algn="ctr" rtl="0">
              <a:lnSpc>
                <a:spcPct val="100000"/>
              </a:lnSpc>
              <a:spcBef>
                <a:spcPts val="0"/>
              </a:spcBef>
              <a:spcAft>
                <a:spcPts val="0"/>
              </a:spcAft>
              <a:buNone/>
              <a:defRPr sz="2100" b="1">
                <a:solidFill>
                  <a:schemeClr val="dk1"/>
                </a:solidFill>
                <a:latin typeface="Oswald"/>
                <a:ea typeface="Oswald"/>
                <a:cs typeface="Oswald"/>
                <a:sym typeface="Oswald"/>
              </a:defRPr>
            </a:lvl7pPr>
            <a:lvl8pPr lvl="7" algn="ctr" rtl="0">
              <a:lnSpc>
                <a:spcPct val="100000"/>
              </a:lnSpc>
              <a:spcBef>
                <a:spcPts val="0"/>
              </a:spcBef>
              <a:spcAft>
                <a:spcPts val="0"/>
              </a:spcAft>
              <a:buNone/>
              <a:defRPr sz="2100" b="1">
                <a:solidFill>
                  <a:schemeClr val="dk1"/>
                </a:solidFill>
                <a:latin typeface="Oswald"/>
                <a:ea typeface="Oswald"/>
                <a:cs typeface="Oswald"/>
                <a:sym typeface="Oswald"/>
              </a:defRPr>
            </a:lvl8pPr>
            <a:lvl9pPr lvl="8" algn="ctr" rtl="0">
              <a:lnSpc>
                <a:spcPct val="100000"/>
              </a:lnSpc>
              <a:spcBef>
                <a:spcPts val="0"/>
              </a:spcBef>
              <a:spcAft>
                <a:spcPts val="0"/>
              </a:spcAft>
              <a:buNone/>
              <a:defRPr sz="2100" b="1">
                <a:solidFill>
                  <a:schemeClr val="dk1"/>
                </a:solidFill>
                <a:latin typeface="Oswald"/>
                <a:ea typeface="Oswald"/>
                <a:cs typeface="Oswald"/>
                <a:sym typeface="Oswald"/>
              </a:defRPr>
            </a:lvl9pPr>
          </a:lstStyle>
          <a:p>
            <a:endParaRPr/>
          </a:p>
        </p:txBody>
      </p:sp>
      <p:sp>
        <p:nvSpPr>
          <p:cNvPr id="154" name="Google Shape;154;p21"/>
          <p:cNvSpPr txBox="1">
            <a:spLocks noGrp="1"/>
          </p:cNvSpPr>
          <p:nvPr>
            <p:ph type="subTitle" idx="3"/>
          </p:nvPr>
        </p:nvSpPr>
        <p:spPr>
          <a:xfrm flipH="1">
            <a:off x="908849" y="3748048"/>
            <a:ext cx="1707900" cy="86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hlink"/>
                </a:solidFill>
              </a:defRPr>
            </a:lvl1pPr>
            <a:lvl2pPr lvl="1" algn="ctr" rtl="0">
              <a:lnSpc>
                <a:spcPct val="100000"/>
              </a:lnSpc>
              <a:spcBef>
                <a:spcPts val="0"/>
              </a:spcBef>
              <a:spcAft>
                <a:spcPts val="0"/>
              </a:spcAft>
              <a:buNone/>
              <a:defRPr>
                <a:solidFill>
                  <a:schemeClr val="hlink"/>
                </a:solidFill>
              </a:defRPr>
            </a:lvl2pPr>
            <a:lvl3pPr lvl="2" algn="ctr" rtl="0">
              <a:lnSpc>
                <a:spcPct val="100000"/>
              </a:lnSpc>
              <a:spcBef>
                <a:spcPts val="0"/>
              </a:spcBef>
              <a:spcAft>
                <a:spcPts val="0"/>
              </a:spcAft>
              <a:buNone/>
              <a:defRPr>
                <a:solidFill>
                  <a:schemeClr val="hlink"/>
                </a:solidFill>
              </a:defRPr>
            </a:lvl3pPr>
            <a:lvl4pPr lvl="3" algn="ctr" rtl="0">
              <a:lnSpc>
                <a:spcPct val="100000"/>
              </a:lnSpc>
              <a:spcBef>
                <a:spcPts val="0"/>
              </a:spcBef>
              <a:spcAft>
                <a:spcPts val="0"/>
              </a:spcAft>
              <a:buNone/>
              <a:defRPr>
                <a:solidFill>
                  <a:schemeClr val="hlink"/>
                </a:solidFill>
              </a:defRPr>
            </a:lvl4pPr>
            <a:lvl5pPr lvl="4" algn="ctr" rtl="0">
              <a:lnSpc>
                <a:spcPct val="100000"/>
              </a:lnSpc>
              <a:spcBef>
                <a:spcPts val="0"/>
              </a:spcBef>
              <a:spcAft>
                <a:spcPts val="0"/>
              </a:spcAft>
              <a:buNone/>
              <a:defRPr>
                <a:solidFill>
                  <a:schemeClr val="hlink"/>
                </a:solidFill>
              </a:defRPr>
            </a:lvl5pPr>
            <a:lvl6pPr lvl="5" algn="ctr" rtl="0">
              <a:lnSpc>
                <a:spcPct val="100000"/>
              </a:lnSpc>
              <a:spcBef>
                <a:spcPts val="0"/>
              </a:spcBef>
              <a:spcAft>
                <a:spcPts val="0"/>
              </a:spcAft>
              <a:buNone/>
              <a:defRPr>
                <a:solidFill>
                  <a:schemeClr val="hlink"/>
                </a:solidFill>
              </a:defRPr>
            </a:lvl6pPr>
            <a:lvl7pPr lvl="6" algn="ctr" rtl="0">
              <a:lnSpc>
                <a:spcPct val="100000"/>
              </a:lnSpc>
              <a:spcBef>
                <a:spcPts val="0"/>
              </a:spcBef>
              <a:spcAft>
                <a:spcPts val="0"/>
              </a:spcAft>
              <a:buNone/>
              <a:defRPr>
                <a:solidFill>
                  <a:schemeClr val="hlink"/>
                </a:solidFill>
              </a:defRPr>
            </a:lvl7pPr>
            <a:lvl8pPr lvl="7" algn="ctr" rtl="0">
              <a:lnSpc>
                <a:spcPct val="100000"/>
              </a:lnSpc>
              <a:spcBef>
                <a:spcPts val="0"/>
              </a:spcBef>
              <a:spcAft>
                <a:spcPts val="0"/>
              </a:spcAft>
              <a:buNone/>
              <a:defRPr>
                <a:solidFill>
                  <a:schemeClr val="hlink"/>
                </a:solidFill>
              </a:defRPr>
            </a:lvl8pPr>
            <a:lvl9pPr lvl="8" algn="ctr" rtl="0">
              <a:lnSpc>
                <a:spcPct val="100000"/>
              </a:lnSpc>
              <a:spcBef>
                <a:spcPts val="0"/>
              </a:spcBef>
              <a:spcAft>
                <a:spcPts val="0"/>
              </a:spcAft>
              <a:buNone/>
              <a:defRPr>
                <a:solidFill>
                  <a:schemeClr val="hlink"/>
                </a:solidFill>
              </a:defRPr>
            </a:lvl9pPr>
          </a:lstStyle>
          <a:p>
            <a:endParaRPr/>
          </a:p>
        </p:txBody>
      </p:sp>
      <p:sp>
        <p:nvSpPr>
          <p:cNvPr id="155" name="Google Shape;155;p21"/>
          <p:cNvSpPr txBox="1">
            <a:spLocks noGrp="1"/>
          </p:cNvSpPr>
          <p:nvPr>
            <p:ph type="subTitle" idx="4"/>
          </p:nvPr>
        </p:nvSpPr>
        <p:spPr>
          <a:xfrm flipH="1">
            <a:off x="6716475" y="3338275"/>
            <a:ext cx="1707900" cy="44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None/>
              <a:defRPr sz="2100" b="1">
                <a:solidFill>
                  <a:schemeClr val="dk1"/>
                </a:solidFill>
                <a:latin typeface="Oswald"/>
                <a:ea typeface="Oswald"/>
                <a:cs typeface="Oswald"/>
                <a:sym typeface="Oswald"/>
              </a:defRPr>
            </a:lvl2pPr>
            <a:lvl3pPr lvl="2" algn="ctr" rtl="0">
              <a:lnSpc>
                <a:spcPct val="100000"/>
              </a:lnSpc>
              <a:spcBef>
                <a:spcPts val="0"/>
              </a:spcBef>
              <a:spcAft>
                <a:spcPts val="0"/>
              </a:spcAft>
              <a:buNone/>
              <a:defRPr sz="2100" b="1">
                <a:solidFill>
                  <a:schemeClr val="dk1"/>
                </a:solidFill>
                <a:latin typeface="Oswald"/>
                <a:ea typeface="Oswald"/>
                <a:cs typeface="Oswald"/>
                <a:sym typeface="Oswald"/>
              </a:defRPr>
            </a:lvl3pPr>
            <a:lvl4pPr lvl="3" algn="ctr" rtl="0">
              <a:lnSpc>
                <a:spcPct val="100000"/>
              </a:lnSpc>
              <a:spcBef>
                <a:spcPts val="0"/>
              </a:spcBef>
              <a:spcAft>
                <a:spcPts val="0"/>
              </a:spcAft>
              <a:buNone/>
              <a:defRPr sz="2100" b="1">
                <a:solidFill>
                  <a:schemeClr val="dk1"/>
                </a:solidFill>
                <a:latin typeface="Oswald"/>
                <a:ea typeface="Oswald"/>
                <a:cs typeface="Oswald"/>
                <a:sym typeface="Oswald"/>
              </a:defRPr>
            </a:lvl4pPr>
            <a:lvl5pPr lvl="4" algn="ctr" rtl="0">
              <a:lnSpc>
                <a:spcPct val="100000"/>
              </a:lnSpc>
              <a:spcBef>
                <a:spcPts val="0"/>
              </a:spcBef>
              <a:spcAft>
                <a:spcPts val="0"/>
              </a:spcAft>
              <a:buNone/>
              <a:defRPr sz="2100" b="1">
                <a:solidFill>
                  <a:schemeClr val="dk1"/>
                </a:solidFill>
                <a:latin typeface="Oswald"/>
                <a:ea typeface="Oswald"/>
                <a:cs typeface="Oswald"/>
                <a:sym typeface="Oswald"/>
              </a:defRPr>
            </a:lvl5pPr>
            <a:lvl6pPr lvl="5" algn="ctr" rtl="0">
              <a:lnSpc>
                <a:spcPct val="100000"/>
              </a:lnSpc>
              <a:spcBef>
                <a:spcPts val="0"/>
              </a:spcBef>
              <a:spcAft>
                <a:spcPts val="0"/>
              </a:spcAft>
              <a:buNone/>
              <a:defRPr sz="2100" b="1">
                <a:solidFill>
                  <a:schemeClr val="dk1"/>
                </a:solidFill>
                <a:latin typeface="Oswald"/>
                <a:ea typeface="Oswald"/>
                <a:cs typeface="Oswald"/>
                <a:sym typeface="Oswald"/>
              </a:defRPr>
            </a:lvl6pPr>
            <a:lvl7pPr lvl="6" algn="ctr" rtl="0">
              <a:lnSpc>
                <a:spcPct val="100000"/>
              </a:lnSpc>
              <a:spcBef>
                <a:spcPts val="0"/>
              </a:spcBef>
              <a:spcAft>
                <a:spcPts val="0"/>
              </a:spcAft>
              <a:buNone/>
              <a:defRPr sz="2100" b="1">
                <a:solidFill>
                  <a:schemeClr val="dk1"/>
                </a:solidFill>
                <a:latin typeface="Oswald"/>
                <a:ea typeface="Oswald"/>
                <a:cs typeface="Oswald"/>
                <a:sym typeface="Oswald"/>
              </a:defRPr>
            </a:lvl7pPr>
            <a:lvl8pPr lvl="7" algn="ctr" rtl="0">
              <a:lnSpc>
                <a:spcPct val="100000"/>
              </a:lnSpc>
              <a:spcBef>
                <a:spcPts val="0"/>
              </a:spcBef>
              <a:spcAft>
                <a:spcPts val="0"/>
              </a:spcAft>
              <a:buNone/>
              <a:defRPr sz="2100" b="1">
                <a:solidFill>
                  <a:schemeClr val="dk1"/>
                </a:solidFill>
                <a:latin typeface="Oswald"/>
                <a:ea typeface="Oswald"/>
                <a:cs typeface="Oswald"/>
                <a:sym typeface="Oswald"/>
              </a:defRPr>
            </a:lvl8pPr>
            <a:lvl9pPr lvl="8" algn="ctr" rtl="0">
              <a:lnSpc>
                <a:spcPct val="100000"/>
              </a:lnSpc>
              <a:spcBef>
                <a:spcPts val="0"/>
              </a:spcBef>
              <a:spcAft>
                <a:spcPts val="0"/>
              </a:spcAft>
              <a:buNone/>
              <a:defRPr sz="2100" b="1">
                <a:solidFill>
                  <a:schemeClr val="dk1"/>
                </a:solidFill>
                <a:latin typeface="Oswald"/>
                <a:ea typeface="Oswald"/>
                <a:cs typeface="Oswald"/>
                <a:sym typeface="Oswald"/>
              </a:defRPr>
            </a:lvl9pPr>
          </a:lstStyle>
          <a:p>
            <a:endParaRPr/>
          </a:p>
        </p:txBody>
      </p:sp>
      <p:sp>
        <p:nvSpPr>
          <p:cNvPr id="156" name="Google Shape;156;p21"/>
          <p:cNvSpPr txBox="1">
            <a:spLocks noGrp="1"/>
          </p:cNvSpPr>
          <p:nvPr>
            <p:ph type="subTitle" idx="5"/>
          </p:nvPr>
        </p:nvSpPr>
        <p:spPr>
          <a:xfrm flipH="1">
            <a:off x="6716475" y="3748048"/>
            <a:ext cx="1707900" cy="86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hlink"/>
                </a:solidFill>
              </a:defRPr>
            </a:lvl1pPr>
            <a:lvl2pPr lvl="1" algn="ctr" rtl="0">
              <a:lnSpc>
                <a:spcPct val="100000"/>
              </a:lnSpc>
              <a:spcBef>
                <a:spcPts val="0"/>
              </a:spcBef>
              <a:spcAft>
                <a:spcPts val="0"/>
              </a:spcAft>
              <a:buNone/>
              <a:defRPr>
                <a:solidFill>
                  <a:schemeClr val="hlink"/>
                </a:solidFill>
              </a:defRPr>
            </a:lvl2pPr>
            <a:lvl3pPr lvl="2" algn="ctr" rtl="0">
              <a:lnSpc>
                <a:spcPct val="100000"/>
              </a:lnSpc>
              <a:spcBef>
                <a:spcPts val="0"/>
              </a:spcBef>
              <a:spcAft>
                <a:spcPts val="0"/>
              </a:spcAft>
              <a:buNone/>
              <a:defRPr>
                <a:solidFill>
                  <a:schemeClr val="hlink"/>
                </a:solidFill>
              </a:defRPr>
            </a:lvl3pPr>
            <a:lvl4pPr lvl="3" algn="ctr" rtl="0">
              <a:lnSpc>
                <a:spcPct val="100000"/>
              </a:lnSpc>
              <a:spcBef>
                <a:spcPts val="0"/>
              </a:spcBef>
              <a:spcAft>
                <a:spcPts val="0"/>
              </a:spcAft>
              <a:buNone/>
              <a:defRPr>
                <a:solidFill>
                  <a:schemeClr val="hlink"/>
                </a:solidFill>
              </a:defRPr>
            </a:lvl4pPr>
            <a:lvl5pPr lvl="4" algn="ctr" rtl="0">
              <a:lnSpc>
                <a:spcPct val="100000"/>
              </a:lnSpc>
              <a:spcBef>
                <a:spcPts val="0"/>
              </a:spcBef>
              <a:spcAft>
                <a:spcPts val="0"/>
              </a:spcAft>
              <a:buNone/>
              <a:defRPr>
                <a:solidFill>
                  <a:schemeClr val="hlink"/>
                </a:solidFill>
              </a:defRPr>
            </a:lvl5pPr>
            <a:lvl6pPr lvl="5" algn="ctr" rtl="0">
              <a:lnSpc>
                <a:spcPct val="100000"/>
              </a:lnSpc>
              <a:spcBef>
                <a:spcPts val="0"/>
              </a:spcBef>
              <a:spcAft>
                <a:spcPts val="0"/>
              </a:spcAft>
              <a:buNone/>
              <a:defRPr>
                <a:solidFill>
                  <a:schemeClr val="hlink"/>
                </a:solidFill>
              </a:defRPr>
            </a:lvl6pPr>
            <a:lvl7pPr lvl="6" algn="ctr" rtl="0">
              <a:lnSpc>
                <a:spcPct val="100000"/>
              </a:lnSpc>
              <a:spcBef>
                <a:spcPts val="0"/>
              </a:spcBef>
              <a:spcAft>
                <a:spcPts val="0"/>
              </a:spcAft>
              <a:buNone/>
              <a:defRPr>
                <a:solidFill>
                  <a:schemeClr val="hlink"/>
                </a:solidFill>
              </a:defRPr>
            </a:lvl7pPr>
            <a:lvl8pPr lvl="7" algn="ctr" rtl="0">
              <a:lnSpc>
                <a:spcPct val="100000"/>
              </a:lnSpc>
              <a:spcBef>
                <a:spcPts val="0"/>
              </a:spcBef>
              <a:spcAft>
                <a:spcPts val="0"/>
              </a:spcAft>
              <a:buNone/>
              <a:defRPr>
                <a:solidFill>
                  <a:schemeClr val="hlink"/>
                </a:solidFill>
              </a:defRPr>
            </a:lvl8pPr>
            <a:lvl9pPr lvl="8" algn="ctr" rtl="0">
              <a:lnSpc>
                <a:spcPct val="100000"/>
              </a:lnSpc>
              <a:spcBef>
                <a:spcPts val="0"/>
              </a:spcBef>
              <a:spcAft>
                <a:spcPts val="0"/>
              </a:spcAft>
              <a:buNone/>
              <a:defRPr>
                <a:solidFill>
                  <a:schemeClr val="hlink"/>
                </a:solidFill>
              </a:defRPr>
            </a:lvl9pPr>
          </a:lstStyle>
          <a:p>
            <a:endParaRPr/>
          </a:p>
        </p:txBody>
      </p:sp>
      <p:sp>
        <p:nvSpPr>
          <p:cNvPr id="157" name="Google Shape;157;p21"/>
          <p:cNvSpPr txBox="1">
            <a:spLocks noGrp="1"/>
          </p:cNvSpPr>
          <p:nvPr>
            <p:ph type="title" idx="6" hasCustomPrompt="1"/>
          </p:nvPr>
        </p:nvSpPr>
        <p:spPr>
          <a:xfrm>
            <a:off x="3023524" y="1430228"/>
            <a:ext cx="1350300" cy="527400"/>
          </a:xfrm>
          <a:prstGeom prst="rect">
            <a:avLst/>
          </a:prstGeom>
          <a:solidFill>
            <a:srgbClr val="878787">
              <a:alpha val="13210"/>
            </a:srgbClr>
          </a:solidFill>
        </p:spPr>
        <p:txBody>
          <a:bodyPr spcFirstLastPara="1" wrap="square" lIns="91425" tIns="91425" rIns="91425" bIns="91425" anchor="t" anchorCtr="0">
            <a:noAutofit/>
          </a:bodyPr>
          <a:lstStyle>
            <a:lvl1pPr lvl="0" algn="ctr" rtl="0">
              <a:spcBef>
                <a:spcPts val="0"/>
              </a:spcBef>
              <a:spcAft>
                <a:spcPts val="0"/>
              </a:spcAft>
              <a:buSzPts val="35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58" name="Google Shape;158;p21"/>
          <p:cNvSpPr txBox="1">
            <a:spLocks noGrp="1"/>
          </p:cNvSpPr>
          <p:nvPr>
            <p:ph type="subTitle" idx="7"/>
          </p:nvPr>
        </p:nvSpPr>
        <p:spPr>
          <a:xfrm flipH="1">
            <a:off x="2844725" y="3338275"/>
            <a:ext cx="1707900" cy="44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None/>
              <a:defRPr sz="2100" b="1">
                <a:solidFill>
                  <a:schemeClr val="dk1"/>
                </a:solidFill>
                <a:latin typeface="Oswald"/>
                <a:ea typeface="Oswald"/>
                <a:cs typeface="Oswald"/>
                <a:sym typeface="Oswald"/>
              </a:defRPr>
            </a:lvl2pPr>
            <a:lvl3pPr lvl="2" algn="ctr" rtl="0">
              <a:lnSpc>
                <a:spcPct val="100000"/>
              </a:lnSpc>
              <a:spcBef>
                <a:spcPts val="0"/>
              </a:spcBef>
              <a:spcAft>
                <a:spcPts val="0"/>
              </a:spcAft>
              <a:buNone/>
              <a:defRPr sz="2100" b="1">
                <a:solidFill>
                  <a:schemeClr val="dk1"/>
                </a:solidFill>
                <a:latin typeface="Oswald"/>
                <a:ea typeface="Oswald"/>
                <a:cs typeface="Oswald"/>
                <a:sym typeface="Oswald"/>
              </a:defRPr>
            </a:lvl3pPr>
            <a:lvl4pPr lvl="3" algn="ctr" rtl="0">
              <a:lnSpc>
                <a:spcPct val="100000"/>
              </a:lnSpc>
              <a:spcBef>
                <a:spcPts val="0"/>
              </a:spcBef>
              <a:spcAft>
                <a:spcPts val="0"/>
              </a:spcAft>
              <a:buNone/>
              <a:defRPr sz="2100" b="1">
                <a:solidFill>
                  <a:schemeClr val="dk1"/>
                </a:solidFill>
                <a:latin typeface="Oswald"/>
                <a:ea typeface="Oswald"/>
                <a:cs typeface="Oswald"/>
                <a:sym typeface="Oswald"/>
              </a:defRPr>
            </a:lvl4pPr>
            <a:lvl5pPr lvl="4" algn="ctr" rtl="0">
              <a:lnSpc>
                <a:spcPct val="100000"/>
              </a:lnSpc>
              <a:spcBef>
                <a:spcPts val="0"/>
              </a:spcBef>
              <a:spcAft>
                <a:spcPts val="0"/>
              </a:spcAft>
              <a:buNone/>
              <a:defRPr sz="2100" b="1">
                <a:solidFill>
                  <a:schemeClr val="dk1"/>
                </a:solidFill>
                <a:latin typeface="Oswald"/>
                <a:ea typeface="Oswald"/>
                <a:cs typeface="Oswald"/>
                <a:sym typeface="Oswald"/>
              </a:defRPr>
            </a:lvl5pPr>
            <a:lvl6pPr lvl="5" algn="ctr" rtl="0">
              <a:lnSpc>
                <a:spcPct val="100000"/>
              </a:lnSpc>
              <a:spcBef>
                <a:spcPts val="0"/>
              </a:spcBef>
              <a:spcAft>
                <a:spcPts val="0"/>
              </a:spcAft>
              <a:buNone/>
              <a:defRPr sz="2100" b="1">
                <a:solidFill>
                  <a:schemeClr val="dk1"/>
                </a:solidFill>
                <a:latin typeface="Oswald"/>
                <a:ea typeface="Oswald"/>
                <a:cs typeface="Oswald"/>
                <a:sym typeface="Oswald"/>
              </a:defRPr>
            </a:lvl6pPr>
            <a:lvl7pPr lvl="6" algn="ctr" rtl="0">
              <a:lnSpc>
                <a:spcPct val="100000"/>
              </a:lnSpc>
              <a:spcBef>
                <a:spcPts val="0"/>
              </a:spcBef>
              <a:spcAft>
                <a:spcPts val="0"/>
              </a:spcAft>
              <a:buNone/>
              <a:defRPr sz="2100" b="1">
                <a:solidFill>
                  <a:schemeClr val="dk1"/>
                </a:solidFill>
                <a:latin typeface="Oswald"/>
                <a:ea typeface="Oswald"/>
                <a:cs typeface="Oswald"/>
                <a:sym typeface="Oswald"/>
              </a:defRPr>
            </a:lvl7pPr>
            <a:lvl8pPr lvl="7" algn="ctr" rtl="0">
              <a:lnSpc>
                <a:spcPct val="100000"/>
              </a:lnSpc>
              <a:spcBef>
                <a:spcPts val="0"/>
              </a:spcBef>
              <a:spcAft>
                <a:spcPts val="0"/>
              </a:spcAft>
              <a:buNone/>
              <a:defRPr sz="2100" b="1">
                <a:solidFill>
                  <a:schemeClr val="dk1"/>
                </a:solidFill>
                <a:latin typeface="Oswald"/>
                <a:ea typeface="Oswald"/>
                <a:cs typeface="Oswald"/>
                <a:sym typeface="Oswald"/>
              </a:defRPr>
            </a:lvl8pPr>
            <a:lvl9pPr lvl="8" algn="ctr" rtl="0">
              <a:lnSpc>
                <a:spcPct val="100000"/>
              </a:lnSpc>
              <a:spcBef>
                <a:spcPts val="0"/>
              </a:spcBef>
              <a:spcAft>
                <a:spcPts val="0"/>
              </a:spcAft>
              <a:buNone/>
              <a:defRPr sz="2100" b="1">
                <a:solidFill>
                  <a:schemeClr val="dk1"/>
                </a:solidFill>
                <a:latin typeface="Oswald"/>
                <a:ea typeface="Oswald"/>
                <a:cs typeface="Oswald"/>
                <a:sym typeface="Oswald"/>
              </a:defRPr>
            </a:lvl9pPr>
          </a:lstStyle>
          <a:p>
            <a:endParaRPr/>
          </a:p>
        </p:txBody>
      </p:sp>
      <p:sp>
        <p:nvSpPr>
          <p:cNvPr id="159" name="Google Shape;159;p21"/>
          <p:cNvSpPr txBox="1">
            <a:spLocks noGrp="1"/>
          </p:cNvSpPr>
          <p:nvPr>
            <p:ph type="subTitle" idx="8"/>
          </p:nvPr>
        </p:nvSpPr>
        <p:spPr>
          <a:xfrm flipH="1">
            <a:off x="2844725" y="3748048"/>
            <a:ext cx="1707900" cy="86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hlink"/>
                </a:solidFill>
              </a:defRPr>
            </a:lvl1pPr>
            <a:lvl2pPr lvl="1" algn="ctr" rtl="0">
              <a:lnSpc>
                <a:spcPct val="100000"/>
              </a:lnSpc>
              <a:spcBef>
                <a:spcPts val="0"/>
              </a:spcBef>
              <a:spcAft>
                <a:spcPts val="0"/>
              </a:spcAft>
              <a:buNone/>
              <a:defRPr>
                <a:solidFill>
                  <a:schemeClr val="hlink"/>
                </a:solidFill>
              </a:defRPr>
            </a:lvl2pPr>
            <a:lvl3pPr lvl="2" algn="ctr" rtl="0">
              <a:lnSpc>
                <a:spcPct val="100000"/>
              </a:lnSpc>
              <a:spcBef>
                <a:spcPts val="0"/>
              </a:spcBef>
              <a:spcAft>
                <a:spcPts val="0"/>
              </a:spcAft>
              <a:buNone/>
              <a:defRPr>
                <a:solidFill>
                  <a:schemeClr val="hlink"/>
                </a:solidFill>
              </a:defRPr>
            </a:lvl3pPr>
            <a:lvl4pPr lvl="3" algn="ctr" rtl="0">
              <a:lnSpc>
                <a:spcPct val="100000"/>
              </a:lnSpc>
              <a:spcBef>
                <a:spcPts val="0"/>
              </a:spcBef>
              <a:spcAft>
                <a:spcPts val="0"/>
              </a:spcAft>
              <a:buNone/>
              <a:defRPr>
                <a:solidFill>
                  <a:schemeClr val="hlink"/>
                </a:solidFill>
              </a:defRPr>
            </a:lvl4pPr>
            <a:lvl5pPr lvl="4" algn="ctr" rtl="0">
              <a:lnSpc>
                <a:spcPct val="100000"/>
              </a:lnSpc>
              <a:spcBef>
                <a:spcPts val="0"/>
              </a:spcBef>
              <a:spcAft>
                <a:spcPts val="0"/>
              </a:spcAft>
              <a:buNone/>
              <a:defRPr>
                <a:solidFill>
                  <a:schemeClr val="hlink"/>
                </a:solidFill>
              </a:defRPr>
            </a:lvl5pPr>
            <a:lvl6pPr lvl="5" algn="ctr" rtl="0">
              <a:lnSpc>
                <a:spcPct val="100000"/>
              </a:lnSpc>
              <a:spcBef>
                <a:spcPts val="0"/>
              </a:spcBef>
              <a:spcAft>
                <a:spcPts val="0"/>
              </a:spcAft>
              <a:buNone/>
              <a:defRPr>
                <a:solidFill>
                  <a:schemeClr val="hlink"/>
                </a:solidFill>
              </a:defRPr>
            </a:lvl6pPr>
            <a:lvl7pPr lvl="6" algn="ctr" rtl="0">
              <a:lnSpc>
                <a:spcPct val="100000"/>
              </a:lnSpc>
              <a:spcBef>
                <a:spcPts val="0"/>
              </a:spcBef>
              <a:spcAft>
                <a:spcPts val="0"/>
              </a:spcAft>
              <a:buNone/>
              <a:defRPr>
                <a:solidFill>
                  <a:schemeClr val="hlink"/>
                </a:solidFill>
              </a:defRPr>
            </a:lvl7pPr>
            <a:lvl8pPr lvl="7" algn="ctr" rtl="0">
              <a:lnSpc>
                <a:spcPct val="100000"/>
              </a:lnSpc>
              <a:spcBef>
                <a:spcPts val="0"/>
              </a:spcBef>
              <a:spcAft>
                <a:spcPts val="0"/>
              </a:spcAft>
              <a:buNone/>
              <a:defRPr>
                <a:solidFill>
                  <a:schemeClr val="hlink"/>
                </a:solidFill>
              </a:defRPr>
            </a:lvl8pPr>
            <a:lvl9pPr lvl="8" algn="ctr" rtl="0">
              <a:lnSpc>
                <a:spcPct val="100000"/>
              </a:lnSpc>
              <a:spcBef>
                <a:spcPts val="0"/>
              </a:spcBef>
              <a:spcAft>
                <a:spcPts val="0"/>
              </a:spcAft>
              <a:buNone/>
              <a:defRPr>
                <a:solidFill>
                  <a:schemeClr val="hlink"/>
                </a:solidFill>
              </a:defRPr>
            </a:lvl9pPr>
          </a:lstStyle>
          <a:p>
            <a:endParaRPr/>
          </a:p>
        </p:txBody>
      </p:sp>
      <p:sp>
        <p:nvSpPr>
          <p:cNvPr id="160" name="Google Shape;160;p21"/>
          <p:cNvSpPr txBox="1">
            <a:spLocks noGrp="1"/>
          </p:cNvSpPr>
          <p:nvPr>
            <p:ph type="title" idx="9" hasCustomPrompt="1"/>
          </p:nvPr>
        </p:nvSpPr>
        <p:spPr>
          <a:xfrm>
            <a:off x="4959400" y="1430228"/>
            <a:ext cx="1350300" cy="527400"/>
          </a:xfrm>
          <a:prstGeom prst="rect">
            <a:avLst/>
          </a:prstGeom>
          <a:solidFill>
            <a:srgbClr val="878787">
              <a:alpha val="13210"/>
            </a:srgbClr>
          </a:solidFill>
        </p:spPr>
        <p:txBody>
          <a:bodyPr spcFirstLastPara="1" wrap="square" lIns="91425" tIns="91425" rIns="91425" bIns="91425" anchor="t" anchorCtr="0">
            <a:noAutofit/>
          </a:bodyPr>
          <a:lstStyle>
            <a:lvl1pPr lvl="0" algn="ctr" rtl="0">
              <a:spcBef>
                <a:spcPts val="0"/>
              </a:spcBef>
              <a:spcAft>
                <a:spcPts val="0"/>
              </a:spcAft>
              <a:buSzPts val="35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61" name="Google Shape;161;p21"/>
          <p:cNvSpPr txBox="1">
            <a:spLocks noGrp="1"/>
          </p:cNvSpPr>
          <p:nvPr>
            <p:ph type="subTitle" idx="13"/>
          </p:nvPr>
        </p:nvSpPr>
        <p:spPr>
          <a:xfrm flipH="1">
            <a:off x="4780600" y="3338275"/>
            <a:ext cx="1707900" cy="442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None/>
              <a:defRPr sz="2100" b="1">
                <a:solidFill>
                  <a:schemeClr val="dk1"/>
                </a:solidFill>
                <a:latin typeface="Oswald"/>
                <a:ea typeface="Oswald"/>
                <a:cs typeface="Oswald"/>
                <a:sym typeface="Oswald"/>
              </a:defRPr>
            </a:lvl2pPr>
            <a:lvl3pPr lvl="2" algn="ctr" rtl="0">
              <a:lnSpc>
                <a:spcPct val="100000"/>
              </a:lnSpc>
              <a:spcBef>
                <a:spcPts val="0"/>
              </a:spcBef>
              <a:spcAft>
                <a:spcPts val="0"/>
              </a:spcAft>
              <a:buNone/>
              <a:defRPr sz="2100" b="1">
                <a:solidFill>
                  <a:schemeClr val="dk1"/>
                </a:solidFill>
                <a:latin typeface="Oswald"/>
                <a:ea typeface="Oswald"/>
                <a:cs typeface="Oswald"/>
                <a:sym typeface="Oswald"/>
              </a:defRPr>
            </a:lvl3pPr>
            <a:lvl4pPr lvl="3" algn="ctr" rtl="0">
              <a:lnSpc>
                <a:spcPct val="100000"/>
              </a:lnSpc>
              <a:spcBef>
                <a:spcPts val="0"/>
              </a:spcBef>
              <a:spcAft>
                <a:spcPts val="0"/>
              </a:spcAft>
              <a:buNone/>
              <a:defRPr sz="2100" b="1">
                <a:solidFill>
                  <a:schemeClr val="dk1"/>
                </a:solidFill>
                <a:latin typeface="Oswald"/>
                <a:ea typeface="Oswald"/>
                <a:cs typeface="Oswald"/>
                <a:sym typeface="Oswald"/>
              </a:defRPr>
            </a:lvl4pPr>
            <a:lvl5pPr lvl="4" algn="ctr" rtl="0">
              <a:lnSpc>
                <a:spcPct val="100000"/>
              </a:lnSpc>
              <a:spcBef>
                <a:spcPts val="0"/>
              </a:spcBef>
              <a:spcAft>
                <a:spcPts val="0"/>
              </a:spcAft>
              <a:buNone/>
              <a:defRPr sz="2100" b="1">
                <a:solidFill>
                  <a:schemeClr val="dk1"/>
                </a:solidFill>
                <a:latin typeface="Oswald"/>
                <a:ea typeface="Oswald"/>
                <a:cs typeface="Oswald"/>
                <a:sym typeface="Oswald"/>
              </a:defRPr>
            </a:lvl5pPr>
            <a:lvl6pPr lvl="5" algn="ctr" rtl="0">
              <a:lnSpc>
                <a:spcPct val="100000"/>
              </a:lnSpc>
              <a:spcBef>
                <a:spcPts val="0"/>
              </a:spcBef>
              <a:spcAft>
                <a:spcPts val="0"/>
              </a:spcAft>
              <a:buNone/>
              <a:defRPr sz="2100" b="1">
                <a:solidFill>
                  <a:schemeClr val="dk1"/>
                </a:solidFill>
                <a:latin typeface="Oswald"/>
                <a:ea typeface="Oswald"/>
                <a:cs typeface="Oswald"/>
                <a:sym typeface="Oswald"/>
              </a:defRPr>
            </a:lvl6pPr>
            <a:lvl7pPr lvl="6" algn="ctr" rtl="0">
              <a:lnSpc>
                <a:spcPct val="100000"/>
              </a:lnSpc>
              <a:spcBef>
                <a:spcPts val="0"/>
              </a:spcBef>
              <a:spcAft>
                <a:spcPts val="0"/>
              </a:spcAft>
              <a:buNone/>
              <a:defRPr sz="2100" b="1">
                <a:solidFill>
                  <a:schemeClr val="dk1"/>
                </a:solidFill>
                <a:latin typeface="Oswald"/>
                <a:ea typeface="Oswald"/>
                <a:cs typeface="Oswald"/>
                <a:sym typeface="Oswald"/>
              </a:defRPr>
            </a:lvl7pPr>
            <a:lvl8pPr lvl="7" algn="ctr" rtl="0">
              <a:lnSpc>
                <a:spcPct val="100000"/>
              </a:lnSpc>
              <a:spcBef>
                <a:spcPts val="0"/>
              </a:spcBef>
              <a:spcAft>
                <a:spcPts val="0"/>
              </a:spcAft>
              <a:buNone/>
              <a:defRPr sz="2100" b="1">
                <a:solidFill>
                  <a:schemeClr val="dk1"/>
                </a:solidFill>
                <a:latin typeface="Oswald"/>
                <a:ea typeface="Oswald"/>
                <a:cs typeface="Oswald"/>
                <a:sym typeface="Oswald"/>
              </a:defRPr>
            </a:lvl8pPr>
            <a:lvl9pPr lvl="8" algn="ctr" rtl="0">
              <a:lnSpc>
                <a:spcPct val="100000"/>
              </a:lnSpc>
              <a:spcBef>
                <a:spcPts val="0"/>
              </a:spcBef>
              <a:spcAft>
                <a:spcPts val="0"/>
              </a:spcAft>
              <a:buNone/>
              <a:defRPr sz="2100" b="1">
                <a:solidFill>
                  <a:schemeClr val="dk1"/>
                </a:solidFill>
                <a:latin typeface="Oswald"/>
                <a:ea typeface="Oswald"/>
                <a:cs typeface="Oswald"/>
                <a:sym typeface="Oswald"/>
              </a:defRPr>
            </a:lvl9pPr>
          </a:lstStyle>
          <a:p>
            <a:endParaRPr/>
          </a:p>
        </p:txBody>
      </p:sp>
      <p:sp>
        <p:nvSpPr>
          <p:cNvPr id="162" name="Google Shape;162;p21"/>
          <p:cNvSpPr txBox="1">
            <a:spLocks noGrp="1"/>
          </p:cNvSpPr>
          <p:nvPr>
            <p:ph type="subTitle" idx="14"/>
          </p:nvPr>
        </p:nvSpPr>
        <p:spPr>
          <a:xfrm flipH="1">
            <a:off x="4780600" y="3748048"/>
            <a:ext cx="1707900" cy="86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hlink"/>
                </a:solidFill>
              </a:defRPr>
            </a:lvl1pPr>
            <a:lvl2pPr lvl="1" algn="ctr" rtl="0">
              <a:lnSpc>
                <a:spcPct val="100000"/>
              </a:lnSpc>
              <a:spcBef>
                <a:spcPts val="0"/>
              </a:spcBef>
              <a:spcAft>
                <a:spcPts val="0"/>
              </a:spcAft>
              <a:buNone/>
              <a:defRPr>
                <a:solidFill>
                  <a:schemeClr val="hlink"/>
                </a:solidFill>
              </a:defRPr>
            </a:lvl2pPr>
            <a:lvl3pPr lvl="2" algn="ctr" rtl="0">
              <a:lnSpc>
                <a:spcPct val="100000"/>
              </a:lnSpc>
              <a:spcBef>
                <a:spcPts val="0"/>
              </a:spcBef>
              <a:spcAft>
                <a:spcPts val="0"/>
              </a:spcAft>
              <a:buNone/>
              <a:defRPr>
                <a:solidFill>
                  <a:schemeClr val="hlink"/>
                </a:solidFill>
              </a:defRPr>
            </a:lvl3pPr>
            <a:lvl4pPr lvl="3" algn="ctr" rtl="0">
              <a:lnSpc>
                <a:spcPct val="100000"/>
              </a:lnSpc>
              <a:spcBef>
                <a:spcPts val="0"/>
              </a:spcBef>
              <a:spcAft>
                <a:spcPts val="0"/>
              </a:spcAft>
              <a:buNone/>
              <a:defRPr>
                <a:solidFill>
                  <a:schemeClr val="hlink"/>
                </a:solidFill>
              </a:defRPr>
            </a:lvl4pPr>
            <a:lvl5pPr lvl="4" algn="ctr" rtl="0">
              <a:lnSpc>
                <a:spcPct val="100000"/>
              </a:lnSpc>
              <a:spcBef>
                <a:spcPts val="0"/>
              </a:spcBef>
              <a:spcAft>
                <a:spcPts val="0"/>
              </a:spcAft>
              <a:buNone/>
              <a:defRPr>
                <a:solidFill>
                  <a:schemeClr val="hlink"/>
                </a:solidFill>
              </a:defRPr>
            </a:lvl5pPr>
            <a:lvl6pPr lvl="5" algn="ctr" rtl="0">
              <a:lnSpc>
                <a:spcPct val="100000"/>
              </a:lnSpc>
              <a:spcBef>
                <a:spcPts val="0"/>
              </a:spcBef>
              <a:spcAft>
                <a:spcPts val="0"/>
              </a:spcAft>
              <a:buNone/>
              <a:defRPr>
                <a:solidFill>
                  <a:schemeClr val="hlink"/>
                </a:solidFill>
              </a:defRPr>
            </a:lvl6pPr>
            <a:lvl7pPr lvl="6" algn="ctr" rtl="0">
              <a:lnSpc>
                <a:spcPct val="100000"/>
              </a:lnSpc>
              <a:spcBef>
                <a:spcPts val="0"/>
              </a:spcBef>
              <a:spcAft>
                <a:spcPts val="0"/>
              </a:spcAft>
              <a:buNone/>
              <a:defRPr>
                <a:solidFill>
                  <a:schemeClr val="hlink"/>
                </a:solidFill>
              </a:defRPr>
            </a:lvl7pPr>
            <a:lvl8pPr lvl="7" algn="ctr" rtl="0">
              <a:lnSpc>
                <a:spcPct val="100000"/>
              </a:lnSpc>
              <a:spcBef>
                <a:spcPts val="0"/>
              </a:spcBef>
              <a:spcAft>
                <a:spcPts val="0"/>
              </a:spcAft>
              <a:buNone/>
              <a:defRPr>
                <a:solidFill>
                  <a:schemeClr val="hlink"/>
                </a:solidFill>
              </a:defRPr>
            </a:lvl8pPr>
            <a:lvl9pPr lvl="8" algn="ctr" rtl="0">
              <a:lnSpc>
                <a:spcPct val="100000"/>
              </a:lnSpc>
              <a:spcBef>
                <a:spcPts val="0"/>
              </a:spcBef>
              <a:spcAft>
                <a:spcPts val="0"/>
              </a:spcAft>
              <a:buNone/>
              <a:defRPr>
                <a:solidFill>
                  <a:schemeClr val="hlink"/>
                </a:solidFill>
              </a:defRPr>
            </a:lvl9pPr>
          </a:lstStyle>
          <a:p>
            <a:endParaRPr/>
          </a:p>
        </p:txBody>
      </p:sp>
      <p:sp>
        <p:nvSpPr>
          <p:cNvPr id="163" name="Google Shape;163;p21"/>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4" name="Google Shape;164;p21"/>
          <p:cNvSpPr/>
          <p:nvPr/>
        </p:nvSpPr>
        <p:spPr>
          <a:xfrm flipH="1">
            <a:off x="793957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65"/>
        <p:cNvGrpSpPr/>
        <p:nvPr/>
      </p:nvGrpSpPr>
      <p:grpSpPr>
        <a:xfrm>
          <a:off x="0" y="0"/>
          <a:ext cx="0" cy="0"/>
          <a:chOff x="0" y="0"/>
          <a:chExt cx="0" cy="0"/>
        </a:xfrm>
      </p:grpSpPr>
      <p:sp>
        <p:nvSpPr>
          <p:cNvPr id="166" name="Google Shape;166;p22"/>
          <p:cNvSpPr/>
          <p:nvPr/>
        </p:nvSpPr>
        <p:spPr>
          <a:xfrm rot="10800000">
            <a:off x="-129" y="-130"/>
            <a:ext cx="2529479" cy="3067880"/>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
        <p:nvSpPr>
          <p:cNvPr id="167" name="Google Shape;167;p22"/>
          <p:cNvSpPr/>
          <p:nvPr/>
        </p:nvSpPr>
        <p:spPr>
          <a:xfrm flipH="1">
            <a:off x="7308300" y="435960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txBox="1">
            <a:spLocks noGrp="1"/>
          </p:cNvSpPr>
          <p:nvPr>
            <p:ph type="ctrTitle"/>
          </p:nvPr>
        </p:nvSpPr>
        <p:spPr>
          <a:xfrm>
            <a:off x="2247450" y="535000"/>
            <a:ext cx="4649100" cy="816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69" name="Google Shape;169;p22"/>
          <p:cNvSpPr txBox="1">
            <a:spLocks noGrp="1"/>
          </p:cNvSpPr>
          <p:nvPr>
            <p:ph type="subTitle" idx="1"/>
          </p:nvPr>
        </p:nvSpPr>
        <p:spPr>
          <a:xfrm>
            <a:off x="2247525" y="1648475"/>
            <a:ext cx="4649100" cy="108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0" name="Google Shape;170;p22"/>
          <p:cNvSpPr txBox="1"/>
          <p:nvPr/>
        </p:nvSpPr>
        <p:spPr>
          <a:xfrm>
            <a:off x="2098350" y="3822950"/>
            <a:ext cx="4947300" cy="615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200" b="1">
                <a:solidFill>
                  <a:schemeClr val="dk1"/>
                </a:solidFill>
                <a:latin typeface="Nunito"/>
                <a:ea typeface="Nunito"/>
                <a:cs typeface="Nunito"/>
                <a:sym typeface="Nunito"/>
              </a:rPr>
              <a:t>CREDITS:</a:t>
            </a:r>
            <a:r>
              <a:rPr lang="en" sz="1200">
                <a:solidFill>
                  <a:schemeClr val="dk1"/>
                </a:solidFill>
                <a:latin typeface="Nunito"/>
                <a:ea typeface="Nunito"/>
                <a:cs typeface="Nunito"/>
                <a:sym typeface="Nunito"/>
              </a:rPr>
              <a:t> This presentation template was created by </a:t>
            </a:r>
            <a:r>
              <a:rPr lang="en" sz="1200" b="1">
                <a:solidFill>
                  <a:schemeClr val="hlink"/>
                </a:solidFill>
                <a:uFill>
                  <a:noFill/>
                </a:uFill>
                <a:latin typeface="Nunito"/>
                <a:ea typeface="Nunito"/>
                <a:cs typeface="Nunito"/>
                <a:sym typeface="Nunito"/>
                <a:hlinkClick r:id="rId2"/>
              </a:rPr>
              <a:t>Slidesgo</a:t>
            </a:r>
            <a:r>
              <a:rPr lang="en" sz="1200" b="1">
                <a:solidFill>
                  <a:schemeClr val="dk1"/>
                </a:solidFill>
                <a:latin typeface="Nunito"/>
                <a:ea typeface="Nunito"/>
                <a:cs typeface="Nunito"/>
                <a:sym typeface="Nunito"/>
              </a:rPr>
              <a:t>, </a:t>
            </a:r>
            <a:r>
              <a:rPr lang="en" sz="1200">
                <a:solidFill>
                  <a:schemeClr val="dk1"/>
                </a:solidFill>
                <a:latin typeface="Nunito"/>
                <a:ea typeface="Nunito"/>
                <a:cs typeface="Nunito"/>
                <a:sym typeface="Nunito"/>
              </a:rPr>
              <a:t>and includes icons by </a:t>
            </a:r>
            <a:r>
              <a:rPr lang="en" sz="1200" b="1">
                <a:solidFill>
                  <a:schemeClr val="dk1"/>
                </a:solidFill>
                <a:uFill>
                  <a:noFill/>
                </a:uFill>
                <a:latin typeface="Nunito"/>
                <a:ea typeface="Nunito"/>
                <a:cs typeface="Nunito"/>
                <a:sym typeface="Nunito"/>
                <a:hlinkClick r:id="rId3">
                  <a:extLst>
                    <a:ext uri="{A12FA001-AC4F-418D-AE19-62706E023703}">
                      <ahyp:hlinkClr xmlns:ahyp="http://schemas.microsoft.com/office/drawing/2018/hyperlinkcolor" val="tx"/>
                    </a:ext>
                  </a:extLst>
                </a:hlinkClick>
              </a:rPr>
              <a:t>Flaticon</a:t>
            </a:r>
            <a:r>
              <a:rPr lang="en" sz="1200" b="1">
                <a:solidFill>
                  <a:schemeClr val="dk1"/>
                </a:solidFill>
                <a:latin typeface="Nunito"/>
                <a:ea typeface="Nunito"/>
                <a:cs typeface="Nunito"/>
                <a:sym typeface="Nunito"/>
              </a:rPr>
              <a:t> </a:t>
            </a:r>
            <a:r>
              <a:rPr lang="en" sz="1200">
                <a:solidFill>
                  <a:schemeClr val="dk1"/>
                </a:solidFill>
                <a:latin typeface="Nunito"/>
                <a:ea typeface="Nunito"/>
                <a:cs typeface="Nunito"/>
                <a:sym typeface="Nunito"/>
              </a:rPr>
              <a:t>and infographics &amp; images by </a:t>
            </a:r>
            <a:r>
              <a:rPr lang="en" sz="1200" b="1">
                <a:solidFill>
                  <a:schemeClr val="dk1"/>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Freepik</a:t>
            </a:r>
            <a:endParaRPr sz="1200" b="1">
              <a:solidFill>
                <a:schemeClr val="dk1"/>
              </a:solidFill>
              <a:highlight>
                <a:srgbClr val="DFDEFC"/>
              </a:highlight>
              <a:latin typeface="Nunito"/>
              <a:ea typeface="Nunito"/>
              <a:cs typeface="Nunito"/>
              <a:sym typeface="Nuni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57550" y="2257625"/>
            <a:ext cx="62289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3989850" y="1146375"/>
            <a:ext cx="1164300" cy="841800"/>
          </a:xfrm>
          <a:prstGeom prst="rect">
            <a:avLst/>
          </a:prstGeom>
          <a:solidFill>
            <a:srgbClr val="878787">
              <a:alpha val="13210"/>
            </a:srgbClr>
          </a:solid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1457550" y="3212875"/>
            <a:ext cx="6228900" cy="43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 name="Google Shape;17;p3"/>
          <p:cNvSpPr/>
          <p:nvPr/>
        </p:nvSpPr>
        <p:spPr>
          <a:xfrm>
            <a:off x="6197225" y="3419375"/>
            <a:ext cx="2967394" cy="1731617"/>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sp>
      <p:sp>
        <p:nvSpPr>
          <p:cNvPr id="18" name="Google Shape;18;p3"/>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71"/>
        <p:cNvGrpSpPr/>
        <p:nvPr/>
      </p:nvGrpSpPr>
      <p:grpSpPr>
        <a:xfrm>
          <a:off x="0" y="0"/>
          <a:ext cx="0" cy="0"/>
          <a:chOff x="0" y="0"/>
          <a:chExt cx="0" cy="0"/>
        </a:xfrm>
      </p:grpSpPr>
      <p:sp>
        <p:nvSpPr>
          <p:cNvPr id="172" name="Google Shape;172;p23"/>
          <p:cNvSpPr/>
          <p:nvPr/>
        </p:nvSpPr>
        <p:spPr>
          <a:xfrm rot="10800000">
            <a:off x="0" y="0"/>
            <a:ext cx="3487340" cy="3517530"/>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
        <p:nvSpPr>
          <p:cNvPr id="173" name="Google Shape;173;p23"/>
          <p:cNvSpPr/>
          <p:nvPr/>
        </p:nvSpPr>
        <p:spPr>
          <a:xfrm flipH="1">
            <a:off x="7308300" y="435960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74"/>
        <p:cNvGrpSpPr/>
        <p:nvPr/>
      </p:nvGrpSpPr>
      <p:grpSpPr>
        <a:xfrm>
          <a:off x="0" y="0"/>
          <a:ext cx="0" cy="0"/>
          <a:chOff x="0" y="0"/>
          <a:chExt cx="0" cy="0"/>
        </a:xfrm>
      </p:grpSpPr>
      <p:sp>
        <p:nvSpPr>
          <p:cNvPr id="175" name="Google Shape;175;p24"/>
          <p:cNvSpPr/>
          <p:nvPr/>
        </p:nvSpPr>
        <p:spPr>
          <a:xfrm>
            <a:off x="7198400" y="3167775"/>
            <a:ext cx="1966112" cy="1983132"/>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
        <p:nvSpPr>
          <p:cNvPr id="176" name="Google Shape;176;p24"/>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
        <p:nvSpPr>
          <p:cNvPr id="21" name="Google Shape;2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500"/>
              <a:buNone/>
              <a:defRPr/>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endParaRPr/>
          </a:p>
        </p:txBody>
      </p:sp>
      <p:sp>
        <p:nvSpPr>
          <p:cNvPr id="22" name="Google Shape;22;p4"/>
          <p:cNvSpPr txBox="1">
            <a:spLocks noGrp="1"/>
          </p:cNvSpPr>
          <p:nvPr>
            <p:ph type="body" idx="1"/>
          </p:nvPr>
        </p:nvSpPr>
        <p:spPr>
          <a:xfrm>
            <a:off x="720000" y="965025"/>
            <a:ext cx="7704000" cy="3603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23" name="Google Shape;23;p4"/>
          <p:cNvSpPr/>
          <p:nvPr/>
        </p:nvSpPr>
        <p:spPr>
          <a:xfrm>
            <a:off x="7916599" y="3892202"/>
            <a:ext cx="1247943" cy="1258746"/>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a:off x="6197225" y="3419375"/>
            <a:ext cx="2967394" cy="1731617"/>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sp>
      <p:sp>
        <p:nvSpPr>
          <p:cNvPr id="26" name="Google Shape;26;p5"/>
          <p:cNvSpPr txBox="1">
            <a:spLocks noGrp="1"/>
          </p:cNvSpPr>
          <p:nvPr>
            <p:ph type="subTitle" idx="1"/>
          </p:nvPr>
        </p:nvSpPr>
        <p:spPr>
          <a:xfrm>
            <a:off x="1290763" y="1548500"/>
            <a:ext cx="2907600" cy="5181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dk1"/>
              </a:buClr>
              <a:buSzPts val="2500"/>
              <a:buFont typeface="Bebas Neue"/>
              <a:buNone/>
              <a:defRPr sz="2100" b="1">
                <a:solidFill>
                  <a:schemeClr val="dk1"/>
                </a:solidFill>
                <a:latin typeface="Oswald"/>
                <a:ea typeface="Oswald"/>
                <a:cs typeface="Oswald"/>
                <a:sym typeface="Oswald"/>
              </a:defRPr>
            </a:lvl1pPr>
            <a:lvl2pPr lvl="1"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27" name="Google Shape;27;p5"/>
          <p:cNvSpPr txBox="1">
            <a:spLocks noGrp="1"/>
          </p:cNvSpPr>
          <p:nvPr>
            <p:ph type="subTitle" idx="2"/>
          </p:nvPr>
        </p:nvSpPr>
        <p:spPr>
          <a:xfrm>
            <a:off x="4945638" y="1548500"/>
            <a:ext cx="2907600" cy="518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500"/>
              <a:buFont typeface="Bebas Neue"/>
              <a:buNone/>
              <a:defRPr sz="2100" b="1">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500"/>
              <a:buFont typeface="Bebas Neue"/>
              <a:buNone/>
              <a:defRPr sz="2500">
                <a:solidFill>
                  <a:schemeClr val="dk1"/>
                </a:solidFill>
                <a:latin typeface="Bebas Neue"/>
                <a:ea typeface="Bebas Neue"/>
                <a:cs typeface="Bebas Neue"/>
                <a:sym typeface="Bebas Neue"/>
              </a:defRPr>
            </a:lvl9pPr>
          </a:lstStyle>
          <a:p>
            <a:endParaRPr/>
          </a:p>
        </p:txBody>
      </p:sp>
      <p:sp>
        <p:nvSpPr>
          <p:cNvPr id="28" name="Google Shape;28;p5"/>
          <p:cNvSpPr txBox="1">
            <a:spLocks noGrp="1"/>
          </p:cNvSpPr>
          <p:nvPr>
            <p:ph type="subTitle" idx="3"/>
          </p:nvPr>
        </p:nvSpPr>
        <p:spPr>
          <a:xfrm>
            <a:off x="1290775" y="2104900"/>
            <a:ext cx="2907600" cy="187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Char char="■"/>
              <a:defRPr/>
            </a:lvl1pPr>
            <a:lvl2pPr lvl="1" algn="ctr" rtl="0">
              <a:lnSpc>
                <a:spcPct val="100000"/>
              </a:lnSpc>
              <a:spcBef>
                <a:spcPts val="16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9" name="Google Shape;29;p5"/>
          <p:cNvSpPr txBox="1">
            <a:spLocks noGrp="1"/>
          </p:cNvSpPr>
          <p:nvPr>
            <p:ph type="subTitle" idx="4"/>
          </p:nvPr>
        </p:nvSpPr>
        <p:spPr>
          <a:xfrm>
            <a:off x="4945650" y="2104900"/>
            <a:ext cx="2907600" cy="187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400"/>
              <a:buChar char="■"/>
              <a:defRPr/>
            </a:lvl1pPr>
            <a:lvl2pPr lvl="1" algn="ctr" rtl="0">
              <a:lnSpc>
                <a:spcPct val="100000"/>
              </a:lnSpc>
              <a:spcBef>
                <a:spcPts val="16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30" name="Google Shape;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flipH="1">
            <a:off x="793957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
        <p:nvSpPr>
          <p:cNvPr id="33" name="Google Shape;33;p6"/>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
        <p:nvSpPr>
          <p:cNvPr id="34" name="Google Shape;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p:nvPr/>
        </p:nvSpPr>
        <p:spPr>
          <a:xfrm>
            <a:off x="4624950" y="572050"/>
            <a:ext cx="4539625" cy="4578925"/>
          </a:xfrm>
          <a:custGeom>
            <a:avLst/>
            <a:gdLst/>
            <a:ahLst/>
            <a:cxnLst/>
            <a:rect l="l" t="t" r="r" b="b"/>
            <a:pathLst>
              <a:path w="181585" h="183157" extrusionOk="0">
                <a:moveTo>
                  <a:pt x="113636" y="183059"/>
                </a:moveTo>
                <a:lnTo>
                  <a:pt x="0" y="116124"/>
                </a:lnTo>
                <a:lnTo>
                  <a:pt x="181119" y="0"/>
                </a:lnTo>
                <a:lnTo>
                  <a:pt x="181585" y="94595"/>
                </a:lnTo>
                <a:lnTo>
                  <a:pt x="181166" y="183157"/>
                </a:lnTo>
                <a:close/>
              </a:path>
            </a:pathLst>
          </a:custGeom>
          <a:solidFill>
            <a:srgbClr val="878787">
              <a:alpha val="13210"/>
            </a:srgbClr>
          </a:solidFill>
          <a:ln>
            <a:noFill/>
          </a:ln>
        </p:spPr>
      </p:sp>
      <p:sp>
        <p:nvSpPr>
          <p:cNvPr id="37" name="Google Shape;37;p7"/>
          <p:cNvSpPr/>
          <p:nvPr/>
        </p:nvSpPr>
        <p:spPr>
          <a:xfrm>
            <a:off x="0" y="4359550"/>
            <a:ext cx="1835700" cy="783900"/>
          </a:xfrm>
          <a:prstGeom prst="rtTriangl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subTitle" idx="1"/>
          </p:nvPr>
        </p:nvSpPr>
        <p:spPr>
          <a:xfrm>
            <a:off x="720000" y="1546325"/>
            <a:ext cx="4025400" cy="204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39" name="Google Shape;39;p7"/>
          <p:cNvSpPr txBox="1">
            <a:spLocks noGrp="1"/>
          </p:cNvSpPr>
          <p:nvPr>
            <p:ph type="title"/>
          </p:nvPr>
        </p:nvSpPr>
        <p:spPr>
          <a:xfrm>
            <a:off x="720000" y="445025"/>
            <a:ext cx="4253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2" name="Google Shape;42;p8"/>
          <p:cNvSpPr/>
          <p:nvPr/>
        </p:nvSpPr>
        <p:spPr>
          <a:xfrm>
            <a:off x="5249074" y="2948851"/>
            <a:ext cx="3915168" cy="2202046"/>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sp>
      <p:sp>
        <p:nvSpPr>
          <p:cNvPr id="43" name="Google Shape;43;p8"/>
          <p:cNvSpPr/>
          <p:nvPr/>
        </p:nvSpPr>
        <p:spPr>
          <a:xfrm>
            <a:off x="-7975" y="1025"/>
            <a:ext cx="1516025" cy="1746400"/>
          </a:xfrm>
          <a:custGeom>
            <a:avLst/>
            <a:gdLst/>
            <a:ahLst/>
            <a:cxnLst/>
            <a:rect l="l" t="t" r="r" b="b"/>
            <a:pathLst>
              <a:path w="60641" h="69856" extrusionOk="0">
                <a:moveTo>
                  <a:pt x="0" y="69856"/>
                </a:moveTo>
                <a:lnTo>
                  <a:pt x="60641" y="27088"/>
                </a:lnTo>
                <a:lnTo>
                  <a:pt x="14055" y="0"/>
                </a:lnTo>
                <a:lnTo>
                  <a:pt x="319" y="0"/>
                </a:lnTo>
                <a:lnTo>
                  <a:pt x="319" y="24468"/>
                </a:lnTo>
                <a:close/>
              </a:path>
            </a:pathLst>
          </a:custGeom>
          <a:solidFill>
            <a:srgbClr val="878787">
              <a:alpha val="13210"/>
            </a:srgbClr>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720000" y="1246038"/>
            <a:ext cx="38115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 name="Google Shape;46;p9"/>
          <p:cNvSpPr txBox="1">
            <a:spLocks noGrp="1"/>
          </p:cNvSpPr>
          <p:nvPr>
            <p:ph type="subTitle" idx="1"/>
          </p:nvPr>
        </p:nvSpPr>
        <p:spPr>
          <a:xfrm>
            <a:off x="720000" y="2074963"/>
            <a:ext cx="3811500" cy="197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 name="Google Shape;47;p9"/>
          <p:cNvSpPr/>
          <p:nvPr/>
        </p:nvSpPr>
        <p:spPr>
          <a:xfrm>
            <a:off x="3112375" y="1619225"/>
            <a:ext cx="6052200" cy="3531750"/>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sp>
      <p:sp>
        <p:nvSpPr>
          <p:cNvPr id="48" name="Google Shape;48;p9"/>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4893250" y="2658450"/>
            <a:ext cx="4271038" cy="2492356"/>
          </a:xfrm>
          <a:custGeom>
            <a:avLst/>
            <a:gdLst/>
            <a:ahLst/>
            <a:cxnLst/>
            <a:rect l="l" t="t" r="r" b="b"/>
            <a:pathLst>
              <a:path w="242088" h="141270" extrusionOk="0">
                <a:moveTo>
                  <a:pt x="0" y="141172"/>
                </a:moveTo>
                <a:lnTo>
                  <a:pt x="39560" y="112084"/>
                </a:lnTo>
                <a:lnTo>
                  <a:pt x="171424" y="0"/>
                </a:lnTo>
                <a:lnTo>
                  <a:pt x="242088" y="52708"/>
                </a:lnTo>
                <a:lnTo>
                  <a:pt x="241669" y="141270"/>
                </a:lnTo>
                <a:close/>
              </a:path>
            </a:pathLst>
          </a:custGeom>
          <a:solidFill>
            <a:srgbClr val="878787">
              <a:alpha val="13210"/>
            </a:srgbClr>
          </a:solidFill>
          <a:ln>
            <a:noFill/>
          </a:ln>
        </p:spPr>
      </p:sp>
      <p:sp>
        <p:nvSpPr>
          <p:cNvPr id="54" name="Google Shape;54;p11"/>
          <p:cNvSpPr/>
          <p:nvPr/>
        </p:nvSpPr>
        <p:spPr>
          <a:xfrm>
            <a:off x="0" y="1029"/>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
        <p:nvSpPr>
          <p:cNvPr id="55" name="Google Shape;55;p11"/>
          <p:cNvSpPr txBox="1">
            <a:spLocks noGrp="1"/>
          </p:cNvSpPr>
          <p:nvPr>
            <p:ph type="title" hasCustomPrompt="1"/>
          </p:nvPr>
        </p:nvSpPr>
        <p:spPr>
          <a:xfrm>
            <a:off x="1781250" y="1420225"/>
            <a:ext cx="5581500" cy="16494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109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6" name="Google Shape;56;p11"/>
          <p:cNvSpPr txBox="1">
            <a:spLocks noGrp="1"/>
          </p:cNvSpPr>
          <p:nvPr>
            <p:ph type="subTitle" idx="1"/>
          </p:nvPr>
        </p:nvSpPr>
        <p:spPr>
          <a:xfrm>
            <a:off x="1781250" y="3222025"/>
            <a:ext cx="5581500" cy="40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2pPr>
            <a:lvl3pPr lvl="2"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3pPr>
            <a:lvl4pPr lvl="3"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4pPr>
            <a:lvl5pPr lvl="4"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5pPr>
            <a:lvl6pPr lvl="5"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6pPr>
            <a:lvl7pPr lvl="6"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7pPr>
            <a:lvl8pPr lvl="7"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8pPr>
            <a:lvl9pPr lvl="8" rtl="0">
              <a:spcBef>
                <a:spcPts val="0"/>
              </a:spcBef>
              <a:spcAft>
                <a:spcPts val="0"/>
              </a:spcAft>
              <a:buClr>
                <a:schemeClr val="dk1"/>
              </a:buClr>
              <a:buSzPts val="3500"/>
              <a:buFont typeface="Oswald"/>
              <a:buNone/>
              <a:defRPr sz="3500" b="1">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00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8.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8"/>
          <p:cNvSpPr txBox="1">
            <a:spLocks noGrp="1"/>
          </p:cNvSpPr>
          <p:nvPr>
            <p:ph type="ctrTitle"/>
          </p:nvPr>
        </p:nvSpPr>
        <p:spPr>
          <a:xfrm>
            <a:off x="756206" y="1034496"/>
            <a:ext cx="5133755" cy="241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err="1">
                <a:solidFill>
                  <a:schemeClr val="tx1"/>
                </a:solidFill>
              </a:rPr>
              <a:t>Tìm</a:t>
            </a:r>
            <a:r>
              <a:rPr lang="en-US" sz="3600" dirty="0">
                <a:solidFill>
                  <a:schemeClr val="tx1"/>
                </a:solidFill>
              </a:rPr>
              <a:t> </a:t>
            </a:r>
            <a:r>
              <a:rPr lang="en-US" sz="3600" dirty="0" err="1">
                <a:solidFill>
                  <a:schemeClr val="tx1"/>
                </a:solidFill>
              </a:rPr>
              <a:t>hiểu</a:t>
            </a:r>
            <a:r>
              <a:rPr lang="en-US" sz="3600" dirty="0">
                <a:solidFill>
                  <a:schemeClr val="tx1"/>
                </a:solidFill>
              </a:rPr>
              <a:t> </a:t>
            </a:r>
            <a:r>
              <a:rPr lang="en-US" sz="3600" dirty="0" err="1">
                <a:solidFill>
                  <a:schemeClr val="tx1"/>
                </a:solidFill>
              </a:rPr>
              <a:t>về</a:t>
            </a:r>
            <a:r>
              <a:rPr lang="en-US" sz="3600" dirty="0">
                <a:solidFill>
                  <a:schemeClr val="tx1"/>
                </a:solidFill>
              </a:rPr>
              <a:t> Splunk </a:t>
            </a:r>
            <a:r>
              <a:rPr lang="en-US" sz="3600" dirty="0" err="1">
                <a:solidFill>
                  <a:schemeClr val="tx1"/>
                </a:solidFill>
              </a:rPr>
              <a:t>để</a:t>
            </a:r>
            <a:r>
              <a:rPr lang="en-US" sz="3600" dirty="0">
                <a:solidFill>
                  <a:schemeClr val="tx1"/>
                </a:solidFill>
              </a:rPr>
              <a:t> </a:t>
            </a:r>
            <a:r>
              <a:rPr lang="en-US" sz="3600" dirty="0" err="1">
                <a:solidFill>
                  <a:schemeClr val="tx1"/>
                </a:solidFill>
              </a:rPr>
              <a:t>phân</a:t>
            </a:r>
            <a:r>
              <a:rPr lang="en-US" sz="3600" dirty="0">
                <a:solidFill>
                  <a:schemeClr val="tx1"/>
                </a:solidFill>
              </a:rPr>
              <a:t> </a:t>
            </a:r>
            <a:r>
              <a:rPr lang="en-US" sz="3600" dirty="0" err="1">
                <a:solidFill>
                  <a:schemeClr val="tx1"/>
                </a:solidFill>
              </a:rPr>
              <a:t>tích</a:t>
            </a:r>
            <a:r>
              <a:rPr lang="en-US" sz="3600" dirty="0">
                <a:solidFill>
                  <a:schemeClr val="tx1"/>
                </a:solidFill>
              </a:rPr>
              <a:t> </a:t>
            </a:r>
            <a:r>
              <a:rPr lang="en-US" sz="3600" dirty="0" err="1">
                <a:solidFill>
                  <a:schemeClr val="tx1"/>
                </a:solidFill>
              </a:rPr>
              <a:t>và</a:t>
            </a:r>
            <a:r>
              <a:rPr lang="en-US" sz="3600" dirty="0">
                <a:solidFill>
                  <a:schemeClr val="tx1"/>
                </a:solidFill>
              </a:rPr>
              <a:t> </a:t>
            </a:r>
            <a:r>
              <a:rPr lang="en-US" sz="3600" dirty="0" err="1">
                <a:solidFill>
                  <a:schemeClr val="tx1"/>
                </a:solidFill>
              </a:rPr>
              <a:t>thống</a:t>
            </a:r>
            <a:r>
              <a:rPr lang="en-US" sz="3600" dirty="0">
                <a:solidFill>
                  <a:schemeClr val="tx1"/>
                </a:solidFill>
              </a:rPr>
              <a:t> </a:t>
            </a:r>
            <a:r>
              <a:rPr lang="en-US" sz="3600" dirty="0" err="1">
                <a:solidFill>
                  <a:schemeClr val="tx1"/>
                </a:solidFill>
              </a:rPr>
              <a:t>kê</a:t>
            </a:r>
            <a:r>
              <a:rPr lang="en-US" sz="3600" dirty="0">
                <a:solidFill>
                  <a:schemeClr val="tx1"/>
                </a:solidFill>
              </a:rPr>
              <a:t> </a:t>
            </a:r>
            <a:r>
              <a:rPr lang="en-US" sz="3600" dirty="0" err="1">
                <a:solidFill>
                  <a:schemeClr val="tx1"/>
                </a:solidFill>
              </a:rPr>
              <a:t>dữ</a:t>
            </a:r>
            <a:r>
              <a:rPr lang="en-US" sz="3600" dirty="0">
                <a:solidFill>
                  <a:schemeClr val="tx1"/>
                </a:solidFill>
              </a:rPr>
              <a:t> </a:t>
            </a:r>
            <a:r>
              <a:rPr lang="en-US" sz="3600" dirty="0" err="1">
                <a:solidFill>
                  <a:schemeClr val="tx1"/>
                </a:solidFill>
              </a:rPr>
              <a:t>liệu</a:t>
            </a:r>
            <a:r>
              <a:rPr lang="en-US" sz="3600" dirty="0">
                <a:solidFill>
                  <a:schemeClr val="tx1"/>
                </a:solidFill>
              </a:rPr>
              <a:t> </a:t>
            </a:r>
            <a:r>
              <a:rPr lang="en-US" sz="3600" dirty="0" err="1">
                <a:solidFill>
                  <a:schemeClr val="tx1"/>
                </a:solidFill>
              </a:rPr>
              <a:t>trong</a:t>
            </a:r>
            <a:r>
              <a:rPr lang="en-US" sz="3600" dirty="0">
                <a:solidFill>
                  <a:schemeClr val="tx1"/>
                </a:solidFill>
              </a:rPr>
              <a:t> </a:t>
            </a:r>
            <a:r>
              <a:rPr lang="en-US" sz="3600" dirty="0" err="1">
                <a:solidFill>
                  <a:schemeClr val="tx1"/>
                </a:solidFill>
              </a:rPr>
              <a:t>hệ</a:t>
            </a:r>
            <a:r>
              <a:rPr lang="en-US" sz="3600" dirty="0">
                <a:solidFill>
                  <a:schemeClr val="tx1"/>
                </a:solidFill>
              </a:rPr>
              <a:t> </a:t>
            </a:r>
            <a:r>
              <a:rPr lang="en-US" sz="3600" dirty="0" err="1">
                <a:solidFill>
                  <a:schemeClr val="tx1"/>
                </a:solidFill>
              </a:rPr>
              <a:t>thống</a:t>
            </a:r>
            <a:r>
              <a:rPr lang="en-US" sz="3600" dirty="0">
                <a:solidFill>
                  <a:schemeClr val="tx1"/>
                </a:solidFill>
              </a:rPr>
              <a:t> </a:t>
            </a:r>
            <a:r>
              <a:rPr lang="en-US" sz="3600" dirty="0" err="1">
                <a:solidFill>
                  <a:schemeClr val="tx1"/>
                </a:solidFill>
              </a:rPr>
              <a:t>mạng</a:t>
            </a:r>
            <a:r>
              <a:rPr lang="en-US" sz="3600" dirty="0">
                <a:solidFill>
                  <a:schemeClr val="tx1"/>
                </a:solidFill>
              </a:rPr>
              <a:t> </a:t>
            </a:r>
            <a:r>
              <a:rPr lang="en-US" sz="3600" dirty="0" err="1">
                <a:solidFill>
                  <a:schemeClr val="tx1"/>
                </a:solidFill>
              </a:rPr>
              <a:t>máy</a:t>
            </a:r>
            <a:r>
              <a:rPr lang="en-US" sz="3600" dirty="0">
                <a:solidFill>
                  <a:schemeClr val="tx1"/>
                </a:solidFill>
              </a:rPr>
              <a:t> </a:t>
            </a:r>
            <a:r>
              <a:rPr lang="en-US" sz="3600" dirty="0" err="1">
                <a:solidFill>
                  <a:schemeClr val="tx1"/>
                </a:solidFill>
              </a:rPr>
              <a:t>tính</a:t>
            </a:r>
            <a:endParaRPr sz="3600" dirty="0">
              <a:solidFill>
                <a:schemeClr val="tx1"/>
              </a:solidFill>
            </a:endParaRPr>
          </a:p>
        </p:txBody>
      </p:sp>
      <p:sp>
        <p:nvSpPr>
          <p:cNvPr id="188" name="Google Shape;188;p28"/>
          <p:cNvSpPr txBox="1">
            <a:spLocks noGrp="1"/>
          </p:cNvSpPr>
          <p:nvPr>
            <p:ph type="subTitle" idx="1"/>
          </p:nvPr>
        </p:nvSpPr>
        <p:spPr>
          <a:xfrm>
            <a:off x="771700" y="3784525"/>
            <a:ext cx="40386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err="1"/>
              <a:t>Nhóm</a:t>
            </a:r>
            <a:r>
              <a:rPr lang="en-US" sz="2000" dirty="0"/>
              <a:t> 6</a:t>
            </a:r>
          </a:p>
        </p:txBody>
      </p:sp>
      <p:cxnSp>
        <p:nvCxnSpPr>
          <p:cNvPr id="189" name="Google Shape;189;p28"/>
          <p:cNvCxnSpPr/>
          <p:nvPr/>
        </p:nvCxnSpPr>
        <p:spPr>
          <a:xfrm>
            <a:off x="771700" y="3799500"/>
            <a:ext cx="3647100" cy="0"/>
          </a:xfrm>
          <a:prstGeom prst="straightConnector1">
            <a:avLst/>
          </a:prstGeom>
          <a:noFill/>
          <a:ln w="19050" cap="flat" cmpd="sng">
            <a:solidFill>
              <a:schemeClr val="lt2"/>
            </a:solidFill>
            <a:prstDash val="solid"/>
            <a:round/>
            <a:headEnd type="none" w="med" len="med"/>
            <a:tailEnd type="none" w="med" len="med"/>
          </a:ln>
        </p:spPr>
      </p:cxnSp>
      <p:grpSp>
        <p:nvGrpSpPr>
          <p:cNvPr id="353" name="Google Shape;353;p28"/>
          <p:cNvGrpSpPr/>
          <p:nvPr/>
        </p:nvGrpSpPr>
        <p:grpSpPr>
          <a:xfrm>
            <a:off x="331179" y="148675"/>
            <a:ext cx="557496" cy="1104693"/>
            <a:chOff x="331179" y="148675"/>
            <a:chExt cx="557496" cy="1104693"/>
          </a:xfrm>
        </p:grpSpPr>
        <p:sp>
          <p:nvSpPr>
            <p:cNvPr id="354" name="Google Shape;354;p28"/>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5" name="Google Shape;355;p28"/>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6" name="Google Shape;356;p28"/>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7" name="Google Shape;357;p28"/>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8" name="Google Shape;358;p28"/>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9" name="Google Shape;359;p28"/>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0" name="Google Shape;360;p28"/>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1" name="Google Shape;361;p28"/>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2" name="Google Shape;362;p28"/>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3" name="Google Shape;363;p28"/>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4" name="Google Shape;364;p28"/>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5" name="Google Shape;365;p28"/>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6" name="Google Shape;366;p28"/>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7" name="Google Shape;367;p28"/>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8" name="Google Shape;368;p28"/>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9" name="Google Shape;369;p28"/>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0" name="Google Shape;370;p28"/>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1" name="Google Shape;371;p28"/>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2" name="Google Shape;372;p28"/>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grpSp>
        <p:nvGrpSpPr>
          <p:cNvPr id="5" name="Group 4">
            <a:extLst>
              <a:ext uri="{FF2B5EF4-FFF2-40B4-BE49-F238E27FC236}">
                <a16:creationId xmlns:a16="http://schemas.microsoft.com/office/drawing/2014/main" id="{1C9A33F7-8060-ABD3-1979-1CB51E02C14F}"/>
              </a:ext>
            </a:extLst>
          </p:cNvPr>
          <p:cNvGrpSpPr/>
          <p:nvPr/>
        </p:nvGrpSpPr>
        <p:grpSpPr>
          <a:xfrm>
            <a:off x="5425952" y="484073"/>
            <a:ext cx="2918649" cy="4538350"/>
            <a:chOff x="5425952" y="484073"/>
            <a:chExt cx="2918649" cy="4538350"/>
          </a:xfrm>
        </p:grpSpPr>
        <p:sp>
          <p:nvSpPr>
            <p:cNvPr id="190" name="Google Shape;190;p28"/>
            <p:cNvSpPr/>
            <p:nvPr/>
          </p:nvSpPr>
          <p:spPr>
            <a:xfrm>
              <a:off x="8085254" y="4932620"/>
              <a:ext cx="58710" cy="86695"/>
            </a:xfrm>
            <a:custGeom>
              <a:avLst/>
              <a:gdLst/>
              <a:ahLst/>
              <a:cxnLst/>
              <a:rect l="l" t="t" r="r" b="b"/>
              <a:pathLst>
                <a:path w="472" h="697" extrusionOk="0">
                  <a:moveTo>
                    <a:pt x="63" y="1"/>
                  </a:moveTo>
                  <a:lnTo>
                    <a:pt x="0" y="697"/>
                  </a:lnTo>
                  <a:lnTo>
                    <a:pt x="0" y="697"/>
                  </a:lnTo>
                  <a:lnTo>
                    <a:pt x="471" y="430"/>
                  </a:lnTo>
                  <a:lnTo>
                    <a:pt x="63" y="1"/>
                  </a:lnTo>
                  <a:close/>
                </a:path>
              </a:pathLst>
            </a:custGeom>
            <a:solidFill>
              <a:srgbClr val="108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6734831" y="1532495"/>
              <a:ext cx="715836" cy="1299673"/>
            </a:xfrm>
            <a:custGeom>
              <a:avLst/>
              <a:gdLst/>
              <a:ahLst/>
              <a:cxnLst/>
              <a:rect l="l" t="t" r="r" b="b"/>
              <a:pathLst>
                <a:path w="5755" h="10449" extrusionOk="0">
                  <a:moveTo>
                    <a:pt x="5001" y="1"/>
                  </a:moveTo>
                  <a:lnTo>
                    <a:pt x="5001" y="1"/>
                  </a:lnTo>
                  <a:cubicBezTo>
                    <a:pt x="5001" y="1"/>
                    <a:pt x="4128" y="12"/>
                    <a:pt x="3528" y="1224"/>
                  </a:cubicBezTo>
                  <a:cubicBezTo>
                    <a:pt x="2929" y="2434"/>
                    <a:pt x="2600" y="3353"/>
                    <a:pt x="2600" y="3353"/>
                  </a:cubicBezTo>
                  <a:cubicBezTo>
                    <a:pt x="2600" y="3353"/>
                    <a:pt x="1530" y="5729"/>
                    <a:pt x="1366" y="6273"/>
                  </a:cubicBezTo>
                  <a:cubicBezTo>
                    <a:pt x="1288" y="6533"/>
                    <a:pt x="1115" y="6891"/>
                    <a:pt x="917" y="7326"/>
                  </a:cubicBezTo>
                  <a:cubicBezTo>
                    <a:pt x="546" y="8138"/>
                    <a:pt x="89" y="9219"/>
                    <a:pt x="0" y="10446"/>
                  </a:cubicBezTo>
                  <a:cubicBezTo>
                    <a:pt x="11" y="10448"/>
                    <a:pt x="23" y="10448"/>
                    <a:pt x="35" y="10448"/>
                  </a:cubicBezTo>
                  <a:cubicBezTo>
                    <a:pt x="620" y="10448"/>
                    <a:pt x="2286" y="8532"/>
                    <a:pt x="2936" y="7819"/>
                  </a:cubicBezTo>
                  <a:cubicBezTo>
                    <a:pt x="3657" y="7026"/>
                    <a:pt x="3963" y="6727"/>
                    <a:pt x="4984" y="4050"/>
                  </a:cubicBezTo>
                  <a:cubicBezTo>
                    <a:pt x="5754" y="2033"/>
                    <a:pt x="5455" y="237"/>
                    <a:pt x="5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5" name="Google Shape;265;p28"/>
            <p:cNvSpPr/>
            <p:nvPr/>
          </p:nvSpPr>
          <p:spPr>
            <a:xfrm>
              <a:off x="7171166" y="1553391"/>
              <a:ext cx="822558" cy="1399179"/>
            </a:xfrm>
            <a:custGeom>
              <a:avLst/>
              <a:gdLst/>
              <a:ahLst/>
              <a:cxnLst/>
              <a:rect l="l" t="t" r="r" b="b"/>
              <a:pathLst>
                <a:path w="6613" h="11249" extrusionOk="0">
                  <a:moveTo>
                    <a:pt x="2501" y="0"/>
                  </a:moveTo>
                  <a:cubicBezTo>
                    <a:pt x="2154" y="0"/>
                    <a:pt x="1795" y="54"/>
                    <a:pt x="1459" y="197"/>
                  </a:cubicBezTo>
                  <a:cubicBezTo>
                    <a:pt x="1459" y="197"/>
                    <a:pt x="799" y="847"/>
                    <a:pt x="303" y="2854"/>
                  </a:cubicBezTo>
                  <a:cubicBezTo>
                    <a:pt x="1" y="4074"/>
                    <a:pt x="219" y="9954"/>
                    <a:pt x="219" y="9954"/>
                  </a:cubicBezTo>
                  <a:cubicBezTo>
                    <a:pt x="219" y="9954"/>
                    <a:pt x="1375" y="11248"/>
                    <a:pt x="3482" y="11248"/>
                  </a:cubicBezTo>
                  <a:cubicBezTo>
                    <a:pt x="3531" y="11248"/>
                    <a:pt x="3580" y="11248"/>
                    <a:pt x="3630" y="11246"/>
                  </a:cubicBezTo>
                  <a:cubicBezTo>
                    <a:pt x="5165" y="11201"/>
                    <a:pt x="5895" y="10815"/>
                    <a:pt x="6154" y="10224"/>
                  </a:cubicBezTo>
                  <a:cubicBezTo>
                    <a:pt x="5904" y="8132"/>
                    <a:pt x="6613" y="3496"/>
                    <a:pt x="6485" y="2705"/>
                  </a:cubicBezTo>
                  <a:cubicBezTo>
                    <a:pt x="6355" y="1915"/>
                    <a:pt x="4415" y="445"/>
                    <a:pt x="4415" y="445"/>
                  </a:cubicBezTo>
                  <a:cubicBezTo>
                    <a:pt x="4415" y="445"/>
                    <a:pt x="3505" y="0"/>
                    <a:pt x="25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6" name="Google Shape;266;p28"/>
            <p:cNvSpPr/>
            <p:nvPr/>
          </p:nvSpPr>
          <p:spPr>
            <a:xfrm>
              <a:off x="7132607" y="1318308"/>
              <a:ext cx="557494" cy="592683"/>
            </a:xfrm>
            <a:custGeom>
              <a:avLst/>
              <a:gdLst/>
              <a:ahLst/>
              <a:cxnLst/>
              <a:rect l="l" t="t" r="r" b="b"/>
              <a:pathLst>
                <a:path w="4482" h="4765" extrusionOk="0">
                  <a:moveTo>
                    <a:pt x="1603" y="1"/>
                  </a:moveTo>
                  <a:cubicBezTo>
                    <a:pt x="1075" y="1"/>
                    <a:pt x="514" y="122"/>
                    <a:pt x="271" y="580"/>
                  </a:cubicBezTo>
                  <a:cubicBezTo>
                    <a:pt x="271" y="580"/>
                    <a:pt x="0" y="1961"/>
                    <a:pt x="818" y="2876"/>
                  </a:cubicBezTo>
                  <a:cubicBezTo>
                    <a:pt x="1635" y="3789"/>
                    <a:pt x="2591" y="4764"/>
                    <a:pt x="2591" y="4764"/>
                  </a:cubicBezTo>
                  <a:cubicBezTo>
                    <a:pt x="2591" y="4764"/>
                    <a:pt x="3744" y="4349"/>
                    <a:pt x="4112" y="3393"/>
                  </a:cubicBezTo>
                  <a:cubicBezTo>
                    <a:pt x="4482" y="2437"/>
                    <a:pt x="2857" y="174"/>
                    <a:pt x="2748" y="151"/>
                  </a:cubicBezTo>
                  <a:cubicBezTo>
                    <a:pt x="2691" y="138"/>
                    <a:pt x="2167" y="1"/>
                    <a:pt x="1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7" name="Google Shape;267;p28"/>
            <p:cNvSpPr/>
            <p:nvPr/>
          </p:nvSpPr>
          <p:spPr>
            <a:xfrm>
              <a:off x="7404383" y="1658992"/>
              <a:ext cx="229739" cy="251999"/>
            </a:xfrm>
            <a:custGeom>
              <a:avLst/>
              <a:gdLst/>
              <a:ahLst/>
              <a:cxnLst/>
              <a:rect l="l" t="t" r="r" b="b"/>
              <a:pathLst>
                <a:path w="1847" h="2026" extrusionOk="0">
                  <a:moveTo>
                    <a:pt x="1153" y="0"/>
                  </a:moveTo>
                  <a:cubicBezTo>
                    <a:pt x="1153" y="0"/>
                    <a:pt x="525" y="371"/>
                    <a:pt x="252" y="771"/>
                  </a:cubicBezTo>
                  <a:cubicBezTo>
                    <a:pt x="1" y="1138"/>
                    <a:pt x="406" y="2025"/>
                    <a:pt x="406" y="2025"/>
                  </a:cubicBezTo>
                  <a:cubicBezTo>
                    <a:pt x="1301" y="1899"/>
                    <a:pt x="1717" y="1145"/>
                    <a:pt x="1792" y="1145"/>
                  </a:cubicBezTo>
                  <a:cubicBezTo>
                    <a:pt x="1793" y="1145"/>
                    <a:pt x="1795" y="1145"/>
                    <a:pt x="1796" y="1146"/>
                  </a:cubicBezTo>
                  <a:cubicBezTo>
                    <a:pt x="1796" y="1146"/>
                    <a:pt x="1797" y="1146"/>
                    <a:pt x="1797" y="1146"/>
                  </a:cubicBezTo>
                  <a:cubicBezTo>
                    <a:pt x="1846" y="1146"/>
                    <a:pt x="1153"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8" name="Google Shape;268;p28"/>
            <p:cNvSpPr/>
            <p:nvPr/>
          </p:nvSpPr>
          <p:spPr>
            <a:xfrm>
              <a:off x="7461102" y="1417192"/>
              <a:ext cx="288946" cy="400512"/>
            </a:xfrm>
            <a:custGeom>
              <a:avLst/>
              <a:gdLst/>
              <a:ahLst/>
              <a:cxnLst/>
              <a:rect l="l" t="t" r="r" b="b"/>
              <a:pathLst>
                <a:path w="2323" h="3220" extrusionOk="0">
                  <a:moveTo>
                    <a:pt x="1899" y="1"/>
                  </a:moveTo>
                  <a:lnTo>
                    <a:pt x="212" y="1303"/>
                  </a:lnTo>
                  <a:lnTo>
                    <a:pt x="1" y="2796"/>
                  </a:lnTo>
                  <a:cubicBezTo>
                    <a:pt x="1" y="2796"/>
                    <a:pt x="401" y="3220"/>
                    <a:pt x="894" y="3220"/>
                  </a:cubicBezTo>
                  <a:cubicBezTo>
                    <a:pt x="1089" y="3220"/>
                    <a:pt x="1299" y="3153"/>
                    <a:pt x="1504" y="2967"/>
                  </a:cubicBezTo>
                  <a:cubicBezTo>
                    <a:pt x="2226" y="2310"/>
                    <a:pt x="2323" y="2015"/>
                    <a:pt x="2323" y="2015"/>
                  </a:cubicBezTo>
                  <a:lnTo>
                    <a:pt x="18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9" name="Google Shape;269;p28"/>
            <p:cNvSpPr/>
            <p:nvPr/>
          </p:nvSpPr>
          <p:spPr>
            <a:xfrm>
              <a:off x="7215197" y="1104743"/>
              <a:ext cx="508735" cy="571289"/>
            </a:xfrm>
            <a:custGeom>
              <a:avLst/>
              <a:gdLst/>
              <a:ahLst/>
              <a:cxnLst/>
              <a:rect l="l" t="t" r="r" b="b"/>
              <a:pathLst>
                <a:path w="4090" h="4593" extrusionOk="0">
                  <a:moveTo>
                    <a:pt x="2119" y="1"/>
                  </a:moveTo>
                  <a:cubicBezTo>
                    <a:pt x="1483" y="1"/>
                    <a:pt x="793" y="328"/>
                    <a:pt x="483" y="1292"/>
                  </a:cubicBezTo>
                  <a:cubicBezTo>
                    <a:pt x="1" y="2797"/>
                    <a:pt x="1248" y="4592"/>
                    <a:pt x="2053" y="4592"/>
                  </a:cubicBezTo>
                  <a:cubicBezTo>
                    <a:pt x="2125" y="4592"/>
                    <a:pt x="2194" y="4578"/>
                    <a:pt x="2257" y="4548"/>
                  </a:cubicBezTo>
                  <a:cubicBezTo>
                    <a:pt x="2689" y="4343"/>
                    <a:pt x="3590" y="3631"/>
                    <a:pt x="3824" y="2770"/>
                  </a:cubicBezTo>
                  <a:cubicBezTo>
                    <a:pt x="4089" y="1799"/>
                    <a:pt x="3634" y="663"/>
                    <a:pt x="3133" y="304"/>
                  </a:cubicBezTo>
                  <a:cubicBezTo>
                    <a:pt x="2886" y="126"/>
                    <a:pt x="2513" y="1"/>
                    <a:pt x="2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0" name="Google Shape;270;p28"/>
            <p:cNvSpPr/>
            <p:nvPr/>
          </p:nvSpPr>
          <p:spPr>
            <a:xfrm>
              <a:off x="7228506" y="1046034"/>
              <a:ext cx="539831" cy="403248"/>
            </a:xfrm>
            <a:custGeom>
              <a:avLst/>
              <a:gdLst/>
              <a:ahLst/>
              <a:cxnLst/>
              <a:rect l="l" t="t" r="r" b="b"/>
              <a:pathLst>
                <a:path w="4340" h="3242" extrusionOk="0">
                  <a:moveTo>
                    <a:pt x="2144" y="1"/>
                  </a:moveTo>
                  <a:cubicBezTo>
                    <a:pt x="2083" y="1"/>
                    <a:pt x="2020" y="4"/>
                    <a:pt x="1957" y="12"/>
                  </a:cubicBezTo>
                  <a:cubicBezTo>
                    <a:pt x="824" y="151"/>
                    <a:pt x="183" y="922"/>
                    <a:pt x="61" y="1576"/>
                  </a:cubicBezTo>
                  <a:cubicBezTo>
                    <a:pt x="0" y="1905"/>
                    <a:pt x="140" y="2167"/>
                    <a:pt x="262" y="2283"/>
                  </a:cubicBezTo>
                  <a:cubicBezTo>
                    <a:pt x="478" y="2492"/>
                    <a:pt x="772" y="2717"/>
                    <a:pt x="1287" y="2717"/>
                  </a:cubicBezTo>
                  <a:cubicBezTo>
                    <a:pt x="1411" y="2717"/>
                    <a:pt x="1548" y="2704"/>
                    <a:pt x="1700" y="2674"/>
                  </a:cubicBezTo>
                  <a:cubicBezTo>
                    <a:pt x="2338" y="2549"/>
                    <a:pt x="2790" y="2236"/>
                    <a:pt x="2790" y="2236"/>
                  </a:cubicBezTo>
                  <a:lnTo>
                    <a:pt x="2946" y="3092"/>
                  </a:lnTo>
                  <a:cubicBezTo>
                    <a:pt x="2946" y="3092"/>
                    <a:pt x="3073" y="3065"/>
                    <a:pt x="3169" y="3003"/>
                  </a:cubicBezTo>
                  <a:cubicBezTo>
                    <a:pt x="3172" y="2740"/>
                    <a:pt x="3242" y="2615"/>
                    <a:pt x="3361" y="2615"/>
                  </a:cubicBezTo>
                  <a:cubicBezTo>
                    <a:pt x="3397" y="2615"/>
                    <a:pt x="3436" y="2626"/>
                    <a:pt x="3480" y="2648"/>
                  </a:cubicBezTo>
                  <a:cubicBezTo>
                    <a:pt x="3695" y="2757"/>
                    <a:pt x="3717" y="3242"/>
                    <a:pt x="3717" y="3242"/>
                  </a:cubicBezTo>
                  <a:cubicBezTo>
                    <a:pt x="3717" y="3242"/>
                    <a:pt x="4339" y="2605"/>
                    <a:pt x="4095" y="1643"/>
                  </a:cubicBezTo>
                  <a:cubicBezTo>
                    <a:pt x="3951" y="1076"/>
                    <a:pt x="3185" y="1"/>
                    <a:pt x="2144" y="1"/>
                  </a:cubicBez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1" name="Google Shape;271;p28"/>
            <p:cNvSpPr/>
            <p:nvPr/>
          </p:nvSpPr>
          <p:spPr>
            <a:xfrm>
              <a:off x="7166315" y="1034591"/>
              <a:ext cx="621801" cy="876399"/>
            </a:xfrm>
            <a:custGeom>
              <a:avLst/>
              <a:gdLst/>
              <a:ahLst/>
              <a:cxnLst/>
              <a:rect l="l" t="t" r="r" b="b"/>
              <a:pathLst>
                <a:path w="4999" h="7046" extrusionOk="0">
                  <a:moveTo>
                    <a:pt x="2676" y="0"/>
                  </a:moveTo>
                  <a:cubicBezTo>
                    <a:pt x="1880" y="0"/>
                    <a:pt x="1002" y="517"/>
                    <a:pt x="750" y="817"/>
                  </a:cubicBezTo>
                  <a:cubicBezTo>
                    <a:pt x="0" y="1713"/>
                    <a:pt x="0" y="2861"/>
                    <a:pt x="0" y="2861"/>
                  </a:cubicBezTo>
                  <a:cubicBezTo>
                    <a:pt x="0" y="2861"/>
                    <a:pt x="146" y="2822"/>
                    <a:pt x="399" y="2822"/>
                  </a:cubicBezTo>
                  <a:cubicBezTo>
                    <a:pt x="733" y="2822"/>
                    <a:pt x="1253" y="2889"/>
                    <a:pt x="1878" y="3202"/>
                  </a:cubicBezTo>
                  <a:cubicBezTo>
                    <a:pt x="2904" y="3714"/>
                    <a:pt x="3382" y="5352"/>
                    <a:pt x="3301" y="5818"/>
                  </a:cubicBezTo>
                  <a:cubicBezTo>
                    <a:pt x="3138" y="6747"/>
                    <a:pt x="2320" y="7045"/>
                    <a:pt x="2320" y="7045"/>
                  </a:cubicBezTo>
                  <a:cubicBezTo>
                    <a:pt x="2320" y="7045"/>
                    <a:pt x="3422" y="6980"/>
                    <a:pt x="3991" y="6653"/>
                  </a:cubicBezTo>
                  <a:cubicBezTo>
                    <a:pt x="4560" y="6327"/>
                    <a:pt x="4916" y="5558"/>
                    <a:pt x="4916" y="4686"/>
                  </a:cubicBezTo>
                  <a:cubicBezTo>
                    <a:pt x="4916" y="4094"/>
                    <a:pt x="4999" y="3762"/>
                    <a:pt x="4916" y="2315"/>
                  </a:cubicBezTo>
                  <a:cubicBezTo>
                    <a:pt x="4872" y="1562"/>
                    <a:pt x="4094" y="435"/>
                    <a:pt x="3207" y="93"/>
                  </a:cubicBezTo>
                  <a:cubicBezTo>
                    <a:pt x="3041" y="28"/>
                    <a:pt x="2861" y="0"/>
                    <a:pt x="26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2" name="Google Shape;272;p28"/>
            <p:cNvSpPr/>
            <p:nvPr/>
          </p:nvSpPr>
          <p:spPr>
            <a:xfrm>
              <a:off x="5429808" y="2223192"/>
              <a:ext cx="2729504" cy="1574931"/>
            </a:xfrm>
            <a:custGeom>
              <a:avLst/>
              <a:gdLst/>
              <a:ahLst/>
              <a:cxnLst/>
              <a:rect l="l" t="t" r="r" b="b"/>
              <a:pathLst>
                <a:path w="21944" h="12662" extrusionOk="0">
                  <a:moveTo>
                    <a:pt x="8982" y="0"/>
                  </a:moveTo>
                  <a:lnTo>
                    <a:pt x="1" y="5192"/>
                  </a:lnTo>
                  <a:lnTo>
                    <a:pt x="12958" y="12662"/>
                  </a:lnTo>
                  <a:lnTo>
                    <a:pt x="21944" y="7478"/>
                  </a:lnTo>
                  <a:lnTo>
                    <a:pt x="89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3" name="Google Shape;273;p28"/>
            <p:cNvSpPr/>
            <p:nvPr/>
          </p:nvSpPr>
          <p:spPr>
            <a:xfrm>
              <a:off x="5429808" y="2868987"/>
              <a:ext cx="1611905" cy="993816"/>
            </a:xfrm>
            <a:custGeom>
              <a:avLst/>
              <a:gdLst/>
              <a:ahLst/>
              <a:cxnLst/>
              <a:rect l="l" t="t" r="r" b="b"/>
              <a:pathLst>
                <a:path w="12959" h="7990" extrusionOk="0">
                  <a:moveTo>
                    <a:pt x="1" y="0"/>
                  </a:moveTo>
                  <a:lnTo>
                    <a:pt x="1" y="520"/>
                  </a:lnTo>
                  <a:lnTo>
                    <a:pt x="12958" y="7990"/>
                  </a:lnTo>
                  <a:lnTo>
                    <a:pt x="12958" y="747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4" name="Google Shape;274;p28"/>
            <p:cNvSpPr/>
            <p:nvPr/>
          </p:nvSpPr>
          <p:spPr>
            <a:xfrm>
              <a:off x="7041559" y="3153326"/>
              <a:ext cx="1117724" cy="709478"/>
            </a:xfrm>
            <a:custGeom>
              <a:avLst/>
              <a:gdLst/>
              <a:ahLst/>
              <a:cxnLst/>
              <a:rect l="l" t="t" r="r" b="b"/>
              <a:pathLst>
                <a:path w="8986" h="5704" extrusionOk="0">
                  <a:moveTo>
                    <a:pt x="8986" y="0"/>
                  </a:moveTo>
                  <a:lnTo>
                    <a:pt x="0" y="5184"/>
                  </a:lnTo>
                  <a:lnTo>
                    <a:pt x="0" y="5704"/>
                  </a:lnTo>
                  <a:lnTo>
                    <a:pt x="8986" y="521"/>
                  </a:lnTo>
                  <a:lnTo>
                    <a:pt x="89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5" name="Google Shape;275;p28"/>
            <p:cNvSpPr/>
            <p:nvPr/>
          </p:nvSpPr>
          <p:spPr>
            <a:xfrm>
              <a:off x="6676744" y="2597086"/>
              <a:ext cx="718572" cy="413821"/>
            </a:xfrm>
            <a:custGeom>
              <a:avLst/>
              <a:gdLst/>
              <a:ahLst/>
              <a:cxnLst/>
              <a:rect l="l" t="t" r="r" b="b"/>
              <a:pathLst>
                <a:path w="5777" h="3327" extrusionOk="0">
                  <a:moveTo>
                    <a:pt x="1556" y="1"/>
                  </a:moveTo>
                  <a:lnTo>
                    <a:pt x="1" y="905"/>
                  </a:lnTo>
                  <a:lnTo>
                    <a:pt x="4228" y="3326"/>
                  </a:lnTo>
                  <a:lnTo>
                    <a:pt x="5776" y="2422"/>
                  </a:lnTo>
                  <a:lnTo>
                    <a:pt x="1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6" name="Google Shape;276;p28"/>
            <p:cNvSpPr/>
            <p:nvPr/>
          </p:nvSpPr>
          <p:spPr>
            <a:xfrm>
              <a:off x="7202634" y="2898217"/>
              <a:ext cx="192797" cy="140055"/>
            </a:xfrm>
            <a:custGeom>
              <a:avLst/>
              <a:gdLst/>
              <a:ahLst/>
              <a:cxnLst/>
              <a:rect l="l" t="t" r="r" b="b"/>
              <a:pathLst>
                <a:path w="1550" h="1126" extrusionOk="0">
                  <a:moveTo>
                    <a:pt x="1548" y="1"/>
                  </a:moveTo>
                  <a:lnTo>
                    <a:pt x="0" y="905"/>
                  </a:lnTo>
                  <a:lnTo>
                    <a:pt x="1" y="1126"/>
                  </a:lnTo>
                  <a:lnTo>
                    <a:pt x="1549" y="219"/>
                  </a:lnTo>
                  <a:lnTo>
                    <a:pt x="1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7" name="Google Shape;277;p28"/>
            <p:cNvSpPr/>
            <p:nvPr/>
          </p:nvSpPr>
          <p:spPr>
            <a:xfrm>
              <a:off x="6676744" y="2709528"/>
              <a:ext cx="526149" cy="328743"/>
            </a:xfrm>
            <a:custGeom>
              <a:avLst/>
              <a:gdLst/>
              <a:ahLst/>
              <a:cxnLst/>
              <a:rect l="l" t="t" r="r" b="b"/>
              <a:pathLst>
                <a:path w="4230" h="2643" extrusionOk="0">
                  <a:moveTo>
                    <a:pt x="1" y="1"/>
                  </a:moveTo>
                  <a:lnTo>
                    <a:pt x="1" y="208"/>
                  </a:lnTo>
                  <a:lnTo>
                    <a:pt x="4229" y="2643"/>
                  </a:lnTo>
                  <a:lnTo>
                    <a:pt x="4228" y="242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8" name="Google Shape;278;p28"/>
            <p:cNvSpPr/>
            <p:nvPr/>
          </p:nvSpPr>
          <p:spPr>
            <a:xfrm>
              <a:off x="7124647" y="2853812"/>
              <a:ext cx="202872" cy="118039"/>
            </a:xfrm>
            <a:custGeom>
              <a:avLst/>
              <a:gdLst/>
              <a:ahLst/>
              <a:cxnLst/>
              <a:rect l="l" t="t" r="r" b="b"/>
              <a:pathLst>
                <a:path w="1631" h="949" extrusionOk="0">
                  <a:moveTo>
                    <a:pt x="1550" y="1"/>
                  </a:moveTo>
                  <a:lnTo>
                    <a:pt x="1" y="904"/>
                  </a:lnTo>
                  <a:lnTo>
                    <a:pt x="80" y="949"/>
                  </a:lnTo>
                  <a:lnTo>
                    <a:pt x="1630" y="45"/>
                  </a:lnTo>
                  <a:lnTo>
                    <a:pt x="15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9" name="Google Shape;279;p28"/>
            <p:cNvSpPr/>
            <p:nvPr/>
          </p:nvSpPr>
          <p:spPr>
            <a:xfrm>
              <a:off x="7048151" y="2809905"/>
              <a:ext cx="202872" cy="118163"/>
            </a:xfrm>
            <a:custGeom>
              <a:avLst/>
              <a:gdLst/>
              <a:ahLst/>
              <a:cxnLst/>
              <a:rect l="l" t="t" r="r" b="b"/>
              <a:pathLst>
                <a:path w="1631" h="950" extrusionOk="0">
                  <a:moveTo>
                    <a:pt x="1549" y="0"/>
                  </a:moveTo>
                  <a:lnTo>
                    <a:pt x="0" y="904"/>
                  </a:lnTo>
                  <a:lnTo>
                    <a:pt x="79" y="950"/>
                  </a:lnTo>
                  <a:lnTo>
                    <a:pt x="1631" y="45"/>
                  </a:lnTo>
                  <a:lnTo>
                    <a:pt x="15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0" name="Google Shape;280;p28"/>
            <p:cNvSpPr/>
            <p:nvPr/>
          </p:nvSpPr>
          <p:spPr>
            <a:xfrm>
              <a:off x="6971656" y="2765998"/>
              <a:ext cx="202872" cy="118288"/>
            </a:xfrm>
            <a:custGeom>
              <a:avLst/>
              <a:gdLst/>
              <a:ahLst/>
              <a:cxnLst/>
              <a:rect l="l" t="t" r="r" b="b"/>
              <a:pathLst>
                <a:path w="1631" h="951" extrusionOk="0">
                  <a:moveTo>
                    <a:pt x="1551" y="1"/>
                  </a:moveTo>
                  <a:lnTo>
                    <a:pt x="0" y="904"/>
                  </a:lnTo>
                  <a:lnTo>
                    <a:pt x="80" y="950"/>
                  </a:lnTo>
                  <a:lnTo>
                    <a:pt x="1631" y="46"/>
                  </a:lnTo>
                  <a:lnTo>
                    <a:pt x="1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1" name="Google Shape;281;p28"/>
            <p:cNvSpPr/>
            <p:nvPr/>
          </p:nvSpPr>
          <p:spPr>
            <a:xfrm>
              <a:off x="6895658" y="2722340"/>
              <a:ext cx="202996" cy="118039"/>
            </a:xfrm>
            <a:custGeom>
              <a:avLst/>
              <a:gdLst/>
              <a:ahLst/>
              <a:cxnLst/>
              <a:rect l="l" t="t" r="r" b="b"/>
              <a:pathLst>
                <a:path w="1632" h="949" extrusionOk="0">
                  <a:moveTo>
                    <a:pt x="1551" y="0"/>
                  </a:moveTo>
                  <a:lnTo>
                    <a:pt x="1" y="904"/>
                  </a:lnTo>
                  <a:lnTo>
                    <a:pt x="81" y="949"/>
                  </a:lnTo>
                  <a:lnTo>
                    <a:pt x="1631" y="44"/>
                  </a:lnTo>
                  <a:lnTo>
                    <a:pt x="1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2" name="Google Shape;282;p28"/>
            <p:cNvSpPr/>
            <p:nvPr/>
          </p:nvSpPr>
          <p:spPr>
            <a:xfrm>
              <a:off x="6832098" y="2613132"/>
              <a:ext cx="535726" cy="306976"/>
            </a:xfrm>
            <a:custGeom>
              <a:avLst/>
              <a:gdLst/>
              <a:ahLst/>
              <a:cxnLst/>
              <a:rect l="l" t="t" r="r" b="b"/>
              <a:pathLst>
                <a:path w="4307" h="2468" extrusionOk="0">
                  <a:moveTo>
                    <a:pt x="79" y="0"/>
                  </a:moveTo>
                  <a:lnTo>
                    <a:pt x="1" y="46"/>
                  </a:lnTo>
                  <a:lnTo>
                    <a:pt x="4228" y="2467"/>
                  </a:lnTo>
                  <a:lnTo>
                    <a:pt x="4307" y="2422"/>
                  </a:lnTo>
                  <a:lnTo>
                    <a:pt x="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3" name="Google Shape;283;p28"/>
            <p:cNvSpPr/>
            <p:nvPr/>
          </p:nvSpPr>
          <p:spPr>
            <a:xfrm>
              <a:off x="6793415" y="2635894"/>
              <a:ext cx="536348" cy="307474"/>
            </a:xfrm>
            <a:custGeom>
              <a:avLst/>
              <a:gdLst/>
              <a:ahLst/>
              <a:cxnLst/>
              <a:rect l="l" t="t" r="r" b="b"/>
              <a:pathLst>
                <a:path w="4312" h="2472" extrusionOk="0">
                  <a:moveTo>
                    <a:pt x="80" y="1"/>
                  </a:moveTo>
                  <a:lnTo>
                    <a:pt x="1" y="48"/>
                  </a:lnTo>
                  <a:lnTo>
                    <a:pt x="4234" y="2471"/>
                  </a:lnTo>
                  <a:lnTo>
                    <a:pt x="4311" y="2426"/>
                  </a:lnTo>
                  <a:lnTo>
                    <a:pt x="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4" name="Google Shape;284;p28"/>
            <p:cNvSpPr/>
            <p:nvPr/>
          </p:nvSpPr>
          <p:spPr>
            <a:xfrm>
              <a:off x="6754359" y="2658656"/>
              <a:ext cx="535851" cy="307100"/>
            </a:xfrm>
            <a:custGeom>
              <a:avLst/>
              <a:gdLst/>
              <a:ahLst/>
              <a:cxnLst/>
              <a:rect l="l" t="t" r="r" b="b"/>
              <a:pathLst>
                <a:path w="4308" h="2469" extrusionOk="0">
                  <a:moveTo>
                    <a:pt x="81" y="0"/>
                  </a:moveTo>
                  <a:lnTo>
                    <a:pt x="1" y="46"/>
                  </a:lnTo>
                  <a:lnTo>
                    <a:pt x="4229" y="2468"/>
                  </a:lnTo>
                  <a:lnTo>
                    <a:pt x="4308" y="2422"/>
                  </a:lnTo>
                  <a:lnTo>
                    <a:pt x="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5" name="Google Shape;285;p28"/>
            <p:cNvSpPr/>
            <p:nvPr/>
          </p:nvSpPr>
          <p:spPr>
            <a:xfrm>
              <a:off x="6714184" y="2682164"/>
              <a:ext cx="537468" cy="307474"/>
            </a:xfrm>
            <a:custGeom>
              <a:avLst/>
              <a:gdLst/>
              <a:ahLst/>
              <a:cxnLst/>
              <a:rect l="l" t="t" r="r" b="b"/>
              <a:pathLst>
                <a:path w="4321" h="2472" extrusionOk="0">
                  <a:moveTo>
                    <a:pt x="79" y="0"/>
                  </a:moveTo>
                  <a:lnTo>
                    <a:pt x="0" y="45"/>
                  </a:lnTo>
                  <a:lnTo>
                    <a:pt x="4234" y="2472"/>
                  </a:lnTo>
                  <a:lnTo>
                    <a:pt x="4320" y="2430"/>
                  </a:lnTo>
                  <a:lnTo>
                    <a:pt x="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6" name="Google Shape;286;p28"/>
            <p:cNvSpPr/>
            <p:nvPr/>
          </p:nvSpPr>
          <p:spPr>
            <a:xfrm>
              <a:off x="6821153" y="2679303"/>
              <a:ext cx="202872" cy="118288"/>
            </a:xfrm>
            <a:custGeom>
              <a:avLst/>
              <a:gdLst/>
              <a:ahLst/>
              <a:cxnLst/>
              <a:rect l="l" t="t" r="r" b="b"/>
              <a:pathLst>
                <a:path w="1631" h="951" extrusionOk="0">
                  <a:moveTo>
                    <a:pt x="1550" y="1"/>
                  </a:moveTo>
                  <a:lnTo>
                    <a:pt x="1" y="904"/>
                  </a:lnTo>
                  <a:lnTo>
                    <a:pt x="80" y="950"/>
                  </a:lnTo>
                  <a:lnTo>
                    <a:pt x="1630" y="46"/>
                  </a:lnTo>
                  <a:lnTo>
                    <a:pt x="15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7" name="Google Shape;287;p28"/>
            <p:cNvSpPr/>
            <p:nvPr/>
          </p:nvSpPr>
          <p:spPr>
            <a:xfrm>
              <a:off x="6747394" y="2637138"/>
              <a:ext cx="202872" cy="118288"/>
            </a:xfrm>
            <a:custGeom>
              <a:avLst/>
              <a:gdLst/>
              <a:ahLst/>
              <a:cxnLst/>
              <a:rect l="l" t="t" r="r" b="b"/>
              <a:pathLst>
                <a:path w="1631" h="951" extrusionOk="0">
                  <a:moveTo>
                    <a:pt x="1551" y="1"/>
                  </a:moveTo>
                  <a:lnTo>
                    <a:pt x="0" y="904"/>
                  </a:lnTo>
                  <a:lnTo>
                    <a:pt x="80" y="950"/>
                  </a:lnTo>
                  <a:lnTo>
                    <a:pt x="1631" y="46"/>
                  </a:lnTo>
                  <a:lnTo>
                    <a:pt x="1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8" name="Google Shape;288;p28"/>
            <p:cNvSpPr/>
            <p:nvPr/>
          </p:nvSpPr>
          <p:spPr>
            <a:xfrm>
              <a:off x="6785206" y="2475813"/>
              <a:ext cx="223395" cy="245655"/>
            </a:xfrm>
            <a:custGeom>
              <a:avLst/>
              <a:gdLst/>
              <a:ahLst/>
              <a:cxnLst/>
              <a:rect l="l" t="t" r="r" b="b"/>
              <a:pathLst>
                <a:path w="1796" h="1975" extrusionOk="0">
                  <a:moveTo>
                    <a:pt x="632" y="0"/>
                  </a:moveTo>
                  <a:cubicBezTo>
                    <a:pt x="281" y="0"/>
                    <a:pt x="0" y="102"/>
                    <a:pt x="0" y="102"/>
                  </a:cubicBezTo>
                  <a:lnTo>
                    <a:pt x="76" y="1470"/>
                  </a:lnTo>
                  <a:cubicBezTo>
                    <a:pt x="76" y="1470"/>
                    <a:pt x="1043" y="1219"/>
                    <a:pt x="1210" y="1104"/>
                  </a:cubicBezTo>
                  <a:cubicBezTo>
                    <a:pt x="1233" y="1088"/>
                    <a:pt x="1252" y="1082"/>
                    <a:pt x="1268" y="1082"/>
                  </a:cubicBezTo>
                  <a:cubicBezTo>
                    <a:pt x="1364" y="1082"/>
                    <a:pt x="1327" y="1343"/>
                    <a:pt x="1327" y="1343"/>
                  </a:cubicBezTo>
                  <a:cubicBezTo>
                    <a:pt x="1327" y="1343"/>
                    <a:pt x="1242" y="1772"/>
                    <a:pt x="1473" y="1942"/>
                  </a:cubicBezTo>
                  <a:cubicBezTo>
                    <a:pt x="1504" y="1964"/>
                    <a:pt x="1527" y="1975"/>
                    <a:pt x="1546" y="1975"/>
                  </a:cubicBezTo>
                  <a:cubicBezTo>
                    <a:pt x="1625" y="1975"/>
                    <a:pt x="1618" y="1792"/>
                    <a:pt x="1660" y="1535"/>
                  </a:cubicBezTo>
                  <a:cubicBezTo>
                    <a:pt x="1713" y="1216"/>
                    <a:pt x="1795" y="686"/>
                    <a:pt x="1795" y="686"/>
                  </a:cubicBezTo>
                  <a:cubicBezTo>
                    <a:pt x="1520" y="131"/>
                    <a:pt x="1030" y="0"/>
                    <a:pt x="6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9" name="Google Shape;289;p28"/>
            <p:cNvSpPr/>
            <p:nvPr/>
          </p:nvSpPr>
          <p:spPr>
            <a:xfrm>
              <a:off x="6812819" y="2326554"/>
              <a:ext cx="332854" cy="257721"/>
            </a:xfrm>
            <a:custGeom>
              <a:avLst/>
              <a:gdLst/>
              <a:ahLst/>
              <a:cxnLst/>
              <a:rect l="l" t="t" r="r" b="b"/>
              <a:pathLst>
                <a:path w="2676" h="2072" extrusionOk="0">
                  <a:moveTo>
                    <a:pt x="623" y="1"/>
                  </a:moveTo>
                  <a:cubicBezTo>
                    <a:pt x="63" y="1"/>
                    <a:pt x="0" y="1245"/>
                    <a:pt x="0" y="1245"/>
                  </a:cubicBezTo>
                  <a:cubicBezTo>
                    <a:pt x="0" y="1245"/>
                    <a:pt x="853" y="1464"/>
                    <a:pt x="1105" y="1598"/>
                  </a:cubicBezTo>
                  <a:cubicBezTo>
                    <a:pt x="1573" y="1849"/>
                    <a:pt x="1739" y="2071"/>
                    <a:pt x="1739" y="2071"/>
                  </a:cubicBezTo>
                  <a:lnTo>
                    <a:pt x="2676" y="1025"/>
                  </a:lnTo>
                  <a:cubicBezTo>
                    <a:pt x="2676" y="1025"/>
                    <a:pt x="1330" y="127"/>
                    <a:pt x="700" y="8"/>
                  </a:cubicBezTo>
                  <a:cubicBezTo>
                    <a:pt x="673" y="3"/>
                    <a:pt x="647" y="1"/>
                    <a:pt x="623" y="1"/>
                  </a:cubicBez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0" name="Google Shape;290;p28"/>
            <p:cNvSpPr/>
            <p:nvPr/>
          </p:nvSpPr>
          <p:spPr>
            <a:xfrm>
              <a:off x="5949479" y="1725910"/>
              <a:ext cx="987990" cy="1340470"/>
            </a:xfrm>
            <a:custGeom>
              <a:avLst/>
              <a:gdLst/>
              <a:ahLst/>
              <a:cxnLst/>
              <a:rect l="l" t="t" r="r" b="b"/>
              <a:pathLst>
                <a:path w="7943" h="10777" extrusionOk="0">
                  <a:moveTo>
                    <a:pt x="562" y="0"/>
                  </a:moveTo>
                  <a:cubicBezTo>
                    <a:pt x="269" y="0"/>
                    <a:pt x="1" y="236"/>
                    <a:pt x="1" y="563"/>
                  </a:cubicBezTo>
                  <a:lnTo>
                    <a:pt x="24" y="6327"/>
                  </a:lnTo>
                  <a:cubicBezTo>
                    <a:pt x="24" y="6527"/>
                    <a:pt x="132" y="6712"/>
                    <a:pt x="305" y="6811"/>
                  </a:cubicBezTo>
                  <a:lnTo>
                    <a:pt x="7103" y="10702"/>
                  </a:lnTo>
                  <a:cubicBezTo>
                    <a:pt x="7193" y="10753"/>
                    <a:pt x="7288" y="10776"/>
                    <a:pt x="7381" y="10776"/>
                  </a:cubicBezTo>
                  <a:cubicBezTo>
                    <a:pt x="7674" y="10776"/>
                    <a:pt x="7942" y="10542"/>
                    <a:pt x="7941" y="10214"/>
                  </a:cubicBezTo>
                  <a:lnTo>
                    <a:pt x="7919" y="4450"/>
                  </a:lnTo>
                  <a:cubicBezTo>
                    <a:pt x="7919" y="4249"/>
                    <a:pt x="7811" y="4066"/>
                    <a:pt x="7637" y="3966"/>
                  </a:cubicBezTo>
                  <a:lnTo>
                    <a:pt x="839" y="75"/>
                  </a:lnTo>
                  <a:cubicBezTo>
                    <a:pt x="750" y="24"/>
                    <a:pt x="655" y="0"/>
                    <a:pt x="5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1" name="Google Shape;291;p28"/>
            <p:cNvSpPr/>
            <p:nvPr/>
          </p:nvSpPr>
          <p:spPr>
            <a:xfrm>
              <a:off x="6785206" y="2969737"/>
              <a:ext cx="120405" cy="123512"/>
            </a:xfrm>
            <a:custGeom>
              <a:avLst/>
              <a:gdLst/>
              <a:ahLst/>
              <a:cxnLst/>
              <a:rect l="l" t="t" r="r" b="b"/>
              <a:pathLst>
                <a:path w="968" h="993" extrusionOk="0">
                  <a:moveTo>
                    <a:pt x="867" y="0"/>
                  </a:moveTo>
                  <a:lnTo>
                    <a:pt x="0" y="535"/>
                  </a:lnTo>
                  <a:lnTo>
                    <a:pt x="441" y="992"/>
                  </a:lnTo>
                  <a:lnTo>
                    <a:pt x="968" y="685"/>
                  </a:lnTo>
                  <a:lnTo>
                    <a:pt x="8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3" name="Google Shape;293;p28"/>
            <p:cNvSpPr/>
            <p:nvPr/>
          </p:nvSpPr>
          <p:spPr>
            <a:xfrm>
              <a:off x="5888158" y="1761608"/>
              <a:ext cx="987866" cy="1340470"/>
            </a:xfrm>
            <a:custGeom>
              <a:avLst/>
              <a:gdLst/>
              <a:ahLst/>
              <a:cxnLst/>
              <a:rect l="l" t="t" r="r" b="b"/>
              <a:pathLst>
                <a:path w="7942" h="10777" extrusionOk="0">
                  <a:moveTo>
                    <a:pt x="562" y="0"/>
                  </a:moveTo>
                  <a:cubicBezTo>
                    <a:pt x="269" y="0"/>
                    <a:pt x="0" y="236"/>
                    <a:pt x="1" y="563"/>
                  </a:cubicBezTo>
                  <a:lnTo>
                    <a:pt x="23" y="6328"/>
                  </a:lnTo>
                  <a:cubicBezTo>
                    <a:pt x="24" y="6527"/>
                    <a:pt x="132" y="6712"/>
                    <a:pt x="305" y="6811"/>
                  </a:cubicBezTo>
                  <a:lnTo>
                    <a:pt x="7103" y="10702"/>
                  </a:lnTo>
                  <a:cubicBezTo>
                    <a:pt x="7193" y="10753"/>
                    <a:pt x="7288" y="10777"/>
                    <a:pt x="7381" y="10777"/>
                  </a:cubicBezTo>
                  <a:cubicBezTo>
                    <a:pt x="7674" y="10777"/>
                    <a:pt x="7942" y="10542"/>
                    <a:pt x="7941" y="10214"/>
                  </a:cubicBezTo>
                  <a:lnTo>
                    <a:pt x="7918" y="4450"/>
                  </a:lnTo>
                  <a:cubicBezTo>
                    <a:pt x="7918" y="4249"/>
                    <a:pt x="7810" y="4066"/>
                    <a:pt x="7637" y="3967"/>
                  </a:cubicBezTo>
                  <a:lnTo>
                    <a:pt x="839" y="75"/>
                  </a:lnTo>
                  <a:cubicBezTo>
                    <a:pt x="749" y="24"/>
                    <a:pt x="654"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4" name="Google Shape;294;p28"/>
            <p:cNvSpPr/>
            <p:nvPr/>
          </p:nvSpPr>
          <p:spPr>
            <a:xfrm>
              <a:off x="7376521" y="2926079"/>
              <a:ext cx="290812" cy="200878"/>
            </a:xfrm>
            <a:custGeom>
              <a:avLst/>
              <a:gdLst/>
              <a:ahLst/>
              <a:cxnLst/>
              <a:rect l="l" t="t" r="r" b="b"/>
              <a:pathLst>
                <a:path w="2338" h="1615" extrusionOk="0">
                  <a:moveTo>
                    <a:pt x="1315" y="1"/>
                  </a:moveTo>
                  <a:cubicBezTo>
                    <a:pt x="692" y="3"/>
                    <a:pt x="1" y="1113"/>
                    <a:pt x="1" y="1113"/>
                  </a:cubicBezTo>
                  <a:lnTo>
                    <a:pt x="883" y="1615"/>
                  </a:lnTo>
                  <a:lnTo>
                    <a:pt x="2337" y="634"/>
                  </a:lnTo>
                  <a:lnTo>
                    <a:pt x="2293" y="529"/>
                  </a:lnTo>
                  <a:lnTo>
                    <a:pt x="1426" y="34"/>
                  </a:lnTo>
                  <a:cubicBezTo>
                    <a:pt x="1395" y="13"/>
                    <a:pt x="1358" y="1"/>
                    <a:pt x="1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5" name="Google Shape;295;p28"/>
            <p:cNvSpPr/>
            <p:nvPr/>
          </p:nvSpPr>
          <p:spPr>
            <a:xfrm>
              <a:off x="7485729" y="2988394"/>
              <a:ext cx="194538" cy="138562"/>
            </a:xfrm>
            <a:custGeom>
              <a:avLst/>
              <a:gdLst/>
              <a:ahLst/>
              <a:cxnLst/>
              <a:rect l="l" t="t" r="r" b="b"/>
              <a:pathLst>
                <a:path w="1564" h="1114" extrusionOk="0">
                  <a:moveTo>
                    <a:pt x="1315" y="1"/>
                  </a:moveTo>
                  <a:cubicBezTo>
                    <a:pt x="692" y="3"/>
                    <a:pt x="1" y="1114"/>
                    <a:pt x="1" y="1114"/>
                  </a:cubicBezTo>
                  <a:lnTo>
                    <a:pt x="1564" y="203"/>
                  </a:lnTo>
                  <a:cubicBezTo>
                    <a:pt x="1564" y="203"/>
                    <a:pt x="1481" y="1"/>
                    <a:pt x="13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6" name="Google Shape;296;p28"/>
            <p:cNvSpPr/>
            <p:nvPr/>
          </p:nvSpPr>
          <p:spPr>
            <a:xfrm>
              <a:off x="7418812" y="3038147"/>
              <a:ext cx="48510" cy="56967"/>
            </a:xfrm>
            <a:custGeom>
              <a:avLst/>
              <a:gdLst/>
              <a:ahLst/>
              <a:cxnLst/>
              <a:rect l="l" t="t" r="r" b="b"/>
              <a:pathLst>
                <a:path w="390" h="458" extrusionOk="0">
                  <a:moveTo>
                    <a:pt x="295" y="1"/>
                  </a:moveTo>
                  <a:cubicBezTo>
                    <a:pt x="117" y="219"/>
                    <a:pt x="1" y="405"/>
                    <a:pt x="1" y="405"/>
                  </a:cubicBezTo>
                  <a:lnTo>
                    <a:pt x="93" y="458"/>
                  </a:lnTo>
                  <a:cubicBezTo>
                    <a:pt x="93" y="458"/>
                    <a:pt x="210" y="272"/>
                    <a:pt x="389" y="53"/>
                  </a:cubicBezTo>
                  <a:lnTo>
                    <a:pt x="2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7" name="Google Shape;297;p28"/>
            <p:cNvSpPr/>
            <p:nvPr/>
          </p:nvSpPr>
          <p:spPr>
            <a:xfrm>
              <a:off x="6084558" y="2543229"/>
              <a:ext cx="374274" cy="630495"/>
            </a:xfrm>
            <a:custGeom>
              <a:avLst/>
              <a:gdLst/>
              <a:ahLst/>
              <a:cxnLst/>
              <a:rect l="l" t="t" r="r" b="b"/>
              <a:pathLst>
                <a:path w="3009" h="5069" extrusionOk="0">
                  <a:moveTo>
                    <a:pt x="708" y="0"/>
                  </a:moveTo>
                  <a:lnTo>
                    <a:pt x="496" y="122"/>
                  </a:lnTo>
                  <a:lnTo>
                    <a:pt x="1" y="4280"/>
                  </a:lnTo>
                  <a:cubicBezTo>
                    <a:pt x="1" y="4773"/>
                    <a:pt x="225" y="5069"/>
                    <a:pt x="544" y="5069"/>
                  </a:cubicBezTo>
                  <a:cubicBezTo>
                    <a:pt x="654" y="5069"/>
                    <a:pt x="774" y="5034"/>
                    <a:pt x="901" y="4961"/>
                  </a:cubicBezTo>
                  <a:lnTo>
                    <a:pt x="3009" y="3744"/>
                  </a:lnTo>
                  <a:lnTo>
                    <a:pt x="3009" y="3462"/>
                  </a:lnTo>
                  <a:lnTo>
                    <a:pt x="901" y="4679"/>
                  </a:lnTo>
                  <a:cubicBezTo>
                    <a:pt x="804" y="4735"/>
                    <a:pt x="712" y="4761"/>
                    <a:pt x="628" y="4761"/>
                  </a:cubicBezTo>
                  <a:cubicBezTo>
                    <a:pt x="384" y="4761"/>
                    <a:pt x="213" y="4536"/>
                    <a:pt x="213" y="4159"/>
                  </a:cubicBezTo>
                  <a:lnTo>
                    <a:pt x="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8" name="Google Shape;298;p28"/>
            <p:cNvSpPr/>
            <p:nvPr/>
          </p:nvSpPr>
          <p:spPr>
            <a:xfrm>
              <a:off x="6150730" y="2958916"/>
              <a:ext cx="626278" cy="385337"/>
            </a:xfrm>
            <a:custGeom>
              <a:avLst/>
              <a:gdLst/>
              <a:ahLst/>
              <a:cxnLst/>
              <a:rect l="l" t="t" r="r" b="b"/>
              <a:pathLst>
                <a:path w="5035" h="3098" extrusionOk="0">
                  <a:moveTo>
                    <a:pt x="2252" y="0"/>
                  </a:moveTo>
                  <a:lnTo>
                    <a:pt x="0" y="1280"/>
                  </a:lnTo>
                  <a:lnTo>
                    <a:pt x="2662" y="3097"/>
                  </a:lnTo>
                  <a:lnTo>
                    <a:pt x="5035" y="1611"/>
                  </a:lnTo>
                  <a:lnTo>
                    <a:pt x="22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9" name="Google Shape;299;p28"/>
            <p:cNvSpPr/>
            <p:nvPr/>
          </p:nvSpPr>
          <p:spPr>
            <a:xfrm>
              <a:off x="6094633" y="2561264"/>
              <a:ext cx="369423" cy="790575"/>
            </a:xfrm>
            <a:custGeom>
              <a:avLst/>
              <a:gdLst/>
              <a:ahLst/>
              <a:cxnLst/>
              <a:rect l="l" t="t" r="r" b="b"/>
              <a:pathLst>
                <a:path w="2970" h="6356" extrusionOk="0">
                  <a:moveTo>
                    <a:pt x="480" y="1"/>
                  </a:moveTo>
                  <a:cubicBezTo>
                    <a:pt x="480" y="1"/>
                    <a:pt x="1" y="3423"/>
                    <a:pt x="36" y="3855"/>
                  </a:cubicBezTo>
                  <a:cubicBezTo>
                    <a:pt x="71" y="4287"/>
                    <a:pt x="254" y="4886"/>
                    <a:pt x="254" y="4886"/>
                  </a:cubicBezTo>
                  <a:lnTo>
                    <a:pt x="2795" y="6356"/>
                  </a:lnTo>
                  <a:cubicBezTo>
                    <a:pt x="2795" y="6356"/>
                    <a:pt x="2585" y="5742"/>
                    <a:pt x="2585" y="5314"/>
                  </a:cubicBezTo>
                  <a:cubicBezTo>
                    <a:pt x="2585" y="4888"/>
                    <a:pt x="2969" y="1468"/>
                    <a:pt x="2969" y="1468"/>
                  </a:cubicBezTo>
                  <a:lnTo>
                    <a:pt x="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0" name="Google Shape;300;p28"/>
            <p:cNvSpPr/>
            <p:nvPr/>
          </p:nvSpPr>
          <p:spPr>
            <a:xfrm>
              <a:off x="6402854" y="2728559"/>
              <a:ext cx="374150" cy="630619"/>
            </a:xfrm>
            <a:custGeom>
              <a:avLst/>
              <a:gdLst/>
              <a:ahLst/>
              <a:cxnLst/>
              <a:rect l="l" t="t" r="r" b="b"/>
              <a:pathLst>
                <a:path w="3008" h="5070" extrusionOk="0">
                  <a:moveTo>
                    <a:pt x="703" y="0"/>
                  </a:moveTo>
                  <a:lnTo>
                    <a:pt x="491" y="123"/>
                  </a:lnTo>
                  <a:lnTo>
                    <a:pt x="0" y="4281"/>
                  </a:lnTo>
                  <a:cubicBezTo>
                    <a:pt x="0" y="4774"/>
                    <a:pt x="224" y="5069"/>
                    <a:pt x="544" y="5069"/>
                  </a:cubicBezTo>
                  <a:cubicBezTo>
                    <a:pt x="654" y="5069"/>
                    <a:pt x="774" y="5035"/>
                    <a:pt x="901" y="4961"/>
                  </a:cubicBezTo>
                  <a:lnTo>
                    <a:pt x="3008" y="3745"/>
                  </a:lnTo>
                  <a:lnTo>
                    <a:pt x="3008" y="3463"/>
                  </a:lnTo>
                  <a:lnTo>
                    <a:pt x="901" y="4679"/>
                  </a:lnTo>
                  <a:cubicBezTo>
                    <a:pt x="804" y="4735"/>
                    <a:pt x="712" y="4761"/>
                    <a:pt x="628" y="4761"/>
                  </a:cubicBezTo>
                  <a:cubicBezTo>
                    <a:pt x="384" y="4761"/>
                    <a:pt x="213" y="4536"/>
                    <a:pt x="213" y="4159"/>
                  </a:cubicBez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1" name="Google Shape;301;p28"/>
            <p:cNvSpPr/>
            <p:nvPr/>
          </p:nvSpPr>
          <p:spPr>
            <a:xfrm>
              <a:off x="6146252" y="2543229"/>
              <a:ext cx="344049" cy="200629"/>
            </a:xfrm>
            <a:custGeom>
              <a:avLst/>
              <a:gdLst/>
              <a:ahLst/>
              <a:cxnLst/>
              <a:rect l="l" t="t" r="r" b="b"/>
              <a:pathLst>
                <a:path w="2766" h="1613" extrusionOk="0">
                  <a:moveTo>
                    <a:pt x="212" y="0"/>
                  </a:moveTo>
                  <a:cubicBezTo>
                    <a:pt x="176" y="21"/>
                    <a:pt x="0" y="122"/>
                    <a:pt x="0" y="122"/>
                  </a:cubicBezTo>
                  <a:lnTo>
                    <a:pt x="2554" y="1613"/>
                  </a:lnTo>
                  <a:lnTo>
                    <a:pt x="2766" y="1490"/>
                  </a:lnTo>
                  <a:lnTo>
                    <a:pt x="2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2" name="Google Shape;302;p28"/>
            <p:cNvSpPr/>
            <p:nvPr/>
          </p:nvSpPr>
          <p:spPr>
            <a:xfrm>
              <a:off x="6984965" y="2655671"/>
              <a:ext cx="500028" cy="278244"/>
            </a:xfrm>
            <a:custGeom>
              <a:avLst/>
              <a:gdLst/>
              <a:ahLst/>
              <a:cxnLst/>
              <a:rect l="l" t="t" r="r" b="b"/>
              <a:pathLst>
                <a:path w="4020" h="2237" extrusionOk="0">
                  <a:moveTo>
                    <a:pt x="1220" y="0"/>
                  </a:moveTo>
                  <a:cubicBezTo>
                    <a:pt x="944" y="0"/>
                    <a:pt x="647" y="19"/>
                    <a:pt x="577" y="34"/>
                  </a:cubicBezTo>
                  <a:cubicBezTo>
                    <a:pt x="463" y="60"/>
                    <a:pt x="508" y="191"/>
                    <a:pt x="708" y="288"/>
                  </a:cubicBezTo>
                  <a:cubicBezTo>
                    <a:pt x="787" y="325"/>
                    <a:pt x="1089" y="326"/>
                    <a:pt x="1121" y="326"/>
                  </a:cubicBezTo>
                  <a:cubicBezTo>
                    <a:pt x="1123" y="326"/>
                    <a:pt x="1124" y="326"/>
                    <a:pt x="1124" y="326"/>
                  </a:cubicBezTo>
                  <a:lnTo>
                    <a:pt x="1124" y="326"/>
                  </a:lnTo>
                  <a:cubicBezTo>
                    <a:pt x="1124" y="326"/>
                    <a:pt x="688" y="712"/>
                    <a:pt x="375" y="895"/>
                  </a:cubicBezTo>
                  <a:cubicBezTo>
                    <a:pt x="63" y="1076"/>
                    <a:pt x="0" y="1223"/>
                    <a:pt x="221" y="1258"/>
                  </a:cubicBezTo>
                  <a:cubicBezTo>
                    <a:pt x="229" y="1260"/>
                    <a:pt x="238" y="1260"/>
                    <a:pt x="247" y="1260"/>
                  </a:cubicBezTo>
                  <a:cubicBezTo>
                    <a:pt x="499" y="1260"/>
                    <a:pt x="1256" y="833"/>
                    <a:pt x="1256" y="833"/>
                  </a:cubicBezTo>
                  <a:lnTo>
                    <a:pt x="1256" y="833"/>
                  </a:lnTo>
                  <a:cubicBezTo>
                    <a:pt x="1256" y="833"/>
                    <a:pt x="793" y="1223"/>
                    <a:pt x="562" y="1362"/>
                  </a:cubicBezTo>
                  <a:cubicBezTo>
                    <a:pt x="374" y="1474"/>
                    <a:pt x="313" y="1547"/>
                    <a:pt x="377" y="1601"/>
                  </a:cubicBezTo>
                  <a:cubicBezTo>
                    <a:pt x="428" y="1645"/>
                    <a:pt x="525" y="1651"/>
                    <a:pt x="578" y="1651"/>
                  </a:cubicBezTo>
                  <a:cubicBezTo>
                    <a:pt x="601" y="1651"/>
                    <a:pt x="616" y="1650"/>
                    <a:pt x="616" y="1650"/>
                  </a:cubicBezTo>
                  <a:lnTo>
                    <a:pt x="616" y="1650"/>
                  </a:lnTo>
                  <a:cubicBezTo>
                    <a:pt x="616" y="1650"/>
                    <a:pt x="499" y="1765"/>
                    <a:pt x="653" y="1837"/>
                  </a:cubicBezTo>
                  <a:cubicBezTo>
                    <a:pt x="685" y="1852"/>
                    <a:pt x="721" y="1859"/>
                    <a:pt x="759" y="1859"/>
                  </a:cubicBezTo>
                  <a:cubicBezTo>
                    <a:pt x="972" y="1859"/>
                    <a:pt x="1261" y="1646"/>
                    <a:pt x="1458" y="1485"/>
                  </a:cubicBezTo>
                  <a:cubicBezTo>
                    <a:pt x="1598" y="1370"/>
                    <a:pt x="1764" y="1362"/>
                    <a:pt x="1812" y="1362"/>
                  </a:cubicBezTo>
                  <a:cubicBezTo>
                    <a:pt x="1821" y="1362"/>
                    <a:pt x="1825" y="1362"/>
                    <a:pt x="1825" y="1362"/>
                  </a:cubicBezTo>
                  <a:cubicBezTo>
                    <a:pt x="1825" y="1362"/>
                    <a:pt x="1544" y="1976"/>
                    <a:pt x="1524" y="2125"/>
                  </a:cubicBezTo>
                  <a:cubicBezTo>
                    <a:pt x="1513" y="2199"/>
                    <a:pt x="1583" y="2237"/>
                    <a:pt x="1672" y="2237"/>
                  </a:cubicBezTo>
                  <a:cubicBezTo>
                    <a:pt x="1764" y="2237"/>
                    <a:pt x="1876" y="2196"/>
                    <a:pt x="1938" y="2113"/>
                  </a:cubicBezTo>
                  <a:cubicBezTo>
                    <a:pt x="2061" y="1951"/>
                    <a:pt x="2124" y="1678"/>
                    <a:pt x="2324" y="1593"/>
                  </a:cubicBezTo>
                  <a:cubicBezTo>
                    <a:pt x="2526" y="1508"/>
                    <a:pt x="3346" y="1597"/>
                    <a:pt x="3682" y="1449"/>
                  </a:cubicBezTo>
                  <a:cubicBezTo>
                    <a:pt x="4019" y="1300"/>
                    <a:pt x="3385" y="24"/>
                    <a:pt x="3385" y="24"/>
                  </a:cubicBezTo>
                  <a:cubicBezTo>
                    <a:pt x="3385" y="24"/>
                    <a:pt x="2727" y="45"/>
                    <a:pt x="2210" y="45"/>
                  </a:cubicBezTo>
                  <a:cubicBezTo>
                    <a:pt x="1951" y="45"/>
                    <a:pt x="1728" y="40"/>
                    <a:pt x="1640" y="24"/>
                  </a:cubicBezTo>
                  <a:cubicBezTo>
                    <a:pt x="1541" y="7"/>
                    <a:pt x="1384" y="0"/>
                    <a:pt x="12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3" name="Google Shape;303;p28"/>
            <p:cNvSpPr/>
            <p:nvPr/>
          </p:nvSpPr>
          <p:spPr>
            <a:xfrm>
              <a:off x="7329754" y="1782131"/>
              <a:ext cx="740961" cy="1072675"/>
            </a:xfrm>
            <a:custGeom>
              <a:avLst/>
              <a:gdLst/>
              <a:ahLst/>
              <a:cxnLst/>
              <a:rect l="l" t="t" r="r" b="b"/>
              <a:pathLst>
                <a:path w="5957" h="8624" extrusionOk="0">
                  <a:moveTo>
                    <a:pt x="4532" y="0"/>
                  </a:moveTo>
                  <a:cubicBezTo>
                    <a:pt x="3946" y="0"/>
                    <a:pt x="3623" y="1198"/>
                    <a:pt x="3603" y="2356"/>
                  </a:cubicBezTo>
                  <a:cubicBezTo>
                    <a:pt x="3591" y="2987"/>
                    <a:pt x="3638" y="4852"/>
                    <a:pt x="3639" y="5691"/>
                  </a:cubicBezTo>
                  <a:cubicBezTo>
                    <a:pt x="2583" y="5982"/>
                    <a:pt x="1" y="7047"/>
                    <a:pt x="1" y="7047"/>
                  </a:cubicBezTo>
                  <a:cubicBezTo>
                    <a:pt x="1" y="7047"/>
                    <a:pt x="346" y="7108"/>
                    <a:pt x="527" y="7558"/>
                  </a:cubicBezTo>
                  <a:cubicBezTo>
                    <a:pt x="770" y="8162"/>
                    <a:pt x="775" y="8616"/>
                    <a:pt x="775" y="8616"/>
                  </a:cubicBezTo>
                  <a:cubicBezTo>
                    <a:pt x="775" y="8616"/>
                    <a:pt x="983" y="8623"/>
                    <a:pt x="1296" y="8623"/>
                  </a:cubicBezTo>
                  <a:cubicBezTo>
                    <a:pt x="1881" y="8623"/>
                    <a:pt x="2832" y="8597"/>
                    <a:pt x="3481" y="8443"/>
                  </a:cubicBezTo>
                  <a:cubicBezTo>
                    <a:pt x="5225" y="8032"/>
                    <a:pt x="5497" y="7456"/>
                    <a:pt x="5497" y="7456"/>
                  </a:cubicBezTo>
                  <a:cubicBezTo>
                    <a:pt x="5686" y="7337"/>
                    <a:pt x="5689" y="6569"/>
                    <a:pt x="5772" y="6010"/>
                  </a:cubicBezTo>
                  <a:cubicBezTo>
                    <a:pt x="5808" y="5762"/>
                    <a:pt x="5956" y="2880"/>
                    <a:pt x="5853" y="1949"/>
                  </a:cubicBezTo>
                  <a:cubicBezTo>
                    <a:pt x="5692" y="507"/>
                    <a:pt x="5170" y="88"/>
                    <a:pt x="4596" y="5"/>
                  </a:cubicBezTo>
                  <a:cubicBezTo>
                    <a:pt x="4574" y="2"/>
                    <a:pt x="4553"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5" name="Google Shape;305;p28"/>
            <p:cNvSpPr/>
            <p:nvPr/>
          </p:nvSpPr>
          <p:spPr>
            <a:xfrm>
              <a:off x="6376111" y="2439867"/>
              <a:ext cx="14677" cy="27862"/>
            </a:xfrm>
            <a:custGeom>
              <a:avLst/>
              <a:gdLst/>
              <a:ahLst/>
              <a:cxnLst/>
              <a:rect l="l" t="t" r="r" b="b"/>
              <a:pathLst>
                <a:path w="118" h="224" extrusionOk="0">
                  <a:moveTo>
                    <a:pt x="0" y="0"/>
                  </a:moveTo>
                  <a:lnTo>
                    <a:pt x="0" y="156"/>
                  </a:lnTo>
                  <a:lnTo>
                    <a:pt x="117" y="223"/>
                  </a:lnTo>
                  <a:lnTo>
                    <a:pt x="117" y="6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6" name="Google Shape;306;p28"/>
            <p:cNvSpPr/>
            <p:nvPr/>
          </p:nvSpPr>
          <p:spPr>
            <a:xfrm>
              <a:off x="6348499" y="2423821"/>
              <a:ext cx="14677" cy="27862"/>
            </a:xfrm>
            <a:custGeom>
              <a:avLst/>
              <a:gdLst/>
              <a:ahLst/>
              <a:cxnLst/>
              <a:rect l="l" t="t" r="r" b="b"/>
              <a:pathLst>
                <a:path w="118" h="224" extrusionOk="0">
                  <a:moveTo>
                    <a:pt x="0" y="1"/>
                  </a:moveTo>
                  <a:lnTo>
                    <a:pt x="0" y="156"/>
                  </a:lnTo>
                  <a:lnTo>
                    <a:pt x="117" y="224"/>
                  </a:lnTo>
                  <a:lnTo>
                    <a:pt x="116" y="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7" name="Google Shape;307;p28"/>
            <p:cNvSpPr/>
            <p:nvPr/>
          </p:nvSpPr>
          <p:spPr>
            <a:xfrm>
              <a:off x="6320761" y="2407900"/>
              <a:ext cx="14677" cy="27862"/>
            </a:xfrm>
            <a:custGeom>
              <a:avLst/>
              <a:gdLst/>
              <a:ahLst/>
              <a:cxnLst/>
              <a:rect l="l" t="t" r="r" b="b"/>
              <a:pathLst>
                <a:path w="118" h="224" extrusionOk="0">
                  <a:moveTo>
                    <a:pt x="0" y="0"/>
                  </a:moveTo>
                  <a:lnTo>
                    <a:pt x="0" y="157"/>
                  </a:lnTo>
                  <a:lnTo>
                    <a:pt x="118" y="223"/>
                  </a:lnTo>
                  <a:lnTo>
                    <a:pt x="118" y="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8" name="Google Shape;308;p28"/>
            <p:cNvSpPr/>
            <p:nvPr/>
          </p:nvSpPr>
          <p:spPr>
            <a:xfrm>
              <a:off x="6362056" y="2460390"/>
              <a:ext cx="14677" cy="27862"/>
            </a:xfrm>
            <a:custGeom>
              <a:avLst/>
              <a:gdLst/>
              <a:ahLst/>
              <a:cxnLst/>
              <a:rect l="l" t="t" r="r" b="b"/>
              <a:pathLst>
                <a:path w="118" h="224" extrusionOk="0">
                  <a:moveTo>
                    <a:pt x="1" y="1"/>
                  </a:moveTo>
                  <a:lnTo>
                    <a:pt x="1" y="157"/>
                  </a:lnTo>
                  <a:lnTo>
                    <a:pt x="118" y="224"/>
                  </a:lnTo>
                  <a:lnTo>
                    <a:pt x="118" y="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9" name="Google Shape;309;p28"/>
            <p:cNvSpPr/>
            <p:nvPr/>
          </p:nvSpPr>
          <p:spPr>
            <a:xfrm>
              <a:off x="6334443" y="2444593"/>
              <a:ext cx="14677" cy="27862"/>
            </a:xfrm>
            <a:custGeom>
              <a:avLst/>
              <a:gdLst/>
              <a:ahLst/>
              <a:cxnLst/>
              <a:rect l="l" t="t" r="r" b="b"/>
              <a:pathLst>
                <a:path w="118" h="224" extrusionOk="0">
                  <a:moveTo>
                    <a:pt x="1" y="0"/>
                  </a:moveTo>
                  <a:lnTo>
                    <a:pt x="1" y="156"/>
                  </a:lnTo>
                  <a:lnTo>
                    <a:pt x="118" y="223"/>
                  </a:lnTo>
                  <a:lnTo>
                    <a:pt x="117" y="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0" name="Google Shape;310;p28"/>
            <p:cNvSpPr/>
            <p:nvPr/>
          </p:nvSpPr>
          <p:spPr>
            <a:xfrm>
              <a:off x="6306706" y="2428672"/>
              <a:ext cx="14677" cy="27862"/>
            </a:xfrm>
            <a:custGeom>
              <a:avLst/>
              <a:gdLst/>
              <a:ahLst/>
              <a:cxnLst/>
              <a:rect l="l" t="t" r="r" b="b"/>
              <a:pathLst>
                <a:path w="118" h="224" extrusionOk="0">
                  <a:moveTo>
                    <a:pt x="1" y="0"/>
                  </a:moveTo>
                  <a:lnTo>
                    <a:pt x="1" y="156"/>
                  </a:lnTo>
                  <a:lnTo>
                    <a:pt x="118" y="223"/>
                  </a:lnTo>
                  <a:lnTo>
                    <a:pt x="118" y="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1" name="Google Shape;311;p28"/>
            <p:cNvSpPr/>
            <p:nvPr/>
          </p:nvSpPr>
          <p:spPr>
            <a:xfrm>
              <a:off x="6293148" y="2392104"/>
              <a:ext cx="14677" cy="27862"/>
            </a:xfrm>
            <a:custGeom>
              <a:avLst/>
              <a:gdLst/>
              <a:ahLst/>
              <a:cxnLst/>
              <a:rect l="l" t="t" r="r" b="b"/>
              <a:pathLst>
                <a:path w="118" h="224" extrusionOk="0">
                  <a:moveTo>
                    <a:pt x="1" y="0"/>
                  </a:moveTo>
                  <a:lnTo>
                    <a:pt x="1" y="156"/>
                  </a:lnTo>
                  <a:lnTo>
                    <a:pt x="118" y="223"/>
                  </a:lnTo>
                  <a:lnTo>
                    <a:pt x="118" y="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2" name="Google Shape;312;p28"/>
            <p:cNvSpPr/>
            <p:nvPr/>
          </p:nvSpPr>
          <p:spPr>
            <a:xfrm>
              <a:off x="6359693" y="2333395"/>
              <a:ext cx="36072" cy="60326"/>
            </a:xfrm>
            <a:custGeom>
              <a:avLst/>
              <a:gdLst/>
              <a:ahLst/>
              <a:cxnLst/>
              <a:rect l="l" t="t" r="r" b="b"/>
              <a:pathLst>
                <a:path w="290" h="485" extrusionOk="0">
                  <a:moveTo>
                    <a:pt x="61" y="0"/>
                  </a:moveTo>
                  <a:cubicBezTo>
                    <a:pt x="9" y="0"/>
                    <a:pt x="0" y="69"/>
                    <a:pt x="0" y="187"/>
                  </a:cubicBezTo>
                  <a:cubicBezTo>
                    <a:pt x="2" y="345"/>
                    <a:pt x="53" y="397"/>
                    <a:pt x="136" y="443"/>
                  </a:cubicBezTo>
                  <a:cubicBezTo>
                    <a:pt x="171" y="463"/>
                    <a:pt x="205" y="484"/>
                    <a:pt x="231" y="484"/>
                  </a:cubicBezTo>
                  <a:cubicBezTo>
                    <a:pt x="267" y="484"/>
                    <a:pt x="290" y="448"/>
                    <a:pt x="290" y="327"/>
                  </a:cubicBezTo>
                  <a:cubicBezTo>
                    <a:pt x="289" y="206"/>
                    <a:pt x="267" y="103"/>
                    <a:pt x="131" y="25"/>
                  </a:cubicBezTo>
                  <a:cubicBezTo>
                    <a:pt x="101" y="8"/>
                    <a:pt x="78"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3" name="Google Shape;313;p28"/>
            <p:cNvSpPr/>
            <p:nvPr/>
          </p:nvSpPr>
          <p:spPr>
            <a:xfrm>
              <a:off x="6286805" y="2292598"/>
              <a:ext cx="36072" cy="59206"/>
            </a:xfrm>
            <a:custGeom>
              <a:avLst/>
              <a:gdLst/>
              <a:ahLst/>
              <a:cxnLst/>
              <a:rect l="l" t="t" r="r" b="b"/>
              <a:pathLst>
                <a:path w="290" h="476" extrusionOk="0">
                  <a:moveTo>
                    <a:pt x="69" y="0"/>
                  </a:moveTo>
                  <a:cubicBezTo>
                    <a:pt x="12" y="0"/>
                    <a:pt x="1" y="65"/>
                    <a:pt x="1" y="152"/>
                  </a:cubicBezTo>
                  <a:cubicBezTo>
                    <a:pt x="1" y="364"/>
                    <a:pt x="73" y="398"/>
                    <a:pt x="155" y="446"/>
                  </a:cubicBezTo>
                  <a:cubicBezTo>
                    <a:pt x="186" y="463"/>
                    <a:pt x="212" y="475"/>
                    <a:pt x="234" y="475"/>
                  </a:cubicBezTo>
                  <a:cubicBezTo>
                    <a:pt x="269" y="475"/>
                    <a:pt x="289" y="442"/>
                    <a:pt x="289" y="343"/>
                  </a:cubicBezTo>
                  <a:cubicBezTo>
                    <a:pt x="289" y="185"/>
                    <a:pt x="275" y="99"/>
                    <a:pt x="159" y="32"/>
                  </a:cubicBezTo>
                  <a:cubicBezTo>
                    <a:pt x="120" y="10"/>
                    <a:pt x="91"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4" name="Google Shape;314;p28"/>
            <p:cNvSpPr/>
            <p:nvPr/>
          </p:nvSpPr>
          <p:spPr>
            <a:xfrm>
              <a:off x="6329468" y="2368471"/>
              <a:ext cx="24504" cy="39678"/>
            </a:xfrm>
            <a:custGeom>
              <a:avLst/>
              <a:gdLst/>
              <a:ahLst/>
              <a:cxnLst/>
              <a:rect l="l" t="t" r="r" b="b"/>
              <a:pathLst>
                <a:path w="197" h="319" extrusionOk="0">
                  <a:moveTo>
                    <a:pt x="79" y="1"/>
                  </a:moveTo>
                  <a:cubicBezTo>
                    <a:pt x="27" y="1"/>
                    <a:pt x="0" y="127"/>
                    <a:pt x="0" y="177"/>
                  </a:cubicBezTo>
                  <a:cubicBezTo>
                    <a:pt x="0" y="232"/>
                    <a:pt x="72" y="277"/>
                    <a:pt x="98" y="292"/>
                  </a:cubicBezTo>
                  <a:cubicBezTo>
                    <a:pt x="114" y="301"/>
                    <a:pt x="147" y="319"/>
                    <a:pt x="170" y="319"/>
                  </a:cubicBezTo>
                  <a:cubicBezTo>
                    <a:pt x="185" y="319"/>
                    <a:pt x="196" y="311"/>
                    <a:pt x="196" y="289"/>
                  </a:cubicBezTo>
                  <a:cubicBezTo>
                    <a:pt x="196" y="234"/>
                    <a:pt x="162" y="44"/>
                    <a:pt x="98" y="7"/>
                  </a:cubicBezTo>
                  <a:cubicBezTo>
                    <a:pt x="91" y="3"/>
                    <a:pt x="85"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0" name="Google Shape;320;p28"/>
            <p:cNvSpPr/>
            <p:nvPr/>
          </p:nvSpPr>
          <p:spPr>
            <a:xfrm>
              <a:off x="7152633" y="3663170"/>
              <a:ext cx="1011748" cy="1326042"/>
            </a:xfrm>
            <a:custGeom>
              <a:avLst/>
              <a:gdLst/>
              <a:ahLst/>
              <a:cxnLst/>
              <a:rect l="l" t="t" r="r" b="b"/>
              <a:pathLst>
                <a:path w="8134" h="10661" extrusionOk="0">
                  <a:moveTo>
                    <a:pt x="271" y="1"/>
                  </a:moveTo>
                  <a:cubicBezTo>
                    <a:pt x="112" y="1"/>
                    <a:pt x="0" y="148"/>
                    <a:pt x="0" y="393"/>
                  </a:cubicBezTo>
                  <a:lnTo>
                    <a:pt x="0" y="5572"/>
                  </a:lnTo>
                  <a:cubicBezTo>
                    <a:pt x="0" y="5901"/>
                    <a:pt x="202" y="6286"/>
                    <a:pt x="448" y="6428"/>
                  </a:cubicBezTo>
                  <a:lnTo>
                    <a:pt x="7685" y="10607"/>
                  </a:lnTo>
                  <a:cubicBezTo>
                    <a:pt x="7748" y="10643"/>
                    <a:pt x="7808" y="10660"/>
                    <a:pt x="7862" y="10660"/>
                  </a:cubicBezTo>
                  <a:cubicBezTo>
                    <a:pt x="8022" y="10660"/>
                    <a:pt x="8134" y="10513"/>
                    <a:pt x="8134" y="10268"/>
                  </a:cubicBezTo>
                  <a:lnTo>
                    <a:pt x="8134" y="5090"/>
                  </a:lnTo>
                  <a:cubicBezTo>
                    <a:pt x="8134" y="4761"/>
                    <a:pt x="7932" y="4375"/>
                    <a:pt x="7685" y="4233"/>
                  </a:cubicBezTo>
                  <a:lnTo>
                    <a:pt x="448" y="54"/>
                  </a:lnTo>
                  <a:cubicBezTo>
                    <a:pt x="385" y="18"/>
                    <a:pt x="326" y="1"/>
                    <a:pt x="2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1" name="Google Shape;321;p28"/>
            <p:cNvSpPr/>
            <p:nvPr/>
          </p:nvSpPr>
          <p:spPr>
            <a:xfrm>
              <a:off x="7112457" y="3666778"/>
              <a:ext cx="114559" cy="106845"/>
            </a:xfrm>
            <a:custGeom>
              <a:avLst/>
              <a:gdLst/>
              <a:ahLst/>
              <a:cxnLst/>
              <a:rect l="l" t="t" r="r" b="b"/>
              <a:pathLst>
                <a:path w="921" h="859" extrusionOk="0">
                  <a:moveTo>
                    <a:pt x="481" y="0"/>
                  </a:moveTo>
                  <a:lnTo>
                    <a:pt x="1" y="274"/>
                  </a:lnTo>
                  <a:lnTo>
                    <a:pt x="921" y="859"/>
                  </a:lnTo>
                  <a:lnTo>
                    <a:pt x="4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2" name="Google Shape;322;p28"/>
            <p:cNvSpPr/>
            <p:nvPr/>
          </p:nvSpPr>
          <p:spPr>
            <a:xfrm>
              <a:off x="7093924" y="3696381"/>
              <a:ext cx="1011872" cy="1326042"/>
            </a:xfrm>
            <a:custGeom>
              <a:avLst/>
              <a:gdLst/>
              <a:ahLst/>
              <a:cxnLst/>
              <a:rect l="l" t="t" r="r" b="b"/>
              <a:pathLst>
                <a:path w="8135" h="10661" extrusionOk="0">
                  <a:moveTo>
                    <a:pt x="272" y="1"/>
                  </a:moveTo>
                  <a:cubicBezTo>
                    <a:pt x="112" y="1"/>
                    <a:pt x="0" y="148"/>
                    <a:pt x="0" y="393"/>
                  </a:cubicBezTo>
                  <a:lnTo>
                    <a:pt x="0" y="5572"/>
                  </a:lnTo>
                  <a:cubicBezTo>
                    <a:pt x="0" y="5901"/>
                    <a:pt x="202" y="6287"/>
                    <a:pt x="450" y="6429"/>
                  </a:cubicBezTo>
                  <a:lnTo>
                    <a:pt x="7687" y="10608"/>
                  </a:lnTo>
                  <a:cubicBezTo>
                    <a:pt x="7749" y="10644"/>
                    <a:pt x="7809" y="10661"/>
                    <a:pt x="7863" y="10661"/>
                  </a:cubicBezTo>
                  <a:cubicBezTo>
                    <a:pt x="8023" y="10661"/>
                    <a:pt x="8135" y="10514"/>
                    <a:pt x="8135" y="10269"/>
                  </a:cubicBezTo>
                  <a:lnTo>
                    <a:pt x="8135" y="5090"/>
                  </a:lnTo>
                  <a:cubicBezTo>
                    <a:pt x="8135" y="4761"/>
                    <a:pt x="7933" y="4376"/>
                    <a:pt x="7687" y="4233"/>
                  </a:cubicBezTo>
                  <a:lnTo>
                    <a:pt x="450" y="54"/>
                  </a:lnTo>
                  <a:cubicBezTo>
                    <a:pt x="387" y="18"/>
                    <a:pt x="327" y="1"/>
                    <a:pt x="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3" name="Google Shape;323;p28"/>
            <p:cNvSpPr/>
            <p:nvPr/>
          </p:nvSpPr>
          <p:spPr>
            <a:xfrm>
              <a:off x="7838852" y="4502505"/>
              <a:ext cx="193170" cy="275632"/>
            </a:xfrm>
            <a:custGeom>
              <a:avLst/>
              <a:gdLst/>
              <a:ahLst/>
              <a:cxnLst/>
              <a:rect l="l" t="t" r="r" b="b"/>
              <a:pathLst>
                <a:path w="1553" h="2216" extrusionOk="0">
                  <a:moveTo>
                    <a:pt x="104" y="1"/>
                  </a:moveTo>
                  <a:cubicBezTo>
                    <a:pt x="43" y="1"/>
                    <a:pt x="1" y="56"/>
                    <a:pt x="1" y="150"/>
                  </a:cubicBezTo>
                  <a:lnTo>
                    <a:pt x="1" y="1171"/>
                  </a:lnTo>
                  <a:cubicBezTo>
                    <a:pt x="1" y="1296"/>
                    <a:pt x="77" y="1442"/>
                    <a:pt x="172" y="1496"/>
                  </a:cubicBezTo>
                  <a:lnTo>
                    <a:pt x="1382" y="2195"/>
                  </a:lnTo>
                  <a:cubicBezTo>
                    <a:pt x="1406" y="2209"/>
                    <a:pt x="1429" y="2216"/>
                    <a:pt x="1450" y="2216"/>
                  </a:cubicBezTo>
                  <a:cubicBezTo>
                    <a:pt x="1510" y="2216"/>
                    <a:pt x="1552" y="2160"/>
                    <a:pt x="1552" y="2066"/>
                  </a:cubicBezTo>
                  <a:lnTo>
                    <a:pt x="1552" y="1046"/>
                  </a:lnTo>
                  <a:cubicBezTo>
                    <a:pt x="1552" y="921"/>
                    <a:pt x="1476" y="774"/>
                    <a:pt x="1382" y="720"/>
                  </a:cubicBezTo>
                  <a:lnTo>
                    <a:pt x="172" y="21"/>
                  </a:lnTo>
                  <a:cubicBezTo>
                    <a:pt x="148" y="7"/>
                    <a:pt x="125"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4" name="Google Shape;324;p28"/>
            <p:cNvSpPr/>
            <p:nvPr/>
          </p:nvSpPr>
          <p:spPr>
            <a:xfrm>
              <a:off x="7093924" y="3750238"/>
              <a:ext cx="1011872" cy="765326"/>
            </a:xfrm>
            <a:custGeom>
              <a:avLst/>
              <a:gdLst/>
              <a:ahLst/>
              <a:cxnLst/>
              <a:rect l="l" t="t" r="r" b="b"/>
              <a:pathLst>
                <a:path w="8135" h="6153" extrusionOk="0">
                  <a:moveTo>
                    <a:pt x="0" y="1"/>
                  </a:moveTo>
                  <a:lnTo>
                    <a:pt x="0" y="1450"/>
                  </a:lnTo>
                  <a:lnTo>
                    <a:pt x="8135" y="6152"/>
                  </a:lnTo>
                  <a:lnTo>
                    <a:pt x="8135" y="4703"/>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5" name="Google Shape;325;p28"/>
            <p:cNvSpPr/>
            <p:nvPr/>
          </p:nvSpPr>
          <p:spPr>
            <a:xfrm>
              <a:off x="7167683" y="4109953"/>
              <a:ext cx="602023" cy="401755"/>
            </a:xfrm>
            <a:custGeom>
              <a:avLst/>
              <a:gdLst/>
              <a:ahLst/>
              <a:cxnLst/>
              <a:rect l="l" t="t" r="r" b="b"/>
              <a:pathLst>
                <a:path w="4840" h="3230" extrusionOk="0">
                  <a:moveTo>
                    <a:pt x="1" y="0"/>
                  </a:moveTo>
                  <a:lnTo>
                    <a:pt x="1" y="436"/>
                  </a:lnTo>
                  <a:lnTo>
                    <a:pt x="4839" y="3230"/>
                  </a:lnTo>
                  <a:lnTo>
                    <a:pt x="4839" y="279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6" name="Google Shape;326;p28"/>
            <p:cNvSpPr/>
            <p:nvPr/>
          </p:nvSpPr>
          <p:spPr>
            <a:xfrm>
              <a:off x="7167683" y="4232843"/>
              <a:ext cx="602023" cy="401880"/>
            </a:xfrm>
            <a:custGeom>
              <a:avLst/>
              <a:gdLst/>
              <a:ahLst/>
              <a:cxnLst/>
              <a:rect l="l" t="t" r="r" b="b"/>
              <a:pathLst>
                <a:path w="4840" h="3231" extrusionOk="0">
                  <a:moveTo>
                    <a:pt x="1" y="1"/>
                  </a:moveTo>
                  <a:lnTo>
                    <a:pt x="1" y="437"/>
                  </a:lnTo>
                  <a:lnTo>
                    <a:pt x="4839" y="3231"/>
                  </a:lnTo>
                  <a:lnTo>
                    <a:pt x="4839" y="2795"/>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7" name="Google Shape;327;p28"/>
            <p:cNvSpPr/>
            <p:nvPr/>
          </p:nvSpPr>
          <p:spPr>
            <a:xfrm>
              <a:off x="7167683" y="4358345"/>
              <a:ext cx="864351" cy="553253"/>
            </a:xfrm>
            <a:custGeom>
              <a:avLst/>
              <a:gdLst/>
              <a:ahLst/>
              <a:cxnLst/>
              <a:rect l="l" t="t" r="r" b="b"/>
              <a:pathLst>
                <a:path w="6949" h="4448" extrusionOk="0">
                  <a:moveTo>
                    <a:pt x="1" y="1"/>
                  </a:moveTo>
                  <a:lnTo>
                    <a:pt x="1" y="437"/>
                  </a:lnTo>
                  <a:lnTo>
                    <a:pt x="6948" y="4448"/>
                  </a:lnTo>
                  <a:lnTo>
                    <a:pt x="6948" y="4012"/>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8" name="Google Shape;328;p28"/>
            <p:cNvSpPr/>
            <p:nvPr/>
          </p:nvSpPr>
          <p:spPr>
            <a:xfrm>
              <a:off x="7849300" y="2906426"/>
              <a:ext cx="495301" cy="1175290"/>
            </a:xfrm>
            <a:custGeom>
              <a:avLst/>
              <a:gdLst/>
              <a:ahLst/>
              <a:cxnLst/>
              <a:rect l="l" t="t" r="r" b="b"/>
              <a:pathLst>
                <a:path w="3982" h="9449" extrusionOk="0">
                  <a:moveTo>
                    <a:pt x="698" y="1"/>
                  </a:moveTo>
                  <a:cubicBezTo>
                    <a:pt x="635" y="1"/>
                    <a:pt x="573" y="13"/>
                    <a:pt x="516" y="36"/>
                  </a:cubicBezTo>
                  <a:cubicBezTo>
                    <a:pt x="509" y="38"/>
                    <a:pt x="441" y="74"/>
                    <a:pt x="423" y="87"/>
                  </a:cubicBezTo>
                  <a:lnTo>
                    <a:pt x="0" y="310"/>
                  </a:lnTo>
                  <a:lnTo>
                    <a:pt x="186" y="699"/>
                  </a:lnTo>
                  <a:cubicBezTo>
                    <a:pt x="186" y="710"/>
                    <a:pt x="184" y="720"/>
                    <a:pt x="184" y="731"/>
                  </a:cubicBezTo>
                  <a:lnTo>
                    <a:pt x="184" y="7065"/>
                  </a:lnTo>
                  <a:cubicBezTo>
                    <a:pt x="184" y="7238"/>
                    <a:pt x="277" y="7399"/>
                    <a:pt x="428" y="7485"/>
                  </a:cubicBezTo>
                  <a:lnTo>
                    <a:pt x="1837" y="8289"/>
                  </a:lnTo>
                  <a:lnTo>
                    <a:pt x="1837" y="8375"/>
                  </a:lnTo>
                  <a:lnTo>
                    <a:pt x="3132" y="9113"/>
                  </a:lnTo>
                  <a:lnTo>
                    <a:pt x="3027" y="9165"/>
                  </a:lnTo>
                  <a:lnTo>
                    <a:pt x="3285" y="9449"/>
                  </a:lnTo>
                  <a:lnTo>
                    <a:pt x="3733" y="9188"/>
                  </a:lnTo>
                  <a:cubicBezTo>
                    <a:pt x="3739" y="9184"/>
                    <a:pt x="3743" y="9182"/>
                    <a:pt x="3749" y="9179"/>
                  </a:cubicBezTo>
                  <a:lnTo>
                    <a:pt x="3769" y="9166"/>
                  </a:lnTo>
                  <a:lnTo>
                    <a:pt x="3769" y="9163"/>
                  </a:lnTo>
                  <a:cubicBezTo>
                    <a:pt x="3894" y="9078"/>
                    <a:pt x="3982" y="8939"/>
                    <a:pt x="3982" y="8765"/>
                  </a:cubicBezTo>
                  <a:lnTo>
                    <a:pt x="3982" y="2111"/>
                  </a:lnTo>
                  <a:cubicBezTo>
                    <a:pt x="3982" y="1927"/>
                    <a:pt x="3877" y="1758"/>
                    <a:pt x="3710" y="1677"/>
                  </a:cubicBezTo>
                  <a:lnTo>
                    <a:pt x="909" y="50"/>
                  </a:lnTo>
                  <a:cubicBezTo>
                    <a:pt x="840" y="16"/>
                    <a:pt x="768"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9" name="Google Shape;329;p28"/>
            <p:cNvSpPr/>
            <p:nvPr/>
          </p:nvSpPr>
          <p:spPr>
            <a:xfrm>
              <a:off x="7818578" y="2937024"/>
              <a:ext cx="472539" cy="1151409"/>
            </a:xfrm>
            <a:custGeom>
              <a:avLst/>
              <a:gdLst/>
              <a:ahLst/>
              <a:cxnLst/>
              <a:rect l="l" t="t" r="r" b="b"/>
              <a:pathLst>
                <a:path w="3799" h="9257" extrusionOk="0">
                  <a:moveTo>
                    <a:pt x="484" y="1"/>
                  </a:moveTo>
                  <a:cubicBezTo>
                    <a:pt x="230" y="1"/>
                    <a:pt x="0" y="204"/>
                    <a:pt x="0" y="485"/>
                  </a:cubicBezTo>
                  <a:lnTo>
                    <a:pt x="0" y="7157"/>
                  </a:lnTo>
                  <a:cubicBezTo>
                    <a:pt x="0" y="7330"/>
                    <a:pt x="94" y="7491"/>
                    <a:pt x="245" y="7577"/>
                  </a:cubicBezTo>
                  <a:lnTo>
                    <a:pt x="2084" y="8626"/>
                  </a:lnTo>
                  <a:lnTo>
                    <a:pt x="3076" y="9192"/>
                  </a:lnTo>
                  <a:cubicBezTo>
                    <a:pt x="3153" y="9236"/>
                    <a:pt x="3235" y="9256"/>
                    <a:pt x="3315" y="9256"/>
                  </a:cubicBezTo>
                  <a:cubicBezTo>
                    <a:pt x="3567" y="9256"/>
                    <a:pt x="3799" y="9054"/>
                    <a:pt x="3799" y="8772"/>
                  </a:cubicBezTo>
                  <a:lnTo>
                    <a:pt x="3799" y="2117"/>
                  </a:lnTo>
                  <a:cubicBezTo>
                    <a:pt x="3799" y="1932"/>
                    <a:pt x="3694" y="1763"/>
                    <a:pt x="3527" y="1682"/>
                  </a:cubicBezTo>
                  <a:lnTo>
                    <a:pt x="696" y="50"/>
                  </a:lnTo>
                  <a:cubicBezTo>
                    <a:pt x="627" y="16"/>
                    <a:pt x="555" y="1"/>
                    <a:pt x="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0" name="Google Shape;330;p28"/>
            <p:cNvSpPr/>
            <p:nvPr/>
          </p:nvSpPr>
          <p:spPr>
            <a:xfrm>
              <a:off x="8039979" y="3078821"/>
              <a:ext cx="26370" cy="34951"/>
            </a:xfrm>
            <a:custGeom>
              <a:avLst/>
              <a:gdLst/>
              <a:ahLst/>
              <a:cxnLst/>
              <a:rect l="l" t="t" r="r" b="b"/>
              <a:pathLst>
                <a:path w="212" h="281" extrusionOk="0">
                  <a:moveTo>
                    <a:pt x="101" y="0"/>
                  </a:moveTo>
                  <a:cubicBezTo>
                    <a:pt x="99" y="0"/>
                    <a:pt x="98" y="0"/>
                    <a:pt x="96" y="0"/>
                  </a:cubicBezTo>
                  <a:cubicBezTo>
                    <a:pt x="41" y="5"/>
                    <a:pt x="1" y="70"/>
                    <a:pt x="5" y="148"/>
                  </a:cubicBezTo>
                  <a:cubicBezTo>
                    <a:pt x="11" y="222"/>
                    <a:pt x="57" y="281"/>
                    <a:pt x="110" y="281"/>
                  </a:cubicBezTo>
                  <a:cubicBezTo>
                    <a:pt x="111" y="281"/>
                    <a:pt x="113" y="281"/>
                    <a:pt x="114" y="281"/>
                  </a:cubicBezTo>
                  <a:cubicBezTo>
                    <a:pt x="170" y="277"/>
                    <a:pt x="211" y="212"/>
                    <a:pt x="206" y="134"/>
                  </a:cubicBezTo>
                  <a:cubicBezTo>
                    <a:pt x="201" y="59"/>
                    <a:pt x="154" y="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1" name="Google Shape;331;p28"/>
            <p:cNvSpPr/>
            <p:nvPr/>
          </p:nvSpPr>
          <p:spPr>
            <a:xfrm>
              <a:off x="7873928" y="3039516"/>
              <a:ext cx="358478" cy="945680"/>
            </a:xfrm>
            <a:custGeom>
              <a:avLst/>
              <a:gdLst/>
              <a:ahLst/>
              <a:cxnLst/>
              <a:rect l="l" t="t" r="r" b="b"/>
              <a:pathLst>
                <a:path w="2882" h="7603" extrusionOk="0">
                  <a:moveTo>
                    <a:pt x="0" y="1"/>
                  </a:moveTo>
                  <a:lnTo>
                    <a:pt x="0" y="5931"/>
                  </a:lnTo>
                  <a:lnTo>
                    <a:pt x="2882" y="7603"/>
                  </a:lnTo>
                  <a:lnTo>
                    <a:pt x="2882" y="166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2" name="Google Shape;332;p28"/>
            <p:cNvSpPr/>
            <p:nvPr/>
          </p:nvSpPr>
          <p:spPr>
            <a:xfrm>
              <a:off x="7970822" y="3880840"/>
              <a:ext cx="114310" cy="83212"/>
            </a:xfrm>
            <a:custGeom>
              <a:avLst/>
              <a:gdLst/>
              <a:ahLst/>
              <a:cxnLst/>
              <a:rect l="l" t="t" r="r" b="b"/>
              <a:pathLst>
                <a:path w="919" h="669" extrusionOk="0">
                  <a:moveTo>
                    <a:pt x="80" y="1"/>
                  </a:moveTo>
                  <a:cubicBezTo>
                    <a:pt x="38" y="1"/>
                    <a:pt x="8" y="28"/>
                    <a:pt x="5" y="76"/>
                  </a:cubicBezTo>
                  <a:cubicBezTo>
                    <a:pt x="0" y="149"/>
                    <a:pt x="59" y="243"/>
                    <a:pt x="136" y="287"/>
                  </a:cubicBezTo>
                  <a:lnTo>
                    <a:pt x="766" y="646"/>
                  </a:lnTo>
                  <a:cubicBezTo>
                    <a:pt x="792" y="661"/>
                    <a:pt x="817" y="668"/>
                    <a:pt x="838" y="668"/>
                  </a:cubicBezTo>
                  <a:cubicBezTo>
                    <a:pt x="881" y="668"/>
                    <a:pt x="911" y="641"/>
                    <a:pt x="914" y="594"/>
                  </a:cubicBezTo>
                  <a:cubicBezTo>
                    <a:pt x="918" y="520"/>
                    <a:pt x="860" y="426"/>
                    <a:pt x="783" y="382"/>
                  </a:cubicBezTo>
                  <a:lnTo>
                    <a:pt x="151" y="23"/>
                  </a:lnTo>
                  <a:cubicBezTo>
                    <a:pt x="126" y="8"/>
                    <a:pt x="101" y="1"/>
                    <a:pt x="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5" name="Google Shape;345;p28"/>
            <p:cNvSpPr/>
            <p:nvPr/>
          </p:nvSpPr>
          <p:spPr>
            <a:xfrm>
              <a:off x="7891217" y="3706083"/>
              <a:ext cx="308226" cy="280109"/>
            </a:xfrm>
            <a:custGeom>
              <a:avLst/>
              <a:gdLst/>
              <a:ahLst/>
              <a:cxnLst/>
              <a:rect l="l" t="t" r="r" b="b"/>
              <a:pathLst>
                <a:path w="2478" h="2252" extrusionOk="0">
                  <a:moveTo>
                    <a:pt x="286" y="0"/>
                  </a:moveTo>
                  <a:cubicBezTo>
                    <a:pt x="119" y="0"/>
                    <a:pt x="1" y="155"/>
                    <a:pt x="1" y="411"/>
                  </a:cubicBezTo>
                  <a:cubicBezTo>
                    <a:pt x="1" y="755"/>
                    <a:pt x="213" y="1160"/>
                    <a:pt x="470" y="1308"/>
                  </a:cubicBezTo>
                  <a:lnTo>
                    <a:pt x="2007" y="2196"/>
                  </a:lnTo>
                  <a:cubicBezTo>
                    <a:pt x="2073" y="2234"/>
                    <a:pt x="2136" y="2252"/>
                    <a:pt x="2193" y="2252"/>
                  </a:cubicBezTo>
                  <a:cubicBezTo>
                    <a:pt x="2360" y="2252"/>
                    <a:pt x="2477" y="2098"/>
                    <a:pt x="2477" y="1841"/>
                  </a:cubicBezTo>
                  <a:cubicBezTo>
                    <a:pt x="2477" y="1496"/>
                    <a:pt x="2265" y="1093"/>
                    <a:pt x="2007" y="943"/>
                  </a:cubicBezTo>
                  <a:lnTo>
                    <a:pt x="470" y="56"/>
                  </a:lnTo>
                  <a:cubicBezTo>
                    <a:pt x="405" y="18"/>
                    <a:pt x="342" y="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6" name="Google Shape;346;p28"/>
            <p:cNvSpPr/>
            <p:nvPr/>
          </p:nvSpPr>
          <p:spPr>
            <a:xfrm>
              <a:off x="8144460" y="3973257"/>
              <a:ext cx="34703" cy="23881"/>
            </a:xfrm>
            <a:custGeom>
              <a:avLst/>
              <a:gdLst/>
              <a:ahLst/>
              <a:cxnLst/>
              <a:rect l="l" t="t" r="r" b="b"/>
              <a:pathLst>
                <a:path w="279" h="192" extrusionOk="0">
                  <a:moveTo>
                    <a:pt x="1" y="0"/>
                  </a:moveTo>
                  <a:lnTo>
                    <a:pt x="66" y="192"/>
                  </a:lnTo>
                  <a:lnTo>
                    <a:pt x="279" y="70"/>
                  </a:lnTo>
                  <a:lnTo>
                    <a:pt x="1"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7" name="Google Shape;347;p28"/>
            <p:cNvSpPr/>
            <p:nvPr/>
          </p:nvSpPr>
          <p:spPr>
            <a:xfrm>
              <a:off x="7885247" y="3708943"/>
              <a:ext cx="28733" cy="30101"/>
            </a:xfrm>
            <a:custGeom>
              <a:avLst/>
              <a:gdLst/>
              <a:ahLst/>
              <a:cxnLst/>
              <a:rect l="l" t="t" r="r" b="b"/>
              <a:pathLst>
                <a:path w="231" h="242" extrusionOk="0">
                  <a:moveTo>
                    <a:pt x="230" y="0"/>
                  </a:moveTo>
                  <a:lnTo>
                    <a:pt x="0" y="136"/>
                  </a:lnTo>
                  <a:lnTo>
                    <a:pt x="230" y="241"/>
                  </a:lnTo>
                  <a:lnTo>
                    <a:pt x="230"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8" name="Google Shape;348;p28"/>
            <p:cNvSpPr/>
            <p:nvPr/>
          </p:nvSpPr>
          <p:spPr>
            <a:xfrm>
              <a:off x="7866092" y="3721008"/>
              <a:ext cx="308102" cy="280109"/>
            </a:xfrm>
            <a:custGeom>
              <a:avLst/>
              <a:gdLst/>
              <a:ahLst/>
              <a:cxnLst/>
              <a:rect l="l" t="t" r="r" b="b"/>
              <a:pathLst>
                <a:path w="2477" h="2252" extrusionOk="0">
                  <a:moveTo>
                    <a:pt x="284" y="0"/>
                  </a:moveTo>
                  <a:cubicBezTo>
                    <a:pt x="117" y="0"/>
                    <a:pt x="0" y="155"/>
                    <a:pt x="0" y="411"/>
                  </a:cubicBezTo>
                  <a:cubicBezTo>
                    <a:pt x="0" y="756"/>
                    <a:pt x="211" y="1159"/>
                    <a:pt x="470" y="1308"/>
                  </a:cubicBezTo>
                  <a:lnTo>
                    <a:pt x="2007" y="2196"/>
                  </a:lnTo>
                  <a:cubicBezTo>
                    <a:pt x="2072" y="2234"/>
                    <a:pt x="2135" y="2252"/>
                    <a:pt x="2192" y="2252"/>
                  </a:cubicBezTo>
                  <a:cubicBezTo>
                    <a:pt x="2359" y="2252"/>
                    <a:pt x="2476" y="2098"/>
                    <a:pt x="2476" y="1841"/>
                  </a:cubicBezTo>
                  <a:cubicBezTo>
                    <a:pt x="2476" y="1497"/>
                    <a:pt x="2265" y="1093"/>
                    <a:pt x="2007" y="944"/>
                  </a:cubicBezTo>
                  <a:lnTo>
                    <a:pt x="470" y="57"/>
                  </a:lnTo>
                  <a:cubicBezTo>
                    <a:pt x="404" y="18"/>
                    <a:pt x="341"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9" name="Google Shape;349;p28"/>
            <p:cNvSpPr/>
            <p:nvPr/>
          </p:nvSpPr>
          <p:spPr>
            <a:xfrm>
              <a:off x="7924054" y="3762055"/>
              <a:ext cx="44779" cy="111944"/>
            </a:xfrm>
            <a:custGeom>
              <a:avLst/>
              <a:gdLst/>
              <a:ahLst/>
              <a:cxnLst/>
              <a:rect l="l" t="t" r="r" b="b"/>
              <a:pathLst>
                <a:path w="360" h="900" extrusionOk="0">
                  <a:moveTo>
                    <a:pt x="0" y="0"/>
                  </a:moveTo>
                  <a:lnTo>
                    <a:pt x="0" y="693"/>
                  </a:lnTo>
                  <a:lnTo>
                    <a:pt x="103" y="751"/>
                  </a:lnTo>
                  <a:lnTo>
                    <a:pt x="103" y="463"/>
                  </a:lnTo>
                  <a:lnTo>
                    <a:pt x="258" y="552"/>
                  </a:lnTo>
                  <a:lnTo>
                    <a:pt x="258" y="841"/>
                  </a:lnTo>
                  <a:lnTo>
                    <a:pt x="360" y="900"/>
                  </a:lnTo>
                  <a:lnTo>
                    <a:pt x="360" y="207"/>
                  </a:lnTo>
                  <a:lnTo>
                    <a:pt x="258" y="149"/>
                  </a:lnTo>
                  <a:lnTo>
                    <a:pt x="258" y="415"/>
                  </a:lnTo>
                  <a:lnTo>
                    <a:pt x="103" y="326"/>
                  </a:lnTo>
                  <a:lnTo>
                    <a:pt x="103" y="59"/>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0" name="Google Shape;350;p28"/>
            <p:cNvSpPr/>
            <p:nvPr/>
          </p:nvSpPr>
          <p:spPr>
            <a:xfrm>
              <a:off x="7974553" y="3801360"/>
              <a:ext cx="50500" cy="105103"/>
            </a:xfrm>
            <a:custGeom>
              <a:avLst/>
              <a:gdLst/>
              <a:ahLst/>
              <a:cxnLst/>
              <a:rect l="l" t="t" r="r" b="b"/>
              <a:pathLst>
                <a:path w="406" h="845" extrusionOk="0">
                  <a:moveTo>
                    <a:pt x="199" y="151"/>
                  </a:moveTo>
                  <a:lnTo>
                    <a:pt x="201" y="154"/>
                  </a:lnTo>
                  <a:cubicBezTo>
                    <a:pt x="214" y="233"/>
                    <a:pt x="225" y="322"/>
                    <a:pt x="238" y="397"/>
                  </a:cubicBezTo>
                  <a:lnTo>
                    <a:pt x="249" y="468"/>
                  </a:lnTo>
                  <a:lnTo>
                    <a:pt x="249" y="468"/>
                  </a:lnTo>
                  <a:lnTo>
                    <a:pt x="153" y="412"/>
                  </a:lnTo>
                  <a:lnTo>
                    <a:pt x="163" y="354"/>
                  </a:lnTo>
                  <a:cubicBezTo>
                    <a:pt x="175" y="292"/>
                    <a:pt x="188" y="219"/>
                    <a:pt x="199" y="151"/>
                  </a:cubicBezTo>
                  <a:close/>
                  <a:moveTo>
                    <a:pt x="142" y="1"/>
                  </a:moveTo>
                  <a:lnTo>
                    <a:pt x="1" y="611"/>
                  </a:lnTo>
                  <a:lnTo>
                    <a:pt x="104" y="671"/>
                  </a:lnTo>
                  <a:lnTo>
                    <a:pt x="131" y="522"/>
                  </a:lnTo>
                  <a:lnTo>
                    <a:pt x="270" y="602"/>
                  </a:lnTo>
                  <a:lnTo>
                    <a:pt x="297" y="782"/>
                  </a:lnTo>
                  <a:lnTo>
                    <a:pt x="405" y="844"/>
                  </a:lnTo>
                  <a:lnTo>
                    <a:pt x="263" y="70"/>
                  </a:lnTo>
                  <a:lnTo>
                    <a:pt x="1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1" name="Google Shape;351;p28"/>
            <p:cNvSpPr/>
            <p:nvPr/>
          </p:nvSpPr>
          <p:spPr>
            <a:xfrm>
              <a:off x="8027167" y="3832455"/>
              <a:ext cx="44157" cy="94531"/>
            </a:xfrm>
            <a:custGeom>
              <a:avLst/>
              <a:gdLst/>
              <a:ahLst/>
              <a:cxnLst/>
              <a:rect l="l" t="t" r="r" b="b"/>
              <a:pathLst>
                <a:path w="355" h="760" extrusionOk="0">
                  <a:moveTo>
                    <a:pt x="139" y="0"/>
                  </a:moveTo>
                  <a:cubicBezTo>
                    <a:pt x="59" y="0"/>
                    <a:pt x="0" y="86"/>
                    <a:pt x="0" y="263"/>
                  </a:cubicBezTo>
                  <a:cubicBezTo>
                    <a:pt x="0" y="496"/>
                    <a:pt x="96" y="673"/>
                    <a:pt x="212" y="740"/>
                  </a:cubicBezTo>
                  <a:cubicBezTo>
                    <a:pt x="235" y="753"/>
                    <a:pt x="257" y="760"/>
                    <a:pt x="278" y="760"/>
                  </a:cubicBezTo>
                  <a:cubicBezTo>
                    <a:pt x="307" y="760"/>
                    <a:pt x="333" y="747"/>
                    <a:pt x="355" y="720"/>
                  </a:cubicBezTo>
                  <a:lnTo>
                    <a:pt x="299" y="594"/>
                  </a:lnTo>
                  <a:cubicBezTo>
                    <a:pt x="285" y="608"/>
                    <a:pt x="270" y="618"/>
                    <a:pt x="252" y="618"/>
                  </a:cubicBezTo>
                  <a:cubicBezTo>
                    <a:pt x="240" y="618"/>
                    <a:pt x="227" y="614"/>
                    <a:pt x="213" y="605"/>
                  </a:cubicBezTo>
                  <a:cubicBezTo>
                    <a:pt x="148" y="568"/>
                    <a:pt x="105" y="460"/>
                    <a:pt x="105" y="318"/>
                  </a:cubicBezTo>
                  <a:cubicBezTo>
                    <a:pt x="105" y="206"/>
                    <a:pt x="136" y="149"/>
                    <a:pt x="181" y="149"/>
                  </a:cubicBezTo>
                  <a:cubicBezTo>
                    <a:pt x="192" y="149"/>
                    <a:pt x="204" y="152"/>
                    <a:pt x="216" y="159"/>
                  </a:cubicBezTo>
                  <a:cubicBezTo>
                    <a:pt x="248" y="177"/>
                    <a:pt x="269" y="210"/>
                    <a:pt x="292" y="255"/>
                  </a:cubicBezTo>
                  <a:lnTo>
                    <a:pt x="348" y="191"/>
                  </a:lnTo>
                  <a:cubicBezTo>
                    <a:pt x="318" y="126"/>
                    <a:pt x="270" y="56"/>
                    <a:pt x="215" y="23"/>
                  </a:cubicBezTo>
                  <a:cubicBezTo>
                    <a:pt x="188" y="8"/>
                    <a:pt x="163"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2" name="Google Shape;352;p28"/>
            <p:cNvSpPr/>
            <p:nvPr/>
          </p:nvSpPr>
          <p:spPr>
            <a:xfrm>
              <a:off x="8079532" y="3851735"/>
              <a:ext cx="46769" cy="113188"/>
            </a:xfrm>
            <a:custGeom>
              <a:avLst/>
              <a:gdLst/>
              <a:ahLst/>
              <a:cxnLst/>
              <a:rect l="l" t="t" r="r" b="b"/>
              <a:pathLst>
                <a:path w="376" h="910" extrusionOk="0">
                  <a:moveTo>
                    <a:pt x="0" y="1"/>
                  </a:moveTo>
                  <a:lnTo>
                    <a:pt x="0" y="694"/>
                  </a:lnTo>
                  <a:lnTo>
                    <a:pt x="103" y="752"/>
                  </a:lnTo>
                  <a:lnTo>
                    <a:pt x="103" y="566"/>
                  </a:lnTo>
                  <a:lnTo>
                    <a:pt x="156" y="490"/>
                  </a:lnTo>
                  <a:lnTo>
                    <a:pt x="264" y="846"/>
                  </a:lnTo>
                  <a:lnTo>
                    <a:pt x="375" y="910"/>
                  </a:lnTo>
                  <a:lnTo>
                    <a:pt x="214" y="401"/>
                  </a:lnTo>
                  <a:lnTo>
                    <a:pt x="350" y="203"/>
                  </a:lnTo>
                  <a:lnTo>
                    <a:pt x="239" y="138"/>
                  </a:lnTo>
                  <a:lnTo>
                    <a:pt x="105" y="344"/>
                  </a:lnTo>
                  <a:lnTo>
                    <a:pt x="103" y="343"/>
                  </a:lnTo>
                  <a:lnTo>
                    <a:pt x="103" y="60"/>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nvGrpSpPr>
            <p:cNvPr id="4" name="Group 3">
              <a:extLst>
                <a:ext uri="{FF2B5EF4-FFF2-40B4-BE49-F238E27FC236}">
                  <a16:creationId xmlns:a16="http://schemas.microsoft.com/office/drawing/2014/main" id="{8088A138-5DF7-73B0-D879-5FEA56581444}"/>
                </a:ext>
              </a:extLst>
            </p:cNvPr>
            <p:cNvGrpSpPr/>
            <p:nvPr/>
          </p:nvGrpSpPr>
          <p:grpSpPr>
            <a:xfrm>
              <a:off x="5425952" y="484073"/>
              <a:ext cx="1388743" cy="1288107"/>
              <a:chOff x="5425952" y="484073"/>
              <a:chExt cx="1388743" cy="1288107"/>
            </a:xfrm>
          </p:grpSpPr>
          <p:sp>
            <p:nvSpPr>
              <p:cNvPr id="192" name="Google Shape;192;p28"/>
              <p:cNvSpPr/>
              <p:nvPr/>
            </p:nvSpPr>
            <p:spPr>
              <a:xfrm>
                <a:off x="5425952" y="484073"/>
                <a:ext cx="1201808" cy="1125537"/>
              </a:xfrm>
              <a:custGeom>
                <a:avLst/>
                <a:gdLst/>
                <a:ahLst/>
                <a:cxnLst/>
                <a:rect l="l" t="t" r="r" b="b"/>
                <a:pathLst>
                  <a:path w="9662" h="9049" extrusionOk="0">
                    <a:moveTo>
                      <a:pt x="7030" y="0"/>
                    </a:moveTo>
                    <a:cubicBezTo>
                      <a:pt x="6894" y="0"/>
                      <a:pt x="6744" y="43"/>
                      <a:pt x="6586" y="134"/>
                    </a:cubicBezTo>
                    <a:cubicBezTo>
                      <a:pt x="6183" y="367"/>
                      <a:pt x="5831" y="857"/>
                      <a:pt x="5634" y="1397"/>
                    </a:cubicBezTo>
                    <a:cubicBezTo>
                      <a:pt x="5429" y="930"/>
                      <a:pt x="5069" y="669"/>
                      <a:pt x="4623" y="669"/>
                    </a:cubicBezTo>
                    <a:cubicBezTo>
                      <a:pt x="4383" y="669"/>
                      <a:pt x="4118" y="745"/>
                      <a:pt x="3839" y="906"/>
                    </a:cubicBezTo>
                    <a:cubicBezTo>
                      <a:pt x="2788" y="1512"/>
                      <a:pt x="1931" y="3098"/>
                      <a:pt x="1864" y="4515"/>
                    </a:cubicBezTo>
                    <a:cubicBezTo>
                      <a:pt x="1759" y="4545"/>
                      <a:pt x="1651" y="4591"/>
                      <a:pt x="1540" y="4655"/>
                    </a:cubicBezTo>
                    <a:cubicBezTo>
                      <a:pt x="689" y="5146"/>
                      <a:pt x="0" y="6464"/>
                      <a:pt x="0" y="7597"/>
                    </a:cubicBezTo>
                    <a:cubicBezTo>
                      <a:pt x="0" y="8210"/>
                      <a:pt x="203" y="8645"/>
                      <a:pt x="523" y="8836"/>
                    </a:cubicBezTo>
                    <a:cubicBezTo>
                      <a:pt x="643" y="8908"/>
                      <a:pt x="780" y="8946"/>
                      <a:pt x="929" y="8946"/>
                    </a:cubicBezTo>
                    <a:cubicBezTo>
                      <a:pt x="1116" y="8946"/>
                      <a:pt x="1323" y="8886"/>
                      <a:pt x="1540" y="8761"/>
                    </a:cubicBezTo>
                    <a:cubicBezTo>
                      <a:pt x="1840" y="8588"/>
                      <a:pt x="2118" y="8311"/>
                      <a:pt x="2355" y="7978"/>
                    </a:cubicBezTo>
                    <a:cubicBezTo>
                      <a:pt x="2407" y="8652"/>
                      <a:pt x="2745" y="9048"/>
                      <a:pt x="3212" y="9048"/>
                    </a:cubicBezTo>
                    <a:cubicBezTo>
                      <a:pt x="3387" y="9048"/>
                      <a:pt x="3580" y="8993"/>
                      <a:pt x="3782" y="8876"/>
                    </a:cubicBezTo>
                    <a:cubicBezTo>
                      <a:pt x="4297" y="8579"/>
                      <a:pt x="4746" y="7957"/>
                      <a:pt x="5000" y="7268"/>
                    </a:cubicBezTo>
                    <a:cubicBezTo>
                      <a:pt x="5150" y="7447"/>
                      <a:pt x="5350" y="7545"/>
                      <a:pt x="5581" y="7545"/>
                    </a:cubicBezTo>
                    <a:cubicBezTo>
                      <a:pt x="5755" y="7545"/>
                      <a:pt x="5946" y="7490"/>
                      <a:pt x="6147" y="7373"/>
                    </a:cubicBezTo>
                    <a:cubicBezTo>
                      <a:pt x="6834" y="6977"/>
                      <a:pt x="7408" y="6002"/>
                      <a:pt x="7549" y="5060"/>
                    </a:cubicBezTo>
                    <a:cubicBezTo>
                      <a:pt x="7556" y="5061"/>
                      <a:pt x="7563" y="5061"/>
                      <a:pt x="7570" y="5061"/>
                    </a:cubicBezTo>
                    <a:cubicBezTo>
                      <a:pt x="7752" y="5061"/>
                      <a:pt x="7953" y="5005"/>
                      <a:pt x="8163" y="4883"/>
                    </a:cubicBezTo>
                    <a:cubicBezTo>
                      <a:pt x="8990" y="4405"/>
                      <a:pt x="9662" y="3123"/>
                      <a:pt x="9662" y="2019"/>
                    </a:cubicBezTo>
                    <a:cubicBezTo>
                      <a:pt x="9662" y="1197"/>
                      <a:pt x="9290" y="706"/>
                      <a:pt x="8758" y="706"/>
                    </a:cubicBezTo>
                    <a:cubicBezTo>
                      <a:pt x="8576" y="706"/>
                      <a:pt x="8374" y="764"/>
                      <a:pt x="8163" y="886"/>
                    </a:cubicBezTo>
                    <a:cubicBezTo>
                      <a:pt x="7996" y="983"/>
                      <a:pt x="7835" y="1113"/>
                      <a:pt x="7685" y="1267"/>
                    </a:cubicBezTo>
                    <a:cubicBezTo>
                      <a:pt x="7698" y="1170"/>
                      <a:pt x="7706" y="1074"/>
                      <a:pt x="7706" y="981"/>
                    </a:cubicBezTo>
                    <a:cubicBezTo>
                      <a:pt x="7706" y="367"/>
                      <a:pt x="7428" y="0"/>
                      <a:pt x="70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3" name="Google Shape;193;p28"/>
              <p:cNvSpPr/>
              <p:nvPr/>
            </p:nvSpPr>
            <p:spPr>
              <a:xfrm>
                <a:off x="5490880" y="1551401"/>
                <a:ext cx="74258" cy="74381"/>
              </a:xfrm>
              <a:custGeom>
                <a:avLst/>
                <a:gdLst/>
                <a:ahLst/>
                <a:cxnLst/>
                <a:rect l="l" t="t" r="r" b="b"/>
                <a:pathLst>
                  <a:path w="597" h="598" extrusionOk="0">
                    <a:moveTo>
                      <a:pt x="541" y="1"/>
                    </a:moveTo>
                    <a:lnTo>
                      <a:pt x="1" y="255"/>
                    </a:lnTo>
                    <a:lnTo>
                      <a:pt x="596" y="597"/>
                    </a:lnTo>
                    <a:lnTo>
                      <a:pt x="5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4" name="Google Shape;194;p28"/>
              <p:cNvSpPr/>
              <p:nvPr/>
            </p:nvSpPr>
            <p:spPr>
              <a:xfrm>
                <a:off x="5778826" y="1565581"/>
                <a:ext cx="74382" cy="74381"/>
              </a:xfrm>
              <a:custGeom>
                <a:avLst/>
                <a:gdLst/>
                <a:ahLst/>
                <a:cxnLst/>
                <a:rect l="l" t="t" r="r" b="b"/>
                <a:pathLst>
                  <a:path w="598" h="598" extrusionOk="0">
                    <a:moveTo>
                      <a:pt x="541" y="0"/>
                    </a:moveTo>
                    <a:lnTo>
                      <a:pt x="1" y="255"/>
                    </a:lnTo>
                    <a:lnTo>
                      <a:pt x="598" y="597"/>
                    </a:lnTo>
                    <a:lnTo>
                      <a:pt x="598" y="597"/>
                    </a:lnTo>
                    <a:lnTo>
                      <a:pt x="5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5" name="Google Shape;195;p28"/>
              <p:cNvSpPr/>
              <p:nvPr/>
            </p:nvSpPr>
            <p:spPr>
              <a:xfrm>
                <a:off x="6069384" y="1376395"/>
                <a:ext cx="74133" cy="74132"/>
              </a:xfrm>
              <a:custGeom>
                <a:avLst/>
                <a:gdLst/>
                <a:ahLst/>
                <a:cxnLst/>
                <a:rect l="l" t="t" r="r" b="b"/>
                <a:pathLst>
                  <a:path w="596" h="596" extrusionOk="0">
                    <a:moveTo>
                      <a:pt x="541" y="0"/>
                    </a:moveTo>
                    <a:lnTo>
                      <a:pt x="0" y="253"/>
                    </a:lnTo>
                    <a:lnTo>
                      <a:pt x="596" y="596"/>
                    </a:lnTo>
                    <a:lnTo>
                      <a:pt x="541"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6" name="Google Shape;196;p28"/>
              <p:cNvSpPr/>
              <p:nvPr/>
            </p:nvSpPr>
            <p:spPr>
              <a:xfrm>
                <a:off x="6065403" y="584450"/>
                <a:ext cx="60202" cy="57713"/>
              </a:xfrm>
              <a:custGeom>
                <a:avLst/>
                <a:gdLst/>
                <a:ahLst/>
                <a:cxnLst/>
                <a:rect l="l" t="t" r="r" b="b"/>
                <a:pathLst>
                  <a:path w="484" h="464" extrusionOk="0">
                    <a:moveTo>
                      <a:pt x="1" y="0"/>
                    </a:moveTo>
                    <a:lnTo>
                      <a:pt x="123" y="463"/>
                    </a:lnTo>
                    <a:lnTo>
                      <a:pt x="484" y="283"/>
                    </a:lnTo>
                    <a:lnTo>
                      <a:pt x="1"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7" name="Google Shape;197;p28"/>
              <p:cNvSpPr/>
              <p:nvPr/>
            </p:nvSpPr>
            <p:spPr>
              <a:xfrm>
                <a:off x="6332826" y="491536"/>
                <a:ext cx="64805" cy="57713"/>
              </a:xfrm>
              <a:custGeom>
                <a:avLst/>
                <a:gdLst/>
                <a:ahLst/>
                <a:cxnLst/>
                <a:rect l="l" t="t" r="r" b="b"/>
                <a:pathLst>
                  <a:path w="521" h="464" extrusionOk="0">
                    <a:moveTo>
                      <a:pt x="0" y="1"/>
                    </a:moveTo>
                    <a:lnTo>
                      <a:pt x="122" y="464"/>
                    </a:lnTo>
                    <a:lnTo>
                      <a:pt x="520" y="305"/>
                    </a:lnTo>
                    <a:lnTo>
                      <a:pt x="0" y="1"/>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8" name="Google Shape;198;p28"/>
              <p:cNvSpPr/>
              <p:nvPr/>
            </p:nvSpPr>
            <p:spPr>
              <a:xfrm>
                <a:off x="6562934" y="584450"/>
                <a:ext cx="64805" cy="57713"/>
              </a:xfrm>
              <a:custGeom>
                <a:avLst/>
                <a:gdLst/>
                <a:ahLst/>
                <a:cxnLst/>
                <a:rect l="l" t="t" r="r" b="b"/>
                <a:pathLst>
                  <a:path w="521" h="464" extrusionOk="0">
                    <a:moveTo>
                      <a:pt x="0" y="0"/>
                    </a:moveTo>
                    <a:lnTo>
                      <a:pt x="123" y="463"/>
                    </a:lnTo>
                    <a:lnTo>
                      <a:pt x="521" y="304"/>
                    </a:lnTo>
                    <a:lnTo>
                      <a:pt x="0"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9" name="Google Shape;199;p28"/>
              <p:cNvSpPr/>
              <p:nvPr/>
            </p:nvSpPr>
            <p:spPr>
              <a:xfrm>
                <a:off x="5493492" y="523130"/>
                <a:ext cx="1201932" cy="1125662"/>
              </a:xfrm>
              <a:custGeom>
                <a:avLst/>
                <a:gdLst/>
                <a:ahLst/>
                <a:cxnLst/>
                <a:rect l="l" t="t" r="r" b="b"/>
                <a:pathLst>
                  <a:path w="9663" h="9050" extrusionOk="0">
                    <a:moveTo>
                      <a:pt x="7030" y="1"/>
                    </a:moveTo>
                    <a:cubicBezTo>
                      <a:pt x="6894" y="1"/>
                      <a:pt x="6744" y="44"/>
                      <a:pt x="6586" y="135"/>
                    </a:cubicBezTo>
                    <a:cubicBezTo>
                      <a:pt x="6183" y="368"/>
                      <a:pt x="5831" y="858"/>
                      <a:pt x="5633" y="1399"/>
                    </a:cubicBezTo>
                    <a:cubicBezTo>
                      <a:pt x="5429" y="931"/>
                      <a:pt x="5068" y="670"/>
                      <a:pt x="4623" y="670"/>
                    </a:cubicBezTo>
                    <a:cubicBezTo>
                      <a:pt x="4383" y="670"/>
                      <a:pt x="4117" y="746"/>
                      <a:pt x="3839" y="907"/>
                    </a:cubicBezTo>
                    <a:cubicBezTo>
                      <a:pt x="2788" y="1514"/>
                      <a:pt x="1931" y="3099"/>
                      <a:pt x="1865" y="4516"/>
                    </a:cubicBezTo>
                    <a:cubicBezTo>
                      <a:pt x="1760" y="4546"/>
                      <a:pt x="1652" y="4592"/>
                      <a:pt x="1540" y="4656"/>
                    </a:cubicBezTo>
                    <a:cubicBezTo>
                      <a:pt x="690" y="5147"/>
                      <a:pt x="1" y="6465"/>
                      <a:pt x="1" y="7598"/>
                    </a:cubicBezTo>
                    <a:cubicBezTo>
                      <a:pt x="1" y="8442"/>
                      <a:pt x="383" y="8947"/>
                      <a:pt x="929" y="8947"/>
                    </a:cubicBezTo>
                    <a:cubicBezTo>
                      <a:pt x="1117" y="8947"/>
                      <a:pt x="1323" y="8887"/>
                      <a:pt x="1540" y="8762"/>
                    </a:cubicBezTo>
                    <a:cubicBezTo>
                      <a:pt x="1840" y="8590"/>
                      <a:pt x="2118" y="8313"/>
                      <a:pt x="2354" y="7979"/>
                    </a:cubicBezTo>
                    <a:cubicBezTo>
                      <a:pt x="2407" y="8652"/>
                      <a:pt x="2745" y="9049"/>
                      <a:pt x="3213" y="9049"/>
                    </a:cubicBezTo>
                    <a:cubicBezTo>
                      <a:pt x="3387" y="9049"/>
                      <a:pt x="3580" y="8994"/>
                      <a:pt x="3782" y="8877"/>
                    </a:cubicBezTo>
                    <a:cubicBezTo>
                      <a:pt x="4297" y="8580"/>
                      <a:pt x="4746" y="7958"/>
                      <a:pt x="4999" y="7269"/>
                    </a:cubicBezTo>
                    <a:cubicBezTo>
                      <a:pt x="5149" y="7448"/>
                      <a:pt x="5349" y="7546"/>
                      <a:pt x="5581" y="7546"/>
                    </a:cubicBezTo>
                    <a:cubicBezTo>
                      <a:pt x="5754" y="7546"/>
                      <a:pt x="5946" y="7491"/>
                      <a:pt x="6147" y="7375"/>
                    </a:cubicBezTo>
                    <a:cubicBezTo>
                      <a:pt x="6834" y="6978"/>
                      <a:pt x="7408" y="6003"/>
                      <a:pt x="7549" y="5062"/>
                    </a:cubicBezTo>
                    <a:cubicBezTo>
                      <a:pt x="7556" y="5062"/>
                      <a:pt x="7563" y="5062"/>
                      <a:pt x="7570" y="5062"/>
                    </a:cubicBezTo>
                    <a:cubicBezTo>
                      <a:pt x="7751" y="5062"/>
                      <a:pt x="7952" y="5006"/>
                      <a:pt x="8163" y="4884"/>
                    </a:cubicBezTo>
                    <a:cubicBezTo>
                      <a:pt x="8991" y="4406"/>
                      <a:pt x="9661" y="3124"/>
                      <a:pt x="9661" y="2020"/>
                    </a:cubicBezTo>
                    <a:cubicBezTo>
                      <a:pt x="9662" y="1199"/>
                      <a:pt x="9290" y="707"/>
                      <a:pt x="8758" y="707"/>
                    </a:cubicBezTo>
                    <a:cubicBezTo>
                      <a:pt x="8576" y="707"/>
                      <a:pt x="8374" y="765"/>
                      <a:pt x="8163" y="887"/>
                    </a:cubicBezTo>
                    <a:cubicBezTo>
                      <a:pt x="7996" y="983"/>
                      <a:pt x="7836" y="1114"/>
                      <a:pt x="7685" y="1268"/>
                    </a:cubicBezTo>
                    <a:cubicBezTo>
                      <a:pt x="7699" y="1171"/>
                      <a:pt x="7705" y="1076"/>
                      <a:pt x="7705" y="981"/>
                    </a:cubicBezTo>
                    <a:cubicBezTo>
                      <a:pt x="7705" y="368"/>
                      <a:pt x="7428" y="1"/>
                      <a:pt x="7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Nunito"/>
                  <a:ea typeface="Nunito"/>
                  <a:cs typeface="Nunito"/>
                  <a:sym typeface="Nunito"/>
                </a:endParaRPr>
              </a:p>
            </p:txBody>
          </p:sp>
          <p:sp>
            <p:nvSpPr>
              <p:cNvPr id="200" name="Google Shape;200;p28"/>
              <p:cNvSpPr/>
              <p:nvPr/>
            </p:nvSpPr>
            <p:spPr>
              <a:xfrm>
                <a:off x="6002217" y="845032"/>
                <a:ext cx="523536" cy="379491"/>
              </a:xfrm>
              <a:custGeom>
                <a:avLst/>
                <a:gdLst/>
                <a:ahLst/>
                <a:cxnLst/>
                <a:rect l="l" t="t" r="r" b="b"/>
                <a:pathLst>
                  <a:path w="4209" h="3051" extrusionOk="0">
                    <a:moveTo>
                      <a:pt x="4209" y="1"/>
                    </a:moveTo>
                    <a:lnTo>
                      <a:pt x="1" y="2440"/>
                    </a:lnTo>
                    <a:lnTo>
                      <a:pt x="1" y="3050"/>
                    </a:lnTo>
                    <a:lnTo>
                      <a:pt x="4209" y="611"/>
                    </a:lnTo>
                    <a:lnTo>
                      <a:pt x="4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1" name="Google Shape;201;p28"/>
              <p:cNvSpPr/>
              <p:nvPr/>
            </p:nvSpPr>
            <p:spPr>
              <a:xfrm>
                <a:off x="6159437" y="969290"/>
                <a:ext cx="367433" cy="288319"/>
              </a:xfrm>
              <a:custGeom>
                <a:avLst/>
                <a:gdLst/>
                <a:ahLst/>
                <a:cxnLst/>
                <a:rect l="l" t="t" r="r" b="b"/>
                <a:pathLst>
                  <a:path w="2954" h="2318" extrusionOk="0">
                    <a:moveTo>
                      <a:pt x="2954" y="1"/>
                    </a:moveTo>
                    <a:lnTo>
                      <a:pt x="0" y="1707"/>
                    </a:lnTo>
                    <a:lnTo>
                      <a:pt x="0" y="2317"/>
                    </a:lnTo>
                    <a:lnTo>
                      <a:pt x="2954" y="611"/>
                    </a:lnTo>
                    <a:lnTo>
                      <a:pt x="2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1" name="Google Shape;221;p28"/>
              <p:cNvSpPr/>
              <p:nvPr/>
            </p:nvSpPr>
            <p:spPr>
              <a:xfrm>
                <a:off x="6222748" y="821275"/>
                <a:ext cx="551647" cy="846796"/>
              </a:xfrm>
              <a:custGeom>
                <a:avLst/>
                <a:gdLst/>
                <a:ahLst/>
                <a:cxnLst/>
                <a:rect l="l" t="t" r="r" b="b"/>
                <a:pathLst>
                  <a:path w="4435" h="6808" extrusionOk="0">
                    <a:moveTo>
                      <a:pt x="3480" y="1"/>
                    </a:moveTo>
                    <a:lnTo>
                      <a:pt x="2205" y="736"/>
                    </a:lnTo>
                    <a:lnTo>
                      <a:pt x="931" y="1471"/>
                    </a:lnTo>
                    <a:lnTo>
                      <a:pt x="62" y="3439"/>
                    </a:lnTo>
                    <a:cubicBezTo>
                      <a:pt x="62" y="3439"/>
                      <a:pt x="0" y="5532"/>
                      <a:pt x="1333" y="6446"/>
                    </a:cubicBezTo>
                    <a:cubicBezTo>
                      <a:pt x="1576" y="6612"/>
                      <a:pt x="1863" y="6739"/>
                      <a:pt x="2205" y="6808"/>
                    </a:cubicBezTo>
                    <a:cubicBezTo>
                      <a:pt x="4435" y="3785"/>
                      <a:pt x="4348" y="966"/>
                      <a:pt x="4348" y="966"/>
                    </a:cubicBezTo>
                    <a:lnTo>
                      <a:pt x="34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2" name="Google Shape;222;p28"/>
              <p:cNvSpPr/>
              <p:nvPr/>
            </p:nvSpPr>
            <p:spPr>
              <a:xfrm>
                <a:off x="6383201" y="1585358"/>
                <a:ext cx="62566" cy="71893"/>
              </a:xfrm>
              <a:custGeom>
                <a:avLst/>
                <a:gdLst/>
                <a:ahLst/>
                <a:cxnLst/>
                <a:rect l="l" t="t" r="r" b="b"/>
                <a:pathLst>
                  <a:path w="503" h="578" extrusionOk="0">
                    <a:moveTo>
                      <a:pt x="503" y="0"/>
                    </a:moveTo>
                    <a:lnTo>
                      <a:pt x="1" y="273"/>
                    </a:lnTo>
                    <a:lnTo>
                      <a:pt x="476" y="578"/>
                    </a:lnTo>
                    <a:lnTo>
                      <a:pt x="503"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3" name="Google Shape;223;p28"/>
              <p:cNvSpPr/>
              <p:nvPr/>
            </p:nvSpPr>
            <p:spPr>
              <a:xfrm>
                <a:off x="6260062" y="846898"/>
                <a:ext cx="554633" cy="846796"/>
              </a:xfrm>
              <a:custGeom>
                <a:avLst/>
                <a:gdLst/>
                <a:ahLst/>
                <a:cxnLst/>
                <a:rect l="l" t="t" r="r" b="b"/>
                <a:pathLst>
                  <a:path w="4459" h="6808" extrusionOk="0">
                    <a:moveTo>
                      <a:pt x="3504" y="1"/>
                    </a:moveTo>
                    <a:lnTo>
                      <a:pt x="2229" y="736"/>
                    </a:lnTo>
                    <a:lnTo>
                      <a:pt x="956" y="1471"/>
                    </a:lnTo>
                    <a:lnTo>
                      <a:pt x="88" y="3440"/>
                    </a:lnTo>
                    <a:cubicBezTo>
                      <a:pt x="88" y="3440"/>
                      <a:pt x="1" y="6359"/>
                      <a:pt x="2229" y="6808"/>
                    </a:cubicBezTo>
                    <a:cubicBezTo>
                      <a:pt x="4459" y="3785"/>
                      <a:pt x="4372" y="966"/>
                      <a:pt x="4372" y="966"/>
                    </a:cubicBezTo>
                    <a:lnTo>
                      <a:pt x="35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4" name="Google Shape;224;p28"/>
              <p:cNvSpPr/>
              <p:nvPr/>
            </p:nvSpPr>
            <p:spPr>
              <a:xfrm>
                <a:off x="6382331" y="1034716"/>
                <a:ext cx="21892" cy="31593"/>
              </a:xfrm>
              <a:custGeom>
                <a:avLst/>
                <a:gdLst/>
                <a:ahLst/>
                <a:cxnLst/>
                <a:rect l="l" t="t" r="r" b="b"/>
                <a:pathLst>
                  <a:path w="176" h="254" extrusionOk="0">
                    <a:moveTo>
                      <a:pt x="123" y="0"/>
                    </a:moveTo>
                    <a:cubicBezTo>
                      <a:pt x="112" y="0"/>
                      <a:pt x="100" y="3"/>
                      <a:pt x="88" y="11"/>
                    </a:cubicBezTo>
                    <a:cubicBezTo>
                      <a:pt x="40" y="38"/>
                      <a:pt x="1" y="113"/>
                      <a:pt x="1" y="177"/>
                    </a:cubicBezTo>
                    <a:cubicBezTo>
                      <a:pt x="1" y="225"/>
                      <a:pt x="23" y="253"/>
                      <a:pt x="53" y="253"/>
                    </a:cubicBezTo>
                    <a:cubicBezTo>
                      <a:pt x="64" y="253"/>
                      <a:pt x="75" y="250"/>
                      <a:pt x="88" y="243"/>
                    </a:cubicBezTo>
                    <a:cubicBezTo>
                      <a:pt x="136" y="216"/>
                      <a:pt x="175" y="140"/>
                      <a:pt x="175" y="76"/>
                    </a:cubicBezTo>
                    <a:cubicBezTo>
                      <a:pt x="175" y="28"/>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5" name="Google Shape;225;p28"/>
              <p:cNvSpPr/>
              <p:nvPr/>
            </p:nvSpPr>
            <p:spPr>
              <a:xfrm>
                <a:off x="6387555" y="1040686"/>
                <a:ext cx="16419" cy="23757"/>
              </a:xfrm>
              <a:custGeom>
                <a:avLst/>
                <a:gdLst/>
                <a:ahLst/>
                <a:cxnLst/>
                <a:rect l="l" t="t" r="r" b="b"/>
                <a:pathLst>
                  <a:path w="132" h="191" extrusionOk="0">
                    <a:moveTo>
                      <a:pt x="92" y="1"/>
                    </a:moveTo>
                    <a:cubicBezTo>
                      <a:pt x="84" y="1"/>
                      <a:pt x="75" y="3"/>
                      <a:pt x="66" y="9"/>
                    </a:cubicBezTo>
                    <a:cubicBezTo>
                      <a:pt x="30" y="29"/>
                      <a:pt x="1" y="85"/>
                      <a:pt x="1" y="134"/>
                    </a:cubicBezTo>
                    <a:cubicBezTo>
                      <a:pt x="1" y="169"/>
                      <a:pt x="17" y="191"/>
                      <a:pt x="40" y="191"/>
                    </a:cubicBezTo>
                    <a:cubicBezTo>
                      <a:pt x="48" y="191"/>
                      <a:pt x="57" y="189"/>
                      <a:pt x="66" y="183"/>
                    </a:cubicBezTo>
                    <a:cubicBezTo>
                      <a:pt x="102" y="162"/>
                      <a:pt x="131" y="106"/>
                      <a:pt x="131" y="58"/>
                    </a:cubicBezTo>
                    <a:cubicBezTo>
                      <a:pt x="131" y="22"/>
                      <a:pt x="115"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6" name="Google Shape;226;p28"/>
              <p:cNvSpPr/>
              <p:nvPr/>
            </p:nvSpPr>
            <p:spPr>
              <a:xfrm>
                <a:off x="6293895" y="1373161"/>
                <a:ext cx="21767" cy="31718"/>
              </a:xfrm>
              <a:custGeom>
                <a:avLst/>
                <a:gdLst/>
                <a:ahLst/>
                <a:cxnLst/>
                <a:rect l="l" t="t" r="r" b="b"/>
                <a:pathLst>
                  <a:path w="175" h="255" extrusionOk="0">
                    <a:moveTo>
                      <a:pt x="122" y="1"/>
                    </a:moveTo>
                    <a:cubicBezTo>
                      <a:pt x="111" y="1"/>
                      <a:pt x="99" y="4"/>
                      <a:pt x="87" y="11"/>
                    </a:cubicBezTo>
                    <a:cubicBezTo>
                      <a:pt x="40" y="40"/>
                      <a:pt x="0" y="114"/>
                      <a:pt x="0" y="178"/>
                    </a:cubicBezTo>
                    <a:cubicBezTo>
                      <a:pt x="0" y="226"/>
                      <a:pt x="22" y="255"/>
                      <a:pt x="53" y="255"/>
                    </a:cubicBezTo>
                    <a:cubicBezTo>
                      <a:pt x="64" y="255"/>
                      <a:pt x="75" y="251"/>
                      <a:pt x="87" y="245"/>
                    </a:cubicBezTo>
                    <a:cubicBezTo>
                      <a:pt x="135" y="216"/>
                      <a:pt x="175" y="142"/>
                      <a:pt x="175" y="78"/>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7" name="Google Shape;227;p28"/>
              <p:cNvSpPr/>
              <p:nvPr/>
            </p:nvSpPr>
            <p:spPr>
              <a:xfrm>
                <a:off x="6298994" y="1379256"/>
                <a:ext cx="16419" cy="23757"/>
              </a:xfrm>
              <a:custGeom>
                <a:avLst/>
                <a:gdLst/>
                <a:ahLst/>
                <a:cxnLst/>
                <a:rect l="l" t="t" r="r" b="b"/>
                <a:pathLst>
                  <a:path w="132" h="191" extrusionOk="0">
                    <a:moveTo>
                      <a:pt x="92" y="0"/>
                    </a:moveTo>
                    <a:cubicBezTo>
                      <a:pt x="84" y="0"/>
                      <a:pt x="75" y="3"/>
                      <a:pt x="66" y="9"/>
                    </a:cubicBezTo>
                    <a:cubicBezTo>
                      <a:pt x="30" y="29"/>
                      <a:pt x="1" y="85"/>
                      <a:pt x="1" y="134"/>
                    </a:cubicBezTo>
                    <a:cubicBezTo>
                      <a:pt x="1" y="170"/>
                      <a:pt x="17" y="191"/>
                      <a:pt x="40" y="191"/>
                    </a:cubicBezTo>
                    <a:cubicBezTo>
                      <a:pt x="48" y="191"/>
                      <a:pt x="57" y="188"/>
                      <a:pt x="66" y="183"/>
                    </a:cubicBezTo>
                    <a:cubicBezTo>
                      <a:pt x="102" y="162"/>
                      <a:pt x="131" y="107"/>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8" name="Google Shape;228;p28"/>
              <p:cNvSpPr/>
              <p:nvPr/>
            </p:nvSpPr>
            <p:spPr>
              <a:xfrm>
                <a:off x="6762195" y="1102007"/>
                <a:ext cx="21892" cy="31718"/>
              </a:xfrm>
              <a:custGeom>
                <a:avLst/>
                <a:gdLst/>
                <a:ahLst/>
                <a:cxnLst/>
                <a:rect l="l" t="t" r="r" b="b"/>
                <a:pathLst>
                  <a:path w="176" h="255" extrusionOk="0">
                    <a:moveTo>
                      <a:pt x="123" y="1"/>
                    </a:moveTo>
                    <a:cubicBezTo>
                      <a:pt x="112" y="1"/>
                      <a:pt x="100" y="4"/>
                      <a:pt x="87" y="11"/>
                    </a:cubicBezTo>
                    <a:cubicBezTo>
                      <a:pt x="40" y="40"/>
                      <a:pt x="1" y="114"/>
                      <a:pt x="1" y="178"/>
                    </a:cubicBezTo>
                    <a:cubicBezTo>
                      <a:pt x="1" y="226"/>
                      <a:pt x="23" y="255"/>
                      <a:pt x="54" y="255"/>
                    </a:cubicBezTo>
                    <a:cubicBezTo>
                      <a:pt x="64" y="255"/>
                      <a:pt x="76" y="251"/>
                      <a:pt x="87" y="244"/>
                    </a:cubicBezTo>
                    <a:cubicBezTo>
                      <a:pt x="136" y="216"/>
                      <a:pt x="175" y="141"/>
                      <a:pt x="175" y="77"/>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9" name="Google Shape;229;p28"/>
              <p:cNvSpPr/>
              <p:nvPr/>
            </p:nvSpPr>
            <p:spPr>
              <a:xfrm>
                <a:off x="6767419" y="1108101"/>
                <a:ext cx="16419" cy="23757"/>
              </a:xfrm>
              <a:custGeom>
                <a:avLst/>
                <a:gdLst/>
                <a:ahLst/>
                <a:cxnLst/>
                <a:rect l="l" t="t" r="r" b="b"/>
                <a:pathLst>
                  <a:path w="132" h="191" extrusionOk="0">
                    <a:moveTo>
                      <a:pt x="92" y="0"/>
                    </a:moveTo>
                    <a:cubicBezTo>
                      <a:pt x="84" y="0"/>
                      <a:pt x="75" y="3"/>
                      <a:pt x="66" y="9"/>
                    </a:cubicBezTo>
                    <a:cubicBezTo>
                      <a:pt x="30" y="29"/>
                      <a:pt x="0" y="85"/>
                      <a:pt x="0" y="134"/>
                    </a:cubicBezTo>
                    <a:cubicBezTo>
                      <a:pt x="0" y="170"/>
                      <a:pt x="17" y="191"/>
                      <a:pt x="40" y="191"/>
                    </a:cubicBezTo>
                    <a:cubicBezTo>
                      <a:pt x="48" y="191"/>
                      <a:pt x="57" y="188"/>
                      <a:pt x="66" y="183"/>
                    </a:cubicBezTo>
                    <a:cubicBezTo>
                      <a:pt x="102" y="162"/>
                      <a:pt x="131" y="105"/>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0" name="Google Shape;230;p28"/>
              <p:cNvSpPr/>
              <p:nvPr/>
            </p:nvSpPr>
            <p:spPr>
              <a:xfrm>
                <a:off x="6728612" y="1247286"/>
                <a:ext cx="21892" cy="31593"/>
              </a:xfrm>
              <a:custGeom>
                <a:avLst/>
                <a:gdLst/>
                <a:ahLst/>
                <a:cxnLst/>
                <a:rect l="l" t="t" r="r" b="b"/>
                <a:pathLst>
                  <a:path w="176" h="254" extrusionOk="0">
                    <a:moveTo>
                      <a:pt x="122" y="0"/>
                    </a:moveTo>
                    <a:cubicBezTo>
                      <a:pt x="112" y="0"/>
                      <a:pt x="100" y="4"/>
                      <a:pt x="87" y="11"/>
                    </a:cubicBezTo>
                    <a:cubicBezTo>
                      <a:pt x="40" y="38"/>
                      <a:pt x="0" y="114"/>
                      <a:pt x="0" y="178"/>
                    </a:cubicBezTo>
                    <a:cubicBezTo>
                      <a:pt x="0" y="225"/>
                      <a:pt x="22" y="254"/>
                      <a:pt x="53" y="254"/>
                    </a:cubicBezTo>
                    <a:cubicBezTo>
                      <a:pt x="63" y="254"/>
                      <a:pt x="75" y="250"/>
                      <a:pt x="87" y="243"/>
                    </a:cubicBezTo>
                    <a:cubicBezTo>
                      <a:pt x="136" y="216"/>
                      <a:pt x="175" y="141"/>
                      <a:pt x="175" y="76"/>
                    </a:cubicBezTo>
                    <a:cubicBezTo>
                      <a:pt x="175" y="29"/>
                      <a:pt x="153"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1" name="Google Shape;231;p28"/>
              <p:cNvSpPr/>
              <p:nvPr/>
            </p:nvSpPr>
            <p:spPr>
              <a:xfrm>
                <a:off x="6733836" y="1253380"/>
                <a:ext cx="16294" cy="23757"/>
              </a:xfrm>
              <a:custGeom>
                <a:avLst/>
                <a:gdLst/>
                <a:ahLst/>
                <a:cxnLst/>
                <a:rect l="l" t="t" r="r" b="b"/>
                <a:pathLst>
                  <a:path w="131" h="191" extrusionOk="0">
                    <a:moveTo>
                      <a:pt x="92" y="0"/>
                    </a:moveTo>
                    <a:cubicBezTo>
                      <a:pt x="84" y="0"/>
                      <a:pt x="75" y="3"/>
                      <a:pt x="65" y="8"/>
                    </a:cubicBezTo>
                    <a:cubicBezTo>
                      <a:pt x="29" y="29"/>
                      <a:pt x="0" y="85"/>
                      <a:pt x="0" y="133"/>
                    </a:cubicBezTo>
                    <a:cubicBezTo>
                      <a:pt x="0" y="169"/>
                      <a:pt x="16" y="190"/>
                      <a:pt x="40" y="190"/>
                    </a:cubicBezTo>
                    <a:cubicBezTo>
                      <a:pt x="48" y="190"/>
                      <a:pt x="56" y="188"/>
                      <a:pt x="65" y="183"/>
                    </a:cubicBezTo>
                    <a:cubicBezTo>
                      <a:pt x="101" y="161"/>
                      <a:pt x="131" y="105"/>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2" name="Google Shape;232;p28"/>
              <p:cNvSpPr/>
              <p:nvPr/>
            </p:nvSpPr>
            <p:spPr>
              <a:xfrm>
                <a:off x="6327602" y="1480503"/>
                <a:ext cx="21892" cy="31593"/>
              </a:xfrm>
              <a:custGeom>
                <a:avLst/>
                <a:gdLst/>
                <a:ahLst/>
                <a:cxnLst/>
                <a:rect l="l" t="t" r="r" b="b"/>
                <a:pathLst>
                  <a:path w="176" h="254" extrusionOk="0">
                    <a:moveTo>
                      <a:pt x="123" y="0"/>
                    </a:moveTo>
                    <a:cubicBezTo>
                      <a:pt x="113" y="0"/>
                      <a:pt x="101" y="4"/>
                      <a:pt x="88" y="11"/>
                    </a:cubicBezTo>
                    <a:cubicBezTo>
                      <a:pt x="40" y="39"/>
                      <a:pt x="1" y="113"/>
                      <a:pt x="1" y="178"/>
                    </a:cubicBezTo>
                    <a:cubicBezTo>
                      <a:pt x="1" y="225"/>
                      <a:pt x="22" y="254"/>
                      <a:pt x="53" y="254"/>
                    </a:cubicBezTo>
                    <a:cubicBezTo>
                      <a:pt x="64" y="254"/>
                      <a:pt x="76" y="250"/>
                      <a:pt x="88" y="243"/>
                    </a:cubicBezTo>
                    <a:cubicBezTo>
                      <a:pt x="137" y="216"/>
                      <a:pt x="175" y="140"/>
                      <a:pt x="175" y="76"/>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 name="Google Shape;233;p28"/>
              <p:cNvSpPr/>
              <p:nvPr/>
            </p:nvSpPr>
            <p:spPr>
              <a:xfrm>
                <a:off x="6332826" y="1486598"/>
                <a:ext cx="16419" cy="23757"/>
              </a:xfrm>
              <a:custGeom>
                <a:avLst/>
                <a:gdLst/>
                <a:ahLst/>
                <a:cxnLst/>
                <a:rect l="l" t="t" r="r" b="b"/>
                <a:pathLst>
                  <a:path w="132" h="191" extrusionOk="0">
                    <a:moveTo>
                      <a:pt x="92" y="0"/>
                    </a:moveTo>
                    <a:cubicBezTo>
                      <a:pt x="84" y="0"/>
                      <a:pt x="75" y="3"/>
                      <a:pt x="66" y="8"/>
                    </a:cubicBezTo>
                    <a:cubicBezTo>
                      <a:pt x="30" y="28"/>
                      <a:pt x="0" y="85"/>
                      <a:pt x="0" y="133"/>
                    </a:cubicBezTo>
                    <a:cubicBezTo>
                      <a:pt x="0" y="169"/>
                      <a:pt x="17" y="190"/>
                      <a:pt x="40" y="190"/>
                    </a:cubicBezTo>
                    <a:cubicBezTo>
                      <a:pt x="48" y="190"/>
                      <a:pt x="56" y="188"/>
                      <a:pt x="66" y="183"/>
                    </a:cubicBezTo>
                    <a:cubicBezTo>
                      <a:pt x="103" y="161"/>
                      <a:pt x="132" y="106"/>
                      <a:pt x="132" y="58"/>
                    </a:cubicBezTo>
                    <a:cubicBezTo>
                      <a:pt x="132" y="22"/>
                      <a:pt x="116"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 name="Google Shape;234;p28"/>
              <p:cNvSpPr/>
              <p:nvPr/>
            </p:nvSpPr>
            <p:spPr>
              <a:xfrm>
                <a:off x="6395640" y="1578517"/>
                <a:ext cx="21892" cy="31718"/>
              </a:xfrm>
              <a:custGeom>
                <a:avLst/>
                <a:gdLst/>
                <a:ahLst/>
                <a:cxnLst/>
                <a:rect l="l" t="t" r="r" b="b"/>
                <a:pathLst>
                  <a:path w="176" h="255" extrusionOk="0">
                    <a:moveTo>
                      <a:pt x="123" y="1"/>
                    </a:moveTo>
                    <a:cubicBezTo>
                      <a:pt x="113" y="1"/>
                      <a:pt x="101" y="4"/>
                      <a:pt x="89" y="11"/>
                    </a:cubicBezTo>
                    <a:cubicBezTo>
                      <a:pt x="40" y="39"/>
                      <a:pt x="1" y="114"/>
                      <a:pt x="1" y="178"/>
                    </a:cubicBezTo>
                    <a:cubicBezTo>
                      <a:pt x="1" y="226"/>
                      <a:pt x="23" y="254"/>
                      <a:pt x="54" y="254"/>
                    </a:cubicBezTo>
                    <a:cubicBezTo>
                      <a:pt x="65" y="254"/>
                      <a:pt x="76" y="251"/>
                      <a:pt x="89" y="244"/>
                    </a:cubicBezTo>
                    <a:cubicBezTo>
                      <a:pt x="136" y="216"/>
                      <a:pt x="175" y="142"/>
                      <a:pt x="175" y="78"/>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5" name="Google Shape;235;p28"/>
              <p:cNvSpPr/>
              <p:nvPr/>
            </p:nvSpPr>
            <p:spPr>
              <a:xfrm>
                <a:off x="6400864" y="1584611"/>
                <a:ext cx="16419" cy="23757"/>
              </a:xfrm>
              <a:custGeom>
                <a:avLst/>
                <a:gdLst/>
                <a:ahLst/>
                <a:cxnLst/>
                <a:rect l="l" t="t" r="r" b="b"/>
                <a:pathLst>
                  <a:path w="132" h="191" extrusionOk="0">
                    <a:moveTo>
                      <a:pt x="92" y="0"/>
                    </a:moveTo>
                    <a:cubicBezTo>
                      <a:pt x="84" y="0"/>
                      <a:pt x="75" y="3"/>
                      <a:pt x="66" y="8"/>
                    </a:cubicBezTo>
                    <a:cubicBezTo>
                      <a:pt x="30" y="29"/>
                      <a:pt x="1" y="85"/>
                      <a:pt x="1" y="133"/>
                    </a:cubicBezTo>
                    <a:cubicBezTo>
                      <a:pt x="1" y="169"/>
                      <a:pt x="17" y="191"/>
                      <a:pt x="40" y="191"/>
                    </a:cubicBezTo>
                    <a:cubicBezTo>
                      <a:pt x="48" y="191"/>
                      <a:pt x="57" y="188"/>
                      <a:pt x="66" y="183"/>
                    </a:cubicBezTo>
                    <a:cubicBezTo>
                      <a:pt x="102" y="162"/>
                      <a:pt x="131" y="106"/>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6" name="Google Shape;236;p28"/>
              <p:cNvSpPr/>
              <p:nvPr/>
            </p:nvSpPr>
            <p:spPr>
              <a:xfrm>
                <a:off x="6658460" y="1427516"/>
                <a:ext cx="21767" cy="31718"/>
              </a:xfrm>
              <a:custGeom>
                <a:avLst/>
                <a:gdLst/>
                <a:ahLst/>
                <a:cxnLst/>
                <a:rect l="l" t="t" r="r" b="b"/>
                <a:pathLst>
                  <a:path w="175" h="255" extrusionOk="0">
                    <a:moveTo>
                      <a:pt x="122" y="1"/>
                    </a:moveTo>
                    <a:cubicBezTo>
                      <a:pt x="111" y="1"/>
                      <a:pt x="100" y="4"/>
                      <a:pt x="87" y="11"/>
                    </a:cubicBezTo>
                    <a:cubicBezTo>
                      <a:pt x="40" y="38"/>
                      <a:pt x="0" y="113"/>
                      <a:pt x="0" y="178"/>
                    </a:cubicBezTo>
                    <a:cubicBezTo>
                      <a:pt x="0" y="226"/>
                      <a:pt x="22" y="254"/>
                      <a:pt x="53" y="254"/>
                    </a:cubicBezTo>
                    <a:cubicBezTo>
                      <a:pt x="63" y="254"/>
                      <a:pt x="75" y="251"/>
                      <a:pt x="87" y="243"/>
                    </a:cubicBezTo>
                    <a:cubicBezTo>
                      <a:pt x="135" y="215"/>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7" name="Google Shape;237;p28"/>
              <p:cNvSpPr/>
              <p:nvPr/>
            </p:nvSpPr>
            <p:spPr>
              <a:xfrm>
                <a:off x="6663560" y="1433486"/>
                <a:ext cx="16419" cy="23881"/>
              </a:xfrm>
              <a:custGeom>
                <a:avLst/>
                <a:gdLst/>
                <a:ahLst/>
                <a:cxnLst/>
                <a:rect l="l" t="t" r="r" b="b"/>
                <a:pathLst>
                  <a:path w="132" h="192" extrusionOk="0">
                    <a:moveTo>
                      <a:pt x="92" y="1"/>
                    </a:moveTo>
                    <a:cubicBezTo>
                      <a:pt x="84" y="1"/>
                      <a:pt x="75" y="3"/>
                      <a:pt x="66" y="8"/>
                    </a:cubicBezTo>
                    <a:cubicBezTo>
                      <a:pt x="30" y="30"/>
                      <a:pt x="1" y="86"/>
                      <a:pt x="1" y="135"/>
                    </a:cubicBezTo>
                    <a:cubicBezTo>
                      <a:pt x="1" y="170"/>
                      <a:pt x="17" y="191"/>
                      <a:pt x="40" y="191"/>
                    </a:cubicBezTo>
                    <a:cubicBezTo>
                      <a:pt x="48" y="191"/>
                      <a:pt x="57" y="188"/>
                      <a:pt x="66" y="183"/>
                    </a:cubicBezTo>
                    <a:cubicBezTo>
                      <a:pt x="102" y="163"/>
                      <a:pt x="132" y="106"/>
                      <a:pt x="132" y="58"/>
                    </a:cubicBezTo>
                    <a:cubicBezTo>
                      <a:pt x="132" y="22"/>
                      <a:pt x="115"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8" name="Google Shape;238;p28"/>
              <p:cNvSpPr/>
              <p:nvPr/>
            </p:nvSpPr>
            <p:spPr>
              <a:xfrm>
                <a:off x="6526490" y="1644813"/>
                <a:ext cx="21892" cy="31718"/>
              </a:xfrm>
              <a:custGeom>
                <a:avLst/>
                <a:gdLst/>
                <a:ahLst/>
                <a:cxnLst/>
                <a:rect l="l" t="t" r="r" b="b"/>
                <a:pathLst>
                  <a:path w="176" h="255" extrusionOk="0">
                    <a:moveTo>
                      <a:pt x="122" y="1"/>
                    </a:moveTo>
                    <a:cubicBezTo>
                      <a:pt x="112" y="1"/>
                      <a:pt x="100" y="4"/>
                      <a:pt x="88" y="11"/>
                    </a:cubicBezTo>
                    <a:cubicBezTo>
                      <a:pt x="40" y="39"/>
                      <a:pt x="1" y="113"/>
                      <a:pt x="1" y="178"/>
                    </a:cubicBezTo>
                    <a:cubicBezTo>
                      <a:pt x="1" y="226"/>
                      <a:pt x="22" y="255"/>
                      <a:pt x="53" y="255"/>
                    </a:cubicBezTo>
                    <a:cubicBezTo>
                      <a:pt x="64" y="255"/>
                      <a:pt x="76" y="251"/>
                      <a:pt x="88"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9" name="Google Shape;239;p28"/>
              <p:cNvSpPr/>
              <p:nvPr/>
            </p:nvSpPr>
            <p:spPr>
              <a:xfrm>
                <a:off x="6531714" y="1650907"/>
                <a:ext cx="16294" cy="23757"/>
              </a:xfrm>
              <a:custGeom>
                <a:avLst/>
                <a:gdLst/>
                <a:ahLst/>
                <a:cxnLst/>
                <a:rect l="l" t="t" r="r" b="b"/>
                <a:pathLst>
                  <a:path w="131" h="191" extrusionOk="0">
                    <a:moveTo>
                      <a:pt x="91" y="0"/>
                    </a:moveTo>
                    <a:cubicBezTo>
                      <a:pt x="83" y="0"/>
                      <a:pt x="75" y="3"/>
                      <a:pt x="66" y="8"/>
                    </a:cubicBezTo>
                    <a:cubicBezTo>
                      <a:pt x="30" y="29"/>
                      <a:pt x="0" y="86"/>
                      <a:pt x="0" y="133"/>
                    </a:cubicBezTo>
                    <a:cubicBezTo>
                      <a:pt x="0" y="169"/>
                      <a:pt x="16" y="191"/>
                      <a:pt x="39" y="191"/>
                    </a:cubicBezTo>
                    <a:cubicBezTo>
                      <a:pt x="47" y="191"/>
                      <a:pt x="56" y="188"/>
                      <a:pt x="66" y="183"/>
                    </a:cubicBezTo>
                    <a:cubicBezTo>
                      <a:pt x="102" y="162"/>
                      <a:pt x="131" y="106"/>
                      <a:pt x="131" y="58"/>
                    </a:cubicBezTo>
                    <a:cubicBezTo>
                      <a:pt x="131" y="21"/>
                      <a:pt x="115"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0" name="Google Shape;240;p28"/>
              <p:cNvSpPr/>
              <p:nvPr/>
            </p:nvSpPr>
            <p:spPr>
              <a:xfrm>
                <a:off x="6728612" y="917920"/>
                <a:ext cx="21892" cy="31718"/>
              </a:xfrm>
              <a:custGeom>
                <a:avLst/>
                <a:gdLst/>
                <a:ahLst/>
                <a:cxnLst/>
                <a:rect l="l" t="t" r="r" b="b"/>
                <a:pathLst>
                  <a:path w="176" h="255" extrusionOk="0">
                    <a:moveTo>
                      <a:pt x="122" y="1"/>
                    </a:moveTo>
                    <a:cubicBezTo>
                      <a:pt x="111" y="1"/>
                      <a:pt x="99" y="4"/>
                      <a:pt x="87" y="11"/>
                    </a:cubicBezTo>
                    <a:cubicBezTo>
                      <a:pt x="40" y="39"/>
                      <a:pt x="0" y="113"/>
                      <a:pt x="0" y="177"/>
                    </a:cubicBezTo>
                    <a:cubicBezTo>
                      <a:pt x="0" y="226"/>
                      <a:pt x="22" y="254"/>
                      <a:pt x="53" y="254"/>
                    </a:cubicBezTo>
                    <a:cubicBezTo>
                      <a:pt x="63" y="254"/>
                      <a:pt x="75" y="251"/>
                      <a:pt x="87"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1" name="Google Shape;241;p28"/>
              <p:cNvSpPr/>
              <p:nvPr/>
            </p:nvSpPr>
            <p:spPr>
              <a:xfrm>
                <a:off x="6733836" y="924015"/>
                <a:ext cx="16294" cy="23757"/>
              </a:xfrm>
              <a:custGeom>
                <a:avLst/>
                <a:gdLst/>
                <a:ahLst/>
                <a:cxnLst/>
                <a:rect l="l" t="t" r="r" b="b"/>
                <a:pathLst>
                  <a:path w="131" h="191" extrusionOk="0">
                    <a:moveTo>
                      <a:pt x="91" y="0"/>
                    </a:moveTo>
                    <a:cubicBezTo>
                      <a:pt x="83" y="0"/>
                      <a:pt x="75" y="3"/>
                      <a:pt x="65" y="8"/>
                    </a:cubicBezTo>
                    <a:cubicBezTo>
                      <a:pt x="29" y="29"/>
                      <a:pt x="0" y="85"/>
                      <a:pt x="0" y="133"/>
                    </a:cubicBezTo>
                    <a:cubicBezTo>
                      <a:pt x="0" y="169"/>
                      <a:pt x="16" y="190"/>
                      <a:pt x="39" y="190"/>
                    </a:cubicBezTo>
                    <a:cubicBezTo>
                      <a:pt x="47" y="190"/>
                      <a:pt x="56" y="188"/>
                      <a:pt x="65" y="182"/>
                    </a:cubicBezTo>
                    <a:cubicBezTo>
                      <a:pt x="101" y="162"/>
                      <a:pt x="131" y="106"/>
                      <a:pt x="131" y="57"/>
                    </a:cubicBezTo>
                    <a:cubicBezTo>
                      <a:pt x="131" y="21"/>
                      <a:pt x="115"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2" name="Google Shape;242;p28"/>
              <p:cNvSpPr/>
              <p:nvPr/>
            </p:nvSpPr>
            <p:spPr>
              <a:xfrm>
                <a:off x="6773017" y="986579"/>
                <a:ext cx="21767" cy="31718"/>
              </a:xfrm>
              <a:custGeom>
                <a:avLst/>
                <a:gdLst/>
                <a:ahLst/>
                <a:cxnLst/>
                <a:rect l="l" t="t" r="r" b="b"/>
                <a:pathLst>
                  <a:path w="175" h="255" extrusionOk="0">
                    <a:moveTo>
                      <a:pt x="123" y="1"/>
                    </a:moveTo>
                    <a:cubicBezTo>
                      <a:pt x="113" y="1"/>
                      <a:pt x="101" y="4"/>
                      <a:pt x="88" y="12"/>
                    </a:cubicBezTo>
                    <a:cubicBezTo>
                      <a:pt x="40" y="39"/>
                      <a:pt x="0" y="114"/>
                      <a:pt x="0" y="178"/>
                    </a:cubicBezTo>
                    <a:cubicBezTo>
                      <a:pt x="0" y="226"/>
                      <a:pt x="22" y="254"/>
                      <a:pt x="53" y="254"/>
                    </a:cubicBezTo>
                    <a:cubicBezTo>
                      <a:pt x="64" y="254"/>
                      <a:pt x="76" y="251"/>
                      <a:pt x="88" y="243"/>
                    </a:cubicBezTo>
                    <a:cubicBezTo>
                      <a:pt x="137" y="216"/>
                      <a:pt x="175" y="141"/>
                      <a:pt x="175" y="77"/>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3" name="Google Shape;243;p28"/>
              <p:cNvSpPr/>
              <p:nvPr/>
            </p:nvSpPr>
            <p:spPr>
              <a:xfrm>
                <a:off x="6778241" y="992674"/>
                <a:ext cx="16419" cy="23757"/>
              </a:xfrm>
              <a:custGeom>
                <a:avLst/>
                <a:gdLst/>
                <a:ahLst/>
                <a:cxnLst/>
                <a:rect l="l" t="t" r="r" b="b"/>
                <a:pathLst>
                  <a:path w="132" h="191" extrusionOk="0">
                    <a:moveTo>
                      <a:pt x="93" y="1"/>
                    </a:moveTo>
                    <a:cubicBezTo>
                      <a:pt x="85" y="1"/>
                      <a:pt x="76" y="3"/>
                      <a:pt x="67" y="9"/>
                    </a:cubicBezTo>
                    <a:cubicBezTo>
                      <a:pt x="29" y="29"/>
                      <a:pt x="0" y="85"/>
                      <a:pt x="0" y="134"/>
                    </a:cubicBezTo>
                    <a:cubicBezTo>
                      <a:pt x="0" y="169"/>
                      <a:pt x="17" y="191"/>
                      <a:pt x="40" y="191"/>
                    </a:cubicBezTo>
                    <a:cubicBezTo>
                      <a:pt x="48" y="191"/>
                      <a:pt x="57" y="188"/>
                      <a:pt x="67" y="183"/>
                    </a:cubicBezTo>
                    <a:cubicBezTo>
                      <a:pt x="103" y="162"/>
                      <a:pt x="132" y="106"/>
                      <a:pt x="132" y="58"/>
                    </a:cubicBezTo>
                    <a:cubicBezTo>
                      <a:pt x="132" y="22"/>
                      <a:pt x="116"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4" name="Google Shape;244;p28"/>
              <p:cNvSpPr/>
              <p:nvPr/>
            </p:nvSpPr>
            <p:spPr>
              <a:xfrm>
                <a:off x="6327602" y="1148899"/>
                <a:ext cx="21892" cy="31718"/>
              </a:xfrm>
              <a:custGeom>
                <a:avLst/>
                <a:gdLst/>
                <a:ahLst/>
                <a:cxnLst/>
                <a:rect l="l" t="t" r="r" b="b"/>
                <a:pathLst>
                  <a:path w="176" h="255" extrusionOk="0">
                    <a:moveTo>
                      <a:pt x="123" y="0"/>
                    </a:moveTo>
                    <a:cubicBezTo>
                      <a:pt x="112" y="0"/>
                      <a:pt x="101" y="4"/>
                      <a:pt x="88" y="10"/>
                    </a:cubicBezTo>
                    <a:cubicBezTo>
                      <a:pt x="40" y="39"/>
                      <a:pt x="1" y="113"/>
                      <a:pt x="1" y="177"/>
                    </a:cubicBezTo>
                    <a:cubicBezTo>
                      <a:pt x="1" y="225"/>
                      <a:pt x="23" y="254"/>
                      <a:pt x="54" y="254"/>
                    </a:cubicBezTo>
                    <a:cubicBezTo>
                      <a:pt x="64" y="254"/>
                      <a:pt x="76" y="251"/>
                      <a:pt x="88" y="244"/>
                    </a:cubicBezTo>
                    <a:cubicBezTo>
                      <a:pt x="137" y="215"/>
                      <a:pt x="175" y="141"/>
                      <a:pt x="175" y="77"/>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5" name="Google Shape;245;p28"/>
              <p:cNvSpPr/>
              <p:nvPr/>
            </p:nvSpPr>
            <p:spPr>
              <a:xfrm>
                <a:off x="6332826" y="1154994"/>
                <a:ext cx="16419" cy="23757"/>
              </a:xfrm>
              <a:custGeom>
                <a:avLst/>
                <a:gdLst/>
                <a:ahLst/>
                <a:cxnLst/>
                <a:rect l="l" t="t" r="r" b="b"/>
                <a:pathLst>
                  <a:path w="132" h="191" extrusionOk="0">
                    <a:moveTo>
                      <a:pt x="92" y="0"/>
                    </a:moveTo>
                    <a:cubicBezTo>
                      <a:pt x="84" y="0"/>
                      <a:pt x="75" y="2"/>
                      <a:pt x="66" y="8"/>
                    </a:cubicBezTo>
                    <a:cubicBezTo>
                      <a:pt x="30" y="29"/>
                      <a:pt x="0" y="84"/>
                      <a:pt x="0" y="133"/>
                    </a:cubicBezTo>
                    <a:cubicBezTo>
                      <a:pt x="0" y="169"/>
                      <a:pt x="16" y="190"/>
                      <a:pt x="39" y="190"/>
                    </a:cubicBezTo>
                    <a:cubicBezTo>
                      <a:pt x="47" y="190"/>
                      <a:pt x="56" y="188"/>
                      <a:pt x="66" y="182"/>
                    </a:cubicBezTo>
                    <a:cubicBezTo>
                      <a:pt x="103" y="162"/>
                      <a:pt x="132" y="106"/>
                      <a:pt x="132" y="57"/>
                    </a:cubicBezTo>
                    <a:cubicBezTo>
                      <a:pt x="132" y="21"/>
                      <a:pt x="116"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6" name="Google Shape;246;p28"/>
              <p:cNvSpPr/>
              <p:nvPr/>
            </p:nvSpPr>
            <p:spPr>
              <a:xfrm>
                <a:off x="6280710" y="1274774"/>
                <a:ext cx="21767" cy="31593"/>
              </a:xfrm>
              <a:custGeom>
                <a:avLst/>
                <a:gdLst/>
                <a:ahLst/>
                <a:cxnLst/>
                <a:rect l="l" t="t" r="r" b="b"/>
                <a:pathLst>
                  <a:path w="175" h="254" extrusionOk="0">
                    <a:moveTo>
                      <a:pt x="123" y="0"/>
                    </a:moveTo>
                    <a:cubicBezTo>
                      <a:pt x="113" y="0"/>
                      <a:pt x="101" y="4"/>
                      <a:pt x="88" y="11"/>
                    </a:cubicBezTo>
                    <a:cubicBezTo>
                      <a:pt x="40" y="38"/>
                      <a:pt x="0" y="113"/>
                      <a:pt x="0" y="177"/>
                    </a:cubicBezTo>
                    <a:cubicBezTo>
                      <a:pt x="0" y="225"/>
                      <a:pt x="22" y="253"/>
                      <a:pt x="53" y="253"/>
                    </a:cubicBezTo>
                    <a:cubicBezTo>
                      <a:pt x="64" y="253"/>
                      <a:pt x="76" y="250"/>
                      <a:pt x="88" y="243"/>
                    </a:cubicBezTo>
                    <a:cubicBezTo>
                      <a:pt x="137" y="216"/>
                      <a:pt x="175" y="140"/>
                      <a:pt x="175" y="76"/>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7" name="Google Shape;247;p28"/>
              <p:cNvSpPr/>
              <p:nvPr/>
            </p:nvSpPr>
            <p:spPr>
              <a:xfrm>
                <a:off x="6285934" y="1280744"/>
                <a:ext cx="16419" cy="23757"/>
              </a:xfrm>
              <a:custGeom>
                <a:avLst/>
                <a:gdLst/>
                <a:ahLst/>
                <a:cxnLst/>
                <a:rect l="l" t="t" r="r" b="b"/>
                <a:pathLst>
                  <a:path w="132" h="191" extrusionOk="0">
                    <a:moveTo>
                      <a:pt x="92" y="1"/>
                    </a:moveTo>
                    <a:cubicBezTo>
                      <a:pt x="84" y="1"/>
                      <a:pt x="75" y="3"/>
                      <a:pt x="65" y="9"/>
                    </a:cubicBezTo>
                    <a:cubicBezTo>
                      <a:pt x="29" y="29"/>
                      <a:pt x="0" y="86"/>
                      <a:pt x="0" y="134"/>
                    </a:cubicBezTo>
                    <a:cubicBezTo>
                      <a:pt x="0" y="169"/>
                      <a:pt x="16" y="191"/>
                      <a:pt x="39" y="191"/>
                    </a:cubicBezTo>
                    <a:cubicBezTo>
                      <a:pt x="47" y="191"/>
                      <a:pt x="56" y="188"/>
                      <a:pt x="65" y="182"/>
                    </a:cubicBezTo>
                    <a:cubicBezTo>
                      <a:pt x="102" y="162"/>
                      <a:pt x="132" y="106"/>
                      <a:pt x="132" y="57"/>
                    </a:cubicBezTo>
                    <a:cubicBezTo>
                      <a:pt x="132" y="22"/>
                      <a:pt x="116"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8" name="Google Shape;248;p28"/>
              <p:cNvSpPr/>
              <p:nvPr/>
            </p:nvSpPr>
            <p:spPr>
              <a:xfrm>
                <a:off x="6483454" y="978246"/>
                <a:ext cx="21892" cy="31718"/>
              </a:xfrm>
              <a:custGeom>
                <a:avLst/>
                <a:gdLst/>
                <a:ahLst/>
                <a:cxnLst/>
                <a:rect l="l" t="t" r="r" b="b"/>
                <a:pathLst>
                  <a:path w="176" h="255" extrusionOk="0">
                    <a:moveTo>
                      <a:pt x="123" y="0"/>
                    </a:moveTo>
                    <a:cubicBezTo>
                      <a:pt x="113" y="0"/>
                      <a:pt x="101" y="4"/>
                      <a:pt x="89" y="11"/>
                    </a:cubicBezTo>
                    <a:cubicBezTo>
                      <a:pt x="40" y="39"/>
                      <a:pt x="1" y="113"/>
                      <a:pt x="1" y="178"/>
                    </a:cubicBezTo>
                    <a:cubicBezTo>
                      <a:pt x="1" y="226"/>
                      <a:pt x="23" y="254"/>
                      <a:pt x="54" y="254"/>
                    </a:cubicBezTo>
                    <a:cubicBezTo>
                      <a:pt x="65" y="254"/>
                      <a:pt x="77" y="251"/>
                      <a:pt x="89" y="244"/>
                    </a:cubicBezTo>
                    <a:cubicBezTo>
                      <a:pt x="137" y="216"/>
                      <a:pt x="175" y="142"/>
                      <a:pt x="175" y="77"/>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9" name="Google Shape;249;p28"/>
              <p:cNvSpPr/>
              <p:nvPr/>
            </p:nvSpPr>
            <p:spPr>
              <a:xfrm>
                <a:off x="6488678" y="984341"/>
                <a:ext cx="16543" cy="23757"/>
              </a:xfrm>
              <a:custGeom>
                <a:avLst/>
                <a:gdLst/>
                <a:ahLst/>
                <a:cxnLst/>
                <a:rect l="l" t="t" r="r" b="b"/>
                <a:pathLst>
                  <a:path w="133" h="191" extrusionOk="0">
                    <a:moveTo>
                      <a:pt x="93" y="0"/>
                    </a:moveTo>
                    <a:cubicBezTo>
                      <a:pt x="84" y="0"/>
                      <a:pt x="75" y="3"/>
                      <a:pt x="66" y="8"/>
                    </a:cubicBezTo>
                    <a:cubicBezTo>
                      <a:pt x="30" y="28"/>
                      <a:pt x="1" y="85"/>
                      <a:pt x="1" y="133"/>
                    </a:cubicBezTo>
                    <a:cubicBezTo>
                      <a:pt x="1" y="169"/>
                      <a:pt x="17" y="190"/>
                      <a:pt x="40" y="190"/>
                    </a:cubicBezTo>
                    <a:cubicBezTo>
                      <a:pt x="48" y="190"/>
                      <a:pt x="57" y="188"/>
                      <a:pt x="66" y="183"/>
                    </a:cubicBezTo>
                    <a:cubicBezTo>
                      <a:pt x="103" y="161"/>
                      <a:pt x="132" y="106"/>
                      <a:pt x="132" y="58"/>
                    </a:cubicBezTo>
                    <a:cubicBezTo>
                      <a:pt x="132" y="22"/>
                      <a:pt x="11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0" name="Google Shape;250;p28"/>
              <p:cNvSpPr/>
              <p:nvPr/>
            </p:nvSpPr>
            <p:spPr>
              <a:xfrm>
                <a:off x="6674132" y="868540"/>
                <a:ext cx="21767" cy="31593"/>
              </a:xfrm>
              <a:custGeom>
                <a:avLst/>
                <a:gdLst/>
                <a:ahLst/>
                <a:cxnLst/>
                <a:rect l="l" t="t" r="r" b="b"/>
                <a:pathLst>
                  <a:path w="175" h="254" extrusionOk="0">
                    <a:moveTo>
                      <a:pt x="122" y="1"/>
                    </a:moveTo>
                    <a:cubicBezTo>
                      <a:pt x="112" y="1"/>
                      <a:pt x="100" y="4"/>
                      <a:pt x="87" y="11"/>
                    </a:cubicBezTo>
                    <a:cubicBezTo>
                      <a:pt x="40" y="38"/>
                      <a:pt x="0" y="113"/>
                      <a:pt x="0" y="178"/>
                    </a:cubicBezTo>
                    <a:cubicBezTo>
                      <a:pt x="0" y="226"/>
                      <a:pt x="22" y="254"/>
                      <a:pt x="53" y="254"/>
                    </a:cubicBezTo>
                    <a:cubicBezTo>
                      <a:pt x="63" y="254"/>
                      <a:pt x="75" y="250"/>
                      <a:pt x="87" y="243"/>
                    </a:cubicBezTo>
                    <a:cubicBezTo>
                      <a:pt x="136" y="215"/>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1" name="Google Shape;251;p28"/>
              <p:cNvSpPr/>
              <p:nvPr/>
            </p:nvSpPr>
            <p:spPr>
              <a:xfrm>
                <a:off x="6679356" y="874511"/>
                <a:ext cx="16294" cy="23757"/>
              </a:xfrm>
              <a:custGeom>
                <a:avLst/>
                <a:gdLst/>
                <a:ahLst/>
                <a:cxnLst/>
                <a:rect l="l" t="t" r="r" b="b"/>
                <a:pathLst>
                  <a:path w="131" h="191" extrusionOk="0">
                    <a:moveTo>
                      <a:pt x="91" y="1"/>
                    </a:moveTo>
                    <a:cubicBezTo>
                      <a:pt x="83" y="1"/>
                      <a:pt x="74" y="3"/>
                      <a:pt x="65" y="8"/>
                    </a:cubicBezTo>
                    <a:cubicBezTo>
                      <a:pt x="29" y="30"/>
                      <a:pt x="0" y="85"/>
                      <a:pt x="0" y="133"/>
                    </a:cubicBezTo>
                    <a:cubicBezTo>
                      <a:pt x="0" y="169"/>
                      <a:pt x="16" y="191"/>
                      <a:pt x="39" y="191"/>
                    </a:cubicBezTo>
                    <a:cubicBezTo>
                      <a:pt x="47" y="191"/>
                      <a:pt x="56" y="188"/>
                      <a:pt x="65" y="183"/>
                    </a:cubicBezTo>
                    <a:cubicBezTo>
                      <a:pt x="101" y="163"/>
                      <a:pt x="131" y="106"/>
                      <a:pt x="131" y="58"/>
                    </a:cubicBezTo>
                    <a:cubicBezTo>
                      <a:pt x="131" y="22"/>
                      <a:pt x="114"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2" name="Google Shape;252;p28"/>
              <p:cNvSpPr/>
              <p:nvPr/>
            </p:nvSpPr>
            <p:spPr>
              <a:xfrm>
                <a:off x="6590423" y="915806"/>
                <a:ext cx="21767" cy="31718"/>
              </a:xfrm>
              <a:custGeom>
                <a:avLst/>
                <a:gdLst/>
                <a:ahLst/>
                <a:cxnLst/>
                <a:rect l="l" t="t" r="r" b="b"/>
                <a:pathLst>
                  <a:path w="175" h="255" extrusionOk="0">
                    <a:moveTo>
                      <a:pt x="122" y="1"/>
                    </a:moveTo>
                    <a:cubicBezTo>
                      <a:pt x="112" y="1"/>
                      <a:pt x="100" y="4"/>
                      <a:pt x="88" y="11"/>
                    </a:cubicBezTo>
                    <a:cubicBezTo>
                      <a:pt x="39" y="39"/>
                      <a:pt x="0" y="113"/>
                      <a:pt x="0" y="177"/>
                    </a:cubicBezTo>
                    <a:cubicBezTo>
                      <a:pt x="0" y="226"/>
                      <a:pt x="22" y="255"/>
                      <a:pt x="53" y="255"/>
                    </a:cubicBezTo>
                    <a:cubicBezTo>
                      <a:pt x="64" y="255"/>
                      <a:pt x="75" y="251"/>
                      <a:pt x="88"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3" name="Google Shape;253;p28"/>
              <p:cNvSpPr/>
              <p:nvPr/>
            </p:nvSpPr>
            <p:spPr>
              <a:xfrm>
                <a:off x="6595523" y="921900"/>
                <a:ext cx="16543" cy="23757"/>
              </a:xfrm>
              <a:custGeom>
                <a:avLst/>
                <a:gdLst/>
                <a:ahLst/>
                <a:cxnLst/>
                <a:rect l="l" t="t" r="r" b="b"/>
                <a:pathLst>
                  <a:path w="133" h="191" extrusionOk="0">
                    <a:moveTo>
                      <a:pt x="93" y="0"/>
                    </a:moveTo>
                    <a:cubicBezTo>
                      <a:pt x="85" y="0"/>
                      <a:pt x="76" y="3"/>
                      <a:pt x="67" y="8"/>
                    </a:cubicBezTo>
                    <a:cubicBezTo>
                      <a:pt x="30" y="29"/>
                      <a:pt x="1" y="86"/>
                      <a:pt x="1" y="133"/>
                    </a:cubicBezTo>
                    <a:cubicBezTo>
                      <a:pt x="1" y="169"/>
                      <a:pt x="17" y="191"/>
                      <a:pt x="40" y="191"/>
                    </a:cubicBezTo>
                    <a:cubicBezTo>
                      <a:pt x="49" y="191"/>
                      <a:pt x="58" y="188"/>
                      <a:pt x="67" y="182"/>
                    </a:cubicBezTo>
                    <a:cubicBezTo>
                      <a:pt x="103" y="162"/>
                      <a:pt x="132" y="106"/>
                      <a:pt x="132" y="57"/>
                    </a:cubicBezTo>
                    <a:cubicBezTo>
                      <a:pt x="132" y="21"/>
                      <a:pt x="11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4" name="Google Shape;254;p28"/>
              <p:cNvSpPr/>
              <p:nvPr/>
            </p:nvSpPr>
            <p:spPr>
              <a:xfrm>
                <a:off x="6387555" y="992799"/>
                <a:ext cx="378752" cy="641441"/>
              </a:xfrm>
              <a:custGeom>
                <a:avLst/>
                <a:gdLst/>
                <a:ahLst/>
                <a:cxnLst/>
                <a:rect l="l" t="t" r="r" b="b"/>
                <a:pathLst>
                  <a:path w="3045" h="5157" extrusionOk="0">
                    <a:moveTo>
                      <a:pt x="2954" y="1"/>
                    </a:moveTo>
                    <a:cubicBezTo>
                      <a:pt x="2959" y="82"/>
                      <a:pt x="2970" y="546"/>
                      <a:pt x="2827" y="1268"/>
                    </a:cubicBezTo>
                    <a:cubicBezTo>
                      <a:pt x="2818" y="1315"/>
                      <a:pt x="2808" y="1363"/>
                      <a:pt x="2797" y="1413"/>
                    </a:cubicBezTo>
                    <a:cubicBezTo>
                      <a:pt x="2773" y="1527"/>
                      <a:pt x="2744" y="1646"/>
                      <a:pt x="2711" y="1770"/>
                    </a:cubicBezTo>
                    <a:cubicBezTo>
                      <a:pt x="2678" y="1898"/>
                      <a:pt x="2640" y="2030"/>
                      <a:pt x="2596" y="2169"/>
                    </a:cubicBezTo>
                    <a:cubicBezTo>
                      <a:pt x="2536" y="2361"/>
                      <a:pt x="2465" y="2564"/>
                      <a:pt x="2384" y="2776"/>
                    </a:cubicBezTo>
                    <a:cubicBezTo>
                      <a:pt x="2205" y="3235"/>
                      <a:pt x="1973" y="3733"/>
                      <a:pt x="1667" y="4260"/>
                    </a:cubicBezTo>
                    <a:cubicBezTo>
                      <a:pt x="1513" y="4525"/>
                      <a:pt x="1339" y="4799"/>
                      <a:pt x="1145" y="5078"/>
                    </a:cubicBezTo>
                    <a:cubicBezTo>
                      <a:pt x="1030" y="5046"/>
                      <a:pt x="922" y="5005"/>
                      <a:pt x="820" y="4960"/>
                    </a:cubicBezTo>
                    <a:cubicBezTo>
                      <a:pt x="471" y="4806"/>
                      <a:pt x="205" y="4583"/>
                      <a:pt x="1" y="4329"/>
                    </a:cubicBezTo>
                    <a:lnTo>
                      <a:pt x="1" y="4329"/>
                    </a:lnTo>
                    <a:cubicBezTo>
                      <a:pt x="212" y="4616"/>
                      <a:pt x="496" y="4868"/>
                      <a:pt x="880" y="5038"/>
                    </a:cubicBezTo>
                    <a:cubicBezTo>
                      <a:pt x="981" y="5083"/>
                      <a:pt x="1089" y="5123"/>
                      <a:pt x="1204" y="5156"/>
                    </a:cubicBezTo>
                    <a:cubicBezTo>
                      <a:pt x="1399" y="4877"/>
                      <a:pt x="1573" y="4603"/>
                      <a:pt x="1727" y="4336"/>
                    </a:cubicBezTo>
                    <a:cubicBezTo>
                      <a:pt x="2033" y="3810"/>
                      <a:pt x="2265" y="3313"/>
                      <a:pt x="2444" y="2853"/>
                    </a:cubicBezTo>
                    <a:cubicBezTo>
                      <a:pt x="2525" y="2642"/>
                      <a:pt x="2596" y="2439"/>
                      <a:pt x="2656" y="2246"/>
                    </a:cubicBezTo>
                    <a:cubicBezTo>
                      <a:pt x="2700" y="2108"/>
                      <a:pt x="2737" y="1975"/>
                      <a:pt x="2771" y="1848"/>
                    </a:cubicBezTo>
                    <a:cubicBezTo>
                      <a:pt x="2803" y="1724"/>
                      <a:pt x="2833" y="1604"/>
                      <a:pt x="2857" y="1491"/>
                    </a:cubicBezTo>
                    <a:cubicBezTo>
                      <a:pt x="2867" y="1441"/>
                      <a:pt x="2878" y="1393"/>
                      <a:pt x="2887" y="1345"/>
                    </a:cubicBezTo>
                    <a:cubicBezTo>
                      <a:pt x="3044" y="550"/>
                      <a:pt x="3014" y="65"/>
                      <a:pt x="3014" y="65"/>
                    </a:cubicBezTo>
                    <a:lnTo>
                      <a:pt x="2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5" name="Google Shape;255;p28"/>
              <p:cNvSpPr/>
              <p:nvPr/>
            </p:nvSpPr>
            <p:spPr>
              <a:xfrm>
                <a:off x="6338548" y="821275"/>
                <a:ext cx="357358" cy="208714"/>
              </a:xfrm>
              <a:custGeom>
                <a:avLst/>
                <a:gdLst/>
                <a:ahLst/>
                <a:cxnLst/>
                <a:rect l="l" t="t" r="r" b="b"/>
                <a:pathLst>
                  <a:path w="2873" h="1678" extrusionOk="0">
                    <a:moveTo>
                      <a:pt x="2549" y="1"/>
                    </a:moveTo>
                    <a:lnTo>
                      <a:pt x="0" y="1471"/>
                    </a:lnTo>
                    <a:lnTo>
                      <a:pt x="325" y="1677"/>
                    </a:lnTo>
                    <a:lnTo>
                      <a:pt x="2873" y="207"/>
                    </a:lnTo>
                    <a:lnTo>
                      <a:pt x="2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6" name="Google Shape;256;p28"/>
              <p:cNvSpPr/>
              <p:nvPr/>
            </p:nvSpPr>
            <p:spPr>
              <a:xfrm>
                <a:off x="6230459" y="1004242"/>
                <a:ext cx="148516" cy="270532"/>
              </a:xfrm>
              <a:custGeom>
                <a:avLst/>
                <a:gdLst/>
                <a:ahLst/>
                <a:cxnLst/>
                <a:rect l="l" t="t" r="r" b="b"/>
                <a:pathLst>
                  <a:path w="1194" h="2175" extrusionOk="0">
                    <a:moveTo>
                      <a:pt x="869" y="0"/>
                    </a:moveTo>
                    <a:lnTo>
                      <a:pt x="0" y="1968"/>
                    </a:lnTo>
                    <a:lnTo>
                      <a:pt x="326" y="2175"/>
                    </a:lnTo>
                    <a:lnTo>
                      <a:pt x="1194" y="206"/>
                    </a:lnTo>
                    <a:lnTo>
                      <a:pt x="8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7" name="Google Shape;257;p28"/>
              <p:cNvSpPr/>
              <p:nvPr/>
            </p:nvSpPr>
            <p:spPr>
              <a:xfrm>
                <a:off x="6312054" y="1079991"/>
                <a:ext cx="398281" cy="379242"/>
              </a:xfrm>
              <a:custGeom>
                <a:avLst/>
                <a:gdLst/>
                <a:ahLst/>
                <a:cxnLst/>
                <a:rect l="l" t="t" r="r" b="b"/>
                <a:pathLst>
                  <a:path w="3202" h="3049" extrusionOk="0">
                    <a:moveTo>
                      <a:pt x="653" y="0"/>
                    </a:moveTo>
                    <a:lnTo>
                      <a:pt x="213" y="983"/>
                    </a:lnTo>
                    <a:lnTo>
                      <a:pt x="3" y="1453"/>
                    </a:lnTo>
                    <a:cubicBezTo>
                      <a:pt x="3" y="1453"/>
                      <a:pt x="1" y="1498"/>
                      <a:pt x="1" y="1576"/>
                    </a:cubicBezTo>
                    <a:lnTo>
                      <a:pt x="2551" y="3049"/>
                    </a:lnTo>
                    <a:cubicBezTo>
                      <a:pt x="2725" y="2708"/>
                      <a:pt x="2872" y="2382"/>
                      <a:pt x="2991" y="2075"/>
                    </a:cubicBezTo>
                    <a:cubicBezTo>
                      <a:pt x="3072" y="1865"/>
                      <a:pt x="3142" y="1664"/>
                      <a:pt x="3202" y="1472"/>
                    </a:cubicBezTo>
                    <a:lnTo>
                      <a:pt x="6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8" name="Google Shape;258;p28"/>
              <p:cNvSpPr/>
              <p:nvPr/>
            </p:nvSpPr>
            <p:spPr>
              <a:xfrm>
                <a:off x="6312054" y="1275894"/>
                <a:ext cx="317431" cy="275632"/>
              </a:xfrm>
              <a:custGeom>
                <a:avLst/>
                <a:gdLst/>
                <a:ahLst/>
                <a:cxnLst/>
                <a:rect l="l" t="t" r="r" b="b"/>
                <a:pathLst>
                  <a:path w="2552" h="2216" extrusionOk="0">
                    <a:moveTo>
                      <a:pt x="1" y="1"/>
                    </a:moveTo>
                    <a:cubicBezTo>
                      <a:pt x="2" y="190"/>
                      <a:pt x="19" y="577"/>
                      <a:pt x="130" y="1012"/>
                    </a:cubicBezTo>
                    <a:cubicBezTo>
                      <a:pt x="135" y="1030"/>
                      <a:pt x="140" y="1048"/>
                      <a:pt x="145" y="1066"/>
                    </a:cubicBezTo>
                    <a:lnTo>
                      <a:pt x="2136" y="2216"/>
                    </a:lnTo>
                    <a:cubicBezTo>
                      <a:pt x="2183" y="2138"/>
                      <a:pt x="2230" y="2060"/>
                      <a:pt x="2274" y="1984"/>
                    </a:cubicBezTo>
                    <a:cubicBezTo>
                      <a:pt x="2375" y="1810"/>
                      <a:pt x="2466" y="1640"/>
                      <a:pt x="2551" y="1472"/>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9" name="Google Shape;259;p28"/>
              <p:cNvSpPr/>
              <p:nvPr/>
            </p:nvSpPr>
            <p:spPr>
              <a:xfrm>
                <a:off x="6393152" y="1012202"/>
                <a:ext cx="346412" cy="251004"/>
              </a:xfrm>
              <a:custGeom>
                <a:avLst/>
                <a:gdLst/>
                <a:ahLst/>
                <a:cxnLst/>
                <a:rect l="l" t="t" r="r" b="b"/>
                <a:pathLst>
                  <a:path w="2785" h="2018" extrusionOk="0">
                    <a:moveTo>
                      <a:pt x="881" y="0"/>
                    </a:moveTo>
                    <a:lnTo>
                      <a:pt x="236" y="374"/>
                    </a:lnTo>
                    <a:lnTo>
                      <a:pt x="23" y="497"/>
                    </a:lnTo>
                    <a:lnTo>
                      <a:pt x="1" y="545"/>
                    </a:lnTo>
                    <a:lnTo>
                      <a:pt x="2550" y="2017"/>
                    </a:lnTo>
                    <a:cubicBezTo>
                      <a:pt x="2550" y="2016"/>
                      <a:pt x="2551" y="2014"/>
                      <a:pt x="2551" y="2013"/>
                    </a:cubicBezTo>
                    <a:cubicBezTo>
                      <a:pt x="2594" y="1875"/>
                      <a:pt x="2632" y="1742"/>
                      <a:pt x="2666" y="1615"/>
                    </a:cubicBezTo>
                    <a:cubicBezTo>
                      <a:pt x="2699" y="1490"/>
                      <a:pt x="2727" y="1371"/>
                      <a:pt x="2752" y="1257"/>
                    </a:cubicBezTo>
                    <a:cubicBezTo>
                      <a:pt x="2762" y="1209"/>
                      <a:pt x="2773" y="1159"/>
                      <a:pt x="2782" y="1113"/>
                    </a:cubicBezTo>
                    <a:cubicBezTo>
                      <a:pt x="2783" y="1108"/>
                      <a:pt x="2783" y="1104"/>
                      <a:pt x="2784" y="1099"/>
                    </a:cubicBez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0" name="Google Shape;260;p28"/>
              <p:cNvSpPr/>
              <p:nvPr/>
            </p:nvSpPr>
            <p:spPr>
              <a:xfrm>
                <a:off x="6502857" y="910582"/>
                <a:ext cx="254119" cy="238441"/>
              </a:xfrm>
              <a:custGeom>
                <a:avLst/>
                <a:gdLst/>
                <a:ahLst/>
                <a:cxnLst/>
                <a:rect l="l" t="t" r="r" b="b"/>
                <a:pathLst>
                  <a:path w="2043" h="1917" extrusionOk="0">
                    <a:moveTo>
                      <a:pt x="1415" y="1"/>
                    </a:moveTo>
                    <a:lnTo>
                      <a:pt x="1167" y="144"/>
                    </a:lnTo>
                    <a:lnTo>
                      <a:pt x="986" y="249"/>
                    </a:lnTo>
                    <a:lnTo>
                      <a:pt x="767" y="375"/>
                    </a:lnTo>
                    <a:lnTo>
                      <a:pt x="403" y="584"/>
                    </a:lnTo>
                    <a:lnTo>
                      <a:pt x="278" y="657"/>
                    </a:lnTo>
                    <a:lnTo>
                      <a:pt x="0" y="817"/>
                    </a:lnTo>
                    <a:lnTo>
                      <a:pt x="1902" y="1916"/>
                    </a:lnTo>
                    <a:cubicBezTo>
                      <a:pt x="2043" y="1202"/>
                      <a:pt x="2031" y="742"/>
                      <a:pt x="2027" y="662"/>
                    </a:cubicBezTo>
                    <a:lnTo>
                      <a:pt x="1415" y="1"/>
                    </a:lnTo>
                    <a:close/>
                  </a:path>
                </a:pathLst>
              </a:custGeom>
              <a:solidFill>
                <a:srgbClr val="D10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1" name="Google Shape;261;p28"/>
              <p:cNvSpPr/>
              <p:nvPr/>
            </p:nvSpPr>
            <p:spPr>
              <a:xfrm>
                <a:off x="6502857" y="910582"/>
                <a:ext cx="254119" cy="238441"/>
              </a:xfrm>
              <a:custGeom>
                <a:avLst/>
                <a:gdLst/>
                <a:ahLst/>
                <a:cxnLst/>
                <a:rect l="l" t="t" r="r" b="b"/>
                <a:pathLst>
                  <a:path w="2043" h="1917" extrusionOk="0">
                    <a:moveTo>
                      <a:pt x="1415" y="1"/>
                    </a:moveTo>
                    <a:lnTo>
                      <a:pt x="1167" y="144"/>
                    </a:lnTo>
                    <a:lnTo>
                      <a:pt x="986" y="249"/>
                    </a:lnTo>
                    <a:lnTo>
                      <a:pt x="767" y="375"/>
                    </a:lnTo>
                    <a:lnTo>
                      <a:pt x="403" y="584"/>
                    </a:lnTo>
                    <a:lnTo>
                      <a:pt x="278" y="657"/>
                    </a:lnTo>
                    <a:lnTo>
                      <a:pt x="0" y="817"/>
                    </a:lnTo>
                    <a:lnTo>
                      <a:pt x="1902" y="1916"/>
                    </a:lnTo>
                    <a:cubicBezTo>
                      <a:pt x="2043" y="1202"/>
                      <a:pt x="2031" y="742"/>
                      <a:pt x="2027" y="662"/>
                    </a:cubicBezTo>
                    <a:lnTo>
                      <a:pt x="14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2" name="Google Shape;262;p28"/>
              <p:cNvSpPr/>
              <p:nvPr/>
            </p:nvSpPr>
            <p:spPr>
              <a:xfrm>
                <a:off x="6329965" y="1408237"/>
                <a:ext cx="247775" cy="216301"/>
              </a:xfrm>
              <a:custGeom>
                <a:avLst/>
                <a:gdLst/>
                <a:ahLst/>
                <a:cxnLst/>
                <a:rect l="l" t="t" r="r" b="b"/>
                <a:pathLst>
                  <a:path w="1992" h="1739" extrusionOk="0">
                    <a:moveTo>
                      <a:pt x="1" y="1"/>
                    </a:moveTo>
                    <a:lnTo>
                      <a:pt x="1" y="1"/>
                    </a:lnTo>
                    <a:cubicBezTo>
                      <a:pt x="90" y="328"/>
                      <a:pt x="233" y="679"/>
                      <a:pt x="464" y="989"/>
                    </a:cubicBezTo>
                    <a:cubicBezTo>
                      <a:pt x="668" y="1243"/>
                      <a:pt x="934" y="1466"/>
                      <a:pt x="1283" y="1620"/>
                    </a:cubicBezTo>
                    <a:cubicBezTo>
                      <a:pt x="1385" y="1665"/>
                      <a:pt x="1493" y="1706"/>
                      <a:pt x="1608" y="1738"/>
                    </a:cubicBezTo>
                    <a:cubicBezTo>
                      <a:pt x="1746" y="1540"/>
                      <a:pt x="1873" y="1344"/>
                      <a:pt x="1992" y="1151"/>
                    </a:cubicBezTo>
                    <a:lnTo>
                      <a:pt x="1" y="1"/>
                    </a:lnTo>
                    <a:close/>
                  </a:path>
                </a:pathLst>
              </a:custGeom>
              <a:solidFill>
                <a:srgbClr val="D10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3" name="Google Shape;263;p28"/>
              <p:cNvSpPr/>
              <p:nvPr/>
            </p:nvSpPr>
            <p:spPr>
              <a:xfrm>
                <a:off x="6329965" y="1408237"/>
                <a:ext cx="247775" cy="216301"/>
              </a:xfrm>
              <a:custGeom>
                <a:avLst/>
                <a:gdLst/>
                <a:ahLst/>
                <a:cxnLst/>
                <a:rect l="l" t="t" r="r" b="b"/>
                <a:pathLst>
                  <a:path w="1992" h="1739" extrusionOk="0">
                    <a:moveTo>
                      <a:pt x="1" y="1"/>
                    </a:moveTo>
                    <a:lnTo>
                      <a:pt x="1" y="1"/>
                    </a:lnTo>
                    <a:cubicBezTo>
                      <a:pt x="90" y="328"/>
                      <a:pt x="233" y="679"/>
                      <a:pt x="464" y="989"/>
                    </a:cubicBezTo>
                    <a:cubicBezTo>
                      <a:pt x="668" y="1243"/>
                      <a:pt x="934" y="1466"/>
                      <a:pt x="1283" y="1620"/>
                    </a:cubicBezTo>
                    <a:cubicBezTo>
                      <a:pt x="1385" y="1665"/>
                      <a:pt x="1493" y="1706"/>
                      <a:pt x="1608" y="1738"/>
                    </a:cubicBezTo>
                    <a:cubicBezTo>
                      <a:pt x="1746" y="1540"/>
                      <a:pt x="1873" y="1344"/>
                      <a:pt x="1992" y="1151"/>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2" name="Google Shape;292;p28"/>
              <p:cNvSpPr/>
              <p:nvPr/>
            </p:nvSpPr>
            <p:spPr>
              <a:xfrm>
                <a:off x="5923234" y="1733746"/>
                <a:ext cx="80850" cy="38434"/>
              </a:xfrm>
              <a:custGeom>
                <a:avLst/>
                <a:gdLst/>
                <a:ahLst/>
                <a:cxnLst/>
                <a:rect l="l" t="t" r="r" b="b"/>
                <a:pathLst>
                  <a:path w="650" h="309" extrusionOk="0">
                    <a:moveTo>
                      <a:pt x="512" y="1"/>
                    </a:moveTo>
                    <a:lnTo>
                      <a:pt x="1" y="299"/>
                    </a:lnTo>
                    <a:lnTo>
                      <a:pt x="649" y="308"/>
                    </a:lnTo>
                    <a:lnTo>
                      <a:pt x="512" y="1"/>
                    </a:lnTo>
                    <a:close/>
                  </a:path>
                </a:pathLst>
              </a:custGeom>
              <a:solidFill>
                <a:srgbClr val="564E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 name="TextBox 1">
                <a:extLst>
                  <a:ext uri="{FF2B5EF4-FFF2-40B4-BE49-F238E27FC236}">
                    <a16:creationId xmlns:a16="http://schemas.microsoft.com/office/drawing/2014/main" id="{470C37FE-99D6-486E-DBDD-93AC7C450472}"/>
                  </a:ext>
                </a:extLst>
              </p:cNvPr>
              <p:cNvSpPr txBox="1"/>
              <p:nvPr/>
            </p:nvSpPr>
            <p:spPr>
              <a:xfrm>
                <a:off x="5871669" y="735265"/>
                <a:ext cx="756070" cy="246221"/>
              </a:xfrm>
              <a:prstGeom prst="rect">
                <a:avLst/>
              </a:prstGeom>
              <a:noFill/>
              <a:scene3d>
                <a:camera prst="isometricRightUp"/>
                <a:lightRig rig="threePt" dir="t"/>
              </a:scene3d>
            </p:spPr>
            <p:txBody>
              <a:bodyPr wrap="square" rtlCol="0">
                <a:spAutoFit/>
              </a:bodyPr>
              <a:lstStyle/>
              <a:p>
                <a:r>
                  <a:rPr lang="en-US" sz="1000" dirty="0">
                    <a:solidFill>
                      <a:schemeClr val="bg1"/>
                    </a:solidFill>
                  </a:rPr>
                  <a:t>Splunk</a:t>
                </a:r>
              </a:p>
            </p:txBody>
          </p:sp>
          <p:sp>
            <p:nvSpPr>
              <p:cNvPr id="3" name="TextBox 2">
                <a:extLst>
                  <a:ext uri="{FF2B5EF4-FFF2-40B4-BE49-F238E27FC236}">
                    <a16:creationId xmlns:a16="http://schemas.microsoft.com/office/drawing/2014/main" id="{EB6FC89A-956C-FDC1-BD0F-CFE877BE54CD}"/>
                  </a:ext>
                </a:extLst>
              </p:cNvPr>
              <p:cNvSpPr txBox="1"/>
              <p:nvPr/>
            </p:nvSpPr>
            <p:spPr>
              <a:xfrm>
                <a:off x="5575976" y="1146703"/>
                <a:ext cx="568361" cy="215444"/>
              </a:xfrm>
              <a:prstGeom prst="rect">
                <a:avLst/>
              </a:prstGeom>
              <a:noFill/>
              <a:scene3d>
                <a:camera prst="isometricRightUp"/>
                <a:lightRig rig="threePt" dir="t"/>
              </a:scene3d>
            </p:spPr>
            <p:txBody>
              <a:bodyPr wrap="square" rtlCol="0">
                <a:spAutoFit/>
              </a:bodyPr>
              <a:lstStyle/>
              <a:p>
                <a:r>
                  <a:rPr lang="en-US" sz="800" dirty="0">
                    <a:solidFill>
                      <a:schemeClr val="bg1"/>
                    </a:solidFill>
                  </a:rPr>
                  <a:t>process</a:t>
                </a: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8" name="Google Shape;998;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t>Mối</a:t>
            </a:r>
            <a:r>
              <a:rPr lang="en-US" sz="3200" dirty="0"/>
              <a:t> </a:t>
            </a:r>
            <a:r>
              <a:rPr lang="en-US" sz="3200" dirty="0" err="1"/>
              <a:t>đe</a:t>
            </a:r>
            <a:r>
              <a:rPr lang="en-US" sz="3200" dirty="0"/>
              <a:t> </a:t>
            </a:r>
            <a:r>
              <a:rPr lang="en-US" sz="3200" dirty="0" err="1"/>
              <a:t>dọa</a:t>
            </a:r>
            <a:r>
              <a:rPr lang="en-US" sz="3200" dirty="0"/>
              <a:t> </a:t>
            </a:r>
            <a:r>
              <a:rPr lang="en-US" sz="3200" dirty="0" err="1"/>
              <a:t>bảo</a:t>
            </a:r>
            <a:r>
              <a:rPr lang="en-US" sz="3200" dirty="0"/>
              <a:t> </a:t>
            </a:r>
            <a:r>
              <a:rPr lang="en-US" sz="3200" dirty="0" err="1"/>
              <a:t>mật</a:t>
            </a:r>
            <a:r>
              <a:rPr lang="en-US" sz="3200" dirty="0"/>
              <a:t> </a:t>
            </a:r>
            <a:r>
              <a:rPr lang="en-US" sz="3200" dirty="0" err="1"/>
              <a:t>và</a:t>
            </a:r>
            <a:r>
              <a:rPr lang="en-US" sz="3200" dirty="0"/>
              <a:t> </a:t>
            </a:r>
            <a:r>
              <a:rPr lang="en-US" sz="3200" dirty="0" err="1"/>
              <a:t>tài</a:t>
            </a:r>
            <a:r>
              <a:rPr lang="en-US" sz="3200" dirty="0"/>
              <a:t> </a:t>
            </a:r>
            <a:r>
              <a:rPr lang="en-US" sz="3200" dirty="0" err="1"/>
              <a:t>nguyên</a:t>
            </a:r>
            <a:r>
              <a:rPr lang="en-US" sz="3200" dirty="0"/>
              <a:t> </a:t>
            </a:r>
            <a:r>
              <a:rPr lang="en-US" sz="3200" dirty="0" err="1"/>
              <a:t>cần</a:t>
            </a:r>
            <a:r>
              <a:rPr lang="en-US" sz="3200" dirty="0"/>
              <a:t> </a:t>
            </a:r>
            <a:r>
              <a:rPr lang="en-US" sz="3200" dirty="0" err="1"/>
              <a:t>bảo</a:t>
            </a:r>
            <a:r>
              <a:rPr lang="en-US" sz="3200" dirty="0"/>
              <a:t> </a:t>
            </a:r>
            <a:r>
              <a:rPr lang="en-US" sz="3200" dirty="0" err="1"/>
              <a:t>vệ</a:t>
            </a:r>
            <a:endParaRPr sz="3200" dirty="0"/>
          </a:p>
        </p:txBody>
      </p:sp>
      <p:sp>
        <p:nvSpPr>
          <p:cNvPr id="35" name="Google Shape;1863;p45">
            <a:extLst>
              <a:ext uri="{FF2B5EF4-FFF2-40B4-BE49-F238E27FC236}">
                <a16:creationId xmlns:a16="http://schemas.microsoft.com/office/drawing/2014/main" id="{549017CE-ED48-A5CC-6833-B2EFA70B1E93}"/>
              </a:ext>
            </a:extLst>
          </p:cNvPr>
          <p:cNvSpPr txBox="1"/>
          <p:nvPr/>
        </p:nvSpPr>
        <p:spPr>
          <a:xfrm>
            <a:off x="1744960" y="991704"/>
            <a:ext cx="4608948" cy="557784"/>
          </a:xfrm>
          <a:prstGeom prst="rect">
            <a:avLst/>
          </a:prstGeom>
          <a:noFill/>
          <a:ln>
            <a:noFill/>
          </a:ln>
        </p:spPr>
        <p:txBody>
          <a:bodyPr spcFirstLastPara="1" wrap="square" lIns="91425" tIns="91425" rIns="91425" bIns="91425" anchor="t" anchorCtr="0">
            <a:noAutofit/>
          </a:bodyPr>
          <a:lstStyle/>
          <a:p>
            <a:pPr algn="l"/>
            <a:r>
              <a:rPr lang="en-US" sz="1300" b="0" i="0" dirty="0">
                <a:solidFill>
                  <a:srgbClr val="0D0D0D"/>
                </a:solidFill>
                <a:effectLst/>
                <a:latin typeface="Nunito" pitchFamily="2" charset="0"/>
              </a:rPr>
              <a:t>Chu </a:t>
            </a:r>
            <a:r>
              <a:rPr lang="en-US" sz="1300" b="0" i="0" dirty="0" err="1">
                <a:solidFill>
                  <a:srgbClr val="0D0D0D"/>
                </a:solidFill>
                <a:effectLst/>
                <a:latin typeface="Nunito" pitchFamily="2" charset="0"/>
              </a:rPr>
              <a:t>trình</a:t>
            </a:r>
            <a:r>
              <a:rPr lang="en-US" sz="1300" b="0" i="0" dirty="0">
                <a:solidFill>
                  <a:srgbClr val="0D0D0D"/>
                </a:solidFill>
                <a:effectLst/>
                <a:latin typeface="Nunito" pitchFamily="2" charset="0"/>
              </a:rPr>
              <a:t> </a:t>
            </a:r>
            <a:r>
              <a:rPr lang="en-US" sz="1300" b="0" i="0" dirty="0" err="1">
                <a:solidFill>
                  <a:srgbClr val="0D0D0D"/>
                </a:solidFill>
                <a:effectLst/>
                <a:latin typeface="Nunito" pitchFamily="2" charset="0"/>
              </a:rPr>
              <a:t>thu</a:t>
            </a:r>
            <a:r>
              <a:rPr lang="en-US" sz="1300" b="0" i="0" dirty="0">
                <a:solidFill>
                  <a:srgbClr val="0D0D0D"/>
                </a:solidFill>
                <a:effectLst/>
                <a:latin typeface="Nunito" pitchFamily="2" charset="0"/>
              </a:rPr>
              <a:t> </a:t>
            </a:r>
            <a:r>
              <a:rPr lang="en-US" sz="1300" b="0" i="0" dirty="0" err="1">
                <a:solidFill>
                  <a:srgbClr val="0D0D0D"/>
                </a:solidFill>
                <a:effectLst/>
                <a:latin typeface="Nunito" pitchFamily="2" charset="0"/>
              </a:rPr>
              <a:t>thập</a:t>
            </a:r>
            <a:r>
              <a:rPr lang="en-US" sz="1300" b="0" i="0" dirty="0">
                <a:solidFill>
                  <a:srgbClr val="0D0D0D"/>
                </a:solidFill>
                <a:effectLst/>
                <a:latin typeface="Nunito" pitchFamily="2" charset="0"/>
              </a:rPr>
              <a:t> </a:t>
            </a:r>
            <a:r>
              <a:rPr lang="en-US" sz="1300" b="0" i="0" dirty="0" err="1">
                <a:solidFill>
                  <a:srgbClr val="0D0D0D"/>
                </a:solidFill>
                <a:effectLst/>
                <a:latin typeface="Nunito" pitchFamily="2" charset="0"/>
              </a:rPr>
              <a:t>thông</a:t>
            </a:r>
            <a:r>
              <a:rPr lang="en-US" sz="1300" b="0" i="0" dirty="0">
                <a:solidFill>
                  <a:srgbClr val="0D0D0D"/>
                </a:solidFill>
                <a:effectLst/>
                <a:latin typeface="Nunito" pitchFamily="2" charset="0"/>
              </a:rPr>
              <a:t> tin </a:t>
            </a:r>
            <a:r>
              <a:rPr lang="en-US" sz="1300" b="0" i="0" dirty="0" err="1">
                <a:solidFill>
                  <a:srgbClr val="0D0D0D"/>
                </a:solidFill>
                <a:effectLst/>
                <a:latin typeface="Nunito" pitchFamily="2" charset="0"/>
              </a:rPr>
              <a:t>về</a:t>
            </a:r>
            <a:r>
              <a:rPr lang="en-US" sz="1300" b="0" i="0" dirty="0">
                <a:solidFill>
                  <a:srgbClr val="0D0D0D"/>
                </a:solidFill>
                <a:effectLst/>
                <a:latin typeface="Nunito" pitchFamily="2" charset="0"/>
              </a:rPr>
              <a:t> </a:t>
            </a:r>
            <a:r>
              <a:rPr lang="en-US" sz="1300" b="0" i="0" dirty="0" err="1">
                <a:solidFill>
                  <a:srgbClr val="0D0D0D"/>
                </a:solidFill>
                <a:effectLst/>
                <a:latin typeface="Nunito" pitchFamily="2" charset="0"/>
              </a:rPr>
              <a:t>mối</a:t>
            </a:r>
            <a:r>
              <a:rPr lang="en-US" sz="1300" b="0" i="0" dirty="0">
                <a:solidFill>
                  <a:srgbClr val="0D0D0D"/>
                </a:solidFill>
                <a:effectLst/>
                <a:latin typeface="Nunito" pitchFamily="2" charset="0"/>
              </a:rPr>
              <a:t> </a:t>
            </a:r>
            <a:r>
              <a:rPr lang="en-US" sz="1300" b="0" i="0" dirty="0" err="1">
                <a:solidFill>
                  <a:srgbClr val="0D0D0D"/>
                </a:solidFill>
                <a:effectLst/>
                <a:latin typeface="Nunito" pitchFamily="2" charset="0"/>
              </a:rPr>
              <a:t>đe</a:t>
            </a:r>
            <a:r>
              <a:rPr lang="en-US" sz="1300" b="0" i="0" dirty="0">
                <a:solidFill>
                  <a:srgbClr val="0D0D0D"/>
                </a:solidFill>
                <a:effectLst/>
                <a:latin typeface="Nunito" pitchFamily="2" charset="0"/>
              </a:rPr>
              <a:t> </a:t>
            </a:r>
            <a:r>
              <a:rPr lang="en-US" sz="1300" b="0" i="0" dirty="0" err="1">
                <a:solidFill>
                  <a:srgbClr val="0D0D0D"/>
                </a:solidFill>
                <a:effectLst/>
                <a:latin typeface="Nunito" pitchFamily="2" charset="0"/>
              </a:rPr>
              <a:t>dọa</a:t>
            </a:r>
            <a:r>
              <a:rPr lang="en-US" sz="1300" b="0" i="0" dirty="0">
                <a:solidFill>
                  <a:srgbClr val="0D0D0D"/>
                </a:solidFill>
                <a:effectLst/>
                <a:latin typeface="Nunito" pitchFamily="2" charset="0"/>
              </a:rPr>
              <a:t> NSM:</a:t>
            </a:r>
          </a:p>
          <a:p>
            <a:pPr marL="285750" indent="285750" algn="just">
              <a:spcBef>
                <a:spcPts val="600"/>
              </a:spcBef>
              <a:spcAft>
                <a:spcPts val="600"/>
              </a:spcAft>
              <a:buFont typeface="Arial" panose="020B0604020202020204" pitchFamily="34" charset="0"/>
              <a:buChar char="•"/>
            </a:pPr>
            <a:r>
              <a:rPr lang="en-US" sz="1300" dirty="0">
                <a:solidFill>
                  <a:srgbClr val="0D0D0D"/>
                </a:solidFill>
                <a:latin typeface="Nunito" pitchFamily="2" charset="0"/>
              </a:rPr>
              <a:t>Thu </a:t>
            </a:r>
            <a:r>
              <a:rPr lang="en-US" sz="1300" dirty="0" err="1">
                <a:solidFill>
                  <a:srgbClr val="0D0D0D"/>
                </a:solidFill>
                <a:latin typeface="Nunito" pitchFamily="2" charset="0"/>
              </a:rPr>
              <a:t>thập</a:t>
            </a:r>
            <a:r>
              <a:rPr lang="en-US" sz="1300" dirty="0">
                <a:solidFill>
                  <a:srgbClr val="0D0D0D"/>
                </a:solidFill>
                <a:latin typeface="Nunito" pitchFamily="2" charset="0"/>
              </a:rPr>
              <a:t> </a:t>
            </a:r>
            <a:r>
              <a:rPr lang="en-US" sz="1300" dirty="0" err="1">
                <a:solidFill>
                  <a:srgbClr val="0D0D0D"/>
                </a:solidFill>
                <a:latin typeface="Nunito" pitchFamily="2" charset="0"/>
              </a:rPr>
              <a:t>thông</a:t>
            </a:r>
            <a:r>
              <a:rPr lang="en-US" sz="1300" dirty="0">
                <a:solidFill>
                  <a:srgbClr val="0D0D0D"/>
                </a:solidFill>
                <a:latin typeface="Nunito" pitchFamily="2" charset="0"/>
              </a:rPr>
              <a:t> tin </a:t>
            </a:r>
            <a:r>
              <a:rPr lang="en-US" sz="1300" dirty="0" err="1">
                <a:solidFill>
                  <a:srgbClr val="0D0D0D"/>
                </a:solidFill>
                <a:latin typeface="Nunito" pitchFamily="2" charset="0"/>
              </a:rPr>
              <a:t>từ</a:t>
            </a:r>
            <a:r>
              <a:rPr lang="en-US" sz="1300" dirty="0">
                <a:solidFill>
                  <a:srgbClr val="0D0D0D"/>
                </a:solidFill>
                <a:latin typeface="Nunito" pitchFamily="2" charset="0"/>
              </a:rPr>
              <a:t> </a:t>
            </a:r>
            <a:r>
              <a:rPr lang="en-US" sz="1300" dirty="0" err="1">
                <a:solidFill>
                  <a:srgbClr val="0D0D0D"/>
                </a:solidFill>
                <a:latin typeface="Nunito" pitchFamily="2" charset="0"/>
              </a:rPr>
              <a:t>hệ</a:t>
            </a:r>
            <a:r>
              <a:rPr lang="en-US" sz="1300" dirty="0">
                <a:solidFill>
                  <a:srgbClr val="0D0D0D"/>
                </a:solidFill>
                <a:latin typeface="Nunito" pitchFamily="2" charset="0"/>
              </a:rPr>
              <a:t> </a:t>
            </a:r>
            <a:r>
              <a:rPr lang="en-US" sz="1300" dirty="0" err="1">
                <a:solidFill>
                  <a:srgbClr val="0D0D0D"/>
                </a:solidFill>
                <a:latin typeface="Nunito" pitchFamily="2" charset="0"/>
              </a:rPr>
              <a:t>thống</a:t>
            </a:r>
            <a:r>
              <a:rPr lang="en-US" sz="1300" dirty="0">
                <a:solidFill>
                  <a:srgbClr val="0D0D0D"/>
                </a:solidFill>
                <a:latin typeface="Nunito" pitchFamily="2" charset="0"/>
              </a:rPr>
              <a:t> </a:t>
            </a:r>
            <a:r>
              <a:rPr lang="en-US" sz="1300" dirty="0" err="1">
                <a:solidFill>
                  <a:srgbClr val="0D0D0D"/>
                </a:solidFill>
                <a:latin typeface="Nunito" pitchFamily="2" charset="0"/>
              </a:rPr>
              <a:t>giám</a:t>
            </a:r>
            <a:r>
              <a:rPr lang="en-US" sz="1300" dirty="0">
                <a:solidFill>
                  <a:srgbClr val="0D0D0D"/>
                </a:solidFill>
                <a:latin typeface="Nunito" pitchFamily="2" charset="0"/>
              </a:rPr>
              <a:t> </a:t>
            </a:r>
            <a:r>
              <a:rPr lang="en-US" sz="1300" dirty="0" err="1">
                <a:solidFill>
                  <a:srgbClr val="0D0D0D"/>
                </a:solidFill>
                <a:latin typeface="Nunito" pitchFamily="2" charset="0"/>
              </a:rPr>
              <a:t>sát</a:t>
            </a:r>
            <a:r>
              <a:rPr lang="en-US" sz="1300" dirty="0">
                <a:solidFill>
                  <a:srgbClr val="0D0D0D"/>
                </a:solidFill>
                <a:latin typeface="Nunito" pitchFamily="2" charset="0"/>
              </a:rPr>
              <a:t> </a:t>
            </a:r>
            <a:r>
              <a:rPr lang="en-US" sz="1300" dirty="0" err="1">
                <a:solidFill>
                  <a:srgbClr val="0D0D0D"/>
                </a:solidFill>
                <a:latin typeface="Nunito" pitchFamily="2" charset="0"/>
              </a:rPr>
              <a:t>mạng</a:t>
            </a:r>
            <a:r>
              <a:rPr lang="en-US" sz="1300" dirty="0">
                <a:solidFill>
                  <a:srgbClr val="0D0D0D"/>
                </a:solidFill>
                <a:latin typeface="Nunito" pitchFamily="2" charset="0"/>
              </a:rPr>
              <a:t> (NSM), bao </a:t>
            </a:r>
            <a:r>
              <a:rPr lang="en-US" sz="1300" dirty="0" err="1">
                <a:solidFill>
                  <a:srgbClr val="0D0D0D"/>
                </a:solidFill>
                <a:latin typeface="Nunito" pitchFamily="2" charset="0"/>
              </a:rPr>
              <a:t>gồm</a:t>
            </a:r>
            <a:r>
              <a:rPr lang="en-US" sz="1300" dirty="0">
                <a:solidFill>
                  <a:srgbClr val="0D0D0D"/>
                </a:solidFill>
                <a:latin typeface="Nunito" pitchFamily="2" charset="0"/>
              </a:rPr>
              <a:t> </a:t>
            </a:r>
            <a:r>
              <a:rPr lang="en-US" sz="1300" dirty="0" err="1">
                <a:solidFill>
                  <a:srgbClr val="0D0D0D"/>
                </a:solidFill>
                <a:latin typeface="Nunito" pitchFamily="2" charset="0"/>
              </a:rPr>
              <a:t>phân</a:t>
            </a:r>
            <a:r>
              <a:rPr lang="en-US" sz="1300" dirty="0">
                <a:solidFill>
                  <a:srgbClr val="0D0D0D"/>
                </a:solidFill>
                <a:latin typeface="Nunito" pitchFamily="2" charset="0"/>
              </a:rPr>
              <a:t> </a:t>
            </a:r>
            <a:r>
              <a:rPr lang="en-US" sz="1300" dirty="0" err="1">
                <a:solidFill>
                  <a:srgbClr val="0D0D0D"/>
                </a:solidFill>
                <a:latin typeface="Nunito" pitchFamily="2" charset="0"/>
              </a:rPr>
              <a:t>tích</a:t>
            </a:r>
            <a:r>
              <a:rPr lang="en-US" sz="1300" dirty="0">
                <a:solidFill>
                  <a:srgbClr val="0D0D0D"/>
                </a:solidFill>
                <a:latin typeface="Nunito" pitchFamily="2" charset="0"/>
              </a:rPr>
              <a:t> </a:t>
            </a:r>
            <a:r>
              <a:rPr lang="en-US" sz="1300" dirty="0" err="1">
                <a:solidFill>
                  <a:srgbClr val="0D0D0D"/>
                </a:solidFill>
                <a:latin typeface="Nunito" pitchFamily="2" charset="0"/>
              </a:rPr>
              <a:t>dữ</a:t>
            </a:r>
            <a:r>
              <a:rPr lang="en-US" sz="1300" dirty="0">
                <a:solidFill>
                  <a:srgbClr val="0D0D0D"/>
                </a:solidFill>
                <a:latin typeface="Nunito" pitchFamily="2" charset="0"/>
              </a:rPr>
              <a:t> </a:t>
            </a:r>
            <a:r>
              <a:rPr lang="en-US" sz="1300" dirty="0" err="1">
                <a:solidFill>
                  <a:srgbClr val="0D0D0D"/>
                </a:solidFill>
                <a:latin typeface="Nunito" pitchFamily="2" charset="0"/>
              </a:rPr>
              <a:t>liệu</a:t>
            </a:r>
            <a:r>
              <a:rPr lang="en-US" sz="1300" dirty="0">
                <a:solidFill>
                  <a:srgbClr val="0D0D0D"/>
                </a:solidFill>
                <a:latin typeface="Nunito" pitchFamily="2" charset="0"/>
              </a:rPr>
              <a:t> </a:t>
            </a:r>
            <a:r>
              <a:rPr lang="en-US" sz="1300" dirty="0" err="1">
                <a:solidFill>
                  <a:srgbClr val="0D0D0D"/>
                </a:solidFill>
                <a:latin typeface="Nunito" pitchFamily="2" charset="0"/>
              </a:rPr>
              <a:t>gói</a:t>
            </a:r>
            <a:r>
              <a:rPr lang="en-US" sz="1300" dirty="0">
                <a:solidFill>
                  <a:srgbClr val="0D0D0D"/>
                </a:solidFill>
                <a:latin typeface="Nunito" pitchFamily="2" charset="0"/>
              </a:rPr>
              <a:t> tin, log, </a:t>
            </a:r>
            <a:r>
              <a:rPr lang="en-US" sz="1300" dirty="0" err="1">
                <a:solidFill>
                  <a:srgbClr val="0D0D0D"/>
                </a:solidFill>
                <a:latin typeface="Nunito" pitchFamily="2" charset="0"/>
              </a:rPr>
              <a:t>và</a:t>
            </a:r>
            <a:r>
              <a:rPr lang="en-US" sz="1300" dirty="0">
                <a:solidFill>
                  <a:srgbClr val="0D0D0D"/>
                </a:solidFill>
                <a:latin typeface="Nunito" pitchFamily="2" charset="0"/>
              </a:rPr>
              <a:t> </a:t>
            </a:r>
            <a:r>
              <a:rPr lang="en-US" sz="1300" dirty="0" err="1">
                <a:solidFill>
                  <a:srgbClr val="0D0D0D"/>
                </a:solidFill>
                <a:latin typeface="Nunito" pitchFamily="2" charset="0"/>
              </a:rPr>
              <a:t>các</a:t>
            </a:r>
            <a:r>
              <a:rPr lang="en-US" sz="1300" dirty="0">
                <a:solidFill>
                  <a:srgbClr val="0D0D0D"/>
                </a:solidFill>
                <a:latin typeface="Nunito" pitchFamily="2" charset="0"/>
              </a:rPr>
              <a:t> </a:t>
            </a:r>
            <a:r>
              <a:rPr lang="en-US" sz="1300" dirty="0" err="1">
                <a:solidFill>
                  <a:srgbClr val="0D0D0D"/>
                </a:solidFill>
                <a:latin typeface="Nunito" pitchFamily="2" charset="0"/>
              </a:rPr>
              <a:t>thông</a:t>
            </a:r>
            <a:r>
              <a:rPr lang="en-US" sz="1300" dirty="0">
                <a:solidFill>
                  <a:srgbClr val="0D0D0D"/>
                </a:solidFill>
                <a:latin typeface="Nunito" pitchFamily="2" charset="0"/>
              </a:rPr>
              <a:t> tin </a:t>
            </a:r>
            <a:r>
              <a:rPr lang="en-US" sz="1300" dirty="0" err="1">
                <a:solidFill>
                  <a:srgbClr val="0D0D0D"/>
                </a:solidFill>
                <a:latin typeface="Nunito" pitchFamily="2" charset="0"/>
              </a:rPr>
              <a:t>từ</a:t>
            </a:r>
            <a:r>
              <a:rPr lang="en-US" sz="1300" dirty="0">
                <a:solidFill>
                  <a:srgbClr val="0D0D0D"/>
                </a:solidFill>
                <a:latin typeface="Nunito" pitchFamily="2" charset="0"/>
              </a:rPr>
              <a:t> </a:t>
            </a:r>
            <a:r>
              <a:rPr lang="en-US" sz="1300" dirty="0" err="1">
                <a:solidFill>
                  <a:srgbClr val="0D0D0D"/>
                </a:solidFill>
                <a:latin typeface="Nunito" pitchFamily="2" charset="0"/>
              </a:rPr>
              <a:t>thiết</a:t>
            </a:r>
            <a:r>
              <a:rPr lang="en-US" sz="1300" dirty="0">
                <a:solidFill>
                  <a:srgbClr val="0D0D0D"/>
                </a:solidFill>
                <a:latin typeface="Nunito" pitchFamily="2" charset="0"/>
              </a:rPr>
              <a:t> </a:t>
            </a:r>
            <a:r>
              <a:rPr lang="en-US" sz="1300" dirty="0" err="1">
                <a:solidFill>
                  <a:srgbClr val="0D0D0D"/>
                </a:solidFill>
                <a:latin typeface="Nunito" pitchFamily="2" charset="0"/>
              </a:rPr>
              <a:t>bị</a:t>
            </a:r>
            <a:r>
              <a:rPr lang="en-US" sz="1300" dirty="0">
                <a:solidFill>
                  <a:srgbClr val="0D0D0D"/>
                </a:solidFill>
                <a:latin typeface="Nunito" pitchFamily="2" charset="0"/>
              </a:rPr>
              <a:t> </a:t>
            </a:r>
            <a:r>
              <a:rPr lang="en-US" sz="1300" dirty="0" err="1">
                <a:solidFill>
                  <a:srgbClr val="0D0D0D"/>
                </a:solidFill>
                <a:latin typeface="Nunito" pitchFamily="2" charset="0"/>
              </a:rPr>
              <a:t>mạng</a:t>
            </a:r>
            <a:r>
              <a:rPr lang="en-US" sz="1300" dirty="0">
                <a:solidFill>
                  <a:srgbClr val="0D0D0D"/>
                </a:solidFill>
                <a:latin typeface="Nunito" pitchFamily="2" charset="0"/>
              </a:rPr>
              <a:t>.</a:t>
            </a:r>
          </a:p>
        </p:txBody>
      </p:sp>
      <p:sp>
        <p:nvSpPr>
          <p:cNvPr id="42" name="Google Shape;1870;p45">
            <a:extLst>
              <a:ext uri="{FF2B5EF4-FFF2-40B4-BE49-F238E27FC236}">
                <a16:creationId xmlns:a16="http://schemas.microsoft.com/office/drawing/2014/main" id="{5FF742E0-3947-9050-B2CD-08AE8868840D}"/>
              </a:ext>
            </a:extLst>
          </p:cNvPr>
          <p:cNvSpPr/>
          <p:nvPr/>
        </p:nvSpPr>
        <p:spPr>
          <a:xfrm>
            <a:off x="777698" y="1119679"/>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3</a:t>
            </a:r>
            <a:endParaRPr sz="2400" dirty="0">
              <a:solidFill>
                <a:schemeClr val="dk1"/>
              </a:solidFill>
              <a:latin typeface="Bebas Neue"/>
              <a:ea typeface="Bebas Neue"/>
              <a:cs typeface="Bebas Neue"/>
              <a:sym typeface="Bebas Neue"/>
            </a:endParaRPr>
          </a:p>
        </p:txBody>
      </p:sp>
      <p:cxnSp>
        <p:nvCxnSpPr>
          <p:cNvPr id="46" name="Google Shape;1875;p45">
            <a:extLst>
              <a:ext uri="{FF2B5EF4-FFF2-40B4-BE49-F238E27FC236}">
                <a16:creationId xmlns:a16="http://schemas.microsoft.com/office/drawing/2014/main" id="{F6F9EB02-604D-22A7-F517-4A0436CFB56E}"/>
              </a:ext>
            </a:extLst>
          </p:cNvPr>
          <p:cNvCxnSpPr>
            <a:cxnSpLocks/>
          </p:cNvCxnSpPr>
          <p:nvPr/>
        </p:nvCxnSpPr>
        <p:spPr>
          <a:xfrm>
            <a:off x="1809490" y="2071784"/>
            <a:ext cx="4526758" cy="0"/>
          </a:xfrm>
          <a:prstGeom prst="straightConnector1">
            <a:avLst/>
          </a:prstGeom>
          <a:noFill/>
          <a:ln w="19050" cap="flat" cmpd="sng">
            <a:solidFill>
              <a:schemeClr val="accent1"/>
            </a:solidFill>
            <a:prstDash val="solid"/>
            <a:round/>
            <a:headEnd type="none" w="med" len="med"/>
            <a:tailEnd type="none" w="med" len="med"/>
          </a:ln>
        </p:spPr>
      </p:cxnSp>
      <p:sp>
        <p:nvSpPr>
          <p:cNvPr id="60" name="Google Shape;1863;p45">
            <a:extLst>
              <a:ext uri="{FF2B5EF4-FFF2-40B4-BE49-F238E27FC236}">
                <a16:creationId xmlns:a16="http://schemas.microsoft.com/office/drawing/2014/main" id="{69030C4C-0B5F-668B-4EF5-8D8420652CD8}"/>
              </a:ext>
            </a:extLst>
          </p:cNvPr>
          <p:cNvSpPr txBox="1"/>
          <p:nvPr/>
        </p:nvSpPr>
        <p:spPr>
          <a:xfrm>
            <a:off x="1727300" y="2143014"/>
            <a:ext cx="4764460" cy="1024782"/>
          </a:xfrm>
          <a:prstGeom prst="rect">
            <a:avLst/>
          </a:prstGeom>
          <a:noFill/>
          <a:ln>
            <a:noFill/>
          </a:ln>
        </p:spPr>
        <p:txBody>
          <a:bodyPr spcFirstLastPara="1" wrap="square" lIns="91425" tIns="91425" rIns="91425" bIns="91425" anchor="t" anchorCtr="0">
            <a:noAutofit/>
          </a:bodyPr>
          <a:lstStyle/>
          <a:p>
            <a:pPr algn="l"/>
            <a:r>
              <a:rPr lang="vi-VN" sz="1300" b="0" i="0" dirty="0">
                <a:solidFill>
                  <a:srgbClr val="0D0D0D"/>
                </a:solidFill>
                <a:effectLst/>
                <a:latin typeface="Nunito" pitchFamily="2" charset="0"/>
              </a:rPr>
              <a:t>Tạo thông tin về tài nguyên cần bảo vệ:</a:t>
            </a:r>
          </a:p>
          <a:p>
            <a:pPr marL="285750" indent="285750" algn="just">
              <a:spcBef>
                <a:spcPts val="600"/>
              </a:spcBef>
              <a:spcAft>
                <a:spcPts val="600"/>
              </a:spcAft>
              <a:buFont typeface="Arial" panose="020B0604020202020204" pitchFamily="34" charset="0"/>
              <a:buChar char="•"/>
            </a:pPr>
            <a:r>
              <a:rPr lang="vi-VN" sz="1300" dirty="0">
                <a:solidFill>
                  <a:srgbClr val="0D0D0D"/>
                </a:solidFill>
                <a:latin typeface="Nunito" pitchFamily="2" charset="0"/>
              </a:rPr>
              <a:t>Xác định và mô tả các tài nguyên quan trọng cần được bảo vệ trong hạ tầng mạng, như máy chủ, dịch vụ, và dữ liệu quan trọng.</a:t>
            </a:r>
          </a:p>
          <a:p>
            <a:pPr algn="just">
              <a:spcBef>
                <a:spcPts val="600"/>
              </a:spcBef>
              <a:spcAft>
                <a:spcPts val="600"/>
              </a:spcAft>
            </a:pPr>
            <a:endParaRPr lang="vi-VN" sz="1300" b="0" i="0" dirty="0">
              <a:solidFill>
                <a:srgbClr val="0D0D0D"/>
              </a:solidFill>
              <a:effectLst/>
              <a:latin typeface="Nunito" pitchFamily="2" charset="0"/>
            </a:endParaRPr>
          </a:p>
        </p:txBody>
      </p:sp>
      <p:sp>
        <p:nvSpPr>
          <p:cNvPr id="61" name="Google Shape;1870;p45">
            <a:extLst>
              <a:ext uri="{FF2B5EF4-FFF2-40B4-BE49-F238E27FC236}">
                <a16:creationId xmlns:a16="http://schemas.microsoft.com/office/drawing/2014/main" id="{CE52B21F-0385-731E-73E0-58128B877BA9}"/>
              </a:ext>
            </a:extLst>
          </p:cNvPr>
          <p:cNvSpPr/>
          <p:nvPr/>
        </p:nvSpPr>
        <p:spPr>
          <a:xfrm>
            <a:off x="760038" y="2224143"/>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4</a:t>
            </a:r>
            <a:endParaRPr sz="2400" dirty="0">
              <a:solidFill>
                <a:schemeClr val="dk1"/>
              </a:solidFill>
              <a:latin typeface="Bebas Neue"/>
              <a:ea typeface="Bebas Neue"/>
              <a:cs typeface="Bebas Neue"/>
              <a:sym typeface="Bebas Neue"/>
            </a:endParaRPr>
          </a:p>
        </p:txBody>
      </p:sp>
      <p:pic>
        <p:nvPicPr>
          <p:cNvPr id="2" name="Picture 1">
            <a:extLst>
              <a:ext uri="{FF2B5EF4-FFF2-40B4-BE49-F238E27FC236}">
                <a16:creationId xmlns:a16="http://schemas.microsoft.com/office/drawing/2014/main" id="{047B23AE-3FD3-F61F-D8B6-66799F0A8134}"/>
              </a:ext>
            </a:extLst>
          </p:cNvPr>
          <p:cNvPicPr>
            <a:picLocks noChangeAspect="1"/>
          </p:cNvPicPr>
          <p:nvPr/>
        </p:nvPicPr>
        <p:blipFill>
          <a:blip r:embed="rId3"/>
          <a:stretch>
            <a:fillRect/>
          </a:stretch>
        </p:blipFill>
        <p:spPr>
          <a:xfrm>
            <a:off x="6573950" y="1248301"/>
            <a:ext cx="2182781" cy="2050695"/>
          </a:xfrm>
          <a:prstGeom prst="rect">
            <a:avLst/>
          </a:prstGeom>
        </p:spPr>
      </p:pic>
      <p:sp>
        <p:nvSpPr>
          <p:cNvPr id="16" name="Google Shape;1870;p45">
            <a:extLst>
              <a:ext uri="{FF2B5EF4-FFF2-40B4-BE49-F238E27FC236}">
                <a16:creationId xmlns:a16="http://schemas.microsoft.com/office/drawing/2014/main" id="{09A53AA6-7848-A43F-5D6E-87090CC4919A}"/>
              </a:ext>
            </a:extLst>
          </p:cNvPr>
          <p:cNvSpPr/>
          <p:nvPr/>
        </p:nvSpPr>
        <p:spPr>
          <a:xfrm>
            <a:off x="760038" y="3278069"/>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5</a:t>
            </a:r>
            <a:endParaRPr sz="2400" dirty="0">
              <a:solidFill>
                <a:schemeClr val="dk1"/>
              </a:solidFill>
              <a:latin typeface="Bebas Neue"/>
              <a:ea typeface="Bebas Neue"/>
              <a:cs typeface="Bebas Neue"/>
              <a:sym typeface="Bebas Neue"/>
            </a:endParaRPr>
          </a:p>
        </p:txBody>
      </p:sp>
      <p:cxnSp>
        <p:nvCxnSpPr>
          <p:cNvPr id="19" name="Google Shape;1875;p45">
            <a:extLst>
              <a:ext uri="{FF2B5EF4-FFF2-40B4-BE49-F238E27FC236}">
                <a16:creationId xmlns:a16="http://schemas.microsoft.com/office/drawing/2014/main" id="{0CA50D08-D4FD-301D-CBDF-315BCFE0D363}"/>
              </a:ext>
            </a:extLst>
          </p:cNvPr>
          <p:cNvCxnSpPr>
            <a:cxnSpLocks/>
          </p:cNvCxnSpPr>
          <p:nvPr/>
        </p:nvCxnSpPr>
        <p:spPr>
          <a:xfrm>
            <a:off x="1809490" y="3188855"/>
            <a:ext cx="4526758" cy="0"/>
          </a:xfrm>
          <a:prstGeom prst="straightConnector1">
            <a:avLst/>
          </a:prstGeom>
          <a:noFill/>
          <a:ln w="19050" cap="flat" cmpd="sng">
            <a:solidFill>
              <a:schemeClr val="accent1"/>
            </a:solidFill>
            <a:prstDash val="solid"/>
            <a:round/>
            <a:headEnd type="none" w="med" len="med"/>
            <a:tailEnd type="none" w="med" len="med"/>
          </a:ln>
        </p:spPr>
      </p:cxnSp>
      <p:sp>
        <p:nvSpPr>
          <p:cNvPr id="20" name="Google Shape;1863;p45">
            <a:extLst>
              <a:ext uri="{FF2B5EF4-FFF2-40B4-BE49-F238E27FC236}">
                <a16:creationId xmlns:a16="http://schemas.microsoft.com/office/drawing/2014/main" id="{9868309C-EE1F-06AB-594B-7EB628B1DC2B}"/>
              </a:ext>
            </a:extLst>
          </p:cNvPr>
          <p:cNvSpPr txBox="1"/>
          <p:nvPr/>
        </p:nvSpPr>
        <p:spPr>
          <a:xfrm>
            <a:off x="1727300" y="3268305"/>
            <a:ext cx="4764460" cy="1024782"/>
          </a:xfrm>
          <a:prstGeom prst="rect">
            <a:avLst/>
          </a:prstGeom>
          <a:noFill/>
          <a:ln>
            <a:noFill/>
          </a:ln>
        </p:spPr>
        <p:txBody>
          <a:bodyPr spcFirstLastPara="1" wrap="square" lIns="91425" tIns="91425" rIns="91425" bIns="91425" anchor="t" anchorCtr="0">
            <a:noAutofit/>
          </a:bodyPr>
          <a:lstStyle/>
          <a:p>
            <a:pPr algn="l"/>
            <a:r>
              <a:rPr lang="vi-VN" sz="1300" b="0" i="0" dirty="0">
                <a:solidFill>
                  <a:srgbClr val="0D0D0D"/>
                </a:solidFill>
                <a:effectLst/>
                <a:latin typeface="Nunito" pitchFamily="2" charset="0"/>
              </a:rPr>
              <a:t>Tạo thông tin về mối đe dọa bảo mật:</a:t>
            </a:r>
          </a:p>
          <a:p>
            <a:pPr marL="285750" indent="285750" algn="just">
              <a:spcBef>
                <a:spcPts val="600"/>
              </a:spcBef>
              <a:spcAft>
                <a:spcPts val="600"/>
              </a:spcAft>
              <a:buFont typeface="Arial" panose="020B0604020202020204" pitchFamily="34" charset="0"/>
              <a:buChar char="•"/>
            </a:pPr>
            <a:r>
              <a:rPr lang="vi-VN" sz="1300" dirty="0">
                <a:solidFill>
                  <a:srgbClr val="0D0D0D"/>
                </a:solidFill>
                <a:latin typeface="Nunito" pitchFamily="2" charset="0"/>
              </a:rPr>
              <a:t>Đánh giá và mô tả các mối đe dọa cụ thể đối với hệ thống mạng, cung cấp thông tin chi tiết về các loại mối đe dọa, phương pháp tấn công và tác động tiềm ẩn.</a:t>
            </a:r>
          </a:p>
          <a:p>
            <a:pPr algn="just">
              <a:spcBef>
                <a:spcPts val="600"/>
              </a:spcBef>
              <a:spcAft>
                <a:spcPts val="600"/>
              </a:spcAft>
            </a:pPr>
            <a:endParaRPr lang="vi-VN" sz="1300" b="0" i="0" dirty="0">
              <a:solidFill>
                <a:srgbClr val="0D0D0D"/>
              </a:solidFill>
              <a:effectLst/>
              <a:latin typeface="Nunito" pitchFamily="2" charset="0"/>
            </a:endParaRPr>
          </a:p>
        </p:txBody>
      </p:sp>
      <p:cxnSp>
        <p:nvCxnSpPr>
          <p:cNvPr id="23" name="Google Shape;1875;p45">
            <a:extLst>
              <a:ext uri="{FF2B5EF4-FFF2-40B4-BE49-F238E27FC236}">
                <a16:creationId xmlns:a16="http://schemas.microsoft.com/office/drawing/2014/main" id="{8938DDDB-9161-0A17-C73B-9FDA304D1802}"/>
              </a:ext>
            </a:extLst>
          </p:cNvPr>
          <p:cNvCxnSpPr>
            <a:cxnSpLocks/>
          </p:cNvCxnSpPr>
          <p:nvPr/>
        </p:nvCxnSpPr>
        <p:spPr>
          <a:xfrm>
            <a:off x="1827150" y="4293087"/>
            <a:ext cx="4526758" cy="0"/>
          </a:xfrm>
          <a:prstGeom prst="straightConnector1">
            <a:avLst/>
          </a:prstGeom>
          <a:noFill/>
          <a:ln w="19050"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922270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500"/>
                                        <p:tgtEl>
                                          <p:spTgt spid="4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fade">
                                      <p:cBhvr>
                                        <p:cTn id="18" dur="500"/>
                                        <p:tgtEl>
                                          <p:spTgt spid="6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0"/>
                                        </p:tgtEl>
                                        <p:attrNameLst>
                                          <p:attrName>style.visibility</p:attrName>
                                        </p:attrNameLst>
                                      </p:cBhvr>
                                      <p:to>
                                        <p:strVal val="visible"/>
                                      </p:to>
                                    </p:set>
                                    <p:animEffect transition="in" filter="fade">
                                      <p:cBhvr>
                                        <p:cTn id="21" dur="500"/>
                                        <p:tgtEl>
                                          <p:spTgt spid="60"/>
                                        </p:tgtEl>
                                      </p:cBhvr>
                                    </p:animEffect>
                                  </p:childTnLst>
                                </p:cTn>
                              </p:par>
                              <p:par>
                                <p:cTn id="22" presetID="10" presetClass="entr" presetSubtype="0" fill="hold" nodeType="with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500"/>
                                        <p:tgtEl>
                                          <p:spTgt spid="2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2" grpId="0" animBg="1"/>
      <p:bldP spid="60" grpId="0"/>
      <p:bldP spid="61" grpId="0" animBg="1"/>
      <p:bldP spid="16" grpId="0" animBg="1"/>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sp>
        <p:nvSpPr>
          <p:cNvPr id="1461" name="Google Shape;1461;p43"/>
          <p:cNvSpPr/>
          <p:nvPr/>
        </p:nvSpPr>
        <p:spPr>
          <a:xfrm>
            <a:off x="727901" y="1103275"/>
            <a:ext cx="3701400" cy="35238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1462" name="Google Shape;1462;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Quy trình phân tích</a:t>
            </a:r>
            <a:endParaRPr sz="3200" dirty="0"/>
          </a:p>
        </p:txBody>
      </p:sp>
      <p:sp>
        <p:nvSpPr>
          <p:cNvPr id="1463" name="Google Shape;1463;p43"/>
          <p:cNvSpPr txBox="1"/>
          <p:nvPr/>
        </p:nvSpPr>
        <p:spPr>
          <a:xfrm>
            <a:off x="714300" y="1121325"/>
            <a:ext cx="3400500" cy="42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100" b="1" dirty="0" err="1">
                <a:solidFill>
                  <a:schemeClr val="dk1"/>
                </a:solidFill>
                <a:latin typeface="Oswald"/>
                <a:ea typeface="Oswald"/>
                <a:cs typeface="Oswald"/>
                <a:sym typeface="Oswald"/>
              </a:rPr>
              <a:t>Các</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phương</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pháp</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phân</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tích</a:t>
            </a:r>
            <a:endParaRPr sz="2100" b="1" dirty="0">
              <a:solidFill>
                <a:schemeClr val="dk1"/>
              </a:solidFill>
              <a:latin typeface="Oswald"/>
              <a:ea typeface="Oswald"/>
              <a:cs typeface="Oswald"/>
              <a:sym typeface="Oswald"/>
            </a:endParaRPr>
          </a:p>
        </p:txBody>
      </p:sp>
      <p:sp>
        <p:nvSpPr>
          <p:cNvPr id="2" name="Google Shape;1801;p44">
            <a:extLst>
              <a:ext uri="{FF2B5EF4-FFF2-40B4-BE49-F238E27FC236}">
                <a16:creationId xmlns:a16="http://schemas.microsoft.com/office/drawing/2014/main" id="{23BD2597-C019-EB6A-2BBE-9C08D144D0B5}"/>
              </a:ext>
            </a:extLst>
          </p:cNvPr>
          <p:cNvSpPr txBox="1">
            <a:spLocks/>
          </p:cNvSpPr>
          <p:nvPr/>
        </p:nvSpPr>
        <p:spPr>
          <a:xfrm>
            <a:off x="826885" y="1621434"/>
            <a:ext cx="3516923" cy="242802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indent="-226059" algn="just">
              <a:spcBef>
                <a:spcPts val="600"/>
              </a:spcBef>
              <a:spcAft>
                <a:spcPts val="600"/>
              </a:spcAft>
              <a:buSzPts val="1400"/>
              <a:buFont typeface="Arial"/>
              <a:buChar char="■"/>
            </a:pPr>
            <a:r>
              <a:rPr lang="vi-VN" sz="1300" dirty="0"/>
              <a:t>Điều tra quan hệ: Phương pháp này thích hợp cho các tình huống phức tạp và có nhiều máy tính tham gia.</a:t>
            </a:r>
            <a:endParaRPr lang="en-US" sz="1300" dirty="0"/>
          </a:p>
          <a:p>
            <a:pPr marL="228600" indent="-226059" algn="just">
              <a:spcBef>
                <a:spcPts val="600"/>
              </a:spcBef>
              <a:spcAft>
                <a:spcPts val="600"/>
              </a:spcAft>
              <a:buSzPts val="1400"/>
              <a:buFont typeface="Arial"/>
              <a:buChar char="■"/>
            </a:pPr>
            <a:r>
              <a:rPr lang="vi-VN" sz="1300" dirty="0"/>
              <a:t>Chẩn đoán khác biệt: Phương pháp này thường hiệu quả trong các tình huống ít máy tính liên quan và có thể gắn với một vài dấu hiệu khác biệt.</a:t>
            </a:r>
          </a:p>
        </p:txBody>
      </p:sp>
      <p:cxnSp>
        <p:nvCxnSpPr>
          <p:cNvPr id="3" name="Google Shape;1803;p44">
            <a:extLst>
              <a:ext uri="{FF2B5EF4-FFF2-40B4-BE49-F238E27FC236}">
                <a16:creationId xmlns:a16="http://schemas.microsoft.com/office/drawing/2014/main" id="{B74C341B-3603-1394-1B98-8BE2A9652AC0}"/>
              </a:ext>
            </a:extLst>
          </p:cNvPr>
          <p:cNvCxnSpPr>
            <a:cxnSpLocks/>
          </p:cNvCxnSpPr>
          <p:nvPr/>
        </p:nvCxnSpPr>
        <p:spPr>
          <a:xfrm>
            <a:off x="721100" y="1697549"/>
            <a:ext cx="3701400" cy="0"/>
          </a:xfrm>
          <a:prstGeom prst="straightConnector1">
            <a:avLst/>
          </a:prstGeom>
          <a:noFill/>
          <a:ln w="19050" cap="flat" cmpd="sng">
            <a:solidFill>
              <a:schemeClr val="accent1"/>
            </a:solidFill>
            <a:prstDash val="solid"/>
            <a:round/>
            <a:headEnd type="none" w="med" len="med"/>
            <a:tailEnd type="none" w="med" len="med"/>
          </a:ln>
        </p:spPr>
      </p:cxnSp>
      <p:sp>
        <p:nvSpPr>
          <p:cNvPr id="6" name="Google Shape;1461;p43">
            <a:extLst>
              <a:ext uri="{FF2B5EF4-FFF2-40B4-BE49-F238E27FC236}">
                <a16:creationId xmlns:a16="http://schemas.microsoft.com/office/drawing/2014/main" id="{02FFB1D6-010E-0040-54FF-BD775FE22CFF}"/>
              </a:ext>
            </a:extLst>
          </p:cNvPr>
          <p:cNvSpPr/>
          <p:nvPr/>
        </p:nvSpPr>
        <p:spPr>
          <a:xfrm>
            <a:off x="4721500" y="1084850"/>
            <a:ext cx="3701400" cy="35238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7" name="Google Shape;1463;p43">
            <a:extLst>
              <a:ext uri="{FF2B5EF4-FFF2-40B4-BE49-F238E27FC236}">
                <a16:creationId xmlns:a16="http://schemas.microsoft.com/office/drawing/2014/main" id="{7D0F4949-98D1-C28E-576D-60066A2F0B4F}"/>
              </a:ext>
            </a:extLst>
          </p:cNvPr>
          <p:cNvSpPr txBox="1"/>
          <p:nvPr/>
        </p:nvSpPr>
        <p:spPr>
          <a:xfrm>
            <a:off x="4714700" y="1121325"/>
            <a:ext cx="3347260" cy="42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100" b="1" dirty="0" err="1">
                <a:solidFill>
                  <a:schemeClr val="dk1"/>
                </a:solidFill>
                <a:latin typeface="Oswald"/>
                <a:ea typeface="Oswald"/>
                <a:cs typeface="Oswald"/>
                <a:sym typeface="Oswald"/>
              </a:rPr>
              <a:t>Các</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quy</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chuẩn</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thực</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tiễn</a:t>
            </a:r>
            <a:endParaRPr sz="2100" b="1" dirty="0">
              <a:solidFill>
                <a:schemeClr val="dk1"/>
              </a:solidFill>
              <a:latin typeface="Oswald"/>
              <a:ea typeface="Oswald"/>
              <a:cs typeface="Oswald"/>
              <a:sym typeface="Oswald"/>
            </a:endParaRPr>
          </a:p>
        </p:txBody>
      </p:sp>
      <p:sp>
        <p:nvSpPr>
          <p:cNvPr id="8" name="Google Shape;1801;p44">
            <a:extLst>
              <a:ext uri="{FF2B5EF4-FFF2-40B4-BE49-F238E27FC236}">
                <a16:creationId xmlns:a16="http://schemas.microsoft.com/office/drawing/2014/main" id="{597AE1CF-CED9-C791-3144-B0049EFF04AB}"/>
              </a:ext>
            </a:extLst>
          </p:cNvPr>
          <p:cNvSpPr txBox="1">
            <a:spLocks/>
          </p:cNvSpPr>
          <p:nvPr/>
        </p:nvSpPr>
        <p:spPr>
          <a:xfrm>
            <a:off x="4800192" y="1625804"/>
            <a:ext cx="3516923" cy="276357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indent="-226059">
              <a:spcBef>
                <a:spcPts val="600"/>
              </a:spcBef>
              <a:spcAft>
                <a:spcPts val="600"/>
              </a:spcAft>
              <a:buSzPts val="1400"/>
              <a:buFont typeface="Arial"/>
              <a:buChar char="■"/>
            </a:pPr>
            <a:r>
              <a:rPr lang="vi-VN" sz="1300" dirty="0"/>
              <a:t>Luôn đặt ra các giả định.</a:t>
            </a:r>
            <a:endParaRPr lang="en-US" sz="1300" dirty="0"/>
          </a:p>
          <a:p>
            <a:pPr marL="228600" indent="-226059">
              <a:spcBef>
                <a:spcPts val="600"/>
              </a:spcBef>
              <a:spcAft>
                <a:spcPts val="600"/>
              </a:spcAft>
              <a:buSzPts val="1400"/>
              <a:buFont typeface="Arial"/>
              <a:buChar char="■"/>
            </a:pPr>
            <a:r>
              <a:rPr lang="en-US" sz="1300" dirty="0" err="1"/>
              <a:t>Cần</a:t>
            </a:r>
            <a:r>
              <a:rPr lang="en-US" sz="1300" dirty="0"/>
              <a:t> </a:t>
            </a:r>
            <a:r>
              <a:rPr lang="en-US" sz="1300" dirty="0" err="1"/>
              <a:t>phải</a:t>
            </a:r>
            <a:r>
              <a:rPr lang="en-US" sz="1300" dirty="0"/>
              <a:t> </a:t>
            </a:r>
            <a:r>
              <a:rPr lang="en-US" sz="1300" dirty="0" err="1"/>
              <a:t>lưu</a:t>
            </a:r>
            <a:r>
              <a:rPr lang="en-US" sz="1300" dirty="0"/>
              <a:t> ý </a:t>
            </a:r>
            <a:r>
              <a:rPr lang="en-US" sz="1300" dirty="0" err="1"/>
              <a:t>về</a:t>
            </a:r>
            <a:r>
              <a:rPr lang="en-US" sz="1300" dirty="0"/>
              <a:t> </a:t>
            </a:r>
            <a:r>
              <a:rPr lang="en-US" sz="1300" dirty="0" err="1"/>
              <a:t>dữ</a:t>
            </a:r>
            <a:r>
              <a:rPr lang="en-US" sz="1300" dirty="0"/>
              <a:t> </a:t>
            </a:r>
            <a:r>
              <a:rPr lang="en-US" sz="1300" dirty="0" err="1"/>
              <a:t>liệu</a:t>
            </a:r>
            <a:r>
              <a:rPr lang="en-US" sz="1300" dirty="0"/>
              <a:t>.</a:t>
            </a:r>
          </a:p>
          <a:p>
            <a:pPr marL="228600" indent="-226059">
              <a:spcBef>
                <a:spcPts val="600"/>
              </a:spcBef>
              <a:spcAft>
                <a:spcPts val="600"/>
              </a:spcAft>
              <a:buSzPts val="1400"/>
              <a:buFont typeface="Arial"/>
              <a:buChar char="■"/>
            </a:pPr>
            <a:r>
              <a:rPr lang="en-US" sz="1300" dirty="0" err="1"/>
              <a:t>Nên</a:t>
            </a:r>
            <a:r>
              <a:rPr lang="en-US" sz="1300" dirty="0"/>
              <a:t> </a:t>
            </a:r>
            <a:r>
              <a:rPr lang="en-US" sz="1300" dirty="0" err="1"/>
              <a:t>làm</a:t>
            </a:r>
            <a:r>
              <a:rPr lang="en-US" sz="1300" dirty="0"/>
              <a:t> </a:t>
            </a:r>
            <a:r>
              <a:rPr lang="en-US" sz="1300" dirty="0" err="1"/>
              <a:t>việc</a:t>
            </a:r>
            <a:r>
              <a:rPr lang="en-US" sz="1300" dirty="0"/>
              <a:t> </a:t>
            </a:r>
            <a:r>
              <a:rPr lang="en-US" sz="1300" dirty="0" err="1"/>
              <a:t>theo</a:t>
            </a:r>
            <a:r>
              <a:rPr lang="en-US" sz="1300" dirty="0"/>
              <a:t> </a:t>
            </a:r>
            <a:r>
              <a:rPr lang="en-US" sz="1300" dirty="0" err="1"/>
              <a:t>nhóm</a:t>
            </a:r>
            <a:r>
              <a:rPr lang="en-US" sz="1300" dirty="0"/>
              <a:t>.</a:t>
            </a:r>
          </a:p>
          <a:p>
            <a:pPr marL="228600" indent="-226059">
              <a:spcBef>
                <a:spcPts val="600"/>
              </a:spcBef>
              <a:spcAft>
                <a:spcPts val="600"/>
              </a:spcAft>
              <a:buSzPts val="1400"/>
              <a:buFont typeface="Arial"/>
              <a:buChar char="■"/>
            </a:pPr>
            <a:r>
              <a:rPr lang="en-US" sz="1300" dirty="0" err="1"/>
              <a:t>Không</a:t>
            </a:r>
            <a:r>
              <a:rPr lang="en-US" sz="1300" dirty="0"/>
              <a:t> bao </a:t>
            </a:r>
            <a:r>
              <a:rPr lang="en-US" sz="1300" dirty="0" err="1"/>
              <a:t>giờ</a:t>
            </a:r>
            <a:r>
              <a:rPr lang="en-US" sz="1300" dirty="0"/>
              <a:t> </a:t>
            </a:r>
            <a:r>
              <a:rPr lang="en-US" sz="1300" dirty="0" err="1"/>
              <a:t>đánh</a:t>
            </a:r>
            <a:r>
              <a:rPr lang="en-US" sz="1300" dirty="0"/>
              <a:t> </a:t>
            </a:r>
            <a:r>
              <a:rPr lang="en-US" sz="1300" dirty="0" err="1"/>
              <a:t>động</a:t>
            </a:r>
            <a:r>
              <a:rPr lang="en-US" sz="1300" dirty="0"/>
              <a:t> tin </a:t>
            </a:r>
            <a:r>
              <a:rPr lang="en-US" sz="1300" dirty="0" err="1"/>
              <a:t>tặc</a:t>
            </a:r>
            <a:r>
              <a:rPr lang="en-US" sz="1300" dirty="0"/>
              <a:t>.</a:t>
            </a:r>
          </a:p>
          <a:p>
            <a:pPr marL="228600" indent="-226059">
              <a:spcBef>
                <a:spcPts val="600"/>
              </a:spcBef>
              <a:spcAft>
                <a:spcPts val="600"/>
              </a:spcAft>
              <a:buSzPts val="1400"/>
              <a:buFont typeface="Arial"/>
              <a:buChar char="■"/>
            </a:pPr>
            <a:r>
              <a:rPr lang="en-US" sz="1300" dirty="0" err="1"/>
              <a:t>Gói</a:t>
            </a:r>
            <a:r>
              <a:rPr lang="en-US" sz="1300" dirty="0"/>
              <a:t> tin </a:t>
            </a:r>
            <a:r>
              <a:rPr lang="en-US" sz="1300" dirty="0" err="1"/>
              <a:t>vốn</a:t>
            </a:r>
            <a:r>
              <a:rPr lang="en-US" sz="1300" dirty="0"/>
              <a:t> </a:t>
            </a:r>
            <a:r>
              <a:rPr lang="en-US" sz="1300" dirty="0" err="1"/>
              <a:t>dĩ</a:t>
            </a:r>
            <a:r>
              <a:rPr lang="en-US" sz="1300" dirty="0"/>
              <a:t> </a:t>
            </a:r>
            <a:r>
              <a:rPr lang="en-US" sz="1300" dirty="0" err="1"/>
              <a:t>là</a:t>
            </a:r>
            <a:r>
              <a:rPr lang="en-US" sz="1300" dirty="0"/>
              <a:t> </a:t>
            </a:r>
            <a:r>
              <a:rPr lang="en-US" sz="1300" dirty="0" err="1"/>
              <a:t>vô</a:t>
            </a:r>
            <a:r>
              <a:rPr lang="en-US" sz="1300" dirty="0"/>
              <a:t> </a:t>
            </a:r>
            <a:r>
              <a:rPr lang="en-US" sz="1300" dirty="0" err="1"/>
              <a:t>hại</a:t>
            </a:r>
            <a:r>
              <a:rPr lang="en-US" sz="1300" dirty="0"/>
              <a:t>.</a:t>
            </a:r>
          </a:p>
          <a:p>
            <a:pPr marL="228600" indent="-226059">
              <a:spcBef>
                <a:spcPts val="600"/>
              </a:spcBef>
              <a:spcAft>
                <a:spcPts val="600"/>
              </a:spcAft>
              <a:buSzPts val="1400"/>
              <a:buFont typeface="Arial"/>
              <a:buChar char="■"/>
            </a:pPr>
            <a:r>
              <a:rPr lang="en-US" sz="1300" dirty="0"/>
              <a:t>Wireshark </a:t>
            </a:r>
            <a:r>
              <a:rPr lang="en-US" sz="1300" dirty="0" err="1"/>
              <a:t>chỉ</a:t>
            </a:r>
            <a:r>
              <a:rPr lang="en-US" sz="1300" dirty="0"/>
              <a:t> </a:t>
            </a:r>
            <a:r>
              <a:rPr lang="en-US" sz="1300" dirty="0" err="1"/>
              <a:t>là</a:t>
            </a:r>
            <a:r>
              <a:rPr lang="en-US" sz="1300" dirty="0"/>
              <a:t> </a:t>
            </a:r>
            <a:r>
              <a:rPr lang="en-US" sz="1300" dirty="0" err="1"/>
              <a:t>một</a:t>
            </a:r>
            <a:r>
              <a:rPr lang="en-US" sz="1300" dirty="0"/>
              <a:t> </a:t>
            </a:r>
            <a:r>
              <a:rPr lang="en-US" sz="1300" dirty="0" err="1"/>
              <a:t>công</a:t>
            </a:r>
            <a:r>
              <a:rPr lang="en-US" sz="1300" dirty="0"/>
              <a:t> </a:t>
            </a:r>
            <a:r>
              <a:rPr lang="en-US" sz="1300" dirty="0" err="1"/>
              <a:t>cụ</a:t>
            </a:r>
            <a:r>
              <a:rPr lang="en-US" sz="1300" dirty="0"/>
              <a:t> </a:t>
            </a:r>
            <a:r>
              <a:rPr lang="en-US" sz="1300" dirty="0" err="1"/>
              <a:t>phân</a:t>
            </a:r>
            <a:r>
              <a:rPr lang="en-US" sz="1300" dirty="0"/>
              <a:t> </a:t>
            </a:r>
            <a:r>
              <a:rPr lang="en-US" sz="1300" dirty="0" err="1"/>
              <a:t>tích</a:t>
            </a:r>
            <a:r>
              <a:rPr lang="en-US" sz="1300" dirty="0"/>
              <a:t>.</a:t>
            </a:r>
          </a:p>
          <a:p>
            <a:pPr marL="228600" indent="-226059">
              <a:spcBef>
                <a:spcPts val="600"/>
              </a:spcBef>
              <a:spcAft>
                <a:spcPts val="600"/>
              </a:spcAft>
              <a:buSzPts val="1400"/>
              <a:buFont typeface="Arial"/>
              <a:buChar char="■"/>
            </a:pPr>
            <a:r>
              <a:rPr lang="en-US" sz="1300" dirty="0" err="1"/>
              <a:t>Cần</a:t>
            </a:r>
            <a:r>
              <a:rPr lang="en-US" sz="1300" dirty="0"/>
              <a:t> </a:t>
            </a:r>
            <a:r>
              <a:rPr lang="en-US" sz="1300" dirty="0" err="1"/>
              <a:t>thực</a:t>
            </a:r>
            <a:r>
              <a:rPr lang="en-US" sz="1300" dirty="0"/>
              <a:t> </a:t>
            </a:r>
            <a:r>
              <a:rPr lang="en-US" sz="1300" dirty="0" err="1"/>
              <a:t>hiện</a:t>
            </a:r>
            <a:r>
              <a:rPr lang="en-US" sz="1300" dirty="0"/>
              <a:t> </a:t>
            </a:r>
            <a:r>
              <a:rPr lang="en-US" sz="1300" dirty="0" err="1"/>
              <a:t>phân</a:t>
            </a:r>
            <a:r>
              <a:rPr lang="en-US" sz="1300" dirty="0"/>
              <a:t> </a:t>
            </a:r>
            <a:r>
              <a:rPr lang="en-US" sz="1300" dirty="0" err="1"/>
              <a:t>loại</a:t>
            </a:r>
            <a:r>
              <a:rPr lang="en-US" sz="1300" dirty="0"/>
              <a:t> </a:t>
            </a:r>
            <a:r>
              <a:rPr lang="en-US" sz="1300" dirty="0" err="1"/>
              <a:t>sự</a:t>
            </a:r>
            <a:r>
              <a:rPr lang="en-US" sz="1300" dirty="0"/>
              <a:t> </a:t>
            </a:r>
            <a:r>
              <a:rPr lang="en-US" sz="1300" dirty="0" err="1"/>
              <a:t>kiện</a:t>
            </a:r>
            <a:r>
              <a:rPr lang="en-US" sz="1300" dirty="0"/>
              <a:t> </a:t>
            </a:r>
            <a:r>
              <a:rPr lang="en-US" sz="1300" dirty="0" err="1"/>
              <a:t>rõ</a:t>
            </a:r>
            <a:r>
              <a:rPr lang="en-US" sz="1300" dirty="0"/>
              <a:t> </a:t>
            </a:r>
            <a:r>
              <a:rPr lang="en-US" sz="1300" dirty="0" err="1"/>
              <a:t>ràng</a:t>
            </a:r>
            <a:r>
              <a:rPr lang="en-US" sz="1300" dirty="0"/>
              <a:t>.</a:t>
            </a:r>
          </a:p>
          <a:p>
            <a:pPr marL="228600" indent="-226059">
              <a:spcBef>
                <a:spcPts val="600"/>
              </a:spcBef>
              <a:spcAft>
                <a:spcPts val="600"/>
              </a:spcAft>
              <a:buSzPts val="1400"/>
              <a:buFont typeface="Arial"/>
              <a:buChar char="■"/>
            </a:pPr>
            <a:r>
              <a:rPr lang="en-US" sz="1300" dirty="0" err="1"/>
              <a:t>Tuân</a:t>
            </a:r>
            <a:r>
              <a:rPr lang="en-US" sz="1300" dirty="0"/>
              <a:t> </a:t>
            </a:r>
            <a:r>
              <a:rPr lang="en-US" sz="1300" dirty="0" err="1"/>
              <a:t>thủ</a:t>
            </a:r>
            <a:r>
              <a:rPr lang="en-US" sz="1300" dirty="0"/>
              <a:t> </a:t>
            </a:r>
            <a:r>
              <a:rPr lang="en-US" sz="1300" dirty="0" err="1"/>
              <a:t>quy</a:t>
            </a:r>
            <a:r>
              <a:rPr lang="en-US" sz="1300" dirty="0"/>
              <a:t> </a:t>
            </a:r>
            <a:r>
              <a:rPr lang="en-US" sz="1300" dirty="0" err="1"/>
              <a:t>tắc</a:t>
            </a:r>
            <a:r>
              <a:rPr lang="en-US" sz="1300" dirty="0"/>
              <a:t> 10.</a:t>
            </a:r>
          </a:p>
          <a:p>
            <a:pPr marL="228600" indent="-226059">
              <a:spcBef>
                <a:spcPts val="600"/>
              </a:spcBef>
              <a:spcAft>
                <a:spcPts val="600"/>
              </a:spcAft>
              <a:buSzPts val="1400"/>
              <a:buFont typeface="Arial"/>
              <a:buChar char="■"/>
            </a:pPr>
            <a:endParaRPr lang="en-US" sz="1800" dirty="0">
              <a:solidFill>
                <a:srgbClr val="262626"/>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28600" indent="-226059">
              <a:spcBef>
                <a:spcPts val="600"/>
              </a:spcBef>
              <a:spcAft>
                <a:spcPts val="600"/>
              </a:spcAft>
              <a:buSzPts val="1400"/>
              <a:buFont typeface="Arial"/>
              <a:buChar char="■"/>
            </a:pPr>
            <a:endParaRPr lang="en-US" dirty="0"/>
          </a:p>
        </p:txBody>
      </p:sp>
      <p:cxnSp>
        <p:nvCxnSpPr>
          <p:cNvPr id="9" name="Google Shape;1803;p44">
            <a:extLst>
              <a:ext uri="{FF2B5EF4-FFF2-40B4-BE49-F238E27FC236}">
                <a16:creationId xmlns:a16="http://schemas.microsoft.com/office/drawing/2014/main" id="{DBF8304C-89E4-DDCB-1B8E-C71D871CA8F2}"/>
              </a:ext>
            </a:extLst>
          </p:cNvPr>
          <p:cNvCxnSpPr>
            <a:cxnSpLocks/>
          </p:cNvCxnSpPr>
          <p:nvPr/>
        </p:nvCxnSpPr>
        <p:spPr>
          <a:xfrm>
            <a:off x="4721500" y="1697549"/>
            <a:ext cx="3701400" cy="0"/>
          </a:xfrm>
          <a:prstGeom prst="straightConnector1">
            <a:avLst/>
          </a:prstGeom>
          <a:noFill/>
          <a:ln w="19050"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83657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63"/>
                                        </p:tgtEl>
                                        <p:attrNameLst>
                                          <p:attrName>style.visibility</p:attrName>
                                        </p:attrNameLst>
                                      </p:cBhvr>
                                      <p:to>
                                        <p:strVal val="visible"/>
                                      </p:to>
                                    </p:set>
                                    <p:animEffect transition="in" filter="fade">
                                      <p:cBhvr>
                                        <p:cTn id="10" dur="500"/>
                                        <p:tgtEl>
                                          <p:spTgt spid="146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3" grpId="0"/>
      <p:bldP spid="2" grpId="0"/>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solidFill>
                  <a:schemeClr val="tx1"/>
                </a:solidFill>
              </a:rPr>
              <a:t>Truy</a:t>
            </a:r>
            <a:r>
              <a:rPr lang="en-US" sz="3200" dirty="0">
                <a:solidFill>
                  <a:schemeClr val="tx1"/>
                </a:solidFill>
              </a:rPr>
              <a:t> </a:t>
            </a:r>
            <a:r>
              <a:rPr lang="en-US" sz="3200" dirty="0" err="1">
                <a:solidFill>
                  <a:schemeClr val="tx1"/>
                </a:solidFill>
              </a:rPr>
              <a:t>tìm</a:t>
            </a:r>
            <a:r>
              <a:rPr lang="en-US" sz="3200" dirty="0">
                <a:solidFill>
                  <a:schemeClr val="tx1"/>
                </a:solidFill>
              </a:rPr>
              <a:t> </a:t>
            </a:r>
            <a:r>
              <a:rPr lang="en-US" sz="3200" dirty="0" err="1">
                <a:solidFill>
                  <a:schemeClr val="tx1"/>
                </a:solidFill>
              </a:rPr>
              <a:t>các</a:t>
            </a:r>
            <a:r>
              <a:rPr lang="en-US" sz="3200" dirty="0">
                <a:solidFill>
                  <a:schemeClr val="tx1"/>
                </a:solidFill>
              </a:rPr>
              <a:t> </a:t>
            </a:r>
            <a:r>
              <a:rPr lang="en-US" sz="3200" dirty="0" err="1">
                <a:solidFill>
                  <a:schemeClr val="tx1"/>
                </a:solidFill>
              </a:rPr>
              <a:t>mối</a:t>
            </a:r>
            <a:r>
              <a:rPr lang="en-US" sz="3200" dirty="0">
                <a:solidFill>
                  <a:schemeClr val="tx1"/>
                </a:solidFill>
              </a:rPr>
              <a:t> </a:t>
            </a:r>
            <a:r>
              <a:rPr lang="en-US" sz="3200" dirty="0" err="1">
                <a:solidFill>
                  <a:schemeClr val="tx1"/>
                </a:solidFill>
              </a:rPr>
              <a:t>đe</a:t>
            </a:r>
            <a:r>
              <a:rPr lang="en-US" sz="3200" dirty="0">
                <a:solidFill>
                  <a:schemeClr val="tx1"/>
                </a:solidFill>
              </a:rPr>
              <a:t> </a:t>
            </a:r>
            <a:r>
              <a:rPr lang="en-US" sz="3200" dirty="0" err="1">
                <a:solidFill>
                  <a:schemeClr val="tx1"/>
                </a:solidFill>
              </a:rPr>
              <a:t>dọa</a:t>
            </a:r>
            <a:endParaRPr sz="3200" dirty="0">
              <a:solidFill>
                <a:schemeClr val="tx1"/>
              </a:solidFill>
            </a:endParaRPr>
          </a:p>
        </p:txBody>
      </p:sp>
      <p:sp>
        <p:nvSpPr>
          <p:cNvPr id="1069" name="Google Shape;1069;p36"/>
          <p:cNvSpPr txBox="1"/>
          <p:nvPr/>
        </p:nvSpPr>
        <p:spPr>
          <a:xfrm>
            <a:off x="434340" y="1413239"/>
            <a:ext cx="2190022" cy="1158503"/>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dirty="0" err="1">
                <a:solidFill>
                  <a:schemeClr val="dk1"/>
                </a:solidFill>
                <a:latin typeface="Nunito"/>
                <a:ea typeface="Nunito"/>
                <a:cs typeface="Nunito"/>
                <a:sym typeface="Nunito"/>
              </a:rPr>
              <a:t>Truy</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tìm</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mối</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đe</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dọa</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là</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quá</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trình</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chủ</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động</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tìm</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kiếm</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các</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mối</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đe</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dọa</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mạng</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tiềm</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ẩn</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dựa</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trên</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thông</a:t>
            </a:r>
            <a:r>
              <a:rPr lang="en-US" dirty="0">
                <a:solidFill>
                  <a:schemeClr val="dk1"/>
                </a:solidFill>
                <a:latin typeface="Nunito"/>
                <a:ea typeface="Nunito"/>
                <a:cs typeface="Nunito"/>
                <a:sym typeface="Nunito"/>
              </a:rPr>
              <a:t> tin </a:t>
            </a:r>
            <a:r>
              <a:rPr lang="en-US" dirty="0" err="1">
                <a:solidFill>
                  <a:schemeClr val="dk1"/>
                </a:solidFill>
                <a:latin typeface="Nunito"/>
                <a:ea typeface="Nunito"/>
                <a:cs typeface="Nunito"/>
                <a:sym typeface="Nunito"/>
              </a:rPr>
              <a:t>có</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sẵn</a:t>
            </a:r>
            <a:r>
              <a:rPr lang="en-US" dirty="0">
                <a:solidFill>
                  <a:schemeClr val="dk1"/>
                </a:solidFill>
                <a:latin typeface="Nunito"/>
                <a:ea typeface="Nunito"/>
                <a:cs typeface="Nunito"/>
                <a:sym typeface="Nunito"/>
              </a:rPr>
              <a:t>.</a:t>
            </a:r>
            <a:endParaRPr dirty="0">
              <a:solidFill>
                <a:schemeClr val="dk1"/>
              </a:solidFill>
              <a:latin typeface="Nunito"/>
              <a:ea typeface="Nunito"/>
              <a:cs typeface="Nunito"/>
              <a:sym typeface="Nunito"/>
            </a:endParaRPr>
          </a:p>
        </p:txBody>
      </p:sp>
      <p:cxnSp>
        <p:nvCxnSpPr>
          <p:cNvPr id="1074" name="Google Shape;1074;p36"/>
          <p:cNvCxnSpPr>
            <a:cxnSpLocks/>
            <a:endCxn id="1075" idx="1"/>
          </p:cNvCxnSpPr>
          <p:nvPr/>
        </p:nvCxnSpPr>
        <p:spPr>
          <a:xfrm>
            <a:off x="2672111" y="1670675"/>
            <a:ext cx="796989" cy="336137"/>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076" name="Google Shape;1076;p36"/>
          <p:cNvCxnSpPr>
            <a:cxnSpLocks/>
          </p:cNvCxnSpPr>
          <p:nvPr/>
        </p:nvCxnSpPr>
        <p:spPr>
          <a:xfrm flipH="1">
            <a:off x="5690225" y="1670675"/>
            <a:ext cx="781800" cy="312300"/>
          </a:xfrm>
          <a:prstGeom prst="bentConnector3">
            <a:avLst>
              <a:gd name="adj1" fmla="val 50005"/>
            </a:avLst>
          </a:prstGeom>
          <a:noFill/>
          <a:ln w="19050" cap="flat" cmpd="sng">
            <a:solidFill>
              <a:schemeClr val="lt2"/>
            </a:solidFill>
            <a:prstDash val="solid"/>
            <a:round/>
            <a:headEnd type="diamond" w="med" len="med"/>
            <a:tailEnd type="none" w="med" len="med"/>
          </a:ln>
        </p:spPr>
      </p:cxnSp>
      <p:cxnSp>
        <p:nvCxnSpPr>
          <p:cNvPr id="1078" name="Google Shape;1078;p36"/>
          <p:cNvCxnSpPr>
            <a:cxnSpLocks/>
          </p:cNvCxnSpPr>
          <p:nvPr/>
        </p:nvCxnSpPr>
        <p:spPr>
          <a:xfrm rot="10800000" flipH="1">
            <a:off x="2672111" y="3322101"/>
            <a:ext cx="781800" cy="311700"/>
          </a:xfrm>
          <a:prstGeom prst="bentConnector3">
            <a:avLst>
              <a:gd name="adj1" fmla="val 49996"/>
            </a:avLst>
          </a:prstGeom>
          <a:noFill/>
          <a:ln w="19050" cap="flat" cmpd="sng">
            <a:solidFill>
              <a:schemeClr val="lt2"/>
            </a:solidFill>
            <a:prstDash val="solid"/>
            <a:round/>
            <a:headEnd type="diamond" w="med" len="med"/>
            <a:tailEnd type="none" w="med" len="med"/>
          </a:ln>
        </p:spPr>
      </p:cxnSp>
      <p:cxnSp>
        <p:nvCxnSpPr>
          <p:cNvPr id="1080" name="Google Shape;1080;p36"/>
          <p:cNvCxnSpPr>
            <a:cxnSpLocks/>
          </p:cNvCxnSpPr>
          <p:nvPr/>
        </p:nvCxnSpPr>
        <p:spPr>
          <a:xfrm rot="10800000">
            <a:off x="5690225" y="3322101"/>
            <a:ext cx="781800" cy="311700"/>
          </a:xfrm>
          <a:prstGeom prst="bentConnector3">
            <a:avLst>
              <a:gd name="adj1" fmla="val 50005"/>
            </a:avLst>
          </a:prstGeom>
          <a:noFill/>
          <a:ln w="19050" cap="flat" cmpd="sng">
            <a:solidFill>
              <a:schemeClr val="lt2"/>
            </a:solidFill>
            <a:prstDash val="solid"/>
            <a:round/>
            <a:headEnd type="diamond" w="med" len="med"/>
            <a:tailEnd type="none" w="med" len="med"/>
          </a:ln>
        </p:spPr>
      </p:cxnSp>
      <p:sp>
        <p:nvSpPr>
          <p:cNvPr id="1075" name="Google Shape;1075;p36"/>
          <p:cNvSpPr/>
          <p:nvPr/>
        </p:nvSpPr>
        <p:spPr>
          <a:xfrm>
            <a:off x="3469100" y="1592512"/>
            <a:ext cx="828600" cy="8286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9" name="Google Shape;1169;p36"/>
          <p:cNvCxnSpPr>
            <a:cxnSpLocks/>
          </p:cNvCxnSpPr>
          <p:nvPr/>
        </p:nvCxnSpPr>
        <p:spPr>
          <a:xfrm>
            <a:off x="434340" y="1367753"/>
            <a:ext cx="2175772" cy="0"/>
          </a:xfrm>
          <a:prstGeom prst="straightConnector1">
            <a:avLst/>
          </a:prstGeom>
          <a:noFill/>
          <a:ln w="19050" cap="flat" cmpd="sng">
            <a:solidFill>
              <a:schemeClr val="lt2"/>
            </a:solidFill>
            <a:prstDash val="solid"/>
            <a:round/>
            <a:headEnd type="none" w="med" len="med"/>
            <a:tailEnd type="none" w="med" len="med"/>
          </a:ln>
        </p:spPr>
      </p:cxnSp>
      <p:sp>
        <p:nvSpPr>
          <p:cNvPr id="4" name="Google Shape;1069;p36">
            <a:extLst>
              <a:ext uri="{FF2B5EF4-FFF2-40B4-BE49-F238E27FC236}">
                <a16:creationId xmlns:a16="http://schemas.microsoft.com/office/drawing/2014/main" id="{BC0C57F3-8882-17A9-D516-0B1E84D60B04}"/>
              </a:ext>
            </a:extLst>
          </p:cNvPr>
          <p:cNvSpPr txBox="1"/>
          <p:nvPr/>
        </p:nvSpPr>
        <p:spPr>
          <a:xfrm>
            <a:off x="427426" y="2954915"/>
            <a:ext cx="2190022" cy="1342764"/>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vi-VN" dirty="0">
                <a:solidFill>
                  <a:schemeClr val="dk1"/>
                </a:solidFill>
                <a:latin typeface="Nunito"/>
                <a:ea typeface="Nunito"/>
                <a:cs typeface="Nunito"/>
                <a:sym typeface="Nunito"/>
              </a:rPr>
              <a:t>Mục tiêu của quá trình này là tối ưu hóa chi phí bảo mật, phát hiện sớm các hành vi bất thường và lỗ hổng trong hệ thống.</a:t>
            </a:r>
            <a:endParaRPr dirty="0">
              <a:solidFill>
                <a:schemeClr val="dk1"/>
              </a:solidFill>
              <a:latin typeface="Nunito"/>
              <a:ea typeface="Nunito"/>
              <a:cs typeface="Nunito"/>
              <a:sym typeface="Nunito"/>
            </a:endParaRPr>
          </a:p>
        </p:txBody>
      </p:sp>
      <p:cxnSp>
        <p:nvCxnSpPr>
          <p:cNvPr id="5" name="Google Shape;1169;p36">
            <a:extLst>
              <a:ext uri="{FF2B5EF4-FFF2-40B4-BE49-F238E27FC236}">
                <a16:creationId xmlns:a16="http://schemas.microsoft.com/office/drawing/2014/main" id="{579D1ADC-200F-63C7-657C-F8DC8D90A4F5}"/>
              </a:ext>
            </a:extLst>
          </p:cNvPr>
          <p:cNvCxnSpPr>
            <a:cxnSpLocks/>
          </p:cNvCxnSpPr>
          <p:nvPr/>
        </p:nvCxnSpPr>
        <p:spPr>
          <a:xfrm>
            <a:off x="427426" y="2909429"/>
            <a:ext cx="2175772" cy="0"/>
          </a:xfrm>
          <a:prstGeom prst="straightConnector1">
            <a:avLst/>
          </a:prstGeom>
          <a:noFill/>
          <a:ln w="19050" cap="flat" cmpd="sng">
            <a:solidFill>
              <a:schemeClr val="lt2"/>
            </a:solidFill>
            <a:prstDash val="solid"/>
            <a:round/>
            <a:headEnd type="none" w="med" len="med"/>
            <a:tailEnd type="none" w="med" len="med"/>
          </a:ln>
        </p:spPr>
      </p:cxnSp>
      <p:sp>
        <p:nvSpPr>
          <p:cNvPr id="9" name="Google Shape;1069;p36">
            <a:extLst>
              <a:ext uri="{FF2B5EF4-FFF2-40B4-BE49-F238E27FC236}">
                <a16:creationId xmlns:a16="http://schemas.microsoft.com/office/drawing/2014/main" id="{CC2555C8-5DD7-6872-578E-925953692624}"/>
              </a:ext>
            </a:extLst>
          </p:cNvPr>
          <p:cNvSpPr txBox="1"/>
          <p:nvPr/>
        </p:nvSpPr>
        <p:spPr>
          <a:xfrm>
            <a:off x="6519640" y="1410714"/>
            <a:ext cx="2190022" cy="986636"/>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vi-VN" dirty="0">
                <a:solidFill>
                  <a:schemeClr val="dk1"/>
                </a:solidFill>
                <a:latin typeface="Nunito"/>
                <a:ea typeface="Nunito"/>
                <a:cs typeface="Nunito"/>
                <a:sym typeface="Nunito"/>
              </a:rPr>
              <a:t>Truy tìm mối đe dọa giúp kiểm soát thiệt hại hiệu quả hơn và giảm thời gian dừng của hệ thống.</a:t>
            </a:r>
            <a:endParaRPr dirty="0">
              <a:solidFill>
                <a:schemeClr val="dk1"/>
              </a:solidFill>
              <a:latin typeface="Nunito"/>
              <a:ea typeface="Nunito"/>
              <a:cs typeface="Nunito"/>
              <a:sym typeface="Nunito"/>
            </a:endParaRPr>
          </a:p>
        </p:txBody>
      </p:sp>
      <p:cxnSp>
        <p:nvCxnSpPr>
          <p:cNvPr id="10" name="Google Shape;1169;p36">
            <a:extLst>
              <a:ext uri="{FF2B5EF4-FFF2-40B4-BE49-F238E27FC236}">
                <a16:creationId xmlns:a16="http://schemas.microsoft.com/office/drawing/2014/main" id="{7320058B-644C-F96A-5BCA-CBD61A9A0463}"/>
              </a:ext>
            </a:extLst>
          </p:cNvPr>
          <p:cNvCxnSpPr>
            <a:cxnSpLocks/>
          </p:cNvCxnSpPr>
          <p:nvPr/>
        </p:nvCxnSpPr>
        <p:spPr>
          <a:xfrm>
            <a:off x="6519640" y="1365227"/>
            <a:ext cx="2175772" cy="0"/>
          </a:xfrm>
          <a:prstGeom prst="straightConnector1">
            <a:avLst/>
          </a:prstGeom>
          <a:noFill/>
          <a:ln w="19050" cap="flat" cmpd="sng">
            <a:solidFill>
              <a:schemeClr val="lt2"/>
            </a:solidFill>
            <a:prstDash val="solid"/>
            <a:round/>
            <a:headEnd type="none" w="med" len="med"/>
            <a:tailEnd type="none" w="med" len="med"/>
          </a:ln>
        </p:spPr>
      </p:cxnSp>
      <p:sp>
        <p:nvSpPr>
          <p:cNvPr id="11" name="Google Shape;1069;p36">
            <a:extLst>
              <a:ext uri="{FF2B5EF4-FFF2-40B4-BE49-F238E27FC236}">
                <a16:creationId xmlns:a16="http://schemas.microsoft.com/office/drawing/2014/main" id="{46BFF0FB-7F75-A958-0A6C-6251DC592178}"/>
              </a:ext>
            </a:extLst>
          </p:cNvPr>
          <p:cNvSpPr txBox="1"/>
          <p:nvPr/>
        </p:nvSpPr>
        <p:spPr>
          <a:xfrm>
            <a:off x="6475226" y="2907850"/>
            <a:ext cx="2190022" cy="1158503"/>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dirty="0" err="1">
                <a:solidFill>
                  <a:schemeClr val="dk1"/>
                </a:solidFill>
                <a:latin typeface="Nunito"/>
                <a:ea typeface="Nunito"/>
                <a:cs typeface="Nunito"/>
                <a:sym typeface="Nunito"/>
              </a:rPr>
              <a:t>Ánh</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xạ</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khung</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làm</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việc</a:t>
            </a:r>
            <a:r>
              <a:rPr lang="en-US" dirty="0">
                <a:solidFill>
                  <a:schemeClr val="dk1"/>
                </a:solidFill>
                <a:latin typeface="Nunito"/>
                <a:ea typeface="Nunito"/>
                <a:cs typeface="Nunito"/>
                <a:sym typeface="Nunito"/>
              </a:rPr>
              <a:t> MITRE ATT&amp;CK </a:t>
            </a:r>
            <a:r>
              <a:rPr lang="en-US" dirty="0" err="1">
                <a:solidFill>
                  <a:schemeClr val="dk1"/>
                </a:solidFill>
                <a:latin typeface="Nunito"/>
                <a:ea typeface="Nunito"/>
                <a:cs typeface="Nunito"/>
                <a:sym typeface="Nunito"/>
              </a:rPr>
              <a:t>cũng</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là</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một</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công</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cụ</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hữu</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ích</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để</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xác</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định</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và</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đối</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phó</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với</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các</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mối</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đe</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dọa</a:t>
            </a:r>
            <a:r>
              <a:rPr lang="en-US" dirty="0">
                <a:solidFill>
                  <a:schemeClr val="dk1"/>
                </a:solidFill>
                <a:latin typeface="Nunito"/>
                <a:ea typeface="Nunito"/>
                <a:cs typeface="Nunito"/>
                <a:sym typeface="Nunito"/>
              </a:rPr>
              <a:t>.</a:t>
            </a:r>
            <a:endParaRPr dirty="0">
              <a:solidFill>
                <a:schemeClr val="dk1"/>
              </a:solidFill>
              <a:latin typeface="Nunito"/>
              <a:ea typeface="Nunito"/>
              <a:cs typeface="Nunito"/>
              <a:sym typeface="Nunito"/>
            </a:endParaRPr>
          </a:p>
        </p:txBody>
      </p:sp>
      <p:cxnSp>
        <p:nvCxnSpPr>
          <p:cNvPr id="12" name="Google Shape;1169;p36">
            <a:extLst>
              <a:ext uri="{FF2B5EF4-FFF2-40B4-BE49-F238E27FC236}">
                <a16:creationId xmlns:a16="http://schemas.microsoft.com/office/drawing/2014/main" id="{E29EC694-9C3B-318B-6F52-508C1FED5243}"/>
              </a:ext>
            </a:extLst>
          </p:cNvPr>
          <p:cNvCxnSpPr>
            <a:cxnSpLocks/>
          </p:cNvCxnSpPr>
          <p:nvPr/>
        </p:nvCxnSpPr>
        <p:spPr>
          <a:xfrm>
            <a:off x="6475226" y="2862364"/>
            <a:ext cx="2175772" cy="0"/>
          </a:xfrm>
          <a:prstGeom prst="straightConnector1">
            <a:avLst/>
          </a:prstGeom>
          <a:noFill/>
          <a:ln w="19050" cap="flat" cmpd="sng">
            <a:solidFill>
              <a:schemeClr val="lt2"/>
            </a:solidFill>
            <a:prstDash val="solid"/>
            <a:round/>
            <a:headEnd type="none" w="med" len="med"/>
            <a:tailEnd type="none" w="med" len="med"/>
          </a:ln>
        </p:spPr>
      </p:cxnSp>
      <p:grpSp>
        <p:nvGrpSpPr>
          <p:cNvPr id="13" name="Google Shape;17515;p78">
            <a:extLst>
              <a:ext uri="{FF2B5EF4-FFF2-40B4-BE49-F238E27FC236}">
                <a16:creationId xmlns:a16="http://schemas.microsoft.com/office/drawing/2014/main" id="{ABE53594-E57E-6596-7283-EB045FD21B1A}"/>
              </a:ext>
            </a:extLst>
          </p:cNvPr>
          <p:cNvGrpSpPr/>
          <p:nvPr/>
        </p:nvGrpSpPr>
        <p:grpSpPr>
          <a:xfrm>
            <a:off x="3696631" y="1838743"/>
            <a:ext cx="373538" cy="372305"/>
            <a:chOff x="4201394" y="1981809"/>
            <a:chExt cx="373538" cy="372305"/>
          </a:xfrm>
        </p:grpSpPr>
        <p:sp>
          <p:nvSpPr>
            <p:cNvPr id="14" name="Google Shape;17516;p78">
              <a:extLst>
                <a:ext uri="{FF2B5EF4-FFF2-40B4-BE49-F238E27FC236}">
                  <a16:creationId xmlns:a16="http://schemas.microsoft.com/office/drawing/2014/main" id="{354E9997-202E-D58C-BC1B-88F47865C61E}"/>
                </a:ext>
              </a:extLst>
            </p:cNvPr>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517;p78">
              <a:extLst>
                <a:ext uri="{FF2B5EF4-FFF2-40B4-BE49-F238E27FC236}">
                  <a16:creationId xmlns:a16="http://schemas.microsoft.com/office/drawing/2014/main" id="{39EF5192-530B-4E39-05C6-EAF1A3642691}"/>
                </a:ext>
              </a:extLst>
            </p:cNvPr>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518;p78">
              <a:extLst>
                <a:ext uri="{FF2B5EF4-FFF2-40B4-BE49-F238E27FC236}">
                  <a16:creationId xmlns:a16="http://schemas.microsoft.com/office/drawing/2014/main" id="{BB2BB8E6-A54C-FB47-B0F4-830DECCECD21}"/>
                </a:ext>
              </a:extLst>
            </p:cNvPr>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519;p78">
              <a:extLst>
                <a:ext uri="{FF2B5EF4-FFF2-40B4-BE49-F238E27FC236}">
                  <a16:creationId xmlns:a16="http://schemas.microsoft.com/office/drawing/2014/main" id="{3C2CB48F-AFBF-DC40-562B-6762B8636D62}"/>
                </a:ext>
              </a:extLst>
            </p:cNvPr>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520;p78">
              <a:extLst>
                <a:ext uri="{FF2B5EF4-FFF2-40B4-BE49-F238E27FC236}">
                  <a16:creationId xmlns:a16="http://schemas.microsoft.com/office/drawing/2014/main" id="{A6617A43-DE28-D422-0923-D8D11472EBA5}"/>
                </a:ext>
              </a:extLst>
            </p:cNvPr>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521;p78">
              <a:extLst>
                <a:ext uri="{FF2B5EF4-FFF2-40B4-BE49-F238E27FC236}">
                  <a16:creationId xmlns:a16="http://schemas.microsoft.com/office/drawing/2014/main" id="{F9C8F7AF-CB17-C0DD-738E-3D1A38DC2A62}"/>
                </a:ext>
              </a:extLst>
            </p:cNvPr>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522;p78">
              <a:extLst>
                <a:ext uri="{FF2B5EF4-FFF2-40B4-BE49-F238E27FC236}">
                  <a16:creationId xmlns:a16="http://schemas.microsoft.com/office/drawing/2014/main" id="{A4123CC0-6C91-EBA6-8E90-4FF1ECD9542E}"/>
                </a:ext>
              </a:extLst>
            </p:cNvPr>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523;p78">
              <a:extLst>
                <a:ext uri="{FF2B5EF4-FFF2-40B4-BE49-F238E27FC236}">
                  <a16:creationId xmlns:a16="http://schemas.microsoft.com/office/drawing/2014/main" id="{12B8BB9E-8612-5100-9F7B-968E2AF44E1F}"/>
                </a:ext>
              </a:extLst>
            </p:cNvPr>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524;p78">
              <a:extLst>
                <a:ext uri="{FF2B5EF4-FFF2-40B4-BE49-F238E27FC236}">
                  <a16:creationId xmlns:a16="http://schemas.microsoft.com/office/drawing/2014/main" id="{A6E72AC4-D52D-6578-2EAC-20D30C71FDB5}"/>
                </a:ext>
              </a:extLst>
            </p:cNvPr>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525;p78">
              <a:extLst>
                <a:ext uri="{FF2B5EF4-FFF2-40B4-BE49-F238E27FC236}">
                  <a16:creationId xmlns:a16="http://schemas.microsoft.com/office/drawing/2014/main" id="{8F697C6D-5BB5-B07F-9047-9CF2243E8F66}"/>
                </a:ext>
              </a:extLst>
            </p:cNvPr>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526;p78">
              <a:extLst>
                <a:ext uri="{FF2B5EF4-FFF2-40B4-BE49-F238E27FC236}">
                  <a16:creationId xmlns:a16="http://schemas.microsoft.com/office/drawing/2014/main" id="{3A9D7A92-E586-F9C3-DF46-20418417FF8F}"/>
                </a:ext>
              </a:extLst>
            </p:cNvPr>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527;p78">
              <a:extLst>
                <a:ext uri="{FF2B5EF4-FFF2-40B4-BE49-F238E27FC236}">
                  <a16:creationId xmlns:a16="http://schemas.microsoft.com/office/drawing/2014/main" id="{C060E7E6-C8AA-C600-2454-05E4F570C3C1}"/>
                </a:ext>
              </a:extLst>
            </p:cNvPr>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528;p78">
              <a:extLst>
                <a:ext uri="{FF2B5EF4-FFF2-40B4-BE49-F238E27FC236}">
                  <a16:creationId xmlns:a16="http://schemas.microsoft.com/office/drawing/2014/main" id="{8F3B89FB-A887-DD6E-3775-1E0A5C9242E5}"/>
                </a:ext>
              </a:extLst>
            </p:cNvPr>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529;p78">
              <a:extLst>
                <a:ext uri="{FF2B5EF4-FFF2-40B4-BE49-F238E27FC236}">
                  <a16:creationId xmlns:a16="http://schemas.microsoft.com/office/drawing/2014/main" id="{D97F90A2-FB75-C931-EE72-2DA06BCB5EFA}"/>
                </a:ext>
              </a:extLst>
            </p:cNvPr>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530;p78">
              <a:extLst>
                <a:ext uri="{FF2B5EF4-FFF2-40B4-BE49-F238E27FC236}">
                  <a16:creationId xmlns:a16="http://schemas.microsoft.com/office/drawing/2014/main" id="{D5D37344-2F0B-8AA7-BCB3-B837C8989D8A}"/>
                </a:ext>
              </a:extLst>
            </p:cNvPr>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531;p78">
              <a:extLst>
                <a:ext uri="{FF2B5EF4-FFF2-40B4-BE49-F238E27FC236}">
                  <a16:creationId xmlns:a16="http://schemas.microsoft.com/office/drawing/2014/main" id="{854FE050-6E44-DEFF-0281-C3E4A31E448F}"/>
                </a:ext>
              </a:extLst>
            </p:cNvPr>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1075;p36">
            <a:extLst>
              <a:ext uri="{FF2B5EF4-FFF2-40B4-BE49-F238E27FC236}">
                <a16:creationId xmlns:a16="http://schemas.microsoft.com/office/drawing/2014/main" id="{D11257FE-F7F9-4743-9F72-E4FF4671C5BB}"/>
              </a:ext>
            </a:extLst>
          </p:cNvPr>
          <p:cNvSpPr/>
          <p:nvPr/>
        </p:nvSpPr>
        <p:spPr>
          <a:xfrm>
            <a:off x="4861550" y="1592512"/>
            <a:ext cx="828600" cy="8286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17515;p78">
            <a:extLst>
              <a:ext uri="{FF2B5EF4-FFF2-40B4-BE49-F238E27FC236}">
                <a16:creationId xmlns:a16="http://schemas.microsoft.com/office/drawing/2014/main" id="{7177D25D-7A62-C798-51E9-EDAF5DEEFFAA}"/>
              </a:ext>
            </a:extLst>
          </p:cNvPr>
          <p:cNvGrpSpPr/>
          <p:nvPr/>
        </p:nvGrpSpPr>
        <p:grpSpPr>
          <a:xfrm>
            <a:off x="5090921" y="1826825"/>
            <a:ext cx="373538" cy="372305"/>
            <a:chOff x="4201394" y="1981809"/>
            <a:chExt cx="373538" cy="372305"/>
          </a:xfrm>
        </p:grpSpPr>
        <p:sp>
          <p:nvSpPr>
            <p:cNvPr id="32" name="Google Shape;17516;p78">
              <a:extLst>
                <a:ext uri="{FF2B5EF4-FFF2-40B4-BE49-F238E27FC236}">
                  <a16:creationId xmlns:a16="http://schemas.microsoft.com/office/drawing/2014/main" id="{FF9FFDE6-99D2-262C-9110-7D586781E23E}"/>
                </a:ext>
              </a:extLst>
            </p:cNvPr>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517;p78">
              <a:extLst>
                <a:ext uri="{FF2B5EF4-FFF2-40B4-BE49-F238E27FC236}">
                  <a16:creationId xmlns:a16="http://schemas.microsoft.com/office/drawing/2014/main" id="{B0F8321D-BCF9-56CA-ECAC-D585C8125AE2}"/>
                </a:ext>
              </a:extLst>
            </p:cNvPr>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518;p78">
              <a:extLst>
                <a:ext uri="{FF2B5EF4-FFF2-40B4-BE49-F238E27FC236}">
                  <a16:creationId xmlns:a16="http://schemas.microsoft.com/office/drawing/2014/main" id="{C050A958-F402-70AB-AC56-0BDBB03C853F}"/>
                </a:ext>
              </a:extLst>
            </p:cNvPr>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519;p78">
              <a:extLst>
                <a:ext uri="{FF2B5EF4-FFF2-40B4-BE49-F238E27FC236}">
                  <a16:creationId xmlns:a16="http://schemas.microsoft.com/office/drawing/2014/main" id="{93639BCB-131D-DC75-BCBC-367C11A82AB3}"/>
                </a:ext>
              </a:extLst>
            </p:cNvPr>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520;p78">
              <a:extLst>
                <a:ext uri="{FF2B5EF4-FFF2-40B4-BE49-F238E27FC236}">
                  <a16:creationId xmlns:a16="http://schemas.microsoft.com/office/drawing/2014/main" id="{73CFAF3C-3991-661D-0A45-86A682292172}"/>
                </a:ext>
              </a:extLst>
            </p:cNvPr>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521;p78">
              <a:extLst>
                <a:ext uri="{FF2B5EF4-FFF2-40B4-BE49-F238E27FC236}">
                  <a16:creationId xmlns:a16="http://schemas.microsoft.com/office/drawing/2014/main" id="{E5B15AD9-2646-E5F4-AD2D-06ACFA277595}"/>
                </a:ext>
              </a:extLst>
            </p:cNvPr>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522;p78">
              <a:extLst>
                <a:ext uri="{FF2B5EF4-FFF2-40B4-BE49-F238E27FC236}">
                  <a16:creationId xmlns:a16="http://schemas.microsoft.com/office/drawing/2014/main" id="{29C124F8-CB0E-444C-9C28-DF81C2F43EC2}"/>
                </a:ext>
              </a:extLst>
            </p:cNvPr>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523;p78">
              <a:extLst>
                <a:ext uri="{FF2B5EF4-FFF2-40B4-BE49-F238E27FC236}">
                  <a16:creationId xmlns:a16="http://schemas.microsoft.com/office/drawing/2014/main" id="{FD64CA41-7F31-6DC6-F21C-9A8CAB2247A5}"/>
                </a:ext>
              </a:extLst>
            </p:cNvPr>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7524;p78">
              <a:extLst>
                <a:ext uri="{FF2B5EF4-FFF2-40B4-BE49-F238E27FC236}">
                  <a16:creationId xmlns:a16="http://schemas.microsoft.com/office/drawing/2014/main" id="{0E0DA593-CA74-6D84-9EB6-A0FF2ED4D531}"/>
                </a:ext>
              </a:extLst>
            </p:cNvPr>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525;p78">
              <a:extLst>
                <a:ext uri="{FF2B5EF4-FFF2-40B4-BE49-F238E27FC236}">
                  <a16:creationId xmlns:a16="http://schemas.microsoft.com/office/drawing/2014/main" id="{705FAA78-023F-8C38-C6B6-CF258DAFF66B}"/>
                </a:ext>
              </a:extLst>
            </p:cNvPr>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526;p78">
              <a:extLst>
                <a:ext uri="{FF2B5EF4-FFF2-40B4-BE49-F238E27FC236}">
                  <a16:creationId xmlns:a16="http://schemas.microsoft.com/office/drawing/2014/main" id="{54C81E39-2677-E622-DAAF-67F8F67605D7}"/>
                </a:ext>
              </a:extLst>
            </p:cNvPr>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7527;p78">
              <a:extLst>
                <a:ext uri="{FF2B5EF4-FFF2-40B4-BE49-F238E27FC236}">
                  <a16:creationId xmlns:a16="http://schemas.microsoft.com/office/drawing/2014/main" id="{7FDB6DEB-C88B-C6E9-D2F0-F6048289959E}"/>
                </a:ext>
              </a:extLst>
            </p:cNvPr>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7528;p78">
              <a:extLst>
                <a:ext uri="{FF2B5EF4-FFF2-40B4-BE49-F238E27FC236}">
                  <a16:creationId xmlns:a16="http://schemas.microsoft.com/office/drawing/2014/main" id="{FD7D829E-BD81-4E1B-C1F4-3BC1115E697A}"/>
                </a:ext>
              </a:extLst>
            </p:cNvPr>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529;p78">
              <a:extLst>
                <a:ext uri="{FF2B5EF4-FFF2-40B4-BE49-F238E27FC236}">
                  <a16:creationId xmlns:a16="http://schemas.microsoft.com/office/drawing/2014/main" id="{67F7E5BC-C3B4-9F9A-3508-647AACCAD001}"/>
                </a:ext>
              </a:extLst>
            </p:cNvPr>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7530;p78">
              <a:extLst>
                <a:ext uri="{FF2B5EF4-FFF2-40B4-BE49-F238E27FC236}">
                  <a16:creationId xmlns:a16="http://schemas.microsoft.com/office/drawing/2014/main" id="{D620E732-40C2-2771-EB01-3D23049FCE31}"/>
                </a:ext>
              </a:extLst>
            </p:cNvPr>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7531;p78">
              <a:extLst>
                <a:ext uri="{FF2B5EF4-FFF2-40B4-BE49-F238E27FC236}">
                  <a16:creationId xmlns:a16="http://schemas.microsoft.com/office/drawing/2014/main" id="{ECF057C2-8878-62FA-905C-55C2CC7EB18C}"/>
                </a:ext>
              </a:extLst>
            </p:cNvPr>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1075;p36">
            <a:extLst>
              <a:ext uri="{FF2B5EF4-FFF2-40B4-BE49-F238E27FC236}">
                <a16:creationId xmlns:a16="http://schemas.microsoft.com/office/drawing/2014/main" id="{0D4C92DE-134F-8D84-4EAA-369E26F366AA}"/>
              </a:ext>
            </a:extLst>
          </p:cNvPr>
          <p:cNvSpPr/>
          <p:nvPr/>
        </p:nvSpPr>
        <p:spPr>
          <a:xfrm>
            <a:off x="3458655" y="2909986"/>
            <a:ext cx="828600" cy="8286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17515;p78">
            <a:extLst>
              <a:ext uri="{FF2B5EF4-FFF2-40B4-BE49-F238E27FC236}">
                <a16:creationId xmlns:a16="http://schemas.microsoft.com/office/drawing/2014/main" id="{41FA10F0-0708-8F78-B54C-7A61833064EB}"/>
              </a:ext>
            </a:extLst>
          </p:cNvPr>
          <p:cNvGrpSpPr/>
          <p:nvPr/>
        </p:nvGrpSpPr>
        <p:grpSpPr>
          <a:xfrm>
            <a:off x="3688026" y="3144299"/>
            <a:ext cx="373538" cy="372305"/>
            <a:chOff x="4201394" y="1981809"/>
            <a:chExt cx="373538" cy="372305"/>
          </a:xfrm>
        </p:grpSpPr>
        <p:sp>
          <p:nvSpPr>
            <p:cNvPr id="50" name="Google Shape;17516;p78">
              <a:extLst>
                <a:ext uri="{FF2B5EF4-FFF2-40B4-BE49-F238E27FC236}">
                  <a16:creationId xmlns:a16="http://schemas.microsoft.com/office/drawing/2014/main" id="{4CCAD32C-70D9-B00B-1C8E-89F33C313F7F}"/>
                </a:ext>
              </a:extLst>
            </p:cNvPr>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517;p78">
              <a:extLst>
                <a:ext uri="{FF2B5EF4-FFF2-40B4-BE49-F238E27FC236}">
                  <a16:creationId xmlns:a16="http://schemas.microsoft.com/office/drawing/2014/main" id="{D882416B-4838-997C-3A1C-5A4D27D4D5EC}"/>
                </a:ext>
              </a:extLst>
            </p:cNvPr>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518;p78">
              <a:extLst>
                <a:ext uri="{FF2B5EF4-FFF2-40B4-BE49-F238E27FC236}">
                  <a16:creationId xmlns:a16="http://schemas.microsoft.com/office/drawing/2014/main" id="{156A4852-12EA-7308-80FC-9DDB16E746E3}"/>
                </a:ext>
              </a:extLst>
            </p:cNvPr>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519;p78">
              <a:extLst>
                <a:ext uri="{FF2B5EF4-FFF2-40B4-BE49-F238E27FC236}">
                  <a16:creationId xmlns:a16="http://schemas.microsoft.com/office/drawing/2014/main" id="{52DEA4C2-554F-7701-208A-4D9CB0B12608}"/>
                </a:ext>
              </a:extLst>
            </p:cNvPr>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520;p78">
              <a:extLst>
                <a:ext uri="{FF2B5EF4-FFF2-40B4-BE49-F238E27FC236}">
                  <a16:creationId xmlns:a16="http://schemas.microsoft.com/office/drawing/2014/main" id="{E898E37A-D80B-6B57-43AA-B42BDAF82587}"/>
                </a:ext>
              </a:extLst>
            </p:cNvPr>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521;p78">
              <a:extLst>
                <a:ext uri="{FF2B5EF4-FFF2-40B4-BE49-F238E27FC236}">
                  <a16:creationId xmlns:a16="http://schemas.microsoft.com/office/drawing/2014/main" id="{EB714A9A-A2ED-3413-88F2-1B5B94B9DF2E}"/>
                </a:ext>
              </a:extLst>
            </p:cNvPr>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522;p78">
              <a:extLst>
                <a:ext uri="{FF2B5EF4-FFF2-40B4-BE49-F238E27FC236}">
                  <a16:creationId xmlns:a16="http://schemas.microsoft.com/office/drawing/2014/main" id="{329CE86D-A758-C89B-27AF-F322B2028C92}"/>
                </a:ext>
              </a:extLst>
            </p:cNvPr>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523;p78">
              <a:extLst>
                <a:ext uri="{FF2B5EF4-FFF2-40B4-BE49-F238E27FC236}">
                  <a16:creationId xmlns:a16="http://schemas.microsoft.com/office/drawing/2014/main" id="{340731C1-CBA4-4B75-68A3-EBD9120D7E85}"/>
                </a:ext>
              </a:extLst>
            </p:cNvPr>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524;p78">
              <a:extLst>
                <a:ext uri="{FF2B5EF4-FFF2-40B4-BE49-F238E27FC236}">
                  <a16:creationId xmlns:a16="http://schemas.microsoft.com/office/drawing/2014/main" id="{CDECABC5-BD70-92C4-B6BC-7A099BC0A434}"/>
                </a:ext>
              </a:extLst>
            </p:cNvPr>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525;p78">
              <a:extLst>
                <a:ext uri="{FF2B5EF4-FFF2-40B4-BE49-F238E27FC236}">
                  <a16:creationId xmlns:a16="http://schemas.microsoft.com/office/drawing/2014/main" id="{911CAF59-E3E5-5934-C84F-9503947ED73F}"/>
                </a:ext>
              </a:extLst>
            </p:cNvPr>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526;p78">
              <a:extLst>
                <a:ext uri="{FF2B5EF4-FFF2-40B4-BE49-F238E27FC236}">
                  <a16:creationId xmlns:a16="http://schemas.microsoft.com/office/drawing/2014/main" id="{E8E56749-23FE-FD15-FACA-960EFDC731E7}"/>
                </a:ext>
              </a:extLst>
            </p:cNvPr>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527;p78">
              <a:extLst>
                <a:ext uri="{FF2B5EF4-FFF2-40B4-BE49-F238E27FC236}">
                  <a16:creationId xmlns:a16="http://schemas.microsoft.com/office/drawing/2014/main" id="{BA8568BA-FCC7-6F17-3350-579A35CF3236}"/>
                </a:ext>
              </a:extLst>
            </p:cNvPr>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528;p78">
              <a:extLst>
                <a:ext uri="{FF2B5EF4-FFF2-40B4-BE49-F238E27FC236}">
                  <a16:creationId xmlns:a16="http://schemas.microsoft.com/office/drawing/2014/main" id="{F2CCFD75-BD53-8B25-91D4-9392ABC2C37F}"/>
                </a:ext>
              </a:extLst>
            </p:cNvPr>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529;p78">
              <a:extLst>
                <a:ext uri="{FF2B5EF4-FFF2-40B4-BE49-F238E27FC236}">
                  <a16:creationId xmlns:a16="http://schemas.microsoft.com/office/drawing/2014/main" id="{545A4085-E590-C875-6302-0F061592A197}"/>
                </a:ext>
              </a:extLst>
            </p:cNvPr>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7530;p78">
              <a:extLst>
                <a:ext uri="{FF2B5EF4-FFF2-40B4-BE49-F238E27FC236}">
                  <a16:creationId xmlns:a16="http://schemas.microsoft.com/office/drawing/2014/main" id="{B2C7730B-C521-BC86-97EA-4D056045C807}"/>
                </a:ext>
              </a:extLst>
            </p:cNvPr>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7531;p78">
              <a:extLst>
                <a:ext uri="{FF2B5EF4-FFF2-40B4-BE49-F238E27FC236}">
                  <a16:creationId xmlns:a16="http://schemas.microsoft.com/office/drawing/2014/main" id="{D50CB36B-F638-17C2-F4B2-1F8317A04243}"/>
                </a:ext>
              </a:extLst>
            </p:cNvPr>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75;p36">
            <a:extLst>
              <a:ext uri="{FF2B5EF4-FFF2-40B4-BE49-F238E27FC236}">
                <a16:creationId xmlns:a16="http://schemas.microsoft.com/office/drawing/2014/main" id="{CAF19E18-B77B-5B18-1F70-BE134002B067}"/>
              </a:ext>
            </a:extLst>
          </p:cNvPr>
          <p:cNvSpPr/>
          <p:nvPr/>
        </p:nvSpPr>
        <p:spPr>
          <a:xfrm>
            <a:off x="4858185" y="2909987"/>
            <a:ext cx="828600" cy="8286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7515;p78">
            <a:extLst>
              <a:ext uri="{FF2B5EF4-FFF2-40B4-BE49-F238E27FC236}">
                <a16:creationId xmlns:a16="http://schemas.microsoft.com/office/drawing/2014/main" id="{1F72184A-71A0-7404-60D1-04D457004635}"/>
              </a:ext>
            </a:extLst>
          </p:cNvPr>
          <p:cNvGrpSpPr/>
          <p:nvPr/>
        </p:nvGrpSpPr>
        <p:grpSpPr>
          <a:xfrm>
            <a:off x="5087556" y="3144300"/>
            <a:ext cx="373538" cy="372305"/>
            <a:chOff x="4201394" y="1981809"/>
            <a:chExt cx="373538" cy="372305"/>
          </a:xfrm>
        </p:grpSpPr>
        <p:sp>
          <p:nvSpPr>
            <p:cNvPr id="1046" name="Google Shape;17516;p78">
              <a:extLst>
                <a:ext uri="{FF2B5EF4-FFF2-40B4-BE49-F238E27FC236}">
                  <a16:creationId xmlns:a16="http://schemas.microsoft.com/office/drawing/2014/main" id="{A58717AC-07CA-0EBC-D04D-FFA6139BCE95}"/>
                </a:ext>
              </a:extLst>
            </p:cNvPr>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7517;p78">
              <a:extLst>
                <a:ext uri="{FF2B5EF4-FFF2-40B4-BE49-F238E27FC236}">
                  <a16:creationId xmlns:a16="http://schemas.microsoft.com/office/drawing/2014/main" id="{EE3E2048-A8F3-F496-F381-B592E458AAA9}"/>
                </a:ext>
              </a:extLst>
            </p:cNvPr>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7518;p78">
              <a:extLst>
                <a:ext uri="{FF2B5EF4-FFF2-40B4-BE49-F238E27FC236}">
                  <a16:creationId xmlns:a16="http://schemas.microsoft.com/office/drawing/2014/main" id="{516A9431-1910-AFB6-72CB-CABDC572A027}"/>
                </a:ext>
              </a:extLst>
            </p:cNvPr>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7519;p78">
              <a:extLst>
                <a:ext uri="{FF2B5EF4-FFF2-40B4-BE49-F238E27FC236}">
                  <a16:creationId xmlns:a16="http://schemas.microsoft.com/office/drawing/2014/main" id="{223F5A33-A779-6E8D-9705-72EF5DB9C724}"/>
                </a:ext>
              </a:extLst>
            </p:cNvPr>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7520;p78">
              <a:extLst>
                <a:ext uri="{FF2B5EF4-FFF2-40B4-BE49-F238E27FC236}">
                  <a16:creationId xmlns:a16="http://schemas.microsoft.com/office/drawing/2014/main" id="{480815EA-69DB-6D7B-0B52-08F498331EC8}"/>
                </a:ext>
              </a:extLst>
            </p:cNvPr>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7521;p78">
              <a:extLst>
                <a:ext uri="{FF2B5EF4-FFF2-40B4-BE49-F238E27FC236}">
                  <a16:creationId xmlns:a16="http://schemas.microsoft.com/office/drawing/2014/main" id="{6633CEEC-4CA8-A135-FD11-CA4CB32020FB}"/>
                </a:ext>
              </a:extLst>
            </p:cNvPr>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7522;p78">
              <a:extLst>
                <a:ext uri="{FF2B5EF4-FFF2-40B4-BE49-F238E27FC236}">
                  <a16:creationId xmlns:a16="http://schemas.microsoft.com/office/drawing/2014/main" id="{2A516704-2045-B323-4D50-3FF8E8FB735E}"/>
                </a:ext>
              </a:extLst>
            </p:cNvPr>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7523;p78">
              <a:extLst>
                <a:ext uri="{FF2B5EF4-FFF2-40B4-BE49-F238E27FC236}">
                  <a16:creationId xmlns:a16="http://schemas.microsoft.com/office/drawing/2014/main" id="{68D26193-A5DB-B1A1-2237-4B85CD0E5C08}"/>
                </a:ext>
              </a:extLst>
            </p:cNvPr>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7524;p78">
              <a:extLst>
                <a:ext uri="{FF2B5EF4-FFF2-40B4-BE49-F238E27FC236}">
                  <a16:creationId xmlns:a16="http://schemas.microsoft.com/office/drawing/2014/main" id="{6AC2B021-46F7-E51C-246F-8A4A079D43B8}"/>
                </a:ext>
              </a:extLst>
            </p:cNvPr>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7525;p78">
              <a:extLst>
                <a:ext uri="{FF2B5EF4-FFF2-40B4-BE49-F238E27FC236}">
                  <a16:creationId xmlns:a16="http://schemas.microsoft.com/office/drawing/2014/main" id="{DFE9D81A-E07F-39F8-71F2-A6857D6177DC}"/>
                </a:ext>
              </a:extLst>
            </p:cNvPr>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7526;p78">
              <a:extLst>
                <a:ext uri="{FF2B5EF4-FFF2-40B4-BE49-F238E27FC236}">
                  <a16:creationId xmlns:a16="http://schemas.microsoft.com/office/drawing/2014/main" id="{07931A15-70B8-3E14-711A-DFC6918F3BA6}"/>
                </a:ext>
              </a:extLst>
            </p:cNvPr>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7527;p78">
              <a:extLst>
                <a:ext uri="{FF2B5EF4-FFF2-40B4-BE49-F238E27FC236}">
                  <a16:creationId xmlns:a16="http://schemas.microsoft.com/office/drawing/2014/main" id="{71F894E2-089E-CF94-30D4-9F28A59767C4}"/>
                </a:ext>
              </a:extLst>
            </p:cNvPr>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7528;p78">
              <a:extLst>
                <a:ext uri="{FF2B5EF4-FFF2-40B4-BE49-F238E27FC236}">
                  <a16:creationId xmlns:a16="http://schemas.microsoft.com/office/drawing/2014/main" id="{501FA8CB-3EE1-4577-680D-756634B128CC}"/>
                </a:ext>
              </a:extLst>
            </p:cNvPr>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7529;p78">
              <a:extLst>
                <a:ext uri="{FF2B5EF4-FFF2-40B4-BE49-F238E27FC236}">
                  <a16:creationId xmlns:a16="http://schemas.microsoft.com/office/drawing/2014/main" id="{2872B43F-E117-DF16-A7E7-AB7DFC2BF3BD}"/>
                </a:ext>
              </a:extLst>
            </p:cNvPr>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7530;p78">
              <a:extLst>
                <a:ext uri="{FF2B5EF4-FFF2-40B4-BE49-F238E27FC236}">
                  <a16:creationId xmlns:a16="http://schemas.microsoft.com/office/drawing/2014/main" id="{9C926696-DB10-FFCE-A1E0-D7C9678045AA}"/>
                </a:ext>
              </a:extLst>
            </p:cNvPr>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7531;p78">
              <a:extLst>
                <a:ext uri="{FF2B5EF4-FFF2-40B4-BE49-F238E27FC236}">
                  <a16:creationId xmlns:a16="http://schemas.microsoft.com/office/drawing/2014/main" id="{D70915C0-5AC2-EE45-9FDE-6F3AFE8E2321}"/>
                </a:ext>
              </a:extLst>
            </p:cNvPr>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69"/>
                                        </p:tgtEl>
                                        <p:attrNameLst>
                                          <p:attrName>style.visibility</p:attrName>
                                        </p:attrNameLst>
                                      </p:cBhvr>
                                      <p:to>
                                        <p:strVal val="visible"/>
                                      </p:to>
                                    </p:set>
                                    <p:animEffect transition="in" filter="fade">
                                      <p:cBhvr>
                                        <p:cTn id="7" dur="500"/>
                                        <p:tgtEl>
                                          <p:spTgt spid="10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9" grpId="0"/>
      <p:bldP spid="4" grpId="0"/>
      <p:bldP spid="9"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76"/>
        <p:cNvGrpSpPr/>
        <p:nvPr/>
      </p:nvGrpSpPr>
      <p:grpSpPr>
        <a:xfrm>
          <a:off x="0" y="0"/>
          <a:ext cx="0" cy="0"/>
          <a:chOff x="0" y="0"/>
          <a:chExt cx="0" cy="0"/>
        </a:xfrm>
      </p:grpSpPr>
      <p:grpSp>
        <p:nvGrpSpPr>
          <p:cNvPr id="1178" name="Google Shape;1178;p37"/>
          <p:cNvGrpSpPr/>
          <p:nvPr/>
        </p:nvGrpSpPr>
        <p:grpSpPr>
          <a:xfrm>
            <a:off x="506152" y="339964"/>
            <a:ext cx="597776" cy="667776"/>
            <a:chOff x="-1981011" y="3336622"/>
            <a:chExt cx="536748" cy="599601"/>
          </a:xfrm>
        </p:grpSpPr>
        <p:sp>
          <p:nvSpPr>
            <p:cNvPr id="1179" name="Google Shape;1179;p37"/>
            <p:cNvSpPr/>
            <p:nvPr/>
          </p:nvSpPr>
          <p:spPr>
            <a:xfrm>
              <a:off x="-1763871" y="3680199"/>
              <a:ext cx="26291" cy="17747"/>
            </a:xfrm>
            <a:custGeom>
              <a:avLst/>
              <a:gdLst/>
              <a:ahLst/>
              <a:cxnLst/>
              <a:rect l="l" t="t" r="r" b="b"/>
              <a:pathLst>
                <a:path w="320" h="216" extrusionOk="0">
                  <a:moveTo>
                    <a:pt x="50" y="1"/>
                  </a:moveTo>
                  <a:cubicBezTo>
                    <a:pt x="35" y="1"/>
                    <a:pt x="21" y="8"/>
                    <a:pt x="13" y="22"/>
                  </a:cubicBezTo>
                  <a:cubicBezTo>
                    <a:pt x="1" y="42"/>
                    <a:pt x="7" y="68"/>
                    <a:pt x="28" y="80"/>
                  </a:cubicBezTo>
                  <a:lnTo>
                    <a:pt x="248" y="210"/>
                  </a:lnTo>
                  <a:cubicBezTo>
                    <a:pt x="255" y="214"/>
                    <a:pt x="263" y="215"/>
                    <a:pt x="271" y="215"/>
                  </a:cubicBezTo>
                  <a:cubicBezTo>
                    <a:pt x="285" y="215"/>
                    <a:pt x="299" y="209"/>
                    <a:pt x="307" y="195"/>
                  </a:cubicBezTo>
                  <a:cubicBezTo>
                    <a:pt x="319" y="175"/>
                    <a:pt x="312" y="148"/>
                    <a:pt x="292" y="137"/>
                  </a:cubicBezTo>
                  <a:lnTo>
                    <a:pt x="70" y="6"/>
                  </a:lnTo>
                  <a:cubicBezTo>
                    <a:pt x="64" y="2"/>
                    <a:pt x="57" y="1"/>
                    <a:pt x="5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1788272" y="3537083"/>
              <a:ext cx="26373" cy="17664"/>
            </a:xfrm>
            <a:custGeom>
              <a:avLst/>
              <a:gdLst/>
              <a:ahLst/>
              <a:cxnLst/>
              <a:rect l="l" t="t" r="r" b="b"/>
              <a:pathLst>
                <a:path w="321" h="215" extrusionOk="0">
                  <a:moveTo>
                    <a:pt x="272" y="1"/>
                  </a:moveTo>
                  <a:cubicBezTo>
                    <a:pt x="264" y="1"/>
                    <a:pt x="256" y="3"/>
                    <a:pt x="249" y="7"/>
                  </a:cubicBezTo>
                  <a:lnTo>
                    <a:pt x="27" y="135"/>
                  </a:lnTo>
                  <a:cubicBezTo>
                    <a:pt x="7" y="147"/>
                    <a:pt x="0" y="173"/>
                    <a:pt x="12" y="193"/>
                  </a:cubicBezTo>
                  <a:cubicBezTo>
                    <a:pt x="19" y="208"/>
                    <a:pt x="34" y="214"/>
                    <a:pt x="49" y="214"/>
                  </a:cubicBezTo>
                  <a:cubicBezTo>
                    <a:pt x="57" y="214"/>
                    <a:pt x="63" y="213"/>
                    <a:pt x="70" y="209"/>
                  </a:cubicBezTo>
                  <a:lnTo>
                    <a:pt x="292" y="80"/>
                  </a:lnTo>
                  <a:cubicBezTo>
                    <a:pt x="312" y="69"/>
                    <a:pt x="320" y="43"/>
                    <a:pt x="308" y="23"/>
                  </a:cubicBezTo>
                  <a:cubicBezTo>
                    <a:pt x="300" y="9"/>
                    <a:pt x="286" y="1"/>
                    <a:pt x="272"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1981011" y="3336622"/>
              <a:ext cx="454756" cy="585472"/>
            </a:xfrm>
            <a:custGeom>
              <a:avLst/>
              <a:gdLst/>
              <a:ahLst/>
              <a:cxnLst/>
              <a:rect l="l" t="t" r="r" b="b"/>
              <a:pathLst>
                <a:path w="5535" h="7126" extrusionOk="0">
                  <a:moveTo>
                    <a:pt x="3716" y="1"/>
                  </a:moveTo>
                  <a:cubicBezTo>
                    <a:pt x="3371" y="1"/>
                    <a:pt x="2982" y="113"/>
                    <a:pt x="2569" y="351"/>
                  </a:cubicBezTo>
                  <a:cubicBezTo>
                    <a:pt x="1150" y="1170"/>
                    <a:pt x="1" y="3162"/>
                    <a:pt x="1" y="4799"/>
                  </a:cubicBezTo>
                  <a:cubicBezTo>
                    <a:pt x="1" y="5618"/>
                    <a:pt x="289" y="6193"/>
                    <a:pt x="753" y="6463"/>
                  </a:cubicBezTo>
                  <a:lnTo>
                    <a:pt x="1901" y="7126"/>
                  </a:lnTo>
                  <a:lnTo>
                    <a:pt x="5534" y="835"/>
                  </a:lnTo>
                  <a:lnTo>
                    <a:pt x="4386" y="171"/>
                  </a:lnTo>
                  <a:cubicBezTo>
                    <a:pt x="4191" y="59"/>
                    <a:pt x="3965" y="1"/>
                    <a:pt x="37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1907481" y="3391174"/>
              <a:ext cx="463218" cy="545049"/>
            </a:xfrm>
            <a:custGeom>
              <a:avLst/>
              <a:gdLst/>
              <a:ahLst/>
              <a:cxnLst/>
              <a:rect l="l" t="t" r="r" b="b"/>
              <a:pathLst>
                <a:path w="5638" h="6634" extrusionOk="0">
                  <a:moveTo>
                    <a:pt x="3968" y="1"/>
                  </a:moveTo>
                  <a:cubicBezTo>
                    <a:pt x="3006" y="1"/>
                    <a:pt x="1806" y="880"/>
                    <a:pt x="1003" y="2268"/>
                  </a:cubicBezTo>
                  <a:cubicBezTo>
                    <a:pt x="1" y="4006"/>
                    <a:pt x="1" y="5883"/>
                    <a:pt x="1003" y="6463"/>
                  </a:cubicBezTo>
                  <a:cubicBezTo>
                    <a:pt x="1204" y="6579"/>
                    <a:pt x="1430" y="6634"/>
                    <a:pt x="1670" y="6634"/>
                  </a:cubicBezTo>
                  <a:cubicBezTo>
                    <a:pt x="2632" y="6634"/>
                    <a:pt x="3833" y="5755"/>
                    <a:pt x="4636" y="4365"/>
                  </a:cubicBezTo>
                  <a:cubicBezTo>
                    <a:pt x="5638" y="2629"/>
                    <a:pt x="5638" y="752"/>
                    <a:pt x="4636" y="172"/>
                  </a:cubicBezTo>
                  <a:cubicBezTo>
                    <a:pt x="4435" y="56"/>
                    <a:pt x="4209" y="1"/>
                    <a:pt x="39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1785068" y="3457884"/>
              <a:ext cx="249684" cy="396176"/>
            </a:xfrm>
            <a:custGeom>
              <a:avLst/>
              <a:gdLst/>
              <a:ahLst/>
              <a:cxnLst/>
              <a:rect l="l" t="t" r="r" b="b"/>
              <a:pathLst>
                <a:path w="3039" h="4822" extrusionOk="0">
                  <a:moveTo>
                    <a:pt x="3039" y="0"/>
                  </a:moveTo>
                  <a:lnTo>
                    <a:pt x="2156" y="511"/>
                  </a:lnTo>
                  <a:lnTo>
                    <a:pt x="1333" y="3345"/>
                  </a:lnTo>
                  <a:lnTo>
                    <a:pt x="884" y="2313"/>
                  </a:lnTo>
                  <a:lnTo>
                    <a:pt x="1" y="2822"/>
                  </a:lnTo>
                  <a:lnTo>
                    <a:pt x="872" y="4821"/>
                  </a:lnTo>
                  <a:lnTo>
                    <a:pt x="912" y="4799"/>
                  </a:lnTo>
                  <a:lnTo>
                    <a:pt x="1755" y="4312"/>
                  </a:lnTo>
                  <a:lnTo>
                    <a:pt x="1794" y="4288"/>
                  </a:lnTo>
                  <a:lnTo>
                    <a:pt x="3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37"/>
          <p:cNvGrpSpPr/>
          <p:nvPr/>
        </p:nvGrpSpPr>
        <p:grpSpPr>
          <a:xfrm>
            <a:off x="159525" y="1065017"/>
            <a:ext cx="1111141" cy="1006507"/>
            <a:chOff x="7443684" y="123535"/>
            <a:chExt cx="968230" cy="877130"/>
          </a:xfrm>
        </p:grpSpPr>
        <p:sp>
          <p:nvSpPr>
            <p:cNvPr id="1185" name="Google Shape;1185;p37"/>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7"/>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7"/>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37"/>
          <p:cNvGrpSpPr/>
          <p:nvPr/>
        </p:nvGrpSpPr>
        <p:grpSpPr>
          <a:xfrm>
            <a:off x="7595596" y="3149422"/>
            <a:ext cx="1245385" cy="1593962"/>
            <a:chOff x="7577235" y="3020097"/>
            <a:chExt cx="985897" cy="1261745"/>
          </a:xfrm>
        </p:grpSpPr>
        <p:sp>
          <p:nvSpPr>
            <p:cNvPr id="1210" name="Google Shape;1210;p37"/>
            <p:cNvSpPr/>
            <p:nvPr/>
          </p:nvSpPr>
          <p:spPr>
            <a:xfrm flipH="1">
              <a:off x="7840202" y="3971655"/>
              <a:ext cx="330908" cy="252290"/>
            </a:xfrm>
            <a:custGeom>
              <a:avLst/>
              <a:gdLst/>
              <a:ahLst/>
              <a:cxnLst/>
              <a:rect l="l" t="t" r="r" b="b"/>
              <a:pathLst>
                <a:path w="6503" h="4958" extrusionOk="0">
                  <a:moveTo>
                    <a:pt x="2007" y="0"/>
                  </a:moveTo>
                  <a:cubicBezTo>
                    <a:pt x="1734" y="0"/>
                    <a:pt x="1462" y="71"/>
                    <a:pt x="1217" y="212"/>
                  </a:cubicBezTo>
                  <a:lnTo>
                    <a:pt x="663" y="533"/>
                  </a:lnTo>
                  <a:lnTo>
                    <a:pt x="0" y="1767"/>
                  </a:lnTo>
                  <a:lnTo>
                    <a:pt x="152" y="2858"/>
                  </a:lnTo>
                  <a:cubicBezTo>
                    <a:pt x="231" y="3425"/>
                    <a:pt x="565" y="3923"/>
                    <a:pt x="1061" y="4209"/>
                  </a:cubicBezTo>
                  <a:lnTo>
                    <a:pt x="1973" y="4747"/>
                  </a:lnTo>
                  <a:cubicBezTo>
                    <a:pt x="2217" y="4887"/>
                    <a:pt x="2489" y="4957"/>
                    <a:pt x="2761" y="4957"/>
                  </a:cubicBezTo>
                  <a:cubicBezTo>
                    <a:pt x="3034" y="4957"/>
                    <a:pt x="3306" y="4887"/>
                    <a:pt x="3550" y="4747"/>
                  </a:cubicBezTo>
                  <a:lnTo>
                    <a:pt x="6124" y="3260"/>
                  </a:lnTo>
                  <a:cubicBezTo>
                    <a:pt x="6406" y="3097"/>
                    <a:pt x="6502" y="2775"/>
                    <a:pt x="6413" y="2503"/>
                  </a:cubicBezTo>
                  <a:cubicBezTo>
                    <a:pt x="6368" y="2360"/>
                    <a:pt x="6271" y="2231"/>
                    <a:pt x="6124" y="2146"/>
                  </a:cubicBezTo>
                  <a:lnTo>
                    <a:pt x="2795" y="212"/>
                  </a:lnTo>
                  <a:cubicBezTo>
                    <a:pt x="2551" y="71"/>
                    <a:pt x="2279" y="0"/>
                    <a:pt x="2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flipH="1">
              <a:off x="7840304" y="3904995"/>
              <a:ext cx="317882" cy="298545"/>
            </a:xfrm>
            <a:custGeom>
              <a:avLst/>
              <a:gdLst/>
              <a:ahLst/>
              <a:cxnLst/>
              <a:rect l="l" t="t" r="r" b="b"/>
              <a:pathLst>
                <a:path w="6247" h="5867" extrusionOk="0">
                  <a:moveTo>
                    <a:pt x="1540" y="1"/>
                  </a:moveTo>
                  <a:lnTo>
                    <a:pt x="1540" y="930"/>
                  </a:lnTo>
                  <a:cubicBezTo>
                    <a:pt x="1429" y="945"/>
                    <a:pt x="1319" y="966"/>
                    <a:pt x="1212" y="1006"/>
                  </a:cubicBezTo>
                  <a:cubicBezTo>
                    <a:pt x="1127" y="1035"/>
                    <a:pt x="1043" y="1073"/>
                    <a:pt x="965" y="1120"/>
                  </a:cubicBezTo>
                  <a:lnTo>
                    <a:pt x="725" y="1259"/>
                  </a:lnTo>
                  <a:lnTo>
                    <a:pt x="409" y="1843"/>
                  </a:lnTo>
                  <a:lnTo>
                    <a:pt x="1" y="2280"/>
                  </a:lnTo>
                  <a:lnTo>
                    <a:pt x="236" y="3868"/>
                  </a:lnTo>
                  <a:lnTo>
                    <a:pt x="283" y="4180"/>
                  </a:lnTo>
                  <a:cubicBezTo>
                    <a:pt x="348" y="4614"/>
                    <a:pt x="602" y="4995"/>
                    <a:pt x="975" y="5218"/>
                  </a:cubicBezTo>
                  <a:cubicBezTo>
                    <a:pt x="985" y="5228"/>
                    <a:pt x="996" y="5235"/>
                    <a:pt x="1009" y="5240"/>
                  </a:cubicBezTo>
                  <a:lnTo>
                    <a:pt x="1719" y="5655"/>
                  </a:lnTo>
                  <a:cubicBezTo>
                    <a:pt x="1963" y="5796"/>
                    <a:pt x="2235" y="5867"/>
                    <a:pt x="2507" y="5867"/>
                  </a:cubicBezTo>
                  <a:cubicBezTo>
                    <a:pt x="2780" y="5867"/>
                    <a:pt x="3052" y="5796"/>
                    <a:pt x="3296" y="5655"/>
                  </a:cubicBezTo>
                  <a:lnTo>
                    <a:pt x="5870" y="4168"/>
                  </a:lnTo>
                  <a:cubicBezTo>
                    <a:pt x="6015" y="4083"/>
                    <a:pt x="6114" y="3957"/>
                    <a:pt x="6159" y="3813"/>
                  </a:cubicBezTo>
                  <a:cubicBezTo>
                    <a:pt x="6247" y="3550"/>
                    <a:pt x="6157" y="3242"/>
                    <a:pt x="5896" y="3073"/>
                  </a:cubicBezTo>
                  <a:lnTo>
                    <a:pt x="5292" y="2725"/>
                  </a:lnTo>
                  <a:lnTo>
                    <a:pt x="4550" y="2301"/>
                  </a:lnTo>
                  <a:cubicBezTo>
                    <a:pt x="4304" y="2160"/>
                    <a:pt x="4105" y="1952"/>
                    <a:pt x="3979" y="1706"/>
                  </a:cubicBezTo>
                  <a:cubicBezTo>
                    <a:pt x="3901" y="1560"/>
                    <a:pt x="3848" y="1404"/>
                    <a:pt x="3825" y="1240"/>
                  </a:cubicBezTo>
                  <a:lnTo>
                    <a:pt x="36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flipH="1">
              <a:off x="7840304" y="3991806"/>
              <a:ext cx="305873" cy="211735"/>
            </a:xfrm>
            <a:custGeom>
              <a:avLst/>
              <a:gdLst/>
              <a:ahLst/>
              <a:cxnLst/>
              <a:rect l="l" t="t" r="r" b="b"/>
              <a:pathLst>
                <a:path w="6011" h="4161" extrusionOk="0">
                  <a:moveTo>
                    <a:pt x="3743" y="1"/>
                  </a:moveTo>
                  <a:lnTo>
                    <a:pt x="0" y="2162"/>
                  </a:lnTo>
                  <a:lnTo>
                    <a:pt x="47" y="2474"/>
                  </a:lnTo>
                  <a:cubicBezTo>
                    <a:pt x="112" y="2908"/>
                    <a:pt x="366" y="3289"/>
                    <a:pt x="739" y="3512"/>
                  </a:cubicBezTo>
                  <a:cubicBezTo>
                    <a:pt x="749" y="3522"/>
                    <a:pt x="760" y="3529"/>
                    <a:pt x="773" y="3534"/>
                  </a:cubicBezTo>
                  <a:lnTo>
                    <a:pt x="1483" y="3949"/>
                  </a:lnTo>
                  <a:cubicBezTo>
                    <a:pt x="1727" y="4090"/>
                    <a:pt x="1999" y="4161"/>
                    <a:pt x="2271" y="4161"/>
                  </a:cubicBezTo>
                  <a:cubicBezTo>
                    <a:pt x="2544" y="4161"/>
                    <a:pt x="2816" y="4090"/>
                    <a:pt x="3060" y="3949"/>
                  </a:cubicBezTo>
                  <a:lnTo>
                    <a:pt x="5634" y="2462"/>
                  </a:lnTo>
                  <a:cubicBezTo>
                    <a:pt x="5779" y="2377"/>
                    <a:pt x="5878" y="2251"/>
                    <a:pt x="5923" y="2107"/>
                  </a:cubicBezTo>
                  <a:cubicBezTo>
                    <a:pt x="6011" y="1844"/>
                    <a:pt x="5921" y="1536"/>
                    <a:pt x="5660" y="1367"/>
                  </a:cubicBezTo>
                  <a:lnTo>
                    <a:pt x="5056" y="1019"/>
                  </a:lnTo>
                  <a:lnTo>
                    <a:pt x="4314" y="595"/>
                  </a:lnTo>
                  <a:cubicBezTo>
                    <a:pt x="4067" y="454"/>
                    <a:pt x="3869" y="246"/>
                    <a:pt x="3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7"/>
            <p:cNvSpPr/>
            <p:nvPr/>
          </p:nvSpPr>
          <p:spPr>
            <a:xfrm flipH="1">
              <a:off x="7840304" y="4043607"/>
              <a:ext cx="268319" cy="159933"/>
            </a:xfrm>
            <a:custGeom>
              <a:avLst/>
              <a:gdLst/>
              <a:ahLst/>
              <a:cxnLst/>
              <a:rect l="l" t="t" r="r" b="b"/>
              <a:pathLst>
                <a:path w="5273" h="3143" extrusionOk="0">
                  <a:moveTo>
                    <a:pt x="4318" y="1"/>
                  </a:moveTo>
                  <a:lnTo>
                    <a:pt x="1" y="2493"/>
                  </a:lnTo>
                  <a:cubicBezTo>
                    <a:pt x="12" y="2504"/>
                    <a:pt x="22" y="2511"/>
                    <a:pt x="35" y="2516"/>
                  </a:cubicBezTo>
                  <a:lnTo>
                    <a:pt x="745" y="2931"/>
                  </a:lnTo>
                  <a:cubicBezTo>
                    <a:pt x="989" y="3072"/>
                    <a:pt x="1261" y="3143"/>
                    <a:pt x="1533" y="3143"/>
                  </a:cubicBezTo>
                  <a:cubicBezTo>
                    <a:pt x="1806" y="3143"/>
                    <a:pt x="2078" y="3072"/>
                    <a:pt x="2323" y="2931"/>
                  </a:cubicBezTo>
                  <a:lnTo>
                    <a:pt x="4896" y="1444"/>
                  </a:lnTo>
                  <a:cubicBezTo>
                    <a:pt x="5041" y="1359"/>
                    <a:pt x="5140" y="1232"/>
                    <a:pt x="5185" y="1089"/>
                  </a:cubicBezTo>
                  <a:cubicBezTo>
                    <a:pt x="5273" y="825"/>
                    <a:pt x="5183" y="518"/>
                    <a:pt x="4922" y="349"/>
                  </a:cubicBezTo>
                  <a:lnTo>
                    <a:pt x="4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7"/>
            <p:cNvSpPr/>
            <p:nvPr/>
          </p:nvSpPr>
          <p:spPr>
            <a:xfrm flipH="1">
              <a:off x="7588990" y="3020097"/>
              <a:ext cx="974142" cy="1255384"/>
            </a:xfrm>
            <a:custGeom>
              <a:avLst/>
              <a:gdLst/>
              <a:ahLst/>
              <a:cxnLst/>
              <a:rect l="l" t="t" r="r" b="b"/>
              <a:pathLst>
                <a:path w="19144" h="24671" extrusionOk="0">
                  <a:moveTo>
                    <a:pt x="18023" y="1"/>
                  </a:moveTo>
                  <a:cubicBezTo>
                    <a:pt x="17930" y="1"/>
                    <a:pt x="17834" y="24"/>
                    <a:pt x="17743" y="77"/>
                  </a:cubicBezTo>
                  <a:lnTo>
                    <a:pt x="869" y="9819"/>
                  </a:lnTo>
                  <a:cubicBezTo>
                    <a:pt x="339" y="10124"/>
                    <a:pt x="11" y="10690"/>
                    <a:pt x="10" y="11302"/>
                  </a:cubicBezTo>
                  <a:lnTo>
                    <a:pt x="2" y="23759"/>
                  </a:lnTo>
                  <a:cubicBezTo>
                    <a:pt x="1" y="23930"/>
                    <a:pt x="73" y="24075"/>
                    <a:pt x="183" y="24177"/>
                  </a:cubicBezTo>
                  <a:lnTo>
                    <a:pt x="174" y="24191"/>
                  </a:lnTo>
                  <a:lnTo>
                    <a:pt x="288" y="24256"/>
                  </a:lnTo>
                  <a:lnTo>
                    <a:pt x="1004" y="24671"/>
                  </a:lnTo>
                  <a:lnTo>
                    <a:pt x="1739" y="23398"/>
                  </a:lnTo>
                  <a:lnTo>
                    <a:pt x="17459" y="14289"/>
                  </a:lnTo>
                  <a:cubicBezTo>
                    <a:pt x="17955" y="14004"/>
                    <a:pt x="18260" y="13477"/>
                    <a:pt x="18260" y="12907"/>
                  </a:cubicBezTo>
                  <a:lnTo>
                    <a:pt x="18268" y="2000"/>
                  </a:lnTo>
                  <a:lnTo>
                    <a:pt x="18299" y="2018"/>
                  </a:lnTo>
                  <a:lnTo>
                    <a:pt x="19144" y="555"/>
                  </a:lnTo>
                  <a:lnTo>
                    <a:pt x="18287" y="60"/>
                  </a:lnTo>
                  <a:lnTo>
                    <a:pt x="18285" y="64"/>
                  </a:lnTo>
                  <a:cubicBezTo>
                    <a:pt x="18204" y="24"/>
                    <a:pt x="18115" y="1"/>
                    <a:pt x="18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7"/>
            <p:cNvSpPr/>
            <p:nvPr/>
          </p:nvSpPr>
          <p:spPr>
            <a:xfrm flipH="1">
              <a:off x="7577235" y="3042640"/>
              <a:ext cx="945291" cy="1239202"/>
            </a:xfrm>
            <a:custGeom>
              <a:avLst/>
              <a:gdLst/>
              <a:ahLst/>
              <a:cxnLst/>
              <a:rect l="l" t="t" r="r" b="b"/>
              <a:pathLst>
                <a:path w="18577" h="24353" extrusionOk="0">
                  <a:moveTo>
                    <a:pt x="18001" y="1"/>
                  </a:moveTo>
                  <a:cubicBezTo>
                    <a:pt x="17905" y="1"/>
                    <a:pt x="17808" y="25"/>
                    <a:pt x="17715" y="78"/>
                  </a:cubicBezTo>
                  <a:lnTo>
                    <a:pt x="868" y="9836"/>
                  </a:lnTo>
                  <a:cubicBezTo>
                    <a:pt x="337" y="10141"/>
                    <a:pt x="10" y="10706"/>
                    <a:pt x="9" y="11319"/>
                  </a:cubicBezTo>
                  <a:lnTo>
                    <a:pt x="1" y="23776"/>
                  </a:lnTo>
                  <a:cubicBezTo>
                    <a:pt x="0" y="24112"/>
                    <a:pt x="276" y="24353"/>
                    <a:pt x="576" y="24353"/>
                  </a:cubicBezTo>
                  <a:cubicBezTo>
                    <a:pt x="671" y="24353"/>
                    <a:pt x="769" y="24328"/>
                    <a:pt x="862" y="24275"/>
                  </a:cubicBezTo>
                  <a:lnTo>
                    <a:pt x="17767" y="14484"/>
                  </a:lnTo>
                  <a:cubicBezTo>
                    <a:pt x="18261" y="14199"/>
                    <a:pt x="18566" y="13672"/>
                    <a:pt x="18568" y="13101"/>
                  </a:cubicBezTo>
                  <a:lnTo>
                    <a:pt x="18577" y="577"/>
                  </a:lnTo>
                  <a:cubicBezTo>
                    <a:pt x="18577" y="241"/>
                    <a:pt x="18301" y="1"/>
                    <a:pt x="18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7"/>
            <p:cNvSpPr/>
            <p:nvPr/>
          </p:nvSpPr>
          <p:spPr>
            <a:xfrm flipH="1">
              <a:off x="7596673" y="3037551"/>
              <a:ext cx="934757" cy="1237218"/>
            </a:xfrm>
            <a:custGeom>
              <a:avLst/>
              <a:gdLst/>
              <a:ahLst/>
              <a:cxnLst/>
              <a:rect l="l" t="t" r="r" b="b"/>
              <a:pathLst>
                <a:path w="18370" h="24314" extrusionOk="0">
                  <a:moveTo>
                    <a:pt x="17996" y="1"/>
                  </a:moveTo>
                  <a:cubicBezTo>
                    <a:pt x="17902" y="1"/>
                    <a:pt x="17806" y="25"/>
                    <a:pt x="17715" y="77"/>
                  </a:cubicBezTo>
                  <a:lnTo>
                    <a:pt x="868" y="9834"/>
                  </a:lnTo>
                  <a:cubicBezTo>
                    <a:pt x="337" y="10140"/>
                    <a:pt x="10" y="10705"/>
                    <a:pt x="10" y="11317"/>
                  </a:cubicBezTo>
                  <a:lnTo>
                    <a:pt x="1" y="23775"/>
                  </a:lnTo>
                  <a:cubicBezTo>
                    <a:pt x="1" y="24035"/>
                    <a:pt x="167" y="24236"/>
                    <a:pt x="382" y="24313"/>
                  </a:cubicBezTo>
                  <a:cubicBezTo>
                    <a:pt x="260" y="24211"/>
                    <a:pt x="175" y="24059"/>
                    <a:pt x="176" y="23876"/>
                  </a:cubicBezTo>
                  <a:lnTo>
                    <a:pt x="184" y="11419"/>
                  </a:lnTo>
                  <a:cubicBezTo>
                    <a:pt x="185" y="10806"/>
                    <a:pt x="512" y="10241"/>
                    <a:pt x="1043" y="9936"/>
                  </a:cubicBezTo>
                  <a:lnTo>
                    <a:pt x="17890" y="178"/>
                  </a:lnTo>
                  <a:cubicBezTo>
                    <a:pt x="17981" y="127"/>
                    <a:pt x="18076" y="103"/>
                    <a:pt x="18170" y="103"/>
                  </a:cubicBezTo>
                  <a:cubicBezTo>
                    <a:pt x="18239" y="103"/>
                    <a:pt x="18306" y="116"/>
                    <a:pt x="18370" y="139"/>
                  </a:cubicBezTo>
                  <a:cubicBezTo>
                    <a:pt x="18266" y="52"/>
                    <a:pt x="18134" y="1"/>
                    <a:pt x="17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7"/>
            <p:cNvSpPr/>
            <p:nvPr/>
          </p:nvSpPr>
          <p:spPr>
            <a:xfrm flipH="1">
              <a:off x="7604000" y="3088080"/>
              <a:ext cx="891811" cy="1074589"/>
            </a:xfrm>
            <a:custGeom>
              <a:avLst/>
              <a:gdLst/>
              <a:ahLst/>
              <a:cxnLst/>
              <a:rect l="l" t="t" r="r" b="b"/>
              <a:pathLst>
                <a:path w="17526" h="21118" extrusionOk="0">
                  <a:moveTo>
                    <a:pt x="17249" y="0"/>
                  </a:moveTo>
                  <a:cubicBezTo>
                    <a:pt x="17203" y="0"/>
                    <a:pt x="17155" y="12"/>
                    <a:pt x="17110" y="38"/>
                  </a:cubicBezTo>
                  <a:lnTo>
                    <a:pt x="574" y="9585"/>
                  </a:lnTo>
                  <a:cubicBezTo>
                    <a:pt x="219" y="9790"/>
                    <a:pt x="1" y="10168"/>
                    <a:pt x="1" y="10579"/>
                  </a:cubicBezTo>
                  <a:lnTo>
                    <a:pt x="1" y="21118"/>
                  </a:lnTo>
                  <a:lnTo>
                    <a:pt x="17526" y="11000"/>
                  </a:lnTo>
                  <a:lnTo>
                    <a:pt x="17526" y="278"/>
                  </a:lnTo>
                  <a:cubicBezTo>
                    <a:pt x="17526" y="116"/>
                    <a:pt x="17393" y="0"/>
                    <a:pt x="172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7"/>
            <p:cNvSpPr/>
            <p:nvPr/>
          </p:nvSpPr>
          <p:spPr>
            <a:xfrm flipH="1">
              <a:off x="7633920" y="3132147"/>
              <a:ext cx="831919" cy="965034"/>
            </a:xfrm>
            <a:custGeom>
              <a:avLst/>
              <a:gdLst/>
              <a:ahLst/>
              <a:cxnLst/>
              <a:rect l="l" t="t" r="r" b="b"/>
              <a:pathLst>
                <a:path w="16349" h="18965" extrusionOk="0">
                  <a:moveTo>
                    <a:pt x="16349" y="1"/>
                  </a:moveTo>
                  <a:lnTo>
                    <a:pt x="1" y="9439"/>
                  </a:lnTo>
                  <a:lnTo>
                    <a:pt x="1" y="18965"/>
                  </a:lnTo>
                  <a:lnTo>
                    <a:pt x="16349" y="9526"/>
                  </a:lnTo>
                  <a:lnTo>
                    <a:pt x="163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7"/>
            <p:cNvSpPr/>
            <p:nvPr/>
          </p:nvSpPr>
          <p:spPr>
            <a:xfrm flipH="1">
              <a:off x="7686884" y="3192446"/>
              <a:ext cx="722218" cy="837728"/>
            </a:xfrm>
            <a:custGeom>
              <a:avLst/>
              <a:gdLst/>
              <a:ahLst/>
              <a:cxnLst/>
              <a:rect l="l" t="t" r="r" b="b"/>
              <a:pathLst>
                <a:path w="14193" h="16463" extrusionOk="0">
                  <a:moveTo>
                    <a:pt x="14192" y="0"/>
                  </a:moveTo>
                  <a:lnTo>
                    <a:pt x="1" y="8193"/>
                  </a:lnTo>
                  <a:lnTo>
                    <a:pt x="1" y="16462"/>
                  </a:lnTo>
                  <a:lnTo>
                    <a:pt x="14192" y="8269"/>
                  </a:lnTo>
                  <a:lnTo>
                    <a:pt x="141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441;p31">
            <a:extLst>
              <a:ext uri="{FF2B5EF4-FFF2-40B4-BE49-F238E27FC236}">
                <a16:creationId xmlns:a16="http://schemas.microsoft.com/office/drawing/2014/main" id="{BD3E721C-ACA0-7732-2559-953BD959615F}"/>
              </a:ext>
            </a:extLst>
          </p:cNvPr>
          <p:cNvSpPr txBox="1">
            <a:spLocks noGrp="1"/>
          </p:cNvSpPr>
          <p:nvPr>
            <p:ph type="title"/>
          </p:nvPr>
        </p:nvSpPr>
        <p:spPr>
          <a:xfrm>
            <a:off x="1111703" y="2273646"/>
            <a:ext cx="6887834" cy="841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800" dirty="0" err="1"/>
              <a:t>Giới</a:t>
            </a:r>
            <a:r>
              <a:rPr lang="en-US" sz="4800" dirty="0"/>
              <a:t> </a:t>
            </a:r>
            <a:r>
              <a:rPr lang="en-US" sz="4800" dirty="0" err="1"/>
              <a:t>thiệu</a:t>
            </a:r>
            <a:r>
              <a:rPr lang="en-US" sz="4800" dirty="0"/>
              <a:t> </a:t>
            </a:r>
            <a:r>
              <a:rPr lang="en-US" sz="4800" dirty="0" err="1"/>
              <a:t>về</a:t>
            </a:r>
            <a:r>
              <a:rPr lang="en-US" sz="4800" dirty="0"/>
              <a:t> Splunk</a:t>
            </a:r>
          </a:p>
        </p:txBody>
      </p:sp>
      <p:cxnSp>
        <p:nvCxnSpPr>
          <p:cNvPr id="9" name="Google Shape;444;p31">
            <a:extLst>
              <a:ext uri="{FF2B5EF4-FFF2-40B4-BE49-F238E27FC236}">
                <a16:creationId xmlns:a16="http://schemas.microsoft.com/office/drawing/2014/main" id="{08BDA21C-7DC8-BB4A-F8C1-44F4CD47904B}"/>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sp>
        <p:nvSpPr>
          <p:cNvPr id="12" name="Google Shape;442;p31">
            <a:extLst>
              <a:ext uri="{FF2B5EF4-FFF2-40B4-BE49-F238E27FC236}">
                <a16:creationId xmlns:a16="http://schemas.microsoft.com/office/drawing/2014/main" id="{45CA0B71-1F11-1743-A9A7-1FAFB1043A45}"/>
              </a:ext>
            </a:extLst>
          </p:cNvPr>
          <p:cNvSpPr txBox="1">
            <a:spLocks/>
          </p:cNvSpPr>
          <p:nvPr/>
        </p:nvSpPr>
        <p:spPr>
          <a:xfrm>
            <a:off x="3989850" y="1146375"/>
            <a:ext cx="1164300" cy="841800"/>
          </a:xfrm>
          <a:prstGeom prst="rect">
            <a:avLst/>
          </a:prstGeom>
          <a:solidFill>
            <a:schemeClr val="bg1">
              <a:lumMod val="85000"/>
            </a:schemeClr>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a:latin typeface="Oswald" panose="00000500000000000000" pitchFamily="2" charset="0"/>
              </a:rPr>
              <a:t>02.</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sp>
        <p:nvSpPr>
          <p:cNvPr id="1224" name="Google Shape;1224;p38"/>
          <p:cNvSpPr txBox="1">
            <a:spLocks noGrp="1"/>
          </p:cNvSpPr>
          <p:nvPr>
            <p:ph type="title"/>
          </p:nvPr>
        </p:nvSpPr>
        <p:spPr>
          <a:xfrm>
            <a:off x="1100919" y="337453"/>
            <a:ext cx="68409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Splunk </a:t>
            </a:r>
            <a:r>
              <a:rPr lang="en-US" dirty="0" err="1"/>
              <a:t>là</a:t>
            </a:r>
            <a:r>
              <a:rPr lang="en-US" dirty="0"/>
              <a:t> </a:t>
            </a:r>
            <a:r>
              <a:rPr lang="en-US" dirty="0" err="1"/>
              <a:t>gì</a:t>
            </a:r>
            <a:endParaRPr dirty="0"/>
          </a:p>
        </p:txBody>
      </p:sp>
      <p:sp>
        <p:nvSpPr>
          <p:cNvPr id="1225" name="Google Shape;1225;p38"/>
          <p:cNvSpPr txBox="1">
            <a:spLocks noGrp="1"/>
          </p:cNvSpPr>
          <p:nvPr>
            <p:ph type="subTitle" idx="1"/>
          </p:nvPr>
        </p:nvSpPr>
        <p:spPr>
          <a:xfrm>
            <a:off x="937058" y="1147462"/>
            <a:ext cx="6839531" cy="745796"/>
          </a:xfrm>
          <a:prstGeom prst="rect">
            <a:avLst/>
          </a:prstGeom>
        </p:spPr>
        <p:txBody>
          <a:bodyPr spcFirstLastPara="1" wrap="square" lIns="91425" tIns="91425" rIns="91425" bIns="91425" anchor="t" anchorCtr="0">
            <a:noAutofit/>
          </a:bodyPr>
          <a:lstStyle/>
          <a:p>
            <a:pPr marL="0" lvl="0" indent="457200" algn="just" rtl="0">
              <a:spcBef>
                <a:spcPts val="600"/>
              </a:spcBef>
              <a:spcAft>
                <a:spcPts val="600"/>
              </a:spcAft>
              <a:buNone/>
            </a:pPr>
            <a:r>
              <a:rPr lang="vi-VN" sz="1300" dirty="0" err="1"/>
              <a:t>Splunk</a:t>
            </a:r>
            <a:r>
              <a:rPr lang="vi-VN" sz="1300" dirty="0"/>
              <a:t> là một hệ thống có khả năng thu thập và trích xuất dữ liệu thời gian thực từ nhiều nguồn khác nhau và tạo ra các đồ thị, báo cáo, cảnh báo, và biểu đồ từ dữ liệu này.</a:t>
            </a:r>
          </a:p>
        </p:txBody>
      </p:sp>
      <p:cxnSp>
        <p:nvCxnSpPr>
          <p:cNvPr id="1226" name="Google Shape;1226;p38"/>
          <p:cNvCxnSpPr/>
          <p:nvPr/>
        </p:nvCxnSpPr>
        <p:spPr>
          <a:xfrm>
            <a:off x="960519" y="1002308"/>
            <a:ext cx="7121700" cy="0"/>
          </a:xfrm>
          <a:prstGeom prst="straightConnector1">
            <a:avLst/>
          </a:prstGeom>
          <a:noFill/>
          <a:ln w="19050" cap="flat" cmpd="sng">
            <a:solidFill>
              <a:schemeClr val="lt2"/>
            </a:solidFill>
            <a:prstDash val="solid"/>
            <a:round/>
            <a:headEnd type="none" w="med" len="med"/>
            <a:tailEnd type="none" w="med" len="med"/>
          </a:ln>
        </p:spPr>
      </p:cxnSp>
      <p:grpSp>
        <p:nvGrpSpPr>
          <p:cNvPr id="1227" name="Google Shape;1227;p38"/>
          <p:cNvGrpSpPr/>
          <p:nvPr/>
        </p:nvGrpSpPr>
        <p:grpSpPr>
          <a:xfrm>
            <a:off x="7643543" y="146122"/>
            <a:ext cx="1071519" cy="1129473"/>
            <a:chOff x="7458824" y="89625"/>
            <a:chExt cx="1271078" cy="1339826"/>
          </a:xfrm>
        </p:grpSpPr>
        <p:sp>
          <p:nvSpPr>
            <p:cNvPr id="1228" name="Google Shape;1228;p38"/>
            <p:cNvSpPr/>
            <p:nvPr/>
          </p:nvSpPr>
          <p:spPr>
            <a:xfrm>
              <a:off x="8339891" y="893471"/>
              <a:ext cx="238421" cy="395123"/>
            </a:xfrm>
            <a:custGeom>
              <a:avLst/>
              <a:gdLst/>
              <a:ahLst/>
              <a:cxnLst/>
              <a:rect l="l" t="t" r="r" b="b"/>
              <a:pathLst>
                <a:path w="1911" h="3167" extrusionOk="0">
                  <a:moveTo>
                    <a:pt x="605" y="1"/>
                  </a:moveTo>
                  <a:cubicBezTo>
                    <a:pt x="605" y="1"/>
                    <a:pt x="281" y="992"/>
                    <a:pt x="167" y="1371"/>
                  </a:cubicBezTo>
                  <a:cubicBezTo>
                    <a:pt x="51" y="1751"/>
                    <a:pt x="1" y="2020"/>
                    <a:pt x="348" y="2238"/>
                  </a:cubicBezTo>
                  <a:cubicBezTo>
                    <a:pt x="817" y="2535"/>
                    <a:pt x="1911" y="3166"/>
                    <a:pt x="1911" y="3166"/>
                  </a:cubicBezTo>
                  <a:lnTo>
                    <a:pt x="1911" y="2902"/>
                  </a:lnTo>
                  <a:cubicBezTo>
                    <a:pt x="1911" y="2902"/>
                    <a:pt x="771" y="2277"/>
                    <a:pt x="459" y="2058"/>
                  </a:cubicBezTo>
                  <a:cubicBezTo>
                    <a:pt x="234" y="1902"/>
                    <a:pt x="305" y="1767"/>
                    <a:pt x="444" y="1317"/>
                  </a:cubicBezTo>
                  <a:cubicBezTo>
                    <a:pt x="581" y="868"/>
                    <a:pt x="883" y="45"/>
                    <a:pt x="883" y="45"/>
                  </a:cubicBezTo>
                  <a:lnTo>
                    <a:pt x="6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8114946" y="849804"/>
              <a:ext cx="455258" cy="546460"/>
            </a:xfrm>
            <a:custGeom>
              <a:avLst/>
              <a:gdLst/>
              <a:ahLst/>
              <a:cxnLst/>
              <a:rect l="l" t="t" r="r" b="b"/>
              <a:pathLst>
                <a:path w="3649" h="4380" extrusionOk="0">
                  <a:moveTo>
                    <a:pt x="2620" y="1"/>
                  </a:moveTo>
                  <a:lnTo>
                    <a:pt x="2620" y="1"/>
                  </a:lnTo>
                  <a:cubicBezTo>
                    <a:pt x="1700" y="93"/>
                    <a:pt x="782" y="781"/>
                    <a:pt x="717" y="863"/>
                  </a:cubicBezTo>
                  <a:cubicBezTo>
                    <a:pt x="649" y="950"/>
                    <a:pt x="139" y="2843"/>
                    <a:pt x="69" y="3090"/>
                  </a:cubicBezTo>
                  <a:cubicBezTo>
                    <a:pt x="0" y="3336"/>
                    <a:pt x="70" y="3482"/>
                    <a:pt x="496" y="3737"/>
                  </a:cubicBezTo>
                  <a:cubicBezTo>
                    <a:pt x="920" y="3991"/>
                    <a:pt x="1754" y="4380"/>
                    <a:pt x="1754" y="4380"/>
                  </a:cubicBezTo>
                  <a:lnTo>
                    <a:pt x="3648" y="3309"/>
                  </a:lnTo>
                  <a:cubicBezTo>
                    <a:pt x="3346" y="3129"/>
                    <a:pt x="2959" y="2968"/>
                    <a:pt x="2651" y="2779"/>
                  </a:cubicBezTo>
                  <a:cubicBezTo>
                    <a:pt x="2397" y="2623"/>
                    <a:pt x="2116" y="2529"/>
                    <a:pt x="2029" y="2191"/>
                  </a:cubicBezTo>
                  <a:cubicBezTo>
                    <a:pt x="1945" y="1861"/>
                    <a:pt x="2120" y="1521"/>
                    <a:pt x="2243" y="1218"/>
                  </a:cubicBezTo>
                  <a:cubicBezTo>
                    <a:pt x="2412" y="802"/>
                    <a:pt x="2423" y="405"/>
                    <a:pt x="2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8091865" y="1031583"/>
              <a:ext cx="241914" cy="397868"/>
            </a:xfrm>
            <a:custGeom>
              <a:avLst/>
              <a:gdLst/>
              <a:ahLst/>
              <a:cxnLst/>
              <a:rect l="l" t="t" r="r" b="b"/>
              <a:pathLst>
                <a:path w="1939" h="3189" extrusionOk="0">
                  <a:moveTo>
                    <a:pt x="633" y="1"/>
                  </a:moveTo>
                  <a:cubicBezTo>
                    <a:pt x="633" y="1"/>
                    <a:pt x="310" y="993"/>
                    <a:pt x="194" y="1372"/>
                  </a:cubicBezTo>
                  <a:cubicBezTo>
                    <a:pt x="79" y="1752"/>
                    <a:pt x="0" y="2047"/>
                    <a:pt x="346" y="2265"/>
                  </a:cubicBezTo>
                  <a:cubicBezTo>
                    <a:pt x="817" y="2562"/>
                    <a:pt x="1938" y="3189"/>
                    <a:pt x="1938" y="3189"/>
                  </a:cubicBezTo>
                  <a:lnTo>
                    <a:pt x="1938" y="2923"/>
                  </a:lnTo>
                  <a:cubicBezTo>
                    <a:pt x="1938" y="2923"/>
                    <a:pt x="777" y="2266"/>
                    <a:pt x="472" y="2076"/>
                  </a:cubicBezTo>
                  <a:cubicBezTo>
                    <a:pt x="240" y="1930"/>
                    <a:pt x="333" y="1767"/>
                    <a:pt x="471" y="1317"/>
                  </a:cubicBezTo>
                  <a:cubicBezTo>
                    <a:pt x="610" y="868"/>
                    <a:pt x="911" y="46"/>
                    <a:pt x="911" y="46"/>
                  </a:cubicBezTo>
                  <a:lnTo>
                    <a:pt x="6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8333653" y="1255407"/>
              <a:ext cx="244659" cy="174044"/>
            </a:xfrm>
            <a:custGeom>
              <a:avLst/>
              <a:gdLst/>
              <a:ahLst/>
              <a:cxnLst/>
              <a:rect l="l" t="t" r="r" b="b"/>
              <a:pathLst>
                <a:path w="1961" h="1395" extrusionOk="0">
                  <a:moveTo>
                    <a:pt x="1961" y="1"/>
                  </a:moveTo>
                  <a:lnTo>
                    <a:pt x="0" y="1129"/>
                  </a:lnTo>
                  <a:lnTo>
                    <a:pt x="0" y="1395"/>
                  </a:lnTo>
                  <a:lnTo>
                    <a:pt x="1961" y="265"/>
                  </a:lnTo>
                  <a:lnTo>
                    <a:pt x="1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7808531" y="89625"/>
              <a:ext cx="868721" cy="1187489"/>
            </a:xfrm>
            <a:custGeom>
              <a:avLst/>
              <a:gdLst/>
              <a:ahLst/>
              <a:cxnLst/>
              <a:rect l="l" t="t" r="r" b="b"/>
              <a:pathLst>
                <a:path w="6963" h="9518" extrusionOk="0">
                  <a:moveTo>
                    <a:pt x="6469" y="0"/>
                  </a:moveTo>
                  <a:cubicBezTo>
                    <a:pt x="6387" y="0"/>
                    <a:pt x="6302" y="21"/>
                    <a:pt x="6223" y="67"/>
                  </a:cubicBezTo>
                  <a:lnTo>
                    <a:pt x="247" y="3517"/>
                  </a:lnTo>
                  <a:cubicBezTo>
                    <a:pt x="94" y="3605"/>
                    <a:pt x="0" y="3768"/>
                    <a:pt x="0" y="3944"/>
                  </a:cubicBezTo>
                  <a:lnTo>
                    <a:pt x="0" y="9024"/>
                  </a:lnTo>
                  <a:cubicBezTo>
                    <a:pt x="0" y="9312"/>
                    <a:pt x="236" y="9517"/>
                    <a:pt x="493" y="9517"/>
                  </a:cubicBezTo>
                  <a:cubicBezTo>
                    <a:pt x="575" y="9517"/>
                    <a:pt x="659" y="9496"/>
                    <a:pt x="739" y="9451"/>
                  </a:cubicBezTo>
                  <a:lnTo>
                    <a:pt x="6716" y="6000"/>
                  </a:lnTo>
                  <a:cubicBezTo>
                    <a:pt x="6869" y="5911"/>
                    <a:pt x="6963" y="5749"/>
                    <a:pt x="6963" y="5572"/>
                  </a:cubicBezTo>
                  <a:lnTo>
                    <a:pt x="6963" y="494"/>
                  </a:lnTo>
                  <a:cubicBezTo>
                    <a:pt x="6963" y="206"/>
                    <a:pt x="6726" y="0"/>
                    <a:pt x="6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7839222" y="1191653"/>
              <a:ext cx="102056" cy="109042"/>
            </a:xfrm>
            <a:custGeom>
              <a:avLst/>
              <a:gdLst/>
              <a:ahLst/>
              <a:cxnLst/>
              <a:rect l="l" t="t" r="r" b="b"/>
              <a:pathLst>
                <a:path w="818" h="874" extrusionOk="0">
                  <a:moveTo>
                    <a:pt x="51" y="0"/>
                  </a:moveTo>
                  <a:lnTo>
                    <a:pt x="1" y="618"/>
                  </a:lnTo>
                  <a:lnTo>
                    <a:pt x="431" y="873"/>
                  </a:lnTo>
                  <a:lnTo>
                    <a:pt x="817" y="469"/>
                  </a:lnTo>
                  <a:lnTo>
                    <a:pt x="51" y="0"/>
                  </a:lnTo>
                  <a:close/>
                </a:path>
              </a:pathLst>
            </a:custGeom>
            <a:solidFill>
              <a:srgbClr val="0F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8627592" y="97111"/>
              <a:ext cx="71115" cy="33436"/>
            </a:xfrm>
            <a:custGeom>
              <a:avLst/>
              <a:gdLst/>
              <a:ahLst/>
              <a:cxnLst/>
              <a:rect l="l" t="t" r="r" b="b"/>
              <a:pathLst>
                <a:path w="570" h="268" extrusionOk="0">
                  <a:moveTo>
                    <a:pt x="139" y="0"/>
                  </a:moveTo>
                  <a:lnTo>
                    <a:pt x="0" y="267"/>
                  </a:lnTo>
                  <a:lnTo>
                    <a:pt x="0" y="267"/>
                  </a:lnTo>
                  <a:lnTo>
                    <a:pt x="570" y="257"/>
                  </a:lnTo>
                  <a:lnTo>
                    <a:pt x="139" y="0"/>
                  </a:lnTo>
                  <a:close/>
                </a:path>
              </a:pathLst>
            </a:custGeom>
            <a:solidFill>
              <a:srgbClr val="0F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7861181" y="121065"/>
              <a:ext cx="868721" cy="1187489"/>
            </a:xfrm>
            <a:custGeom>
              <a:avLst/>
              <a:gdLst/>
              <a:ahLst/>
              <a:cxnLst/>
              <a:rect l="l" t="t" r="r" b="b"/>
              <a:pathLst>
                <a:path w="6963" h="9518" extrusionOk="0">
                  <a:moveTo>
                    <a:pt x="6469" y="0"/>
                  </a:moveTo>
                  <a:cubicBezTo>
                    <a:pt x="6387" y="0"/>
                    <a:pt x="6303" y="21"/>
                    <a:pt x="6223" y="67"/>
                  </a:cubicBezTo>
                  <a:lnTo>
                    <a:pt x="247" y="3518"/>
                  </a:lnTo>
                  <a:cubicBezTo>
                    <a:pt x="94" y="3605"/>
                    <a:pt x="0" y="3769"/>
                    <a:pt x="0" y="3944"/>
                  </a:cubicBezTo>
                  <a:lnTo>
                    <a:pt x="0" y="9023"/>
                  </a:lnTo>
                  <a:cubicBezTo>
                    <a:pt x="0" y="9311"/>
                    <a:pt x="237" y="9517"/>
                    <a:pt x="494" y="9517"/>
                  </a:cubicBezTo>
                  <a:cubicBezTo>
                    <a:pt x="576" y="9517"/>
                    <a:pt x="660" y="9496"/>
                    <a:pt x="739" y="9451"/>
                  </a:cubicBezTo>
                  <a:lnTo>
                    <a:pt x="6716" y="5999"/>
                  </a:lnTo>
                  <a:cubicBezTo>
                    <a:pt x="6869" y="5912"/>
                    <a:pt x="6963" y="5749"/>
                    <a:pt x="6963" y="5573"/>
                  </a:cubicBezTo>
                  <a:lnTo>
                    <a:pt x="6963" y="494"/>
                  </a:lnTo>
                  <a:cubicBezTo>
                    <a:pt x="6963" y="206"/>
                    <a:pt x="6727" y="0"/>
                    <a:pt x="6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7941153" y="210894"/>
              <a:ext cx="719630" cy="1012073"/>
            </a:xfrm>
            <a:custGeom>
              <a:avLst/>
              <a:gdLst/>
              <a:ahLst/>
              <a:cxnLst/>
              <a:rect l="l" t="t" r="r" b="b"/>
              <a:pathLst>
                <a:path w="5768" h="8112" extrusionOk="0">
                  <a:moveTo>
                    <a:pt x="5768" y="0"/>
                  </a:moveTo>
                  <a:lnTo>
                    <a:pt x="5224" y="315"/>
                  </a:lnTo>
                  <a:lnTo>
                    <a:pt x="644" y="2962"/>
                  </a:lnTo>
                  <a:lnTo>
                    <a:pt x="0" y="3334"/>
                  </a:lnTo>
                  <a:lnTo>
                    <a:pt x="0" y="8111"/>
                  </a:lnTo>
                  <a:lnTo>
                    <a:pt x="644" y="7739"/>
                  </a:lnTo>
                  <a:lnTo>
                    <a:pt x="5224" y="5092"/>
                  </a:lnTo>
                  <a:lnTo>
                    <a:pt x="5768" y="4777"/>
                  </a:lnTo>
                  <a:lnTo>
                    <a:pt x="5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8316436" y="983300"/>
              <a:ext cx="93697" cy="68120"/>
            </a:xfrm>
            <a:custGeom>
              <a:avLst/>
              <a:gdLst/>
              <a:ahLst/>
              <a:cxnLst/>
              <a:rect l="l" t="t" r="r" b="b"/>
              <a:pathLst>
                <a:path w="751" h="546" extrusionOk="0">
                  <a:moveTo>
                    <a:pt x="686" y="1"/>
                  </a:moveTo>
                  <a:cubicBezTo>
                    <a:pt x="669" y="1"/>
                    <a:pt x="648" y="6"/>
                    <a:pt x="627" y="19"/>
                  </a:cubicBezTo>
                  <a:lnTo>
                    <a:pt x="112" y="312"/>
                  </a:lnTo>
                  <a:cubicBezTo>
                    <a:pt x="49" y="347"/>
                    <a:pt x="1" y="425"/>
                    <a:pt x="5" y="485"/>
                  </a:cubicBezTo>
                  <a:cubicBezTo>
                    <a:pt x="8" y="524"/>
                    <a:pt x="32" y="546"/>
                    <a:pt x="66" y="546"/>
                  </a:cubicBezTo>
                  <a:cubicBezTo>
                    <a:pt x="83" y="546"/>
                    <a:pt x="104" y="540"/>
                    <a:pt x="125" y="527"/>
                  </a:cubicBezTo>
                  <a:lnTo>
                    <a:pt x="641" y="235"/>
                  </a:lnTo>
                  <a:cubicBezTo>
                    <a:pt x="704" y="199"/>
                    <a:pt x="751" y="121"/>
                    <a:pt x="748" y="61"/>
                  </a:cubicBezTo>
                  <a:cubicBezTo>
                    <a:pt x="745" y="23"/>
                    <a:pt x="721" y="1"/>
                    <a:pt x="6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7458824" y="1021352"/>
              <a:ext cx="353826" cy="286080"/>
            </a:xfrm>
            <a:custGeom>
              <a:avLst/>
              <a:gdLst/>
              <a:ahLst/>
              <a:cxnLst/>
              <a:rect l="l" t="t" r="r" b="b"/>
              <a:pathLst>
                <a:path w="2836" h="2293" extrusionOk="0">
                  <a:moveTo>
                    <a:pt x="1835" y="1"/>
                  </a:moveTo>
                  <a:lnTo>
                    <a:pt x="1835" y="300"/>
                  </a:lnTo>
                  <a:lnTo>
                    <a:pt x="0" y="1359"/>
                  </a:lnTo>
                  <a:lnTo>
                    <a:pt x="0" y="2292"/>
                  </a:lnTo>
                  <a:lnTo>
                    <a:pt x="1835" y="1234"/>
                  </a:lnTo>
                  <a:lnTo>
                    <a:pt x="1835" y="1532"/>
                  </a:lnTo>
                  <a:lnTo>
                    <a:pt x="2836" y="189"/>
                  </a:lnTo>
                  <a:lnTo>
                    <a:pt x="1835" y="1"/>
                  </a:lnTo>
                  <a:close/>
                </a:path>
              </a:pathLst>
            </a:custGeom>
            <a:solidFill>
              <a:srgbClr val="EF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7687637" y="1175434"/>
              <a:ext cx="25951" cy="52775"/>
            </a:xfrm>
            <a:custGeom>
              <a:avLst/>
              <a:gdLst/>
              <a:ahLst/>
              <a:cxnLst/>
              <a:rect l="l" t="t" r="r" b="b"/>
              <a:pathLst>
                <a:path w="208" h="423" extrusionOk="0">
                  <a:moveTo>
                    <a:pt x="1" y="1"/>
                  </a:moveTo>
                  <a:lnTo>
                    <a:pt x="1" y="299"/>
                  </a:lnTo>
                  <a:lnTo>
                    <a:pt x="208" y="422"/>
                  </a:lnTo>
                  <a:lnTo>
                    <a:pt x="208" y="12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7484650" y="1036574"/>
              <a:ext cx="353702" cy="286080"/>
            </a:xfrm>
            <a:custGeom>
              <a:avLst/>
              <a:gdLst/>
              <a:ahLst/>
              <a:cxnLst/>
              <a:rect l="l" t="t" r="r" b="b"/>
              <a:pathLst>
                <a:path w="2835" h="2293" extrusionOk="0">
                  <a:moveTo>
                    <a:pt x="1835" y="0"/>
                  </a:moveTo>
                  <a:lnTo>
                    <a:pt x="1835" y="300"/>
                  </a:lnTo>
                  <a:lnTo>
                    <a:pt x="1" y="1358"/>
                  </a:lnTo>
                  <a:lnTo>
                    <a:pt x="1" y="2293"/>
                  </a:lnTo>
                  <a:lnTo>
                    <a:pt x="1835" y="1233"/>
                  </a:lnTo>
                  <a:lnTo>
                    <a:pt x="1835" y="1532"/>
                  </a:lnTo>
                  <a:lnTo>
                    <a:pt x="2835" y="188"/>
                  </a:lnTo>
                  <a:lnTo>
                    <a:pt x="1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7458824" y="1190780"/>
              <a:ext cx="25951" cy="131874"/>
            </a:xfrm>
            <a:custGeom>
              <a:avLst/>
              <a:gdLst/>
              <a:ahLst/>
              <a:cxnLst/>
              <a:rect l="l" t="t" r="r" b="b"/>
              <a:pathLst>
                <a:path w="208" h="1057" extrusionOk="0">
                  <a:moveTo>
                    <a:pt x="0" y="1"/>
                  </a:moveTo>
                  <a:lnTo>
                    <a:pt x="0" y="934"/>
                  </a:lnTo>
                  <a:lnTo>
                    <a:pt x="208" y="1057"/>
                  </a:lnTo>
                  <a:lnTo>
                    <a:pt x="208" y="12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7458824" y="1058781"/>
              <a:ext cx="254765" cy="147345"/>
            </a:xfrm>
            <a:custGeom>
              <a:avLst/>
              <a:gdLst/>
              <a:ahLst/>
              <a:cxnLst/>
              <a:rect l="l" t="t" r="r" b="b"/>
              <a:pathLst>
                <a:path w="2042" h="1181" extrusionOk="0">
                  <a:moveTo>
                    <a:pt x="1835" y="0"/>
                  </a:moveTo>
                  <a:lnTo>
                    <a:pt x="0" y="1059"/>
                  </a:lnTo>
                  <a:lnTo>
                    <a:pt x="208" y="1180"/>
                  </a:lnTo>
                  <a:lnTo>
                    <a:pt x="2042" y="122"/>
                  </a:lnTo>
                  <a:lnTo>
                    <a:pt x="1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7687637" y="1021352"/>
              <a:ext cx="25951" cy="52650"/>
            </a:xfrm>
            <a:custGeom>
              <a:avLst/>
              <a:gdLst/>
              <a:ahLst/>
              <a:cxnLst/>
              <a:rect l="l" t="t" r="r" b="b"/>
              <a:pathLst>
                <a:path w="208" h="422" extrusionOk="0">
                  <a:moveTo>
                    <a:pt x="1" y="1"/>
                  </a:moveTo>
                  <a:lnTo>
                    <a:pt x="1" y="300"/>
                  </a:lnTo>
                  <a:lnTo>
                    <a:pt x="208" y="422"/>
                  </a:lnTo>
                  <a:lnTo>
                    <a:pt x="208" y="12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7687637" y="1021352"/>
              <a:ext cx="150713" cy="38801"/>
            </a:xfrm>
            <a:custGeom>
              <a:avLst/>
              <a:gdLst/>
              <a:ahLst/>
              <a:cxnLst/>
              <a:rect l="l" t="t" r="r" b="b"/>
              <a:pathLst>
                <a:path w="1208" h="311" extrusionOk="0">
                  <a:moveTo>
                    <a:pt x="1" y="1"/>
                  </a:moveTo>
                  <a:lnTo>
                    <a:pt x="208" y="122"/>
                  </a:lnTo>
                  <a:lnTo>
                    <a:pt x="1208" y="310"/>
                  </a:lnTo>
                  <a:lnTo>
                    <a:pt x="1002" y="18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7458824" y="780311"/>
              <a:ext cx="353826" cy="285956"/>
            </a:xfrm>
            <a:custGeom>
              <a:avLst/>
              <a:gdLst/>
              <a:ahLst/>
              <a:cxnLst/>
              <a:rect l="l" t="t" r="r" b="b"/>
              <a:pathLst>
                <a:path w="2836" h="2292" extrusionOk="0">
                  <a:moveTo>
                    <a:pt x="1835" y="0"/>
                  </a:moveTo>
                  <a:lnTo>
                    <a:pt x="1835" y="299"/>
                  </a:lnTo>
                  <a:lnTo>
                    <a:pt x="0" y="1358"/>
                  </a:lnTo>
                  <a:lnTo>
                    <a:pt x="0" y="2292"/>
                  </a:lnTo>
                  <a:lnTo>
                    <a:pt x="1835" y="1232"/>
                  </a:lnTo>
                  <a:lnTo>
                    <a:pt x="1835" y="1531"/>
                  </a:lnTo>
                  <a:lnTo>
                    <a:pt x="2836" y="188"/>
                  </a:lnTo>
                  <a:lnTo>
                    <a:pt x="1835" y="0"/>
                  </a:lnTo>
                  <a:close/>
                </a:path>
              </a:pathLst>
            </a:custGeom>
            <a:solidFill>
              <a:srgbClr val="EF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7687637" y="934393"/>
              <a:ext cx="25951" cy="52525"/>
            </a:xfrm>
            <a:custGeom>
              <a:avLst/>
              <a:gdLst/>
              <a:ahLst/>
              <a:cxnLst/>
              <a:rect l="l" t="t" r="r" b="b"/>
              <a:pathLst>
                <a:path w="208" h="421" extrusionOk="0">
                  <a:moveTo>
                    <a:pt x="1" y="1"/>
                  </a:moveTo>
                  <a:lnTo>
                    <a:pt x="1" y="299"/>
                  </a:lnTo>
                  <a:lnTo>
                    <a:pt x="208" y="421"/>
                  </a:lnTo>
                  <a:lnTo>
                    <a:pt x="208" y="12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a:off x="7484650" y="795407"/>
              <a:ext cx="353702" cy="286080"/>
            </a:xfrm>
            <a:custGeom>
              <a:avLst/>
              <a:gdLst/>
              <a:ahLst/>
              <a:cxnLst/>
              <a:rect l="l" t="t" r="r" b="b"/>
              <a:pathLst>
                <a:path w="2835" h="2293" extrusionOk="0">
                  <a:moveTo>
                    <a:pt x="1835" y="1"/>
                  </a:moveTo>
                  <a:lnTo>
                    <a:pt x="1835" y="299"/>
                  </a:lnTo>
                  <a:lnTo>
                    <a:pt x="1" y="1359"/>
                  </a:lnTo>
                  <a:lnTo>
                    <a:pt x="1" y="2292"/>
                  </a:lnTo>
                  <a:lnTo>
                    <a:pt x="1835" y="1233"/>
                  </a:lnTo>
                  <a:lnTo>
                    <a:pt x="1835" y="1532"/>
                  </a:lnTo>
                  <a:lnTo>
                    <a:pt x="2835" y="189"/>
                  </a:lnTo>
                  <a:lnTo>
                    <a:pt x="18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7458824" y="949739"/>
              <a:ext cx="25951" cy="131749"/>
            </a:xfrm>
            <a:custGeom>
              <a:avLst/>
              <a:gdLst/>
              <a:ahLst/>
              <a:cxnLst/>
              <a:rect l="l" t="t" r="r" b="b"/>
              <a:pathLst>
                <a:path w="208" h="1056" extrusionOk="0">
                  <a:moveTo>
                    <a:pt x="0" y="0"/>
                  </a:moveTo>
                  <a:lnTo>
                    <a:pt x="0" y="934"/>
                  </a:lnTo>
                  <a:lnTo>
                    <a:pt x="208" y="1055"/>
                  </a:lnTo>
                  <a:lnTo>
                    <a:pt x="208" y="12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7458824" y="817490"/>
              <a:ext cx="254765" cy="147469"/>
            </a:xfrm>
            <a:custGeom>
              <a:avLst/>
              <a:gdLst/>
              <a:ahLst/>
              <a:cxnLst/>
              <a:rect l="l" t="t" r="r" b="b"/>
              <a:pathLst>
                <a:path w="2042" h="1182" extrusionOk="0">
                  <a:moveTo>
                    <a:pt x="1835" y="1"/>
                  </a:moveTo>
                  <a:lnTo>
                    <a:pt x="0" y="1060"/>
                  </a:lnTo>
                  <a:lnTo>
                    <a:pt x="208" y="1182"/>
                  </a:lnTo>
                  <a:lnTo>
                    <a:pt x="2042" y="122"/>
                  </a:lnTo>
                  <a:lnTo>
                    <a:pt x="18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a:off x="7687637" y="780311"/>
              <a:ext cx="25951" cy="52525"/>
            </a:xfrm>
            <a:custGeom>
              <a:avLst/>
              <a:gdLst/>
              <a:ahLst/>
              <a:cxnLst/>
              <a:rect l="l" t="t" r="r" b="b"/>
              <a:pathLst>
                <a:path w="208" h="421" extrusionOk="0">
                  <a:moveTo>
                    <a:pt x="1" y="0"/>
                  </a:moveTo>
                  <a:lnTo>
                    <a:pt x="1" y="299"/>
                  </a:lnTo>
                  <a:lnTo>
                    <a:pt x="208" y="420"/>
                  </a:lnTo>
                  <a:lnTo>
                    <a:pt x="208" y="12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7687637" y="780311"/>
              <a:ext cx="150713" cy="38676"/>
            </a:xfrm>
            <a:custGeom>
              <a:avLst/>
              <a:gdLst/>
              <a:ahLst/>
              <a:cxnLst/>
              <a:rect l="l" t="t" r="r" b="b"/>
              <a:pathLst>
                <a:path w="1208" h="310" extrusionOk="0">
                  <a:moveTo>
                    <a:pt x="1" y="0"/>
                  </a:moveTo>
                  <a:lnTo>
                    <a:pt x="208" y="122"/>
                  </a:lnTo>
                  <a:lnTo>
                    <a:pt x="1208" y="310"/>
                  </a:lnTo>
                  <a:lnTo>
                    <a:pt x="1002" y="18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38"/>
          <p:cNvGrpSpPr/>
          <p:nvPr/>
        </p:nvGrpSpPr>
        <p:grpSpPr>
          <a:xfrm flipH="1">
            <a:off x="337586" y="3816584"/>
            <a:ext cx="510276" cy="1011126"/>
            <a:chOff x="331179" y="148675"/>
            <a:chExt cx="557496" cy="1104693"/>
          </a:xfrm>
        </p:grpSpPr>
        <p:sp>
          <p:nvSpPr>
            <p:cNvPr id="1264" name="Google Shape;1264;p38"/>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8"/>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8"/>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8"/>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8"/>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8"/>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8"/>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004F3C83-C857-F50E-56C7-59DF36D44ACA}"/>
              </a:ext>
            </a:extLst>
          </p:cNvPr>
          <p:cNvSpPr txBox="1"/>
          <p:nvPr/>
        </p:nvSpPr>
        <p:spPr>
          <a:xfrm>
            <a:off x="8004394" y="491426"/>
            <a:ext cx="732332" cy="307777"/>
          </a:xfrm>
          <a:prstGeom prst="rect">
            <a:avLst/>
          </a:prstGeom>
          <a:noFill/>
          <a:scene3d>
            <a:camera prst="isometricRightUp"/>
            <a:lightRig rig="threePt" dir="t"/>
          </a:scene3d>
          <a:sp3d prstMaterial="dkEdge"/>
        </p:spPr>
        <p:txBody>
          <a:bodyPr wrap="square" rtlCol="0">
            <a:spAutoFit/>
          </a:bodyPr>
          <a:lstStyle/>
          <a:p>
            <a:r>
              <a:rPr lang="en-US" dirty="0">
                <a:solidFill>
                  <a:schemeClr val="bg1"/>
                </a:solidFill>
              </a:rPr>
              <a:t>Splunk</a:t>
            </a:r>
          </a:p>
        </p:txBody>
      </p:sp>
      <p:grpSp>
        <p:nvGrpSpPr>
          <p:cNvPr id="7" name="Google Shape;1909;p46">
            <a:extLst>
              <a:ext uri="{FF2B5EF4-FFF2-40B4-BE49-F238E27FC236}">
                <a16:creationId xmlns:a16="http://schemas.microsoft.com/office/drawing/2014/main" id="{B244C174-AEE4-9296-04CA-99D8F4168405}"/>
              </a:ext>
            </a:extLst>
          </p:cNvPr>
          <p:cNvGrpSpPr/>
          <p:nvPr/>
        </p:nvGrpSpPr>
        <p:grpSpPr>
          <a:xfrm>
            <a:off x="7235849" y="3164765"/>
            <a:ext cx="1921383" cy="1989105"/>
            <a:chOff x="7578150" y="3602830"/>
            <a:chExt cx="1565850" cy="1540670"/>
          </a:xfrm>
        </p:grpSpPr>
        <p:sp>
          <p:nvSpPr>
            <p:cNvPr id="8" name="Google Shape;1910;p46">
              <a:extLst>
                <a:ext uri="{FF2B5EF4-FFF2-40B4-BE49-F238E27FC236}">
                  <a16:creationId xmlns:a16="http://schemas.microsoft.com/office/drawing/2014/main" id="{B4F948D2-4780-2DB4-35D0-A12A1A74EB04}"/>
                </a:ext>
              </a:extLst>
            </p:cNvPr>
            <p:cNvSpPr/>
            <p:nvPr/>
          </p:nvSpPr>
          <p:spPr>
            <a:xfrm>
              <a:off x="7961684" y="4457803"/>
              <a:ext cx="966701" cy="148217"/>
            </a:xfrm>
            <a:custGeom>
              <a:avLst/>
              <a:gdLst/>
              <a:ahLst/>
              <a:cxnLst/>
              <a:rect l="l" t="t" r="r" b="b"/>
              <a:pathLst>
                <a:path w="19234" h="2949" extrusionOk="0">
                  <a:moveTo>
                    <a:pt x="19234" y="0"/>
                  </a:moveTo>
                  <a:lnTo>
                    <a:pt x="1" y="2492"/>
                  </a:lnTo>
                  <a:lnTo>
                    <a:pt x="1" y="2948"/>
                  </a:lnTo>
                  <a:lnTo>
                    <a:pt x="19234" y="456"/>
                  </a:lnTo>
                  <a:lnTo>
                    <a:pt x="192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11;p46">
              <a:extLst>
                <a:ext uri="{FF2B5EF4-FFF2-40B4-BE49-F238E27FC236}">
                  <a16:creationId xmlns:a16="http://schemas.microsoft.com/office/drawing/2014/main" id="{53C913DF-211B-94DE-C478-C58511ADCD8F}"/>
                </a:ext>
              </a:extLst>
            </p:cNvPr>
            <p:cNvSpPr/>
            <p:nvPr/>
          </p:nvSpPr>
          <p:spPr>
            <a:xfrm>
              <a:off x="7960779" y="4264352"/>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4"/>
                    <a:pt x="7430" y="11105"/>
                    <a:pt x="7479" y="11105"/>
                  </a:cubicBezTo>
                  <a:cubicBezTo>
                    <a:pt x="7529" y="11105"/>
                    <a:pt x="7578" y="11094"/>
                    <a:pt x="7616" y="11072"/>
                  </a:cubicBezTo>
                  <a:lnTo>
                    <a:pt x="19194" y="4387"/>
                  </a:lnTo>
                  <a:cubicBezTo>
                    <a:pt x="19270" y="4343"/>
                    <a:pt x="19270" y="4272"/>
                    <a:pt x="19194" y="4229"/>
                  </a:cubicBezTo>
                  <a:lnTo>
                    <a:pt x="11928" y="33"/>
                  </a:lnTo>
                  <a:cubicBezTo>
                    <a:pt x="11890" y="11"/>
                    <a:pt x="11840" y="1"/>
                    <a:pt x="1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12;p46">
              <a:extLst>
                <a:ext uri="{FF2B5EF4-FFF2-40B4-BE49-F238E27FC236}">
                  <a16:creationId xmlns:a16="http://schemas.microsoft.com/office/drawing/2014/main" id="{814BF327-F745-749E-6ABE-D0249BD893D7}"/>
                </a:ext>
              </a:extLst>
            </p:cNvPr>
            <p:cNvSpPr/>
            <p:nvPr/>
          </p:nvSpPr>
          <p:spPr>
            <a:xfrm>
              <a:off x="7960779" y="4241434"/>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3"/>
                    <a:pt x="7430" y="11104"/>
                    <a:pt x="7479" y="11104"/>
                  </a:cubicBezTo>
                  <a:cubicBezTo>
                    <a:pt x="7529" y="11104"/>
                    <a:pt x="7578" y="11093"/>
                    <a:pt x="7616" y="11072"/>
                  </a:cubicBezTo>
                  <a:lnTo>
                    <a:pt x="19194" y="4386"/>
                  </a:lnTo>
                  <a:cubicBezTo>
                    <a:pt x="19270" y="4343"/>
                    <a:pt x="19270" y="4272"/>
                    <a:pt x="19194" y="4228"/>
                  </a:cubicBezTo>
                  <a:lnTo>
                    <a:pt x="11928" y="33"/>
                  </a:lnTo>
                  <a:cubicBezTo>
                    <a:pt x="11890" y="11"/>
                    <a:pt x="11840" y="1"/>
                    <a:pt x="1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13;p46">
              <a:extLst>
                <a:ext uri="{FF2B5EF4-FFF2-40B4-BE49-F238E27FC236}">
                  <a16:creationId xmlns:a16="http://schemas.microsoft.com/office/drawing/2014/main" id="{3333CB11-E920-BB71-8805-20CC04C90F03}"/>
                </a:ext>
              </a:extLst>
            </p:cNvPr>
            <p:cNvSpPr/>
            <p:nvPr/>
          </p:nvSpPr>
          <p:spPr>
            <a:xfrm>
              <a:off x="8008627" y="4268524"/>
              <a:ext cx="783905" cy="452591"/>
            </a:xfrm>
            <a:custGeom>
              <a:avLst/>
              <a:gdLst/>
              <a:ahLst/>
              <a:cxnLst/>
              <a:rect l="l" t="t" r="r" b="b"/>
              <a:pathLst>
                <a:path w="15597" h="9005" extrusionOk="0">
                  <a:moveTo>
                    <a:pt x="10701" y="1"/>
                  </a:moveTo>
                  <a:lnTo>
                    <a:pt x="9086" y="933"/>
                  </a:lnTo>
                  <a:lnTo>
                    <a:pt x="8880" y="1051"/>
                  </a:lnTo>
                  <a:lnTo>
                    <a:pt x="8279" y="1398"/>
                  </a:lnTo>
                  <a:lnTo>
                    <a:pt x="8073" y="1517"/>
                  </a:lnTo>
                  <a:lnTo>
                    <a:pt x="7473" y="1864"/>
                  </a:lnTo>
                  <a:lnTo>
                    <a:pt x="7266" y="1984"/>
                  </a:lnTo>
                  <a:lnTo>
                    <a:pt x="6665" y="2330"/>
                  </a:lnTo>
                  <a:lnTo>
                    <a:pt x="6459" y="2450"/>
                  </a:lnTo>
                  <a:lnTo>
                    <a:pt x="5858" y="2797"/>
                  </a:lnTo>
                  <a:lnTo>
                    <a:pt x="5652" y="2916"/>
                  </a:lnTo>
                  <a:lnTo>
                    <a:pt x="5050" y="3263"/>
                  </a:lnTo>
                  <a:lnTo>
                    <a:pt x="4844" y="3382"/>
                  </a:lnTo>
                  <a:lnTo>
                    <a:pt x="4243" y="3729"/>
                  </a:lnTo>
                  <a:lnTo>
                    <a:pt x="4037" y="3848"/>
                  </a:lnTo>
                  <a:lnTo>
                    <a:pt x="3436" y="4195"/>
                  </a:lnTo>
                  <a:lnTo>
                    <a:pt x="3230" y="4314"/>
                  </a:lnTo>
                  <a:lnTo>
                    <a:pt x="2628" y="4661"/>
                  </a:lnTo>
                  <a:lnTo>
                    <a:pt x="2422" y="4781"/>
                  </a:lnTo>
                  <a:lnTo>
                    <a:pt x="1821" y="5127"/>
                  </a:lnTo>
                  <a:lnTo>
                    <a:pt x="1615" y="5247"/>
                  </a:lnTo>
                  <a:lnTo>
                    <a:pt x="1013" y="5594"/>
                  </a:lnTo>
                  <a:lnTo>
                    <a:pt x="807" y="5713"/>
                  </a:lnTo>
                  <a:lnTo>
                    <a:pt x="0" y="6178"/>
                  </a:lnTo>
                  <a:lnTo>
                    <a:pt x="782" y="6630"/>
                  </a:lnTo>
                  <a:lnTo>
                    <a:pt x="988" y="6749"/>
                  </a:lnTo>
                  <a:lnTo>
                    <a:pt x="1563" y="7081"/>
                  </a:lnTo>
                  <a:lnTo>
                    <a:pt x="1769" y="7199"/>
                  </a:lnTo>
                  <a:lnTo>
                    <a:pt x="2344" y="7533"/>
                  </a:lnTo>
                  <a:lnTo>
                    <a:pt x="2551" y="7651"/>
                  </a:lnTo>
                  <a:lnTo>
                    <a:pt x="3126" y="7983"/>
                  </a:lnTo>
                  <a:lnTo>
                    <a:pt x="3332" y="8103"/>
                  </a:lnTo>
                  <a:lnTo>
                    <a:pt x="3907" y="8435"/>
                  </a:lnTo>
                  <a:lnTo>
                    <a:pt x="4114" y="8554"/>
                  </a:lnTo>
                  <a:lnTo>
                    <a:pt x="4896" y="9004"/>
                  </a:lnTo>
                  <a:lnTo>
                    <a:pt x="5702" y="8539"/>
                  </a:lnTo>
                  <a:lnTo>
                    <a:pt x="5908" y="8420"/>
                  </a:lnTo>
                  <a:lnTo>
                    <a:pt x="7317" y="7607"/>
                  </a:lnTo>
                  <a:lnTo>
                    <a:pt x="7523" y="7488"/>
                  </a:lnTo>
                  <a:lnTo>
                    <a:pt x="12161" y="4810"/>
                  </a:lnTo>
                  <a:lnTo>
                    <a:pt x="12367" y="4691"/>
                  </a:lnTo>
                  <a:lnTo>
                    <a:pt x="12969" y="4344"/>
                  </a:lnTo>
                  <a:lnTo>
                    <a:pt x="13175" y="4226"/>
                  </a:lnTo>
                  <a:lnTo>
                    <a:pt x="13776" y="3878"/>
                  </a:lnTo>
                  <a:lnTo>
                    <a:pt x="13982" y="3759"/>
                  </a:lnTo>
                  <a:lnTo>
                    <a:pt x="14584" y="3411"/>
                  </a:lnTo>
                  <a:lnTo>
                    <a:pt x="14790" y="3293"/>
                  </a:lnTo>
                  <a:lnTo>
                    <a:pt x="15597" y="2827"/>
                  </a:lnTo>
                  <a:lnTo>
                    <a:pt x="14816" y="2375"/>
                  </a:lnTo>
                  <a:lnTo>
                    <a:pt x="14609" y="2256"/>
                  </a:lnTo>
                  <a:lnTo>
                    <a:pt x="14034" y="1924"/>
                  </a:lnTo>
                  <a:lnTo>
                    <a:pt x="13827" y="1806"/>
                  </a:lnTo>
                  <a:lnTo>
                    <a:pt x="12470" y="1022"/>
                  </a:lnTo>
                  <a:lnTo>
                    <a:pt x="12264" y="903"/>
                  </a:lnTo>
                  <a:lnTo>
                    <a:pt x="11688" y="570"/>
                  </a:lnTo>
                  <a:lnTo>
                    <a:pt x="11482" y="451"/>
                  </a:lnTo>
                  <a:lnTo>
                    <a:pt x="10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14;p46">
              <a:extLst>
                <a:ext uri="{FF2B5EF4-FFF2-40B4-BE49-F238E27FC236}">
                  <a16:creationId xmlns:a16="http://schemas.microsoft.com/office/drawing/2014/main" id="{81D07F88-F006-1F29-D7C1-CE7DDD55FEF2}"/>
                </a:ext>
              </a:extLst>
            </p:cNvPr>
            <p:cNvSpPr/>
            <p:nvPr/>
          </p:nvSpPr>
          <p:spPr>
            <a:xfrm>
              <a:off x="8024157" y="4558574"/>
              <a:ext cx="69560" cy="40158"/>
            </a:xfrm>
            <a:custGeom>
              <a:avLst/>
              <a:gdLst/>
              <a:ahLst/>
              <a:cxnLst/>
              <a:rect l="l" t="t" r="r" b="b"/>
              <a:pathLst>
                <a:path w="1384" h="799" extrusionOk="0">
                  <a:moveTo>
                    <a:pt x="704" y="1"/>
                  </a:moveTo>
                  <a:lnTo>
                    <a:pt x="1" y="407"/>
                  </a:lnTo>
                  <a:lnTo>
                    <a:pt x="679"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15;p46">
              <a:extLst>
                <a:ext uri="{FF2B5EF4-FFF2-40B4-BE49-F238E27FC236}">
                  <a16:creationId xmlns:a16="http://schemas.microsoft.com/office/drawing/2014/main" id="{8CBCAC92-EE9F-D0B6-D925-67E8AF303666}"/>
                </a:ext>
              </a:extLst>
            </p:cNvPr>
            <p:cNvSpPr/>
            <p:nvPr/>
          </p:nvSpPr>
          <p:spPr>
            <a:xfrm>
              <a:off x="8064767" y="4535153"/>
              <a:ext cx="69510" cy="40158"/>
            </a:xfrm>
            <a:custGeom>
              <a:avLst/>
              <a:gdLst/>
              <a:ahLst/>
              <a:cxnLst/>
              <a:rect l="l" t="t" r="r" b="b"/>
              <a:pathLst>
                <a:path w="1383" h="799" extrusionOk="0">
                  <a:moveTo>
                    <a:pt x="704" y="0"/>
                  </a:moveTo>
                  <a:lnTo>
                    <a:pt x="0" y="408"/>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16;p46">
              <a:extLst>
                <a:ext uri="{FF2B5EF4-FFF2-40B4-BE49-F238E27FC236}">
                  <a16:creationId xmlns:a16="http://schemas.microsoft.com/office/drawing/2014/main" id="{449795B9-511C-ACE2-B451-0C95F27D44BA}"/>
                </a:ext>
              </a:extLst>
            </p:cNvPr>
            <p:cNvSpPr/>
            <p:nvPr/>
          </p:nvSpPr>
          <p:spPr>
            <a:xfrm>
              <a:off x="8105327" y="4511782"/>
              <a:ext cx="69560" cy="40158"/>
            </a:xfrm>
            <a:custGeom>
              <a:avLst/>
              <a:gdLst/>
              <a:ahLst/>
              <a:cxnLst/>
              <a:rect l="l" t="t" r="r" b="b"/>
              <a:pathLst>
                <a:path w="1384" h="799" extrusionOk="0">
                  <a:moveTo>
                    <a:pt x="704" y="0"/>
                  </a:moveTo>
                  <a:lnTo>
                    <a:pt x="0" y="407"/>
                  </a:lnTo>
                  <a:lnTo>
                    <a:pt x="678" y="799"/>
                  </a:lnTo>
                  <a:lnTo>
                    <a:pt x="1383" y="391"/>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17;p46">
              <a:extLst>
                <a:ext uri="{FF2B5EF4-FFF2-40B4-BE49-F238E27FC236}">
                  <a16:creationId xmlns:a16="http://schemas.microsoft.com/office/drawing/2014/main" id="{7514ADD6-7537-D95D-94A7-A157E09CDC30}"/>
                </a:ext>
              </a:extLst>
            </p:cNvPr>
            <p:cNvSpPr/>
            <p:nvPr/>
          </p:nvSpPr>
          <p:spPr>
            <a:xfrm>
              <a:off x="8145887" y="4488361"/>
              <a:ext cx="69510" cy="40107"/>
            </a:xfrm>
            <a:custGeom>
              <a:avLst/>
              <a:gdLst/>
              <a:ahLst/>
              <a:cxnLst/>
              <a:rect l="l" t="t" r="r" b="b"/>
              <a:pathLst>
                <a:path w="1383" h="798" extrusionOk="0">
                  <a:moveTo>
                    <a:pt x="705" y="0"/>
                  </a:moveTo>
                  <a:lnTo>
                    <a:pt x="1" y="407"/>
                  </a:lnTo>
                  <a:lnTo>
                    <a:pt x="679" y="797"/>
                  </a:lnTo>
                  <a:lnTo>
                    <a:pt x="1383" y="391"/>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18;p46">
              <a:extLst>
                <a:ext uri="{FF2B5EF4-FFF2-40B4-BE49-F238E27FC236}">
                  <a16:creationId xmlns:a16="http://schemas.microsoft.com/office/drawing/2014/main" id="{F4C098A5-78E2-5ADD-852A-8027FAAD8751}"/>
                </a:ext>
              </a:extLst>
            </p:cNvPr>
            <p:cNvSpPr/>
            <p:nvPr/>
          </p:nvSpPr>
          <p:spPr>
            <a:xfrm>
              <a:off x="8186447" y="4464890"/>
              <a:ext cx="69510" cy="40208"/>
            </a:xfrm>
            <a:custGeom>
              <a:avLst/>
              <a:gdLst/>
              <a:ahLst/>
              <a:cxnLst/>
              <a:rect l="l" t="t" r="r" b="b"/>
              <a:pathLst>
                <a:path w="1383" h="800"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19;p46">
              <a:extLst>
                <a:ext uri="{FF2B5EF4-FFF2-40B4-BE49-F238E27FC236}">
                  <a16:creationId xmlns:a16="http://schemas.microsoft.com/office/drawing/2014/main" id="{07AA023E-AB1A-91EA-2DBF-981B5B6F637E}"/>
                </a:ext>
              </a:extLst>
            </p:cNvPr>
            <p:cNvSpPr/>
            <p:nvPr/>
          </p:nvSpPr>
          <p:spPr>
            <a:xfrm>
              <a:off x="8227006" y="4441468"/>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20;p46">
              <a:extLst>
                <a:ext uri="{FF2B5EF4-FFF2-40B4-BE49-F238E27FC236}">
                  <a16:creationId xmlns:a16="http://schemas.microsoft.com/office/drawing/2014/main" id="{3BDA6E58-4A5B-2F64-8155-511050AF427F}"/>
                </a:ext>
              </a:extLst>
            </p:cNvPr>
            <p:cNvSpPr/>
            <p:nvPr/>
          </p:nvSpPr>
          <p:spPr>
            <a:xfrm>
              <a:off x="8267566" y="4418047"/>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21;p46">
              <a:extLst>
                <a:ext uri="{FF2B5EF4-FFF2-40B4-BE49-F238E27FC236}">
                  <a16:creationId xmlns:a16="http://schemas.microsoft.com/office/drawing/2014/main" id="{116B7214-0830-B292-700A-C906BC08FD21}"/>
                </a:ext>
              </a:extLst>
            </p:cNvPr>
            <p:cNvSpPr/>
            <p:nvPr/>
          </p:nvSpPr>
          <p:spPr>
            <a:xfrm>
              <a:off x="8308176" y="4394626"/>
              <a:ext cx="69560" cy="40158"/>
            </a:xfrm>
            <a:custGeom>
              <a:avLst/>
              <a:gdLst/>
              <a:ahLst/>
              <a:cxnLst/>
              <a:rect l="l" t="t" r="r" b="b"/>
              <a:pathLst>
                <a:path w="1384"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22;p46">
              <a:extLst>
                <a:ext uri="{FF2B5EF4-FFF2-40B4-BE49-F238E27FC236}">
                  <a16:creationId xmlns:a16="http://schemas.microsoft.com/office/drawing/2014/main" id="{6500AF30-87B1-CDBB-F103-FCF9927263E0}"/>
                </a:ext>
              </a:extLst>
            </p:cNvPr>
            <p:cNvSpPr/>
            <p:nvPr/>
          </p:nvSpPr>
          <p:spPr>
            <a:xfrm>
              <a:off x="8348736" y="4371205"/>
              <a:ext cx="69560" cy="40158"/>
            </a:xfrm>
            <a:custGeom>
              <a:avLst/>
              <a:gdLst/>
              <a:ahLst/>
              <a:cxnLst/>
              <a:rect l="l" t="t" r="r" b="b"/>
              <a:pathLst>
                <a:path w="1384" h="799" extrusionOk="0">
                  <a:moveTo>
                    <a:pt x="706" y="0"/>
                  </a:moveTo>
                  <a:lnTo>
                    <a:pt x="1" y="407"/>
                  </a:lnTo>
                  <a:lnTo>
                    <a:pt x="680" y="799"/>
                  </a:lnTo>
                  <a:lnTo>
                    <a:pt x="1383"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23;p46">
              <a:extLst>
                <a:ext uri="{FF2B5EF4-FFF2-40B4-BE49-F238E27FC236}">
                  <a16:creationId xmlns:a16="http://schemas.microsoft.com/office/drawing/2014/main" id="{B852DC3E-A9A5-BDBB-9921-36F04560081A}"/>
                </a:ext>
              </a:extLst>
            </p:cNvPr>
            <p:cNvSpPr/>
            <p:nvPr/>
          </p:nvSpPr>
          <p:spPr>
            <a:xfrm>
              <a:off x="8389296" y="4347784"/>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4;p46">
              <a:extLst>
                <a:ext uri="{FF2B5EF4-FFF2-40B4-BE49-F238E27FC236}">
                  <a16:creationId xmlns:a16="http://schemas.microsoft.com/office/drawing/2014/main" id="{836C7A16-8E11-25E0-B4CF-5648EEAAEE47}"/>
                </a:ext>
              </a:extLst>
            </p:cNvPr>
            <p:cNvSpPr/>
            <p:nvPr/>
          </p:nvSpPr>
          <p:spPr>
            <a:xfrm>
              <a:off x="8429906" y="4324312"/>
              <a:ext cx="69560" cy="40208"/>
            </a:xfrm>
            <a:custGeom>
              <a:avLst/>
              <a:gdLst/>
              <a:ahLst/>
              <a:cxnLst/>
              <a:rect l="l" t="t" r="r" b="b"/>
              <a:pathLst>
                <a:path w="1384" h="800" extrusionOk="0">
                  <a:moveTo>
                    <a:pt x="704" y="1"/>
                  </a:moveTo>
                  <a:lnTo>
                    <a:pt x="0"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25;p46">
              <a:extLst>
                <a:ext uri="{FF2B5EF4-FFF2-40B4-BE49-F238E27FC236}">
                  <a16:creationId xmlns:a16="http://schemas.microsoft.com/office/drawing/2014/main" id="{47DED9C7-97D0-D4FC-90A4-5546854B0609}"/>
                </a:ext>
              </a:extLst>
            </p:cNvPr>
            <p:cNvSpPr/>
            <p:nvPr/>
          </p:nvSpPr>
          <p:spPr>
            <a:xfrm>
              <a:off x="8470466" y="4277470"/>
              <a:ext cx="110120" cy="63629"/>
            </a:xfrm>
            <a:custGeom>
              <a:avLst/>
              <a:gdLst/>
              <a:ahLst/>
              <a:cxnLst/>
              <a:rect l="l" t="t" r="r" b="b"/>
              <a:pathLst>
                <a:path w="2191" h="1266" extrusionOk="0">
                  <a:moveTo>
                    <a:pt x="1512" y="0"/>
                  </a:moveTo>
                  <a:lnTo>
                    <a:pt x="1" y="873"/>
                  </a:lnTo>
                  <a:lnTo>
                    <a:pt x="679" y="1265"/>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26;p46">
              <a:extLst>
                <a:ext uri="{FF2B5EF4-FFF2-40B4-BE49-F238E27FC236}">
                  <a16:creationId xmlns:a16="http://schemas.microsoft.com/office/drawing/2014/main" id="{AA73B163-DA1D-E581-C19D-E94E5C2D1A3A}"/>
                </a:ext>
              </a:extLst>
            </p:cNvPr>
            <p:cNvSpPr/>
            <p:nvPr/>
          </p:nvSpPr>
          <p:spPr>
            <a:xfrm>
              <a:off x="8063460" y="4581292"/>
              <a:ext cx="69510" cy="40158"/>
            </a:xfrm>
            <a:custGeom>
              <a:avLst/>
              <a:gdLst/>
              <a:ahLst/>
              <a:cxnLst/>
              <a:rect l="l" t="t" r="r" b="b"/>
              <a:pathLst>
                <a:path w="1383" h="799" extrusionOk="0">
                  <a:moveTo>
                    <a:pt x="704" y="0"/>
                  </a:moveTo>
                  <a:lnTo>
                    <a:pt x="0" y="407"/>
                  </a:lnTo>
                  <a:lnTo>
                    <a:pt x="678" y="798"/>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27;p46">
              <a:extLst>
                <a:ext uri="{FF2B5EF4-FFF2-40B4-BE49-F238E27FC236}">
                  <a16:creationId xmlns:a16="http://schemas.microsoft.com/office/drawing/2014/main" id="{B0D6AC40-864D-D77C-BEDC-99B2F96304A4}"/>
                </a:ext>
              </a:extLst>
            </p:cNvPr>
            <p:cNvSpPr/>
            <p:nvPr/>
          </p:nvSpPr>
          <p:spPr>
            <a:xfrm>
              <a:off x="8104020" y="4557820"/>
              <a:ext cx="69560" cy="40208"/>
            </a:xfrm>
            <a:custGeom>
              <a:avLst/>
              <a:gdLst/>
              <a:ahLst/>
              <a:cxnLst/>
              <a:rect l="l" t="t" r="r" b="b"/>
              <a:pathLst>
                <a:path w="1384" h="800" extrusionOk="0">
                  <a:moveTo>
                    <a:pt x="704" y="1"/>
                  </a:moveTo>
                  <a:lnTo>
                    <a:pt x="1" y="407"/>
                  </a:lnTo>
                  <a:lnTo>
                    <a:pt x="678"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28;p46">
              <a:extLst>
                <a:ext uri="{FF2B5EF4-FFF2-40B4-BE49-F238E27FC236}">
                  <a16:creationId xmlns:a16="http://schemas.microsoft.com/office/drawing/2014/main" id="{1380F387-1324-CBA5-D309-A7822795DEA4}"/>
                </a:ext>
              </a:extLst>
            </p:cNvPr>
            <p:cNvSpPr/>
            <p:nvPr/>
          </p:nvSpPr>
          <p:spPr>
            <a:xfrm>
              <a:off x="8144580" y="4534399"/>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29;p46">
              <a:extLst>
                <a:ext uri="{FF2B5EF4-FFF2-40B4-BE49-F238E27FC236}">
                  <a16:creationId xmlns:a16="http://schemas.microsoft.com/office/drawing/2014/main" id="{902E16E0-1AA8-DC57-CE39-CCE1080E6E02}"/>
                </a:ext>
              </a:extLst>
            </p:cNvPr>
            <p:cNvSpPr/>
            <p:nvPr/>
          </p:nvSpPr>
          <p:spPr>
            <a:xfrm>
              <a:off x="8185190" y="4510978"/>
              <a:ext cx="69560" cy="40158"/>
            </a:xfrm>
            <a:custGeom>
              <a:avLst/>
              <a:gdLst/>
              <a:ahLst/>
              <a:cxnLst/>
              <a:rect l="l" t="t" r="r" b="b"/>
              <a:pathLst>
                <a:path w="1384" h="799" extrusionOk="0">
                  <a:moveTo>
                    <a:pt x="704" y="1"/>
                  </a:moveTo>
                  <a:lnTo>
                    <a:pt x="0" y="407"/>
                  </a:lnTo>
                  <a:lnTo>
                    <a:pt x="678"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30;p46">
              <a:extLst>
                <a:ext uri="{FF2B5EF4-FFF2-40B4-BE49-F238E27FC236}">
                  <a16:creationId xmlns:a16="http://schemas.microsoft.com/office/drawing/2014/main" id="{D9C8F872-F303-0864-DD2F-D6EF07877699}"/>
                </a:ext>
              </a:extLst>
            </p:cNvPr>
            <p:cNvSpPr/>
            <p:nvPr/>
          </p:nvSpPr>
          <p:spPr>
            <a:xfrm>
              <a:off x="8225700" y="4487557"/>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931;p46">
              <a:extLst>
                <a:ext uri="{FF2B5EF4-FFF2-40B4-BE49-F238E27FC236}">
                  <a16:creationId xmlns:a16="http://schemas.microsoft.com/office/drawing/2014/main" id="{2EBC97F3-C960-EBE6-A55B-D0231B3341BD}"/>
                </a:ext>
              </a:extLst>
            </p:cNvPr>
            <p:cNvSpPr/>
            <p:nvPr/>
          </p:nvSpPr>
          <p:spPr>
            <a:xfrm>
              <a:off x="8266260" y="4464136"/>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932;p46">
              <a:extLst>
                <a:ext uri="{FF2B5EF4-FFF2-40B4-BE49-F238E27FC236}">
                  <a16:creationId xmlns:a16="http://schemas.microsoft.com/office/drawing/2014/main" id="{E3669A48-B81A-BCE9-1C72-50612BCB75CC}"/>
                </a:ext>
              </a:extLst>
            </p:cNvPr>
            <p:cNvSpPr/>
            <p:nvPr/>
          </p:nvSpPr>
          <p:spPr>
            <a:xfrm>
              <a:off x="8306870" y="4440715"/>
              <a:ext cx="69560" cy="40158"/>
            </a:xfrm>
            <a:custGeom>
              <a:avLst/>
              <a:gdLst/>
              <a:ahLst/>
              <a:cxnLst/>
              <a:rect l="l" t="t" r="r" b="b"/>
              <a:pathLst>
                <a:path w="1384" h="799" extrusionOk="0">
                  <a:moveTo>
                    <a:pt x="705" y="0"/>
                  </a:moveTo>
                  <a:lnTo>
                    <a:pt x="0" y="408"/>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33;p46">
              <a:extLst>
                <a:ext uri="{FF2B5EF4-FFF2-40B4-BE49-F238E27FC236}">
                  <a16:creationId xmlns:a16="http://schemas.microsoft.com/office/drawing/2014/main" id="{E9DA1B0B-BEA0-9A56-7E19-0373B7F6B8C3}"/>
                </a:ext>
              </a:extLst>
            </p:cNvPr>
            <p:cNvSpPr/>
            <p:nvPr/>
          </p:nvSpPr>
          <p:spPr>
            <a:xfrm>
              <a:off x="8347429" y="4417293"/>
              <a:ext cx="69560" cy="40208"/>
            </a:xfrm>
            <a:custGeom>
              <a:avLst/>
              <a:gdLst/>
              <a:ahLst/>
              <a:cxnLst/>
              <a:rect l="l" t="t" r="r" b="b"/>
              <a:pathLst>
                <a:path w="1384" h="800"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34;p46">
              <a:extLst>
                <a:ext uri="{FF2B5EF4-FFF2-40B4-BE49-F238E27FC236}">
                  <a16:creationId xmlns:a16="http://schemas.microsoft.com/office/drawing/2014/main" id="{E1583BB5-75AA-70B9-1F02-8BF0C259EF14}"/>
                </a:ext>
              </a:extLst>
            </p:cNvPr>
            <p:cNvSpPr/>
            <p:nvPr/>
          </p:nvSpPr>
          <p:spPr>
            <a:xfrm>
              <a:off x="8388039" y="4393872"/>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35;p46">
              <a:extLst>
                <a:ext uri="{FF2B5EF4-FFF2-40B4-BE49-F238E27FC236}">
                  <a16:creationId xmlns:a16="http://schemas.microsoft.com/office/drawing/2014/main" id="{267156EE-3FD9-86E0-CABD-D0F393C2FAE8}"/>
                </a:ext>
              </a:extLst>
            </p:cNvPr>
            <p:cNvSpPr/>
            <p:nvPr/>
          </p:nvSpPr>
          <p:spPr>
            <a:xfrm>
              <a:off x="8428599" y="4370451"/>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36;p46">
              <a:extLst>
                <a:ext uri="{FF2B5EF4-FFF2-40B4-BE49-F238E27FC236}">
                  <a16:creationId xmlns:a16="http://schemas.microsoft.com/office/drawing/2014/main" id="{4765A032-FA88-4344-623C-EB60817BDD63}"/>
                </a:ext>
              </a:extLst>
            </p:cNvPr>
            <p:cNvSpPr/>
            <p:nvPr/>
          </p:nvSpPr>
          <p:spPr>
            <a:xfrm>
              <a:off x="8469159" y="4347030"/>
              <a:ext cx="69560" cy="40158"/>
            </a:xfrm>
            <a:custGeom>
              <a:avLst/>
              <a:gdLst/>
              <a:ahLst/>
              <a:cxnLst/>
              <a:rect l="l" t="t" r="r" b="b"/>
              <a:pathLst>
                <a:path w="1384" h="799" extrusionOk="0">
                  <a:moveTo>
                    <a:pt x="705" y="0"/>
                  </a:moveTo>
                  <a:lnTo>
                    <a:pt x="1" y="407"/>
                  </a:lnTo>
                  <a:lnTo>
                    <a:pt x="680" y="799"/>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37;p46">
              <a:extLst>
                <a:ext uri="{FF2B5EF4-FFF2-40B4-BE49-F238E27FC236}">
                  <a16:creationId xmlns:a16="http://schemas.microsoft.com/office/drawing/2014/main" id="{35E35EBD-47F1-FFA1-43DE-F4F43AEDCD9B}"/>
                </a:ext>
              </a:extLst>
            </p:cNvPr>
            <p:cNvSpPr/>
            <p:nvPr/>
          </p:nvSpPr>
          <p:spPr>
            <a:xfrm>
              <a:off x="8509769" y="4323609"/>
              <a:ext cx="69560" cy="40158"/>
            </a:xfrm>
            <a:custGeom>
              <a:avLst/>
              <a:gdLst/>
              <a:ahLst/>
              <a:cxnLst/>
              <a:rect l="l" t="t" r="r" b="b"/>
              <a:pathLst>
                <a:path w="1384" h="799" extrusionOk="0">
                  <a:moveTo>
                    <a:pt x="704" y="0"/>
                  </a:moveTo>
                  <a:lnTo>
                    <a:pt x="0"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38;p46">
              <a:extLst>
                <a:ext uri="{FF2B5EF4-FFF2-40B4-BE49-F238E27FC236}">
                  <a16:creationId xmlns:a16="http://schemas.microsoft.com/office/drawing/2014/main" id="{97714EAD-38E1-F978-61B8-0711530627B0}"/>
                </a:ext>
              </a:extLst>
            </p:cNvPr>
            <p:cNvSpPr/>
            <p:nvPr/>
          </p:nvSpPr>
          <p:spPr>
            <a:xfrm>
              <a:off x="8550329" y="4300137"/>
              <a:ext cx="69560" cy="40208"/>
            </a:xfrm>
            <a:custGeom>
              <a:avLst/>
              <a:gdLst/>
              <a:ahLst/>
              <a:cxnLst/>
              <a:rect l="l" t="t" r="r" b="b"/>
              <a:pathLst>
                <a:path w="1384" h="800" extrusionOk="0">
                  <a:moveTo>
                    <a:pt x="704" y="1"/>
                  </a:moveTo>
                  <a:lnTo>
                    <a:pt x="1" y="408"/>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39;p46">
              <a:extLst>
                <a:ext uri="{FF2B5EF4-FFF2-40B4-BE49-F238E27FC236}">
                  <a16:creationId xmlns:a16="http://schemas.microsoft.com/office/drawing/2014/main" id="{5ADC052A-1660-0E22-7E30-76AE172D6C99}"/>
                </a:ext>
              </a:extLst>
            </p:cNvPr>
            <p:cNvSpPr/>
            <p:nvPr/>
          </p:nvSpPr>
          <p:spPr>
            <a:xfrm>
              <a:off x="8102714" y="4603959"/>
              <a:ext cx="69560" cy="40208"/>
            </a:xfrm>
            <a:custGeom>
              <a:avLst/>
              <a:gdLst/>
              <a:ahLst/>
              <a:cxnLst/>
              <a:rect l="l" t="t" r="r" b="b"/>
              <a:pathLst>
                <a:path w="1384" h="800" extrusionOk="0">
                  <a:moveTo>
                    <a:pt x="704" y="1"/>
                  </a:moveTo>
                  <a:lnTo>
                    <a:pt x="1"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40;p46">
              <a:extLst>
                <a:ext uri="{FF2B5EF4-FFF2-40B4-BE49-F238E27FC236}">
                  <a16:creationId xmlns:a16="http://schemas.microsoft.com/office/drawing/2014/main" id="{8F79CE51-3AB9-C100-A76F-9C2E7CC778B7}"/>
                </a:ext>
              </a:extLst>
            </p:cNvPr>
            <p:cNvSpPr/>
            <p:nvPr/>
          </p:nvSpPr>
          <p:spPr>
            <a:xfrm>
              <a:off x="8143324" y="4580538"/>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41;p46">
              <a:extLst>
                <a:ext uri="{FF2B5EF4-FFF2-40B4-BE49-F238E27FC236}">
                  <a16:creationId xmlns:a16="http://schemas.microsoft.com/office/drawing/2014/main" id="{3597B715-B0A8-3EF3-2F8E-ADF168742C50}"/>
                </a:ext>
              </a:extLst>
            </p:cNvPr>
            <p:cNvSpPr/>
            <p:nvPr/>
          </p:nvSpPr>
          <p:spPr>
            <a:xfrm>
              <a:off x="8183883" y="4557117"/>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42;p46">
              <a:extLst>
                <a:ext uri="{FF2B5EF4-FFF2-40B4-BE49-F238E27FC236}">
                  <a16:creationId xmlns:a16="http://schemas.microsoft.com/office/drawing/2014/main" id="{C70C680F-C31C-09B0-12DF-5E9A9B159844}"/>
                </a:ext>
              </a:extLst>
            </p:cNvPr>
            <p:cNvSpPr/>
            <p:nvPr/>
          </p:nvSpPr>
          <p:spPr>
            <a:xfrm>
              <a:off x="8224443" y="4533696"/>
              <a:ext cx="69560" cy="40158"/>
            </a:xfrm>
            <a:custGeom>
              <a:avLst/>
              <a:gdLst/>
              <a:ahLst/>
              <a:cxnLst/>
              <a:rect l="l" t="t" r="r" b="b"/>
              <a:pathLst>
                <a:path w="1384" h="799" extrusionOk="0">
                  <a:moveTo>
                    <a:pt x="705" y="0"/>
                  </a:moveTo>
                  <a:lnTo>
                    <a:pt x="1" y="407"/>
                  </a:lnTo>
                  <a:lnTo>
                    <a:pt x="679" y="798"/>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43;p46">
              <a:extLst>
                <a:ext uri="{FF2B5EF4-FFF2-40B4-BE49-F238E27FC236}">
                  <a16:creationId xmlns:a16="http://schemas.microsoft.com/office/drawing/2014/main" id="{601D870E-5D43-F675-936F-588FCAC296B4}"/>
                </a:ext>
              </a:extLst>
            </p:cNvPr>
            <p:cNvSpPr/>
            <p:nvPr/>
          </p:nvSpPr>
          <p:spPr>
            <a:xfrm>
              <a:off x="8265053" y="4510224"/>
              <a:ext cx="69459" cy="40208"/>
            </a:xfrm>
            <a:custGeom>
              <a:avLst/>
              <a:gdLst/>
              <a:ahLst/>
              <a:cxnLst/>
              <a:rect l="l" t="t" r="r" b="b"/>
              <a:pathLst>
                <a:path w="1382" h="800" extrusionOk="0">
                  <a:moveTo>
                    <a:pt x="704" y="1"/>
                  </a:moveTo>
                  <a:lnTo>
                    <a:pt x="0" y="407"/>
                  </a:lnTo>
                  <a:lnTo>
                    <a:pt x="678" y="799"/>
                  </a:lnTo>
                  <a:lnTo>
                    <a:pt x="1382"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44;p46">
              <a:extLst>
                <a:ext uri="{FF2B5EF4-FFF2-40B4-BE49-F238E27FC236}">
                  <a16:creationId xmlns:a16="http://schemas.microsoft.com/office/drawing/2014/main" id="{0D3FDBF0-FC07-8CDA-E395-A6CD15DF66F1}"/>
                </a:ext>
              </a:extLst>
            </p:cNvPr>
            <p:cNvSpPr/>
            <p:nvPr/>
          </p:nvSpPr>
          <p:spPr>
            <a:xfrm>
              <a:off x="8305563" y="4486803"/>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45;p46">
              <a:extLst>
                <a:ext uri="{FF2B5EF4-FFF2-40B4-BE49-F238E27FC236}">
                  <a16:creationId xmlns:a16="http://schemas.microsoft.com/office/drawing/2014/main" id="{BBB8A243-B2FA-C2F7-0D25-AC59E9201E48}"/>
                </a:ext>
              </a:extLst>
            </p:cNvPr>
            <p:cNvSpPr/>
            <p:nvPr/>
          </p:nvSpPr>
          <p:spPr>
            <a:xfrm>
              <a:off x="8346123" y="4463382"/>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46;p46">
              <a:extLst>
                <a:ext uri="{FF2B5EF4-FFF2-40B4-BE49-F238E27FC236}">
                  <a16:creationId xmlns:a16="http://schemas.microsoft.com/office/drawing/2014/main" id="{7921CEF7-CCD5-378F-1D75-40853D5A072A}"/>
                </a:ext>
              </a:extLst>
            </p:cNvPr>
            <p:cNvSpPr/>
            <p:nvPr/>
          </p:nvSpPr>
          <p:spPr>
            <a:xfrm>
              <a:off x="8386733" y="4439961"/>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47;p46">
              <a:extLst>
                <a:ext uri="{FF2B5EF4-FFF2-40B4-BE49-F238E27FC236}">
                  <a16:creationId xmlns:a16="http://schemas.microsoft.com/office/drawing/2014/main" id="{97DB8884-BC16-68DA-BF28-831EDB1D108E}"/>
                </a:ext>
              </a:extLst>
            </p:cNvPr>
            <p:cNvSpPr/>
            <p:nvPr/>
          </p:nvSpPr>
          <p:spPr>
            <a:xfrm>
              <a:off x="8427293" y="4416539"/>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48;p46">
              <a:extLst>
                <a:ext uri="{FF2B5EF4-FFF2-40B4-BE49-F238E27FC236}">
                  <a16:creationId xmlns:a16="http://schemas.microsoft.com/office/drawing/2014/main" id="{A5C92800-47BD-A7B2-80EF-13CA2151FE18}"/>
                </a:ext>
              </a:extLst>
            </p:cNvPr>
            <p:cNvSpPr/>
            <p:nvPr/>
          </p:nvSpPr>
          <p:spPr>
            <a:xfrm>
              <a:off x="8467852" y="4393068"/>
              <a:ext cx="69560" cy="40208"/>
            </a:xfrm>
            <a:custGeom>
              <a:avLst/>
              <a:gdLst/>
              <a:ahLst/>
              <a:cxnLst/>
              <a:rect l="l" t="t" r="r" b="b"/>
              <a:pathLst>
                <a:path w="1384" h="800" extrusionOk="0">
                  <a:moveTo>
                    <a:pt x="706" y="1"/>
                  </a:moveTo>
                  <a:lnTo>
                    <a:pt x="1" y="409"/>
                  </a:lnTo>
                  <a:lnTo>
                    <a:pt x="680" y="799"/>
                  </a:lnTo>
                  <a:lnTo>
                    <a:pt x="1384"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949;p46">
              <a:extLst>
                <a:ext uri="{FF2B5EF4-FFF2-40B4-BE49-F238E27FC236}">
                  <a16:creationId xmlns:a16="http://schemas.microsoft.com/office/drawing/2014/main" id="{60A1F7E6-BCE0-EAE8-572F-1A29910F93BA}"/>
                </a:ext>
              </a:extLst>
            </p:cNvPr>
            <p:cNvSpPr/>
            <p:nvPr/>
          </p:nvSpPr>
          <p:spPr>
            <a:xfrm>
              <a:off x="8508462" y="4369697"/>
              <a:ext cx="69560" cy="40158"/>
            </a:xfrm>
            <a:custGeom>
              <a:avLst/>
              <a:gdLst/>
              <a:ahLst/>
              <a:cxnLst/>
              <a:rect l="l" t="t" r="r" b="b"/>
              <a:pathLst>
                <a:path w="1384" h="799" extrusionOk="0">
                  <a:moveTo>
                    <a:pt x="705" y="1"/>
                  </a:moveTo>
                  <a:lnTo>
                    <a:pt x="0" y="407"/>
                  </a:lnTo>
                  <a:lnTo>
                    <a:pt x="679" y="798"/>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50;p46">
              <a:extLst>
                <a:ext uri="{FF2B5EF4-FFF2-40B4-BE49-F238E27FC236}">
                  <a16:creationId xmlns:a16="http://schemas.microsoft.com/office/drawing/2014/main" id="{6310D411-537E-7D9C-4D08-30A3DD453314}"/>
                </a:ext>
              </a:extLst>
            </p:cNvPr>
            <p:cNvSpPr/>
            <p:nvPr/>
          </p:nvSpPr>
          <p:spPr>
            <a:xfrm>
              <a:off x="8549022" y="4346276"/>
              <a:ext cx="69560" cy="40208"/>
            </a:xfrm>
            <a:custGeom>
              <a:avLst/>
              <a:gdLst/>
              <a:ahLst/>
              <a:cxnLst/>
              <a:rect l="l" t="t" r="r" b="b"/>
              <a:pathLst>
                <a:path w="1384" h="800" extrusionOk="0">
                  <a:moveTo>
                    <a:pt x="705" y="1"/>
                  </a:moveTo>
                  <a:lnTo>
                    <a:pt x="1" y="407"/>
                  </a:lnTo>
                  <a:lnTo>
                    <a:pt x="680" y="799"/>
                  </a:lnTo>
                  <a:lnTo>
                    <a:pt x="1384"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51;p46">
              <a:extLst>
                <a:ext uri="{FF2B5EF4-FFF2-40B4-BE49-F238E27FC236}">
                  <a16:creationId xmlns:a16="http://schemas.microsoft.com/office/drawing/2014/main" id="{94A8E046-8F26-E6AA-8F65-0DB1E8CEEC57}"/>
                </a:ext>
              </a:extLst>
            </p:cNvPr>
            <p:cNvSpPr/>
            <p:nvPr/>
          </p:nvSpPr>
          <p:spPr>
            <a:xfrm>
              <a:off x="8588326" y="4322855"/>
              <a:ext cx="110120" cy="86246"/>
            </a:xfrm>
            <a:custGeom>
              <a:avLst/>
              <a:gdLst/>
              <a:ahLst/>
              <a:cxnLst/>
              <a:rect l="l" t="t" r="r" b="b"/>
              <a:pathLst>
                <a:path w="2191" h="1716" extrusionOk="0">
                  <a:moveTo>
                    <a:pt x="730" y="1"/>
                  </a:moveTo>
                  <a:lnTo>
                    <a:pt x="26" y="407"/>
                  </a:lnTo>
                  <a:lnTo>
                    <a:pt x="808" y="857"/>
                  </a:lnTo>
                  <a:lnTo>
                    <a:pt x="0" y="1324"/>
                  </a:lnTo>
                  <a:lnTo>
                    <a:pt x="679" y="1716"/>
                  </a:lnTo>
                  <a:cubicBezTo>
                    <a:pt x="1416" y="1291"/>
                    <a:pt x="2190" y="843"/>
                    <a:pt x="2190" y="843"/>
                  </a:cubicBezTo>
                  <a:cubicBezTo>
                    <a:pt x="2190" y="843"/>
                    <a:pt x="2115" y="799"/>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952;p46">
              <a:extLst>
                <a:ext uri="{FF2B5EF4-FFF2-40B4-BE49-F238E27FC236}">
                  <a16:creationId xmlns:a16="http://schemas.microsoft.com/office/drawing/2014/main" id="{355319C5-6715-615F-76BC-F9AA76C624A8}"/>
                </a:ext>
              </a:extLst>
            </p:cNvPr>
            <p:cNvSpPr/>
            <p:nvPr/>
          </p:nvSpPr>
          <p:spPr>
            <a:xfrm>
              <a:off x="8142017" y="4603255"/>
              <a:ext cx="110120" cy="63579"/>
            </a:xfrm>
            <a:custGeom>
              <a:avLst/>
              <a:gdLst/>
              <a:ahLst/>
              <a:cxnLst/>
              <a:rect l="l" t="t" r="r" b="b"/>
              <a:pathLst>
                <a:path w="2191" h="1265" extrusionOk="0">
                  <a:moveTo>
                    <a:pt x="1511" y="0"/>
                  </a:moveTo>
                  <a:lnTo>
                    <a:pt x="0" y="873"/>
                  </a:lnTo>
                  <a:lnTo>
                    <a:pt x="678" y="1265"/>
                  </a:lnTo>
                  <a:lnTo>
                    <a:pt x="2190" y="391"/>
                  </a:lnTo>
                  <a:lnTo>
                    <a:pt x="1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953;p46">
              <a:extLst>
                <a:ext uri="{FF2B5EF4-FFF2-40B4-BE49-F238E27FC236}">
                  <a16:creationId xmlns:a16="http://schemas.microsoft.com/office/drawing/2014/main" id="{BE948C6B-97A2-7EE4-40E2-D61A9D5CDA04}"/>
                </a:ext>
              </a:extLst>
            </p:cNvPr>
            <p:cNvSpPr/>
            <p:nvPr/>
          </p:nvSpPr>
          <p:spPr>
            <a:xfrm>
              <a:off x="8223136" y="4579784"/>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954;p46">
              <a:extLst>
                <a:ext uri="{FF2B5EF4-FFF2-40B4-BE49-F238E27FC236}">
                  <a16:creationId xmlns:a16="http://schemas.microsoft.com/office/drawing/2014/main" id="{A6B72256-90CA-F15B-7FCC-B4E16CBA908B}"/>
                </a:ext>
              </a:extLst>
            </p:cNvPr>
            <p:cNvSpPr/>
            <p:nvPr/>
          </p:nvSpPr>
          <p:spPr>
            <a:xfrm>
              <a:off x="8263747" y="4556363"/>
              <a:ext cx="69560" cy="40208"/>
            </a:xfrm>
            <a:custGeom>
              <a:avLst/>
              <a:gdLst/>
              <a:ahLst/>
              <a:cxnLst/>
              <a:rect l="l" t="t" r="r" b="b"/>
              <a:pathLst>
                <a:path w="1384" h="800" extrusionOk="0">
                  <a:moveTo>
                    <a:pt x="704" y="1"/>
                  </a:moveTo>
                  <a:lnTo>
                    <a:pt x="0" y="407"/>
                  </a:lnTo>
                  <a:lnTo>
                    <a:pt x="678" y="799"/>
                  </a:lnTo>
                  <a:lnTo>
                    <a:pt x="1383" y="393"/>
                  </a:lnTo>
                  <a:lnTo>
                    <a:pt x="704"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955;p46">
              <a:extLst>
                <a:ext uri="{FF2B5EF4-FFF2-40B4-BE49-F238E27FC236}">
                  <a16:creationId xmlns:a16="http://schemas.microsoft.com/office/drawing/2014/main" id="{449B6C2D-E3E5-1FCD-665F-50E1649BE6F0}"/>
                </a:ext>
              </a:extLst>
            </p:cNvPr>
            <p:cNvSpPr/>
            <p:nvPr/>
          </p:nvSpPr>
          <p:spPr>
            <a:xfrm>
              <a:off x="8304306" y="4532942"/>
              <a:ext cx="69560" cy="40158"/>
            </a:xfrm>
            <a:custGeom>
              <a:avLst/>
              <a:gdLst/>
              <a:ahLst/>
              <a:cxnLst/>
              <a:rect l="l" t="t" r="r" b="b"/>
              <a:pathLst>
                <a:path w="1384" h="799" extrusionOk="0">
                  <a:moveTo>
                    <a:pt x="704" y="0"/>
                  </a:moveTo>
                  <a:lnTo>
                    <a:pt x="1"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956;p46">
              <a:extLst>
                <a:ext uri="{FF2B5EF4-FFF2-40B4-BE49-F238E27FC236}">
                  <a16:creationId xmlns:a16="http://schemas.microsoft.com/office/drawing/2014/main" id="{FFE7B74D-2B20-8DD8-E811-BAE4F97EF37D}"/>
                </a:ext>
              </a:extLst>
            </p:cNvPr>
            <p:cNvSpPr/>
            <p:nvPr/>
          </p:nvSpPr>
          <p:spPr>
            <a:xfrm>
              <a:off x="8344916" y="4509520"/>
              <a:ext cx="69459" cy="40158"/>
            </a:xfrm>
            <a:custGeom>
              <a:avLst/>
              <a:gdLst/>
              <a:ahLst/>
              <a:cxnLst/>
              <a:rect l="l" t="t" r="r" b="b"/>
              <a:pathLst>
                <a:path w="1382" h="799" extrusionOk="0">
                  <a:moveTo>
                    <a:pt x="704" y="0"/>
                  </a:moveTo>
                  <a:lnTo>
                    <a:pt x="0" y="407"/>
                  </a:lnTo>
                  <a:lnTo>
                    <a:pt x="678" y="799"/>
                  </a:lnTo>
                  <a:lnTo>
                    <a:pt x="1382"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957;p46">
              <a:extLst>
                <a:ext uri="{FF2B5EF4-FFF2-40B4-BE49-F238E27FC236}">
                  <a16:creationId xmlns:a16="http://schemas.microsoft.com/office/drawing/2014/main" id="{DE46B2C2-F88C-7DAA-8B7D-B1BA1466489F}"/>
                </a:ext>
              </a:extLst>
            </p:cNvPr>
            <p:cNvSpPr/>
            <p:nvPr/>
          </p:nvSpPr>
          <p:spPr>
            <a:xfrm>
              <a:off x="8385426" y="4486099"/>
              <a:ext cx="69560" cy="40158"/>
            </a:xfrm>
            <a:custGeom>
              <a:avLst/>
              <a:gdLst/>
              <a:ahLst/>
              <a:cxnLst/>
              <a:rect l="l" t="t" r="r" b="b"/>
              <a:pathLst>
                <a:path w="1384" h="799" extrusionOk="0">
                  <a:moveTo>
                    <a:pt x="705" y="0"/>
                  </a:moveTo>
                  <a:lnTo>
                    <a:pt x="0" y="407"/>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958;p46">
              <a:extLst>
                <a:ext uri="{FF2B5EF4-FFF2-40B4-BE49-F238E27FC236}">
                  <a16:creationId xmlns:a16="http://schemas.microsoft.com/office/drawing/2014/main" id="{125BF3C2-FFA2-89C5-8058-3F60C4DC37EE}"/>
                </a:ext>
              </a:extLst>
            </p:cNvPr>
            <p:cNvSpPr/>
            <p:nvPr/>
          </p:nvSpPr>
          <p:spPr>
            <a:xfrm>
              <a:off x="8425986" y="4462628"/>
              <a:ext cx="69560" cy="40208"/>
            </a:xfrm>
            <a:custGeom>
              <a:avLst/>
              <a:gdLst/>
              <a:ahLst/>
              <a:cxnLst/>
              <a:rect l="l" t="t" r="r" b="b"/>
              <a:pathLst>
                <a:path w="1384" h="800" extrusionOk="0">
                  <a:moveTo>
                    <a:pt x="706" y="1"/>
                  </a:moveTo>
                  <a:lnTo>
                    <a:pt x="1" y="407"/>
                  </a:lnTo>
                  <a:lnTo>
                    <a:pt x="680" y="799"/>
                  </a:lnTo>
                  <a:lnTo>
                    <a:pt x="1383"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959;p46">
              <a:extLst>
                <a:ext uri="{FF2B5EF4-FFF2-40B4-BE49-F238E27FC236}">
                  <a16:creationId xmlns:a16="http://schemas.microsoft.com/office/drawing/2014/main" id="{57D109FF-BAAF-D2BE-F18E-3A38147601FA}"/>
                </a:ext>
              </a:extLst>
            </p:cNvPr>
            <p:cNvSpPr/>
            <p:nvPr/>
          </p:nvSpPr>
          <p:spPr>
            <a:xfrm>
              <a:off x="8466596" y="4439207"/>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960;p46">
              <a:extLst>
                <a:ext uri="{FF2B5EF4-FFF2-40B4-BE49-F238E27FC236}">
                  <a16:creationId xmlns:a16="http://schemas.microsoft.com/office/drawing/2014/main" id="{C8E56184-8B52-3EB3-B4EE-550A96D79D5D}"/>
                </a:ext>
              </a:extLst>
            </p:cNvPr>
            <p:cNvSpPr/>
            <p:nvPr/>
          </p:nvSpPr>
          <p:spPr>
            <a:xfrm>
              <a:off x="8507156" y="4415786"/>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961;p46">
              <a:extLst>
                <a:ext uri="{FF2B5EF4-FFF2-40B4-BE49-F238E27FC236}">
                  <a16:creationId xmlns:a16="http://schemas.microsoft.com/office/drawing/2014/main" id="{30C0F775-CC1D-8F64-06B6-8EF6CE504C4B}"/>
                </a:ext>
              </a:extLst>
            </p:cNvPr>
            <p:cNvSpPr/>
            <p:nvPr/>
          </p:nvSpPr>
          <p:spPr>
            <a:xfrm>
              <a:off x="8547715" y="4392364"/>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962;p46">
              <a:extLst>
                <a:ext uri="{FF2B5EF4-FFF2-40B4-BE49-F238E27FC236}">
                  <a16:creationId xmlns:a16="http://schemas.microsoft.com/office/drawing/2014/main" id="{876A5391-EF5B-CFCB-C385-6218EA856B99}"/>
                </a:ext>
              </a:extLst>
            </p:cNvPr>
            <p:cNvSpPr/>
            <p:nvPr/>
          </p:nvSpPr>
          <p:spPr>
            <a:xfrm>
              <a:off x="8181270" y="4625872"/>
              <a:ext cx="110120" cy="63629"/>
            </a:xfrm>
            <a:custGeom>
              <a:avLst/>
              <a:gdLst/>
              <a:ahLst/>
              <a:cxnLst/>
              <a:rect l="l" t="t" r="r" b="b"/>
              <a:pathLst>
                <a:path w="2191" h="1266" extrusionOk="0">
                  <a:moveTo>
                    <a:pt x="1512" y="0"/>
                  </a:moveTo>
                  <a:lnTo>
                    <a:pt x="1" y="873"/>
                  </a:lnTo>
                  <a:lnTo>
                    <a:pt x="679" y="1265"/>
                  </a:lnTo>
                  <a:lnTo>
                    <a:pt x="1486" y="799"/>
                  </a:lnTo>
                  <a:lnTo>
                    <a:pt x="1761" y="640"/>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963;p46">
              <a:extLst>
                <a:ext uri="{FF2B5EF4-FFF2-40B4-BE49-F238E27FC236}">
                  <a16:creationId xmlns:a16="http://schemas.microsoft.com/office/drawing/2014/main" id="{18A88DA4-8DF0-9007-4B9B-8AFB86CDFAFA}"/>
                </a:ext>
              </a:extLst>
            </p:cNvPr>
            <p:cNvSpPr/>
            <p:nvPr/>
          </p:nvSpPr>
          <p:spPr>
            <a:xfrm>
              <a:off x="8262440" y="4602451"/>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964;p46">
              <a:extLst>
                <a:ext uri="{FF2B5EF4-FFF2-40B4-BE49-F238E27FC236}">
                  <a16:creationId xmlns:a16="http://schemas.microsoft.com/office/drawing/2014/main" id="{7157EEDB-8320-4F43-584D-192C5DDD0E29}"/>
                </a:ext>
              </a:extLst>
            </p:cNvPr>
            <p:cNvSpPr/>
            <p:nvPr/>
          </p:nvSpPr>
          <p:spPr>
            <a:xfrm>
              <a:off x="8303000" y="4579030"/>
              <a:ext cx="69560" cy="40158"/>
            </a:xfrm>
            <a:custGeom>
              <a:avLst/>
              <a:gdLst/>
              <a:ahLst/>
              <a:cxnLst/>
              <a:rect l="l" t="t" r="r" b="b"/>
              <a:pathLst>
                <a:path w="1384" h="799" extrusionOk="0">
                  <a:moveTo>
                    <a:pt x="705" y="0"/>
                  </a:moveTo>
                  <a:lnTo>
                    <a:pt x="1" y="408"/>
                  </a:lnTo>
                  <a:lnTo>
                    <a:pt x="679" y="798"/>
                  </a:lnTo>
                  <a:lnTo>
                    <a:pt x="1384"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965;p46">
              <a:extLst>
                <a:ext uri="{FF2B5EF4-FFF2-40B4-BE49-F238E27FC236}">
                  <a16:creationId xmlns:a16="http://schemas.microsoft.com/office/drawing/2014/main" id="{0C40BC87-1516-9862-DE7F-D8D669395615}"/>
                </a:ext>
              </a:extLst>
            </p:cNvPr>
            <p:cNvSpPr/>
            <p:nvPr/>
          </p:nvSpPr>
          <p:spPr>
            <a:xfrm>
              <a:off x="8343610" y="4555659"/>
              <a:ext cx="69510" cy="40158"/>
            </a:xfrm>
            <a:custGeom>
              <a:avLst/>
              <a:gdLst/>
              <a:ahLst/>
              <a:cxnLst/>
              <a:rect l="l" t="t" r="r" b="b"/>
              <a:pathLst>
                <a:path w="1383" h="799" extrusionOk="0">
                  <a:moveTo>
                    <a:pt x="704" y="0"/>
                  </a:moveTo>
                  <a:lnTo>
                    <a:pt x="0" y="407"/>
                  </a:lnTo>
                  <a:lnTo>
                    <a:pt x="678" y="798"/>
                  </a:lnTo>
                  <a:lnTo>
                    <a:pt x="1383" y="391"/>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966;p46">
              <a:extLst>
                <a:ext uri="{FF2B5EF4-FFF2-40B4-BE49-F238E27FC236}">
                  <a16:creationId xmlns:a16="http://schemas.microsoft.com/office/drawing/2014/main" id="{65DDF412-BC63-2C57-9C7D-C2F893244112}"/>
                </a:ext>
              </a:extLst>
            </p:cNvPr>
            <p:cNvSpPr/>
            <p:nvPr/>
          </p:nvSpPr>
          <p:spPr>
            <a:xfrm>
              <a:off x="8384169" y="4532188"/>
              <a:ext cx="69560" cy="40158"/>
            </a:xfrm>
            <a:custGeom>
              <a:avLst/>
              <a:gdLst/>
              <a:ahLst/>
              <a:cxnLst/>
              <a:rect l="l" t="t" r="r" b="b"/>
              <a:pathLst>
                <a:path w="1384" h="799" extrusionOk="0">
                  <a:moveTo>
                    <a:pt x="704" y="1"/>
                  </a:moveTo>
                  <a:lnTo>
                    <a:pt x="1" y="407"/>
                  </a:lnTo>
                  <a:lnTo>
                    <a:pt x="678" y="798"/>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967;p46">
              <a:extLst>
                <a:ext uri="{FF2B5EF4-FFF2-40B4-BE49-F238E27FC236}">
                  <a16:creationId xmlns:a16="http://schemas.microsoft.com/office/drawing/2014/main" id="{F883AE84-D43C-3CA9-0C57-C7BF00217176}"/>
                </a:ext>
              </a:extLst>
            </p:cNvPr>
            <p:cNvSpPr/>
            <p:nvPr/>
          </p:nvSpPr>
          <p:spPr>
            <a:xfrm>
              <a:off x="8424729" y="4508767"/>
              <a:ext cx="69510" cy="40208"/>
            </a:xfrm>
            <a:custGeom>
              <a:avLst/>
              <a:gdLst/>
              <a:ahLst/>
              <a:cxnLst/>
              <a:rect l="l" t="t" r="r" b="b"/>
              <a:pathLst>
                <a:path w="1383" h="800" extrusionOk="0">
                  <a:moveTo>
                    <a:pt x="705" y="1"/>
                  </a:moveTo>
                  <a:lnTo>
                    <a:pt x="1"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968;p46">
              <a:extLst>
                <a:ext uri="{FF2B5EF4-FFF2-40B4-BE49-F238E27FC236}">
                  <a16:creationId xmlns:a16="http://schemas.microsoft.com/office/drawing/2014/main" id="{29933C44-517D-CAA0-057D-0C2D7D186321}"/>
                </a:ext>
              </a:extLst>
            </p:cNvPr>
            <p:cNvSpPr/>
            <p:nvPr/>
          </p:nvSpPr>
          <p:spPr>
            <a:xfrm>
              <a:off x="8465289" y="4485345"/>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969;p46">
              <a:extLst>
                <a:ext uri="{FF2B5EF4-FFF2-40B4-BE49-F238E27FC236}">
                  <a16:creationId xmlns:a16="http://schemas.microsoft.com/office/drawing/2014/main" id="{09A7C01E-8208-07F5-9890-1879EEA97879}"/>
                </a:ext>
              </a:extLst>
            </p:cNvPr>
            <p:cNvSpPr/>
            <p:nvPr/>
          </p:nvSpPr>
          <p:spPr>
            <a:xfrm>
              <a:off x="8505849" y="4461924"/>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970;p46">
              <a:extLst>
                <a:ext uri="{FF2B5EF4-FFF2-40B4-BE49-F238E27FC236}">
                  <a16:creationId xmlns:a16="http://schemas.microsoft.com/office/drawing/2014/main" id="{0E16B000-6E30-2B41-5EBA-045B91288197}"/>
                </a:ext>
              </a:extLst>
            </p:cNvPr>
            <p:cNvSpPr/>
            <p:nvPr/>
          </p:nvSpPr>
          <p:spPr>
            <a:xfrm>
              <a:off x="8546409" y="4438503"/>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971;p46">
              <a:extLst>
                <a:ext uri="{FF2B5EF4-FFF2-40B4-BE49-F238E27FC236}">
                  <a16:creationId xmlns:a16="http://schemas.microsoft.com/office/drawing/2014/main" id="{E49576FA-B3E1-6474-E277-059FF1FD5D2F}"/>
                </a:ext>
              </a:extLst>
            </p:cNvPr>
            <p:cNvSpPr/>
            <p:nvPr/>
          </p:nvSpPr>
          <p:spPr>
            <a:xfrm>
              <a:off x="8587019" y="4415032"/>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972;p46">
              <a:extLst>
                <a:ext uri="{FF2B5EF4-FFF2-40B4-BE49-F238E27FC236}">
                  <a16:creationId xmlns:a16="http://schemas.microsoft.com/office/drawing/2014/main" id="{3F203AC7-003A-537A-1AE9-07ADDD103101}"/>
                </a:ext>
              </a:extLst>
            </p:cNvPr>
            <p:cNvSpPr/>
            <p:nvPr/>
          </p:nvSpPr>
          <p:spPr>
            <a:xfrm>
              <a:off x="8627579" y="4368189"/>
              <a:ext cx="110120" cy="63629"/>
            </a:xfrm>
            <a:custGeom>
              <a:avLst/>
              <a:gdLst/>
              <a:ahLst/>
              <a:cxnLst/>
              <a:rect l="l" t="t" r="r" b="b"/>
              <a:pathLst>
                <a:path w="2191" h="1266" extrusionOk="0">
                  <a:moveTo>
                    <a:pt x="1512" y="1"/>
                  </a:moveTo>
                  <a:lnTo>
                    <a:pt x="1" y="873"/>
                  </a:lnTo>
                  <a:lnTo>
                    <a:pt x="680" y="1265"/>
                  </a:lnTo>
                  <a:lnTo>
                    <a:pt x="2191" y="392"/>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973;p46">
              <a:extLst>
                <a:ext uri="{FF2B5EF4-FFF2-40B4-BE49-F238E27FC236}">
                  <a16:creationId xmlns:a16="http://schemas.microsoft.com/office/drawing/2014/main" id="{A8054757-E3D6-F24F-A510-EBEDD67D6896}"/>
                </a:ext>
              </a:extLst>
            </p:cNvPr>
            <p:cNvSpPr/>
            <p:nvPr/>
          </p:nvSpPr>
          <p:spPr>
            <a:xfrm>
              <a:off x="8220573" y="4672011"/>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974;p46">
              <a:extLst>
                <a:ext uri="{FF2B5EF4-FFF2-40B4-BE49-F238E27FC236}">
                  <a16:creationId xmlns:a16="http://schemas.microsoft.com/office/drawing/2014/main" id="{0F4CD47A-BAA2-49C5-FEE6-0AF30E96A3C1}"/>
                </a:ext>
              </a:extLst>
            </p:cNvPr>
            <p:cNvSpPr/>
            <p:nvPr/>
          </p:nvSpPr>
          <p:spPr>
            <a:xfrm>
              <a:off x="8261133" y="4625118"/>
              <a:ext cx="110120" cy="63629"/>
            </a:xfrm>
            <a:custGeom>
              <a:avLst/>
              <a:gdLst/>
              <a:ahLst/>
              <a:cxnLst/>
              <a:rect l="l" t="t" r="r" b="b"/>
              <a:pathLst>
                <a:path w="2191" h="1266" extrusionOk="0">
                  <a:moveTo>
                    <a:pt x="1512" y="1"/>
                  </a:moveTo>
                  <a:lnTo>
                    <a:pt x="1066" y="259"/>
                  </a:lnTo>
                  <a:lnTo>
                    <a:pt x="808" y="407"/>
                  </a:lnTo>
                  <a:lnTo>
                    <a:pt x="0" y="874"/>
                  </a:lnTo>
                  <a:lnTo>
                    <a:pt x="678" y="1265"/>
                  </a:lnTo>
                  <a:lnTo>
                    <a:pt x="1486" y="799"/>
                  </a:lnTo>
                  <a:lnTo>
                    <a:pt x="1744" y="651"/>
                  </a:lnTo>
                  <a:lnTo>
                    <a:pt x="2191" y="393"/>
                  </a:lnTo>
                  <a:lnTo>
                    <a:pt x="1512"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975;p46">
              <a:extLst>
                <a:ext uri="{FF2B5EF4-FFF2-40B4-BE49-F238E27FC236}">
                  <a16:creationId xmlns:a16="http://schemas.microsoft.com/office/drawing/2014/main" id="{8D291682-3181-5E6E-E6EC-B393E7B28C33}"/>
                </a:ext>
              </a:extLst>
            </p:cNvPr>
            <p:cNvSpPr/>
            <p:nvPr/>
          </p:nvSpPr>
          <p:spPr>
            <a:xfrm>
              <a:off x="8342303" y="4484592"/>
              <a:ext cx="272359" cy="157264"/>
            </a:xfrm>
            <a:custGeom>
              <a:avLst/>
              <a:gdLst/>
              <a:ahLst/>
              <a:cxnLst/>
              <a:rect l="l" t="t" r="r" b="b"/>
              <a:pathLst>
                <a:path w="5419" h="3129" extrusionOk="0">
                  <a:moveTo>
                    <a:pt x="4741" y="1"/>
                  </a:moveTo>
                  <a:cubicBezTo>
                    <a:pt x="2506" y="1291"/>
                    <a:pt x="999" y="2161"/>
                    <a:pt x="0" y="2737"/>
                  </a:cubicBezTo>
                  <a:lnTo>
                    <a:pt x="678" y="3129"/>
                  </a:lnTo>
                  <a:cubicBezTo>
                    <a:pt x="1678" y="2552"/>
                    <a:pt x="3203" y="1672"/>
                    <a:pt x="5419" y="392"/>
                  </a:cubicBezTo>
                  <a:lnTo>
                    <a:pt x="4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976;p46">
              <a:extLst>
                <a:ext uri="{FF2B5EF4-FFF2-40B4-BE49-F238E27FC236}">
                  <a16:creationId xmlns:a16="http://schemas.microsoft.com/office/drawing/2014/main" id="{7AAB2896-AB57-6589-F06D-182D4E11485D}"/>
                </a:ext>
              </a:extLst>
            </p:cNvPr>
            <p:cNvSpPr/>
            <p:nvPr/>
          </p:nvSpPr>
          <p:spPr>
            <a:xfrm>
              <a:off x="8585712" y="4461170"/>
              <a:ext cx="69560" cy="40158"/>
            </a:xfrm>
            <a:custGeom>
              <a:avLst/>
              <a:gdLst/>
              <a:ahLst/>
              <a:cxnLst/>
              <a:rect l="l" t="t" r="r" b="b"/>
              <a:pathLst>
                <a:path w="1384" h="799" extrusionOk="0">
                  <a:moveTo>
                    <a:pt x="705" y="1"/>
                  </a:moveTo>
                  <a:lnTo>
                    <a:pt x="0"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977;p46">
              <a:extLst>
                <a:ext uri="{FF2B5EF4-FFF2-40B4-BE49-F238E27FC236}">
                  <a16:creationId xmlns:a16="http://schemas.microsoft.com/office/drawing/2014/main" id="{5762E6CF-09DD-B7FC-DD8E-D9B98884CF63}"/>
                </a:ext>
              </a:extLst>
            </p:cNvPr>
            <p:cNvSpPr/>
            <p:nvPr/>
          </p:nvSpPr>
          <p:spPr>
            <a:xfrm>
              <a:off x="8626272" y="4437749"/>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978;p46">
              <a:extLst>
                <a:ext uri="{FF2B5EF4-FFF2-40B4-BE49-F238E27FC236}">
                  <a16:creationId xmlns:a16="http://schemas.microsoft.com/office/drawing/2014/main" id="{C27B7967-ACFB-E4AF-55DE-F342128977D9}"/>
                </a:ext>
              </a:extLst>
            </p:cNvPr>
            <p:cNvSpPr/>
            <p:nvPr/>
          </p:nvSpPr>
          <p:spPr>
            <a:xfrm>
              <a:off x="8666882" y="4414328"/>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979;p46">
              <a:extLst>
                <a:ext uri="{FF2B5EF4-FFF2-40B4-BE49-F238E27FC236}">
                  <a16:creationId xmlns:a16="http://schemas.microsoft.com/office/drawing/2014/main" id="{E4CE3C7E-3326-0B87-A05D-6DA77AD75EC3}"/>
                </a:ext>
              </a:extLst>
            </p:cNvPr>
            <p:cNvSpPr/>
            <p:nvPr/>
          </p:nvSpPr>
          <p:spPr>
            <a:xfrm>
              <a:off x="8707442" y="4390907"/>
              <a:ext cx="69560" cy="40158"/>
            </a:xfrm>
            <a:custGeom>
              <a:avLst/>
              <a:gdLst/>
              <a:ahLst/>
              <a:cxnLst/>
              <a:rect l="l" t="t" r="r" b="b"/>
              <a:pathLst>
                <a:path w="1384" h="799" extrusionOk="0">
                  <a:moveTo>
                    <a:pt x="705" y="0"/>
                  </a:moveTo>
                  <a:lnTo>
                    <a:pt x="1" y="407"/>
                  </a:lnTo>
                  <a:lnTo>
                    <a:pt x="680" y="798"/>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980;p46">
              <a:extLst>
                <a:ext uri="{FF2B5EF4-FFF2-40B4-BE49-F238E27FC236}">
                  <a16:creationId xmlns:a16="http://schemas.microsoft.com/office/drawing/2014/main" id="{AA80C939-21A9-272D-B881-E519B98D824B}"/>
                </a:ext>
              </a:extLst>
            </p:cNvPr>
            <p:cNvSpPr/>
            <p:nvPr/>
          </p:nvSpPr>
          <p:spPr>
            <a:xfrm>
              <a:off x="8474788" y="4538169"/>
              <a:ext cx="171738" cy="98660"/>
            </a:xfrm>
            <a:custGeom>
              <a:avLst/>
              <a:gdLst/>
              <a:ahLst/>
              <a:cxnLst/>
              <a:rect l="l" t="t" r="r" b="b"/>
              <a:pathLst>
                <a:path w="3417" h="1963" extrusionOk="0">
                  <a:moveTo>
                    <a:pt x="2464" y="1"/>
                  </a:moveTo>
                  <a:cubicBezTo>
                    <a:pt x="2414" y="1"/>
                    <a:pt x="2364" y="12"/>
                    <a:pt x="2327" y="34"/>
                  </a:cubicBezTo>
                  <a:lnTo>
                    <a:pt x="76" y="1333"/>
                  </a:lnTo>
                  <a:cubicBezTo>
                    <a:pt x="0" y="1377"/>
                    <a:pt x="0" y="1448"/>
                    <a:pt x="76" y="1492"/>
                  </a:cubicBezTo>
                  <a:lnTo>
                    <a:pt x="891" y="1963"/>
                  </a:lnTo>
                  <a:lnTo>
                    <a:pt x="3417" y="505"/>
                  </a:lnTo>
                  <a:lnTo>
                    <a:pt x="2600" y="34"/>
                  </a:lnTo>
                  <a:cubicBezTo>
                    <a:pt x="2563" y="12"/>
                    <a:pt x="2513"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981;p46">
              <a:extLst>
                <a:ext uri="{FF2B5EF4-FFF2-40B4-BE49-F238E27FC236}">
                  <a16:creationId xmlns:a16="http://schemas.microsoft.com/office/drawing/2014/main" id="{102A56C6-CDE0-3CA5-9BF8-7F26E99211A9}"/>
                </a:ext>
              </a:extLst>
            </p:cNvPr>
            <p:cNvSpPr/>
            <p:nvPr/>
          </p:nvSpPr>
          <p:spPr>
            <a:xfrm>
              <a:off x="8522988" y="4603306"/>
              <a:ext cx="84387" cy="46340"/>
            </a:xfrm>
            <a:custGeom>
              <a:avLst/>
              <a:gdLst/>
              <a:ahLst/>
              <a:cxnLst/>
              <a:rect l="l" t="t" r="r" b="b"/>
              <a:pathLst>
                <a:path w="1679" h="922" extrusionOk="0">
                  <a:moveTo>
                    <a:pt x="1225" y="0"/>
                  </a:moveTo>
                  <a:lnTo>
                    <a:pt x="1" y="706"/>
                  </a:lnTo>
                  <a:lnTo>
                    <a:pt x="318" y="890"/>
                  </a:lnTo>
                  <a:cubicBezTo>
                    <a:pt x="356" y="911"/>
                    <a:pt x="406" y="922"/>
                    <a:pt x="455" y="922"/>
                  </a:cubicBezTo>
                  <a:cubicBezTo>
                    <a:pt x="505" y="922"/>
                    <a:pt x="554" y="911"/>
                    <a:pt x="592" y="890"/>
                  </a:cubicBezTo>
                  <a:lnTo>
                    <a:pt x="1679" y="261"/>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982;p46">
              <a:extLst>
                <a:ext uri="{FF2B5EF4-FFF2-40B4-BE49-F238E27FC236}">
                  <a16:creationId xmlns:a16="http://schemas.microsoft.com/office/drawing/2014/main" id="{E0352D40-355B-E115-F476-4BA7EB5454EB}"/>
                </a:ext>
              </a:extLst>
            </p:cNvPr>
            <p:cNvSpPr/>
            <p:nvPr/>
          </p:nvSpPr>
          <p:spPr>
            <a:xfrm>
              <a:off x="8588426" y="4565460"/>
              <a:ext cx="81270" cy="48802"/>
            </a:xfrm>
            <a:custGeom>
              <a:avLst/>
              <a:gdLst/>
              <a:ahLst/>
              <a:cxnLst/>
              <a:rect l="l" t="t" r="r" b="b"/>
              <a:pathLst>
                <a:path w="1617" h="971" extrusionOk="0">
                  <a:moveTo>
                    <a:pt x="1224" y="1"/>
                  </a:moveTo>
                  <a:lnTo>
                    <a:pt x="0" y="708"/>
                  </a:lnTo>
                  <a:lnTo>
                    <a:pt x="454" y="970"/>
                  </a:lnTo>
                  <a:lnTo>
                    <a:pt x="1541" y="342"/>
                  </a:lnTo>
                  <a:cubicBezTo>
                    <a:pt x="1616" y="299"/>
                    <a:pt x="1616" y="228"/>
                    <a:pt x="1541" y="185"/>
                  </a:cubicBezTo>
                  <a:lnTo>
                    <a:pt x="1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983;p46">
              <a:extLst>
                <a:ext uri="{FF2B5EF4-FFF2-40B4-BE49-F238E27FC236}">
                  <a16:creationId xmlns:a16="http://schemas.microsoft.com/office/drawing/2014/main" id="{80FF337D-8A71-5968-1896-AA2E4F08E5AF}"/>
                </a:ext>
              </a:extLst>
            </p:cNvPr>
            <p:cNvSpPr/>
            <p:nvPr/>
          </p:nvSpPr>
          <p:spPr>
            <a:xfrm>
              <a:off x="7817689" y="3755219"/>
              <a:ext cx="733595" cy="825470"/>
            </a:xfrm>
            <a:custGeom>
              <a:avLst/>
              <a:gdLst/>
              <a:ahLst/>
              <a:cxnLst/>
              <a:rect l="l" t="t" r="r" b="b"/>
              <a:pathLst>
                <a:path w="14596" h="16424" extrusionOk="0">
                  <a:moveTo>
                    <a:pt x="11877" y="0"/>
                  </a:moveTo>
                  <a:cubicBezTo>
                    <a:pt x="11848" y="0"/>
                    <a:pt x="11823" y="8"/>
                    <a:pt x="11802" y="23"/>
                  </a:cubicBezTo>
                  <a:cubicBezTo>
                    <a:pt x="11802" y="23"/>
                    <a:pt x="11802" y="23"/>
                    <a:pt x="11802" y="23"/>
                  </a:cubicBezTo>
                  <a:cubicBezTo>
                    <a:pt x="11799" y="23"/>
                    <a:pt x="95" y="6787"/>
                    <a:pt x="95" y="6787"/>
                  </a:cubicBezTo>
                  <a:cubicBezTo>
                    <a:pt x="28" y="6827"/>
                    <a:pt x="1" y="6933"/>
                    <a:pt x="36" y="7065"/>
                  </a:cubicBezTo>
                  <a:lnTo>
                    <a:pt x="2384" y="16071"/>
                  </a:lnTo>
                  <a:cubicBezTo>
                    <a:pt x="2431" y="16255"/>
                    <a:pt x="2652" y="16423"/>
                    <a:pt x="2829" y="16423"/>
                  </a:cubicBezTo>
                  <a:cubicBezTo>
                    <a:pt x="2858" y="16423"/>
                    <a:pt x="2886" y="16419"/>
                    <a:pt x="2912" y="16409"/>
                  </a:cubicBezTo>
                  <a:lnTo>
                    <a:pt x="2983" y="16369"/>
                  </a:lnTo>
                  <a:lnTo>
                    <a:pt x="1183" y="8746"/>
                  </a:lnTo>
                  <a:lnTo>
                    <a:pt x="12323" y="2306"/>
                  </a:lnTo>
                  <a:lnTo>
                    <a:pt x="12183" y="1524"/>
                  </a:lnTo>
                  <a:lnTo>
                    <a:pt x="14196" y="9245"/>
                  </a:lnTo>
                  <a:cubicBezTo>
                    <a:pt x="14244" y="9430"/>
                    <a:pt x="14393" y="9599"/>
                    <a:pt x="14529" y="9620"/>
                  </a:cubicBezTo>
                  <a:lnTo>
                    <a:pt x="14596" y="9503"/>
                  </a:lnTo>
                  <a:lnTo>
                    <a:pt x="12062" y="58"/>
                  </a:lnTo>
                  <a:lnTo>
                    <a:pt x="11905" y="2"/>
                  </a:lnTo>
                  <a:cubicBezTo>
                    <a:pt x="11896" y="1"/>
                    <a:pt x="11886" y="0"/>
                    <a:pt x="1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984;p46">
              <a:extLst>
                <a:ext uri="{FF2B5EF4-FFF2-40B4-BE49-F238E27FC236}">
                  <a16:creationId xmlns:a16="http://schemas.microsoft.com/office/drawing/2014/main" id="{54DBAA90-5706-DAD3-4DAE-68C7336398AB}"/>
                </a:ext>
              </a:extLst>
            </p:cNvPr>
            <p:cNvSpPr/>
            <p:nvPr/>
          </p:nvSpPr>
          <p:spPr>
            <a:xfrm>
              <a:off x="7833320" y="3757631"/>
              <a:ext cx="718969" cy="822957"/>
            </a:xfrm>
            <a:custGeom>
              <a:avLst/>
              <a:gdLst/>
              <a:ahLst/>
              <a:cxnLst/>
              <a:rect l="l" t="t" r="r" b="b"/>
              <a:pathLst>
                <a:path w="14305" h="16374" extrusionOk="0">
                  <a:moveTo>
                    <a:pt x="11691" y="0"/>
                  </a:moveTo>
                  <a:cubicBezTo>
                    <a:pt x="11663" y="0"/>
                    <a:pt x="11635" y="7"/>
                    <a:pt x="11609" y="22"/>
                  </a:cubicBezTo>
                  <a:lnTo>
                    <a:pt x="117" y="6664"/>
                  </a:lnTo>
                  <a:cubicBezTo>
                    <a:pt x="39" y="6709"/>
                    <a:pt x="1" y="6800"/>
                    <a:pt x="23" y="6888"/>
                  </a:cubicBezTo>
                  <a:lnTo>
                    <a:pt x="2480" y="16312"/>
                  </a:lnTo>
                  <a:cubicBezTo>
                    <a:pt x="2490" y="16349"/>
                    <a:pt x="2524" y="16373"/>
                    <a:pt x="2560" y="16373"/>
                  </a:cubicBezTo>
                  <a:cubicBezTo>
                    <a:pt x="2574" y="16373"/>
                    <a:pt x="2588" y="16370"/>
                    <a:pt x="2601" y="16362"/>
                  </a:cubicBezTo>
                  <a:lnTo>
                    <a:pt x="14199" y="9659"/>
                  </a:lnTo>
                  <a:cubicBezTo>
                    <a:pt x="14270" y="9618"/>
                    <a:pt x="14305" y="9535"/>
                    <a:pt x="14285" y="9455"/>
                  </a:cubicBezTo>
                  <a:lnTo>
                    <a:pt x="11852" y="124"/>
                  </a:lnTo>
                  <a:cubicBezTo>
                    <a:pt x="11832" y="48"/>
                    <a:pt x="11763" y="0"/>
                    <a:pt x="11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985;p46">
              <a:extLst>
                <a:ext uri="{FF2B5EF4-FFF2-40B4-BE49-F238E27FC236}">
                  <a16:creationId xmlns:a16="http://schemas.microsoft.com/office/drawing/2014/main" id="{BE9BD1C2-E73F-47AA-7DAE-23A7878ADC48}"/>
                </a:ext>
              </a:extLst>
            </p:cNvPr>
            <p:cNvSpPr/>
            <p:nvPr/>
          </p:nvSpPr>
          <p:spPr>
            <a:xfrm>
              <a:off x="7860259" y="3789596"/>
              <a:ext cx="664990" cy="756815"/>
            </a:xfrm>
            <a:custGeom>
              <a:avLst/>
              <a:gdLst/>
              <a:ahLst/>
              <a:cxnLst/>
              <a:rect l="l" t="t" r="r" b="b"/>
              <a:pathLst>
                <a:path w="13231" h="15058" extrusionOk="0">
                  <a:moveTo>
                    <a:pt x="10957" y="1"/>
                  </a:moveTo>
                  <a:lnTo>
                    <a:pt x="10863" y="56"/>
                  </a:lnTo>
                  <a:lnTo>
                    <a:pt x="1" y="6336"/>
                  </a:lnTo>
                  <a:lnTo>
                    <a:pt x="2244" y="14941"/>
                  </a:lnTo>
                  <a:lnTo>
                    <a:pt x="2274" y="15057"/>
                  </a:lnTo>
                  <a:lnTo>
                    <a:pt x="13231" y="8721"/>
                  </a:lnTo>
                  <a:lnTo>
                    <a:pt x="10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986;p46">
              <a:extLst>
                <a:ext uri="{FF2B5EF4-FFF2-40B4-BE49-F238E27FC236}">
                  <a16:creationId xmlns:a16="http://schemas.microsoft.com/office/drawing/2014/main" id="{F3989F0C-43C7-9B82-65D6-7BD079770E2D}"/>
                </a:ext>
              </a:extLst>
            </p:cNvPr>
            <p:cNvSpPr/>
            <p:nvPr/>
          </p:nvSpPr>
          <p:spPr>
            <a:xfrm>
              <a:off x="7860259" y="3792411"/>
              <a:ext cx="658708" cy="748170"/>
            </a:xfrm>
            <a:custGeom>
              <a:avLst/>
              <a:gdLst/>
              <a:ahLst/>
              <a:cxnLst/>
              <a:rect l="l" t="t" r="r" b="b"/>
              <a:pathLst>
                <a:path w="13106" h="14886" extrusionOk="0">
                  <a:moveTo>
                    <a:pt x="10863" y="0"/>
                  </a:moveTo>
                  <a:lnTo>
                    <a:pt x="1" y="6280"/>
                  </a:lnTo>
                  <a:lnTo>
                    <a:pt x="2244" y="14885"/>
                  </a:lnTo>
                  <a:lnTo>
                    <a:pt x="13106" y="8605"/>
                  </a:lnTo>
                  <a:lnTo>
                    <a:pt x="10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987;p46">
              <a:extLst>
                <a:ext uri="{FF2B5EF4-FFF2-40B4-BE49-F238E27FC236}">
                  <a16:creationId xmlns:a16="http://schemas.microsoft.com/office/drawing/2014/main" id="{E60594D6-F9FE-A857-04CE-DAD0EC959C44}"/>
                </a:ext>
              </a:extLst>
            </p:cNvPr>
            <p:cNvSpPr/>
            <p:nvPr/>
          </p:nvSpPr>
          <p:spPr>
            <a:xfrm>
              <a:off x="8371655" y="4520779"/>
              <a:ext cx="165305" cy="158972"/>
            </a:xfrm>
            <a:custGeom>
              <a:avLst/>
              <a:gdLst/>
              <a:ahLst/>
              <a:cxnLst/>
              <a:rect l="l" t="t" r="r" b="b"/>
              <a:pathLst>
                <a:path w="3289" h="3163" extrusionOk="0">
                  <a:moveTo>
                    <a:pt x="238" y="1"/>
                  </a:moveTo>
                  <a:cubicBezTo>
                    <a:pt x="95" y="1"/>
                    <a:pt x="9" y="116"/>
                    <a:pt x="5" y="286"/>
                  </a:cubicBezTo>
                  <a:cubicBezTo>
                    <a:pt x="1" y="431"/>
                    <a:pt x="319" y="1015"/>
                    <a:pt x="445" y="1202"/>
                  </a:cubicBezTo>
                  <a:cubicBezTo>
                    <a:pt x="795" y="1720"/>
                    <a:pt x="1188" y="2432"/>
                    <a:pt x="2240" y="3162"/>
                  </a:cubicBezTo>
                  <a:cubicBezTo>
                    <a:pt x="3289" y="2853"/>
                    <a:pt x="3149" y="2232"/>
                    <a:pt x="1302" y="918"/>
                  </a:cubicBezTo>
                  <a:cubicBezTo>
                    <a:pt x="514" y="103"/>
                    <a:pt x="515" y="76"/>
                    <a:pt x="352" y="22"/>
                  </a:cubicBezTo>
                  <a:cubicBezTo>
                    <a:pt x="311" y="8"/>
                    <a:pt x="273" y="1"/>
                    <a:pt x="2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988;p46">
              <a:extLst>
                <a:ext uri="{FF2B5EF4-FFF2-40B4-BE49-F238E27FC236}">
                  <a16:creationId xmlns:a16="http://schemas.microsoft.com/office/drawing/2014/main" id="{420D1E28-53FA-8AB1-CEC7-771C5478A665}"/>
                </a:ext>
              </a:extLst>
            </p:cNvPr>
            <p:cNvSpPr/>
            <p:nvPr/>
          </p:nvSpPr>
          <p:spPr>
            <a:xfrm>
              <a:off x="8231681" y="4539274"/>
              <a:ext cx="194456" cy="91222"/>
            </a:xfrm>
            <a:custGeom>
              <a:avLst/>
              <a:gdLst/>
              <a:ahLst/>
              <a:cxnLst/>
              <a:rect l="l" t="t" r="r" b="b"/>
              <a:pathLst>
                <a:path w="3869" h="1815" extrusionOk="0">
                  <a:moveTo>
                    <a:pt x="375" y="0"/>
                  </a:moveTo>
                  <a:cubicBezTo>
                    <a:pt x="244" y="0"/>
                    <a:pt x="148" y="63"/>
                    <a:pt x="101" y="156"/>
                  </a:cubicBezTo>
                  <a:cubicBezTo>
                    <a:pt x="1" y="349"/>
                    <a:pt x="121" y="668"/>
                    <a:pt x="604" y="790"/>
                  </a:cubicBezTo>
                  <a:lnTo>
                    <a:pt x="1553" y="943"/>
                  </a:lnTo>
                  <a:lnTo>
                    <a:pt x="2817" y="1399"/>
                  </a:lnTo>
                  <a:lnTo>
                    <a:pt x="2894" y="1430"/>
                  </a:lnTo>
                  <a:lnTo>
                    <a:pt x="3869" y="1815"/>
                  </a:lnTo>
                  <a:lnTo>
                    <a:pt x="3848" y="1695"/>
                  </a:lnTo>
                  <a:lnTo>
                    <a:pt x="3721" y="997"/>
                  </a:lnTo>
                  <a:lnTo>
                    <a:pt x="3658" y="647"/>
                  </a:lnTo>
                  <a:cubicBezTo>
                    <a:pt x="3584" y="548"/>
                    <a:pt x="2676" y="346"/>
                    <a:pt x="2676" y="346"/>
                  </a:cubicBezTo>
                  <a:lnTo>
                    <a:pt x="1549" y="82"/>
                  </a:lnTo>
                  <a:lnTo>
                    <a:pt x="388" y="1"/>
                  </a:lnTo>
                  <a:cubicBezTo>
                    <a:pt x="384" y="0"/>
                    <a:pt x="379"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989;p46">
              <a:extLst>
                <a:ext uri="{FF2B5EF4-FFF2-40B4-BE49-F238E27FC236}">
                  <a16:creationId xmlns:a16="http://schemas.microsoft.com/office/drawing/2014/main" id="{45DDD40F-866B-6D86-0008-5992365B2830}"/>
                </a:ext>
              </a:extLst>
            </p:cNvPr>
            <p:cNvSpPr/>
            <p:nvPr/>
          </p:nvSpPr>
          <p:spPr>
            <a:xfrm>
              <a:off x="8231681" y="4547065"/>
              <a:ext cx="219485" cy="80969"/>
            </a:xfrm>
            <a:custGeom>
              <a:avLst/>
              <a:gdLst/>
              <a:ahLst/>
              <a:cxnLst/>
              <a:rect l="l" t="t" r="r" b="b"/>
              <a:pathLst>
                <a:path w="4367" h="1611" extrusionOk="0">
                  <a:moveTo>
                    <a:pt x="101" y="1"/>
                  </a:moveTo>
                  <a:lnTo>
                    <a:pt x="101" y="1"/>
                  </a:lnTo>
                  <a:cubicBezTo>
                    <a:pt x="1" y="194"/>
                    <a:pt x="121" y="513"/>
                    <a:pt x="604" y="635"/>
                  </a:cubicBezTo>
                  <a:lnTo>
                    <a:pt x="2894" y="1275"/>
                  </a:lnTo>
                  <a:lnTo>
                    <a:pt x="3848" y="1540"/>
                  </a:lnTo>
                  <a:lnTo>
                    <a:pt x="4100" y="1610"/>
                  </a:lnTo>
                  <a:lnTo>
                    <a:pt x="4367" y="991"/>
                  </a:lnTo>
                  <a:cubicBezTo>
                    <a:pt x="4146" y="938"/>
                    <a:pt x="3929" y="889"/>
                    <a:pt x="3721" y="842"/>
                  </a:cubicBezTo>
                  <a:cubicBezTo>
                    <a:pt x="3086" y="696"/>
                    <a:pt x="2546" y="563"/>
                    <a:pt x="2330" y="357"/>
                  </a:cubicBezTo>
                  <a:cubicBezTo>
                    <a:pt x="2309" y="357"/>
                    <a:pt x="2290" y="357"/>
                    <a:pt x="2270" y="357"/>
                  </a:cubicBezTo>
                  <a:cubicBezTo>
                    <a:pt x="1797" y="357"/>
                    <a:pt x="1557" y="303"/>
                    <a:pt x="1315" y="144"/>
                  </a:cubicBezTo>
                  <a:cubicBezTo>
                    <a:pt x="1226" y="158"/>
                    <a:pt x="1132" y="165"/>
                    <a:pt x="1034" y="165"/>
                  </a:cubicBezTo>
                  <a:cubicBezTo>
                    <a:pt x="713" y="165"/>
                    <a:pt x="362" y="95"/>
                    <a:pt x="10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990;p46">
              <a:extLst>
                <a:ext uri="{FF2B5EF4-FFF2-40B4-BE49-F238E27FC236}">
                  <a16:creationId xmlns:a16="http://schemas.microsoft.com/office/drawing/2014/main" id="{BB2F6C28-D097-AC54-4133-070206E21D76}"/>
                </a:ext>
              </a:extLst>
            </p:cNvPr>
            <p:cNvSpPr/>
            <p:nvPr/>
          </p:nvSpPr>
          <p:spPr>
            <a:xfrm>
              <a:off x="8191372" y="4558122"/>
              <a:ext cx="223104" cy="112582"/>
            </a:xfrm>
            <a:custGeom>
              <a:avLst/>
              <a:gdLst/>
              <a:ahLst/>
              <a:cxnLst/>
              <a:rect l="l" t="t" r="r" b="b"/>
              <a:pathLst>
                <a:path w="4439" h="2240" extrusionOk="0">
                  <a:moveTo>
                    <a:pt x="1645" y="1"/>
                  </a:moveTo>
                  <a:lnTo>
                    <a:pt x="340" y="10"/>
                  </a:lnTo>
                  <a:cubicBezTo>
                    <a:pt x="224" y="14"/>
                    <a:pt x="141" y="75"/>
                    <a:pt x="99" y="160"/>
                  </a:cubicBezTo>
                  <a:cubicBezTo>
                    <a:pt x="0" y="365"/>
                    <a:pt x="137" y="714"/>
                    <a:pt x="627" y="809"/>
                  </a:cubicBezTo>
                  <a:lnTo>
                    <a:pt x="1531" y="897"/>
                  </a:lnTo>
                  <a:lnTo>
                    <a:pt x="2767" y="1274"/>
                  </a:lnTo>
                  <a:lnTo>
                    <a:pt x="3643" y="1834"/>
                  </a:lnTo>
                  <a:lnTo>
                    <a:pt x="4276" y="2239"/>
                  </a:lnTo>
                  <a:lnTo>
                    <a:pt x="4297" y="2039"/>
                  </a:lnTo>
                  <a:lnTo>
                    <a:pt x="4380" y="1285"/>
                  </a:lnTo>
                  <a:lnTo>
                    <a:pt x="4439" y="753"/>
                  </a:lnTo>
                  <a:cubicBezTo>
                    <a:pt x="4359" y="656"/>
                    <a:pt x="3056" y="318"/>
                    <a:pt x="3052" y="318"/>
                  </a:cubicBezTo>
                  <a:cubicBezTo>
                    <a:pt x="3052" y="318"/>
                    <a:pt x="3052" y="318"/>
                    <a:pt x="3052" y="318"/>
                  </a:cubicBezTo>
                  <a:lnTo>
                    <a:pt x="16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991;p46">
              <a:extLst>
                <a:ext uri="{FF2B5EF4-FFF2-40B4-BE49-F238E27FC236}">
                  <a16:creationId xmlns:a16="http://schemas.microsoft.com/office/drawing/2014/main" id="{41F754F6-E49A-E9A3-6D3D-89AA970E91E2}"/>
                </a:ext>
              </a:extLst>
            </p:cNvPr>
            <p:cNvSpPr/>
            <p:nvPr/>
          </p:nvSpPr>
          <p:spPr>
            <a:xfrm>
              <a:off x="8191372" y="4566163"/>
              <a:ext cx="231849" cy="95142"/>
            </a:xfrm>
            <a:custGeom>
              <a:avLst/>
              <a:gdLst/>
              <a:ahLst/>
              <a:cxnLst/>
              <a:rect l="l" t="t" r="r" b="b"/>
              <a:pathLst>
                <a:path w="4613" h="1893" extrusionOk="0">
                  <a:moveTo>
                    <a:pt x="99" y="0"/>
                  </a:moveTo>
                  <a:cubicBezTo>
                    <a:pt x="0" y="205"/>
                    <a:pt x="137" y="554"/>
                    <a:pt x="627" y="649"/>
                  </a:cubicBezTo>
                  <a:lnTo>
                    <a:pt x="1531" y="737"/>
                  </a:lnTo>
                  <a:lnTo>
                    <a:pt x="2767" y="1113"/>
                  </a:lnTo>
                  <a:lnTo>
                    <a:pt x="3643" y="1674"/>
                  </a:lnTo>
                  <a:lnTo>
                    <a:pt x="4297" y="1879"/>
                  </a:lnTo>
                  <a:lnTo>
                    <a:pt x="4342" y="1892"/>
                  </a:lnTo>
                  <a:lnTo>
                    <a:pt x="4612" y="1187"/>
                  </a:lnTo>
                  <a:cubicBezTo>
                    <a:pt x="4535" y="1166"/>
                    <a:pt x="4457" y="1146"/>
                    <a:pt x="4380" y="1125"/>
                  </a:cubicBezTo>
                  <a:cubicBezTo>
                    <a:pt x="3530" y="904"/>
                    <a:pt x="2752" y="732"/>
                    <a:pt x="2475" y="445"/>
                  </a:cubicBezTo>
                  <a:cubicBezTo>
                    <a:pt x="1938" y="445"/>
                    <a:pt x="1678" y="384"/>
                    <a:pt x="1412" y="193"/>
                  </a:cubicBezTo>
                  <a:cubicBezTo>
                    <a:pt x="1323" y="208"/>
                    <a:pt x="1227" y="215"/>
                    <a:pt x="1129" y="215"/>
                  </a:cubicBezTo>
                  <a:cubicBezTo>
                    <a:pt x="727" y="215"/>
                    <a:pt x="289" y="103"/>
                    <a:pt x="9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992;p46">
              <a:extLst>
                <a:ext uri="{FF2B5EF4-FFF2-40B4-BE49-F238E27FC236}">
                  <a16:creationId xmlns:a16="http://schemas.microsoft.com/office/drawing/2014/main" id="{6DBD429B-F8DE-4A37-A7FE-28BBA48A8892}"/>
                </a:ext>
              </a:extLst>
            </p:cNvPr>
            <p:cNvSpPr/>
            <p:nvPr/>
          </p:nvSpPr>
          <p:spPr>
            <a:xfrm>
              <a:off x="8157497" y="4578628"/>
              <a:ext cx="209986" cy="109919"/>
            </a:xfrm>
            <a:custGeom>
              <a:avLst/>
              <a:gdLst/>
              <a:ahLst/>
              <a:cxnLst/>
              <a:rect l="l" t="t" r="r" b="b"/>
              <a:pathLst>
                <a:path w="4178" h="2187" extrusionOk="0">
                  <a:moveTo>
                    <a:pt x="1551" y="0"/>
                  </a:moveTo>
                  <a:lnTo>
                    <a:pt x="326" y="6"/>
                  </a:lnTo>
                  <a:cubicBezTo>
                    <a:pt x="91" y="16"/>
                    <a:pt x="1" y="275"/>
                    <a:pt x="137" y="496"/>
                  </a:cubicBezTo>
                  <a:cubicBezTo>
                    <a:pt x="212" y="622"/>
                    <a:pt x="362" y="736"/>
                    <a:pt x="600" y="784"/>
                  </a:cubicBezTo>
                  <a:lnTo>
                    <a:pt x="1449" y="873"/>
                  </a:lnTo>
                  <a:lnTo>
                    <a:pt x="2610" y="1243"/>
                  </a:lnTo>
                  <a:lnTo>
                    <a:pt x="3960" y="2140"/>
                  </a:lnTo>
                  <a:lnTo>
                    <a:pt x="4031" y="2187"/>
                  </a:lnTo>
                  <a:lnTo>
                    <a:pt x="4044" y="2052"/>
                  </a:lnTo>
                  <a:lnTo>
                    <a:pt x="4106" y="1440"/>
                  </a:lnTo>
                  <a:lnTo>
                    <a:pt x="4177" y="741"/>
                  </a:lnTo>
                  <a:cubicBezTo>
                    <a:pt x="4101" y="648"/>
                    <a:pt x="2872" y="314"/>
                    <a:pt x="2872" y="314"/>
                  </a:cubicBezTo>
                  <a:lnTo>
                    <a:pt x="1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993;p46">
              <a:extLst>
                <a:ext uri="{FF2B5EF4-FFF2-40B4-BE49-F238E27FC236}">
                  <a16:creationId xmlns:a16="http://schemas.microsoft.com/office/drawing/2014/main" id="{862C7ED4-C351-B76D-C565-2F862D7BF412}"/>
                </a:ext>
              </a:extLst>
            </p:cNvPr>
            <p:cNvSpPr/>
            <p:nvPr/>
          </p:nvSpPr>
          <p:spPr>
            <a:xfrm>
              <a:off x="8164332" y="4603507"/>
              <a:ext cx="220340" cy="82678"/>
            </a:xfrm>
            <a:custGeom>
              <a:avLst/>
              <a:gdLst/>
              <a:ahLst/>
              <a:cxnLst/>
              <a:rect l="l" t="t" r="r" b="b"/>
              <a:pathLst>
                <a:path w="4384" h="1645" extrusionOk="0">
                  <a:moveTo>
                    <a:pt x="1" y="1"/>
                  </a:moveTo>
                  <a:cubicBezTo>
                    <a:pt x="76" y="127"/>
                    <a:pt x="226" y="241"/>
                    <a:pt x="464" y="289"/>
                  </a:cubicBezTo>
                  <a:lnTo>
                    <a:pt x="1313" y="378"/>
                  </a:lnTo>
                  <a:lnTo>
                    <a:pt x="2474" y="748"/>
                  </a:lnTo>
                  <a:lnTo>
                    <a:pt x="3825" y="1645"/>
                  </a:lnTo>
                  <a:lnTo>
                    <a:pt x="3908" y="1557"/>
                  </a:lnTo>
                  <a:lnTo>
                    <a:pt x="4384" y="1060"/>
                  </a:lnTo>
                  <a:cubicBezTo>
                    <a:pt x="4245" y="1021"/>
                    <a:pt x="4107" y="983"/>
                    <a:pt x="3970" y="945"/>
                  </a:cubicBezTo>
                  <a:cubicBezTo>
                    <a:pt x="3269" y="753"/>
                    <a:pt x="2620" y="573"/>
                    <a:pt x="2389" y="326"/>
                  </a:cubicBezTo>
                  <a:cubicBezTo>
                    <a:pt x="1906" y="324"/>
                    <a:pt x="1455" y="255"/>
                    <a:pt x="1062" y="66"/>
                  </a:cubicBezTo>
                  <a:cubicBezTo>
                    <a:pt x="911" y="92"/>
                    <a:pt x="763" y="106"/>
                    <a:pt x="618" y="106"/>
                  </a:cubicBezTo>
                  <a:cubicBezTo>
                    <a:pt x="403" y="106"/>
                    <a:pt x="196" y="74"/>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994;p46">
              <a:extLst>
                <a:ext uri="{FF2B5EF4-FFF2-40B4-BE49-F238E27FC236}">
                  <a16:creationId xmlns:a16="http://schemas.microsoft.com/office/drawing/2014/main" id="{488BC3A6-DA3D-9505-E8EE-1CB99861AE52}"/>
                </a:ext>
              </a:extLst>
            </p:cNvPr>
            <p:cNvSpPr/>
            <p:nvPr/>
          </p:nvSpPr>
          <p:spPr>
            <a:xfrm>
              <a:off x="8313856" y="4571742"/>
              <a:ext cx="338200" cy="264016"/>
            </a:xfrm>
            <a:custGeom>
              <a:avLst/>
              <a:gdLst/>
              <a:ahLst/>
              <a:cxnLst/>
              <a:rect l="l" t="t" r="r" b="b"/>
              <a:pathLst>
                <a:path w="6729" h="5253" extrusionOk="0">
                  <a:moveTo>
                    <a:pt x="2023" y="1"/>
                  </a:moveTo>
                  <a:cubicBezTo>
                    <a:pt x="1079" y="29"/>
                    <a:pt x="730" y="847"/>
                    <a:pt x="188" y="1406"/>
                  </a:cubicBezTo>
                  <a:cubicBezTo>
                    <a:pt x="185" y="1424"/>
                    <a:pt x="181" y="1443"/>
                    <a:pt x="177" y="1461"/>
                  </a:cubicBezTo>
                  <a:cubicBezTo>
                    <a:pt x="101" y="1860"/>
                    <a:pt x="58" y="2071"/>
                    <a:pt x="36" y="2191"/>
                  </a:cubicBezTo>
                  <a:cubicBezTo>
                    <a:pt x="1" y="2381"/>
                    <a:pt x="16" y="2360"/>
                    <a:pt x="27" y="2502"/>
                  </a:cubicBezTo>
                  <a:cubicBezTo>
                    <a:pt x="27" y="2502"/>
                    <a:pt x="1315" y="3761"/>
                    <a:pt x="2645" y="3761"/>
                  </a:cubicBezTo>
                  <a:cubicBezTo>
                    <a:pt x="2791" y="3761"/>
                    <a:pt x="2937" y="3746"/>
                    <a:pt x="3082" y="3712"/>
                  </a:cubicBezTo>
                  <a:lnTo>
                    <a:pt x="5412" y="5253"/>
                  </a:lnTo>
                  <a:cubicBezTo>
                    <a:pt x="5360" y="4983"/>
                    <a:pt x="5364" y="4711"/>
                    <a:pt x="5413" y="4459"/>
                  </a:cubicBezTo>
                  <a:cubicBezTo>
                    <a:pt x="5550" y="3713"/>
                    <a:pt x="6046" y="3119"/>
                    <a:pt x="6512" y="3119"/>
                  </a:cubicBezTo>
                  <a:cubicBezTo>
                    <a:pt x="6585" y="3119"/>
                    <a:pt x="6658" y="3134"/>
                    <a:pt x="6728" y="3165"/>
                  </a:cubicBezTo>
                  <a:lnTo>
                    <a:pt x="4611" y="2044"/>
                  </a:lnTo>
                  <a:cubicBezTo>
                    <a:pt x="4234" y="1330"/>
                    <a:pt x="3193" y="400"/>
                    <a:pt x="2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995;p46">
              <a:extLst>
                <a:ext uri="{FF2B5EF4-FFF2-40B4-BE49-F238E27FC236}">
                  <a16:creationId xmlns:a16="http://schemas.microsoft.com/office/drawing/2014/main" id="{F5E13726-9CF9-CDD1-1549-73D53BB887B2}"/>
                </a:ext>
              </a:extLst>
            </p:cNvPr>
            <p:cNvSpPr/>
            <p:nvPr/>
          </p:nvSpPr>
          <p:spPr>
            <a:xfrm>
              <a:off x="8176194" y="4624113"/>
              <a:ext cx="176212" cy="93936"/>
            </a:xfrm>
            <a:custGeom>
              <a:avLst/>
              <a:gdLst/>
              <a:ahLst/>
              <a:cxnLst/>
              <a:rect l="l" t="t" r="r" b="b"/>
              <a:pathLst>
                <a:path w="3506" h="1869" extrusionOk="0">
                  <a:moveTo>
                    <a:pt x="1264" y="1"/>
                  </a:moveTo>
                  <a:lnTo>
                    <a:pt x="218" y="6"/>
                  </a:lnTo>
                  <a:cubicBezTo>
                    <a:pt x="80" y="12"/>
                    <a:pt x="1" y="115"/>
                    <a:pt x="0" y="240"/>
                  </a:cubicBezTo>
                  <a:cubicBezTo>
                    <a:pt x="0" y="272"/>
                    <a:pt x="6" y="305"/>
                    <a:pt x="15" y="338"/>
                  </a:cubicBezTo>
                  <a:cubicBezTo>
                    <a:pt x="58" y="478"/>
                    <a:pt x="195" y="619"/>
                    <a:pt x="451" y="669"/>
                  </a:cubicBezTo>
                  <a:lnTo>
                    <a:pt x="1176" y="745"/>
                  </a:lnTo>
                  <a:lnTo>
                    <a:pt x="2167" y="1062"/>
                  </a:lnTo>
                  <a:lnTo>
                    <a:pt x="2766" y="1460"/>
                  </a:lnTo>
                  <a:lnTo>
                    <a:pt x="3063" y="1657"/>
                  </a:lnTo>
                  <a:lnTo>
                    <a:pt x="3381" y="1869"/>
                  </a:lnTo>
                  <a:lnTo>
                    <a:pt x="3390" y="1775"/>
                  </a:lnTo>
                  <a:lnTo>
                    <a:pt x="3392" y="1740"/>
                  </a:lnTo>
                  <a:cubicBezTo>
                    <a:pt x="3392" y="1740"/>
                    <a:pt x="3409" y="1585"/>
                    <a:pt x="3409" y="1582"/>
                  </a:cubicBezTo>
                  <a:lnTo>
                    <a:pt x="3506" y="633"/>
                  </a:lnTo>
                  <a:cubicBezTo>
                    <a:pt x="3473" y="593"/>
                    <a:pt x="3189" y="501"/>
                    <a:pt x="2916" y="419"/>
                  </a:cubicBezTo>
                  <a:cubicBezTo>
                    <a:pt x="2649" y="338"/>
                    <a:pt x="2391" y="269"/>
                    <a:pt x="2391" y="269"/>
                  </a:cubicBezTo>
                  <a:lnTo>
                    <a:pt x="1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996;p46">
              <a:extLst>
                <a:ext uri="{FF2B5EF4-FFF2-40B4-BE49-F238E27FC236}">
                  <a16:creationId xmlns:a16="http://schemas.microsoft.com/office/drawing/2014/main" id="{B5157C82-9415-AA78-1FC4-FBFCDDA6457C}"/>
                </a:ext>
              </a:extLst>
            </p:cNvPr>
            <p:cNvSpPr/>
            <p:nvPr/>
          </p:nvSpPr>
          <p:spPr>
            <a:xfrm>
              <a:off x="8176897" y="4641101"/>
              <a:ext cx="409016" cy="194657"/>
            </a:xfrm>
            <a:custGeom>
              <a:avLst/>
              <a:gdLst/>
              <a:ahLst/>
              <a:cxnLst/>
              <a:rect l="l" t="t" r="r" b="b"/>
              <a:pathLst>
                <a:path w="8138" h="3873" extrusionOk="0">
                  <a:moveTo>
                    <a:pt x="1" y="0"/>
                  </a:moveTo>
                  <a:lnTo>
                    <a:pt x="1" y="0"/>
                  </a:lnTo>
                  <a:cubicBezTo>
                    <a:pt x="44" y="140"/>
                    <a:pt x="181" y="281"/>
                    <a:pt x="437" y="331"/>
                  </a:cubicBezTo>
                  <a:lnTo>
                    <a:pt x="1162" y="408"/>
                  </a:lnTo>
                  <a:lnTo>
                    <a:pt x="2153" y="724"/>
                  </a:lnTo>
                  <a:lnTo>
                    <a:pt x="2752" y="1122"/>
                  </a:lnTo>
                  <a:cubicBezTo>
                    <a:pt x="2752" y="1122"/>
                    <a:pt x="4040" y="2381"/>
                    <a:pt x="5370" y="2381"/>
                  </a:cubicBezTo>
                  <a:cubicBezTo>
                    <a:pt x="5516" y="2381"/>
                    <a:pt x="5662" y="2366"/>
                    <a:pt x="5807" y="2332"/>
                  </a:cubicBezTo>
                  <a:lnTo>
                    <a:pt x="8137" y="3873"/>
                  </a:lnTo>
                  <a:cubicBezTo>
                    <a:pt x="8085" y="3603"/>
                    <a:pt x="8089" y="3331"/>
                    <a:pt x="8138" y="3079"/>
                  </a:cubicBezTo>
                  <a:lnTo>
                    <a:pt x="8138" y="3079"/>
                  </a:lnTo>
                  <a:cubicBezTo>
                    <a:pt x="8074" y="3087"/>
                    <a:pt x="8010" y="3090"/>
                    <a:pt x="7946" y="3090"/>
                  </a:cubicBezTo>
                  <a:cubicBezTo>
                    <a:pt x="7082" y="3090"/>
                    <a:pt x="6213" y="2409"/>
                    <a:pt x="6016" y="1771"/>
                  </a:cubicBezTo>
                  <a:cubicBezTo>
                    <a:pt x="5807" y="1818"/>
                    <a:pt x="5595" y="1840"/>
                    <a:pt x="5381" y="1840"/>
                  </a:cubicBezTo>
                  <a:cubicBezTo>
                    <a:pt x="4720" y="1840"/>
                    <a:pt x="4042" y="1624"/>
                    <a:pt x="3395" y="1244"/>
                  </a:cubicBezTo>
                  <a:cubicBezTo>
                    <a:pt x="3180" y="1116"/>
                    <a:pt x="2967" y="973"/>
                    <a:pt x="2761" y="812"/>
                  </a:cubicBezTo>
                  <a:cubicBezTo>
                    <a:pt x="2630" y="711"/>
                    <a:pt x="2503" y="604"/>
                    <a:pt x="2377" y="490"/>
                  </a:cubicBezTo>
                  <a:cubicBezTo>
                    <a:pt x="2293" y="501"/>
                    <a:pt x="2209" y="507"/>
                    <a:pt x="2125" y="507"/>
                  </a:cubicBezTo>
                  <a:cubicBezTo>
                    <a:pt x="1772" y="507"/>
                    <a:pt x="1423" y="407"/>
                    <a:pt x="1158" y="192"/>
                  </a:cubicBezTo>
                  <a:cubicBezTo>
                    <a:pt x="1039" y="242"/>
                    <a:pt x="891" y="268"/>
                    <a:pt x="738" y="268"/>
                  </a:cubicBezTo>
                  <a:cubicBezTo>
                    <a:pt x="463" y="268"/>
                    <a:pt x="171" y="183"/>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997;p46">
              <a:extLst>
                <a:ext uri="{FF2B5EF4-FFF2-40B4-BE49-F238E27FC236}">
                  <a16:creationId xmlns:a16="http://schemas.microsoft.com/office/drawing/2014/main" id="{6D771AAD-EDEE-6E27-BA5C-87273D134EA5}"/>
                </a:ext>
              </a:extLst>
            </p:cNvPr>
            <p:cNvSpPr/>
            <p:nvPr/>
          </p:nvSpPr>
          <p:spPr>
            <a:xfrm>
              <a:off x="8710156" y="4275610"/>
              <a:ext cx="133641" cy="86497"/>
            </a:xfrm>
            <a:custGeom>
              <a:avLst/>
              <a:gdLst/>
              <a:ahLst/>
              <a:cxnLst/>
              <a:rect l="l" t="t" r="r" b="b"/>
              <a:pathLst>
                <a:path w="2659" h="1721" extrusionOk="0">
                  <a:moveTo>
                    <a:pt x="284" y="0"/>
                  </a:moveTo>
                  <a:cubicBezTo>
                    <a:pt x="201" y="0"/>
                    <a:pt x="134" y="42"/>
                    <a:pt x="94" y="107"/>
                  </a:cubicBezTo>
                  <a:cubicBezTo>
                    <a:pt x="1" y="256"/>
                    <a:pt x="56" y="524"/>
                    <a:pt x="394" y="657"/>
                  </a:cubicBezTo>
                  <a:lnTo>
                    <a:pt x="1067" y="849"/>
                  </a:lnTo>
                  <a:lnTo>
                    <a:pt x="1939" y="1309"/>
                  </a:lnTo>
                  <a:lnTo>
                    <a:pt x="1990" y="1339"/>
                  </a:lnTo>
                  <a:lnTo>
                    <a:pt x="2658" y="1721"/>
                  </a:lnTo>
                  <a:lnTo>
                    <a:pt x="2656" y="1623"/>
                  </a:lnTo>
                  <a:lnTo>
                    <a:pt x="2637" y="1049"/>
                  </a:lnTo>
                  <a:lnTo>
                    <a:pt x="2628" y="762"/>
                  </a:lnTo>
                  <a:cubicBezTo>
                    <a:pt x="2585" y="675"/>
                    <a:pt x="1946" y="447"/>
                    <a:pt x="1946" y="447"/>
                  </a:cubicBezTo>
                  <a:lnTo>
                    <a:pt x="1155" y="151"/>
                  </a:lnTo>
                  <a:lnTo>
                    <a:pt x="319" y="3"/>
                  </a:lnTo>
                  <a:cubicBezTo>
                    <a:pt x="307" y="1"/>
                    <a:pt x="296"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998;p46">
              <a:extLst>
                <a:ext uri="{FF2B5EF4-FFF2-40B4-BE49-F238E27FC236}">
                  <a16:creationId xmlns:a16="http://schemas.microsoft.com/office/drawing/2014/main" id="{0196228E-D487-3F97-045E-3D7DBD5BC284}"/>
                </a:ext>
              </a:extLst>
            </p:cNvPr>
            <p:cNvSpPr/>
            <p:nvPr/>
          </p:nvSpPr>
          <p:spPr>
            <a:xfrm>
              <a:off x="8710156" y="4280988"/>
              <a:ext cx="155303" cy="80014"/>
            </a:xfrm>
            <a:custGeom>
              <a:avLst/>
              <a:gdLst/>
              <a:ahLst/>
              <a:cxnLst/>
              <a:rect l="l" t="t" r="r" b="b"/>
              <a:pathLst>
                <a:path w="3090" h="1592" extrusionOk="0">
                  <a:moveTo>
                    <a:pt x="94" y="0"/>
                  </a:moveTo>
                  <a:cubicBezTo>
                    <a:pt x="1" y="149"/>
                    <a:pt x="55" y="416"/>
                    <a:pt x="394" y="550"/>
                  </a:cubicBezTo>
                  <a:lnTo>
                    <a:pt x="1989" y="1232"/>
                  </a:lnTo>
                  <a:lnTo>
                    <a:pt x="2656" y="1516"/>
                  </a:lnTo>
                  <a:lnTo>
                    <a:pt x="2830" y="1591"/>
                  </a:lnTo>
                  <a:lnTo>
                    <a:pt x="3089" y="1108"/>
                  </a:lnTo>
                  <a:cubicBezTo>
                    <a:pt x="2936" y="1051"/>
                    <a:pt x="2783" y="996"/>
                    <a:pt x="2637" y="942"/>
                  </a:cubicBezTo>
                  <a:cubicBezTo>
                    <a:pt x="2191" y="777"/>
                    <a:pt x="1811" y="631"/>
                    <a:pt x="1676" y="450"/>
                  </a:cubicBezTo>
                  <a:cubicBezTo>
                    <a:pt x="1302" y="415"/>
                    <a:pt x="1127" y="356"/>
                    <a:pt x="961" y="203"/>
                  </a:cubicBezTo>
                  <a:cubicBezTo>
                    <a:pt x="935" y="205"/>
                    <a:pt x="909" y="206"/>
                    <a:pt x="882" y="206"/>
                  </a:cubicBezTo>
                  <a:cubicBezTo>
                    <a:pt x="616" y="206"/>
                    <a:pt x="307" y="113"/>
                    <a:pt x="94"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999;p46">
              <a:extLst>
                <a:ext uri="{FF2B5EF4-FFF2-40B4-BE49-F238E27FC236}">
                  <a16:creationId xmlns:a16="http://schemas.microsoft.com/office/drawing/2014/main" id="{4C5F3FB4-CAB3-9DC0-8C89-7E3039034B85}"/>
                </a:ext>
              </a:extLst>
            </p:cNvPr>
            <p:cNvSpPr/>
            <p:nvPr/>
          </p:nvSpPr>
          <p:spPr>
            <a:xfrm>
              <a:off x="8653462" y="4282044"/>
              <a:ext cx="179127" cy="107205"/>
            </a:xfrm>
            <a:custGeom>
              <a:avLst/>
              <a:gdLst/>
              <a:ahLst/>
              <a:cxnLst/>
              <a:rect l="l" t="t" r="r" b="b"/>
              <a:pathLst>
                <a:path w="3564" h="2133" extrusionOk="0">
                  <a:moveTo>
                    <a:pt x="306" y="0"/>
                  </a:moveTo>
                  <a:cubicBezTo>
                    <a:pt x="217" y="0"/>
                    <a:pt x="147" y="43"/>
                    <a:pt x="105" y="109"/>
                  </a:cubicBezTo>
                  <a:cubicBezTo>
                    <a:pt x="0" y="270"/>
                    <a:pt x="72" y="568"/>
                    <a:pt x="459" y="682"/>
                  </a:cubicBezTo>
                  <a:lnTo>
                    <a:pt x="1183" y="822"/>
                  </a:lnTo>
                  <a:lnTo>
                    <a:pt x="2142" y="1224"/>
                  </a:lnTo>
                  <a:lnTo>
                    <a:pt x="2788" y="1751"/>
                  </a:lnTo>
                  <a:lnTo>
                    <a:pt x="3256" y="2132"/>
                  </a:lnTo>
                  <a:lnTo>
                    <a:pt x="3297" y="1968"/>
                  </a:lnTo>
                  <a:lnTo>
                    <a:pt x="3453" y="1352"/>
                  </a:lnTo>
                  <a:lnTo>
                    <a:pt x="3563" y="916"/>
                  </a:lnTo>
                  <a:cubicBezTo>
                    <a:pt x="3509" y="831"/>
                    <a:pt x="2490" y="456"/>
                    <a:pt x="2487" y="456"/>
                  </a:cubicBezTo>
                  <a:cubicBezTo>
                    <a:pt x="2487" y="456"/>
                    <a:pt x="2487" y="456"/>
                    <a:pt x="2487" y="456"/>
                  </a:cubicBezTo>
                  <a:lnTo>
                    <a:pt x="1381" y="90"/>
                  </a:lnTo>
                  <a:lnTo>
                    <a:pt x="319" y="1"/>
                  </a:lnTo>
                  <a:cubicBezTo>
                    <a:pt x="315" y="0"/>
                    <a:pt x="310" y="0"/>
                    <a:pt x="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2000;p46">
              <a:extLst>
                <a:ext uri="{FF2B5EF4-FFF2-40B4-BE49-F238E27FC236}">
                  <a16:creationId xmlns:a16="http://schemas.microsoft.com/office/drawing/2014/main" id="{FAF118CC-F8E8-1BC2-82D9-401E2CB823AA}"/>
                </a:ext>
              </a:extLst>
            </p:cNvPr>
            <p:cNvSpPr/>
            <p:nvPr/>
          </p:nvSpPr>
          <p:spPr>
            <a:xfrm>
              <a:off x="8653462" y="4287472"/>
              <a:ext cx="182695" cy="94238"/>
            </a:xfrm>
            <a:custGeom>
              <a:avLst/>
              <a:gdLst/>
              <a:ahLst/>
              <a:cxnLst/>
              <a:rect l="l" t="t" r="r" b="b"/>
              <a:pathLst>
                <a:path w="3635" h="1875" extrusionOk="0">
                  <a:moveTo>
                    <a:pt x="105" y="1"/>
                  </a:moveTo>
                  <a:cubicBezTo>
                    <a:pt x="0" y="162"/>
                    <a:pt x="72" y="460"/>
                    <a:pt x="459" y="574"/>
                  </a:cubicBezTo>
                  <a:lnTo>
                    <a:pt x="1183" y="714"/>
                  </a:lnTo>
                  <a:lnTo>
                    <a:pt x="2142" y="1116"/>
                  </a:lnTo>
                  <a:lnTo>
                    <a:pt x="2788" y="1643"/>
                  </a:lnTo>
                  <a:lnTo>
                    <a:pt x="3297" y="1860"/>
                  </a:lnTo>
                  <a:lnTo>
                    <a:pt x="3331" y="1875"/>
                  </a:lnTo>
                  <a:lnTo>
                    <a:pt x="3634" y="1313"/>
                  </a:lnTo>
                  <a:cubicBezTo>
                    <a:pt x="3573" y="1289"/>
                    <a:pt x="3512" y="1266"/>
                    <a:pt x="3453" y="1244"/>
                  </a:cubicBezTo>
                  <a:cubicBezTo>
                    <a:pt x="2788" y="998"/>
                    <a:pt x="2176" y="800"/>
                    <a:pt x="1984" y="542"/>
                  </a:cubicBezTo>
                  <a:cubicBezTo>
                    <a:pt x="1549" y="503"/>
                    <a:pt x="1344" y="433"/>
                    <a:pt x="1150" y="255"/>
                  </a:cubicBezTo>
                  <a:cubicBezTo>
                    <a:pt x="1119" y="258"/>
                    <a:pt x="1086" y="259"/>
                    <a:pt x="1054" y="259"/>
                  </a:cubicBezTo>
                  <a:cubicBezTo>
                    <a:pt x="691" y="259"/>
                    <a:pt x="268" y="112"/>
                    <a:pt x="105"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2001;p46">
              <a:extLst>
                <a:ext uri="{FF2B5EF4-FFF2-40B4-BE49-F238E27FC236}">
                  <a16:creationId xmlns:a16="http://schemas.microsoft.com/office/drawing/2014/main" id="{D658467C-EFC4-ED0C-F4E5-97331570CF86}"/>
                </a:ext>
              </a:extLst>
            </p:cNvPr>
            <p:cNvSpPr/>
            <p:nvPr/>
          </p:nvSpPr>
          <p:spPr>
            <a:xfrm>
              <a:off x="8596970" y="4290739"/>
              <a:ext cx="186063" cy="111477"/>
            </a:xfrm>
            <a:custGeom>
              <a:avLst/>
              <a:gdLst/>
              <a:ahLst/>
              <a:cxnLst/>
              <a:rect l="l" t="t" r="r" b="b"/>
              <a:pathLst>
                <a:path w="3702" h="2218" extrusionOk="0">
                  <a:moveTo>
                    <a:pt x="312" y="1"/>
                  </a:moveTo>
                  <a:cubicBezTo>
                    <a:pt x="108" y="1"/>
                    <a:pt x="0" y="217"/>
                    <a:pt x="92" y="418"/>
                  </a:cubicBezTo>
                  <a:cubicBezTo>
                    <a:pt x="143" y="536"/>
                    <a:pt x="263" y="647"/>
                    <a:pt x="471" y="709"/>
                  </a:cubicBezTo>
                  <a:lnTo>
                    <a:pt x="1226" y="853"/>
                  </a:lnTo>
                  <a:lnTo>
                    <a:pt x="2223" y="1272"/>
                  </a:lnTo>
                  <a:lnTo>
                    <a:pt x="3325" y="2171"/>
                  </a:lnTo>
                  <a:lnTo>
                    <a:pt x="3382" y="2217"/>
                  </a:lnTo>
                  <a:lnTo>
                    <a:pt x="3411" y="2100"/>
                  </a:lnTo>
                  <a:lnTo>
                    <a:pt x="3546" y="1565"/>
                  </a:lnTo>
                  <a:lnTo>
                    <a:pt x="3702" y="953"/>
                  </a:lnTo>
                  <a:cubicBezTo>
                    <a:pt x="3646" y="864"/>
                    <a:pt x="2581" y="473"/>
                    <a:pt x="2581" y="473"/>
                  </a:cubicBezTo>
                  <a:lnTo>
                    <a:pt x="1432" y="92"/>
                  </a:lnTo>
                  <a:lnTo>
                    <a:pt x="326" y="1"/>
                  </a:lnTo>
                  <a:cubicBezTo>
                    <a:pt x="321" y="1"/>
                    <a:pt x="317"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2002;p46">
              <a:extLst>
                <a:ext uri="{FF2B5EF4-FFF2-40B4-BE49-F238E27FC236}">
                  <a16:creationId xmlns:a16="http://schemas.microsoft.com/office/drawing/2014/main" id="{45FEE843-88DC-FE3E-82B1-C659E32A6AB8}"/>
                </a:ext>
              </a:extLst>
            </p:cNvPr>
            <p:cNvSpPr/>
            <p:nvPr/>
          </p:nvSpPr>
          <p:spPr>
            <a:xfrm>
              <a:off x="8601544" y="4311697"/>
              <a:ext cx="191692" cy="88156"/>
            </a:xfrm>
            <a:custGeom>
              <a:avLst/>
              <a:gdLst/>
              <a:ahLst/>
              <a:cxnLst/>
              <a:rect l="l" t="t" r="r" b="b"/>
              <a:pathLst>
                <a:path w="3814" h="1754" extrusionOk="0">
                  <a:moveTo>
                    <a:pt x="1" y="1"/>
                  </a:moveTo>
                  <a:lnTo>
                    <a:pt x="1" y="1"/>
                  </a:lnTo>
                  <a:cubicBezTo>
                    <a:pt x="52" y="119"/>
                    <a:pt x="172" y="230"/>
                    <a:pt x="380" y="291"/>
                  </a:cubicBezTo>
                  <a:lnTo>
                    <a:pt x="1135" y="436"/>
                  </a:lnTo>
                  <a:lnTo>
                    <a:pt x="2132" y="855"/>
                  </a:lnTo>
                  <a:lnTo>
                    <a:pt x="3234" y="1754"/>
                  </a:lnTo>
                  <a:lnTo>
                    <a:pt x="3320" y="1683"/>
                  </a:lnTo>
                  <a:lnTo>
                    <a:pt x="3814" y="1281"/>
                  </a:lnTo>
                  <a:cubicBezTo>
                    <a:pt x="3694" y="1236"/>
                    <a:pt x="3574" y="1191"/>
                    <a:pt x="3455" y="1147"/>
                  </a:cubicBezTo>
                  <a:cubicBezTo>
                    <a:pt x="2848" y="922"/>
                    <a:pt x="2288" y="711"/>
                    <a:pt x="2112" y="476"/>
                  </a:cubicBezTo>
                  <a:cubicBezTo>
                    <a:pt x="1676" y="436"/>
                    <a:pt x="1279" y="340"/>
                    <a:pt x="949" y="143"/>
                  </a:cubicBezTo>
                  <a:cubicBezTo>
                    <a:pt x="877" y="148"/>
                    <a:pt x="807" y="151"/>
                    <a:pt x="738" y="151"/>
                  </a:cubicBezTo>
                  <a:cubicBezTo>
                    <a:pt x="471" y="151"/>
                    <a:pt x="223" y="107"/>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2003;p46">
              <a:extLst>
                <a:ext uri="{FF2B5EF4-FFF2-40B4-BE49-F238E27FC236}">
                  <a16:creationId xmlns:a16="http://schemas.microsoft.com/office/drawing/2014/main" id="{2C506D2D-E171-1421-E906-FCC76297BEA6}"/>
                </a:ext>
              </a:extLst>
            </p:cNvPr>
            <p:cNvSpPr/>
            <p:nvPr/>
          </p:nvSpPr>
          <p:spPr>
            <a:xfrm>
              <a:off x="8731969" y="4313858"/>
              <a:ext cx="306335" cy="250496"/>
            </a:xfrm>
            <a:custGeom>
              <a:avLst/>
              <a:gdLst/>
              <a:ahLst/>
              <a:cxnLst/>
              <a:rect l="l" t="t" r="r" b="b"/>
              <a:pathLst>
                <a:path w="6095" h="4984" extrusionOk="0">
                  <a:moveTo>
                    <a:pt x="2194" y="1"/>
                  </a:moveTo>
                  <a:cubicBezTo>
                    <a:pt x="1340" y="76"/>
                    <a:pt x="680" y="641"/>
                    <a:pt x="190" y="1168"/>
                  </a:cubicBezTo>
                  <a:lnTo>
                    <a:pt x="32" y="1997"/>
                  </a:lnTo>
                  <a:lnTo>
                    <a:pt x="0" y="2164"/>
                  </a:lnTo>
                  <a:lnTo>
                    <a:pt x="241" y="3153"/>
                  </a:lnTo>
                  <a:lnTo>
                    <a:pt x="304" y="3414"/>
                  </a:lnTo>
                  <a:cubicBezTo>
                    <a:pt x="830" y="3727"/>
                    <a:pt x="1391" y="3874"/>
                    <a:pt x="1984" y="3874"/>
                  </a:cubicBezTo>
                  <a:cubicBezTo>
                    <a:pt x="2148" y="3874"/>
                    <a:pt x="2314" y="3863"/>
                    <a:pt x="2483" y="3840"/>
                  </a:cubicBezTo>
                  <a:lnTo>
                    <a:pt x="4571" y="4983"/>
                  </a:lnTo>
                  <a:cubicBezTo>
                    <a:pt x="4509" y="4662"/>
                    <a:pt x="4564" y="4325"/>
                    <a:pt x="4696" y="4015"/>
                  </a:cubicBezTo>
                  <a:cubicBezTo>
                    <a:pt x="4950" y="3418"/>
                    <a:pt x="5490" y="2937"/>
                    <a:pt x="6017" y="2937"/>
                  </a:cubicBezTo>
                  <a:cubicBezTo>
                    <a:pt x="6043" y="2937"/>
                    <a:pt x="6068" y="2938"/>
                    <a:pt x="6094" y="2941"/>
                  </a:cubicBezTo>
                  <a:lnTo>
                    <a:pt x="4079" y="1923"/>
                  </a:lnTo>
                  <a:cubicBezTo>
                    <a:pt x="3739" y="1307"/>
                    <a:pt x="2998" y="683"/>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2004;p46">
              <a:extLst>
                <a:ext uri="{FF2B5EF4-FFF2-40B4-BE49-F238E27FC236}">
                  <a16:creationId xmlns:a16="http://schemas.microsoft.com/office/drawing/2014/main" id="{9FD6818C-6C32-92AD-C60B-1EFD4F2E2EDD}"/>
                </a:ext>
              </a:extLst>
            </p:cNvPr>
            <p:cNvSpPr/>
            <p:nvPr/>
          </p:nvSpPr>
          <p:spPr>
            <a:xfrm>
              <a:off x="8572192" y="4320342"/>
              <a:ext cx="184303" cy="111477"/>
            </a:xfrm>
            <a:custGeom>
              <a:avLst/>
              <a:gdLst/>
              <a:ahLst/>
              <a:cxnLst/>
              <a:rect l="l" t="t" r="r" b="b"/>
              <a:pathLst>
                <a:path w="3667" h="2218" extrusionOk="0">
                  <a:moveTo>
                    <a:pt x="277" y="1"/>
                  </a:moveTo>
                  <a:cubicBezTo>
                    <a:pt x="139" y="1"/>
                    <a:pt x="46" y="99"/>
                    <a:pt x="27" y="224"/>
                  </a:cubicBezTo>
                  <a:cubicBezTo>
                    <a:pt x="0" y="394"/>
                    <a:pt x="112" y="614"/>
                    <a:pt x="436" y="709"/>
                  </a:cubicBezTo>
                  <a:lnTo>
                    <a:pt x="1191" y="855"/>
                  </a:lnTo>
                  <a:lnTo>
                    <a:pt x="2188" y="1272"/>
                  </a:lnTo>
                  <a:lnTo>
                    <a:pt x="2759" y="1739"/>
                  </a:lnTo>
                  <a:lnTo>
                    <a:pt x="3043" y="1970"/>
                  </a:lnTo>
                  <a:lnTo>
                    <a:pt x="3346" y="2217"/>
                  </a:lnTo>
                  <a:lnTo>
                    <a:pt x="3371" y="2121"/>
                  </a:lnTo>
                  <a:lnTo>
                    <a:pt x="3380" y="2086"/>
                  </a:lnTo>
                  <a:lnTo>
                    <a:pt x="3420" y="1928"/>
                  </a:lnTo>
                  <a:lnTo>
                    <a:pt x="3667" y="953"/>
                  </a:lnTo>
                  <a:cubicBezTo>
                    <a:pt x="3610" y="864"/>
                    <a:pt x="2546" y="473"/>
                    <a:pt x="2546" y="473"/>
                  </a:cubicBezTo>
                  <a:lnTo>
                    <a:pt x="1395" y="92"/>
                  </a:lnTo>
                  <a:lnTo>
                    <a:pt x="291" y="1"/>
                  </a:lnTo>
                  <a:cubicBezTo>
                    <a:pt x="286" y="1"/>
                    <a:pt x="28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2005;p46">
              <a:extLst>
                <a:ext uri="{FF2B5EF4-FFF2-40B4-BE49-F238E27FC236}">
                  <a16:creationId xmlns:a16="http://schemas.microsoft.com/office/drawing/2014/main" id="{42721E02-DEF4-EECD-0344-57F8C976C354}"/>
                </a:ext>
              </a:extLst>
            </p:cNvPr>
            <p:cNvSpPr/>
            <p:nvPr/>
          </p:nvSpPr>
          <p:spPr>
            <a:xfrm>
              <a:off x="8601845" y="4393973"/>
              <a:ext cx="173146" cy="91473"/>
            </a:xfrm>
            <a:custGeom>
              <a:avLst/>
              <a:gdLst/>
              <a:ahLst/>
              <a:cxnLst/>
              <a:rect l="l" t="t" r="r" b="b"/>
              <a:pathLst>
                <a:path w="3445" h="1820" extrusionOk="0">
                  <a:moveTo>
                    <a:pt x="696" y="0"/>
                  </a:moveTo>
                  <a:cubicBezTo>
                    <a:pt x="656" y="0"/>
                    <a:pt x="619" y="2"/>
                    <a:pt x="587" y="6"/>
                  </a:cubicBezTo>
                  <a:cubicBezTo>
                    <a:pt x="392" y="29"/>
                    <a:pt x="240" y="100"/>
                    <a:pt x="148" y="190"/>
                  </a:cubicBezTo>
                  <a:cubicBezTo>
                    <a:pt x="9" y="320"/>
                    <a:pt x="0" y="487"/>
                    <a:pt x="168" y="592"/>
                  </a:cubicBezTo>
                  <a:cubicBezTo>
                    <a:pt x="211" y="620"/>
                    <a:pt x="267" y="643"/>
                    <a:pt x="335" y="660"/>
                  </a:cubicBezTo>
                  <a:lnTo>
                    <a:pt x="1367" y="910"/>
                  </a:lnTo>
                  <a:cubicBezTo>
                    <a:pt x="1394" y="935"/>
                    <a:pt x="2114" y="1430"/>
                    <a:pt x="2893" y="1820"/>
                  </a:cubicBezTo>
                  <a:cubicBezTo>
                    <a:pt x="2961" y="1757"/>
                    <a:pt x="3022" y="1695"/>
                    <a:pt x="3077" y="1634"/>
                  </a:cubicBezTo>
                  <a:cubicBezTo>
                    <a:pt x="3346" y="1330"/>
                    <a:pt x="3445" y="1028"/>
                    <a:pt x="3259" y="585"/>
                  </a:cubicBezTo>
                  <a:lnTo>
                    <a:pt x="2830" y="463"/>
                  </a:lnTo>
                  <a:lnTo>
                    <a:pt x="2621" y="403"/>
                  </a:lnTo>
                  <a:lnTo>
                    <a:pt x="2439" y="351"/>
                  </a:lnTo>
                  <a:lnTo>
                    <a:pt x="2169" y="274"/>
                  </a:lnTo>
                  <a:lnTo>
                    <a:pt x="1783" y="163"/>
                  </a:lnTo>
                  <a:cubicBezTo>
                    <a:pt x="1506" y="97"/>
                    <a:pt x="1001" y="0"/>
                    <a:pt x="6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2006;p46">
              <a:extLst>
                <a:ext uri="{FF2B5EF4-FFF2-40B4-BE49-F238E27FC236}">
                  <a16:creationId xmlns:a16="http://schemas.microsoft.com/office/drawing/2014/main" id="{36735659-004D-DF59-66F3-F5B6E7714C8B}"/>
                </a:ext>
              </a:extLst>
            </p:cNvPr>
            <p:cNvSpPr/>
            <p:nvPr/>
          </p:nvSpPr>
          <p:spPr>
            <a:xfrm>
              <a:off x="8572192" y="4331550"/>
              <a:ext cx="178926" cy="100319"/>
            </a:xfrm>
            <a:custGeom>
              <a:avLst/>
              <a:gdLst/>
              <a:ahLst/>
              <a:cxnLst/>
              <a:rect l="l" t="t" r="r" b="b"/>
              <a:pathLst>
                <a:path w="3560" h="1996" extrusionOk="0">
                  <a:moveTo>
                    <a:pt x="26" y="1"/>
                  </a:moveTo>
                  <a:lnTo>
                    <a:pt x="26" y="1"/>
                  </a:lnTo>
                  <a:cubicBezTo>
                    <a:pt x="0" y="171"/>
                    <a:pt x="112" y="391"/>
                    <a:pt x="436" y="486"/>
                  </a:cubicBezTo>
                  <a:lnTo>
                    <a:pt x="1191" y="632"/>
                  </a:lnTo>
                  <a:lnTo>
                    <a:pt x="2188" y="1050"/>
                  </a:lnTo>
                  <a:lnTo>
                    <a:pt x="2759" y="1516"/>
                  </a:lnTo>
                  <a:lnTo>
                    <a:pt x="2373" y="1405"/>
                  </a:lnTo>
                  <a:cubicBezTo>
                    <a:pt x="2096" y="1339"/>
                    <a:pt x="1591" y="1242"/>
                    <a:pt x="1286" y="1242"/>
                  </a:cubicBezTo>
                  <a:cubicBezTo>
                    <a:pt x="1246" y="1242"/>
                    <a:pt x="1209" y="1244"/>
                    <a:pt x="1177" y="1248"/>
                  </a:cubicBezTo>
                  <a:cubicBezTo>
                    <a:pt x="982" y="1271"/>
                    <a:pt x="830" y="1342"/>
                    <a:pt x="738" y="1432"/>
                  </a:cubicBezTo>
                  <a:cubicBezTo>
                    <a:pt x="924" y="1398"/>
                    <a:pt x="1105" y="1378"/>
                    <a:pt x="1281" y="1378"/>
                  </a:cubicBezTo>
                  <a:cubicBezTo>
                    <a:pt x="1478" y="1378"/>
                    <a:pt x="1667" y="1403"/>
                    <a:pt x="1845" y="1461"/>
                  </a:cubicBezTo>
                  <a:cubicBezTo>
                    <a:pt x="1863" y="1461"/>
                    <a:pt x="1881" y="1461"/>
                    <a:pt x="1899" y="1461"/>
                  </a:cubicBezTo>
                  <a:cubicBezTo>
                    <a:pt x="2252" y="1461"/>
                    <a:pt x="2638" y="1573"/>
                    <a:pt x="3043" y="1747"/>
                  </a:cubicBezTo>
                  <a:cubicBezTo>
                    <a:pt x="3151" y="1794"/>
                    <a:pt x="3260" y="1844"/>
                    <a:pt x="3371" y="1899"/>
                  </a:cubicBezTo>
                  <a:cubicBezTo>
                    <a:pt x="3434" y="1930"/>
                    <a:pt x="3497" y="1961"/>
                    <a:pt x="3560" y="1995"/>
                  </a:cubicBezTo>
                  <a:cubicBezTo>
                    <a:pt x="3499" y="1951"/>
                    <a:pt x="3438" y="1907"/>
                    <a:pt x="3378" y="1863"/>
                  </a:cubicBezTo>
                  <a:cubicBezTo>
                    <a:pt x="3257" y="1773"/>
                    <a:pt x="3140" y="1683"/>
                    <a:pt x="3029" y="1593"/>
                  </a:cubicBezTo>
                  <a:cubicBezTo>
                    <a:pt x="2697" y="1322"/>
                    <a:pt x="2427" y="1052"/>
                    <a:pt x="2288" y="784"/>
                  </a:cubicBezTo>
                  <a:cubicBezTo>
                    <a:pt x="1791" y="759"/>
                    <a:pt x="1397" y="688"/>
                    <a:pt x="1160" y="440"/>
                  </a:cubicBezTo>
                  <a:cubicBezTo>
                    <a:pt x="1130" y="441"/>
                    <a:pt x="1101" y="441"/>
                    <a:pt x="1072" y="441"/>
                  </a:cubicBezTo>
                  <a:cubicBezTo>
                    <a:pt x="628" y="441"/>
                    <a:pt x="250" y="348"/>
                    <a:pt x="26"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2007;p46">
              <a:extLst>
                <a:ext uri="{FF2B5EF4-FFF2-40B4-BE49-F238E27FC236}">
                  <a16:creationId xmlns:a16="http://schemas.microsoft.com/office/drawing/2014/main" id="{ECB9AAC7-1078-FD7D-9EFD-1A61F5B894BA}"/>
                </a:ext>
              </a:extLst>
            </p:cNvPr>
            <p:cNvSpPr/>
            <p:nvPr/>
          </p:nvSpPr>
          <p:spPr>
            <a:xfrm>
              <a:off x="8610189" y="4423727"/>
              <a:ext cx="357801" cy="140627"/>
            </a:xfrm>
            <a:custGeom>
              <a:avLst/>
              <a:gdLst/>
              <a:ahLst/>
              <a:cxnLst/>
              <a:rect l="l" t="t" r="r" b="b"/>
              <a:pathLst>
                <a:path w="7119" h="2798" extrusionOk="0">
                  <a:moveTo>
                    <a:pt x="1" y="0"/>
                  </a:moveTo>
                  <a:lnTo>
                    <a:pt x="1" y="0"/>
                  </a:lnTo>
                  <a:cubicBezTo>
                    <a:pt x="45" y="28"/>
                    <a:pt x="101" y="51"/>
                    <a:pt x="169" y="68"/>
                  </a:cubicBezTo>
                  <a:lnTo>
                    <a:pt x="1201" y="318"/>
                  </a:lnTo>
                  <a:cubicBezTo>
                    <a:pt x="1228" y="344"/>
                    <a:pt x="1948" y="838"/>
                    <a:pt x="2727" y="1228"/>
                  </a:cubicBezTo>
                  <a:cubicBezTo>
                    <a:pt x="3253" y="1541"/>
                    <a:pt x="3814" y="1688"/>
                    <a:pt x="4407" y="1688"/>
                  </a:cubicBezTo>
                  <a:cubicBezTo>
                    <a:pt x="4571" y="1688"/>
                    <a:pt x="4737" y="1677"/>
                    <a:pt x="4906" y="1654"/>
                  </a:cubicBezTo>
                  <a:lnTo>
                    <a:pt x="6994" y="2797"/>
                  </a:lnTo>
                  <a:cubicBezTo>
                    <a:pt x="6932" y="2476"/>
                    <a:pt x="6987" y="2139"/>
                    <a:pt x="7119" y="1829"/>
                  </a:cubicBezTo>
                  <a:lnTo>
                    <a:pt x="7119" y="1829"/>
                  </a:lnTo>
                  <a:cubicBezTo>
                    <a:pt x="6954" y="1863"/>
                    <a:pt x="6780" y="1881"/>
                    <a:pt x="6604" y="1881"/>
                  </a:cubicBezTo>
                  <a:cubicBezTo>
                    <a:pt x="5988" y="1881"/>
                    <a:pt x="5357" y="1658"/>
                    <a:pt x="5074" y="1131"/>
                  </a:cubicBezTo>
                  <a:cubicBezTo>
                    <a:pt x="4827" y="1274"/>
                    <a:pt x="4448" y="1360"/>
                    <a:pt x="4055" y="1360"/>
                  </a:cubicBezTo>
                  <a:cubicBezTo>
                    <a:pt x="3641" y="1360"/>
                    <a:pt x="3213" y="1264"/>
                    <a:pt x="2910" y="1042"/>
                  </a:cubicBezTo>
                  <a:cubicBezTo>
                    <a:pt x="2826" y="1018"/>
                    <a:pt x="2744" y="993"/>
                    <a:pt x="2664" y="967"/>
                  </a:cubicBezTo>
                  <a:cubicBezTo>
                    <a:pt x="2140" y="794"/>
                    <a:pt x="1698" y="544"/>
                    <a:pt x="1402" y="161"/>
                  </a:cubicBezTo>
                  <a:cubicBezTo>
                    <a:pt x="1340" y="170"/>
                    <a:pt x="1272" y="174"/>
                    <a:pt x="1197" y="174"/>
                  </a:cubicBezTo>
                  <a:cubicBezTo>
                    <a:pt x="884" y="174"/>
                    <a:pt x="462" y="101"/>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2008;p46">
              <a:extLst>
                <a:ext uri="{FF2B5EF4-FFF2-40B4-BE49-F238E27FC236}">
                  <a16:creationId xmlns:a16="http://schemas.microsoft.com/office/drawing/2014/main" id="{5DD9F5D7-E6D9-9D4B-4A6B-3A7D90B5AC45}"/>
                </a:ext>
              </a:extLst>
            </p:cNvPr>
            <p:cNvSpPr/>
            <p:nvPr/>
          </p:nvSpPr>
          <p:spPr>
            <a:xfrm>
              <a:off x="8869530" y="4413021"/>
              <a:ext cx="117608" cy="142437"/>
            </a:xfrm>
            <a:custGeom>
              <a:avLst/>
              <a:gdLst/>
              <a:ahLst/>
              <a:cxnLst/>
              <a:rect l="l" t="t" r="r" b="b"/>
              <a:pathLst>
                <a:path w="2340" h="2834" extrusionOk="0">
                  <a:moveTo>
                    <a:pt x="1726" y="0"/>
                  </a:moveTo>
                  <a:cubicBezTo>
                    <a:pt x="1561" y="0"/>
                    <a:pt x="1372" y="55"/>
                    <a:pt x="1171" y="172"/>
                  </a:cubicBezTo>
                  <a:cubicBezTo>
                    <a:pt x="524" y="544"/>
                    <a:pt x="1" y="1403"/>
                    <a:pt x="1" y="2091"/>
                  </a:cubicBezTo>
                  <a:cubicBezTo>
                    <a:pt x="1" y="2565"/>
                    <a:pt x="249" y="2834"/>
                    <a:pt x="614" y="2834"/>
                  </a:cubicBezTo>
                  <a:cubicBezTo>
                    <a:pt x="779" y="2834"/>
                    <a:pt x="969" y="2779"/>
                    <a:pt x="1171" y="2662"/>
                  </a:cubicBezTo>
                  <a:cubicBezTo>
                    <a:pt x="1816" y="2290"/>
                    <a:pt x="2339" y="1430"/>
                    <a:pt x="2339" y="742"/>
                  </a:cubicBezTo>
                  <a:cubicBezTo>
                    <a:pt x="2339" y="269"/>
                    <a:pt x="2091"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2009;p46">
              <a:extLst>
                <a:ext uri="{FF2B5EF4-FFF2-40B4-BE49-F238E27FC236}">
                  <a16:creationId xmlns:a16="http://schemas.microsoft.com/office/drawing/2014/main" id="{F7147DC9-B64A-8558-2045-4B01F633326E}"/>
                </a:ext>
              </a:extLst>
            </p:cNvPr>
            <p:cNvSpPr/>
            <p:nvPr/>
          </p:nvSpPr>
          <p:spPr>
            <a:xfrm>
              <a:off x="8883000" y="4419455"/>
              <a:ext cx="261000" cy="305279"/>
            </a:xfrm>
            <a:custGeom>
              <a:avLst/>
              <a:gdLst/>
              <a:ahLst/>
              <a:cxnLst/>
              <a:rect l="l" t="t" r="r" b="b"/>
              <a:pathLst>
                <a:path w="5193" h="6074" extrusionOk="0">
                  <a:moveTo>
                    <a:pt x="1836" y="1"/>
                  </a:moveTo>
                  <a:lnTo>
                    <a:pt x="1156" y="964"/>
                  </a:lnTo>
                  <a:lnTo>
                    <a:pt x="1" y="2602"/>
                  </a:lnTo>
                  <a:lnTo>
                    <a:pt x="5193" y="6074"/>
                  </a:lnTo>
                  <a:lnTo>
                    <a:pt x="5193" y="1939"/>
                  </a:lnTo>
                  <a:lnTo>
                    <a:pt x="1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2010;p46">
              <a:extLst>
                <a:ext uri="{FF2B5EF4-FFF2-40B4-BE49-F238E27FC236}">
                  <a16:creationId xmlns:a16="http://schemas.microsoft.com/office/drawing/2014/main" id="{450F452D-39BD-F45C-18F9-FF31044EC900}"/>
                </a:ext>
              </a:extLst>
            </p:cNvPr>
            <p:cNvSpPr/>
            <p:nvPr/>
          </p:nvSpPr>
          <p:spPr>
            <a:xfrm>
              <a:off x="8457398" y="4664271"/>
              <a:ext cx="131581" cy="142437"/>
            </a:xfrm>
            <a:custGeom>
              <a:avLst/>
              <a:gdLst/>
              <a:ahLst/>
              <a:cxnLst/>
              <a:rect l="l" t="t" r="r" b="b"/>
              <a:pathLst>
                <a:path w="2618" h="2834" extrusionOk="0">
                  <a:moveTo>
                    <a:pt x="1866" y="0"/>
                  </a:moveTo>
                  <a:cubicBezTo>
                    <a:pt x="1454" y="0"/>
                    <a:pt x="929" y="344"/>
                    <a:pt x="551" y="906"/>
                  </a:cubicBezTo>
                  <a:cubicBezTo>
                    <a:pt x="59" y="1636"/>
                    <a:pt x="1" y="2456"/>
                    <a:pt x="420" y="2738"/>
                  </a:cubicBezTo>
                  <a:cubicBezTo>
                    <a:pt x="516" y="2803"/>
                    <a:pt x="629" y="2834"/>
                    <a:pt x="752" y="2834"/>
                  </a:cubicBezTo>
                  <a:cubicBezTo>
                    <a:pt x="1164" y="2834"/>
                    <a:pt x="1689" y="2490"/>
                    <a:pt x="2067" y="1928"/>
                  </a:cubicBezTo>
                  <a:cubicBezTo>
                    <a:pt x="2558" y="1198"/>
                    <a:pt x="2618" y="377"/>
                    <a:pt x="2199" y="96"/>
                  </a:cubicBezTo>
                  <a:cubicBezTo>
                    <a:pt x="2102" y="31"/>
                    <a:pt x="1989" y="0"/>
                    <a:pt x="18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2011;p46">
              <a:extLst>
                <a:ext uri="{FF2B5EF4-FFF2-40B4-BE49-F238E27FC236}">
                  <a16:creationId xmlns:a16="http://schemas.microsoft.com/office/drawing/2014/main" id="{0DF130D8-F2BE-B741-1449-289937214482}"/>
                </a:ext>
              </a:extLst>
            </p:cNvPr>
            <p:cNvSpPr/>
            <p:nvPr/>
          </p:nvSpPr>
          <p:spPr>
            <a:xfrm>
              <a:off x="8476698" y="4670453"/>
              <a:ext cx="667302" cy="473047"/>
            </a:xfrm>
            <a:custGeom>
              <a:avLst/>
              <a:gdLst/>
              <a:ahLst/>
              <a:cxnLst/>
              <a:rect l="l" t="t" r="r" b="b"/>
              <a:pathLst>
                <a:path w="13277" h="9412" extrusionOk="0">
                  <a:moveTo>
                    <a:pt x="1865" y="1"/>
                  </a:moveTo>
                  <a:lnTo>
                    <a:pt x="1233" y="877"/>
                  </a:lnTo>
                  <a:lnTo>
                    <a:pt x="1" y="2581"/>
                  </a:lnTo>
                  <a:lnTo>
                    <a:pt x="10504" y="9411"/>
                  </a:lnTo>
                  <a:lnTo>
                    <a:pt x="13277" y="9411"/>
                  </a:lnTo>
                  <a:lnTo>
                    <a:pt x="13277" y="6619"/>
                  </a:lnTo>
                  <a:lnTo>
                    <a:pt x="1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2012;p46">
              <a:extLst>
                <a:ext uri="{FF2B5EF4-FFF2-40B4-BE49-F238E27FC236}">
                  <a16:creationId xmlns:a16="http://schemas.microsoft.com/office/drawing/2014/main" id="{B143F72B-3C1B-71B1-B141-5894ECB965FD}"/>
                </a:ext>
              </a:extLst>
            </p:cNvPr>
            <p:cNvSpPr/>
            <p:nvPr/>
          </p:nvSpPr>
          <p:spPr>
            <a:xfrm>
              <a:off x="8035415" y="4035569"/>
              <a:ext cx="43425" cy="70263"/>
            </a:xfrm>
            <a:custGeom>
              <a:avLst/>
              <a:gdLst/>
              <a:ahLst/>
              <a:cxnLst/>
              <a:rect l="l" t="t" r="r" b="b"/>
              <a:pathLst>
                <a:path w="864" h="1398" extrusionOk="0">
                  <a:moveTo>
                    <a:pt x="514" y="514"/>
                  </a:moveTo>
                  <a:lnTo>
                    <a:pt x="522" y="755"/>
                  </a:lnTo>
                  <a:lnTo>
                    <a:pt x="349" y="856"/>
                  </a:lnTo>
                  <a:lnTo>
                    <a:pt x="340" y="617"/>
                  </a:lnTo>
                  <a:lnTo>
                    <a:pt x="514" y="514"/>
                  </a:lnTo>
                  <a:close/>
                  <a:moveTo>
                    <a:pt x="606" y="0"/>
                  </a:moveTo>
                  <a:cubicBezTo>
                    <a:pt x="592" y="0"/>
                    <a:pt x="576" y="5"/>
                    <a:pt x="560" y="14"/>
                  </a:cubicBezTo>
                  <a:cubicBezTo>
                    <a:pt x="546" y="23"/>
                    <a:pt x="532" y="34"/>
                    <a:pt x="520" y="48"/>
                  </a:cubicBezTo>
                  <a:cubicBezTo>
                    <a:pt x="509" y="63"/>
                    <a:pt x="502" y="76"/>
                    <a:pt x="503" y="89"/>
                  </a:cubicBezTo>
                  <a:lnTo>
                    <a:pt x="512" y="373"/>
                  </a:lnTo>
                  <a:lnTo>
                    <a:pt x="336" y="476"/>
                  </a:lnTo>
                  <a:lnTo>
                    <a:pt x="327" y="225"/>
                  </a:lnTo>
                  <a:cubicBezTo>
                    <a:pt x="323" y="201"/>
                    <a:pt x="312" y="189"/>
                    <a:pt x="295" y="186"/>
                  </a:cubicBezTo>
                  <a:cubicBezTo>
                    <a:pt x="292" y="186"/>
                    <a:pt x="289" y="186"/>
                    <a:pt x="286" y="186"/>
                  </a:cubicBezTo>
                  <a:cubicBezTo>
                    <a:pt x="272" y="186"/>
                    <a:pt x="256" y="191"/>
                    <a:pt x="240" y="201"/>
                  </a:cubicBezTo>
                  <a:cubicBezTo>
                    <a:pt x="225" y="210"/>
                    <a:pt x="211" y="221"/>
                    <a:pt x="199" y="235"/>
                  </a:cubicBezTo>
                  <a:cubicBezTo>
                    <a:pt x="188" y="248"/>
                    <a:pt x="182" y="262"/>
                    <a:pt x="182" y="275"/>
                  </a:cubicBezTo>
                  <a:lnTo>
                    <a:pt x="193" y="559"/>
                  </a:lnTo>
                  <a:lnTo>
                    <a:pt x="37" y="649"/>
                  </a:lnTo>
                  <a:cubicBezTo>
                    <a:pt x="23" y="658"/>
                    <a:pt x="13" y="671"/>
                    <a:pt x="8" y="688"/>
                  </a:cubicBezTo>
                  <a:cubicBezTo>
                    <a:pt x="2" y="704"/>
                    <a:pt x="1" y="722"/>
                    <a:pt x="4" y="741"/>
                  </a:cubicBezTo>
                  <a:cubicBezTo>
                    <a:pt x="9" y="760"/>
                    <a:pt x="15" y="772"/>
                    <a:pt x="26" y="779"/>
                  </a:cubicBezTo>
                  <a:cubicBezTo>
                    <a:pt x="30" y="782"/>
                    <a:pt x="35" y="783"/>
                    <a:pt x="40" y="783"/>
                  </a:cubicBezTo>
                  <a:cubicBezTo>
                    <a:pt x="48" y="783"/>
                    <a:pt x="56" y="780"/>
                    <a:pt x="66" y="774"/>
                  </a:cubicBezTo>
                  <a:lnTo>
                    <a:pt x="194" y="700"/>
                  </a:lnTo>
                  <a:lnTo>
                    <a:pt x="203" y="940"/>
                  </a:lnTo>
                  <a:lnTo>
                    <a:pt x="49" y="1030"/>
                  </a:lnTo>
                  <a:cubicBezTo>
                    <a:pt x="36" y="1038"/>
                    <a:pt x="26" y="1050"/>
                    <a:pt x="20" y="1068"/>
                  </a:cubicBezTo>
                  <a:cubicBezTo>
                    <a:pt x="14" y="1086"/>
                    <a:pt x="13" y="1104"/>
                    <a:pt x="17" y="1122"/>
                  </a:cubicBezTo>
                  <a:cubicBezTo>
                    <a:pt x="20" y="1140"/>
                    <a:pt x="28" y="1153"/>
                    <a:pt x="38" y="1159"/>
                  </a:cubicBezTo>
                  <a:cubicBezTo>
                    <a:pt x="43" y="1163"/>
                    <a:pt x="49" y="1165"/>
                    <a:pt x="54" y="1165"/>
                  </a:cubicBezTo>
                  <a:cubicBezTo>
                    <a:pt x="62" y="1165"/>
                    <a:pt x="69" y="1162"/>
                    <a:pt x="77" y="1157"/>
                  </a:cubicBezTo>
                  <a:lnTo>
                    <a:pt x="205" y="1083"/>
                  </a:lnTo>
                  <a:lnTo>
                    <a:pt x="218" y="1362"/>
                  </a:lnTo>
                  <a:cubicBezTo>
                    <a:pt x="221" y="1383"/>
                    <a:pt x="233" y="1395"/>
                    <a:pt x="251" y="1397"/>
                  </a:cubicBezTo>
                  <a:cubicBezTo>
                    <a:pt x="254" y="1397"/>
                    <a:pt x="257" y="1398"/>
                    <a:pt x="260" y="1398"/>
                  </a:cubicBezTo>
                  <a:cubicBezTo>
                    <a:pt x="275" y="1398"/>
                    <a:pt x="291" y="1393"/>
                    <a:pt x="308" y="1383"/>
                  </a:cubicBezTo>
                  <a:cubicBezTo>
                    <a:pt x="319" y="1376"/>
                    <a:pt x="332" y="1364"/>
                    <a:pt x="344" y="1349"/>
                  </a:cubicBezTo>
                  <a:cubicBezTo>
                    <a:pt x="357" y="1333"/>
                    <a:pt x="362" y="1317"/>
                    <a:pt x="361" y="1304"/>
                  </a:cubicBezTo>
                  <a:lnTo>
                    <a:pt x="351" y="997"/>
                  </a:lnTo>
                  <a:lnTo>
                    <a:pt x="524" y="896"/>
                  </a:lnTo>
                  <a:lnTo>
                    <a:pt x="536" y="1177"/>
                  </a:lnTo>
                  <a:cubicBezTo>
                    <a:pt x="539" y="1199"/>
                    <a:pt x="550" y="1210"/>
                    <a:pt x="568" y="1212"/>
                  </a:cubicBezTo>
                  <a:cubicBezTo>
                    <a:pt x="571" y="1213"/>
                    <a:pt x="574" y="1213"/>
                    <a:pt x="577" y="1213"/>
                  </a:cubicBezTo>
                  <a:cubicBezTo>
                    <a:pt x="593" y="1213"/>
                    <a:pt x="609" y="1208"/>
                    <a:pt x="626" y="1198"/>
                  </a:cubicBezTo>
                  <a:cubicBezTo>
                    <a:pt x="639" y="1190"/>
                    <a:pt x="653" y="1177"/>
                    <a:pt x="664" y="1163"/>
                  </a:cubicBezTo>
                  <a:cubicBezTo>
                    <a:pt x="675" y="1147"/>
                    <a:pt x="681" y="1132"/>
                    <a:pt x="681" y="1120"/>
                  </a:cubicBezTo>
                  <a:lnTo>
                    <a:pt x="670" y="811"/>
                  </a:lnTo>
                  <a:lnTo>
                    <a:pt x="824" y="722"/>
                  </a:lnTo>
                  <a:cubicBezTo>
                    <a:pt x="836" y="716"/>
                    <a:pt x="846" y="702"/>
                    <a:pt x="854" y="684"/>
                  </a:cubicBezTo>
                  <a:cubicBezTo>
                    <a:pt x="861" y="666"/>
                    <a:pt x="863" y="648"/>
                    <a:pt x="860" y="630"/>
                  </a:cubicBezTo>
                  <a:cubicBezTo>
                    <a:pt x="857" y="612"/>
                    <a:pt x="848" y="600"/>
                    <a:pt x="835" y="593"/>
                  </a:cubicBezTo>
                  <a:cubicBezTo>
                    <a:pt x="829" y="590"/>
                    <a:pt x="823" y="589"/>
                    <a:pt x="817" y="589"/>
                  </a:cubicBezTo>
                  <a:cubicBezTo>
                    <a:pt x="810" y="589"/>
                    <a:pt x="803" y="591"/>
                    <a:pt x="796" y="595"/>
                  </a:cubicBezTo>
                  <a:lnTo>
                    <a:pt x="667" y="671"/>
                  </a:lnTo>
                  <a:lnTo>
                    <a:pt x="660" y="430"/>
                  </a:lnTo>
                  <a:lnTo>
                    <a:pt x="813" y="341"/>
                  </a:lnTo>
                  <a:cubicBezTo>
                    <a:pt x="825" y="333"/>
                    <a:pt x="834" y="320"/>
                    <a:pt x="841" y="302"/>
                  </a:cubicBezTo>
                  <a:cubicBezTo>
                    <a:pt x="849" y="286"/>
                    <a:pt x="850" y="268"/>
                    <a:pt x="846" y="248"/>
                  </a:cubicBezTo>
                  <a:cubicBezTo>
                    <a:pt x="843" y="230"/>
                    <a:pt x="835" y="218"/>
                    <a:pt x="823" y="212"/>
                  </a:cubicBezTo>
                  <a:cubicBezTo>
                    <a:pt x="818" y="210"/>
                    <a:pt x="812" y="209"/>
                    <a:pt x="807" y="209"/>
                  </a:cubicBezTo>
                  <a:cubicBezTo>
                    <a:pt x="799" y="209"/>
                    <a:pt x="792" y="211"/>
                    <a:pt x="785" y="216"/>
                  </a:cubicBezTo>
                  <a:lnTo>
                    <a:pt x="656" y="290"/>
                  </a:lnTo>
                  <a:lnTo>
                    <a:pt x="648" y="38"/>
                  </a:lnTo>
                  <a:cubicBezTo>
                    <a:pt x="643" y="15"/>
                    <a:pt x="631" y="3"/>
                    <a:pt x="614" y="1"/>
                  </a:cubicBezTo>
                  <a:cubicBezTo>
                    <a:pt x="612" y="0"/>
                    <a:pt x="609" y="0"/>
                    <a:pt x="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2013;p46">
              <a:extLst>
                <a:ext uri="{FF2B5EF4-FFF2-40B4-BE49-F238E27FC236}">
                  <a16:creationId xmlns:a16="http://schemas.microsoft.com/office/drawing/2014/main" id="{B2E00966-EC4D-17A5-7113-889F8C8852C1}"/>
                </a:ext>
              </a:extLst>
            </p:cNvPr>
            <p:cNvSpPr/>
            <p:nvPr/>
          </p:nvSpPr>
          <p:spPr>
            <a:xfrm>
              <a:off x="8094873" y="3999733"/>
              <a:ext cx="51215" cy="65388"/>
            </a:xfrm>
            <a:custGeom>
              <a:avLst/>
              <a:gdLst/>
              <a:ahLst/>
              <a:cxnLst/>
              <a:rect l="l" t="t" r="r" b="b"/>
              <a:pathLst>
                <a:path w="1019" h="1301" extrusionOk="0">
                  <a:moveTo>
                    <a:pt x="633" y="603"/>
                  </a:moveTo>
                  <a:lnTo>
                    <a:pt x="646" y="669"/>
                  </a:lnTo>
                  <a:cubicBezTo>
                    <a:pt x="649" y="684"/>
                    <a:pt x="649" y="702"/>
                    <a:pt x="644" y="723"/>
                  </a:cubicBezTo>
                  <a:cubicBezTo>
                    <a:pt x="640" y="743"/>
                    <a:pt x="632" y="762"/>
                    <a:pt x="622" y="782"/>
                  </a:cubicBezTo>
                  <a:cubicBezTo>
                    <a:pt x="610" y="803"/>
                    <a:pt x="597" y="821"/>
                    <a:pt x="581" y="839"/>
                  </a:cubicBezTo>
                  <a:cubicBezTo>
                    <a:pt x="565" y="857"/>
                    <a:pt x="547" y="871"/>
                    <a:pt x="527" y="884"/>
                  </a:cubicBezTo>
                  <a:cubicBezTo>
                    <a:pt x="508" y="895"/>
                    <a:pt x="491" y="900"/>
                    <a:pt x="475" y="900"/>
                  </a:cubicBezTo>
                  <a:cubicBezTo>
                    <a:pt x="470" y="900"/>
                    <a:pt x="465" y="899"/>
                    <a:pt x="461" y="898"/>
                  </a:cubicBezTo>
                  <a:cubicBezTo>
                    <a:pt x="442" y="894"/>
                    <a:pt x="429" y="877"/>
                    <a:pt x="424" y="847"/>
                  </a:cubicBezTo>
                  <a:cubicBezTo>
                    <a:pt x="415" y="804"/>
                    <a:pt x="426" y="765"/>
                    <a:pt x="456" y="731"/>
                  </a:cubicBezTo>
                  <a:cubicBezTo>
                    <a:pt x="487" y="697"/>
                    <a:pt x="531" y="663"/>
                    <a:pt x="588" y="629"/>
                  </a:cubicBezTo>
                  <a:lnTo>
                    <a:pt x="633" y="603"/>
                  </a:lnTo>
                  <a:close/>
                  <a:moveTo>
                    <a:pt x="691" y="1"/>
                  </a:moveTo>
                  <a:cubicBezTo>
                    <a:pt x="610" y="1"/>
                    <a:pt x="516" y="31"/>
                    <a:pt x="410" y="93"/>
                  </a:cubicBezTo>
                  <a:cubicBezTo>
                    <a:pt x="323" y="143"/>
                    <a:pt x="251" y="201"/>
                    <a:pt x="194" y="268"/>
                  </a:cubicBezTo>
                  <a:cubicBezTo>
                    <a:pt x="136" y="334"/>
                    <a:pt x="91" y="405"/>
                    <a:pt x="61" y="479"/>
                  </a:cubicBezTo>
                  <a:cubicBezTo>
                    <a:pt x="31" y="554"/>
                    <a:pt x="13" y="631"/>
                    <a:pt x="6" y="713"/>
                  </a:cubicBezTo>
                  <a:cubicBezTo>
                    <a:pt x="0" y="793"/>
                    <a:pt x="5" y="872"/>
                    <a:pt x="20" y="952"/>
                  </a:cubicBezTo>
                  <a:cubicBezTo>
                    <a:pt x="40" y="1045"/>
                    <a:pt x="68" y="1117"/>
                    <a:pt x="105" y="1170"/>
                  </a:cubicBezTo>
                  <a:cubicBezTo>
                    <a:pt x="142" y="1223"/>
                    <a:pt x="186" y="1259"/>
                    <a:pt x="234" y="1279"/>
                  </a:cubicBezTo>
                  <a:cubicBezTo>
                    <a:pt x="269" y="1293"/>
                    <a:pt x="306" y="1301"/>
                    <a:pt x="345" y="1301"/>
                  </a:cubicBezTo>
                  <a:cubicBezTo>
                    <a:pt x="361" y="1301"/>
                    <a:pt x="377" y="1300"/>
                    <a:pt x="393" y="1297"/>
                  </a:cubicBezTo>
                  <a:cubicBezTo>
                    <a:pt x="449" y="1287"/>
                    <a:pt x="507" y="1267"/>
                    <a:pt x="563" y="1234"/>
                  </a:cubicBezTo>
                  <a:cubicBezTo>
                    <a:pt x="589" y="1218"/>
                    <a:pt x="617" y="1199"/>
                    <a:pt x="646" y="1178"/>
                  </a:cubicBezTo>
                  <a:cubicBezTo>
                    <a:pt x="677" y="1155"/>
                    <a:pt x="704" y="1133"/>
                    <a:pt x="730" y="1108"/>
                  </a:cubicBezTo>
                  <a:cubicBezTo>
                    <a:pt x="755" y="1084"/>
                    <a:pt x="775" y="1061"/>
                    <a:pt x="791" y="1038"/>
                  </a:cubicBezTo>
                  <a:cubicBezTo>
                    <a:pt x="806" y="1015"/>
                    <a:pt x="813" y="997"/>
                    <a:pt x="810" y="982"/>
                  </a:cubicBezTo>
                  <a:cubicBezTo>
                    <a:pt x="808" y="974"/>
                    <a:pt x="802" y="965"/>
                    <a:pt x="793" y="957"/>
                  </a:cubicBezTo>
                  <a:cubicBezTo>
                    <a:pt x="788" y="953"/>
                    <a:pt x="782" y="951"/>
                    <a:pt x="776" y="951"/>
                  </a:cubicBezTo>
                  <a:cubicBezTo>
                    <a:pt x="771" y="951"/>
                    <a:pt x="765" y="953"/>
                    <a:pt x="759" y="956"/>
                  </a:cubicBezTo>
                  <a:cubicBezTo>
                    <a:pt x="751" y="960"/>
                    <a:pt x="742" y="968"/>
                    <a:pt x="732" y="978"/>
                  </a:cubicBezTo>
                  <a:cubicBezTo>
                    <a:pt x="723" y="988"/>
                    <a:pt x="710" y="1002"/>
                    <a:pt x="695" y="1018"/>
                  </a:cubicBezTo>
                  <a:cubicBezTo>
                    <a:pt x="680" y="1032"/>
                    <a:pt x="662" y="1049"/>
                    <a:pt x="640" y="1066"/>
                  </a:cubicBezTo>
                  <a:cubicBezTo>
                    <a:pt x="618" y="1084"/>
                    <a:pt x="591" y="1101"/>
                    <a:pt x="561" y="1120"/>
                  </a:cubicBezTo>
                  <a:cubicBezTo>
                    <a:pt x="493" y="1158"/>
                    <a:pt x="436" y="1179"/>
                    <a:pt x="387" y="1181"/>
                  </a:cubicBezTo>
                  <a:cubicBezTo>
                    <a:pt x="383" y="1181"/>
                    <a:pt x="379" y="1181"/>
                    <a:pt x="375" y="1181"/>
                  </a:cubicBezTo>
                  <a:cubicBezTo>
                    <a:pt x="331" y="1181"/>
                    <a:pt x="293" y="1170"/>
                    <a:pt x="261" y="1147"/>
                  </a:cubicBezTo>
                  <a:cubicBezTo>
                    <a:pt x="226" y="1124"/>
                    <a:pt x="198" y="1088"/>
                    <a:pt x="177" y="1041"/>
                  </a:cubicBezTo>
                  <a:cubicBezTo>
                    <a:pt x="156" y="996"/>
                    <a:pt x="139" y="945"/>
                    <a:pt x="127" y="888"/>
                  </a:cubicBezTo>
                  <a:cubicBezTo>
                    <a:pt x="116" y="826"/>
                    <a:pt x="110" y="764"/>
                    <a:pt x="112" y="701"/>
                  </a:cubicBezTo>
                  <a:cubicBezTo>
                    <a:pt x="114" y="638"/>
                    <a:pt x="125" y="577"/>
                    <a:pt x="147" y="517"/>
                  </a:cubicBezTo>
                  <a:cubicBezTo>
                    <a:pt x="169" y="456"/>
                    <a:pt x="202" y="398"/>
                    <a:pt x="248" y="344"/>
                  </a:cubicBezTo>
                  <a:cubicBezTo>
                    <a:pt x="293" y="289"/>
                    <a:pt x="354" y="241"/>
                    <a:pt x="429" y="197"/>
                  </a:cubicBezTo>
                  <a:cubicBezTo>
                    <a:pt x="515" y="146"/>
                    <a:pt x="589" y="121"/>
                    <a:pt x="652" y="121"/>
                  </a:cubicBezTo>
                  <a:cubicBezTo>
                    <a:pt x="685" y="121"/>
                    <a:pt x="715" y="129"/>
                    <a:pt x="742" y="143"/>
                  </a:cubicBezTo>
                  <a:cubicBezTo>
                    <a:pt x="819" y="184"/>
                    <a:pt x="872" y="277"/>
                    <a:pt x="901" y="420"/>
                  </a:cubicBezTo>
                  <a:cubicBezTo>
                    <a:pt x="905" y="442"/>
                    <a:pt x="909" y="468"/>
                    <a:pt x="912" y="496"/>
                  </a:cubicBezTo>
                  <a:cubicBezTo>
                    <a:pt x="916" y="526"/>
                    <a:pt x="917" y="554"/>
                    <a:pt x="914" y="581"/>
                  </a:cubicBezTo>
                  <a:cubicBezTo>
                    <a:pt x="913" y="609"/>
                    <a:pt x="908" y="635"/>
                    <a:pt x="899" y="657"/>
                  </a:cubicBezTo>
                  <a:cubicBezTo>
                    <a:pt x="890" y="681"/>
                    <a:pt x="875" y="698"/>
                    <a:pt x="855" y="710"/>
                  </a:cubicBezTo>
                  <a:cubicBezTo>
                    <a:pt x="845" y="716"/>
                    <a:pt x="835" y="719"/>
                    <a:pt x="825" y="719"/>
                  </a:cubicBezTo>
                  <a:cubicBezTo>
                    <a:pt x="820" y="719"/>
                    <a:pt x="814" y="718"/>
                    <a:pt x="809" y="716"/>
                  </a:cubicBezTo>
                  <a:cubicBezTo>
                    <a:pt x="794" y="709"/>
                    <a:pt x="783" y="695"/>
                    <a:pt x="773" y="670"/>
                  </a:cubicBezTo>
                  <a:lnTo>
                    <a:pt x="720" y="401"/>
                  </a:lnTo>
                  <a:cubicBezTo>
                    <a:pt x="713" y="366"/>
                    <a:pt x="701" y="339"/>
                    <a:pt x="683" y="320"/>
                  </a:cubicBezTo>
                  <a:cubicBezTo>
                    <a:pt x="666" y="300"/>
                    <a:pt x="645" y="288"/>
                    <a:pt x="621" y="282"/>
                  </a:cubicBezTo>
                  <a:cubicBezTo>
                    <a:pt x="611" y="280"/>
                    <a:pt x="600" y="279"/>
                    <a:pt x="589" y="279"/>
                  </a:cubicBezTo>
                  <a:cubicBezTo>
                    <a:pt x="574" y="279"/>
                    <a:pt x="557" y="281"/>
                    <a:pt x="540" y="286"/>
                  </a:cubicBezTo>
                  <a:cubicBezTo>
                    <a:pt x="509" y="293"/>
                    <a:pt x="478" y="306"/>
                    <a:pt x="445" y="325"/>
                  </a:cubicBezTo>
                  <a:cubicBezTo>
                    <a:pt x="420" y="340"/>
                    <a:pt x="397" y="357"/>
                    <a:pt x="373" y="376"/>
                  </a:cubicBezTo>
                  <a:cubicBezTo>
                    <a:pt x="349" y="395"/>
                    <a:pt x="328" y="414"/>
                    <a:pt x="310" y="434"/>
                  </a:cubicBezTo>
                  <a:cubicBezTo>
                    <a:pt x="292" y="454"/>
                    <a:pt x="278" y="474"/>
                    <a:pt x="268" y="492"/>
                  </a:cubicBezTo>
                  <a:cubicBezTo>
                    <a:pt x="259" y="511"/>
                    <a:pt x="255" y="527"/>
                    <a:pt x="258" y="540"/>
                  </a:cubicBezTo>
                  <a:cubicBezTo>
                    <a:pt x="260" y="552"/>
                    <a:pt x="267" y="563"/>
                    <a:pt x="277" y="575"/>
                  </a:cubicBezTo>
                  <a:cubicBezTo>
                    <a:pt x="284" y="582"/>
                    <a:pt x="291" y="586"/>
                    <a:pt x="299" y="586"/>
                  </a:cubicBezTo>
                  <a:cubicBezTo>
                    <a:pt x="303" y="586"/>
                    <a:pt x="307" y="584"/>
                    <a:pt x="312" y="582"/>
                  </a:cubicBezTo>
                  <a:cubicBezTo>
                    <a:pt x="318" y="579"/>
                    <a:pt x="324" y="572"/>
                    <a:pt x="331" y="564"/>
                  </a:cubicBezTo>
                  <a:cubicBezTo>
                    <a:pt x="337" y="555"/>
                    <a:pt x="346" y="545"/>
                    <a:pt x="355" y="534"/>
                  </a:cubicBezTo>
                  <a:cubicBezTo>
                    <a:pt x="365" y="522"/>
                    <a:pt x="377" y="509"/>
                    <a:pt x="392" y="495"/>
                  </a:cubicBezTo>
                  <a:cubicBezTo>
                    <a:pt x="408" y="482"/>
                    <a:pt x="427" y="468"/>
                    <a:pt x="449" y="455"/>
                  </a:cubicBezTo>
                  <a:cubicBezTo>
                    <a:pt x="484" y="434"/>
                    <a:pt x="514" y="424"/>
                    <a:pt x="537" y="424"/>
                  </a:cubicBezTo>
                  <a:cubicBezTo>
                    <a:pt x="574" y="424"/>
                    <a:pt x="597" y="449"/>
                    <a:pt x="607" y="497"/>
                  </a:cubicBezTo>
                  <a:lnTo>
                    <a:pt x="613" y="525"/>
                  </a:lnTo>
                  <a:lnTo>
                    <a:pt x="556" y="557"/>
                  </a:lnTo>
                  <a:cubicBezTo>
                    <a:pt x="512" y="583"/>
                    <a:pt x="472" y="610"/>
                    <a:pt x="436" y="637"/>
                  </a:cubicBezTo>
                  <a:cubicBezTo>
                    <a:pt x="401" y="664"/>
                    <a:pt x="371" y="693"/>
                    <a:pt x="347" y="723"/>
                  </a:cubicBezTo>
                  <a:cubicBezTo>
                    <a:pt x="323" y="753"/>
                    <a:pt x="306" y="785"/>
                    <a:pt x="297" y="817"/>
                  </a:cubicBezTo>
                  <a:cubicBezTo>
                    <a:pt x="287" y="851"/>
                    <a:pt x="286" y="886"/>
                    <a:pt x="294" y="924"/>
                  </a:cubicBezTo>
                  <a:cubicBezTo>
                    <a:pt x="300" y="956"/>
                    <a:pt x="311" y="981"/>
                    <a:pt x="326" y="997"/>
                  </a:cubicBezTo>
                  <a:cubicBezTo>
                    <a:pt x="341" y="1014"/>
                    <a:pt x="359" y="1024"/>
                    <a:pt x="380" y="1029"/>
                  </a:cubicBezTo>
                  <a:cubicBezTo>
                    <a:pt x="387" y="1030"/>
                    <a:pt x="395" y="1031"/>
                    <a:pt x="403" y="1031"/>
                  </a:cubicBezTo>
                  <a:cubicBezTo>
                    <a:pt x="417" y="1031"/>
                    <a:pt x="432" y="1029"/>
                    <a:pt x="448" y="1024"/>
                  </a:cubicBezTo>
                  <a:cubicBezTo>
                    <a:pt x="472" y="1019"/>
                    <a:pt x="496" y="1009"/>
                    <a:pt x="520" y="994"/>
                  </a:cubicBezTo>
                  <a:cubicBezTo>
                    <a:pt x="563" y="970"/>
                    <a:pt x="596" y="940"/>
                    <a:pt x="621" y="905"/>
                  </a:cubicBezTo>
                  <a:cubicBezTo>
                    <a:pt x="645" y="871"/>
                    <a:pt x="668" y="831"/>
                    <a:pt x="688" y="785"/>
                  </a:cubicBezTo>
                  <a:cubicBezTo>
                    <a:pt x="699" y="812"/>
                    <a:pt x="722" y="829"/>
                    <a:pt x="753" y="834"/>
                  </a:cubicBezTo>
                  <a:cubicBezTo>
                    <a:pt x="760" y="836"/>
                    <a:pt x="767" y="836"/>
                    <a:pt x="775" y="836"/>
                  </a:cubicBezTo>
                  <a:cubicBezTo>
                    <a:pt x="801" y="836"/>
                    <a:pt x="831" y="827"/>
                    <a:pt x="864" y="807"/>
                  </a:cubicBezTo>
                  <a:cubicBezTo>
                    <a:pt x="902" y="785"/>
                    <a:pt x="931" y="758"/>
                    <a:pt x="954" y="723"/>
                  </a:cubicBezTo>
                  <a:cubicBezTo>
                    <a:pt x="976" y="689"/>
                    <a:pt x="993" y="652"/>
                    <a:pt x="1003" y="610"/>
                  </a:cubicBezTo>
                  <a:cubicBezTo>
                    <a:pt x="1014" y="567"/>
                    <a:pt x="1018" y="523"/>
                    <a:pt x="1017" y="477"/>
                  </a:cubicBezTo>
                  <a:cubicBezTo>
                    <a:pt x="1016" y="430"/>
                    <a:pt x="1011" y="384"/>
                    <a:pt x="1002" y="336"/>
                  </a:cubicBezTo>
                  <a:cubicBezTo>
                    <a:pt x="969" y="170"/>
                    <a:pt x="901" y="64"/>
                    <a:pt x="799" y="21"/>
                  </a:cubicBezTo>
                  <a:cubicBezTo>
                    <a:pt x="766" y="7"/>
                    <a:pt x="730"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2014;p46">
              <a:extLst>
                <a:ext uri="{FF2B5EF4-FFF2-40B4-BE49-F238E27FC236}">
                  <a16:creationId xmlns:a16="http://schemas.microsoft.com/office/drawing/2014/main" id="{13725E91-3D40-D963-BDA0-21FD2D077C9C}"/>
                </a:ext>
              </a:extLst>
            </p:cNvPr>
            <p:cNvSpPr/>
            <p:nvPr/>
          </p:nvSpPr>
          <p:spPr>
            <a:xfrm>
              <a:off x="8156994" y="3953544"/>
              <a:ext cx="63076" cy="82024"/>
            </a:xfrm>
            <a:custGeom>
              <a:avLst/>
              <a:gdLst/>
              <a:ahLst/>
              <a:cxnLst/>
              <a:rect l="l" t="t" r="r" b="b"/>
              <a:pathLst>
                <a:path w="1255" h="1632" extrusionOk="0">
                  <a:moveTo>
                    <a:pt x="260" y="511"/>
                  </a:moveTo>
                  <a:cubicBezTo>
                    <a:pt x="265" y="511"/>
                    <a:pt x="270" y="511"/>
                    <a:pt x="274" y="512"/>
                  </a:cubicBezTo>
                  <a:cubicBezTo>
                    <a:pt x="294" y="518"/>
                    <a:pt x="308" y="537"/>
                    <a:pt x="314" y="570"/>
                  </a:cubicBezTo>
                  <a:lnTo>
                    <a:pt x="361" y="807"/>
                  </a:lnTo>
                  <a:cubicBezTo>
                    <a:pt x="368" y="841"/>
                    <a:pt x="364" y="870"/>
                    <a:pt x="350" y="895"/>
                  </a:cubicBezTo>
                  <a:cubicBezTo>
                    <a:pt x="336" y="920"/>
                    <a:pt x="314" y="941"/>
                    <a:pt x="284" y="958"/>
                  </a:cubicBezTo>
                  <a:cubicBezTo>
                    <a:pt x="263" y="971"/>
                    <a:pt x="244" y="977"/>
                    <a:pt x="227" y="977"/>
                  </a:cubicBezTo>
                  <a:cubicBezTo>
                    <a:pt x="222" y="977"/>
                    <a:pt x="216" y="976"/>
                    <a:pt x="211" y="975"/>
                  </a:cubicBezTo>
                  <a:cubicBezTo>
                    <a:pt x="192" y="971"/>
                    <a:pt x="178" y="950"/>
                    <a:pt x="172" y="918"/>
                  </a:cubicBezTo>
                  <a:lnTo>
                    <a:pt x="124" y="680"/>
                  </a:lnTo>
                  <a:cubicBezTo>
                    <a:pt x="119" y="646"/>
                    <a:pt x="122" y="618"/>
                    <a:pt x="136" y="593"/>
                  </a:cubicBezTo>
                  <a:cubicBezTo>
                    <a:pt x="149" y="569"/>
                    <a:pt x="171" y="547"/>
                    <a:pt x="200" y="530"/>
                  </a:cubicBezTo>
                  <a:cubicBezTo>
                    <a:pt x="223" y="517"/>
                    <a:pt x="243" y="511"/>
                    <a:pt x="260" y="511"/>
                  </a:cubicBezTo>
                  <a:close/>
                  <a:moveTo>
                    <a:pt x="308" y="385"/>
                  </a:moveTo>
                  <a:cubicBezTo>
                    <a:pt x="294" y="385"/>
                    <a:pt x="278" y="387"/>
                    <a:pt x="262" y="392"/>
                  </a:cubicBezTo>
                  <a:cubicBezTo>
                    <a:pt x="235" y="400"/>
                    <a:pt x="208" y="411"/>
                    <a:pt x="180" y="428"/>
                  </a:cubicBezTo>
                  <a:cubicBezTo>
                    <a:pt x="121" y="462"/>
                    <a:pt x="75" y="506"/>
                    <a:pt x="42" y="557"/>
                  </a:cubicBezTo>
                  <a:cubicBezTo>
                    <a:pt x="10" y="610"/>
                    <a:pt x="1" y="672"/>
                    <a:pt x="15" y="744"/>
                  </a:cubicBezTo>
                  <a:lnTo>
                    <a:pt x="62" y="982"/>
                  </a:lnTo>
                  <a:cubicBezTo>
                    <a:pt x="69" y="1018"/>
                    <a:pt x="80" y="1046"/>
                    <a:pt x="96" y="1065"/>
                  </a:cubicBezTo>
                  <a:cubicBezTo>
                    <a:pt x="112" y="1084"/>
                    <a:pt x="130" y="1096"/>
                    <a:pt x="151" y="1101"/>
                  </a:cubicBezTo>
                  <a:cubicBezTo>
                    <a:pt x="160" y="1103"/>
                    <a:pt x="169" y="1104"/>
                    <a:pt x="178" y="1104"/>
                  </a:cubicBezTo>
                  <a:cubicBezTo>
                    <a:pt x="192" y="1104"/>
                    <a:pt x="207" y="1102"/>
                    <a:pt x="222" y="1098"/>
                  </a:cubicBezTo>
                  <a:cubicBezTo>
                    <a:pt x="248" y="1090"/>
                    <a:pt x="276" y="1078"/>
                    <a:pt x="306" y="1061"/>
                  </a:cubicBezTo>
                  <a:cubicBezTo>
                    <a:pt x="334" y="1044"/>
                    <a:pt x="360" y="1025"/>
                    <a:pt x="383" y="1003"/>
                  </a:cubicBezTo>
                  <a:cubicBezTo>
                    <a:pt x="407" y="982"/>
                    <a:pt x="426" y="958"/>
                    <a:pt x="442" y="932"/>
                  </a:cubicBezTo>
                  <a:cubicBezTo>
                    <a:pt x="457" y="906"/>
                    <a:pt x="467" y="877"/>
                    <a:pt x="472" y="846"/>
                  </a:cubicBezTo>
                  <a:cubicBezTo>
                    <a:pt x="478" y="815"/>
                    <a:pt x="477" y="780"/>
                    <a:pt x="470" y="744"/>
                  </a:cubicBezTo>
                  <a:lnTo>
                    <a:pt x="423" y="507"/>
                  </a:lnTo>
                  <a:cubicBezTo>
                    <a:pt x="416" y="471"/>
                    <a:pt x="405" y="442"/>
                    <a:pt x="389" y="423"/>
                  </a:cubicBezTo>
                  <a:cubicBezTo>
                    <a:pt x="373" y="404"/>
                    <a:pt x="355" y="393"/>
                    <a:pt x="334" y="387"/>
                  </a:cubicBezTo>
                  <a:cubicBezTo>
                    <a:pt x="326" y="386"/>
                    <a:pt x="317" y="385"/>
                    <a:pt x="308" y="385"/>
                  </a:cubicBezTo>
                  <a:close/>
                  <a:moveTo>
                    <a:pt x="1036" y="668"/>
                  </a:moveTo>
                  <a:cubicBezTo>
                    <a:pt x="1041" y="668"/>
                    <a:pt x="1046" y="669"/>
                    <a:pt x="1051" y="670"/>
                  </a:cubicBezTo>
                  <a:cubicBezTo>
                    <a:pt x="1071" y="674"/>
                    <a:pt x="1085" y="694"/>
                    <a:pt x="1091" y="727"/>
                  </a:cubicBezTo>
                  <a:lnTo>
                    <a:pt x="1138" y="965"/>
                  </a:lnTo>
                  <a:cubicBezTo>
                    <a:pt x="1145" y="998"/>
                    <a:pt x="1141" y="1027"/>
                    <a:pt x="1127" y="1052"/>
                  </a:cubicBezTo>
                  <a:cubicBezTo>
                    <a:pt x="1113" y="1076"/>
                    <a:pt x="1092" y="1098"/>
                    <a:pt x="1062" y="1115"/>
                  </a:cubicBezTo>
                  <a:cubicBezTo>
                    <a:pt x="1040" y="1128"/>
                    <a:pt x="1019" y="1134"/>
                    <a:pt x="1002" y="1134"/>
                  </a:cubicBezTo>
                  <a:cubicBezTo>
                    <a:pt x="997" y="1134"/>
                    <a:pt x="993" y="1134"/>
                    <a:pt x="988" y="1133"/>
                  </a:cubicBezTo>
                  <a:cubicBezTo>
                    <a:pt x="969" y="1127"/>
                    <a:pt x="955" y="1108"/>
                    <a:pt x="950" y="1074"/>
                  </a:cubicBezTo>
                  <a:lnTo>
                    <a:pt x="903" y="837"/>
                  </a:lnTo>
                  <a:cubicBezTo>
                    <a:pt x="896" y="804"/>
                    <a:pt x="899" y="775"/>
                    <a:pt x="913" y="750"/>
                  </a:cubicBezTo>
                  <a:cubicBezTo>
                    <a:pt x="926" y="725"/>
                    <a:pt x="948" y="705"/>
                    <a:pt x="977" y="688"/>
                  </a:cubicBezTo>
                  <a:cubicBezTo>
                    <a:pt x="999" y="675"/>
                    <a:pt x="1019" y="668"/>
                    <a:pt x="1036" y="668"/>
                  </a:cubicBezTo>
                  <a:close/>
                  <a:moveTo>
                    <a:pt x="1085" y="542"/>
                  </a:moveTo>
                  <a:cubicBezTo>
                    <a:pt x="1070" y="542"/>
                    <a:pt x="1055" y="544"/>
                    <a:pt x="1039" y="548"/>
                  </a:cubicBezTo>
                  <a:cubicBezTo>
                    <a:pt x="1012" y="556"/>
                    <a:pt x="985" y="569"/>
                    <a:pt x="957" y="584"/>
                  </a:cubicBezTo>
                  <a:cubicBezTo>
                    <a:pt x="898" y="619"/>
                    <a:pt x="853" y="662"/>
                    <a:pt x="819" y="715"/>
                  </a:cubicBezTo>
                  <a:cubicBezTo>
                    <a:pt x="787" y="768"/>
                    <a:pt x="778" y="830"/>
                    <a:pt x="792" y="901"/>
                  </a:cubicBezTo>
                  <a:lnTo>
                    <a:pt x="839" y="1138"/>
                  </a:lnTo>
                  <a:cubicBezTo>
                    <a:pt x="846" y="1176"/>
                    <a:pt x="857" y="1203"/>
                    <a:pt x="873" y="1222"/>
                  </a:cubicBezTo>
                  <a:cubicBezTo>
                    <a:pt x="889" y="1241"/>
                    <a:pt x="907" y="1253"/>
                    <a:pt x="928" y="1258"/>
                  </a:cubicBezTo>
                  <a:cubicBezTo>
                    <a:pt x="937" y="1260"/>
                    <a:pt x="947" y="1261"/>
                    <a:pt x="956" y="1261"/>
                  </a:cubicBezTo>
                  <a:cubicBezTo>
                    <a:pt x="970" y="1261"/>
                    <a:pt x="984" y="1259"/>
                    <a:pt x="999" y="1254"/>
                  </a:cubicBezTo>
                  <a:cubicBezTo>
                    <a:pt x="1025" y="1246"/>
                    <a:pt x="1053" y="1235"/>
                    <a:pt x="1083" y="1217"/>
                  </a:cubicBezTo>
                  <a:cubicBezTo>
                    <a:pt x="1111" y="1201"/>
                    <a:pt x="1137" y="1182"/>
                    <a:pt x="1160" y="1161"/>
                  </a:cubicBezTo>
                  <a:cubicBezTo>
                    <a:pt x="1184" y="1139"/>
                    <a:pt x="1204" y="1115"/>
                    <a:pt x="1219" y="1089"/>
                  </a:cubicBezTo>
                  <a:cubicBezTo>
                    <a:pt x="1234" y="1063"/>
                    <a:pt x="1245" y="1035"/>
                    <a:pt x="1250" y="1003"/>
                  </a:cubicBezTo>
                  <a:cubicBezTo>
                    <a:pt x="1255" y="972"/>
                    <a:pt x="1255" y="938"/>
                    <a:pt x="1247" y="901"/>
                  </a:cubicBezTo>
                  <a:lnTo>
                    <a:pt x="1200" y="663"/>
                  </a:lnTo>
                  <a:cubicBezTo>
                    <a:pt x="1193" y="627"/>
                    <a:pt x="1182" y="599"/>
                    <a:pt x="1166" y="581"/>
                  </a:cubicBezTo>
                  <a:cubicBezTo>
                    <a:pt x="1150" y="562"/>
                    <a:pt x="1132" y="549"/>
                    <a:pt x="1111" y="545"/>
                  </a:cubicBezTo>
                  <a:cubicBezTo>
                    <a:pt x="1102" y="543"/>
                    <a:pt x="1094" y="542"/>
                    <a:pt x="1085" y="542"/>
                  </a:cubicBezTo>
                  <a:close/>
                  <a:moveTo>
                    <a:pt x="809" y="1"/>
                  </a:moveTo>
                  <a:cubicBezTo>
                    <a:pt x="798" y="1"/>
                    <a:pt x="787" y="4"/>
                    <a:pt x="776" y="10"/>
                  </a:cubicBezTo>
                  <a:cubicBezTo>
                    <a:pt x="767" y="16"/>
                    <a:pt x="760" y="22"/>
                    <a:pt x="752" y="31"/>
                  </a:cubicBezTo>
                  <a:cubicBezTo>
                    <a:pt x="745" y="40"/>
                    <a:pt x="740" y="52"/>
                    <a:pt x="737" y="65"/>
                  </a:cubicBezTo>
                  <a:lnTo>
                    <a:pt x="416" y="1570"/>
                  </a:lnTo>
                  <a:cubicBezTo>
                    <a:pt x="414" y="1580"/>
                    <a:pt x="414" y="1589"/>
                    <a:pt x="415" y="1597"/>
                  </a:cubicBezTo>
                  <a:cubicBezTo>
                    <a:pt x="418" y="1612"/>
                    <a:pt x="426" y="1623"/>
                    <a:pt x="440" y="1628"/>
                  </a:cubicBezTo>
                  <a:cubicBezTo>
                    <a:pt x="445" y="1630"/>
                    <a:pt x="450" y="1631"/>
                    <a:pt x="455" y="1631"/>
                  </a:cubicBezTo>
                  <a:cubicBezTo>
                    <a:pt x="465" y="1631"/>
                    <a:pt x="475" y="1628"/>
                    <a:pt x="486" y="1623"/>
                  </a:cubicBezTo>
                  <a:cubicBezTo>
                    <a:pt x="497" y="1616"/>
                    <a:pt x="507" y="1607"/>
                    <a:pt x="515" y="1597"/>
                  </a:cubicBezTo>
                  <a:cubicBezTo>
                    <a:pt x="523" y="1585"/>
                    <a:pt x="529" y="1574"/>
                    <a:pt x="532" y="1562"/>
                  </a:cubicBezTo>
                  <a:lnTo>
                    <a:pt x="853" y="63"/>
                  </a:lnTo>
                  <a:cubicBezTo>
                    <a:pt x="854" y="54"/>
                    <a:pt x="854" y="44"/>
                    <a:pt x="852" y="35"/>
                  </a:cubicBezTo>
                  <a:cubicBezTo>
                    <a:pt x="848" y="17"/>
                    <a:pt x="838" y="6"/>
                    <a:pt x="823" y="2"/>
                  </a:cubicBezTo>
                  <a:cubicBezTo>
                    <a:pt x="818" y="1"/>
                    <a:pt x="813"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2015;p46">
              <a:extLst>
                <a:ext uri="{FF2B5EF4-FFF2-40B4-BE49-F238E27FC236}">
                  <a16:creationId xmlns:a16="http://schemas.microsoft.com/office/drawing/2014/main" id="{0923C476-09EC-61FE-D158-DD3315984C16}"/>
                </a:ext>
              </a:extLst>
            </p:cNvPr>
            <p:cNvSpPr/>
            <p:nvPr/>
          </p:nvSpPr>
          <p:spPr>
            <a:xfrm>
              <a:off x="8219266" y="3940175"/>
              <a:ext cx="21461" cy="16033"/>
            </a:xfrm>
            <a:custGeom>
              <a:avLst/>
              <a:gdLst/>
              <a:ahLst/>
              <a:cxnLst/>
              <a:rect l="l" t="t" r="r" b="b"/>
              <a:pathLst>
                <a:path w="427" h="319" extrusionOk="0">
                  <a:moveTo>
                    <a:pt x="385" y="0"/>
                  </a:moveTo>
                  <a:lnTo>
                    <a:pt x="211" y="2"/>
                  </a:lnTo>
                  <a:cubicBezTo>
                    <a:pt x="202" y="2"/>
                    <a:pt x="192" y="5"/>
                    <a:pt x="183" y="10"/>
                  </a:cubicBezTo>
                  <a:cubicBezTo>
                    <a:pt x="176" y="14"/>
                    <a:pt x="168" y="22"/>
                    <a:pt x="159" y="33"/>
                  </a:cubicBezTo>
                  <a:lnTo>
                    <a:pt x="19" y="214"/>
                  </a:lnTo>
                  <a:cubicBezTo>
                    <a:pt x="10" y="225"/>
                    <a:pt x="5" y="237"/>
                    <a:pt x="2" y="248"/>
                  </a:cubicBezTo>
                  <a:cubicBezTo>
                    <a:pt x="0" y="260"/>
                    <a:pt x="0" y="270"/>
                    <a:pt x="2" y="281"/>
                  </a:cubicBezTo>
                  <a:cubicBezTo>
                    <a:pt x="5" y="295"/>
                    <a:pt x="11" y="306"/>
                    <a:pt x="22" y="313"/>
                  </a:cubicBezTo>
                  <a:cubicBezTo>
                    <a:pt x="27" y="317"/>
                    <a:pt x="32" y="318"/>
                    <a:pt x="37" y="318"/>
                  </a:cubicBezTo>
                  <a:cubicBezTo>
                    <a:pt x="42" y="318"/>
                    <a:pt x="47" y="317"/>
                    <a:pt x="53" y="313"/>
                  </a:cubicBezTo>
                  <a:cubicBezTo>
                    <a:pt x="57" y="311"/>
                    <a:pt x="61" y="306"/>
                    <a:pt x="66" y="301"/>
                  </a:cubicBezTo>
                  <a:lnTo>
                    <a:pt x="205" y="118"/>
                  </a:lnTo>
                  <a:lnTo>
                    <a:pt x="380" y="117"/>
                  </a:lnTo>
                  <a:cubicBezTo>
                    <a:pt x="383" y="117"/>
                    <a:pt x="386" y="116"/>
                    <a:pt x="389" y="116"/>
                  </a:cubicBezTo>
                  <a:cubicBezTo>
                    <a:pt x="392" y="115"/>
                    <a:pt x="394" y="115"/>
                    <a:pt x="397" y="114"/>
                  </a:cubicBezTo>
                  <a:cubicBezTo>
                    <a:pt x="407" y="107"/>
                    <a:pt x="416" y="96"/>
                    <a:pt x="420" y="80"/>
                  </a:cubicBezTo>
                  <a:cubicBezTo>
                    <a:pt x="426" y="64"/>
                    <a:pt x="427" y="50"/>
                    <a:pt x="425" y="36"/>
                  </a:cubicBezTo>
                  <a:cubicBezTo>
                    <a:pt x="420" y="14"/>
                    <a:pt x="407" y="1"/>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2016;p46">
              <a:extLst>
                <a:ext uri="{FF2B5EF4-FFF2-40B4-BE49-F238E27FC236}">
                  <a16:creationId xmlns:a16="http://schemas.microsoft.com/office/drawing/2014/main" id="{D8ADFCC3-521E-8EA5-C4B7-0F8751CD2C62}"/>
                </a:ext>
              </a:extLst>
            </p:cNvPr>
            <p:cNvSpPr/>
            <p:nvPr/>
          </p:nvSpPr>
          <p:spPr>
            <a:xfrm>
              <a:off x="8252287" y="3912934"/>
              <a:ext cx="49958" cy="67952"/>
            </a:xfrm>
            <a:custGeom>
              <a:avLst/>
              <a:gdLst/>
              <a:ahLst/>
              <a:cxnLst/>
              <a:rect l="l" t="t" r="r" b="b"/>
              <a:pathLst>
                <a:path w="994" h="1352" extrusionOk="0">
                  <a:moveTo>
                    <a:pt x="285" y="761"/>
                  </a:moveTo>
                  <a:lnTo>
                    <a:pt x="642" y="919"/>
                  </a:lnTo>
                  <a:cubicBezTo>
                    <a:pt x="627" y="959"/>
                    <a:pt x="606" y="996"/>
                    <a:pt x="578" y="1032"/>
                  </a:cubicBezTo>
                  <a:cubicBezTo>
                    <a:pt x="551" y="1067"/>
                    <a:pt x="515" y="1098"/>
                    <a:pt x="470" y="1124"/>
                  </a:cubicBezTo>
                  <a:cubicBezTo>
                    <a:pt x="433" y="1146"/>
                    <a:pt x="401" y="1159"/>
                    <a:pt x="369" y="1164"/>
                  </a:cubicBezTo>
                  <a:cubicBezTo>
                    <a:pt x="357" y="1166"/>
                    <a:pt x="345" y="1167"/>
                    <a:pt x="334" y="1167"/>
                  </a:cubicBezTo>
                  <a:cubicBezTo>
                    <a:pt x="318" y="1167"/>
                    <a:pt x="304" y="1165"/>
                    <a:pt x="290" y="1159"/>
                  </a:cubicBezTo>
                  <a:cubicBezTo>
                    <a:pt x="268" y="1151"/>
                    <a:pt x="249" y="1137"/>
                    <a:pt x="234" y="1116"/>
                  </a:cubicBezTo>
                  <a:cubicBezTo>
                    <a:pt x="218" y="1096"/>
                    <a:pt x="208" y="1071"/>
                    <a:pt x="202" y="1042"/>
                  </a:cubicBezTo>
                  <a:cubicBezTo>
                    <a:pt x="197" y="1015"/>
                    <a:pt x="196" y="989"/>
                    <a:pt x="199" y="963"/>
                  </a:cubicBezTo>
                  <a:cubicBezTo>
                    <a:pt x="202" y="937"/>
                    <a:pt x="208" y="913"/>
                    <a:pt x="217" y="889"/>
                  </a:cubicBezTo>
                  <a:cubicBezTo>
                    <a:pt x="226" y="865"/>
                    <a:pt x="236" y="843"/>
                    <a:pt x="249" y="821"/>
                  </a:cubicBezTo>
                  <a:cubicBezTo>
                    <a:pt x="261" y="800"/>
                    <a:pt x="272" y="780"/>
                    <a:pt x="285" y="761"/>
                  </a:cubicBezTo>
                  <a:close/>
                  <a:moveTo>
                    <a:pt x="442" y="0"/>
                  </a:moveTo>
                  <a:cubicBezTo>
                    <a:pt x="422" y="0"/>
                    <a:pt x="400" y="3"/>
                    <a:pt x="376" y="8"/>
                  </a:cubicBezTo>
                  <a:cubicBezTo>
                    <a:pt x="340" y="15"/>
                    <a:pt x="299" y="32"/>
                    <a:pt x="254" y="58"/>
                  </a:cubicBezTo>
                  <a:cubicBezTo>
                    <a:pt x="214" y="82"/>
                    <a:pt x="175" y="111"/>
                    <a:pt x="142" y="145"/>
                  </a:cubicBezTo>
                  <a:cubicBezTo>
                    <a:pt x="108" y="178"/>
                    <a:pt x="80" y="216"/>
                    <a:pt x="57" y="256"/>
                  </a:cubicBezTo>
                  <a:cubicBezTo>
                    <a:pt x="36" y="296"/>
                    <a:pt x="20" y="338"/>
                    <a:pt x="10" y="383"/>
                  </a:cubicBezTo>
                  <a:cubicBezTo>
                    <a:pt x="1" y="427"/>
                    <a:pt x="1" y="472"/>
                    <a:pt x="10" y="517"/>
                  </a:cubicBezTo>
                  <a:cubicBezTo>
                    <a:pt x="21" y="575"/>
                    <a:pt x="42" y="616"/>
                    <a:pt x="73" y="644"/>
                  </a:cubicBezTo>
                  <a:cubicBezTo>
                    <a:pt x="103" y="671"/>
                    <a:pt x="137" y="693"/>
                    <a:pt x="173" y="712"/>
                  </a:cubicBezTo>
                  <a:cubicBezTo>
                    <a:pt x="152" y="741"/>
                    <a:pt x="130" y="773"/>
                    <a:pt x="111" y="808"/>
                  </a:cubicBezTo>
                  <a:cubicBezTo>
                    <a:pt x="92" y="844"/>
                    <a:pt x="75" y="880"/>
                    <a:pt x="63" y="918"/>
                  </a:cubicBezTo>
                  <a:cubicBezTo>
                    <a:pt x="50" y="955"/>
                    <a:pt x="41" y="994"/>
                    <a:pt x="38" y="1033"/>
                  </a:cubicBezTo>
                  <a:cubicBezTo>
                    <a:pt x="33" y="1073"/>
                    <a:pt x="36" y="1112"/>
                    <a:pt x="44" y="1150"/>
                  </a:cubicBezTo>
                  <a:cubicBezTo>
                    <a:pt x="53" y="1196"/>
                    <a:pt x="70" y="1236"/>
                    <a:pt x="94" y="1268"/>
                  </a:cubicBezTo>
                  <a:cubicBezTo>
                    <a:pt x="119" y="1301"/>
                    <a:pt x="151" y="1324"/>
                    <a:pt x="189" y="1338"/>
                  </a:cubicBezTo>
                  <a:cubicBezTo>
                    <a:pt x="214" y="1347"/>
                    <a:pt x="240" y="1351"/>
                    <a:pt x="269" y="1351"/>
                  </a:cubicBezTo>
                  <a:cubicBezTo>
                    <a:pt x="286" y="1351"/>
                    <a:pt x="302" y="1350"/>
                    <a:pt x="319" y="1347"/>
                  </a:cubicBezTo>
                  <a:cubicBezTo>
                    <a:pt x="369" y="1339"/>
                    <a:pt x="422" y="1319"/>
                    <a:pt x="479" y="1285"/>
                  </a:cubicBezTo>
                  <a:cubicBezTo>
                    <a:pt x="548" y="1246"/>
                    <a:pt x="606" y="1198"/>
                    <a:pt x="649" y="1142"/>
                  </a:cubicBezTo>
                  <a:cubicBezTo>
                    <a:pt x="694" y="1087"/>
                    <a:pt x="731" y="1029"/>
                    <a:pt x="758" y="968"/>
                  </a:cubicBezTo>
                  <a:lnTo>
                    <a:pt x="885" y="1023"/>
                  </a:lnTo>
                  <a:cubicBezTo>
                    <a:pt x="893" y="1026"/>
                    <a:pt x="900" y="1028"/>
                    <a:pt x="906" y="1028"/>
                  </a:cubicBezTo>
                  <a:cubicBezTo>
                    <a:pt x="907" y="1028"/>
                    <a:pt x="908" y="1028"/>
                    <a:pt x="910" y="1027"/>
                  </a:cubicBezTo>
                  <a:cubicBezTo>
                    <a:pt x="916" y="1026"/>
                    <a:pt x="923" y="1024"/>
                    <a:pt x="930" y="1020"/>
                  </a:cubicBezTo>
                  <a:cubicBezTo>
                    <a:pt x="949" y="1008"/>
                    <a:pt x="965" y="991"/>
                    <a:pt x="977" y="969"/>
                  </a:cubicBezTo>
                  <a:cubicBezTo>
                    <a:pt x="989" y="946"/>
                    <a:pt x="994" y="926"/>
                    <a:pt x="991" y="907"/>
                  </a:cubicBezTo>
                  <a:cubicBezTo>
                    <a:pt x="988" y="896"/>
                    <a:pt x="983" y="888"/>
                    <a:pt x="974" y="883"/>
                  </a:cubicBezTo>
                  <a:lnTo>
                    <a:pt x="816" y="814"/>
                  </a:lnTo>
                  <a:cubicBezTo>
                    <a:pt x="826" y="775"/>
                    <a:pt x="833" y="738"/>
                    <a:pt x="837" y="701"/>
                  </a:cubicBezTo>
                  <a:cubicBezTo>
                    <a:pt x="841" y="664"/>
                    <a:pt x="844" y="629"/>
                    <a:pt x="844" y="596"/>
                  </a:cubicBezTo>
                  <a:cubicBezTo>
                    <a:pt x="844" y="565"/>
                    <a:pt x="843" y="534"/>
                    <a:pt x="841" y="508"/>
                  </a:cubicBezTo>
                  <a:cubicBezTo>
                    <a:pt x="839" y="481"/>
                    <a:pt x="835" y="459"/>
                    <a:pt x="832" y="441"/>
                  </a:cubicBezTo>
                  <a:cubicBezTo>
                    <a:pt x="826" y="414"/>
                    <a:pt x="818" y="396"/>
                    <a:pt x="807" y="387"/>
                  </a:cubicBezTo>
                  <a:cubicBezTo>
                    <a:pt x="803" y="384"/>
                    <a:pt x="798" y="383"/>
                    <a:pt x="792" y="383"/>
                  </a:cubicBezTo>
                  <a:cubicBezTo>
                    <a:pt x="781" y="383"/>
                    <a:pt x="766" y="388"/>
                    <a:pt x="749" y="398"/>
                  </a:cubicBezTo>
                  <a:cubicBezTo>
                    <a:pt x="721" y="414"/>
                    <a:pt x="705" y="428"/>
                    <a:pt x="697" y="444"/>
                  </a:cubicBezTo>
                  <a:cubicBezTo>
                    <a:pt x="689" y="459"/>
                    <a:pt x="685" y="477"/>
                    <a:pt x="688" y="496"/>
                  </a:cubicBezTo>
                  <a:cubicBezTo>
                    <a:pt x="691" y="529"/>
                    <a:pt x="697" y="567"/>
                    <a:pt x="702" y="611"/>
                  </a:cubicBezTo>
                  <a:cubicBezTo>
                    <a:pt x="707" y="656"/>
                    <a:pt x="706" y="707"/>
                    <a:pt x="697" y="763"/>
                  </a:cubicBezTo>
                  <a:lnTo>
                    <a:pt x="368" y="613"/>
                  </a:lnTo>
                  <a:cubicBezTo>
                    <a:pt x="349" y="605"/>
                    <a:pt x="327" y="595"/>
                    <a:pt x="306" y="585"/>
                  </a:cubicBezTo>
                  <a:cubicBezTo>
                    <a:pt x="285" y="574"/>
                    <a:pt x="263" y="561"/>
                    <a:pt x="244" y="548"/>
                  </a:cubicBezTo>
                  <a:cubicBezTo>
                    <a:pt x="225" y="534"/>
                    <a:pt x="209" y="517"/>
                    <a:pt x="194" y="499"/>
                  </a:cubicBezTo>
                  <a:cubicBezTo>
                    <a:pt x="180" y="482"/>
                    <a:pt x="171" y="461"/>
                    <a:pt x="166" y="436"/>
                  </a:cubicBezTo>
                  <a:cubicBezTo>
                    <a:pt x="156" y="388"/>
                    <a:pt x="162" y="342"/>
                    <a:pt x="184" y="299"/>
                  </a:cubicBezTo>
                  <a:cubicBezTo>
                    <a:pt x="206" y="256"/>
                    <a:pt x="240" y="221"/>
                    <a:pt x="285" y="194"/>
                  </a:cubicBezTo>
                  <a:cubicBezTo>
                    <a:pt x="315" y="177"/>
                    <a:pt x="341" y="168"/>
                    <a:pt x="362" y="168"/>
                  </a:cubicBezTo>
                  <a:cubicBezTo>
                    <a:pt x="363" y="168"/>
                    <a:pt x="364" y="168"/>
                    <a:pt x="366" y="168"/>
                  </a:cubicBezTo>
                  <a:cubicBezTo>
                    <a:pt x="387" y="169"/>
                    <a:pt x="406" y="173"/>
                    <a:pt x="423" y="180"/>
                  </a:cubicBezTo>
                  <a:cubicBezTo>
                    <a:pt x="439" y="186"/>
                    <a:pt x="455" y="192"/>
                    <a:pt x="467" y="198"/>
                  </a:cubicBezTo>
                  <a:cubicBezTo>
                    <a:pt x="473" y="200"/>
                    <a:pt x="478" y="201"/>
                    <a:pt x="484" y="201"/>
                  </a:cubicBezTo>
                  <a:cubicBezTo>
                    <a:pt x="492" y="201"/>
                    <a:pt x="500" y="199"/>
                    <a:pt x="508" y="194"/>
                  </a:cubicBezTo>
                  <a:cubicBezTo>
                    <a:pt x="527" y="183"/>
                    <a:pt x="542" y="165"/>
                    <a:pt x="555" y="140"/>
                  </a:cubicBezTo>
                  <a:cubicBezTo>
                    <a:pt x="567" y="114"/>
                    <a:pt x="572" y="92"/>
                    <a:pt x="567" y="71"/>
                  </a:cubicBezTo>
                  <a:cubicBezTo>
                    <a:pt x="565" y="56"/>
                    <a:pt x="555" y="41"/>
                    <a:pt x="538" y="28"/>
                  </a:cubicBezTo>
                  <a:cubicBezTo>
                    <a:pt x="521" y="15"/>
                    <a:pt x="500" y="6"/>
                    <a:pt x="473" y="3"/>
                  </a:cubicBezTo>
                  <a:cubicBezTo>
                    <a:pt x="463" y="1"/>
                    <a:pt x="453"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2017;p46">
              <a:extLst>
                <a:ext uri="{FF2B5EF4-FFF2-40B4-BE49-F238E27FC236}">
                  <a16:creationId xmlns:a16="http://schemas.microsoft.com/office/drawing/2014/main" id="{7B32A1B5-D603-91D2-0008-BC7A7821F6AD}"/>
                </a:ext>
              </a:extLst>
            </p:cNvPr>
            <p:cNvSpPr/>
            <p:nvPr/>
          </p:nvSpPr>
          <p:spPr>
            <a:xfrm>
              <a:off x="8049187" y="4121413"/>
              <a:ext cx="28849" cy="67449"/>
            </a:xfrm>
            <a:custGeom>
              <a:avLst/>
              <a:gdLst/>
              <a:ahLst/>
              <a:cxnLst/>
              <a:rect l="l" t="t" r="r" b="b"/>
              <a:pathLst>
                <a:path w="574" h="1342" extrusionOk="0">
                  <a:moveTo>
                    <a:pt x="305" y="1"/>
                  </a:moveTo>
                  <a:cubicBezTo>
                    <a:pt x="292" y="1"/>
                    <a:pt x="275" y="7"/>
                    <a:pt x="254" y="19"/>
                  </a:cubicBezTo>
                  <a:cubicBezTo>
                    <a:pt x="215" y="40"/>
                    <a:pt x="179" y="71"/>
                    <a:pt x="146" y="108"/>
                  </a:cubicBezTo>
                  <a:cubicBezTo>
                    <a:pt x="112" y="144"/>
                    <a:pt x="84" y="184"/>
                    <a:pt x="60" y="228"/>
                  </a:cubicBezTo>
                  <a:cubicBezTo>
                    <a:pt x="36" y="272"/>
                    <a:pt x="21" y="320"/>
                    <a:pt x="11" y="368"/>
                  </a:cubicBezTo>
                  <a:cubicBezTo>
                    <a:pt x="0" y="416"/>
                    <a:pt x="0" y="464"/>
                    <a:pt x="8" y="509"/>
                  </a:cubicBezTo>
                  <a:lnTo>
                    <a:pt x="141" y="1173"/>
                  </a:lnTo>
                  <a:cubicBezTo>
                    <a:pt x="151" y="1223"/>
                    <a:pt x="168" y="1261"/>
                    <a:pt x="192" y="1287"/>
                  </a:cubicBezTo>
                  <a:cubicBezTo>
                    <a:pt x="217" y="1314"/>
                    <a:pt x="245" y="1331"/>
                    <a:pt x="279" y="1338"/>
                  </a:cubicBezTo>
                  <a:cubicBezTo>
                    <a:pt x="293" y="1340"/>
                    <a:pt x="307" y="1342"/>
                    <a:pt x="322" y="1342"/>
                  </a:cubicBezTo>
                  <a:cubicBezTo>
                    <a:pt x="343" y="1342"/>
                    <a:pt x="364" y="1339"/>
                    <a:pt x="386" y="1334"/>
                  </a:cubicBezTo>
                  <a:cubicBezTo>
                    <a:pt x="424" y="1325"/>
                    <a:pt x="463" y="1309"/>
                    <a:pt x="502" y="1287"/>
                  </a:cubicBezTo>
                  <a:cubicBezTo>
                    <a:pt x="534" y="1268"/>
                    <a:pt x="556" y="1247"/>
                    <a:pt x="563" y="1227"/>
                  </a:cubicBezTo>
                  <a:cubicBezTo>
                    <a:pt x="571" y="1207"/>
                    <a:pt x="574" y="1186"/>
                    <a:pt x="569" y="1164"/>
                  </a:cubicBezTo>
                  <a:cubicBezTo>
                    <a:pt x="566" y="1146"/>
                    <a:pt x="559" y="1131"/>
                    <a:pt x="549" y="1119"/>
                  </a:cubicBezTo>
                  <a:cubicBezTo>
                    <a:pt x="544" y="1114"/>
                    <a:pt x="538" y="1111"/>
                    <a:pt x="530" y="1111"/>
                  </a:cubicBezTo>
                  <a:cubicBezTo>
                    <a:pt x="522" y="1111"/>
                    <a:pt x="512" y="1114"/>
                    <a:pt x="502" y="1120"/>
                  </a:cubicBezTo>
                  <a:cubicBezTo>
                    <a:pt x="482" y="1131"/>
                    <a:pt x="462" y="1140"/>
                    <a:pt x="441" y="1148"/>
                  </a:cubicBezTo>
                  <a:cubicBezTo>
                    <a:pt x="420" y="1156"/>
                    <a:pt x="400" y="1160"/>
                    <a:pt x="381" y="1160"/>
                  </a:cubicBezTo>
                  <a:cubicBezTo>
                    <a:pt x="362" y="1159"/>
                    <a:pt x="345" y="1153"/>
                    <a:pt x="330" y="1142"/>
                  </a:cubicBezTo>
                  <a:cubicBezTo>
                    <a:pt x="316" y="1130"/>
                    <a:pt x="306" y="1110"/>
                    <a:pt x="300" y="1082"/>
                  </a:cubicBezTo>
                  <a:lnTo>
                    <a:pt x="167" y="416"/>
                  </a:lnTo>
                  <a:cubicBezTo>
                    <a:pt x="164" y="397"/>
                    <a:pt x="164" y="376"/>
                    <a:pt x="167" y="351"/>
                  </a:cubicBezTo>
                  <a:cubicBezTo>
                    <a:pt x="170" y="327"/>
                    <a:pt x="178" y="303"/>
                    <a:pt x="191" y="279"/>
                  </a:cubicBezTo>
                  <a:cubicBezTo>
                    <a:pt x="203" y="255"/>
                    <a:pt x="219" y="233"/>
                    <a:pt x="239" y="210"/>
                  </a:cubicBezTo>
                  <a:cubicBezTo>
                    <a:pt x="258" y="188"/>
                    <a:pt x="282" y="169"/>
                    <a:pt x="309" y="153"/>
                  </a:cubicBezTo>
                  <a:cubicBezTo>
                    <a:pt x="325" y="144"/>
                    <a:pt x="336" y="130"/>
                    <a:pt x="343" y="110"/>
                  </a:cubicBezTo>
                  <a:cubicBezTo>
                    <a:pt x="351" y="90"/>
                    <a:pt x="352" y="70"/>
                    <a:pt x="347" y="47"/>
                  </a:cubicBezTo>
                  <a:cubicBezTo>
                    <a:pt x="343" y="27"/>
                    <a:pt x="334" y="12"/>
                    <a:pt x="320" y="4"/>
                  </a:cubicBezTo>
                  <a:cubicBezTo>
                    <a:pt x="316" y="2"/>
                    <a:pt x="31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2018;p46">
              <a:extLst>
                <a:ext uri="{FF2B5EF4-FFF2-40B4-BE49-F238E27FC236}">
                  <a16:creationId xmlns:a16="http://schemas.microsoft.com/office/drawing/2014/main" id="{60D39BCB-CE2F-5243-8FB7-8CDFCBC9FD8F}"/>
                </a:ext>
              </a:extLst>
            </p:cNvPr>
            <p:cNvSpPr/>
            <p:nvPr/>
          </p:nvSpPr>
          <p:spPr>
            <a:xfrm>
              <a:off x="8074367" y="4110758"/>
              <a:ext cx="29151" cy="66946"/>
            </a:xfrm>
            <a:custGeom>
              <a:avLst/>
              <a:gdLst/>
              <a:ahLst/>
              <a:cxnLst/>
              <a:rect l="l" t="t" r="r" b="b"/>
              <a:pathLst>
                <a:path w="580" h="1332" extrusionOk="0">
                  <a:moveTo>
                    <a:pt x="229" y="1"/>
                  </a:moveTo>
                  <a:cubicBezTo>
                    <a:pt x="215" y="1"/>
                    <a:pt x="200" y="2"/>
                    <a:pt x="185" y="5"/>
                  </a:cubicBezTo>
                  <a:cubicBezTo>
                    <a:pt x="145" y="10"/>
                    <a:pt x="105" y="25"/>
                    <a:pt x="67" y="47"/>
                  </a:cubicBezTo>
                  <a:cubicBezTo>
                    <a:pt x="38" y="64"/>
                    <a:pt x="20" y="83"/>
                    <a:pt x="11" y="104"/>
                  </a:cubicBezTo>
                  <a:cubicBezTo>
                    <a:pt x="3" y="125"/>
                    <a:pt x="1" y="145"/>
                    <a:pt x="5" y="166"/>
                  </a:cubicBezTo>
                  <a:cubicBezTo>
                    <a:pt x="10" y="188"/>
                    <a:pt x="17" y="204"/>
                    <a:pt x="30" y="212"/>
                  </a:cubicBezTo>
                  <a:cubicBezTo>
                    <a:pt x="36" y="216"/>
                    <a:pt x="42" y="219"/>
                    <a:pt x="49" y="219"/>
                  </a:cubicBezTo>
                  <a:cubicBezTo>
                    <a:pt x="56" y="219"/>
                    <a:pt x="64" y="216"/>
                    <a:pt x="71" y="212"/>
                  </a:cubicBezTo>
                  <a:cubicBezTo>
                    <a:pt x="98" y="196"/>
                    <a:pt x="124" y="186"/>
                    <a:pt x="147" y="184"/>
                  </a:cubicBezTo>
                  <a:cubicBezTo>
                    <a:pt x="156" y="182"/>
                    <a:pt x="164" y="182"/>
                    <a:pt x="172" y="182"/>
                  </a:cubicBezTo>
                  <a:cubicBezTo>
                    <a:pt x="186" y="182"/>
                    <a:pt x="198" y="184"/>
                    <a:pt x="210" y="188"/>
                  </a:cubicBezTo>
                  <a:cubicBezTo>
                    <a:pt x="228" y="195"/>
                    <a:pt x="243" y="205"/>
                    <a:pt x="254" y="221"/>
                  </a:cubicBezTo>
                  <a:cubicBezTo>
                    <a:pt x="266" y="235"/>
                    <a:pt x="273" y="253"/>
                    <a:pt x="278" y="273"/>
                  </a:cubicBezTo>
                  <a:lnTo>
                    <a:pt x="409" y="937"/>
                  </a:lnTo>
                  <a:cubicBezTo>
                    <a:pt x="415" y="966"/>
                    <a:pt x="415" y="993"/>
                    <a:pt x="407" y="1017"/>
                  </a:cubicBezTo>
                  <a:cubicBezTo>
                    <a:pt x="399" y="1042"/>
                    <a:pt x="388" y="1063"/>
                    <a:pt x="373" y="1084"/>
                  </a:cubicBezTo>
                  <a:cubicBezTo>
                    <a:pt x="359" y="1105"/>
                    <a:pt x="341" y="1123"/>
                    <a:pt x="321" y="1139"/>
                  </a:cubicBezTo>
                  <a:cubicBezTo>
                    <a:pt x="302" y="1154"/>
                    <a:pt x="283" y="1168"/>
                    <a:pt x="264" y="1179"/>
                  </a:cubicBezTo>
                  <a:cubicBezTo>
                    <a:pt x="243" y="1191"/>
                    <a:pt x="230" y="1207"/>
                    <a:pt x="227" y="1226"/>
                  </a:cubicBezTo>
                  <a:cubicBezTo>
                    <a:pt x="223" y="1247"/>
                    <a:pt x="223" y="1266"/>
                    <a:pt x="227" y="1284"/>
                  </a:cubicBezTo>
                  <a:cubicBezTo>
                    <a:pt x="231" y="1305"/>
                    <a:pt x="240" y="1320"/>
                    <a:pt x="254" y="1328"/>
                  </a:cubicBezTo>
                  <a:cubicBezTo>
                    <a:pt x="258" y="1330"/>
                    <a:pt x="263" y="1331"/>
                    <a:pt x="268" y="1331"/>
                  </a:cubicBezTo>
                  <a:cubicBezTo>
                    <a:pt x="281" y="1331"/>
                    <a:pt x="300" y="1324"/>
                    <a:pt x="324" y="1311"/>
                  </a:cubicBezTo>
                  <a:cubicBezTo>
                    <a:pt x="362" y="1288"/>
                    <a:pt x="398" y="1260"/>
                    <a:pt x="432" y="1227"/>
                  </a:cubicBezTo>
                  <a:cubicBezTo>
                    <a:pt x="466" y="1195"/>
                    <a:pt x="495" y="1158"/>
                    <a:pt x="518" y="1117"/>
                  </a:cubicBezTo>
                  <a:cubicBezTo>
                    <a:pt x="543" y="1078"/>
                    <a:pt x="560" y="1034"/>
                    <a:pt x="570" y="988"/>
                  </a:cubicBezTo>
                  <a:cubicBezTo>
                    <a:pt x="579" y="941"/>
                    <a:pt x="579" y="893"/>
                    <a:pt x="570" y="845"/>
                  </a:cubicBezTo>
                  <a:lnTo>
                    <a:pt x="437" y="179"/>
                  </a:lnTo>
                  <a:cubicBezTo>
                    <a:pt x="428" y="134"/>
                    <a:pt x="412" y="98"/>
                    <a:pt x="387" y="69"/>
                  </a:cubicBezTo>
                  <a:cubicBezTo>
                    <a:pt x="361" y="41"/>
                    <a:pt x="332" y="21"/>
                    <a:pt x="297" y="11"/>
                  </a:cubicBezTo>
                  <a:cubicBezTo>
                    <a:pt x="276" y="4"/>
                    <a:pt x="253"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2019;p46">
              <a:extLst>
                <a:ext uri="{FF2B5EF4-FFF2-40B4-BE49-F238E27FC236}">
                  <a16:creationId xmlns:a16="http://schemas.microsoft.com/office/drawing/2014/main" id="{B7798342-7D8A-A3B9-7B80-6E1EF230A989}"/>
                </a:ext>
              </a:extLst>
            </p:cNvPr>
            <p:cNvSpPr/>
            <p:nvPr/>
          </p:nvSpPr>
          <p:spPr>
            <a:xfrm>
              <a:off x="8105227" y="4082361"/>
              <a:ext cx="36087" cy="72827"/>
            </a:xfrm>
            <a:custGeom>
              <a:avLst/>
              <a:gdLst/>
              <a:ahLst/>
              <a:cxnLst/>
              <a:rect l="l" t="t" r="r" b="b"/>
              <a:pathLst>
                <a:path w="718" h="1449" extrusionOk="0">
                  <a:moveTo>
                    <a:pt x="638" y="1"/>
                  </a:moveTo>
                  <a:cubicBezTo>
                    <a:pt x="625" y="1"/>
                    <a:pt x="612" y="5"/>
                    <a:pt x="599" y="12"/>
                  </a:cubicBezTo>
                  <a:lnTo>
                    <a:pt x="62" y="324"/>
                  </a:lnTo>
                  <a:cubicBezTo>
                    <a:pt x="45" y="334"/>
                    <a:pt x="31" y="350"/>
                    <a:pt x="18" y="370"/>
                  </a:cubicBezTo>
                  <a:cubicBezTo>
                    <a:pt x="5" y="391"/>
                    <a:pt x="0" y="407"/>
                    <a:pt x="2" y="422"/>
                  </a:cubicBezTo>
                  <a:lnTo>
                    <a:pt x="52" y="668"/>
                  </a:lnTo>
                  <a:cubicBezTo>
                    <a:pt x="55" y="683"/>
                    <a:pt x="66" y="692"/>
                    <a:pt x="84" y="693"/>
                  </a:cubicBezTo>
                  <a:cubicBezTo>
                    <a:pt x="86" y="694"/>
                    <a:pt x="88" y="694"/>
                    <a:pt x="91" y="694"/>
                  </a:cubicBezTo>
                  <a:cubicBezTo>
                    <a:pt x="106" y="694"/>
                    <a:pt x="124" y="688"/>
                    <a:pt x="141" y="678"/>
                  </a:cubicBezTo>
                  <a:cubicBezTo>
                    <a:pt x="162" y="665"/>
                    <a:pt x="180" y="650"/>
                    <a:pt x="195" y="629"/>
                  </a:cubicBezTo>
                  <a:cubicBezTo>
                    <a:pt x="210" y="609"/>
                    <a:pt x="215" y="590"/>
                    <a:pt x="212" y="574"/>
                  </a:cubicBezTo>
                  <a:lnTo>
                    <a:pt x="181" y="423"/>
                  </a:lnTo>
                  <a:lnTo>
                    <a:pt x="541" y="215"/>
                  </a:lnTo>
                  <a:lnTo>
                    <a:pt x="560" y="314"/>
                  </a:lnTo>
                  <a:lnTo>
                    <a:pt x="305" y="1369"/>
                  </a:lnTo>
                  <a:cubicBezTo>
                    <a:pt x="303" y="1381"/>
                    <a:pt x="302" y="1394"/>
                    <a:pt x="304" y="1405"/>
                  </a:cubicBezTo>
                  <a:cubicBezTo>
                    <a:pt x="310" y="1430"/>
                    <a:pt x="323" y="1445"/>
                    <a:pt x="347" y="1448"/>
                  </a:cubicBezTo>
                  <a:cubicBezTo>
                    <a:pt x="352" y="1449"/>
                    <a:pt x="356" y="1449"/>
                    <a:pt x="361" y="1449"/>
                  </a:cubicBezTo>
                  <a:cubicBezTo>
                    <a:pt x="381" y="1449"/>
                    <a:pt x="400" y="1443"/>
                    <a:pt x="421" y="1431"/>
                  </a:cubicBezTo>
                  <a:cubicBezTo>
                    <a:pt x="444" y="1418"/>
                    <a:pt x="459" y="1399"/>
                    <a:pt x="464" y="1377"/>
                  </a:cubicBezTo>
                  <a:lnTo>
                    <a:pt x="705" y="304"/>
                  </a:lnTo>
                  <a:cubicBezTo>
                    <a:pt x="710" y="284"/>
                    <a:pt x="713" y="263"/>
                    <a:pt x="715" y="243"/>
                  </a:cubicBezTo>
                  <a:cubicBezTo>
                    <a:pt x="718" y="223"/>
                    <a:pt x="718" y="206"/>
                    <a:pt x="714" y="192"/>
                  </a:cubicBezTo>
                  <a:lnTo>
                    <a:pt x="681" y="27"/>
                  </a:lnTo>
                  <a:cubicBezTo>
                    <a:pt x="679" y="12"/>
                    <a:pt x="669" y="4"/>
                    <a:pt x="651" y="2"/>
                  </a:cubicBezTo>
                  <a:cubicBezTo>
                    <a:pt x="647" y="1"/>
                    <a:pt x="642" y="1"/>
                    <a:pt x="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2020;p46">
              <a:extLst>
                <a:ext uri="{FF2B5EF4-FFF2-40B4-BE49-F238E27FC236}">
                  <a16:creationId xmlns:a16="http://schemas.microsoft.com/office/drawing/2014/main" id="{0658A56C-A3DB-EEAC-BDCA-CA36B84E518E}"/>
                </a:ext>
              </a:extLst>
            </p:cNvPr>
            <p:cNvSpPr/>
            <p:nvPr/>
          </p:nvSpPr>
          <p:spPr>
            <a:xfrm>
              <a:off x="8151968" y="4062207"/>
              <a:ext cx="39454" cy="66444"/>
            </a:xfrm>
            <a:custGeom>
              <a:avLst/>
              <a:gdLst/>
              <a:ahLst/>
              <a:cxnLst/>
              <a:rect l="l" t="t" r="r" b="b"/>
              <a:pathLst>
                <a:path w="785" h="1322" extrusionOk="0">
                  <a:moveTo>
                    <a:pt x="384" y="177"/>
                  </a:moveTo>
                  <a:cubicBezTo>
                    <a:pt x="393" y="177"/>
                    <a:pt x="401" y="179"/>
                    <a:pt x="409" y="181"/>
                  </a:cubicBezTo>
                  <a:cubicBezTo>
                    <a:pt x="441" y="190"/>
                    <a:pt x="462" y="224"/>
                    <a:pt x="473" y="281"/>
                  </a:cubicBezTo>
                  <a:cubicBezTo>
                    <a:pt x="485" y="340"/>
                    <a:pt x="480" y="388"/>
                    <a:pt x="459" y="429"/>
                  </a:cubicBezTo>
                  <a:cubicBezTo>
                    <a:pt x="437" y="470"/>
                    <a:pt x="402" y="503"/>
                    <a:pt x="354" y="531"/>
                  </a:cubicBezTo>
                  <a:cubicBezTo>
                    <a:pt x="319" y="552"/>
                    <a:pt x="287" y="563"/>
                    <a:pt x="261" y="563"/>
                  </a:cubicBezTo>
                  <a:cubicBezTo>
                    <a:pt x="252" y="563"/>
                    <a:pt x="243" y="562"/>
                    <a:pt x="236" y="560"/>
                  </a:cubicBezTo>
                  <a:cubicBezTo>
                    <a:pt x="204" y="549"/>
                    <a:pt x="183" y="516"/>
                    <a:pt x="170" y="458"/>
                  </a:cubicBezTo>
                  <a:cubicBezTo>
                    <a:pt x="159" y="400"/>
                    <a:pt x="165" y="351"/>
                    <a:pt x="186" y="311"/>
                  </a:cubicBezTo>
                  <a:cubicBezTo>
                    <a:pt x="208" y="271"/>
                    <a:pt x="242" y="238"/>
                    <a:pt x="291" y="209"/>
                  </a:cubicBezTo>
                  <a:cubicBezTo>
                    <a:pt x="326" y="188"/>
                    <a:pt x="358" y="177"/>
                    <a:pt x="384" y="177"/>
                  </a:cubicBezTo>
                  <a:close/>
                  <a:moveTo>
                    <a:pt x="487" y="639"/>
                  </a:moveTo>
                  <a:cubicBezTo>
                    <a:pt x="500" y="639"/>
                    <a:pt x="512" y="641"/>
                    <a:pt x="524" y="645"/>
                  </a:cubicBezTo>
                  <a:cubicBezTo>
                    <a:pt x="561" y="659"/>
                    <a:pt x="587" y="700"/>
                    <a:pt x="601" y="770"/>
                  </a:cubicBezTo>
                  <a:lnTo>
                    <a:pt x="607" y="799"/>
                  </a:lnTo>
                  <a:cubicBezTo>
                    <a:pt x="621" y="869"/>
                    <a:pt x="615" y="931"/>
                    <a:pt x="592" y="982"/>
                  </a:cubicBezTo>
                  <a:cubicBezTo>
                    <a:pt x="568" y="1034"/>
                    <a:pt x="527" y="1076"/>
                    <a:pt x="470" y="1110"/>
                  </a:cubicBezTo>
                  <a:cubicBezTo>
                    <a:pt x="430" y="1132"/>
                    <a:pt x="395" y="1143"/>
                    <a:pt x="365" y="1143"/>
                  </a:cubicBezTo>
                  <a:cubicBezTo>
                    <a:pt x="352" y="1143"/>
                    <a:pt x="339" y="1141"/>
                    <a:pt x="328" y="1137"/>
                  </a:cubicBezTo>
                  <a:cubicBezTo>
                    <a:pt x="289" y="1123"/>
                    <a:pt x="263" y="1080"/>
                    <a:pt x="248" y="1008"/>
                  </a:cubicBezTo>
                  <a:lnTo>
                    <a:pt x="242" y="978"/>
                  </a:lnTo>
                  <a:cubicBezTo>
                    <a:pt x="229" y="910"/>
                    <a:pt x="235" y="849"/>
                    <a:pt x="259" y="798"/>
                  </a:cubicBezTo>
                  <a:cubicBezTo>
                    <a:pt x="285" y="748"/>
                    <a:pt x="326" y="706"/>
                    <a:pt x="382" y="673"/>
                  </a:cubicBezTo>
                  <a:cubicBezTo>
                    <a:pt x="422" y="650"/>
                    <a:pt x="457" y="639"/>
                    <a:pt x="487" y="639"/>
                  </a:cubicBezTo>
                  <a:close/>
                  <a:moveTo>
                    <a:pt x="458" y="1"/>
                  </a:moveTo>
                  <a:cubicBezTo>
                    <a:pt x="436" y="1"/>
                    <a:pt x="413" y="4"/>
                    <a:pt x="388" y="12"/>
                  </a:cubicBezTo>
                  <a:cubicBezTo>
                    <a:pt x="348" y="24"/>
                    <a:pt x="307" y="42"/>
                    <a:pt x="263" y="67"/>
                  </a:cubicBezTo>
                  <a:cubicBezTo>
                    <a:pt x="218" y="93"/>
                    <a:pt x="178" y="123"/>
                    <a:pt x="142" y="154"/>
                  </a:cubicBezTo>
                  <a:cubicBezTo>
                    <a:pt x="107" y="186"/>
                    <a:pt x="78" y="221"/>
                    <a:pt x="56" y="259"/>
                  </a:cubicBezTo>
                  <a:cubicBezTo>
                    <a:pt x="33" y="297"/>
                    <a:pt x="17" y="339"/>
                    <a:pt x="8" y="384"/>
                  </a:cubicBezTo>
                  <a:cubicBezTo>
                    <a:pt x="0" y="429"/>
                    <a:pt x="1" y="477"/>
                    <a:pt x="12" y="529"/>
                  </a:cubicBezTo>
                  <a:cubicBezTo>
                    <a:pt x="25" y="598"/>
                    <a:pt x="49" y="645"/>
                    <a:pt x="83" y="670"/>
                  </a:cubicBezTo>
                  <a:cubicBezTo>
                    <a:pt x="109" y="690"/>
                    <a:pt x="139" y="700"/>
                    <a:pt x="173" y="700"/>
                  </a:cubicBezTo>
                  <a:cubicBezTo>
                    <a:pt x="183" y="700"/>
                    <a:pt x="192" y="700"/>
                    <a:pt x="202" y="698"/>
                  </a:cubicBezTo>
                  <a:lnTo>
                    <a:pt x="202" y="698"/>
                  </a:lnTo>
                  <a:cubicBezTo>
                    <a:pt x="153" y="749"/>
                    <a:pt x="119" y="807"/>
                    <a:pt x="96" y="874"/>
                  </a:cubicBezTo>
                  <a:cubicBezTo>
                    <a:pt x="74" y="940"/>
                    <a:pt x="71" y="1016"/>
                    <a:pt x="87" y="1099"/>
                  </a:cubicBezTo>
                  <a:lnTo>
                    <a:pt x="92" y="1118"/>
                  </a:lnTo>
                  <a:cubicBezTo>
                    <a:pt x="103" y="1179"/>
                    <a:pt x="122" y="1224"/>
                    <a:pt x="148" y="1255"/>
                  </a:cubicBezTo>
                  <a:cubicBezTo>
                    <a:pt x="174" y="1287"/>
                    <a:pt x="205" y="1307"/>
                    <a:pt x="241" y="1316"/>
                  </a:cubicBezTo>
                  <a:cubicBezTo>
                    <a:pt x="256" y="1320"/>
                    <a:pt x="271" y="1322"/>
                    <a:pt x="287" y="1322"/>
                  </a:cubicBezTo>
                  <a:cubicBezTo>
                    <a:pt x="310" y="1322"/>
                    <a:pt x="335" y="1318"/>
                    <a:pt x="361" y="1311"/>
                  </a:cubicBezTo>
                  <a:cubicBezTo>
                    <a:pt x="405" y="1298"/>
                    <a:pt x="450" y="1279"/>
                    <a:pt x="497" y="1251"/>
                  </a:cubicBezTo>
                  <a:cubicBezTo>
                    <a:pt x="544" y="1224"/>
                    <a:pt x="588" y="1192"/>
                    <a:pt x="628" y="1156"/>
                  </a:cubicBezTo>
                  <a:cubicBezTo>
                    <a:pt x="666" y="1120"/>
                    <a:pt x="697" y="1080"/>
                    <a:pt x="723" y="1036"/>
                  </a:cubicBezTo>
                  <a:cubicBezTo>
                    <a:pt x="748" y="992"/>
                    <a:pt x="765" y="944"/>
                    <a:pt x="774" y="892"/>
                  </a:cubicBezTo>
                  <a:cubicBezTo>
                    <a:pt x="784" y="839"/>
                    <a:pt x="782" y="784"/>
                    <a:pt x="771" y="723"/>
                  </a:cubicBezTo>
                  <a:lnTo>
                    <a:pt x="766" y="704"/>
                  </a:lnTo>
                  <a:cubicBezTo>
                    <a:pt x="750" y="620"/>
                    <a:pt x="721" y="564"/>
                    <a:pt x="679" y="535"/>
                  </a:cubicBezTo>
                  <a:cubicBezTo>
                    <a:pt x="649" y="512"/>
                    <a:pt x="614" y="502"/>
                    <a:pt x="575" y="502"/>
                  </a:cubicBezTo>
                  <a:cubicBezTo>
                    <a:pt x="562" y="502"/>
                    <a:pt x="548" y="503"/>
                    <a:pt x="533" y="506"/>
                  </a:cubicBezTo>
                  <a:cubicBezTo>
                    <a:pt x="572" y="463"/>
                    <a:pt x="601" y="414"/>
                    <a:pt x="619" y="358"/>
                  </a:cubicBezTo>
                  <a:cubicBezTo>
                    <a:pt x="637" y="303"/>
                    <a:pt x="639" y="241"/>
                    <a:pt x="625" y="172"/>
                  </a:cubicBezTo>
                  <a:cubicBezTo>
                    <a:pt x="615" y="120"/>
                    <a:pt x="598" y="81"/>
                    <a:pt x="576" y="55"/>
                  </a:cubicBezTo>
                  <a:cubicBezTo>
                    <a:pt x="553" y="28"/>
                    <a:pt x="526" y="11"/>
                    <a:pt x="495" y="4"/>
                  </a:cubicBezTo>
                  <a:cubicBezTo>
                    <a:pt x="483" y="2"/>
                    <a:pt x="470"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2021;p46">
              <a:extLst>
                <a:ext uri="{FF2B5EF4-FFF2-40B4-BE49-F238E27FC236}">
                  <a16:creationId xmlns:a16="http://schemas.microsoft.com/office/drawing/2014/main" id="{8DEF8F70-0406-2197-0BBB-B66A34836554}"/>
                </a:ext>
              </a:extLst>
            </p:cNvPr>
            <p:cNvSpPr/>
            <p:nvPr/>
          </p:nvSpPr>
          <p:spPr>
            <a:xfrm>
              <a:off x="8196750" y="4032855"/>
              <a:ext cx="38348" cy="70163"/>
            </a:xfrm>
            <a:custGeom>
              <a:avLst/>
              <a:gdLst/>
              <a:ahLst/>
              <a:cxnLst/>
              <a:rect l="l" t="t" r="r" b="b"/>
              <a:pathLst>
                <a:path w="763" h="1396" extrusionOk="0">
                  <a:moveTo>
                    <a:pt x="500" y="0"/>
                  </a:moveTo>
                  <a:cubicBezTo>
                    <a:pt x="493" y="0"/>
                    <a:pt x="486" y="3"/>
                    <a:pt x="477" y="7"/>
                  </a:cubicBezTo>
                  <a:lnTo>
                    <a:pt x="29" y="269"/>
                  </a:lnTo>
                  <a:cubicBezTo>
                    <a:pt x="8" y="281"/>
                    <a:pt x="0" y="307"/>
                    <a:pt x="3" y="346"/>
                  </a:cubicBezTo>
                  <a:lnTo>
                    <a:pt x="56" y="804"/>
                  </a:lnTo>
                  <a:cubicBezTo>
                    <a:pt x="56" y="809"/>
                    <a:pt x="56" y="816"/>
                    <a:pt x="57" y="824"/>
                  </a:cubicBezTo>
                  <a:cubicBezTo>
                    <a:pt x="59" y="832"/>
                    <a:pt x="60" y="838"/>
                    <a:pt x="61" y="844"/>
                  </a:cubicBezTo>
                  <a:cubicBezTo>
                    <a:pt x="64" y="864"/>
                    <a:pt x="72" y="877"/>
                    <a:pt x="84" y="883"/>
                  </a:cubicBezTo>
                  <a:cubicBezTo>
                    <a:pt x="88" y="885"/>
                    <a:pt x="92" y="886"/>
                    <a:pt x="96" y="886"/>
                  </a:cubicBezTo>
                  <a:cubicBezTo>
                    <a:pt x="108" y="886"/>
                    <a:pt x="123" y="881"/>
                    <a:pt x="142" y="870"/>
                  </a:cubicBezTo>
                  <a:lnTo>
                    <a:pt x="360" y="743"/>
                  </a:lnTo>
                  <a:cubicBezTo>
                    <a:pt x="400" y="719"/>
                    <a:pt x="435" y="708"/>
                    <a:pt x="466" y="708"/>
                  </a:cubicBezTo>
                  <a:cubicBezTo>
                    <a:pt x="479" y="708"/>
                    <a:pt x="492" y="710"/>
                    <a:pt x="503" y="715"/>
                  </a:cubicBezTo>
                  <a:cubicBezTo>
                    <a:pt x="542" y="730"/>
                    <a:pt x="568" y="771"/>
                    <a:pt x="581" y="840"/>
                  </a:cubicBezTo>
                  <a:lnTo>
                    <a:pt x="587" y="870"/>
                  </a:lnTo>
                  <a:cubicBezTo>
                    <a:pt x="601" y="940"/>
                    <a:pt x="596" y="1001"/>
                    <a:pt x="570" y="1051"/>
                  </a:cubicBezTo>
                  <a:cubicBezTo>
                    <a:pt x="545" y="1103"/>
                    <a:pt x="503" y="1145"/>
                    <a:pt x="446" y="1178"/>
                  </a:cubicBezTo>
                  <a:cubicBezTo>
                    <a:pt x="405" y="1203"/>
                    <a:pt x="367" y="1215"/>
                    <a:pt x="333" y="1215"/>
                  </a:cubicBezTo>
                  <a:cubicBezTo>
                    <a:pt x="326" y="1215"/>
                    <a:pt x="320" y="1214"/>
                    <a:pt x="313" y="1213"/>
                  </a:cubicBezTo>
                  <a:cubicBezTo>
                    <a:pt x="274" y="1209"/>
                    <a:pt x="250" y="1183"/>
                    <a:pt x="240" y="1137"/>
                  </a:cubicBezTo>
                  <a:cubicBezTo>
                    <a:pt x="237" y="1118"/>
                    <a:pt x="227" y="1104"/>
                    <a:pt x="215" y="1097"/>
                  </a:cubicBezTo>
                  <a:cubicBezTo>
                    <a:pt x="212" y="1096"/>
                    <a:pt x="208" y="1095"/>
                    <a:pt x="204" y="1095"/>
                  </a:cubicBezTo>
                  <a:cubicBezTo>
                    <a:pt x="190" y="1095"/>
                    <a:pt x="171" y="1102"/>
                    <a:pt x="145" y="1117"/>
                  </a:cubicBezTo>
                  <a:cubicBezTo>
                    <a:pt x="122" y="1131"/>
                    <a:pt x="103" y="1148"/>
                    <a:pt x="91" y="1166"/>
                  </a:cubicBezTo>
                  <a:cubicBezTo>
                    <a:pt x="79" y="1185"/>
                    <a:pt x="77" y="1210"/>
                    <a:pt x="82" y="1242"/>
                  </a:cubicBezTo>
                  <a:cubicBezTo>
                    <a:pt x="90" y="1279"/>
                    <a:pt x="105" y="1310"/>
                    <a:pt x="126" y="1336"/>
                  </a:cubicBezTo>
                  <a:cubicBezTo>
                    <a:pt x="149" y="1361"/>
                    <a:pt x="176" y="1379"/>
                    <a:pt x="211" y="1388"/>
                  </a:cubicBezTo>
                  <a:cubicBezTo>
                    <a:pt x="228" y="1393"/>
                    <a:pt x="247" y="1396"/>
                    <a:pt x="267" y="1396"/>
                  </a:cubicBezTo>
                  <a:cubicBezTo>
                    <a:pt x="286" y="1396"/>
                    <a:pt x="307" y="1393"/>
                    <a:pt x="329" y="1389"/>
                  </a:cubicBezTo>
                  <a:cubicBezTo>
                    <a:pt x="375" y="1380"/>
                    <a:pt x="425" y="1360"/>
                    <a:pt x="479" y="1328"/>
                  </a:cubicBezTo>
                  <a:cubicBezTo>
                    <a:pt x="526" y="1301"/>
                    <a:pt x="568" y="1269"/>
                    <a:pt x="607" y="1231"/>
                  </a:cubicBezTo>
                  <a:cubicBezTo>
                    <a:pt x="645" y="1194"/>
                    <a:pt x="678" y="1154"/>
                    <a:pt x="703" y="1108"/>
                  </a:cubicBezTo>
                  <a:cubicBezTo>
                    <a:pt x="727" y="1063"/>
                    <a:pt x="744" y="1012"/>
                    <a:pt x="753" y="957"/>
                  </a:cubicBezTo>
                  <a:cubicBezTo>
                    <a:pt x="762" y="901"/>
                    <a:pt x="760" y="842"/>
                    <a:pt x="748" y="778"/>
                  </a:cubicBezTo>
                  <a:lnTo>
                    <a:pt x="741" y="747"/>
                  </a:lnTo>
                  <a:cubicBezTo>
                    <a:pt x="729" y="684"/>
                    <a:pt x="709" y="637"/>
                    <a:pt x="684" y="604"/>
                  </a:cubicBezTo>
                  <a:cubicBezTo>
                    <a:pt x="658" y="572"/>
                    <a:pt x="626" y="551"/>
                    <a:pt x="591" y="542"/>
                  </a:cubicBezTo>
                  <a:cubicBezTo>
                    <a:pt x="576" y="538"/>
                    <a:pt x="559" y="536"/>
                    <a:pt x="542" y="536"/>
                  </a:cubicBezTo>
                  <a:cubicBezTo>
                    <a:pt x="520" y="536"/>
                    <a:pt x="497" y="540"/>
                    <a:pt x="472" y="547"/>
                  </a:cubicBezTo>
                  <a:cubicBezTo>
                    <a:pt x="429" y="559"/>
                    <a:pt x="383" y="579"/>
                    <a:pt x="334" y="608"/>
                  </a:cubicBezTo>
                  <a:lnTo>
                    <a:pt x="199" y="685"/>
                  </a:lnTo>
                  <a:lnTo>
                    <a:pt x="159" y="362"/>
                  </a:lnTo>
                  <a:lnTo>
                    <a:pt x="508" y="158"/>
                  </a:lnTo>
                  <a:cubicBezTo>
                    <a:pt x="525" y="148"/>
                    <a:pt x="536" y="134"/>
                    <a:pt x="542" y="113"/>
                  </a:cubicBezTo>
                  <a:cubicBezTo>
                    <a:pt x="546" y="93"/>
                    <a:pt x="546" y="73"/>
                    <a:pt x="543" y="54"/>
                  </a:cubicBezTo>
                  <a:cubicBezTo>
                    <a:pt x="539" y="36"/>
                    <a:pt x="532" y="21"/>
                    <a:pt x="520" y="10"/>
                  </a:cubicBezTo>
                  <a:cubicBezTo>
                    <a:pt x="514" y="4"/>
                    <a:pt x="50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2022;p46">
              <a:extLst>
                <a:ext uri="{FF2B5EF4-FFF2-40B4-BE49-F238E27FC236}">
                  <a16:creationId xmlns:a16="http://schemas.microsoft.com/office/drawing/2014/main" id="{8F366E25-7DB0-1719-CE48-C3425632FD31}"/>
                </a:ext>
              </a:extLst>
            </p:cNvPr>
            <p:cNvSpPr/>
            <p:nvPr/>
          </p:nvSpPr>
          <p:spPr>
            <a:xfrm>
              <a:off x="8234596" y="4017224"/>
              <a:ext cx="29603" cy="66997"/>
            </a:xfrm>
            <a:custGeom>
              <a:avLst/>
              <a:gdLst/>
              <a:ahLst/>
              <a:cxnLst/>
              <a:rect l="l" t="t" r="r" b="b"/>
              <a:pathLst>
                <a:path w="589" h="1333" extrusionOk="0">
                  <a:moveTo>
                    <a:pt x="244" y="0"/>
                  </a:moveTo>
                  <a:cubicBezTo>
                    <a:pt x="228" y="0"/>
                    <a:pt x="211" y="2"/>
                    <a:pt x="194" y="4"/>
                  </a:cubicBezTo>
                  <a:cubicBezTo>
                    <a:pt x="154" y="11"/>
                    <a:pt x="115" y="26"/>
                    <a:pt x="77" y="48"/>
                  </a:cubicBezTo>
                  <a:cubicBezTo>
                    <a:pt x="43" y="67"/>
                    <a:pt x="22" y="89"/>
                    <a:pt x="13" y="112"/>
                  </a:cubicBezTo>
                  <a:cubicBezTo>
                    <a:pt x="4" y="135"/>
                    <a:pt x="0" y="156"/>
                    <a:pt x="4" y="174"/>
                  </a:cubicBezTo>
                  <a:cubicBezTo>
                    <a:pt x="7" y="191"/>
                    <a:pt x="15" y="205"/>
                    <a:pt x="27" y="215"/>
                  </a:cubicBezTo>
                  <a:cubicBezTo>
                    <a:pt x="33" y="219"/>
                    <a:pt x="39" y="221"/>
                    <a:pt x="46" y="221"/>
                  </a:cubicBezTo>
                  <a:cubicBezTo>
                    <a:pt x="54" y="221"/>
                    <a:pt x="62" y="219"/>
                    <a:pt x="71" y="214"/>
                  </a:cubicBezTo>
                  <a:cubicBezTo>
                    <a:pt x="90" y="204"/>
                    <a:pt x="111" y="195"/>
                    <a:pt x="133" y="189"/>
                  </a:cubicBezTo>
                  <a:cubicBezTo>
                    <a:pt x="148" y="185"/>
                    <a:pt x="162" y="183"/>
                    <a:pt x="175" y="183"/>
                  </a:cubicBezTo>
                  <a:cubicBezTo>
                    <a:pt x="182" y="183"/>
                    <a:pt x="189" y="183"/>
                    <a:pt x="196" y="184"/>
                  </a:cubicBezTo>
                  <a:cubicBezTo>
                    <a:pt x="217" y="187"/>
                    <a:pt x="233" y="195"/>
                    <a:pt x="249" y="206"/>
                  </a:cubicBezTo>
                  <a:cubicBezTo>
                    <a:pt x="264" y="217"/>
                    <a:pt x="274" y="234"/>
                    <a:pt x="278" y="259"/>
                  </a:cubicBezTo>
                  <a:cubicBezTo>
                    <a:pt x="281" y="269"/>
                    <a:pt x="283" y="287"/>
                    <a:pt x="284" y="311"/>
                  </a:cubicBezTo>
                  <a:cubicBezTo>
                    <a:pt x="285" y="334"/>
                    <a:pt x="288" y="360"/>
                    <a:pt x="289" y="387"/>
                  </a:cubicBezTo>
                  <a:cubicBezTo>
                    <a:pt x="291" y="413"/>
                    <a:pt x="292" y="438"/>
                    <a:pt x="293" y="461"/>
                  </a:cubicBezTo>
                  <a:cubicBezTo>
                    <a:pt x="295" y="485"/>
                    <a:pt x="297" y="502"/>
                    <a:pt x="299" y="510"/>
                  </a:cubicBezTo>
                  <a:cubicBezTo>
                    <a:pt x="302" y="531"/>
                    <a:pt x="313" y="547"/>
                    <a:pt x="330" y="555"/>
                  </a:cubicBezTo>
                  <a:cubicBezTo>
                    <a:pt x="344" y="562"/>
                    <a:pt x="355" y="566"/>
                    <a:pt x="364" y="566"/>
                  </a:cubicBezTo>
                  <a:cubicBezTo>
                    <a:pt x="366" y="566"/>
                    <a:pt x="368" y="565"/>
                    <a:pt x="370" y="565"/>
                  </a:cubicBezTo>
                  <a:lnTo>
                    <a:pt x="370" y="565"/>
                  </a:lnTo>
                  <a:cubicBezTo>
                    <a:pt x="361" y="573"/>
                    <a:pt x="351" y="589"/>
                    <a:pt x="340" y="612"/>
                  </a:cubicBezTo>
                  <a:cubicBezTo>
                    <a:pt x="330" y="636"/>
                    <a:pt x="328" y="660"/>
                    <a:pt x="333" y="682"/>
                  </a:cubicBezTo>
                  <a:cubicBezTo>
                    <a:pt x="334" y="691"/>
                    <a:pt x="339" y="709"/>
                    <a:pt x="348" y="735"/>
                  </a:cubicBezTo>
                  <a:cubicBezTo>
                    <a:pt x="356" y="762"/>
                    <a:pt x="365" y="789"/>
                    <a:pt x="374" y="818"/>
                  </a:cubicBezTo>
                  <a:cubicBezTo>
                    <a:pt x="383" y="848"/>
                    <a:pt x="392" y="876"/>
                    <a:pt x="401" y="903"/>
                  </a:cubicBezTo>
                  <a:cubicBezTo>
                    <a:pt x="410" y="929"/>
                    <a:pt x="416" y="948"/>
                    <a:pt x="417" y="958"/>
                  </a:cubicBezTo>
                  <a:cubicBezTo>
                    <a:pt x="423" y="983"/>
                    <a:pt x="419" y="1008"/>
                    <a:pt x="410" y="1031"/>
                  </a:cubicBezTo>
                  <a:cubicBezTo>
                    <a:pt x="400" y="1055"/>
                    <a:pt x="387" y="1076"/>
                    <a:pt x="370" y="1098"/>
                  </a:cubicBezTo>
                  <a:cubicBezTo>
                    <a:pt x="353" y="1118"/>
                    <a:pt x="335" y="1136"/>
                    <a:pt x="316" y="1152"/>
                  </a:cubicBezTo>
                  <a:cubicBezTo>
                    <a:pt x="297" y="1166"/>
                    <a:pt x="278" y="1179"/>
                    <a:pt x="264" y="1188"/>
                  </a:cubicBezTo>
                  <a:cubicBezTo>
                    <a:pt x="244" y="1199"/>
                    <a:pt x="231" y="1216"/>
                    <a:pt x="228" y="1237"/>
                  </a:cubicBezTo>
                  <a:cubicBezTo>
                    <a:pt x="223" y="1259"/>
                    <a:pt x="222" y="1277"/>
                    <a:pt x="226" y="1290"/>
                  </a:cubicBezTo>
                  <a:cubicBezTo>
                    <a:pt x="230" y="1315"/>
                    <a:pt x="241" y="1330"/>
                    <a:pt x="259" y="1332"/>
                  </a:cubicBezTo>
                  <a:cubicBezTo>
                    <a:pt x="263" y="1332"/>
                    <a:pt x="266" y="1333"/>
                    <a:pt x="270" y="1333"/>
                  </a:cubicBezTo>
                  <a:cubicBezTo>
                    <a:pt x="286" y="1333"/>
                    <a:pt x="306" y="1326"/>
                    <a:pt x="329" y="1313"/>
                  </a:cubicBezTo>
                  <a:cubicBezTo>
                    <a:pt x="367" y="1290"/>
                    <a:pt x="403" y="1262"/>
                    <a:pt x="437" y="1229"/>
                  </a:cubicBezTo>
                  <a:cubicBezTo>
                    <a:pt x="471" y="1196"/>
                    <a:pt x="500" y="1160"/>
                    <a:pt x="524" y="1120"/>
                  </a:cubicBezTo>
                  <a:cubicBezTo>
                    <a:pt x="548" y="1082"/>
                    <a:pt x="565" y="1041"/>
                    <a:pt x="576" y="1001"/>
                  </a:cubicBezTo>
                  <a:cubicBezTo>
                    <a:pt x="587" y="959"/>
                    <a:pt x="588" y="920"/>
                    <a:pt x="581" y="883"/>
                  </a:cubicBezTo>
                  <a:cubicBezTo>
                    <a:pt x="578" y="869"/>
                    <a:pt x="572" y="849"/>
                    <a:pt x="563" y="821"/>
                  </a:cubicBezTo>
                  <a:cubicBezTo>
                    <a:pt x="556" y="794"/>
                    <a:pt x="546" y="765"/>
                    <a:pt x="537" y="736"/>
                  </a:cubicBezTo>
                  <a:cubicBezTo>
                    <a:pt x="527" y="707"/>
                    <a:pt x="519" y="680"/>
                    <a:pt x="510" y="656"/>
                  </a:cubicBezTo>
                  <a:cubicBezTo>
                    <a:pt x="503" y="631"/>
                    <a:pt x="498" y="615"/>
                    <a:pt x="496" y="607"/>
                  </a:cubicBezTo>
                  <a:cubicBezTo>
                    <a:pt x="492" y="591"/>
                    <a:pt x="496" y="579"/>
                    <a:pt x="505" y="568"/>
                  </a:cubicBezTo>
                  <a:cubicBezTo>
                    <a:pt x="513" y="558"/>
                    <a:pt x="523" y="548"/>
                    <a:pt x="533" y="537"/>
                  </a:cubicBezTo>
                  <a:cubicBezTo>
                    <a:pt x="543" y="527"/>
                    <a:pt x="552" y="515"/>
                    <a:pt x="560" y="502"/>
                  </a:cubicBezTo>
                  <a:cubicBezTo>
                    <a:pt x="568" y="488"/>
                    <a:pt x="570" y="470"/>
                    <a:pt x="566" y="448"/>
                  </a:cubicBezTo>
                  <a:cubicBezTo>
                    <a:pt x="561" y="426"/>
                    <a:pt x="553" y="414"/>
                    <a:pt x="543" y="412"/>
                  </a:cubicBezTo>
                  <a:cubicBezTo>
                    <a:pt x="538" y="410"/>
                    <a:pt x="533" y="410"/>
                    <a:pt x="528" y="410"/>
                  </a:cubicBezTo>
                  <a:cubicBezTo>
                    <a:pt x="521" y="410"/>
                    <a:pt x="515" y="411"/>
                    <a:pt x="508" y="412"/>
                  </a:cubicBezTo>
                  <a:cubicBezTo>
                    <a:pt x="496" y="414"/>
                    <a:pt x="486" y="416"/>
                    <a:pt x="476" y="419"/>
                  </a:cubicBezTo>
                  <a:cubicBezTo>
                    <a:pt x="474" y="419"/>
                    <a:pt x="473" y="419"/>
                    <a:pt x="472" y="419"/>
                  </a:cubicBezTo>
                  <a:cubicBezTo>
                    <a:pt x="463" y="419"/>
                    <a:pt x="457" y="412"/>
                    <a:pt x="455" y="398"/>
                  </a:cubicBezTo>
                  <a:cubicBezTo>
                    <a:pt x="453" y="392"/>
                    <a:pt x="452" y="376"/>
                    <a:pt x="451" y="353"/>
                  </a:cubicBezTo>
                  <a:cubicBezTo>
                    <a:pt x="450" y="330"/>
                    <a:pt x="449" y="305"/>
                    <a:pt x="446" y="278"/>
                  </a:cubicBezTo>
                  <a:cubicBezTo>
                    <a:pt x="444" y="251"/>
                    <a:pt x="443" y="225"/>
                    <a:pt x="441" y="199"/>
                  </a:cubicBezTo>
                  <a:cubicBezTo>
                    <a:pt x="440" y="174"/>
                    <a:pt x="437" y="155"/>
                    <a:pt x="435" y="142"/>
                  </a:cubicBezTo>
                  <a:cubicBezTo>
                    <a:pt x="427" y="107"/>
                    <a:pt x="412" y="77"/>
                    <a:pt x="389" y="54"/>
                  </a:cubicBezTo>
                  <a:cubicBezTo>
                    <a:pt x="364" y="31"/>
                    <a:pt x="336" y="15"/>
                    <a:pt x="303" y="8"/>
                  </a:cubicBezTo>
                  <a:cubicBezTo>
                    <a:pt x="284" y="3"/>
                    <a:pt x="26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2023;p46">
              <a:extLst>
                <a:ext uri="{FF2B5EF4-FFF2-40B4-BE49-F238E27FC236}">
                  <a16:creationId xmlns:a16="http://schemas.microsoft.com/office/drawing/2014/main" id="{41027EBF-F9D4-4E96-29BC-913566563646}"/>
                </a:ext>
              </a:extLst>
            </p:cNvPr>
            <p:cNvSpPr/>
            <p:nvPr/>
          </p:nvSpPr>
          <p:spPr>
            <a:xfrm>
              <a:off x="8272944" y="3990988"/>
              <a:ext cx="50009" cy="67952"/>
            </a:xfrm>
            <a:custGeom>
              <a:avLst/>
              <a:gdLst/>
              <a:ahLst/>
              <a:cxnLst/>
              <a:rect l="l" t="t" r="r" b="b"/>
              <a:pathLst>
                <a:path w="995" h="1352" extrusionOk="0">
                  <a:moveTo>
                    <a:pt x="285" y="760"/>
                  </a:moveTo>
                  <a:lnTo>
                    <a:pt x="642" y="919"/>
                  </a:lnTo>
                  <a:cubicBezTo>
                    <a:pt x="627" y="959"/>
                    <a:pt x="606" y="996"/>
                    <a:pt x="578" y="1032"/>
                  </a:cubicBezTo>
                  <a:cubicBezTo>
                    <a:pt x="551" y="1067"/>
                    <a:pt x="514" y="1098"/>
                    <a:pt x="469" y="1124"/>
                  </a:cubicBezTo>
                  <a:cubicBezTo>
                    <a:pt x="433" y="1146"/>
                    <a:pt x="399" y="1159"/>
                    <a:pt x="369" y="1164"/>
                  </a:cubicBezTo>
                  <a:cubicBezTo>
                    <a:pt x="357" y="1166"/>
                    <a:pt x="345" y="1167"/>
                    <a:pt x="334" y="1167"/>
                  </a:cubicBezTo>
                  <a:cubicBezTo>
                    <a:pt x="318" y="1167"/>
                    <a:pt x="304" y="1164"/>
                    <a:pt x="290" y="1159"/>
                  </a:cubicBezTo>
                  <a:cubicBezTo>
                    <a:pt x="268" y="1151"/>
                    <a:pt x="249" y="1137"/>
                    <a:pt x="233" y="1116"/>
                  </a:cubicBezTo>
                  <a:cubicBezTo>
                    <a:pt x="218" y="1096"/>
                    <a:pt x="207" y="1071"/>
                    <a:pt x="201" y="1042"/>
                  </a:cubicBezTo>
                  <a:cubicBezTo>
                    <a:pt x="197" y="1015"/>
                    <a:pt x="196" y="989"/>
                    <a:pt x="199" y="963"/>
                  </a:cubicBezTo>
                  <a:cubicBezTo>
                    <a:pt x="201" y="937"/>
                    <a:pt x="208" y="912"/>
                    <a:pt x="217" y="889"/>
                  </a:cubicBezTo>
                  <a:cubicBezTo>
                    <a:pt x="225" y="865"/>
                    <a:pt x="236" y="843"/>
                    <a:pt x="249" y="821"/>
                  </a:cubicBezTo>
                  <a:cubicBezTo>
                    <a:pt x="260" y="800"/>
                    <a:pt x="272" y="780"/>
                    <a:pt x="285" y="760"/>
                  </a:cubicBezTo>
                  <a:close/>
                  <a:moveTo>
                    <a:pt x="442" y="0"/>
                  </a:moveTo>
                  <a:cubicBezTo>
                    <a:pt x="422" y="0"/>
                    <a:pt x="400" y="3"/>
                    <a:pt x="376" y="8"/>
                  </a:cubicBezTo>
                  <a:cubicBezTo>
                    <a:pt x="339" y="15"/>
                    <a:pt x="298" y="32"/>
                    <a:pt x="254" y="58"/>
                  </a:cubicBezTo>
                  <a:cubicBezTo>
                    <a:pt x="213" y="83"/>
                    <a:pt x="175" y="111"/>
                    <a:pt x="142" y="144"/>
                  </a:cubicBezTo>
                  <a:cubicBezTo>
                    <a:pt x="108" y="179"/>
                    <a:pt x="80" y="217"/>
                    <a:pt x="57" y="256"/>
                  </a:cubicBezTo>
                  <a:cubicBezTo>
                    <a:pt x="35" y="295"/>
                    <a:pt x="19" y="338"/>
                    <a:pt x="10" y="383"/>
                  </a:cubicBezTo>
                  <a:cubicBezTo>
                    <a:pt x="1" y="427"/>
                    <a:pt x="1" y="472"/>
                    <a:pt x="10" y="517"/>
                  </a:cubicBezTo>
                  <a:cubicBezTo>
                    <a:pt x="21" y="575"/>
                    <a:pt x="41" y="616"/>
                    <a:pt x="73" y="643"/>
                  </a:cubicBezTo>
                  <a:cubicBezTo>
                    <a:pt x="103" y="670"/>
                    <a:pt x="137" y="693"/>
                    <a:pt x="173" y="712"/>
                  </a:cubicBezTo>
                  <a:cubicBezTo>
                    <a:pt x="151" y="741"/>
                    <a:pt x="130" y="773"/>
                    <a:pt x="110" y="809"/>
                  </a:cubicBezTo>
                  <a:cubicBezTo>
                    <a:pt x="91" y="844"/>
                    <a:pt x="75" y="880"/>
                    <a:pt x="63" y="918"/>
                  </a:cubicBezTo>
                  <a:cubicBezTo>
                    <a:pt x="49" y="955"/>
                    <a:pt x="41" y="995"/>
                    <a:pt x="37" y="1034"/>
                  </a:cubicBezTo>
                  <a:cubicBezTo>
                    <a:pt x="33" y="1073"/>
                    <a:pt x="35" y="1112"/>
                    <a:pt x="42" y="1150"/>
                  </a:cubicBezTo>
                  <a:cubicBezTo>
                    <a:pt x="52" y="1196"/>
                    <a:pt x="70" y="1236"/>
                    <a:pt x="94" y="1268"/>
                  </a:cubicBezTo>
                  <a:cubicBezTo>
                    <a:pt x="119" y="1301"/>
                    <a:pt x="151" y="1325"/>
                    <a:pt x="189" y="1338"/>
                  </a:cubicBezTo>
                  <a:cubicBezTo>
                    <a:pt x="214" y="1347"/>
                    <a:pt x="240" y="1351"/>
                    <a:pt x="269" y="1351"/>
                  </a:cubicBezTo>
                  <a:cubicBezTo>
                    <a:pt x="285" y="1351"/>
                    <a:pt x="302" y="1350"/>
                    <a:pt x="320" y="1347"/>
                  </a:cubicBezTo>
                  <a:cubicBezTo>
                    <a:pt x="369" y="1339"/>
                    <a:pt x="422" y="1319"/>
                    <a:pt x="479" y="1285"/>
                  </a:cubicBezTo>
                  <a:cubicBezTo>
                    <a:pt x="548" y="1246"/>
                    <a:pt x="604" y="1197"/>
                    <a:pt x="649" y="1142"/>
                  </a:cubicBezTo>
                  <a:cubicBezTo>
                    <a:pt x="694" y="1087"/>
                    <a:pt x="731" y="1030"/>
                    <a:pt x="758" y="968"/>
                  </a:cubicBezTo>
                  <a:lnTo>
                    <a:pt x="885" y="1023"/>
                  </a:lnTo>
                  <a:cubicBezTo>
                    <a:pt x="893" y="1026"/>
                    <a:pt x="900" y="1028"/>
                    <a:pt x="906" y="1028"/>
                  </a:cubicBezTo>
                  <a:cubicBezTo>
                    <a:pt x="907" y="1028"/>
                    <a:pt x="908" y="1028"/>
                    <a:pt x="910" y="1027"/>
                  </a:cubicBezTo>
                  <a:cubicBezTo>
                    <a:pt x="916" y="1026"/>
                    <a:pt x="923" y="1024"/>
                    <a:pt x="930" y="1019"/>
                  </a:cubicBezTo>
                  <a:cubicBezTo>
                    <a:pt x="949" y="1008"/>
                    <a:pt x="965" y="991"/>
                    <a:pt x="977" y="969"/>
                  </a:cubicBezTo>
                  <a:cubicBezTo>
                    <a:pt x="990" y="946"/>
                    <a:pt x="994" y="926"/>
                    <a:pt x="991" y="908"/>
                  </a:cubicBezTo>
                  <a:cubicBezTo>
                    <a:pt x="987" y="896"/>
                    <a:pt x="982" y="888"/>
                    <a:pt x="974" y="883"/>
                  </a:cubicBezTo>
                  <a:lnTo>
                    <a:pt x="816" y="813"/>
                  </a:lnTo>
                  <a:cubicBezTo>
                    <a:pt x="825" y="776"/>
                    <a:pt x="832" y="738"/>
                    <a:pt x="836" y="701"/>
                  </a:cubicBezTo>
                  <a:cubicBezTo>
                    <a:pt x="841" y="664"/>
                    <a:pt x="843" y="629"/>
                    <a:pt x="844" y="596"/>
                  </a:cubicBezTo>
                  <a:cubicBezTo>
                    <a:pt x="844" y="565"/>
                    <a:pt x="843" y="534"/>
                    <a:pt x="841" y="508"/>
                  </a:cubicBezTo>
                  <a:cubicBezTo>
                    <a:pt x="837" y="481"/>
                    <a:pt x="835" y="459"/>
                    <a:pt x="832" y="441"/>
                  </a:cubicBezTo>
                  <a:cubicBezTo>
                    <a:pt x="826" y="414"/>
                    <a:pt x="817" y="397"/>
                    <a:pt x="806" y="388"/>
                  </a:cubicBezTo>
                  <a:cubicBezTo>
                    <a:pt x="802" y="384"/>
                    <a:pt x="797" y="383"/>
                    <a:pt x="791" y="383"/>
                  </a:cubicBezTo>
                  <a:cubicBezTo>
                    <a:pt x="780" y="383"/>
                    <a:pt x="766" y="388"/>
                    <a:pt x="749" y="398"/>
                  </a:cubicBezTo>
                  <a:cubicBezTo>
                    <a:pt x="722" y="414"/>
                    <a:pt x="703" y="429"/>
                    <a:pt x="696" y="444"/>
                  </a:cubicBezTo>
                  <a:cubicBezTo>
                    <a:pt x="689" y="460"/>
                    <a:pt x="685" y="477"/>
                    <a:pt x="687" y="496"/>
                  </a:cubicBezTo>
                  <a:cubicBezTo>
                    <a:pt x="691" y="528"/>
                    <a:pt x="696" y="567"/>
                    <a:pt x="701" y="611"/>
                  </a:cubicBezTo>
                  <a:cubicBezTo>
                    <a:pt x="707" y="656"/>
                    <a:pt x="705" y="706"/>
                    <a:pt x="696" y="763"/>
                  </a:cubicBezTo>
                  <a:lnTo>
                    <a:pt x="368" y="614"/>
                  </a:lnTo>
                  <a:cubicBezTo>
                    <a:pt x="348" y="605"/>
                    <a:pt x="327" y="595"/>
                    <a:pt x="306" y="585"/>
                  </a:cubicBezTo>
                  <a:cubicBezTo>
                    <a:pt x="283" y="574"/>
                    <a:pt x="263" y="561"/>
                    <a:pt x="244" y="548"/>
                  </a:cubicBezTo>
                  <a:cubicBezTo>
                    <a:pt x="225" y="534"/>
                    <a:pt x="208" y="517"/>
                    <a:pt x="195" y="500"/>
                  </a:cubicBezTo>
                  <a:cubicBezTo>
                    <a:pt x="180" y="482"/>
                    <a:pt x="171" y="461"/>
                    <a:pt x="165" y="436"/>
                  </a:cubicBezTo>
                  <a:cubicBezTo>
                    <a:pt x="156" y="388"/>
                    <a:pt x="162" y="343"/>
                    <a:pt x="184" y="299"/>
                  </a:cubicBezTo>
                  <a:cubicBezTo>
                    <a:pt x="206" y="256"/>
                    <a:pt x="240" y="221"/>
                    <a:pt x="285" y="194"/>
                  </a:cubicBezTo>
                  <a:cubicBezTo>
                    <a:pt x="315" y="177"/>
                    <a:pt x="341" y="168"/>
                    <a:pt x="362" y="168"/>
                  </a:cubicBezTo>
                  <a:cubicBezTo>
                    <a:pt x="363" y="168"/>
                    <a:pt x="364" y="168"/>
                    <a:pt x="366" y="168"/>
                  </a:cubicBezTo>
                  <a:cubicBezTo>
                    <a:pt x="387" y="169"/>
                    <a:pt x="406" y="173"/>
                    <a:pt x="422" y="179"/>
                  </a:cubicBezTo>
                  <a:cubicBezTo>
                    <a:pt x="439" y="186"/>
                    <a:pt x="454" y="192"/>
                    <a:pt x="467" y="197"/>
                  </a:cubicBezTo>
                  <a:cubicBezTo>
                    <a:pt x="472" y="200"/>
                    <a:pt x="478" y="201"/>
                    <a:pt x="483" y="201"/>
                  </a:cubicBezTo>
                  <a:cubicBezTo>
                    <a:pt x="491" y="201"/>
                    <a:pt x="499" y="199"/>
                    <a:pt x="508" y="194"/>
                  </a:cubicBezTo>
                  <a:cubicBezTo>
                    <a:pt x="527" y="183"/>
                    <a:pt x="542" y="165"/>
                    <a:pt x="555" y="140"/>
                  </a:cubicBezTo>
                  <a:cubicBezTo>
                    <a:pt x="567" y="114"/>
                    <a:pt x="572" y="92"/>
                    <a:pt x="567" y="71"/>
                  </a:cubicBezTo>
                  <a:cubicBezTo>
                    <a:pt x="564" y="56"/>
                    <a:pt x="554" y="41"/>
                    <a:pt x="537" y="27"/>
                  </a:cubicBezTo>
                  <a:cubicBezTo>
                    <a:pt x="521" y="15"/>
                    <a:pt x="499" y="6"/>
                    <a:pt x="472" y="3"/>
                  </a:cubicBezTo>
                  <a:cubicBezTo>
                    <a:pt x="462" y="1"/>
                    <a:pt x="452"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2024;p46">
              <a:extLst>
                <a:ext uri="{FF2B5EF4-FFF2-40B4-BE49-F238E27FC236}">
                  <a16:creationId xmlns:a16="http://schemas.microsoft.com/office/drawing/2014/main" id="{2380F3D0-5913-87BC-A4BD-4FA376022811}"/>
                </a:ext>
              </a:extLst>
            </p:cNvPr>
            <p:cNvSpPr/>
            <p:nvPr/>
          </p:nvSpPr>
          <p:spPr>
            <a:xfrm>
              <a:off x="8066677" y="4232186"/>
              <a:ext cx="29402" cy="35785"/>
            </a:xfrm>
            <a:custGeom>
              <a:avLst/>
              <a:gdLst/>
              <a:ahLst/>
              <a:cxnLst/>
              <a:rect l="l" t="t" r="r" b="b"/>
              <a:pathLst>
                <a:path w="585" h="712" extrusionOk="0">
                  <a:moveTo>
                    <a:pt x="81" y="0"/>
                  </a:moveTo>
                  <a:cubicBezTo>
                    <a:pt x="76" y="0"/>
                    <a:pt x="70" y="3"/>
                    <a:pt x="62" y="6"/>
                  </a:cubicBezTo>
                  <a:cubicBezTo>
                    <a:pt x="44" y="16"/>
                    <a:pt x="30" y="34"/>
                    <a:pt x="17" y="58"/>
                  </a:cubicBezTo>
                  <a:cubicBezTo>
                    <a:pt x="5" y="83"/>
                    <a:pt x="0" y="106"/>
                    <a:pt x="5" y="129"/>
                  </a:cubicBezTo>
                  <a:cubicBezTo>
                    <a:pt x="9" y="149"/>
                    <a:pt x="20" y="161"/>
                    <a:pt x="35" y="164"/>
                  </a:cubicBezTo>
                  <a:lnTo>
                    <a:pt x="399" y="199"/>
                  </a:lnTo>
                  <a:lnTo>
                    <a:pt x="124" y="606"/>
                  </a:lnTo>
                  <a:cubicBezTo>
                    <a:pt x="112" y="624"/>
                    <a:pt x="107" y="645"/>
                    <a:pt x="112" y="665"/>
                  </a:cubicBezTo>
                  <a:cubicBezTo>
                    <a:pt x="116" y="688"/>
                    <a:pt x="128" y="702"/>
                    <a:pt x="147" y="708"/>
                  </a:cubicBezTo>
                  <a:cubicBezTo>
                    <a:pt x="154" y="710"/>
                    <a:pt x="161" y="712"/>
                    <a:pt x="167" y="712"/>
                  </a:cubicBezTo>
                  <a:cubicBezTo>
                    <a:pt x="178" y="712"/>
                    <a:pt x="189" y="708"/>
                    <a:pt x="200" y="702"/>
                  </a:cubicBezTo>
                  <a:cubicBezTo>
                    <a:pt x="209" y="697"/>
                    <a:pt x="215" y="691"/>
                    <a:pt x="220" y="683"/>
                  </a:cubicBezTo>
                  <a:lnTo>
                    <a:pt x="562" y="176"/>
                  </a:lnTo>
                  <a:cubicBezTo>
                    <a:pt x="574" y="161"/>
                    <a:pt x="579" y="145"/>
                    <a:pt x="583" y="130"/>
                  </a:cubicBezTo>
                  <a:cubicBezTo>
                    <a:pt x="585" y="115"/>
                    <a:pt x="585" y="103"/>
                    <a:pt x="584" y="92"/>
                  </a:cubicBezTo>
                  <a:cubicBezTo>
                    <a:pt x="581" y="82"/>
                    <a:pt x="576" y="72"/>
                    <a:pt x="568" y="63"/>
                  </a:cubicBezTo>
                  <a:cubicBezTo>
                    <a:pt x="560" y="54"/>
                    <a:pt x="550" y="48"/>
                    <a:pt x="537" y="46"/>
                  </a:cubicBezTo>
                  <a:lnTo>
                    <a:pt x="85" y="1"/>
                  </a:lnTo>
                  <a:cubicBezTo>
                    <a:pt x="84" y="0"/>
                    <a:pt x="82"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2025;p46">
              <a:extLst>
                <a:ext uri="{FF2B5EF4-FFF2-40B4-BE49-F238E27FC236}">
                  <a16:creationId xmlns:a16="http://schemas.microsoft.com/office/drawing/2014/main" id="{89B507F0-691A-5AE5-7326-D24693A78589}"/>
                </a:ext>
              </a:extLst>
            </p:cNvPr>
            <p:cNvSpPr/>
            <p:nvPr/>
          </p:nvSpPr>
          <p:spPr>
            <a:xfrm>
              <a:off x="8102915" y="4180267"/>
              <a:ext cx="40610" cy="66243"/>
            </a:xfrm>
            <a:custGeom>
              <a:avLst/>
              <a:gdLst/>
              <a:ahLst/>
              <a:cxnLst/>
              <a:rect l="l" t="t" r="r" b="b"/>
              <a:pathLst>
                <a:path w="808" h="1318" extrusionOk="0">
                  <a:moveTo>
                    <a:pt x="496" y="0"/>
                  </a:moveTo>
                  <a:cubicBezTo>
                    <a:pt x="474" y="0"/>
                    <a:pt x="450" y="3"/>
                    <a:pt x="425" y="9"/>
                  </a:cubicBezTo>
                  <a:cubicBezTo>
                    <a:pt x="380" y="19"/>
                    <a:pt x="331" y="38"/>
                    <a:pt x="279" y="69"/>
                  </a:cubicBezTo>
                  <a:cubicBezTo>
                    <a:pt x="234" y="94"/>
                    <a:pt x="193" y="126"/>
                    <a:pt x="154" y="163"/>
                  </a:cubicBezTo>
                  <a:cubicBezTo>
                    <a:pt x="116" y="199"/>
                    <a:pt x="84" y="241"/>
                    <a:pt x="59" y="287"/>
                  </a:cubicBezTo>
                  <a:cubicBezTo>
                    <a:pt x="34" y="333"/>
                    <a:pt x="17" y="385"/>
                    <a:pt x="8" y="440"/>
                  </a:cubicBezTo>
                  <a:cubicBezTo>
                    <a:pt x="0" y="496"/>
                    <a:pt x="2" y="557"/>
                    <a:pt x="15" y="623"/>
                  </a:cubicBezTo>
                  <a:lnTo>
                    <a:pt x="108" y="1090"/>
                  </a:lnTo>
                  <a:cubicBezTo>
                    <a:pt x="121" y="1155"/>
                    <a:pt x="141" y="1205"/>
                    <a:pt x="167" y="1240"/>
                  </a:cubicBezTo>
                  <a:cubicBezTo>
                    <a:pt x="194" y="1276"/>
                    <a:pt x="225" y="1298"/>
                    <a:pt x="261" y="1309"/>
                  </a:cubicBezTo>
                  <a:cubicBezTo>
                    <a:pt x="279" y="1315"/>
                    <a:pt x="298" y="1317"/>
                    <a:pt x="318" y="1317"/>
                  </a:cubicBezTo>
                  <a:cubicBezTo>
                    <a:pt x="338" y="1317"/>
                    <a:pt x="358" y="1315"/>
                    <a:pt x="380" y="1309"/>
                  </a:cubicBezTo>
                  <a:cubicBezTo>
                    <a:pt x="423" y="1298"/>
                    <a:pt x="467" y="1279"/>
                    <a:pt x="514" y="1253"/>
                  </a:cubicBezTo>
                  <a:cubicBezTo>
                    <a:pt x="564" y="1223"/>
                    <a:pt x="610" y="1189"/>
                    <a:pt x="650" y="1150"/>
                  </a:cubicBezTo>
                  <a:cubicBezTo>
                    <a:pt x="689" y="1110"/>
                    <a:pt x="721" y="1069"/>
                    <a:pt x="747" y="1025"/>
                  </a:cubicBezTo>
                  <a:cubicBezTo>
                    <a:pt x="771" y="980"/>
                    <a:pt x="788" y="935"/>
                    <a:pt x="797" y="888"/>
                  </a:cubicBezTo>
                  <a:cubicBezTo>
                    <a:pt x="806" y="841"/>
                    <a:pt x="807" y="796"/>
                    <a:pt x="798" y="752"/>
                  </a:cubicBezTo>
                  <a:cubicBezTo>
                    <a:pt x="792" y="717"/>
                    <a:pt x="780" y="697"/>
                    <a:pt x="765" y="692"/>
                  </a:cubicBezTo>
                  <a:cubicBezTo>
                    <a:pt x="762" y="692"/>
                    <a:pt x="759" y="691"/>
                    <a:pt x="755" y="691"/>
                  </a:cubicBezTo>
                  <a:cubicBezTo>
                    <a:pt x="741" y="691"/>
                    <a:pt x="722" y="698"/>
                    <a:pt x="699" y="712"/>
                  </a:cubicBezTo>
                  <a:cubicBezTo>
                    <a:pt x="677" y="724"/>
                    <a:pt x="660" y="739"/>
                    <a:pt x="648" y="755"/>
                  </a:cubicBezTo>
                  <a:cubicBezTo>
                    <a:pt x="635" y="771"/>
                    <a:pt x="630" y="790"/>
                    <a:pt x="632" y="813"/>
                  </a:cubicBezTo>
                  <a:cubicBezTo>
                    <a:pt x="633" y="833"/>
                    <a:pt x="634" y="853"/>
                    <a:pt x="635" y="877"/>
                  </a:cubicBezTo>
                  <a:cubicBezTo>
                    <a:pt x="635" y="900"/>
                    <a:pt x="632" y="923"/>
                    <a:pt x="624" y="949"/>
                  </a:cubicBezTo>
                  <a:cubicBezTo>
                    <a:pt x="616" y="974"/>
                    <a:pt x="602" y="999"/>
                    <a:pt x="582" y="1025"/>
                  </a:cubicBezTo>
                  <a:cubicBezTo>
                    <a:pt x="562" y="1049"/>
                    <a:pt x="533" y="1074"/>
                    <a:pt x="494" y="1097"/>
                  </a:cubicBezTo>
                  <a:cubicBezTo>
                    <a:pt x="452" y="1121"/>
                    <a:pt x="415" y="1133"/>
                    <a:pt x="384" y="1133"/>
                  </a:cubicBezTo>
                  <a:cubicBezTo>
                    <a:pt x="370" y="1133"/>
                    <a:pt x="357" y="1131"/>
                    <a:pt x="346" y="1126"/>
                  </a:cubicBezTo>
                  <a:cubicBezTo>
                    <a:pt x="309" y="1110"/>
                    <a:pt x="283" y="1067"/>
                    <a:pt x="268" y="996"/>
                  </a:cubicBezTo>
                  <a:lnTo>
                    <a:pt x="176" y="529"/>
                  </a:lnTo>
                  <a:cubicBezTo>
                    <a:pt x="161" y="458"/>
                    <a:pt x="167" y="397"/>
                    <a:pt x="191" y="344"/>
                  </a:cubicBezTo>
                  <a:cubicBezTo>
                    <a:pt x="216" y="293"/>
                    <a:pt x="258" y="250"/>
                    <a:pt x="315" y="216"/>
                  </a:cubicBezTo>
                  <a:cubicBezTo>
                    <a:pt x="355" y="194"/>
                    <a:pt x="387" y="181"/>
                    <a:pt x="412" y="181"/>
                  </a:cubicBezTo>
                  <a:cubicBezTo>
                    <a:pt x="438" y="181"/>
                    <a:pt x="458" y="186"/>
                    <a:pt x="474" y="197"/>
                  </a:cubicBezTo>
                  <a:cubicBezTo>
                    <a:pt x="490" y="207"/>
                    <a:pt x="501" y="222"/>
                    <a:pt x="509" y="239"/>
                  </a:cubicBezTo>
                  <a:cubicBezTo>
                    <a:pt x="517" y="256"/>
                    <a:pt x="523" y="271"/>
                    <a:pt x="527" y="285"/>
                  </a:cubicBezTo>
                  <a:cubicBezTo>
                    <a:pt x="532" y="304"/>
                    <a:pt x="542" y="313"/>
                    <a:pt x="557" y="314"/>
                  </a:cubicBezTo>
                  <a:cubicBezTo>
                    <a:pt x="559" y="314"/>
                    <a:pt x="560" y="314"/>
                    <a:pt x="561" y="314"/>
                  </a:cubicBezTo>
                  <a:cubicBezTo>
                    <a:pt x="576" y="314"/>
                    <a:pt x="595" y="307"/>
                    <a:pt x="618" y="295"/>
                  </a:cubicBezTo>
                  <a:cubicBezTo>
                    <a:pt x="645" y="278"/>
                    <a:pt x="664" y="261"/>
                    <a:pt x="675" y="242"/>
                  </a:cubicBezTo>
                  <a:cubicBezTo>
                    <a:pt x="686" y="224"/>
                    <a:pt x="688" y="196"/>
                    <a:pt x="680" y="160"/>
                  </a:cubicBezTo>
                  <a:cubicBezTo>
                    <a:pt x="672" y="117"/>
                    <a:pt x="657" y="82"/>
                    <a:pt x="633" y="56"/>
                  </a:cubicBezTo>
                  <a:cubicBezTo>
                    <a:pt x="610" y="30"/>
                    <a:pt x="581" y="13"/>
                    <a:pt x="545" y="6"/>
                  </a:cubicBezTo>
                  <a:cubicBezTo>
                    <a:pt x="530" y="2"/>
                    <a:pt x="513"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2026;p46">
              <a:extLst>
                <a:ext uri="{FF2B5EF4-FFF2-40B4-BE49-F238E27FC236}">
                  <a16:creationId xmlns:a16="http://schemas.microsoft.com/office/drawing/2014/main" id="{D37ECEF2-C651-E1A4-E99D-1F6193493EF9}"/>
                </a:ext>
              </a:extLst>
            </p:cNvPr>
            <p:cNvSpPr/>
            <p:nvPr/>
          </p:nvSpPr>
          <p:spPr>
            <a:xfrm>
              <a:off x="8149305" y="4153227"/>
              <a:ext cx="40409" cy="66293"/>
            </a:xfrm>
            <a:custGeom>
              <a:avLst/>
              <a:gdLst/>
              <a:ahLst/>
              <a:cxnLst/>
              <a:rect l="l" t="t" r="r" b="b"/>
              <a:pathLst>
                <a:path w="804" h="1319" extrusionOk="0">
                  <a:moveTo>
                    <a:pt x="416" y="185"/>
                  </a:moveTo>
                  <a:cubicBezTo>
                    <a:pt x="430" y="185"/>
                    <a:pt x="444" y="187"/>
                    <a:pt x="456" y="192"/>
                  </a:cubicBezTo>
                  <a:cubicBezTo>
                    <a:pt x="495" y="207"/>
                    <a:pt x="521" y="250"/>
                    <a:pt x="535" y="321"/>
                  </a:cubicBezTo>
                  <a:lnTo>
                    <a:pt x="628" y="788"/>
                  </a:lnTo>
                  <a:cubicBezTo>
                    <a:pt x="642" y="859"/>
                    <a:pt x="637" y="921"/>
                    <a:pt x="611" y="973"/>
                  </a:cubicBezTo>
                  <a:cubicBezTo>
                    <a:pt x="586" y="1024"/>
                    <a:pt x="545" y="1067"/>
                    <a:pt x="489" y="1100"/>
                  </a:cubicBezTo>
                  <a:cubicBezTo>
                    <a:pt x="450" y="1123"/>
                    <a:pt x="416" y="1134"/>
                    <a:pt x="385" y="1134"/>
                  </a:cubicBezTo>
                  <a:cubicBezTo>
                    <a:pt x="371" y="1134"/>
                    <a:pt x="358" y="1132"/>
                    <a:pt x="346" y="1127"/>
                  </a:cubicBezTo>
                  <a:cubicBezTo>
                    <a:pt x="309" y="1110"/>
                    <a:pt x="283" y="1067"/>
                    <a:pt x="270" y="996"/>
                  </a:cubicBezTo>
                  <a:lnTo>
                    <a:pt x="176" y="529"/>
                  </a:lnTo>
                  <a:cubicBezTo>
                    <a:pt x="163" y="458"/>
                    <a:pt x="167" y="397"/>
                    <a:pt x="192" y="345"/>
                  </a:cubicBezTo>
                  <a:cubicBezTo>
                    <a:pt x="215" y="294"/>
                    <a:pt x="256" y="252"/>
                    <a:pt x="313" y="218"/>
                  </a:cubicBezTo>
                  <a:cubicBezTo>
                    <a:pt x="352" y="196"/>
                    <a:pt x="386" y="185"/>
                    <a:pt x="416" y="185"/>
                  </a:cubicBezTo>
                  <a:close/>
                  <a:moveTo>
                    <a:pt x="485" y="0"/>
                  </a:moveTo>
                  <a:cubicBezTo>
                    <a:pt x="465" y="0"/>
                    <a:pt x="443" y="3"/>
                    <a:pt x="420" y="9"/>
                  </a:cubicBezTo>
                  <a:cubicBezTo>
                    <a:pt x="377" y="20"/>
                    <a:pt x="330" y="40"/>
                    <a:pt x="283" y="67"/>
                  </a:cubicBezTo>
                  <a:cubicBezTo>
                    <a:pt x="235" y="95"/>
                    <a:pt x="192" y="128"/>
                    <a:pt x="152" y="165"/>
                  </a:cubicBezTo>
                  <a:cubicBezTo>
                    <a:pt x="114" y="202"/>
                    <a:pt x="83" y="243"/>
                    <a:pt x="58" y="289"/>
                  </a:cubicBezTo>
                  <a:cubicBezTo>
                    <a:pt x="33" y="335"/>
                    <a:pt x="16" y="386"/>
                    <a:pt x="8" y="441"/>
                  </a:cubicBezTo>
                  <a:cubicBezTo>
                    <a:pt x="0" y="497"/>
                    <a:pt x="3" y="557"/>
                    <a:pt x="16" y="622"/>
                  </a:cubicBezTo>
                  <a:lnTo>
                    <a:pt x="109" y="1090"/>
                  </a:lnTo>
                  <a:cubicBezTo>
                    <a:pt x="122" y="1155"/>
                    <a:pt x="141" y="1206"/>
                    <a:pt x="168" y="1242"/>
                  </a:cubicBezTo>
                  <a:cubicBezTo>
                    <a:pt x="194" y="1277"/>
                    <a:pt x="224" y="1300"/>
                    <a:pt x="261" y="1310"/>
                  </a:cubicBezTo>
                  <a:cubicBezTo>
                    <a:pt x="279" y="1316"/>
                    <a:pt x="298" y="1319"/>
                    <a:pt x="318" y="1319"/>
                  </a:cubicBezTo>
                  <a:cubicBezTo>
                    <a:pt x="338" y="1319"/>
                    <a:pt x="359" y="1316"/>
                    <a:pt x="381" y="1310"/>
                  </a:cubicBezTo>
                  <a:cubicBezTo>
                    <a:pt x="424" y="1299"/>
                    <a:pt x="470" y="1279"/>
                    <a:pt x="518" y="1251"/>
                  </a:cubicBezTo>
                  <a:cubicBezTo>
                    <a:pt x="567" y="1224"/>
                    <a:pt x="610" y="1191"/>
                    <a:pt x="648" y="1154"/>
                  </a:cubicBezTo>
                  <a:cubicBezTo>
                    <a:pt x="686" y="1117"/>
                    <a:pt x="719" y="1075"/>
                    <a:pt x="744" y="1029"/>
                  </a:cubicBezTo>
                  <a:cubicBezTo>
                    <a:pt x="769" y="983"/>
                    <a:pt x="786" y="932"/>
                    <a:pt x="794" y="877"/>
                  </a:cubicBezTo>
                  <a:cubicBezTo>
                    <a:pt x="803" y="821"/>
                    <a:pt x="801" y="760"/>
                    <a:pt x="788" y="694"/>
                  </a:cubicBezTo>
                  <a:lnTo>
                    <a:pt x="695" y="227"/>
                  </a:lnTo>
                  <a:cubicBezTo>
                    <a:pt x="682" y="162"/>
                    <a:pt x="663" y="112"/>
                    <a:pt x="635" y="76"/>
                  </a:cubicBezTo>
                  <a:cubicBezTo>
                    <a:pt x="608" y="41"/>
                    <a:pt x="577" y="19"/>
                    <a:pt x="541" y="8"/>
                  </a:cubicBezTo>
                  <a:cubicBezTo>
                    <a:pt x="523" y="3"/>
                    <a:pt x="505"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2027;p46">
              <a:extLst>
                <a:ext uri="{FF2B5EF4-FFF2-40B4-BE49-F238E27FC236}">
                  <a16:creationId xmlns:a16="http://schemas.microsoft.com/office/drawing/2014/main" id="{4A653A51-63F3-489D-046F-D6B1CCCA99C0}"/>
                </a:ext>
              </a:extLst>
            </p:cNvPr>
            <p:cNvSpPr/>
            <p:nvPr/>
          </p:nvSpPr>
          <p:spPr>
            <a:xfrm>
              <a:off x="8195745" y="4124730"/>
              <a:ext cx="42721" cy="71017"/>
            </a:xfrm>
            <a:custGeom>
              <a:avLst/>
              <a:gdLst/>
              <a:ahLst/>
              <a:cxnLst/>
              <a:rect l="l" t="t" r="r" b="b"/>
              <a:pathLst>
                <a:path w="850" h="1413" extrusionOk="0">
                  <a:moveTo>
                    <a:pt x="466" y="185"/>
                  </a:moveTo>
                  <a:cubicBezTo>
                    <a:pt x="480" y="185"/>
                    <a:pt x="493" y="188"/>
                    <a:pt x="505" y="193"/>
                  </a:cubicBezTo>
                  <a:cubicBezTo>
                    <a:pt x="543" y="207"/>
                    <a:pt x="570" y="251"/>
                    <a:pt x="583" y="321"/>
                  </a:cubicBezTo>
                  <a:lnTo>
                    <a:pt x="674" y="779"/>
                  </a:lnTo>
                  <a:cubicBezTo>
                    <a:pt x="688" y="850"/>
                    <a:pt x="683" y="911"/>
                    <a:pt x="659" y="963"/>
                  </a:cubicBezTo>
                  <a:cubicBezTo>
                    <a:pt x="634" y="1015"/>
                    <a:pt x="593" y="1058"/>
                    <a:pt x="536" y="1091"/>
                  </a:cubicBezTo>
                  <a:lnTo>
                    <a:pt x="357" y="1195"/>
                  </a:lnTo>
                  <a:lnTo>
                    <a:pt x="183" y="323"/>
                  </a:lnTo>
                  <a:lnTo>
                    <a:pt x="362" y="219"/>
                  </a:lnTo>
                  <a:cubicBezTo>
                    <a:pt x="401" y="196"/>
                    <a:pt x="436" y="185"/>
                    <a:pt x="466" y="185"/>
                  </a:cubicBezTo>
                  <a:close/>
                  <a:moveTo>
                    <a:pt x="535" y="1"/>
                  </a:moveTo>
                  <a:cubicBezTo>
                    <a:pt x="514" y="1"/>
                    <a:pt x="493" y="3"/>
                    <a:pt x="470" y="9"/>
                  </a:cubicBezTo>
                  <a:cubicBezTo>
                    <a:pt x="427" y="20"/>
                    <a:pt x="380" y="40"/>
                    <a:pt x="332" y="68"/>
                  </a:cubicBezTo>
                  <a:lnTo>
                    <a:pt x="64" y="224"/>
                  </a:lnTo>
                  <a:cubicBezTo>
                    <a:pt x="44" y="237"/>
                    <a:pt x="27" y="251"/>
                    <a:pt x="17" y="270"/>
                  </a:cubicBezTo>
                  <a:cubicBezTo>
                    <a:pt x="5" y="288"/>
                    <a:pt x="1" y="305"/>
                    <a:pt x="4" y="320"/>
                  </a:cubicBezTo>
                  <a:lnTo>
                    <a:pt x="216" y="1385"/>
                  </a:lnTo>
                  <a:cubicBezTo>
                    <a:pt x="219" y="1400"/>
                    <a:pt x="228" y="1409"/>
                    <a:pt x="243" y="1412"/>
                  </a:cubicBezTo>
                  <a:cubicBezTo>
                    <a:pt x="246" y="1413"/>
                    <a:pt x="248" y="1413"/>
                    <a:pt x="251" y="1413"/>
                  </a:cubicBezTo>
                  <a:cubicBezTo>
                    <a:pt x="265" y="1413"/>
                    <a:pt x="280" y="1408"/>
                    <a:pt x="298" y="1398"/>
                  </a:cubicBezTo>
                  <a:lnTo>
                    <a:pt x="565" y="1242"/>
                  </a:lnTo>
                  <a:cubicBezTo>
                    <a:pt x="613" y="1214"/>
                    <a:pt x="657" y="1181"/>
                    <a:pt x="697" y="1144"/>
                  </a:cubicBezTo>
                  <a:cubicBezTo>
                    <a:pt x="735" y="1107"/>
                    <a:pt x="767" y="1067"/>
                    <a:pt x="791" y="1020"/>
                  </a:cubicBezTo>
                  <a:cubicBezTo>
                    <a:pt x="816" y="974"/>
                    <a:pt x="832" y="924"/>
                    <a:pt x="841" y="867"/>
                  </a:cubicBezTo>
                  <a:cubicBezTo>
                    <a:pt x="850" y="812"/>
                    <a:pt x="848" y="751"/>
                    <a:pt x="834" y="686"/>
                  </a:cubicBezTo>
                  <a:lnTo>
                    <a:pt x="743" y="229"/>
                  </a:lnTo>
                  <a:cubicBezTo>
                    <a:pt x="731" y="164"/>
                    <a:pt x="710" y="113"/>
                    <a:pt x="684" y="78"/>
                  </a:cubicBezTo>
                  <a:cubicBezTo>
                    <a:pt x="657" y="42"/>
                    <a:pt x="626" y="19"/>
                    <a:pt x="590" y="8"/>
                  </a:cubicBezTo>
                  <a:cubicBezTo>
                    <a:pt x="572" y="3"/>
                    <a:pt x="554"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2028;p46">
              <a:extLst>
                <a:ext uri="{FF2B5EF4-FFF2-40B4-BE49-F238E27FC236}">
                  <a16:creationId xmlns:a16="http://schemas.microsoft.com/office/drawing/2014/main" id="{0297DEC5-4DE0-A1A2-E8E3-C536FEE99E97}"/>
                </a:ext>
              </a:extLst>
            </p:cNvPr>
            <p:cNvSpPr/>
            <p:nvPr/>
          </p:nvSpPr>
          <p:spPr>
            <a:xfrm>
              <a:off x="8244597" y="4091357"/>
              <a:ext cx="44128" cy="75943"/>
            </a:xfrm>
            <a:custGeom>
              <a:avLst/>
              <a:gdLst/>
              <a:ahLst/>
              <a:cxnLst/>
              <a:rect l="l" t="t" r="r" b="b"/>
              <a:pathLst>
                <a:path w="878" h="1511" extrusionOk="0">
                  <a:moveTo>
                    <a:pt x="628" y="0"/>
                  </a:moveTo>
                  <a:cubicBezTo>
                    <a:pt x="620" y="0"/>
                    <a:pt x="612" y="3"/>
                    <a:pt x="603" y="9"/>
                  </a:cubicBezTo>
                  <a:lnTo>
                    <a:pt x="65" y="322"/>
                  </a:lnTo>
                  <a:cubicBezTo>
                    <a:pt x="47" y="332"/>
                    <a:pt x="32" y="347"/>
                    <a:pt x="19" y="365"/>
                  </a:cubicBezTo>
                  <a:cubicBezTo>
                    <a:pt x="6" y="383"/>
                    <a:pt x="1" y="402"/>
                    <a:pt x="4" y="420"/>
                  </a:cubicBezTo>
                  <a:lnTo>
                    <a:pt x="216" y="1482"/>
                  </a:lnTo>
                  <a:cubicBezTo>
                    <a:pt x="219" y="1500"/>
                    <a:pt x="229" y="1509"/>
                    <a:pt x="246" y="1510"/>
                  </a:cubicBezTo>
                  <a:cubicBezTo>
                    <a:pt x="248" y="1510"/>
                    <a:pt x="250" y="1510"/>
                    <a:pt x="251" y="1510"/>
                  </a:cubicBezTo>
                  <a:cubicBezTo>
                    <a:pt x="267" y="1510"/>
                    <a:pt x="283" y="1506"/>
                    <a:pt x="298" y="1496"/>
                  </a:cubicBezTo>
                  <a:lnTo>
                    <a:pt x="836" y="1182"/>
                  </a:lnTo>
                  <a:cubicBezTo>
                    <a:pt x="854" y="1172"/>
                    <a:pt x="867" y="1156"/>
                    <a:pt x="872" y="1136"/>
                  </a:cubicBezTo>
                  <a:cubicBezTo>
                    <a:pt x="877" y="1116"/>
                    <a:pt x="878" y="1097"/>
                    <a:pt x="874" y="1079"/>
                  </a:cubicBezTo>
                  <a:cubicBezTo>
                    <a:pt x="870" y="1056"/>
                    <a:pt x="862" y="1041"/>
                    <a:pt x="850" y="1031"/>
                  </a:cubicBezTo>
                  <a:cubicBezTo>
                    <a:pt x="844" y="1026"/>
                    <a:pt x="838" y="1024"/>
                    <a:pt x="831" y="1024"/>
                  </a:cubicBezTo>
                  <a:cubicBezTo>
                    <a:pt x="823" y="1024"/>
                    <a:pt x="815" y="1027"/>
                    <a:pt x="806" y="1031"/>
                  </a:cubicBezTo>
                  <a:lnTo>
                    <a:pt x="358" y="1294"/>
                  </a:lnTo>
                  <a:lnTo>
                    <a:pt x="283" y="924"/>
                  </a:lnTo>
                  <a:lnTo>
                    <a:pt x="516" y="788"/>
                  </a:lnTo>
                  <a:cubicBezTo>
                    <a:pt x="534" y="778"/>
                    <a:pt x="547" y="762"/>
                    <a:pt x="552" y="743"/>
                  </a:cubicBezTo>
                  <a:cubicBezTo>
                    <a:pt x="558" y="724"/>
                    <a:pt x="559" y="707"/>
                    <a:pt x="557" y="691"/>
                  </a:cubicBezTo>
                  <a:cubicBezTo>
                    <a:pt x="552" y="673"/>
                    <a:pt x="545" y="660"/>
                    <a:pt x="533" y="652"/>
                  </a:cubicBezTo>
                  <a:cubicBezTo>
                    <a:pt x="527" y="647"/>
                    <a:pt x="521" y="645"/>
                    <a:pt x="514" y="645"/>
                  </a:cubicBezTo>
                  <a:cubicBezTo>
                    <a:pt x="507" y="645"/>
                    <a:pt x="499" y="648"/>
                    <a:pt x="489" y="653"/>
                  </a:cubicBezTo>
                  <a:lnTo>
                    <a:pt x="257" y="789"/>
                  </a:lnTo>
                  <a:lnTo>
                    <a:pt x="184" y="421"/>
                  </a:lnTo>
                  <a:lnTo>
                    <a:pt x="634" y="160"/>
                  </a:lnTo>
                  <a:cubicBezTo>
                    <a:pt x="650" y="150"/>
                    <a:pt x="662" y="135"/>
                    <a:pt x="667" y="115"/>
                  </a:cubicBezTo>
                  <a:cubicBezTo>
                    <a:pt x="674" y="94"/>
                    <a:pt x="675" y="73"/>
                    <a:pt x="671" y="52"/>
                  </a:cubicBezTo>
                  <a:cubicBezTo>
                    <a:pt x="667" y="34"/>
                    <a:pt x="659" y="19"/>
                    <a:pt x="648" y="9"/>
                  </a:cubicBezTo>
                  <a:cubicBezTo>
                    <a:pt x="642" y="3"/>
                    <a:pt x="63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2029;p46">
              <a:extLst>
                <a:ext uri="{FF2B5EF4-FFF2-40B4-BE49-F238E27FC236}">
                  <a16:creationId xmlns:a16="http://schemas.microsoft.com/office/drawing/2014/main" id="{CC639F75-99C1-EC5F-7200-FF6CB1568DF5}"/>
                </a:ext>
              </a:extLst>
            </p:cNvPr>
            <p:cNvSpPr/>
            <p:nvPr/>
          </p:nvSpPr>
          <p:spPr>
            <a:xfrm>
              <a:off x="8292244" y="4064921"/>
              <a:ext cx="51215" cy="65439"/>
            </a:xfrm>
            <a:custGeom>
              <a:avLst/>
              <a:gdLst/>
              <a:ahLst/>
              <a:cxnLst/>
              <a:rect l="l" t="t" r="r" b="b"/>
              <a:pathLst>
                <a:path w="1019" h="1302" extrusionOk="0">
                  <a:moveTo>
                    <a:pt x="634" y="604"/>
                  </a:moveTo>
                  <a:lnTo>
                    <a:pt x="647" y="669"/>
                  </a:lnTo>
                  <a:cubicBezTo>
                    <a:pt x="649" y="686"/>
                    <a:pt x="649" y="704"/>
                    <a:pt x="645" y="723"/>
                  </a:cubicBezTo>
                  <a:cubicBezTo>
                    <a:pt x="640" y="743"/>
                    <a:pt x="633" y="763"/>
                    <a:pt x="622" y="783"/>
                  </a:cubicBezTo>
                  <a:cubicBezTo>
                    <a:pt x="611" y="803"/>
                    <a:pt x="598" y="822"/>
                    <a:pt x="582" y="840"/>
                  </a:cubicBezTo>
                  <a:cubicBezTo>
                    <a:pt x="566" y="858"/>
                    <a:pt x="548" y="873"/>
                    <a:pt x="528" y="884"/>
                  </a:cubicBezTo>
                  <a:cubicBezTo>
                    <a:pt x="509" y="895"/>
                    <a:pt x="492" y="901"/>
                    <a:pt x="477" y="901"/>
                  </a:cubicBezTo>
                  <a:cubicBezTo>
                    <a:pt x="471" y="901"/>
                    <a:pt x="466" y="900"/>
                    <a:pt x="461" y="899"/>
                  </a:cubicBezTo>
                  <a:cubicBezTo>
                    <a:pt x="442" y="894"/>
                    <a:pt x="430" y="877"/>
                    <a:pt x="424" y="848"/>
                  </a:cubicBezTo>
                  <a:cubicBezTo>
                    <a:pt x="415" y="805"/>
                    <a:pt x="426" y="766"/>
                    <a:pt x="457" y="732"/>
                  </a:cubicBezTo>
                  <a:cubicBezTo>
                    <a:pt x="487" y="697"/>
                    <a:pt x="531" y="663"/>
                    <a:pt x="589" y="631"/>
                  </a:cubicBezTo>
                  <a:lnTo>
                    <a:pt x="634" y="604"/>
                  </a:lnTo>
                  <a:close/>
                  <a:moveTo>
                    <a:pt x="692" y="1"/>
                  </a:moveTo>
                  <a:cubicBezTo>
                    <a:pt x="611" y="1"/>
                    <a:pt x="517" y="32"/>
                    <a:pt x="411" y="93"/>
                  </a:cubicBezTo>
                  <a:cubicBezTo>
                    <a:pt x="324" y="144"/>
                    <a:pt x="252" y="203"/>
                    <a:pt x="194" y="269"/>
                  </a:cubicBezTo>
                  <a:cubicBezTo>
                    <a:pt x="137" y="336"/>
                    <a:pt x="92" y="405"/>
                    <a:pt x="62" y="481"/>
                  </a:cubicBezTo>
                  <a:cubicBezTo>
                    <a:pt x="31" y="555"/>
                    <a:pt x="13" y="633"/>
                    <a:pt x="6" y="713"/>
                  </a:cubicBezTo>
                  <a:cubicBezTo>
                    <a:pt x="1" y="794"/>
                    <a:pt x="5" y="874"/>
                    <a:pt x="21" y="953"/>
                  </a:cubicBezTo>
                  <a:cubicBezTo>
                    <a:pt x="40" y="1045"/>
                    <a:pt x="68" y="1117"/>
                    <a:pt x="106" y="1170"/>
                  </a:cubicBezTo>
                  <a:cubicBezTo>
                    <a:pt x="143" y="1223"/>
                    <a:pt x="187" y="1260"/>
                    <a:pt x="235" y="1280"/>
                  </a:cubicBezTo>
                  <a:cubicBezTo>
                    <a:pt x="269" y="1294"/>
                    <a:pt x="305" y="1301"/>
                    <a:pt x="343" y="1301"/>
                  </a:cubicBezTo>
                  <a:cubicBezTo>
                    <a:pt x="359" y="1301"/>
                    <a:pt x="376" y="1300"/>
                    <a:pt x="394" y="1297"/>
                  </a:cubicBezTo>
                  <a:cubicBezTo>
                    <a:pt x="450" y="1288"/>
                    <a:pt x="508" y="1267"/>
                    <a:pt x="564" y="1234"/>
                  </a:cubicBezTo>
                  <a:cubicBezTo>
                    <a:pt x="590" y="1220"/>
                    <a:pt x="618" y="1200"/>
                    <a:pt x="647" y="1178"/>
                  </a:cubicBezTo>
                  <a:cubicBezTo>
                    <a:pt x="678" y="1156"/>
                    <a:pt x="705" y="1133"/>
                    <a:pt x="730" y="1109"/>
                  </a:cubicBezTo>
                  <a:cubicBezTo>
                    <a:pt x="755" y="1084"/>
                    <a:pt x="776" y="1061"/>
                    <a:pt x="791" y="1039"/>
                  </a:cubicBezTo>
                  <a:cubicBezTo>
                    <a:pt x="807" y="1017"/>
                    <a:pt x="814" y="998"/>
                    <a:pt x="810" y="983"/>
                  </a:cubicBezTo>
                  <a:cubicBezTo>
                    <a:pt x="809" y="974"/>
                    <a:pt x="803" y="966"/>
                    <a:pt x="794" y="957"/>
                  </a:cubicBezTo>
                  <a:cubicBezTo>
                    <a:pt x="789" y="953"/>
                    <a:pt x="784" y="951"/>
                    <a:pt x="778" y="951"/>
                  </a:cubicBezTo>
                  <a:cubicBezTo>
                    <a:pt x="773" y="951"/>
                    <a:pt x="767" y="953"/>
                    <a:pt x="760" y="957"/>
                  </a:cubicBezTo>
                  <a:cubicBezTo>
                    <a:pt x="752" y="962"/>
                    <a:pt x="743" y="970"/>
                    <a:pt x="733" y="980"/>
                  </a:cubicBezTo>
                  <a:cubicBezTo>
                    <a:pt x="724" y="990"/>
                    <a:pt x="711" y="1002"/>
                    <a:pt x="696" y="1018"/>
                  </a:cubicBezTo>
                  <a:cubicBezTo>
                    <a:pt x="681" y="1034"/>
                    <a:pt x="663" y="1049"/>
                    <a:pt x="640" y="1067"/>
                  </a:cubicBezTo>
                  <a:cubicBezTo>
                    <a:pt x="619" y="1084"/>
                    <a:pt x="592" y="1102"/>
                    <a:pt x="562" y="1120"/>
                  </a:cubicBezTo>
                  <a:cubicBezTo>
                    <a:pt x="495" y="1159"/>
                    <a:pt x="437" y="1180"/>
                    <a:pt x="388" y="1182"/>
                  </a:cubicBezTo>
                  <a:cubicBezTo>
                    <a:pt x="384" y="1183"/>
                    <a:pt x="380" y="1183"/>
                    <a:pt x="376" y="1183"/>
                  </a:cubicBezTo>
                  <a:cubicBezTo>
                    <a:pt x="332" y="1183"/>
                    <a:pt x="294" y="1171"/>
                    <a:pt x="262" y="1149"/>
                  </a:cubicBezTo>
                  <a:cubicBezTo>
                    <a:pt x="227" y="1124"/>
                    <a:pt x="199" y="1089"/>
                    <a:pt x="178" y="1043"/>
                  </a:cubicBezTo>
                  <a:cubicBezTo>
                    <a:pt x="156" y="997"/>
                    <a:pt x="140" y="945"/>
                    <a:pt x="129" y="888"/>
                  </a:cubicBezTo>
                  <a:cubicBezTo>
                    <a:pt x="117" y="828"/>
                    <a:pt x="111" y="766"/>
                    <a:pt x="112" y="703"/>
                  </a:cubicBezTo>
                  <a:cubicBezTo>
                    <a:pt x="115" y="640"/>
                    <a:pt x="126" y="578"/>
                    <a:pt x="147" y="517"/>
                  </a:cubicBezTo>
                  <a:cubicBezTo>
                    <a:pt x="170" y="457"/>
                    <a:pt x="204" y="400"/>
                    <a:pt x="249" y="345"/>
                  </a:cubicBezTo>
                  <a:cubicBezTo>
                    <a:pt x="294" y="291"/>
                    <a:pt x="354" y="241"/>
                    <a:pt x="430" y="197"/>
                  </a:cubicBezTo>
                  <a:cubicBezTo>
                    <a:pt x="515" y="147"/>
                    <a:pt x="590" y="122"/>
                    <a:pt x="652" y="122"/>
                  </a:cubicBezTo>
                  <a:cubicBezTo>
                    <a:pt x="686" y="122"/>
                    <a:pt x="716" y="130"/>
                    <a:pt x="743" y="144"/>
                  </a:cubicBezTo>
                  <a:cubicBezTo>
                    <a:pt x="821" y="185"/>
                    <a:pt x="872" y="277"/>
                    <a:pt x="902" y="421"/>
                  </a:cubicBezTo>
                  <a:cubicBezTo>
                    <a:pt x="906" y="444"/>
                    <a:pt x="910" y="468"/>
                    <a:pt x="913" y="498"/>
                  </a:cubicBezTo>
                  <a:cubicBezTo>
                    <a:pt x="916" y="526"/>
                    <a:pt x="917" y="554"/>
                    <a:pt x="915" y="582"/>
                  </a:cubicBezTo>
                  <a:cubicBezTo>
                    <a:pt x="914" y="610"/>
                    <a:pt x="908" y="635"/>
                    <a:pt x="899" y="659"/>
                  </a:cubicBezTo>
                  <a:cubicBezTo>
                    <a:pt x="890" y="682"/>
                    <a:pt x="876" y="699"/>
                    <a:pt x="855" y="711"/>
                  </a:cubicBezTo>
                  <a:cubicBezTo>
                    <a:pt x="845" y="717"/>
                    <a:pt x="834" y="720"/>
                    <a:pt x="825" y="720"/>
                  </a:cubicBezTo>
                  <a:cubicBezTo>
                    <a:pt x="819" y="720"/>
                    <a:pt x="814" y="719"/>
                    <a:pt x="809" y="717"/>
                  </a:cubicBezTo>
                  <a:cubicBezTo>
                    <a:pt x="795" y="711"/>
                    <a:pt x="783" y="695"/>
                    <a:pt x="773" y="671"/>
                  </a:cubicBezTo>
                  <a:lnTo>
                    <a:pt x="720" y="401"/>
                  </a:lnTo>
                  <a:cubicBezTo>
                    <a:pt x="714" y="367"/>
                    <a:pt x="701" y="340"/>
                    <a:pt x="684" y="321"/>
                  </a:cubicBezTo>
                  <a:cubicBezTo>
                    <a:pt x="666" y="302"/>
                    <a:pt x="646" y="289"/>
                    <a:pt x="621" y="284"/>
                  </a:cubicBezTo>
                  <a:cubicBezTo>
                    <a:pt x="611" y="281"/>
                    <a:pt x="600" y="280"/>
                    <a:pt x="589" y="280"/>
                  </a:cubicBezTo>
                  <a:cubicBezTo>
                    <a:pt x="574" y="280"/>
                    <a:pt x="557" y="282"/>
                    <a:pt x="540" y="286"/>
                  </a:cubicBezTo>
                  <a:cubicBezTo>
                    <a:pt x="510" y="294"/>
                    <a:pt x="478" y="306"/>
                    <a:pt x="446" y="327"/>
                  </a:cubicBezTo>
                  <a:cubicBezTo>
                    <a:pt x="421" y="340"/>
                    <a:pt x="397" y="357"/>
                    <a:pt x="374" y="376"/>
                  </a:cubicBezTo>
                  <a:cubicBezTo>
                    <a:pt x="350" y="395"/>
                    <a:pt x="328" y="414"/>
                    <a:pt x="310" y="435"/>
                  </a:cubicBezTo>
                  <a:cubicBezTo>
                    <a:pt x="292" y="455"/>
                    <a:pt x="279" y="474"/>
                    <a:pt x="269" y="493"/>
                  </a:cubicBezTo>
                  <a:cubicBezTo>
                    <a:pt x="260" y="512"/>
                    <a:pt x="256" y="528"/>
                    <a:pt x="259" y="540"/>
                  </a:cubicBezTo>
                  <a:cubicBezTo>
                    <a:pt x="261" y="553"/>
                    <a:pt x="268" y="564"/>
                    <a:pt x="278" y="575"/>
                  </a:cubicBezTo>
                  <a:cubicBezTo>
                    <a:pt x="285" y="583"/>
                    <a:pt x="292" y="587"/>
                    <a:pt x="300" y="587"/>
                  </a:cubicBezTo>
                  <a:cubicBezTo>
                    <a:pt x="304" y="587"/>
                    <a:pt x="308" y="586"/>
                    <a:pt x="313" y="583"/>
                  </a:cubicBezTo>
                  <a:cubicBezTo>
                    <a:pt x="318" y="579"/>
                    <a:pt x="325" y="573"/>
                    <a:pt x="332" y="564"/>
                  </a:cubicBezTo>
                  <a:cubicBezTo>
                    <a:pt x="338" y="556"/>
                    <a:pt x="347" y="546"/>
                    <a:pt x="356" y="535"/>
                  </a:cubicBezTo>
                  <a:cubicBezTo>
                    <a:pt x="366" y="522"/>
                    <a:pt x="378" y="510"/>
                    <a:pt x="393" y="497"/>
                  </a:cubicBezTo>
                  <a:cubicBezTo>
                    <a:pt x="408" y="483"/>
                    <a:pt x="428" y="470"/>
                    <a:pt x="450" y="456"/>
                  </a:cubicBezTo>
                  <a:cubicBezTo>
                    <a:pt x="485" y="436"/>
                    <a:pt x="514" y="426"/>
                    <a:pt x="538" y="426"/>
                  </a:cubicBezTo>
                  <a:cubicBezTo>
                    <a:pt x="575" y="426"/>
                    <a:pt x="598" y="450"/>
                    <a:pt x="608" y="499"/>
                  </a:cubicBezTo>
                  <a:lnTo>
                    <a:pt x="613" y="526"/>
                  </a:lnTo>
                  <a:lnTo>
                    <a:pt x="557" y="559"/>
                  </a:lnTo>
                  <a:cubicBezTo>
                    <a:pt x="513" y="584"/>
                    <a:pt x="473" y="611"/>
                    <a:pt x="437" y="638"/>
                  </a:cubicBezTo>
                  <a:cubicBezTo>
                    <a:pt x="402" y="665"/>
                    <a:pt x="371" y="695"/>
                    <a:pt x="348" y="724"/>
                  </a:cubicBezTo>
                  <a:cubicBezTo>
                    <a:pt x="324" y="754"/>
                    <a:pt x="307" y="786"/>
                    <a:pt x="298" y="819"/>
                  </a:cubicBezTo>
                  <a:cubicBezTo>
                    <a:pt x="288" y="852"/>
                    <a:pt x="287" y="887"/>
                    <a:pt x="295" y="924"/>
                  </a:cubicBezTo>
                  <a:cubicBezTo>
                    <a:pt x="300" y="957"/>
                    <a:pt x="312" y="982"/>
                    <a:pt x="326" y="999"/>
                  </a:cubicBezTo>
                  <a:cubicBezTo>
                    <a:pt x="342" y="1015"/>
                    <a:pt x="360" y="1026"/>
                    <a:pt x="380" y="1029"/>
                  </a:cubicBezTo>
                  <a:cubicBezTo>
                    <a:pt x="388" y="1030"/>
                    <a:pt x="396" y="1031"/>
                    <a:pt x="405" y="1031"/>
                  </a:cubicBezTo>
                  <a:cubicBezTo>
                    <a:pt x="419" y="1031"/>
                    <a:pt x="433" y="1029"/>
                    <a:pt x="449" y="1026"/>
                  </a:cubicBezTo>
                  <a:cubicBezTo>
                    <a:pt x="473" y="1019"/>
                    <a:pt x="496" y="1009"/>
                    <a:pt x="521" y="995"/>
                  </a:cubicBezTo>
                  <a:cubicBezTo>
                    <a:pt x="564" y="971"/>
                    <a:pt x="596" y="941"/>
                    <a:pt x="621" y="906"/>
                  </a:cubicBezTo>
                  <a:cubicBezTo>
                    <a:pt x="646" y="872"/>
                    <a:pt x="669" y="831"/>
                    <a:pt x="689" y="785"/>
                  </a:cubicBezTo>
                  <a:cubicBezTo>
                    <a:pt x="700" y="813"/>
                    <a:pt x="723" y="830"/>
                    <a:pt x="754" y="836"/>
                  </a:cubicBezTo>
                  <a:cubicBezTo>
                    <a:pt x="760" y="837"/>
                    <a:pt x="766" y="837"/>
                    <a:pt x="773" y="837"/>
                  </a:cubicBezTo>
                  <a:cubicBezTo>
                    <a:pt x="800" y="837"/>
                    <a:pt x="831" y="827"/>
                    <a:pt x="864" y="807"/>
                  </a:cubicBezTo>
                  <a:cubicBezTo>
                    <a:pt x="903" y="786"/>
                    <a:pt x="932" y="758"/>
                    <a:pt x="955" y="724"/>
                  </a:cubicBezTo>
                  <a:cubicBezTo>
                    <a:pt x="977" y="690"/>
                    <a:pt x="994" y="652"/>
                    <a:pt x="1004" y="610"/>
                  </a:cubicBezTo>
                  <a:cubicBezTo>
                    <a:pt x="1014" y="569"/>
                    <a:pt x="1019" y="525"/>
                    <a:pt x="1018" y="477"/>
                  </a:cubicBezTo>
                  <a:cubicBezTo>
                    <a:pt x="1017" y="431"/>
                    <a:pt x="1012" y="384"/>
                    <a:pt x="1003" y="337"/>
                  </a:cubicBezTo>
                  <a:cubicBezTo>
                    <a:pt x="969" y="170"/>
                    <a:pt x="902" y="65"/>
                    <a:pt x="799" y="21"/>
                  </a:cubicBezTo>
                  <a:cubicBezTo>
                    <a:pt x="766" y="8"/>
                    <a:pt x="731"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2030;p46">
              <a:extLst>
                <a:ext uri="{FF2B5EF4-FFF2-40B4-BE49-F238E27FC236}">
                  <a16:creationId xmlns:a16="http://schemas.microsoft.com/office/drawing/2014/main" id="{9CDE1A9F-0353-83D5-7FC4-F2A914503DE3}"/>
                </a:ext>
              </a:extLst>
            </p:cNvPr>
            <p:cNvSpPr/>
            <p:nvPr/>
          </p:nvSpPr>
          <p:spPr>
            <a:xfrm>
              <a:off x="8080599" y="4283652"/>
              <a:ext cx="39605" cy="66444"/>
            </a:xfrm>
            <a:custGeom>
              <a:avLst/>
              <a:gdLst/>
              <a:ahLst/>
              <a:cxnLst/>
              <a:rect l="l" t="t" r="r" b="b"/>
              <a:pathLst>
                <a:path w="788" h="1322" extrusionOk="0">
                  <a:moveTo>
                    <a:pt x="465" y="1"/>
                  </a:moveTo>
                  <a:cubicBezTo>
                    <a:pt x="444" y="1"/>
                    <a:pt x="420" y="4"/>
                    <a:pt x="396" y="11"/>
                  </a:cubicBezTo>
                  <a:cubicBezTo>
                    <a:pt x="356" y="23"/>
                    <a:pt x="315" y="42"/>
                    <a:pt x="271" y="68"/>
                  </a:cubicBezTo>
                  <a:cubicBezTo>
                    <a:pt x="208" y="104"/>
                    <a:pt x="158" y="143"/>
                    <a:pt x="121" y="186"/>
                  </a:cubicBezTo>
                  <a:cubicBezTo>
                    <a:pt x="84" y="228"/>
                    <a:pt x="56" y="270"/>
                    <a:pt x="38" y="311"/>
                  </a:cubicBezTo>
                  <a:cubicBezTo>
                    <a:pt x="18" y="353"/>
                    <a:pt x="7" y="392"/>
                    <a:pt x="4" y="429"/>
                  </a:cubicBezTo>
                  <a:cubicBezTo>
                    <a:pt x="0" y="466"/>
                    <a:pt x="1" y="498"/>
                    <a:pt x="7" y="524"/>
                  </a:cubicBezTo>
                  <a:cubicBezTo>
                    <a:pt x="13" y="555"/>
                    <a:pt x="22" y="572"/>
                    <a:pt x="34" y="578"/>
                  </a:cubicBezTo>
                  <a:cubicBezTo>
                    <a:pt x="36" y="579"/>
                    <a:pt x="39" y="579"/>
                    <a:pt x="42" y="579"/>
                  </a:cubicBezTo>
                  <a:cubicBezTo>
                    <a:pt x="56" y="579"/>
                    <a:pt x="77" y="571"/>
                    <a:pt x="105" y="554"/>
                  </a:cubicBezTo>
                  <a:cubicBezTo>
                    <a:pt x="134" y="537"/>
                    <a:pt x="154" y="519"/>
                    <a:pt x="161" y="501"/>
                  </a:cubicBezTo>
                  <a:cubicBezTo>
                    <a:pt x="169" y="482"/>
                    <a:pt x="172" y="462"/>
                    <a:pt x="167" y="440"/>
                  </a:cubicBezTo>
                  <a:cubicBezTo>
                    <a:pt x="164" y="425"/>
                    <a:pt x="164" y="408"/>
                    <a:pt x="166" y="389"/>
                  </a:cubicBezTo>
                  <a:cubicBezTo>
                    <a:pt x="167" y="370"/>
                    <a:pt x="173" y="350"/>
                    <a:pt x="183" y="331"/>
                  </a:cubicBezTo>
                  <a:cubicBezTo>
                    <a:pt x="193" y="311"/>
                    <a:pt x="206" y="292"/>
                    <a:pt x="226" y="273"/>
                  </a:cubicBezTo>
                  <a:cubicBezTo>
                    <a:pt x="244" y="254"/>
                    <a:pt x="268" y="236"/>
                    <a:pt x="299" y="218"/>
                  </a:cubicBezTo>
                  <a:cubicBezTo>
                    <a:pt x="335" y="197"/>
                    <a:pt x="366" y="186"/>
                    <a:pt x="393" y="186"/>
                  </a:cubicBezTo>
                  <a:cubicBezTo>
                    <a:pt x="402" y="186"/>
                    <a:pt x="411" y="188"/>
                    <a:pt x="419" y="190"/>
                  </a:cubicBezTo>
                  <a:cubicBezTo>
                    <a:pt x="450" y="202"/>
                    <a:pt x="471" y="236"/>
                    <a:pt x="482" y="295"/>
                  </a:cubicBezTo>
                  <a:cubicBezTo>
                    <a:pt x="490" y="331"/>
                    <a:pt x="492" y="364"/>
                    <a:pt x="489" y="391"/>
                  </a:cubicBezTo>
                  <a:cubicBezTo>
                    <a:pt x="486" y="418"/>
                    <a:pt x="479" y="443"/>
                    <a:pt x="468" y="464"/>
                  </a:cubicBezTo>
                  <a:cubicBezTo>
                    <a:pt x="455" y="484"/>
                    <a:pt x="441" y="504"/>
                    <a:pt x="423" y="519"/>
                  </a:cubicBezTo>
                  <a:cubicBezTo>
                    <a:pt x="405" y="535"/>
                    <a:pt x="383" y="550"/>
                    <a:pt x="361" y="563"/>
                  </a:cubicBezTo>
                  <a:cubicBezTo>
                    <a:pt x="342" y="574"/>
                    <a:pt x="329" y="589"/>
                    <a:pt x="325" y="607"/>
                  </a:cubicBezTo>
                  <a:cubicBezTo>
                    <a:pt x="320" y="626"/>
                    <a:pt x="319" y="644"/>
                    <a:pt x="322" y="662"/>
                  </a:cubicBezTo>
                  <a:cubicBezTo>
                    <a:pt x="326" y="679"/>
                    <a:pt x="333" y="693"/>
                    <a:pt x="344" y="702"/>
                  </a:cubicBezTo>
                  <a:cubicBezTo>
                    <a:pt x="348" y="706"/>
                    <a:pt x="354" y="709"/>
                    <a:pt x="361" y="709"/>
                  </a:cubicBezTo>
                  <a:cubicBezTo>
                    <a:pt x="368" y="709"/>
                    <a:pt x="377" y="706"/>
                    <a:pt x="388" y="699"/>
                  </a:cubicBezTo>
                  <a:cubicBezTo>
                    <a:pt x="434" y="673"/>
                    <a:pt x="474" y="659"/>
                    <a:pt x="509" y="659"/>
                  </a:cubicBezTo>
                  <a:cubicBezTo>
                    <a:pt x="516" y="659"/>
                    <a:pt x="523" y="660"/>
                    <a:pt x="530" y="661"/>
                  </a:cubicBezTo>
                  <a:cubicBezTo>
                    <a:pt x="568" y="668"/>
                    <a:pt x="594" y="703"/>
                    <a:pt x="607" y="767"/>
                  </a:cubicBezTo>
                  <a:lnTo>
                    <a:pt x="613" y="797"/>
                  </a:lnTo>
                  <a:cubicBezTo>
                    <a:pt x="628" y="868"/>
                    <a:pt x="622" y="928"/>
                    <a:pt x="598" y="976"/>
                  </a:cubicBezTo>
                  <a:cubicBezTo>
                    <a:pt x="575" y="1025"/>
                    <a:pt x="532" y="1068"/>
                    <a:pt x="470" y="1104"/>
                  </a:cubicBezTo>
                  <a:cubicBezTo>
                    <a:pt x="424" y="1130"/>
                    <a:pt x="386" y="1143"/>
                    <a:pt x="355" y="1143"/>
                  </a:cubicBezTo>
                  <a:cubicBezTo>
                    <a:pt x="344" y="1143"/>
                    <a:pt x="335" y="1142"/>
                    <a:pt x="326" y="1139"/>
                  </a:cubicBezTo>
                  <a:cubicBezTo>
                    <a:pt x="291" y="1127"/>
                    <a:pt x="271" y="1103"/>
                    <a:pt x="264" y="1068"/>
                  </a:cubicBezTo>
                  <a:cubicBezTo>
                    <a:pt x="259" y="1046"/>
                    <a:pt x="250" y="1034"/>
                    <a:pt x="237" y="1029"/>
                  </a:cubicBezTo>
                  <a:cubicBezTo>
                    <a:pt x="235" y="1029"/>
                    <a:pt x="232" y="1028"/>
                    <a:pt x="229" y="1028"/>
                  </a:cubicBezTo>
                  <a:cubicBezTo>
                    <a:pt x="215" y="1028"/>
                    <a:pt x="195" y="1036"/>
                    <a:pt x="168" y="1052"/>
                  </a:cubicBezTo>
                  <a:cubicBezTo>
                    <a:pt x="140" y="1068"/>
                    <a:pt x="122" y="1083"/>
                    <a:pt x="113" y="1100"/>
                  </a:cubicBezTo>
                  <a:cubicBezTo>
                    <a:pt x="104" y="1117"/>
                    <a:pt x="103" y="1140"/>
                    <a:pt x="107" y="1167"/>
                  </a:cubicBezTo>
                  <a:cubicBezTo>
                    <a:pt x="114" y="1199"/>
                    <a:pt x="126" y="1229"/>
                    <a:pt x="147" y="1255"/>
                  </a:cubicBezTo>
                  <a:cubicBezTo>
                    <a:pt x="166" y="1281"/>
                    <a:pt x="192" y="1299"/>
                    <a:pt x="224" y="1310"/>
                  </a:cubicBezTo>
                  <a:cubicBezTo>
                    <a:pt x="245" y="1318"/>
                    <a:pt x="268" y="1321"/>
                    <a:pt x="294" y="1321"/>
                  </a:cubicBezTo>
                  <a:cubicBezTo>
                    <a:pt x="309" y="1321"/>
                    <a:pt x="325" y="1320"/>
                    <a:pt x="342" y="1318"/>
                  </a:cubicBezTo>
                  <a:cubicBezTo>
                    <a:pt x="387" y="1311"/>
                    <a:pt x="438" y="1290"/>
                    <a:pt x="498" y="1256"/>
                  </a:cubicBezTo>
                  <a:cubicBezTo>
                    <a:pt x="545" y="1228"/>
                    <a:pt x="589" y="1196"/>
                    <a:pt x="629" y="1159"/>
                  </a:cubicBezTo>
                  <a:cubicBezTo>
                    <a:pt x="668" y="1123"/>
                    <a:pt x="701" y="1081"/>
                    <a:pt x="726" y="1035"/>
                  </a:cubicBezTo>
                  <a:cubicBezTo>
                    <a:pt x="751" y="989"/>
                    <a:pt x="769" y="938"/>
                    <a:pt x="778" y="883"/>
                  </a:cubicBezTo>
                  <a:cubicBezTo>
                    <a:pt x="787" y="829"/>
                    <a:pt x="786" y="769"/>
                    <a:pt x="773" y="705"/>
                  </a:cubicBezTo>
                  <a:lnTo>
                    <a:pt x="767" y="675"/>
                  </a:lnTo>
                  <a:cubicBezTo>
                    <a:pt x="754" y="606"/>
                    <a:pt x="729" y="560"/>
                    <a:pt x="692" y="537"/>
                  </a:cubicBezTo>
                  <a:cubicBezTo>
                    <a:pt x="665" y="520"/>
                    <a:pt x="635" y="512"/>
                    <a:pt x="601" y="512"/>
                  </a:cubicBezTo>
                  <a:cubicBezTo>
                    <a:pt x="589" y="512"/>
                    <a:pt x="576" y="513"/>
                    <a:pt x="563" y="515"/>
                  </a:cubicBezTo>
                  <a:cubicBezTo>
                    <a:pt x="596" y="475"/>
                    <a:pt x="619" y="426"/>
                    <a:pt x="632" y="367"/>
                  </a:cubicBezTo>
                  <a:cubicBezTo>
                    <a:pt x="644" y="308"/>
                    <a:pt x="644" y="243"/>
                    <a:pt x="631" y="177"/>
                  </a:cubicBezTo>
                  <a:cubicBezTo>
                    <a:pt x="621" y="124"/>
                    <a:pt x="605" y="84"/>
                    <a:pt x="583" y="56"/>
                  </a:cubicBezTo>
                  <a:cubicBezTo>
                    <a:pt x="560" y="28"/>
                    <a:pt x="533" y="11"/>
                    <a:pt x="501" y="5"/>
                  </a:cubicBezTo>
                  <a:cubicBezTo>
                    <a:pt x="490" y="2"/>
                    <a:pt x="478"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2031;p46">
              <a:extLst>
                <a:ext uri="{FF2B5EF4-FFF2-40B4-BE49-F238E27FC236}">
                  <a16:creationId xmlns:a16="http://schemas.microsoft.com/office/drawing/2014/main" id="{21026438-59D7-11B0-1117-956D06B27F7E}"/>
                </a:ext>
              </a:extLst>
            </p:cNvPr>
            <p:cNvSpPr/>
            <p:nvPr/>
          </p:nvSpPr>
          <p:spPr>
            <a:xfrm>
              <a:off x="8127542" y="4252139"/>
              <a:ext cx="43425" cy="70263"/>
            </a:xfrm>
            <a:custGeom>
              <a:avLst/>
              <a:gdLst/>
              <a:ahLst/>
              <a:cxnLst/>
              <a:rect l="l" t="t" r="r" b="b"/>
              <a:pathLst>
                <a:path w="864" h="1398" extrusionOk="0">
                  <a:moveTo>
                    <a:pt x="516" y="513"/>
                  </a:moveTo>
                  <a:lnTo>
                    <a:pt x="522" y="754"/>
                  </a:lnTo>
                  <a:lnTo>
                    <a:pt x="349" y="856"/>
                  </a:lnTo>
                  <a:lnTo>
                    <a:pt x="340" y="616"/>
                  </a:lnTo>
                  <a:lnTo>
                    <a:pt x="516" y="513"/>
                  </a:lnTo>
                  <a:close/>
                  <a:moveTo>
                    <a:pt x="606" y="1"/>
                  </a:moveTo>
                  <a:cubicBezTo>
                    <a:pt x="592" y="1"/>
                    <a:pt x="577" y="5"/>
                    <a:pt x="561" y="15"/>
                  </a:cubicBezTo>
                  <a:cubicBezTo>
                    <a:pt x="546" y="22"/>
                    <a:pt x="532" y="34"/>
                    <a:pt x="520" y="48"/>
                  </a:cubicBezTo>
                  <a:cubicBezTo>
                    <a:pt x="509" y="63"/>
                    <a:pt x="503" y="75"/>
                    <a:pt x="503" y="89"/>
                  </a:cubicBezTo>
                  <a:lnTo>
                    <a:pt x="512" y="374"/>
                  </a:lnTo>
                  <a:lnTo>
                    <a:pt x="338" y="476"/>
                  </a:lnTo>
                  <a:lnTo>
                    <a:pt x="328" y="225"/>
                  </a:lnTo>
                  <a:cubicBezTo>
                    <a:pt x="323" y="202"/>
                    <a:pt x="313" y="189"/>
                    <a:pt x="296" y="187"/>
                  </a:cubicBezTo>
                  <a:cubicBezTo>
                    <a:pt x="293" y="187"/>
                    <a:pt x="290" y="186"/>
                    <a:pt x="287" y="186"/>
                  </a:cubicBezTo>
                  <a:cubicBezTo>
                    <a:pt x="273" y="186"/>
                    <a:pt x="257" y="191"/>
                    <a:pt x="241" y="200"/>
                  </a:cubicBezTo>
                  <a:cubicBezTo>
                    <a:pt x="225" y="209"/>
                    <a:pt x="212" y="221"/>
                    <a:pt x="200" y="234"/>
                  </a:cubicBezTo>
                  <a:cubicBezTo>
                    <a:pt x="188" y="249"/>
                    <a:pt x="182" y="262"/>
                    <a:pt x="182" y="275"/>
                  </a:cubicBezTo>
                  <a:lnTo>
                    <a:pt x="194" y="560"/>
                  </a:lnTo>
                  <a:lnTo>
                    <a:pt x="38" y="650"/>
                  </a:lnTo>
                  <a:cubicBezTo>
                    <a:pt x="24" y="658"/>
                    <a:pt x="13" y="671"/>
                    <a:pt x="8" y="688"/>
                  </a:cubicBezTo>
                  <a:cubicBezTo>
                    <a:pt x="2" y="705"/>
                    <a:pt x="1" y="722"/>
                    <a:pt x="6" y="741"/>
                  </a:cubicBezTo>
                  <a:cubicBezTo>
                    <a:pt x="9" y="760"/>
                    <a:pt x="16" y="772"/>
                    <a:pt x="27" y="779"/>
                  </a:cubicBezTo>
                  <a:cubicBezTo>
                    <a:pt x="31" y="782"/>
                    <a:pt x="36" y="783"/>
                    <a:pt x="41" y="783"/>
                  </a:cubicBezTo>
                  <a:cubicBezTo>
                    <a:pt x="48" y="783"/>
                    <a:pt x="56" y="781"/>
                    <a:pt x="66" y="775"/>
                  </a:cubicBezTo>
                  <a:lnTo>
                    <a:pt x="195" y="700"/>
                  </a:lnTo>
                  <a:lnTo>
                    <a:pt x="204" y="940"/>
                  </a:lnTo>
                  <a:lnTo>
                    <a:pt x="49" y="1030"/>
                  </a:lnTo>
                  <a:cubicBezTo>
                    <a:pt x="36" y="1038"/>
                    <a:pt x="27" y="1051"/>
                    <a:pt x="20" y="1069"/>
                  </a:cubicBezTo>
                  <a:cubicBezTo>
                    <a:pt x="15" y="1087"/>
                    <a:pt x="13" y="1105"/>
                    <a:pt x="17" y="1123"/>
                  </a:cubicBezTo>
                  <a:cubicBezTo>
                    <a:pt x="20" y="1141"/>
                    <a:pt x="28" y="1153"/>
                    <a:pt x="39" y="1160"/>
                  </a:cubicBezTo>
                  <a:cubicBezTo>
                    <a:pt x="44" y="1163"/>
                    <a:pt x="49" y="1164"/>
                    <a:pt x="54" y="1164"/>
                  </a:cubicBezTo>
                  <a:cubicBezTo>
                    <a:pt x="61" y="1164"/>
                    <a:pt x="69" y="1162"/>
                    <a:pt x="78" y="1156"/>
                  </a:cubicBezTo>
                  <a:lnTo>
                    <a:pt x="205" y="1083"/>
                  </a:lnTo>
                  <a:lnTo>
                    <a:pt x="218" y="1363"/>
                  </a:lnTo>
                  <a:cubicBezTo>
                    <a:pt x="223" y="1384"/>
                    <a:pt x="233" y="1395"/>
                    <a:pt x="251" y="1397"/>
                  </a:cubicBezTo>
                  <a:cubicBezTo>
                    <a:pt x="254" y="1398"/>
                    <a:pt x="257" y="1398"/>
                    <a:pt x="260" y="1398"/>
                  </a:cubicBezTo>
                  <a:cubicBezTo>
                    <a:pt x="275" y="1398"/>
                    <a:pt x="291" y="1393"/>
                    <a:pt x="308" y="1383"/>
                  </a:cubicBezTo>
                  <a:cubicBezTo>
                    <a:pt x="321" y="1376"/>
                    <a:pt x="332" y="1365"/>
                    <a:pt x="344" y="1349"/>
                  </a:cubicBezTo>
                  <a:cubicBezTo>
                    <a:pt x="357" y="1332"/>
                    <a:pt x="362" y="1317"/>
                    <a:pt x="361" y="1304"/>
                  </a:cubicBezTo>
                  <a:lnTo>
                    <a:pt x="351" y="998"/>
                  </a:lnTo>
                  <a:lnTo>
                    <a:pt x="526" y="896"/>
                  </a:lnTo>
                  <a:lnTo>
                    <a:pt x="536" y="1177"/>
                  </a:lnTo>
                  <a:cubicBezTo>
                    <a:pt x="540" y="1198"/>
                    <a:pt x="551" y="1210"/>
                    <a:pt x="569" y="1213"/>
                  </a:cubicBezTo>
                  <a:cubicBezTo>
                    <a:pt x="571" y="1213"/>
                    <a:pt x="574" y="1213"/>
                    <a:pt x="576" y="1213"/>
                  </a:cubicBezTo>
                  <a:cubicBezTo>
                    <a:pt x="592" y="1213"/>
                    <a:pt x="609" y="1208"/>
                    <a:pt x="626" y="1198"/>
                  </a:cubicBezTo>
                  <a:cubicBezTo>
                    <a:pt x="639" y="1190"/>
                    <a:pt x="653" y="1178"/>
                    <a:pt x="664" y="1162"/>
                  </a:cubicBezTo>
                  <a:cubicBezTo>
                    <a:pt x="676" y="1146"/>
                    <a:pt x="681" y="1133"/>
                    <a:pt x="681" y="1119"/>
                  </a:cubicBezTo>
                  <a:lnTo>
                    <a:pt x="671" y="812"/>
                  </a:lnTo>
                  <a:lnTo>
                    <a:pt x="825" y="722"/>
                  </a:lnTo>
                  <a:cubicBezTo>
                    <a:pt x="837" y="715"/>
                    <a:pt x="847" y="703"/>
                    <a:pt x="855" y="685"/>
                  </a:cubicBezTo>
                  <a:cubicBezTo>
                    <a:pt x="862" y="667"/>
                    <a:pt x="864" y="649"/>
                    <a:pt x="860" y="629"/>
                  </a:cubicBezTo>
                  <a:cubicBezTo>
                    <a:pt x="857" y="611"/>
                    <a:pt x="849" y="599"/>
                    <a:pt x="835" y="593"/>
                  </a:cubicBezTo>
                  <a:cubicBezTo>
                    <a:pt x="829" y="590"/>
                    <a:pt x="824" y="589"/>
                    <a:pt x="818" y="589"/>
                  </a:cubicBezTo>
                  <a:cubicBezTo>
                    <a:pt x="811" y="589"/>
                    <a:pt x="804" y="591"/>
                    <a:pt x="796" y="596"/>
                  </a:cubicBezTo>
                  <a:lnTo>
                    <a:pt x="668" y="670"/>
                  </a:lnTo>
                  <a:lnTo>
                    <a:pt x="660" y="429"/>
                  </a:lnTo>
                  <a:lnTo>
                    <a:pt x="813" y="340"/>
                  </a:lnTo>
                  <a:cubicBezTo>
                    <a:pt x="825" y="333"/>
                    <a:pt x="834" y="321"/>
                    <a:pt x="842" y="303"/>
                  </a:cubicBezTo>
                  <a:cubicBezTo>
                    <a:pt x="849" y="285"/>
                    <a:pt x="851" y="267"/>
                    <a:pt x="847" y="249"/>
                  </a:cubicBezTo>
                  <a:cubicBezTo>
                    <a:pt x="843" y="231"/>
                    <a:pt x="835" y="218"/>
                    <a:pt x="823" y="213"/>
                  </a:cubicBezTo>
                  <a:cubicBezTo>
                    <a:pt x="817" y="210"/>
                    <a:pt x="812" y="209"/>
                    <a:pt x="806" y="209"/>
                  </a:cubicBezTo>
                  <a:cubicBezTo>
                    <a:pt x="799" y="209"/>
                    <a:pt x="792" y="211"/>
                    <a:pt x="785" y="215"/>
                  </a:cubicBezTo>
                  <a:lnTo>
                    <a:pt x="656" y="291"/>
                  </a:lnTo>
                  <a:lnTo>
                    <a:pt x="648" y="38"/>
                  </a:lnTo>
                  <a:cubicBezTo>
                    <a:pt x="643" y="16"/>
                    <a:pt x="632" y="3"/>
                    <a:pt x="615" y="1"/>
                  </a:cubicBezTo>
                  <a:cubicBezTo>
                    <a:pt x="612" y="1"/>
                    <a:pt x="609"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2032;p46">
              <a:extLst>
                <a:ext uri="{FF2B5EF4-FFF2-40B4-BE49-F238E27FC236}">
                  <a16:creationId xmlns:a16="http://schemas.microsoft.com/office/drawing/2014/main" id="{D9ADD3EE-7178-2D27-62F0-1DB767CD1338}"/>
                </a:ext>
              </a:extLst>
            </p:cNvPr>
            <p:cNvSpPr/>
            <p:nvPr/>
          </p:nvSpPr>
          <p:spPr>
            <a:xfrm>
              <a:off x="8179712" y="4225350"/>
              <a:ext cx="39404" cy="67449"/>
            </a:xfrm>
            <a:custGeom>
              <a:avLst/>
              <a:gdLst/>
              <a:ahLst/>
              <a:cxnLst/>
              <a:rect l="l" t="t" r="r" b="b"/>
              <a:pathLst>
                <a:path w="784" h="1342" extrusionOk="0">
                  <a:moveTo>
                    <a:pt x="277" y="267"/>
                  </a:moveTo>
                  <a:lnTo>
                    <a:pt x="336" y="560"/>
                  </a:lnTo>
                  <a:cubicBezTo>
                    <a:pt x="314" y="565"/>
                    <a:pt x="293" y="567"/>
                    <a:pt x="274" y="568"/>
                  </a:cubicBezTo>
                  <a:cubicBezTo>
                    <a:pt x="269" y="568"/>
                    <a:pt x="265" y="568"/>
                    <a:pt x="260" y="568"/>
                  </a:cubicBezTo>
                  <a:cubicBezTo>
                    <a:pt x="246" y="568"/>
                    <a:pt x="233" y="567"/>
                    <a:pt x="222" y="563"/>
                  </a:cubicBezTo>
                  <a:cubicBezTo>
                    <a:pt x="206" y="560"/>
                    <a:pt x="193" y="551"/>
                    <a:pt x="181" y="539"/>
                  </a:cubicBezTo>
                  <a:cubicBezTo>
                    <a:pt x="171" y="526"/>
                    <a:pt x="163" y="509"/>
                    <a:pt x="159" y="487"/>
                  </a:cubicBezTo>
                  <a:cubicBezTo>
                    <a:pt x="151" y="445"/>
                    <a:pt x="158" y="406"/>
                    <a:pt x="181" y="369"/>
                  </a:cubicBezTo>
                  <a:cubicBezTo>
                    <a:pt x="204" y="331"/>
                    <a:pt x="237" y="298"/>
                    <a:pt x="277" y="267"/>
                  </a:cubicBezTo>
                  <a:close/>
                  <a:moveTo>
                    <a:pt x="482" y="725"/>
                  </a:moveTo>
                  <a:cubicBezTo>
                    <a:pt x="509" y="725"/>
                    <a:pt x="534" y="729"/>
                    <a:pt x="555" y="737"/>
                  </a:cubicBezTo>
                  <a:cubicBezTo>
                    <a:pt x="586" y="749"/>
                    <a:pt x="607" y="780"/>
                    <a:pt x="617" y="829"/>
                  </a:cubicBezTo>
                  <a:cubicBezTo>
                    <a:pt x="626" y="875"/>
                    <a:pt x="621" y="918"/>
                    <a:pt x="603" y="958"/>
                  </a:cubicBezTo>
                  <a:cubicBezTo>
                    <a:pt x="585" y="997"/>
                    <a:pt x="555" y="1033"/>
                    <a:pt x="516" y="1066"/>
                  </a:cubicBezTo>
                  <a:lnTo>
                    <a:pt x="448" y="727"/>
                  </a:lnTo>
                  <a:cubicBezTo>
                    <a:pt x="460" y="725"/>
                    <a:pt x="471" y="725"/>
                    <a:pt x="482" y="725"/>
                  </a:cubicBezTo>
                  <a:close/>
                  <a:moveTo>
                    <a:pt x="532" y="0"/>
                  </a:moveTo>
                  <a:cubicBezTo>
                    <a:pt x="521" y="0"/>
                    <a:pt x="509" y="1"/>
                    <a:pt x="496" y="4"/>
                  </a:cubicBezTo>
                  <a:cubicBezTo>
                    <a:pt x="469" y="9"/>
                    <a:pt x="440" y="18"/>
                    <a:pt x="410" y="31"/>
                  </a:cubicBezTo>
                  <a:cubicBezTo>
                    <a:pt x="381" y="42"/>
                    <a:pt x="353" y="56"/>
                    <a:pt x="328" y="70"/>
                  </a:cubicBezTo>
                  <a:lnTo>
                    <a:pt x="319" y="26"/>
                  </a:lnTo>
                  <a:cubicBezTo>
                    <a:pt x="317" y="17"/>
                    <a:pt x="310" y="12"/>
                    <a:pt x="298" y="9"/>
                  </a:cubicBezTo>
                  <a:cubicBezTo>
                    <a:pt x="296" y="9"/>
                    <a:pt x="293" y="9"/>
                    <a:pt x="291" y="9"/>
                  </a:cubicBezTo>
                  <a:cubicBezTo>
                    <a:pt x="283" y="9"/>
                    <a:pt x="274" y="11"/>
                    <a:pt x="266" y="16"/>
                  </a:cubicBezTo>
                  <a:cubicBezTo>
                    <a:pt x="252" y="24"/>
                    <a:pt x="243" y="33"/>
                    <a:pt x="237" y="45"/>
                  </a:cubicBezTo>
                  <a:cubicBezTo>
                    <a:pt x="230" y="58"/>
                    <a:pt x="228" y="69"/>
                    <a:pt x="230" y="78"/>
                  </a:cubicBezTo>
                  <a:lnTo>
                    <a:pt x="239" y="125"/>
                  </a:lnTo>
                  <a:cubicBezTo>
                    <a:pt x="203" y="150"/>
                    <a:pt x="169" y="179"/>
                    <a:pt x="137" y="211"/>
                  </a:cubicBezTo>
                  <a:cubicBezTo>
                    <a:pt x="106" y="244"/>
                    <a:pt x="79" y="280"/>
                    <a:pt x="58" y="319"/>
                  </a:cubicBezTo>
                  <a:cubicBezTo>
                    <a:pt x="35" y="358"/>
                    <a:pt x="19" y="401"/>
                    <a:pt x="10" y="446"/>
                  </a:cubicBezTo>
                  <a:cubicBezTo>
                    <a:pt x="0" y="492"/>
                    <a:pt x="1" y="540"/>
                    <a:pt x="10" y="590"/>
                  </a:cubicBezTo>
                  <a:cubicBezTo>
                    <a:pt x="21" y="642"/>
                    <a:pt x="38" y="680"/>
                    <a:pt x="62" y="704"/>
                  </a:cubicBezTo>
                  <a:cubicBezTo>
                    <a:pt x="86" y="729"/>
                    <a:pt x="114" y="745"/>
                    <a:pt x="145" y="753"/>
                  </a:cubicBezTo>
                  <a:cubicBezTo>
                    <a:pt x="165" y="757"/>
                    <a:pt x="186" y="759"/>
                    <a:pt x="207" y="759"/>
                  </a:cubicBezTo>
                  <a:cubicBezTo>
                    <a:pt x="221" y="759"/>
                    <a:pt x="234" y="758"/>
                    <a:pt x="249" y="756"/>
                  </a:cubicBezTo>
                  <a:cubicBezTo>
                    <a:pt x="286" y="751"/>
                    <a:pt x="323" y="746"/>
                    <a:pt x="360" y="738"/>
                  </a:cubicBezTo>
                  <a:lnTo>
                    <a:pt x="436" y="1115"/>
                  </a:lnTo>
                  <a:cubicBezTo>
                    <a:pt x="396" y="1134"/>
                    <a:pt x="363" y="1146"/>
                    <a:pt x="335" y="1147"/>
                  </a:cubicBezTo>
                  <a:cubicBezTo>
                    <a:pt x="328" y="1147"/>
                    <a:pt x="321" y="1147"/>
                    <a:pt x="315" y="1147"/>
                  </a:cubicBezTo>
                  <a:cubicBezTo>
                    <a:pt x="295" y="1147"/>
                    <a:pt x="277" y="1146"/>
                    <a:pt x="260" y="1142"/>
                  </a:cubicBezTo>
                  <a:cubicBezTo>
                    <a:pt x="239" y="1138"/>
                    <a:pt x="221" y="1133"/>
                    <a:pt x="206" y="1129"/>
                  </a:cubicBezTo>
                  <a:cubicBezTo>
                    <a:pt x="201" y="1127"/>
                    <a:pt x="196" y="1127"/>
                    <a:pt x="191" y="1127"/>
                  </a:cubicBezTo>
                  <a:cubicBezTo>
                    <a:pt x="182" y="1127"/>
                    <a:pt x="174" y="1129"/>
                    <a:pt x="166" y="1133"/>
                  </a:cubicBezTo>
                  <a:cubicBezTo>
                    <a:pt x="157" y="1139"/>
                    <a:pt x="149" y="1147"/>
                    <a:pt x="141" y="1157"/>
                  </a:cubicBezTo>
                  <a:cubicBezTo>
                    <a:pt x="134" y="1168"/>
                    <a:pt x="127" y="1180"/>
                    <a:pt x="123" y="1193"/>
                  </a:cubicBezTo>
                  <a:cubicBezTo>
                    <a:pt x="118" y="1206"/>
                    <a:pt x="115" y="1219"/>
                    <a:pt x="114" y="1231"/>
                  </a:cubicBezTo>
                  <a:cubicBezTo>
                    <a:pt x="113" y="1245"/>
                    <a:pt x="113" y="1256"/>
                    <a:pt x="115" y="1265"/>
                  </a:cubicBezTo>
                  <a:cubicBezTo>
                    <a:pt x="118" y="1285"/>
                    <a:pt x="130" y="1301"/>
                    <a:pt x="150" y="1314"/>
                  </a:cubicBezTo>
                  <a:cubicBezTo>
                    <a:pt x="169" y="1328"/>
                    <a:pt x="195" y="1336"/>
                    <a:pt x="226" y="1338"/>
                  </a:cubicBezTo>
                  <a:cubicBezTo>
                    <a:pt x="233" y="1339"/>
                    <a:pt x="239" y="1339"/>
                    <a:pt x="246" y="1339"/>
                  </a:cubicBezTo>
                  <a:cubicBezTo>
                    <a:pt x="272" y="1339"/>
                    <a:pt x="302" y="1335"/>
                    <a:pt x="335" y="1327"/>
                  </a:cubicBezTo>
                  <a:cubicBezTo>
                    <a:pt x="375" y="1317"/>
                    <a:pt x="419" y="1299"/>
                    <a:pt x="466" y="1271"/>
                  </a:cubicBezTo>
                  <a:lnTo>
                    <a:pt x="476" y="1321"/>
                  </a:lnTo>
                  <a:cubicBezTo>
                    <a:pt x="479" y="1331"/>
                    <a:pt x="484" y="1337"/>
                    <a:pt x="493" y="1340"/>
                  </a:cubicBezTo>
                  <a:cubicBezTo>
                    <a:pt x="496" y="1341"/>
                    <a:pt x="498" y="1341"/>
                    <a:pt x="501" y="1341"/>
                  </a:cubicBezTo>
                  <a:cubicBezTo>
                    <a:pt x="509" y="1341"/>
                    <a:pt x="518" y="1338"/>
                    <a:pt x="527" y="1332"/>
                  </a:cubicBezTo>
                  <a:cubicBezTo>
                    <a:pt x="538" y="1327"/>
                    <a:pt x="548" y="1317"/>
                    <a:pt x="556" y="1303"/>
                  </a:cubicBezTo>
                  <a:cubicBezTo>
                    <a:pt x="564" y="1291"/>
                    <a:pt x="568" y="1280"/>
                    <a:pt x="565" y="1269"/>
                  </a:cubicBezTo>
                  <a:lnTo>
                    <a:pt x="555" y="1215"/>
                  </a:lnTo>
                  <a:cubicBezTo>
                    <a:pt x="634" y="1156"/>
                    <a:pt x="694" y="1084"/>
                    <a:pt x="733" y="999"/>
                  </a:cubicBezTo>
                  <a:cubicBezTo>
                    <a:pt x="774" y="914"/>
                    <a:pt x="784" y="822"/>
                    <a:pt x="765" y="723"/>
                  </a:cubicBezTo>
                  <a:cubicBezTo>
                    <a:pt x="753" y="669"/>
                    <a:pt x="737" y="628"/>
                    <a:pt x="713" y="599"/>
                  </a:cubicBezTo>
                  <a:cubicBezTo>
                    <a:pt x="689" y="571"/>
                    <a:pt x="661" y="552"/>
                    <a:pt x="630" y="542"/>
                  </a:cubicBezTo>
                  <a:cubicBezTo>
                    <a:pt x="604" y="534"/>
                    <a:pt x="577" y="529"/>
                    <a:pt x="547" y="529"/>
                  </a:cubicBezTo>
                  <a:cubicBezTo>
                    <a:pt x="541" y="529"/>
                    <a:pt x="535" y="529"/>
                    <a:pt x="529" y="530"/>
                  </a:cubicBezTo>
                  <a:cubicBezTo>
                    <a:pt x="493" y="533"/>
                    <a:pt x="457" y="537"/>
                    <a:pt x="421" y="543"/>
                  </a:cubicBezTo>
                  <a:lnTo>
                    <a:pt x="357" y="218"/>
                  </a:lnTo>
                  <a:cubicBezTo>
                    <a:pt x="383" y="204"/>
                    <a:pt x="407" y="195"/>
                    <a:pt x="427" y="191"/>
                  </a:cubicBezTo>
                  <a:cubicBezTo>
                    <a:pt x="447" y="186"/>
                    <a:pt x="465" y="183"/>
                    <a:pt x="480" y="183"/>
                  </a:cubicBezTo>
                  <a:cubicBezTo>
                    <a:pt x="496" y="182"/>
                    <a:pt x="508" y="181"/>
                    <a:pt x="519" y="181"/>
                  </a:cubicBezTo>
                  <a:cubicBezTo>
                    <a:pt x="530" y="179"/>
                    <a:pt x="541" y="176"/>
                    <a:pt x="550" y="172"/>
                  </a:cubicBezTo>
                  <a:cubicBezTo>
                    <a:pt x="561" y="165"/>
                    <a:pt x="570" y="156"/>
                    <a:pt x="578" y="144"/>
                  </a:cubicBezTo>
                  <a:cubicBezTo>
                    <a:pt x="585" y="133"/>
                    <a:pt x="590" y="121"/>
                    <a:pt x="594" y="108"/>
                  </a:cubicBezTo>
                  <a:cubicBezTo>
                    <a:pt x="597" y="95"/>
                    <a:pt x="599" y="83"/>
                    <a:pt x="600" y="70"/>
                  </a:cubicBezTo>
                  <a:cubicBezTo>
                    <a:pt x="600" y="58"/>
                    <a:pt x="599" y="49"/>
                    <a:pt x="598" y="41"/>
                  </a:cubicBezTo>
                  <a:cubicBezTo>
                    <a:pt x="595" y="22"/>
                    <a:pt x="582" y="9"/>
                    <a:pt x="564" y="4"/>
                  </a:cubicBezTo>
                  <a:cubicBezTo>
                    <a:pt x="555" y="1"/>
                    <a:pt x="544"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2033;p46">
              <a:extLst>
                <a:ext uri="{FF2B5EF4-FFF2-40B4-BE49-F238E27FC236}">
                  <a16:creationId xmlns:a16="http://schemas.microsoft.com/office/drawing/2014/main" id="{550FF9D2-DB0A-578E-483C-E12D38101AB3}"/>
                </a:ext>
              </a:extLst>
            </p:cNvPr>
            <p:cNvSpPr/>
            <p:nvPr/>
          </p:nvSpPr>
          <p:spPr>
            <a:xfrm>
              <a:off x="8221327" y="4186298"/>
              <a:ext cx="63127" cy="81974"/>
            </a:xfrm>
            <a:custGeom>
              <a:avLst/>
              <a:gdLst/>
              <a:ahLst/>
              <a:cxnLst/>
              <a:rect l="l" t="t" r="r" b="b"/>
              <a:pathLst>
                <a:path w="1256" h="1631" extrusionOk="0">
                  <a:moveTo>
                    <a:pt x="260" y="510"/>
                  </a:moveTo>
                  <a:cubicBezTo>
                    <a:pt x="265" y="510"/>
                    <a:pt x="270" y="511"/>
                    <a:pt x="274" y="512"/>
                  </a:cubicBezTo>
                  <a:cubicBezTo>
                    <a:pt x="295" y="517"/>
                    <a:pt x="308" y="536"/>
                    <a:pt x="315" y="569"/>
                  </a:cubicBezTo>
                  <a:lnTo>
                    <a:pt x="362" y="807"/>
                  </a:lnTo>
                  <a:cubicBezTo>
                    <a:pt x="368" y="840"/>
                    <a:pt x="365" y="870"/>
                    <a:pt x="350" y="894"/>
                  </a:cubicBezTo>
                  <a:cubicBezTo>
                    <a:pt x="336" y="919"/>
                    <a:pt x="315" y="941"/>
                    <a:pt x="286" y="958"/>
                  </a:cubicBezTo>
                  <a:cubicBezTo>
                    <a:pt x="264" y="970"/>
                    <a:pt x="244" y="977"/>
                    <a:pt x="227" y="977"/>
                  </a:cubicBezTo>
                  <a:cubicBezTo>
                    <a:pt x="222" y="977"/>
                    <a:pt x="217" y="976"/>
                    <a:pt x="211" y="974"/>
                  </a:cubicBezTo>
                  <a:cubicBezTo>
                    <a:pt x="192" y="970"/>
                    <a:pt x="180" y="951"/>
                    <a:pt x="173" y="917"/>
                  </a:cubicBezTo>
                  <a:lnTo>
                    <a:pt x="126" y="679"/>
                  </a:lnTo>
                  <a:cubicBezTo>
                    <a:pt x="119" y="646"/>
                    <a:pt x="122" y="617"/>
                    <a:pt x="136" y="593"/>
                  </a:cubicBezTo>
                  <a:cubicBezTo>
                    <a:pt x="150" y="568"/>
                    <a:pt x="171" y="548"/>
                    <a:pt x="200" y="530"/>
                  </a:cubicBezTo>
                  <a:cubicBezTo>
                    <a:pt x="223" y="516"/>
                    <a:pt x="243" y="510"/>
                    <a:pt x="260" y="510"/>
                  </a:cubicBezTo>
                  <a:close/>
                  <a:moveTo>
                    <a:pt x="308" y="384"/>
                  </a:moveTo>
                  <a:cubicBezTo>
                    <a:pt x="294" y="384"/>
                    <a:pt x="279" y="386"/>
                    <a:pt x="262" y="391"/>
                  </a:cubicBezTo>
                  <a:cubicBezTo>
                    <a:pt x="236" y="399"/>
                    <a:pt x="208" y="410"/>
                    <a:pt x="180" y="427"/>
                  </a:cubicBezTo>
                  <a:cubicBezTo>
                    <a:pt x="121" y="461"/>
                    <a:pt x="76" y="505"/>
                    <a:pt x="44" y="557"/>
                  </a:cubicBezTo>
                  <a:cubicBezTo>
                    <a:pt x="10" y="610"/>
                    <a:pt x="1" y="672"/>
                    <a:pt x="16" y="744"/>
                  </a:cubicBezTo>
                  <a:lnTo>
                    <a:pt x="63" y="981"/>
                  </a:lnTo>
                  <a:cubicBezTo>
                    <a:pt x="70" y="1017"/>
                    <a:pt x="81" y="1045"/>
                    <a:pt x="97" y="1064"/>
                  </a:cubicBezTo>
                  <a:cubicBezTo>
                    <a:pt x="112" y="1084"/>
                    <a:pt x="130" y="1095"/>
                    <a:pt x="152" y="1101"/>
                  </a:cubicBezTo>
                  <a:cubicBezTo>
                    <a:pt x="160" y="1102"/>
                    <a:pt x="169" y="1103"/>
                    <a:pt x="179" y="1103"/>
                  </a:cubicBezTo>
                  <a:cubicBezTo>
                    <a:pt x="192" y="1103"/>
                    <a:pt x="207" y="1101"/>
                    <a:pt x="223" y="1097"/>
                  </a:cubicBezTo>
                  <a:cubicBezTo>
                    <a:pt x="249" y="1089"/>
                    <a:pt x="277" y="1077"/>
                    <a:pt x="306" y="1060"/>
                  </a:cubicBezTo>
                  <a:cubicBezTo>
                    <a:pt x="334" y="1043"/>
                    <a:pt x="360" y="1024"/>
                    <a:pt x="384" y="1003"/>
                  </a:cubicBezTo>
                  <a:cubicBezTo>
                    <a:pt x="407" y="981"/>
                    <a:pt x="428" y="958"/>
                    <a:pt x="442" y="932"/>
                  </a:cubicBezTo>
                  <a:cubicBezTo>
                    <a:pt x="457" y="906"/>
                    <a:pt x="468" y="876"/>
                    <a:pt x="473" y="845"/>
                  </a:cubicBezTo>
                  <a:cubicBezTo>
                    <a:pt x="478" y="815"/>
                    <a:pt x="478" y="780"/>
                    <a:pt x="470" y="744"/>
                  </a:cubicBezTo>
                  <a:lnTo>
                    <a:pt x="423" y="506"/>
                  </a:lnTo>
                  <a:cubicBezTo>
                    <a:pt x="416" y="470"/>
                    <a:pt x="405" y="442"/>
                    <a:pt x="389" y="423"/>
                  </a:cubicBezTo>
                  <a:cubicBezTo>
                    <a:pt x="374" y="404"/>
                    <a:pt x="356" y="392"/>
                    <a:pt x="334" y="387"/>
                  </a:cubicBezTo>
                  <a:cubicBezTo>
                    <a:pt x="326" y="385"/>
                    <a:pt x="317" y="384"/>
                    <a:pt x="308" y="384"/>
                  </a:cubicBezTo>
                  <a:close/>
                  <a:moveTo>
                    <a:pt x="1037" y="667"/>
                  </a:moveTo>
                  <a:cubicBezTo>
                    <a:pt x="1042" y="667"/>
                    <a:pt x="1047" y="668"/>
                    <a:pt x="1051" y="669"/>
                  </a:cubicBezTo>
                  <a:cubicBezTo>
                    <a:pt x="1072" y="674"/>
                    <a:pt x="1085" y="693"/>
                    <a:pt x="1092" y="727"/>
                  </a:cubicBezTo>
                  <a:lnTo>
                    <a:pt x="1139" y="964"/>
                  </a:lnTo>
                  <a:cubicBezTo>
                    <a:pt x="1145" y="997"/>
                    <a:pt x="1142" y="1026"/>
                    <a:pt x="1127" y="1051"/>
                  </a:cubicBezTo>
                  <a:cubicBezTo>
                    <a:pt x="1113" y="1076"/>
                    <a:pt x="1092" y="1097"/>
                    <a:pt x="1063" y="1114"/>
                  </a:cubicBezTo>
                  <a:cubicBezTo>
                    <a:pt x="1040" y="1127"/>
                    <a:pt x="1020" y="1134"/>
                    <a:pt x="1003" y="1134"/>
                  </a:cubicBezTo>
                  <a:cubicBezTo>
                    <a:pt x="998" y="1134"/>
                    <a:pt x="994" y="1133"/>
                    <a:pt x="990" y="1132"/>
                  </a:cubicBezTo>
                  <a:cubicBezTo>
                    <a:pt x="969" y="1126"/>
                    <a:pt x="957" y="1107"/>
                    <a:pt x="950" y="1074"/>
                  </a:cubicBezTo>
                  <a:lnTo>
                    <a:pt x="903" y="836"/>
                  </a:lnTo>
                  <a:cubicBezTo>
                    <a:pt x="896" y="803"/>
                    <a:pt x="899" y="774"/>
                    <a:pt x="913" y="749"/>
                  </a:cubicBezTo>
                  <a:cubicBezTo>
                    <a:pt x="926" y="724"/>
                    <a:pt x="948" y="704"/>
                    <a:pt x="977" y="687"/>
                  </a:cubicBezTo>
                  <a:cubicBezTo>
                    <a:pt x="1000" y="674"/>
                    <a:pt x="1019" y="667"/>
                    <a:pt x="1037" y="667"/>
                  </a:cubicBezTo>
                  <a:close/>
                  <a:moveTo>
                    <a:pt x="1085" y="541"/>
                  </a:moveTo>
                  <a:cubicBezTo>
                    <a:pt x="1071" y="541"/>
                    <a:pt x="1056" y="544"/>
                    <a:pt x="1039" y="548"/>
                  </a:cubicBezTo>
                  <a:cubicBezTo>
                    <a:pt x="1013" y="556"/>
                    <a:pt x="985" y="568"/>
                    <a:pt x="957" y="585"/>
                  </a:cubicBezTo>
                  <a:cubicBezTo>
                    <a:pt x="898" y="619"/>
                    <a:pt x="853" y="661"/>
                    <a:pt x="820" y="714"/>
                  </a:cubicBezTo>
                  <a:cubicBezTo>
                    <a:pt x="787" y="767"/>
                    <a:pt x="778" y="829"/>
                    <a:pt x="792" y="901"/>
                  </a:cubicBezTo>
                  <a:lnTo>
                    <a:pt x="840" y="1139"/>
                  </a:lnTo>
                  <a:cubicBezTo>
                    <a:pt x="847" y="1175"/>
                    <a:pt x="858" y="1203"/>
                    <a:pt x="874" y="1221"/>
                  </a:cubicBezTo>
                  <a:cubicBezTo>
                    <a:pt x="889" y="1240"/>
                    <a:pt x="907" y="1253"/>
                    <a:pt x="929" y="1257"/>
                  </a:cubicBezTo>
                  <a:cubicBezTo>
                    <a:pt x="938" y="1259"/>
                    <a:pt x="947" y="1261"/>
                    <a:pt x="957" y="1261"/>
                  </a:cubicBezTo>
                  <a:cubicBezTo>
                    <a:pt x="970" y="1261"/>
                    <a:pt x="985" y="1258"/>
                    <a:pt x="1000" y="1254"/>
                  </a:cubicBezTo>
                  <a:cubicBezTo>
                    <a:pt x="1026" y="1247"/>
                    <a:pt x="1054" y="1235"/>
                    <a:pt x="1083" y="1218"/>
                  </a:cubicBezTo>
                  <a:cubicBezTo>
                    <a:pt x="1111" y="1201"/>
                    <a:pt x="1137" y="1182"/>
                    <a:pt x="1161" y="1160"/>
                  </a:cubicBezTo>
                  <a:cubicBezTo>
                    <a:pt x="1184" y="1139"/>
                    <a:pt x="1205" y="1115"/>
                    <a:pt x="1219" y="1088"/>
                  </a:cubicBezTo>
                  <a:cubicBezTo>
                    <a:pt x="1234" y="1062"/>
                    <a:pt x="1244" y="1034"/>
                    <a:pt x="1250" y="1003"/>
                  </a:cubicBezTo>
                  <a:cubicBezTo>
                    <a:pt x="1255" y="971"/>
                    <a:pt x="1255" y="937"/>
                    <a:pt x="1247" y="901"/>
                  </a:cubicBezTo>
                  <a:lnTo>
                    <a:pt x="1200" y="664"/>
                  </a:lnTo>
                  <a:cubicBezTo>
                    <a:pt x="1193" y="626"/>
                    <a:pt x="1182" y="599"/>
                    <a:pt x="1166" y="580"/>
                  </a:cubicBezTo>
                  <a:cubicBezTo>
                    <a:pt x="1151" y="561"/>
                    <a:pt x="1133" y="549"/>
                    <a:pt x="1111" y="544"/>
                  </a:cubicBezTo>
                  <a:cubicBezTo>
                    <a:pt x="1103" y="542"/>
                    <a:pt x="1094" y="541"/>
                    <a:pt x="1085" y="541"/>
                  </a:cubicBezTo>
                  <a:close/>
                  <a:moveTo>
                    <a:pt x="811" y="0"/>
                  </a:moveTo>
                  <a:cubicBezTo>
                    <a:pt x="799" y="0"/>
                    <a:pt x="788" y="4"/>
                    <a:pt x="777" y="9"/>
                  </a:cubicBezTo>
                  <a:cubicBezTo>
                    <a:pt x="768" y="15"/>
                    <a:pt x="760" y="22"/>
                    <a:pt x="753" y="31"/>
                  </a:cubicBezTo>
                  <a:cubicBezTo>
                    <a:pt x="745" y="40"/>
                    <a:pt x="741" y="52"/>
                    <a:pt x="737" y="66"/>
                  </a:cubicBezTo>
                  <a:lnTo>
                    <a:pt x="418" y="1569"/>
                  </a:lnTo>
                  <a:cubicBezTo>
                    <a:pt x="414" y="1579"/>
                    <a:pt x="414" y="1588"/>
                    <a:pt x="416" y="1596"/>
                  </a:cubicBezTo>
                  <a:cubicBezTo>
                    <a:pt x="419" y="1612"/>
                    <a:pt x="427" y="1622"/>
                    <a:pt x="441" y="1628"/>
                  </a:cubicBezTo>
                  <a:cubicBezTo>
                    <a:pt x="446" y="1630"/>
                    <a:pt x="451" y="1631"/>
                    <a:pt x="457" y="1631"/>
                  </a:cubicBezTo>
                  <a:cubicBezTo>
                    <a:pt x="466" y="1631"/>
                    <a:pt x="476" y="1628"/>
                    <a:pt x="486" y="1622"/>
                  </a:cubicBezTo>
                  <a:cubicBezTo>
                    <a:pt x="497" y="1615"/>
                    <a:pt x="508" y="1606"/>
                    <a:pt x="515" y="1596"/>
                  </a:cubicBezTo>
                  <a:cubicBezTo>
                    <a:pt x="523" y="1585"/>
                    <a:pt x="529" y="1573"/>
                    <a:pt x="532" y="1561"/>
                  </a:cubicBezTo>
                  <a:lnTo>
                    <a:pt x="853" y="62"/>
                  </a:lnTo>
                  <a:cubicBezTo>
                    <a:pt x="854" y="53"/>
                    <a:pt x="854" y="44"/>
                    <a:pt x="852" y="34"/>
                  </a:cubicBezTo>
                  <a:cubicBezTo>
                    <a:pt x="849" y="16"/>
                    <a:pt x="840" y="5"/>
                    <a:pt x="824" y="2"/>
                  </a:cubicBezTo>
                  <a:cubicBezTo>
                    <a:pt x="820" y="1"/>
                    <a:pt x="81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2034;p46">
              <a:extLst>
                <a:ext uri="{FF2B5EF4-FFF2-40B4-BE49-F238E27FC236}">
                  <a16:creationId xmlns:a16="http://schemas.microsoft.com/office/drawing/2014/main" id="{356B6EB0-AA2F-4534-1605-19E4A583B2CC}"/>
                </a:ext>
              </a:extLst>
            </p:cNvPr>
            <p:cNvSpPr/>
            <p:nvPr/>
          </p:nvSpPr>
          <p:spPr>
            <a:xfrm>
              <a:off x="8290686" y="4182227"/>
              <a:ext cx="29452" cy="35835"/>
            </a:xfrm>
            <a:custGeom>
              <a:avLst/>
              <a:gdLst/>
              <a:ahLst/>
              <a:cxnLst/>
              <a:rect l="l" t="t" r="r" b="b"/>
              <a:pathLst>
                <a:path w="586" h="713" extrusionOk="0">
                  <a:moveTo>
                    <a:pt x="417" y="1"/>
                  </a:moveTo>
                  <a:cubicBezTo>
                    <a:pt x="406" y="1"/>
                    <a:pt x="396" y="4"/>
                    <a:pt x="387" y="9"/>
                  </a:cubicBezTo>
                  <a:cubicBezTo>
                    <a:pt x="376" y="16"/>
                    <a:pt x="370" y="22"/>
                    <a:pt x="365" y="30"/>
                  </a:cubicBezTo>
                  <a:lnTo>
                    <a:pt x="22" y="537"/>
                  </a:lnTo>
                  <a:cubicBezTo>
                    <a:pt x="13" y="552"/>
                    <a:pt x="7" y="568"/>
                    <a:pt x="4" y="582"/>
                  </a:cubicBezTo>
                  <a:cubicBezTo>
                    <a:pt x="0" y="598"/>
                    <a:pt x="0" y="612"/>
                    <a:pt x="3" y="622"/>
                  </a:cubicBezTo>
                  <a:cubicBezTo>
                    <a:pt x="4" y="633"/>
                    <a:pt x="9" y="642"/>
                    <a:pt x="17" y="651"/>
                  </a:cubicBezTo>
                  <a:cubicBezTo>
                    <a:pt x="25" y="660"/>
                    <a:pt x="35" y="665"/>
                    <a:pt x="48" y="667"/>
                  </a:cubicBezTo>
                  <a:lnTo>
                    <a:pt x="500" y="712"/>
                  </a:lnTo>
                  <a:cubicBezTo>
                    <a:pt x="501" y="712"/>
                    <a:pt x="502" y="712"/>
                    <a:pt x="503" y="712"/>
                  </a:cubicBezTo>
                  <a:cubicBezTo>
                    <a:pt x="509" y="712"/>
                    <a:pt x="515" y="710"/>
                    <a:pt x="524" y="705"/>
                  </a:cubicBezTo>
                  <a:cubicBezTo>
                    <a:pt x="541" y="696"/>
                    <a:pt x="555" y="679"/>
                    <a:pt x="569" y="655"/>
                  </a:cubicBezTo>
                  <a:cubicBezTo>
                    <a:pt x="581" y="631"/>
                    <a:pt x="586" y="607"/>
                    <a:pt x="581" y="585"/>
                  </a:cubicBezTo>
                  <a:cubicBezTo>
                    <a:pt x="577" y="562"/>
                    <a:pt x="567" y="551"/>
                    <a:pt x="550" y="551"/>
                  </a:cubicBezTo>
                  <a:lnTo>
                    <a:pt x="188" y="514"/>
                  </a:lnTo>
                  <a:lnTo>
                    <a:pt x="461" y="107"/>
                  </a:lnTo>
                  <a:cubicBezTo>
                    <a:pt x="474" y="88"/>
                    <a:pt x="479" y="68"/>
                    <a:pt x="474" y="48"/>
                  </a:cubicBezTo>
                  <a:cubicBezTo>
                    <a:pt x="471" y="25"/>
                    <a:pt x="459" y="12"/>
                    <a:pt x="439" y="5"/>
                  </a:cubicBezTo>
                  <a:cubicBezTo>
                    <a:pt x="432" y="2"/>
                    <a:pt x="425"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2035;p46">
              <a:extLst>
                <a:ext uri="{FF2B5EF4-FFF2-40B4-BE49-F238E27FC236}">
                  <a16:creationId xmlns:a16="http://schemas.microsoft.com/office/drawing/2014/main" id="{3EE87502-B572-ED87-5754-87FF8C279B8A}"/>
                </a:ext>
              </a:extLst>
            </p:cNvPr>
            <p:cNvSpPr/>
            <p:nvPr/>
          </p:nvSpPr>
          <p:spPr>
            <a:xfrm>
              <a:off x="8320088" y="4135586"/>
              <a:ext cx="37293" cy="69409"/>
            </a:xfrm>
            <a:custGeom>
              <a:avLst/>
              <a:gdLst/>
              <a:ahLst/>
              <a:cxnLst/>
              <a:rect l="l" t="t" r="r" b="b"/>
              <a:pathLst>
                <a:path w="742" h="1381" extrusionOk="0">
                  <a:moveTo>
                    <a:pt x="694" y="0"/>
                  </a:moveTo>
                  <a:cubicBezTo>
                    <a:pt x="686" y="0"/>
                    <a:pt x="678" y="3"/>
                    <a:pt x="670" y="8"/>
                  </a:cubicBezTo>
                  <a:lnTo>
                    <a:pt x="41" y="373"/>
                  </a:lnTo>
                  <a:cubicBezTo>
                    <a:pt x="23" y="383"/>
                    <a:pt x="12" y="399"/>
                    <a:pt x="6" y="420"/>
                  </a:cubicBezTo>
                  <a:cubicBezTo>
                    <a:pt x="1" y="443"/>
                    <a:pt x="1" y="462"/>
                    <a:pt x="4" y="480"/>
                  </a:cubicBezTo>
                  <a:cubicBezTo>
                    <a:pt x="9" y="502"/>
                    <a:pt x="17" y="518"/>
                    <a:pt x="29" y="529"/>
                  </a:cubicBezTo>
                  <a:cubicBezTo>
                    <a:pt x="35" y="534"/>
                    <a:pt x="41" y="536"/>
                    <a:pt x="48" y="536"/>
                  </a:cubicBezTo>
                  <a:cubicBezTo>
                    <a:pt x="56" y="536"/>
                    <a:pt x="64" y="534"/>
                    <a:pt x="73" y="529"/>
                  </a:cubicBezTo>
                  <a:lnTo>
                    <a:pt x="307" y="392"/>
                  </a:lnTo>
                  <a:lnTo>
                    <a:pt x="499" y="1354"/>
                  </a:lnTo>
                  <a:cubicBezTo>
                    <a:pt x="502" y="1372"/>
                    <a:pt x="513" y="1381"/>
                    <a:pt x="531" y="1381"/>
                  </a:cubicBezTo>
                  <a:cubicBezTo>
                    <a:pt x="550" y="1381"/>
                    <a:pt x="569" y="1375"/>
                    <a:pt x="590" y="1364"/>
                  </a:cubicBezTo>
                  <a:cubicBezTo>
                    <a:pt x="610" y="1352"/>
                    <a:pt x="627" y="1337"/>
                    <a:pt x="642" y="1317"/>
                  </a:cubicBezTo>
                  <a:cubicBezTo>
                    <a:pt x="657" y="1298"/>
                    <a:pt x="662" y="1280"/>
                    <a:pt x="658" y="1260"/>
                  </a:cubicBezTo>
                  <a:lnTo>
                    <a:pt x="467" y="299"/>
                  </a:lnTo>
                  <a:lnTo>
                    <a:pt x="700" y="164"/>
                  </a:lnTo>
                  <a:cubicBezTo>
                    <a:pt x="717" y="154"/>
                    <a:pt x="729" y="138"/>
                    <a:pt x="735" y="116"/>
                  </a:cubicBezTo>
                  <a:cubicBezTo>
                    <a:pt x="741" y="95"/>
                    <a:pt x="742" y="74"/>
                    <a:pt x="737" y="52"/>
                  </a:cubicBezTo>
                  <a:cubicBezTo>
                    <a:pt x="734" y="34"/>
                    <a:pt x="726" y="20"/>
                    <a:pt x="715" y="8"/>
                  </a:cubicBezTo>
                  <a:cubicBezTo>
                    <a:pt x="708" y="3"/>
                    <a:pt x="701"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2036;p46">
              <a:extLst>
                <a:ext uri="{FF2B5EF4-FFF2-40B4-BE49-F238E27FC236}">
                  <a16:creationId xmlns:a16="http://schemas.microsoft.com/office/drawing/2014/main" id="{3C160BBF-A966-18D1-9CF6-975C272394F7}"/>
                </a:ext>
              </a:extLst>
            </p:cNvPr>
            <p:cNvSpPr/>
            <p:nvPr/>
          </p:nvSpPr>
          <p:spPr>
            <a:xfrm>
              <a:off x="8097838" y="4363214"/>
              <a:ext cx="40359" cy="66343"/>
            </a:xfrm>
            <a:custGeom>
              <a:avLst/>
              <a:gdLst/>
              <a:ahLst/>
              <a:cxnLst/>
              <a:rect l="l" t="t" r="r" b="b"/>
              <a:pathLst>
                <a:path w="803" h="1320" extrusionOk="0">
                  <a:moveTo>
                    <a:pt x="512" y="638"/>
                  </a:moveTo>
                  <a:cubicBezTo>
                    <a:pt x="524" y="638"/>
                    <a:pt x="535" y="640"/>
                    <a:pt x="545" y="643"/>
                  </a:cubicBezTo>
                  <a:cubicBezTo>
                    <a:pt x="583" y="656"/>
                    <a:pt x="609" y="699"/>
                    <a:pt x="624" y="772"/>
                  </a:cubicBezTo>
                  <a:lnTo>
                    <a:pt x="629" y="800"/>
                  </a:lnTo>
                  <a:cubicBezTo>
                    <a:pt x="643" y="871"/>
                    <a:pt x="638" y="933"/>
                    <a:pt x="613" y="985"/>
                  </a:cubicBezTo>
                  <a:cubicBezTo>
                    <a:pt x="589" y="1035"/>
                    <a:pt x="548" y="1078"/>
                    <a:pt x="492" y="1111"/>
                  </a:cubicBezTo>
                  <a:cubicBezTo>
                    <a:pt x="452" y="1134"/>
                    <a:pt x="417" y="1146"/>
                    <a:pt x="386" y="1146"/>
                  </a:cubicBezTo>
                  <a:cubicBezTo>
                    <a:pt x="372" y="1146"/>
                    <a:pt x="359" y="1143"/>
                    <a:pt x="348" y="1139"/>
                  </a:cubicBezTo>
                  <a:cubicBezTo>
                    <a:pt x="309" y="1124"/>
                    <a:pt x="283" y="1081"/>
                    <a:pt x="269" y="1009"/>
                  </a:cubicBezTo>
                  <a:lnTo>
                    <a:pt x="260" y="968"/>
                  </a:lnTo>
                  <a:cubicBezTo>
                    <a:pt x="246" y="899"/>
                    <a:pt x="253" y="840"/>
                    <a:pt x="280" y="793"/>
                  </a:cubicBezTo>
                  <a:cubicBezTo>
                    <a:pt x="308" y="746"/>
                    <a:pt x="349" y="706"/>
                    <a:pt x="403" y="675"/>
                  </a:cubicBezTo>
                  <a:cubicBezTo>
                    <a:pt x="445" y="650"/>
                    <a:pt x="481" y="638"/>
                    <a:pt x="512" y="638"/>
                  </a:cubicBezTo>
                  <a:close/>
                  <a:moveTo>
                    <a:pt x="494" y="0"/>
                  </a:moveTo>
                  <a:cubicBezTo>
                    <a:pt x="478" y="0"/>
                    <a:pt x="461" y="2"/>
                    <a:pt x="443" y="5"/>
                  </a:cubicBezTo>
                  <a:cubicBezTo>
                    <a:pt x="398" y="12"/>
                    <a:pt x="347" y="32"/>
                    <a:pt x="290" y="65"/>
                  </a:cubicBezTo>
                  <a:cubicBezTo>
                    <a:pt x="242" y="93"/>
                    <a:pt x="198" y="125"/>
                    <a:pt x="158" y="164"/>
                  </a:cubicBezTo>
                  <a:cubicBezTo>
                    <a:pt x="119" y="201"/>
                    <a:pt x="86" y="243"/>
                    <a:pt x="60" y="290"/>
                  </a:cubicBezTo>
                  <a:cubicBezTo>
                    <a:pt x="35" y="336"/>
                    <a:pt x="18" y="388"/>
                    <a:pt x="9" y="443"/>
                  </a:cubicBezTo>
                  <a:cubicBezTo>
                    <a:pt x="1" y="499"/>
                    <a:pt x="3" y="559"/>
                    <a:pt x="15" y="624"/>
                  </a:cubicBezTo>
                  <a:lnTo>
                    <a:pt x="109" y="1092"/>
                  </a:lnTo>
                  <a:cubicBezTo>
                    <a:pt x="121" y="1157"/>
                    <a:pt x="142" y="1208"/>
                    <a:pt x="167" y="1242"/>
                  </a:cubicBezTo>
                  <a:cubicBezTo>
                    <a:pt x="194" y="1279"/>
                    <a:pt x="226" y="1301"/>
                    <a:pt x="262" y="1312"/>
                  </a:cubicBezTo>
                  <a:cubicBezTo>
                    <a:pt x="280" y="1317"/>
                    <a:pt x="298" y="1320"/>
                    <a:pt x="317" y="1320"/>
                  </a:cubicBezTo>
                  <a:cubicBezTo>
                    <a:pt x="338" y="1320"/>
                    <a:pt x="359" y="1317"/>
                    <a:pt x="381" y="1311"/>
                  </a:cubicBezTo>
                  <a:cubicBezTo>
                    <a:pt x="425" y="1300"/>
                    <a:pt x="472" y="1281"/>
                    <a:pt x="520" y="1253"/>
                  </a:cubicBezTo>
                  <a:cubicBezTo>
                    <a:pt x="567" y="1224"/>
                    <a:pt x="610" y="1193"/>
                    <a:pt x="649" y="1156"/>
                  </a:cubicBezTo>
                  <a:cubicBezTo>
                    <a:pt x="688" y="1119"/>
                    <a:pt x="719" y="1077"/>
                    <a:pt x="744" y="1031"/>
                  </a:cubicBezTo>
                  <a:cubicBezTo>
                    <a:pt x="769" y="986"/>
                    <a:pt x="786" y="934"/>
                    <a:pt x="794" y="879"/>
                  </a:cubicBezTo>
                  <a:cubicBezTo>
                    <a:pt x="803" y="822"/>
                    <a:pt x="800" y="762"/>
                    <a:pt x="787" y="697"/>
                  </a:cubicBezTo>
                  <a:lnTo>
                    <a:pt x="781" y="668"/>
                  </a:lnTo>
                  <a:cubicBezTo>
                    <a:pt x="769" y="606"/>
                    <a:pt x="751" y="559"/>
                    <a:pt x="726" y="525"/>
                  </a:cubicBezTo>
                  <a:cubicBezTo>
                    <a:pt x="701" y="493"/>
                    <a:pt x="673" y="472"/>
                    <a:pt x="639" y="463"/>
                  </a:cubicBezTo>
                  <a:cubicBezTo>
                    <a:pt x="625" y="459"/>
                    <a:pt x="609" y="457"/>
                    <a:pt x="593" y="457"/>
                  </a:cubicBezTo>
                  <a:cubicBezTo>
                    <a:pt x="573" y="457"/>
                    <a:pt x="552" y="460"/>
                    <a:pt x="530" y="467"/>
                  </a:cubicBezTo>
                  <a:cubicBezTo>
                    <a:pt x="491" y="478"/>
                    <a:pt x="450" y="496"/>
                    <a:pt x="408" y="520"/>
                  </a:cubicBezTo>
                  <a:cubicBezTo>
                    <a:pt x="366" y="544"/>
                    <a:pt x="327" y="575"/>
                    <a:pt x="294" y="608"/>
                  </a:cubicBezTo>
                  <a:cubicBezTo>
                    <a:pt x="261" y="643"/>
                    <a:pt x="234" y="685"/>
                    <a:pt x="215" y="735"/>
                  </a:cubicBezTo>
                  <a:lnTo>
                    <a:pt x="174" y="532"/>
                  </a:lnTo>
                  <a:cubicBezTo>
                    <a:pt x="160" y="461"/>
                    <a:pt x="166" y="400"/>
                    <a:pt x="191" y="347"/>
                  </a:cubicBezTo>
                  <a:cubicBezTo>
                    <a:pt x="217" y="294"/>
                    <a:pt x="259" y="252"/>
                    <a:pt x="317" y="218"/>
                  </a:cubicBezTo>
                  <a:cubicBezTo>
                    <a:pt x="342" y="203"/>
                    <a:pt x="366" y="193"/>
                    <a:pt x="388" y="187"/>
                  </a:cubicBezTo>
                  <a:cubicBezTo>
                    <a:pt x="403" y="183"/>
                    <a:pt x="417" y="181"/>
                    <a:pt x="430" y="181"/>
                  </a:cubicBezTo>
                  <a:cubicBezTo>
                    <a:pt x="437" y="181"/>
                    <a:pt x="444" y="182"/>
                    <a:pt x="450" y="183"/>
                  </a:cubicBezTo>
                  <a:cubicBezTo>
                    <a:pt x="468" y="186"/>
                    <a:pt x="484" y="193"/>
                    <a:pt x="496" y="205"/>
                  </a:cubicBezTo>
                  <a:cubicBezTo>
                    <a:pt x="510" y="218"/>
                    <a:pt x="519" y="235"/>
                    <a:pt x="523" y="257"/>
                  </a:cubicBezTo>
                  <a:cubicBezTo>
                    <a:pt x="528" y="282"/>
                    <a:pt x="539" y="294"/>
                    <a:pt x="556" y="294"/>
                  </a:cubicBezTo>
                  <a:cubicBezTo>
                    <a:pt x="557" y="294"/>
                    <a:pt x="557" y="294"/>
                    <a:pt x="558" y="294"/>
                  </a:cubicBezTo>
                  <a:cubicBezTo>
                    <a:pt x="576" y="293"/>
                    <a:pt x="597" y="286"/>
                    <a:pt x="619" y="273"/>
                  </a:cubicBezTo>
                  <a:cubicBezTo>
                    <a:pt x="644" y="258"/>
                    <a:pt x="662" y="243"/>
                    <a:pt x="673" y="226"/>
                  </a:cubicBezTo>
                  <a:cubicBezTo>
                    <a:pt x="683" y="208"/>
                    <a:pt x="685" y="185"/>
                    <a:pt x="680" y="157"/>
                  </a:cubicBezTo>
                  <a:cubicBezTo>
                    <a:pt x="673" y="123"/>
                    <a:pt x="660" y="93"/>
                    <a:pt x="639" y="67"/>
                  </a:cubicBezTo>
                  <a:cubicBezTo>
                    <a:pt x="619" y="41"/>
                    <a:pt x="593" y="23"/>
                    <a:pt x="560" y="11"/>
                  </a:cubicBezTo>
                  <a:cubicBezTo>
                    <a:pt x="541" y="4"/>
                    <a:pt x="519"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2037;p46">
              <a:extLst>
                <a:ext uri="{FF2B5EF4-FFF2-40B4-BE49-F238E27FC236}">
                  <a16:creationId xmlns:a16="http://schemas.microsoft.com/office/drawing/2014/main" id="{B96E02E3-A844-D53B-9CEC-B39BF183FEFB}"/>
                </a:ext>
              </a:extLst>
            </p:cNvPr>
            <p:cNvSpPr/>
            <p:nvPr/>
          </p:nvSpPr>
          <p:spPr>
            <a:xfrm>
              <a:off x="8139303" y="4332706"/>
              <a:ext cx="36087" cy="72877"/>
            </a:xfrm>
            <a:custGeom>
              <a:avLst/>
              <a:gdLst/>
              <a:ahLst/>
              <a:cxnLst/>
              <a:rect l="l" t="t" r="r" b="b"/>
              <a:pathLst>
                <a:path w="718" h="1450" extrusionOk="0">
                  <a:moveTo>
                    <a:pt x="640" y="1"/>
                  </a:moveTo>
                  <a:cubicBezTo>
                    <a:pt x="626" y="1"/>
                    <a:pt x="613" y="5"/>
                    <a:pt x="599" y="12"/>
                  </a:cubicBezTo>
                  <a:lnTo>
                    <a:pt x="62" y="325"/>
                  </a:lnTo>
                  <a:cubicBezTo>
                    <a:pt x="45" y="335"/>
                    <a:pt x="30" y="350"/>
                    <a:pt x="18" y="370"/>
                  </a:cubicBezTo>
                  <a:cubicBezTo>
                    <a:pt x="5" y="391"/>
                    <a:pt x="0" y="408"/>
                    <a:pt x="2" y="422"/>
                  </a:cubicBezTo>
                  <a:lnTo>
                    <a:pt x="52" y="668"/>
                  </a:lnTo>
                  <a:cubicBezTo>
                    <a:pt x="55" y="684"/>
                    <a:pt x="65" y="693"/>
                    <a:pt x="83" y="694"/>
                  </a:cubicBezTo>
                  <a:cubicBezTo>
                    <a:pt x="86" y="694"/>
                    <a:pt x="88" y="695"/>
                    <a:pt x="91" y="695"/>
                  </a:cubicBezTo>
                  <a:cubicBezTo>
                    <a:pt x="106" y="695"/>
                    <a:pt x="124" y="689"/>
                    <a:pt x="141" y="678"/>
                  </a:cubicBezTo>
                  <a:cubicBezTo>
                    <a:pt x="162" y="666"/>
                    <a:pt x="180" y="650"/>
                    <a:pt x="195" y="629"/>
                  </a:cubicBezTo>
                  <a:cubicBezTo>
                    <a:pt x="210" y="609"/>
                    <a:pt x="215" y="591"/>
                    <a:pt x="212" y="575"/>
                  </a:cubicBezTo>
                  <a:lnTo>
                    <a:pt x="181" y="424"/>
                  </a:lnTo>
                  <a:lnTo>
                    <a:pt x="541" y="216"/>
                  </a:lnTo>
                  <a:lnTo>
                    <a:pt x="560" y="315"/>
                  </a:lnTo>
                  <a:lnTo>
                    <a:pt x="306" y="1370"/>
                  </a:lnTo>
                  <a:cubicBezTo>
                    <a:pt x="303" y="1382"/>
                    <a:pt x="302" y="1395"/>
                    <a:pt x="304" y="1406"/>
                  </a:cubicBezTo>
                  <a:cubicBezTo>
                    <a:pt x="310" y="1431"/>
                    <a:pt x="324" y="1444"/>
                    <a:pt x="348" y="1449"/>
                  </a:cubicBezTo>
                  <a:cubicBezTo>
                    <a:pt x="352" y="1449"/>
                    <a:pt x="357" y="1450"/>
                    <a:pt x="361" y="1450"/>
                  </a:cubicBezTo>
                  <a:cubicBezTo>
                    <a:pt x="381" y="1450"/>
                    <a:pt x="400" y="1444"/>
                    <a:pt x="421" y="1432"/>
                  </a:cubicBezTo>
                  <a:cubicBezTo>
                    <a:pt x="444" y="1418"/>
                    <a:pt x="458" y="1400"/>
                    <a:pt x="464" y="1378"/>
                  </a:cubicBezTo>
                  <a:lnTo>
                    <a:pt x="705" y="303"/>
                  </a:lnTo>
                  <a:cubicBezTo>
                    <a:pt x="710" y="284"/>
                    <a:pt x="713" y="264"/>
                    <a:pt x="715" y="244"/>
                  </a:cubicBezTo>
                  <a:cubicBezTo>
                    <a:pt x="717" y="223"/>
                    <a:pt x="717" y="207"/>
                    <a:pt x="715" y="192"/>
                  </a:cubicBezTo>
                  <a:lnTo>
                    <a:pt x="681" y="26"/>
                  </a:lnTo>
                  <a:cubicBezTo>
                    <a:pt x="679" y="13"/>
                    <a:pt x="669" y="5"/>
                    <a:pt x="651" y="2"/>
                  </a:cubicBezTo>
                  <a:cubicBezTo>
                    <a:pt x="647" y="1"/>
                    <a:pt x="644"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2038;p46">
              <a:extLst>
                <a:ext uri="{FF2B5EF4-FFF2-40B4-BE49-F238E27FC236}">
                  <a16:creationId xmlns:a16="http://schemas.microsoft.com/office/drawing/2014/main" id="{B78BE825-6D42-E99C-F69F-3B116E5011B9}"/>
                </a:ext>
              </a:extLst>
            </p:cNvPr>
            <p:cNvSpPr/>
            <p:nvPr/>
          </p:nvSpPr>
          <p:spPr>
            <a:xfrm>
              <a:off x="8186045" y="4312602"/>
              <a:ext cx="39404" cy="66393"/>
            </a:xfrm>
            <a:custGeom>
              <a:avLst/>
              <a:gdLst/>
              <a:ahLst/>
              <a:cxnLst/>
              <a:rect l="l" t="t" r="r" b="b"/>
              <a:pathLst>
                <a:path w="784" h="1321" extrusionOk="0">
                  <a:moveTo>
                    <a:pt x="385" y="176"/>
                  </a:moveTo>
                  <a:cubicBezTo>
                    <a:pt x="393" y="176"/>
                    <a:pt x="401" y="178"/>
                    <a:pt x="409" y="180"/>
                  </a:cubicBezTo>
                  <a:cubicBezTo>
                    <a:pt x="440" y="189"/>
                    <a:pt x="462" y="223"/>
                    <a:pt x="473" y="281"/>
                  </a:cubicBezTo>
                  <a:cubicBezTo>
                    <a:pt x="486" y="339"/>
                    <a:pt x="480" y="388"/>
                    <a:pt x="459" y="428"/>
                  </a:cubicBezTo>
                  <a:cubicBezTo>
                    <a:pt x="438" y="468"/>
                    <a:pt x="403" y="503"/>
                    <a:pt x="355" y="531"/>
                  </a:cubicBezTo>
                  <a:cubicBezTo>
                    <a:pt x="319" y="552"/>
                    <a:pt x="289" y="562"/>
                    <a:pt x="262" y="562"/>
                  </a:cubicBezTo>
                  <a:cubicBezTo>
                    <a:pt x="253" y="562"/>
                    <a:pt x="244" y="561"/>
                    <a:pt x="236" y="558"/>
                  </a:cubicBezTo>
                  <a:cubicBezTo>
                    <a:pt x="204" y="548"/>
                    <a:pt x="183" y="514"/>
                    <a:pt x="171" y="457"/>
                  </a:cubicBezTo>
                  <a:cubicBezTo>
                    <a:pt x="160" y="399"/>
                    <a:pt x="165" y="350"/>
                    <a:pt x="186" y="310"/>
                  </a:cubicBezTo>
                  <a:cubicBezTo>
                    <a:pt x="207" y="270"/>
                    <a:pt x="242" y="236"/>
                    <a:pt x="291" y="208"/>
                  </a:cubicBezTo>
                  <a:cubicBezTo>
                    <a:pt x="327" y="187"/>
                    <a:pt x="358" y="176"/>
                    <a:pt x="385" y="176"/>
                  </a:cubicBezTo>
                  <a:close/>
                  <a:moveTo>
                    <a:pt x="488" y="638"/>
                  </a:moveTo>
                  <a:cubicBezTo>
                    <a:pt x="501" y="638"/>
                    <a:pt x="513" y="640"/>
                    <a:pt x="524" y="644"/>
                  </a:cubicBezTo>
                  <a:cubicBezTo>
                    <a:pt x="561" y="658"/>
                    <a:pt x="587" y="700"/>
                    <a:pt x="602" y="770"/>
                  </a:cubicBezTo>
                  <a:lnTo>
                    <a:pt x="607" y="798"/>
                  </a:lnTo>
                  <a:cubicBezTo>
                    <a:pt x="621" y="869"/>
                    <a:pt x="616" y="930"/>
                    <a:pt x="591" y="982"/>
                  </a:cubicBezTo>
                  <a:cubicBezTo>
                    <a:pt x="568" y="1033"/>
                    <a:pt x="527" y="1076"/>
                    <a:pt x="470" y="1109"/>
                  </a:cubicBezTo>
                  <a:cubicBezTo>
                    <a:pt x="432" y="1131"/>
                    <a:pt x="397" y="1143"/>
                    <a:pt x="367" y="1143"/>
                  </a:cubicBezTo>
                  <a:cubicBezTo>
                    <a:pt x="353" y="1143"/>
                    <a:pt x="340" y="1140"/>
                    <a:pt x="328" y="1136"/>
                  </a:cubicBezTo>
                  <a:cubicBezTo>
                    <a:pt x="290" y="1121"/>
                    <a:pt x="263" y="1078"/>
                    <a:pt x="248" y="1006"/>
                  </a:cubicBezTo>
                  <a:lnTo>
                    <a:pt x="242" y="978"/>
                  </a:lnTo>
                  <a:cubicBezTo>
                    <a:pt x="229" y="908"/>
                    <a:pt x="234" y="849"/>
                    <a:pt x="260" y="798"/>
                  </a:cubicBezTo>
                  <a:cubicBezTo>
                    <a:pt x="285" y="747"/>
                    <a:pt x="327" y="706"/>
                    <a:pt x="383" y="672"/>
                  </a:cubicBezTo>
                  <a:cubicBezTo>
                    <a:pt x="423" y="649"/>
                    <a:pt x="458" y="638"/>
                    <a:pt x="488" y="638"/>
                  </a:cubicBezTo>
                  <a:close/>
                  <a:moveTo>
                    <a:pt x="460" y="0"/>
                  </a:moveTo>
                  <a:cubicBezTo>
                    <a:pt x="437" y="0"/>
                    <a:pt x="413" y="4"/>
                    <a:pt x="388" y="11"/>
                  </a:cubicBezTo>
                  <a:cubicBezTo>
                    <a:pt x="348" y="22"/>
                    <a:pt x="306" y="41"/>
                    <a:pt x="263" y="67"/>
                  </a:cubicBezTo>
                  <a:cubicBezTo>
                    <a:pt x="218" y="93"/>
                    <a:pt x="178" y="121"/>
                    <a:pt x="142" y="154"/>
                  </a:cubicBezTo>
                  <a:cubicBezTo>
                    <a:pt x="107" y="185"/>
                    <a:pt x="78" y="220"/>
                    <a:pt x="55" y="259"/>
                  </a:cubicBezTo>
                  <a:cubicBezTo>
                    <a:pt x="33" y="297"/>
                    <a:pt x="17" y="339"/>
                    <a:pt x="9" y="384"/>
                  </a:cubicBezTo>
                  <a:cubicBezTo>
                    <a:pt x="0" y="429"/>
                    <a:pt x="1" y="477"/>
                    <a:pt x="11" y="528"/>
                  </a:cubicBezTo>
                  <a:cubicBezTo>
                    <a:pt x="25" y="596"/>
                    <a:pt x="49" y="644"/>
                    <a:pt x="82" y="670"/>
                  </a:cubicBezTo>
                  <a:cubicBezTo>
                    <a:pt x="108" y="689"/>
                    <a:pt x="138" y="699"/>
                    <a:pt x="171" y="699"/>
                  </a:cubicBezTo>
                  <a:cubicBezTo>
                    <a:pt x="181" y="699"/>
                    <a:pt x="191" y="698"/>
                    <a:pt x="202" y="697"/>
                  </a:cubicBezTo>
                  <a:lnTo>
                    <a:pt x="202" y="697"/>
                  </a:lnTo>
                  <a:cubicBezTo>
                    <a:pt x="153" y="748"/>
                    <a:pt x="118" y="807"/>
                    <a:pt x="96" y="873"/>
                  </a:cubicBezTo>
                  <a:cubicBezTo>
                    <a:pt x="73" y="940"/>
                    <a:pt x="71" y="1015"/>
                    <a:pt x="88" y="1099"/>
                  </a:cubicBezTo>
                  <a:lnTo>
                    <a:pt x="91" y="1118"/>
                  </a:lnTo>
                  <a:cubicBezTo>
                    <a:pt x="104" y="1177"/>
                    <a:pt x="122" y="1224"/>
                    <a:pt x="148" y="1255"/>
                  </a:cubicBezTo>
                  <a:cubicBezTo>
                    <a:pt x="174" y="1287"/>
                    <a:pt x="205" y="1307"/>
                    <a:pt x="241" y="1316"/>
                  </a:cubicBezTo>
                  <a:cubicBezTo>
                    <a:pt x="256" y="1319"/>
                    <a:pt x="272" y="1321"/>
                    <a:pt x="288" y="1321"/>
                  </a:cubicBezTo>
                  <a:cubicBezTo>
                    <a:pt x="311" y="1321"/>
                    <a:pt x="335" y="1318"/>
                    <a:pt x="361" y="1310"/>
                  </a:cubicBezTo>
                  <a:cubicBezTo>
                    <a:pt x="404" y="1298"/>
                    <a:pt x="451" y="1278"/>
                    <a:pt x="498" y="1251"/>
                  </a:cubicBezTo>
                  <a:cubicBezTo>
                    <a:pt x="545" y="1223"/>
                    <a:pt x="588" y="1191"/>
                    <a:pt x="627" y="1155"/>
                  </a:cubicBezTo>
                  <a:cubicBezTo>
                    <a:pt x="666" y="1120"/>
                    <a:pt x="698" y="1079"/>
                    <a:pt x="723" y="1036"/>
                  </a:cubicBezTo>
                  <a:cubicBezTo>
                    <a:pt x="748" y="991"/>
                    <a:pt x="765" y="942"/>
                    <a:pt x="774" y="890"/>
                  </a:cubicBezTo>
                  <a:cubicBezTo>
                    <a:pt x="784" y="839"/>
                    <a:pt x="783" y="782"/>
                    <a:pt x="770" y="723"/>
                  </a:cubicBezTo>
                  <a:lnTo>
                    <a:pt x="767" y="703"/>
                  </a:lnTo>
                  <a:cubicBezTo>
                    <a:pt x="750" y="620"/>
                    <a:pt x="721" y="563"/>
                    <a:pt x="679" y="533"/>
                  </a:cubicBezTo>
                  <a:cubicBezTo>
                    <a:pt x="649" y="511"/>
                    <a:pt x="614" y="500"/>
                    <a:pt x="575" y="500"/>
                  </a:cubicBezTo>
                  <a:cubicBezTo>
                    <a:pt x="562" y="500"/>
                    <a:pt x="548" y="501"/>
                    <a:pt x="533" y="504"/>
                  </a:cubicBezTo>
                  <a:cubicBezTo>
                    <a:pt x="572" y="462"/>
                    <a:pt x="600" y="413"/>
                    <a:pt x="618" y="358"/>
                  </a:cubicBezTo>
                  <a:cubicBezTo>
                    <a:pt x="636" y="301"/>
                    <a:pt x="639" y="239"/>
                    <a:pt x="625" y="171"/>
                  </a:cubicBezTo>
                  <a:cubicBezTo>
                    <a:pt x="615" y="119"/>
                    <a:pt x="599" y="81"/>
                    <a:pt x="576" y="54"/>
                  </a:cubicBezTo>
                  <a:cubicBezTo>
                    <a:pt x="553" y="27"/>
                    <a:pt x="526" y="10"/>
                    <a:pt x="495" y="3"/>
                  </a:cubicBezTo>
                  <a:cubicBezTo>
                    <a:pt x="484" y="1"/>
                    <a:pt x="472"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2039;p46">
              <a:extLst>
                <a:ext uri="{FF2B5EF4-FFF2-40B4-BE49-F238E27FC236}">
                  <a16:creationId xmlns:a16="http://schemas.microsoft.com/office/drawing/2014/main" id="{FC1179DB-D109-1469-D0FE-D5C70AA9088D}"/>
                </a:ext>
              </a:extLst>
            </p:cNvPr>
            <p:cNvSpPr/>
            <p:nvPr/>
          </p:nvSpPr>
          <p:spPr>
            <a:xfrm>
              <a:off x="8233641" y="4314964"/>
              <a:ext cx="30055" cy="32820"/>
            </a:xfrm>
            <a:custGeom>
              <a:avLst/>
              <a:gdLst/>
              <a:ahLst/>
              <a:cxnLst/>
              <a:rect l="l" t="t" r="r" b="b"/>
              <a:pathLst>
                <a:path w="598" h="653" extrusionOk="0">
                  <a:moveTo>
                    <a:pt x="278" y="1"/>
                  </a:moveTo>
                  <a:cubicBezTo>
                    <a:pt x="266" y="1"/>
                    <a:pt x="252" y="5"/>
                    <a:pt x="237" y="13"/>
                  </a:cubicBezTo>
                  <a:cubicBezTo>
                    <a:pt x="218" y="25"/>
                    <a:pt x="203" y="40"/>
                    <a:pt x="192" y="58"/>
                  </a:cubicBezTo>
                  <a:cubicBezTo>
                    <a:pt x="180" y="78"/>
                    <a:pt x="177" y="94"/>
                    <a:pt x="180" y="110"/>
                  </a:cubicBezTo>
                  <a:lnTo>
                    <a:pt x="216" y="295"/>
                  </a:lnTo>
                  <a:lnTo>
                    <a:pt x="42" y="396"/>
                  </a:lnTo>
                  <a:cubicBezTo>
                    <a:pt x="26" y="405"/>
                    <a:pt x="15" y="420"/>
                    <a:pt x="8" y="439"/>
                  </a:cubicBezTo>
                  <a:cubicBezTo>
                    <a:pt x="1" y="458"/>
                    <a:pt x="0" y="478"/>
                    <a:pt x="5" y="499"/>
                  </a:cubicBezTo>
                  <a:cubicBezTo>
                    <a:pt x="8" y="520"/>
                    <a:pt x="17" y="535"/>
                    <a:pt x="28" y="542"/>
                  </a:cubicBezTo>
                  <a:cubicBezTo>
                    <a:pt x="34" y="545"/>
                    <a:pt x="40" y="547"/>
                    <a:pt x="46" y="547"/>
                  </a:cubicBezTo>
                  <a:cubicBezTo>
                    <a:pt x="53" y="547"/>
                    <a:pt x="61" y="544"/>
                    <a:pt x="70" y="539"/>
                  </a:cubicBezTo>
                  <a:lnTo>
                    <a:pt x="246" y="438"/>
                  </a:lnTo>
                  <a:lnTo>
                    <a:pt x="282" y="624"/>
                  </a:lnTo>
                  <a:cubicBezTo>
                    <a:pt x="285" y="640"/>
                    <a:pt x="294" y="649"/>
                    <a:pt x="310" y="652"/>
                  </a:cubicBezTo>
                  <a:cubicBezTo>
                    <a:pt x="312" y="652"/>
                    <a:pt x="315" y="652"/>
                    <a:pt x="317" y="652"/>
                  </a:cubicBezTo>
                  <a:cubicBezTo>
                    <a:pt x="331" y="652"/>
                    <a:pt x="346" y="648"/>
                    <a:pt x="362" y="638"/>
                  </a:cubicBezTo>
                  <a:cubicBezTo>
                    <a:pt x="381" y="627"/>
                    <a:pt x="397" y="612"/>
                    <a:pt x="407" y="596"/>
                  </a:cubicBezTo>
                  <a:cubicBezTo>
                    <a:pt x="417" y="578"/>
                    <a:pt x="420" y="562"/>
                    <a:pt x="417" y="545"/>
                  </a:cubicBezTo>
                  <a:lnTo>
                    <a:pt x="380" y="359"/>
                  </a:lnTo>
                  <a:lnTo>
                    <a:pt x="553" y="258"/>
                  </a:lnTo>
                  <a:cubicBezTo>
                    <a:pt x="568" y="250"/>
                    <a:pt x="579" y="236"/>
                    <a:pt x="587" y="217"/>
                  </a:cubicBezTo>
                  <a:cubicBezTo>
                    <a:pt x="595" y="198"/>
                    <a:pt x="597" y="178"/>
                    <a:pt x="593" y="156"/>
                  </a:cubicBezTo>
                  <a:cubicBezTo>
                    <a:pt x="588" y="136"/>
                    <a:pt x="580" y="122"/>
                    <a:pt x="567" y="115"/>
                  </a:cubicBezTo>
                  <a:cubicBezTo>
                    <a:pt x="560" y="111"/>
                    <a:pt x="553" y="109"/>
                    <a:pt x="546" y="109"/>
                  </a:cubicBezTo>
                  <a:cubicBezTo>
                    <a:pt x="539" y="109"/>
                    <a:pt x="532" y="111"/>
                    <a:pt x="525" y="115"/>
                  </a:cubicBezTo>
                  <a:lnTo>
                    <a:pt x="352" y="216"/>
                  </a:lnTo>
                  <a:lnTo>
                    <a:pt x="314" y="31"/>
                  </a:lnTo>
                  <a:cubicBezTo>
                    <a:pt x="312" y="17"/>
                    <a:pt x="303" y="7"/>
                    <a:pt x="288" y="2"/>
                  </a:cubicBezTo>
                  <a:cubicBezTo>
                    <a:pt x="285" y="1"/>
                    <a:pt x="282"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2040;p46">
              <a:extLst>
                <a:ext uri="{FF2B5EF4-FFF2-40B4-BE49-F238E27FC236}">
                  <a16:creationId xmlns:a16="http://schemas.microsoft.com/office/drawing/2014/main" id="{DCC856AC-5F3B-9828-A2C5-FA3C83760BBD}"/>
                </a:ext>
              </a:extLst>
            </p:cNvPr>
            <p:cNvSpPr/>
            <p:nvPr/>
          </p:nvSpPr>
          <p:spPr>
            <a:xfrm>
              <a:off x="8264098" y="4256914"/>
              <a:ext cx="40660" cy="69711"/>
            </a:xfrm>
            <a:custGeom>
              <a:avLst/>
              <a:gdLst/>
              <a:ahLst/>
              <a:cxnLst/>
              <a:rect l="l" t="t" r="r" b="b"/>
              <a:pathLst>
                <a:path w="809" h="1387" extrusionOk="0">
                  <a:moveTo>
                    <a:pt x="762" y="1"/>
                  </a:moveTo>
                  <a:cubicBezTo>
                    <a:pt x="752" y="1"/>
                    <a:pt x="740" y="2"/>
                    <a:pt x="727" y="5"/>
                  </a:cubicBezTo>
                  <a:cubicBezTo>
                    <a:pt x="715" y="10"/>
                    <a:pt x="704" y="14"/>
                    <a:pt x="694" y="20"/>
                  </a:cubicBezTo>
                  <a:cubicBezTo>
                    <a:pt x="670" y="33"/>
                    <a:pt x="655" y="57"/>
                    <a:pt x="648" y="90"/>
                  </a:cubicBezTo>
                  <a:lnTo>
                    <a:pt x="501" y="743"/>
                  </a:lnTo>
                  <a:lnTo>
                    <a:pt x="151" y="379"/>
                  </a:lnTo>
                  <a:cubicBezTo>
                    <a:pt x="141" y="370"/>
                    <a:pt x="132" y="364"/>
                    <a:pt x="123" y="363"/>
                  </a:cubicBezTo>
                  <a:cubicBezTo>
                    <a:pt x="121" y="363"/>
                    <a:pt x="118" y="362"/>
                    <a:pt x="116" y="362"/>
                  </a:cubicBezTo>
                  <a:cubicBezTo>
                    <a:pt x="108" y="362"/>
                    <a:pt x="100" y="365"/>
                    <a:pt x="90" y="371"/>
                  </a:cubicBezTo>
                  <a:cubicBezTo>
                    <a:pt x="79" y="378"/>
                    <a:pt x="68" y="386"/>
                    <a:pt x="56" y="396"/>
                  </a:cubicBezTo>
                  <a:cubicBezTo>
                    <a:pt x="46" y="406"/>
                    <a:pt x="36" y="417"/>
                    <a:pt x="27" y="430"/>
                  </a:cubicBezTo>
                  <a:cubicBezTo>
                    <a:pt x="18" y="442"/>
                    <a:pt x="11" y="453"/>
                    <a:pt x="7" y="467"/>
                  </a:cubicBezTo>
                  <a:cubicBezTo>
                    <a:pt x="2" y="479"/>
                    <a:pt x="0" y="491"/>
                    <a:pt x="2" y="501"/>
                  </a:cubicBezTo>
                  <a:cubicBezTo>
                    <a:pt x="5" y="509"/>
                    <a:pt x="8" y="515"/>
                    <a:pt x="14" y="522"/>
                  </a:cubicBezTo>
                  <a:lnTo>
                    <a:pt x="446" y="939"/>
                  </a:lnTo>
                  <a:cubicBezTo>
                    <a:pt x="447" y="940"/>
                    <a:pt x="448" y="942"/>
                    <a:pt x="450" y="944"/>
                  </a:cubicBezTo>
                  <a:cubicBezTo>
                    <a:pt x="452" y="948"/>
                    <a:pt x="453" y="950"/>
                    <a:pt x="454" y="953"/>
                  </a:cubicBezTo>
                  <a:lnTo>
                    <a:pt x="534" y="1360"/>
                  </a:lnTo>
                  <a:cubicBezTo>
                    <a:pt x="538" y="1378"/>
                    <a:pt x="548" y="1387"/>
                    <a:pt x="568" y="1387"/>
                  </a:cubicBezTo>
                  <a:cubicBezTo>
                    <a:pt x="586" y="1387"/>
                    <a:pt x="606" y="1381"/>
                    <a:pt x="626" y="1369"/>
                  </a:cubicBezTo>
                  <a:cubicBezTo>
                    <a:pt x="646" y="1358"/>
                    <a:pt x="663" y="1342"/>
                    <a:pt x="678" y="1323"/>
                  </a:cubicBezTo>
                  <a:cubicBezTo>
                    <a:pt x="693" y="1304"/>
                    <a:pt x="698" y="1284"/>
                    <a:pt x="695" y="1266"/>
                  </a:cubicBezTo>
                  <a:lnTo>
                    <a:pt x="614" y="860"/>
                  </a:lnTo>
                  <a:cubicBezTo>
                    <a:pt x="613" y="854"/>
                    <a:pt x="613" y="849"/>
                    <a:pt x="614" y="841"/>
                  </a:cubicBezTo>
                  <a:lnTo>
                    <a:pt x="807" y="59"/>
                  </a:lnTo>
                  <a:cubicBezTo>
                    <a:pt x="809" y="52"/>
                    <a:pt x="809" y="48"/>
                    <a:pt x="809" y="43"/>
                  </a:cubicBezTo>
                  <a:cubicBezTo>
                    <a:pt x="809" y="39"/>
                    <a:pt x="807" y="36"/>
                    <a:pt x="807" y="32"/>
                  </a:cubicBezTo>
                  <a:cubicBezTo>
                    <a:pt x="805" y="22"/>
                    <a:pt x="800" y="14"/>
                    <a:pt x="792" y="10"/>
                  </a:cubicBezTo>
                  <a:cubicBezTo>
                    <a:pt x="784" y="4"/>
                    <a:pt x="774" y="2"/>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2041;p46">
              <a:extLst>
                <a:ext uri="{FF2B5EF4-FFF2-40B4-BE49-F238E27FC236}">
                  <a16:creationId xmlns:a16="http://schemas.microsoft.com/office/drawing/2014/main" id="{AA240153-2180-8CDA-41FC-F362EF0ED8D0}"/>
                </a:ext>
              </a:extLst>
            </p:cNvPr>
            <p:cNvSpPr/>
            <p:nvPr/>
          </p:nvSpPr>
          <p:spPr>
            <a:xfrm>
              <a:off x="8321797" y="4235402"/>
              <a:ext cx="51215" cy="65439"/>
            </a:xfrm>
            <a:custGeom>
              <a:avLst/>
              <a:gdLst/>
              <a:ahLst/>
              <a:cxnLst/>
              <a:rect l="l" t="t" r="r" b="b"/>
              <a:pathLst>
                <a:path w="1019" h="1302" extrusionOk="0">
                  <a:moveTo>
                    <a:pt x="633" y="602"/>
                  </a:moveTo>
                  <a:lnTo>
                    <a:pt x="647" y="669"/>
                  </a:lnTo>
                  <a:cubicBezTo>
                    <a:pt x="650" y="684"/>
                    <a:pt x="649" y="702"/>
                    <a:pt x="645" y="723"/>
                  </a:cubicBezTo>
                  <a:cubicBezTo>
                    <a:pt x="640" y="742"/>
                    <a:pt x="632" y="762"/>
                    <a:pt x="622" y="782"/>
                  </a:cubicBezTo>
                  <a:cubicBezTo>
                    <a:pt x="611" y="803"/>
                    <a:pt x="597" y="821"/>
                    <a:pt x="582" y="839"/>
                  </a:cubicBezTo>
                  <a:cubicBezTo>
                    <a:pt x="566" y="857"/>
                    <a:pt x="548" y="871"/>
                    <a:pt x="528" y="882"/>
                  </a:cubicBezTo>
                  <a:cubicBezTo>
                    <a:pt x="508" y="894"/>
                    <a:pt x="490" y="900"/>
                    <a:pt x="474" y="900"/>
                  </a:cubicBezTo>
                  <a:cubicBezTo>
                    <a:pt x="470" y="900"/>
                    <a:pt x="465" y="899"/>
                    <a:pt x="461" y="898"/>
                  </a:cubicBezTo>
                  <a:cubicBezTo>
                    <a:pt x="442" y="894"/>
                    <a:pt x="430" y="877"/>
                    <a:pt x="424" y="846"/>
                  </a:cubicBezTo>
                  <a:cubicBezTo>
                    <a:pt x="415" y="804"/>
                    <a:pt x="426" y="765"/>
                    <a:pt x="457" y="730"/>
                  </a:cubicBezTo>
                  <a:cubicBezTo>
                    <a:pt x="487" y="697"/>
                    <a:pt x="531" y="663"/>
                    <a:pt x="588" y="629"/>
                  </a:cubicBezTo>
                  <a:lnTo>
                    <a:pt x="633" y="602"/>
                  </a:lnTo>
                  <a:close/>
                  <a:moveTo>
                    <a:pt x="692" y="0"/>
                  </a:moveTo>
                  <a:cubicBezTo>
                    <a:pt x="611" y="0"/>
                    <a:pt x="517" y="31"/>
                    <a:pt x="410" y="93"/>
                  </a:cubicBezTo>
                  <a:cubicBezTo>
                    <a:pt x="324" y="143"/>
                    <a:pt x="252" y="201"/>
                    <a:pt x="194" y="268"/>
                  </a:cubicBezTo>
                  <a:cubicBezTo>
                    <a:pt x="137" y="334"/>
                    <a:pt x="93" y="405"/>
                    <a:pt x="61" y="479"/>
                  </a:cubicBezTo>
                  <a:cubicBezTo>
                    <a:pt x="31" y="554"/>
                    <a:pt x="13" y="631"/>
                    <a:pt x="7" y="712"/>
                  </a:cubicBezTo>
                  <a:cubicBezTo>
                    <a:pt x="1" y="792"/>
                    <a:pt x="6" y="872"/>
                    <a:pt x="22" y="952"/>
                  </a:cubicBezTo>
                  <a:cubicBezTo>
                    <a:pt x="40" y="1045"/>
                    <a:pt x="68" y="1117"/>
                    <a:pt x="105" y="1170"/>
                  </a:cubicBezTo>
                  <a:cubicBezTo>
                    <a:pt x="142" y="1223"/>
                    <a:pt x="186" y="1259"/>
                    <a:pt x="235" y="1279"/>
                  </a:cubicBezTo>
                  <a:cubicBezTo>
                    <a:pt x="269" y="1294"/>
                    <a:pt x="305" y="1301"/>
                    <a:pt x="343" y="1301"/>
                  </a:cubicBezTo>
                  <a:cubicBezTo>
                    <a:pt x="360" y="1301"/>
                    <a:pt x="376" y="1300"/>
                    <a:pt x="394" y="1297"/>
                  </a:cubicBezTo>
                  <a:cubicBezTo>
                    <a:pt x="450" y="1288"/>
                    <a:pt x="507" y="1266"/>
                    <a:pt x="564" y="1234"/>
                  </a:cubicBezTo>
                  <a:cubicBezTo>
                    <a:pt x="590" y="1218"/>
                    <a:pt x="618" y="1199"/>
                    <a:pt x="648" y="1178"/>
                  </a:cubicBezTo>
                  <a:cubicBezTo>
                    <a:pt x="677" y="1155"/>
                    <a:pt x="704" y="1132"/>
                    <a:pt x="730" y="1108"/>
                  </a:cubicBezTo>
                  <a:cubicBezTo>
                    <a:pt x="755" y="1084"/>
                    <a:pt x="775" y="1060"/>
                    <a:pt x="791" y="1038"/>
                  </a:cubicBezTo>
                  <a:cubicBezTo>
                    <a:pt x="807" y="1015"/>
                    <a:pt x="814" y="997"/>
                    <a:pt x="810" y="982"/>
                  </a:cubicBezTo>
                  <a:cubicBezTo>
                    <a:pt x="809" y="974"/>
                    <a:pt x="802" y="965"/>
                    <a:pt x="793" y="957"/>
                  </a:cubicBezTo>
                  <a:cubicBezTo>
                    <a:pt x="789" y="953"/>
                    <a:pt x="783" y="951"/>
                    <a:pt x="778" y="951"/>
                  </a:cubicBezTo>
                  <a:cubicBezTo>
                    <a:pt x="772" y="951"/>
                    <a:pt x="766" y="952"/>
                    <a:pt x="760" y="956"/>
                  </a:cubicBezTo>
                  <a:cubicBezTo>
                    <a:pt x="752" y="960"/>
                    <a:pt x="743" y="968"/>
                    <a:pt x="733" y="978"/>
                  </a:cubicBezTo>
                  <a:cubicBezTo>
                    <a:pt x="724" y="989"/>
                    <a:pt x="711" y="1002"/>
                    <a:pt x="695" y="1018"/>
                  </a:cubicBezTo>
                  <a:cubicBezTo>
                    <a:pt x="681" y="1032"/>
                    <a:pt x="663" y="1049"/>
                    <a:pt x="640" y="1066"/>
                  </a:cubicBezTo>
                  <a:cubicBezTo>
                    <a:pt x="619" y="1084"/>
                    <a:pt x="592" y="1102"/>
                    <a:pt x="561" y="1120"/>
                  </a:cubicBezTo>
                  <a:cubicBezTo>
                    <a:pt x="495" y="1158"/>
                    <a:pt x="436" y="1179"/>
                    <a:pt x="388" y="1181"/>
                  </a:cubicBezTo>
                  <a:cubicBezTo>
                    <a:pt x="383" y="1181"/>
                    <a:pt x="377" y="1181"/>
                    <a:pt x="372" y="1181"/>
                  </a:cubicBezTo>
                  <a:cubicBezTo>
                    <a:pt x="329" y="1181"/>
                    <a:pt x="293" y="1169"/>
                    <a:pt x="262" y="1148"/>
                  </a:cubicBezTo>
                  <a:cubicBezTo>
                    <a:pt x="227" y="1123"/>
                    <a:pt x="199" y="1087"/>
                    <a:pt x="177" y="1042"/>
                  </a:cubicBezTo>
                  <a:cubicBezTo>
                    <a:pt x="156" y="996"/>
                    <a:pt x="140" y="944"/>
                    <a:pt x="129" y="888"/>
                  </a:cubicBezTo>
                  <a:cubicBezTo>
                    <a:pt x="117" y="826"/>
                    <a:pt x="111" y="764"/>
                    <a:pt x="112" y="701"/>
                  </a:cubicBezTo>
                  <a:cubicBezTo>
                    <a:pt x="114" y="638"/>
                    <a:pt x="126" y="577"/>
                    <a:pt x="147" y="517"/>
                  </a:cubicBezTo>
                  <a:cubicBezTo>
                    <a:pt x="170" y="456"/>
                    <a:pt x="203" y="398"/>
                    <a:pt x="248" y="344"/>
                  </a:cubicBezTo>
                  <a:cubicBezTo>
                    <a:pt x="293" y="289"/>
                    <a:pt x="354" y="241"/>
                    <a:pt x="430" y="197"/>
                  </a:cubicBezTo>
                  <a:cubicBezTo>
                    <a:pt x="515" y="146"/>
                    <a:pt x="590" y="121"/>
                    <a:pt x="652" y="121"/>
                  </a:cubicBezTo>
                  <a:cubicBezTo>
                    <a:pt x="686" y="121"/>
                    <a:pt x="716" y="129"/>
                    <a:pt x="743" y="143"/>
                  </a:cubicBezTo>
                  <a:cubicBezTo>
                    <a:pt x="820" y="184"/>
                    <a:pt x="872" y="277"/>
                    <a:pt x="901" y="421"/>
                  </a:cubicBezTo>
                  <a:cubicBezTo>
                    <a:pt x="906" y="443"/>
                    <a:pt x="909" y="468"/>
                    <a:pt x="913" y="496"/>
                  </a:cubicBezTo>
                  <a:cubicBezTo>
                    <a:pt x="916" y="526"/>
                    <a:pt x="917" y="554"/>
                    <a:pt x="915" y="582"/>
                  </a:cubicBezTo>
                  <a:cubicBezTo>
                    <a:pt x="914" y="609"/>
                    <a:pt x="908" y="635"/>
                    <a:pt x="899" y="658"/>
                  </a:cubicBezTo>
                  <a:cubicBezTo>
                    <a:pt x="890" y="681"/>
                    <a:pt x="876" y="699"/>
                    <a:pt x="855" y="710"/>
                  </a:cubicBezTo>
                  <a:cubicBezTo>
                    <a:pt x="845" y="716"/>
                    <a:pt x="835" y="720"/>
                    <a:pt x="826" y="720"/>
                  </a:cubicBezTo>
                  <a:cubicBezTo>
                    <a:pt x="820" y="720"/>
                    <a:pt x="814" y="718"/>
                    <a:pt x="809" y="716"/>
                  </a:cubicBezTo>
                  <a:cubicBezTo>
                    <a:pt x="794" y="710"/>
                    <a:pt x="783" y="694"/>
                    <a:pt x="773" y="670"/>
                  </a:cubicBezTo>
                  <a:lnTo>
                    <a:pt x="720" y="401"/>
                  </a:lnTo>
                  <a:cubicBezTo>
                    <a:pt x="713" y="366"/>
                    <a:pt x="701" y="340"/>
                    <a:pt x="684" y="319"/>
                  </a:cubicBezTo>
                  <a:cubicBezTo>
                    <a:pt x="666" y="301"/>
                    <a:pt x="646" y="288"/>
                    <a:pt x="621" y="283"/>
                  </a:cubicBezTo>
                  <a:cubicBezTo>
                    <a:pt x="610" y="281"/>
                    <a:pt x="599" y="279"/>
                    <a:pt x="586" y="279"/>
                  </a:cubicBezTo>
                  <a:cubicBezTo>
                    <a:pt x="572" y="279"/>
                    <a:pt x="556" y="281"/>
                    <a:pt x="540" y="286"/>
                  </a:cubicBezTo>
                  <a:cubicBezTo>
                    <a:pt x="510" y="292"/>
                    <a:pt x="478" y="306"/>
                    <a:pt x="445" y="325"/>
                  </a:cubicBezTo>
                  <a:cubicBezTo>
                    <a:pt x="421" y="340"/>
                    <a:pt x="397" y="357"/>
                    <a:pt x="373" y="376"/>
                  </a:cubicBezTo>
                  <a:cubicBezTo>
                    <a:pt x="350" y="395"/>
                    <a:pt x="328" y="414"/>
                    <a:pt x="310" y="434"/>
                  </a:cubicBezTo>
                  <a:cubicBezTo>
                    <a:pt x="292" y="453"/>
                    <a:pt x="279" y="474"/>
                    <a:pt x="269" y="492"/>
                  </a:cubicBezTo>
                  <a:cubicBezTo>
                    <a:pt x="260" y="511"/>
                    <a:pt x="256" y="527"/>
                    <a:pt x="258" y="540"/>
                  </a:cubicBezTo>
                  <a:cubicBezTo>
                    <a:pt x="261" y="551"/>
                    <a:pt x="267" y="563"/>
                    <a:pt x="278" y="575"/>
                  </a:cubicBezTo>
                  <a:cubicBezTo>
                    <a:pt x="285" y="582"/>
                    <a:pt x="292" y="586"/>
                    <a:pt x="299" y="586"/>
                  </a:cubicBezTo>
                  <a:cubicBezTo>
                    <a:pt x="303" y="586"/>
                    <a:pt x="308" y="584"/>
                    <a:pt x="313" y="582"/>
                  </a:cubicBezTo>
                  <a:cubicBezTo>
                    <a:pt x="318" y="578"/>
                    <a:pt x="325" y="572"/>
                    <a:pt x="332" y="564"/>
                  </a:cubicBezTo>
                  <a:cubicBezTo>
                    <a:pt x="338" y="555"/>
                    <a:pt x="346" y="545"/>
                    <a:pt x="355" y="533"/>
                  </a:cubicBezTo>
                  <a:cubicBezTo>
                    <a:pt x="365" y="522"/>
                    <a:pt x="378" y="509"/>
                    <a:pt x="392" y="495"/>
                  </a:cubicBezTo>
                  <a:cubicBezTo>
                    <a:pt x="408" y="482"/>
                    <a:pt x="427" y="468"/>
                    <a:pt x="451" y="455"/>
                  </a:cubicBezTo>
                  <a:cubicBezTo>
                    <a:pt x="485" y="434"/>
                    <a:pt x="514" y="424"/>
                    <a:pt x="538" y="424"/>
                  </a:cubicBezTo>
                  <a:cubicBezTo>
                    <a:pt x="575" y="424"/>
                    <a:pt x="598" y="449"/>
                    <a:pt x="608" y="497"/>
                  </a:cubicBezTo>
                  <a:lnTo>
                    <a:pt x="613" y="526"/>
                  </a:lnTo>
                  <a:lnTo>
                    <a:pt x="557" y="558"/>
                  </a:lnTo>
                  <a:cubicBezTo>
                    <a:pt x="513" y="583"/>
                    <a:pt x="472" y="610"/>
                    <a:pt x="438" y="637"/>
                  </a:cubicBezTo>
                  <a:cubicBezTo>
                    <a:pt x="401" y="665"/>
                    <a:pt x="372" y="693"/>
                    <a:pt x="347" y="724"/>
                  </a:cubicBezTo>
                  <a:cubicBezTo>
                    <a:pt x="324" y="753"/>
                    <a:pt x="307" y="785"/>
                    <a:pt x="298" y="818"/>
                  </a:cubicBezTo>
                  <a:cubicBezTo>
                    <a:pt x="288" y="851"/>
                    <a:pt x="287" y="886"/>
                    <a:pt x="295" y="924"/>
                  </a:cubicBezTo>
                  <a:cubicBezTo>
                    <a:pt x="300" y="956"/>
                    <a:pt x="311" y="980"/>
                    <a:pt x="326" y="997"/>
                  </a:cubicBezTo>
                  <a:cubicBezTo>
                    <a:pt x="342" y="1014"/>
                    <a:pt x="360" y="1024"/>
                    <a:pt x="381" y="1029"/>
                  </a:cubicBezTo>
                  <a:cubicBezTo>
                    <a:pt x="389" y="1030"/>
                    <a:pt x="397" y="1031"/>
                    <a:pt x="405" y="1031"/>
                  </a:cubicBezTo>
                  <a:cubicBezTo>
                    <a:pt x="419" y="1031"/>
                    <a:pt x="433" y="1029"/>
                    <a:pt x="449" y="1026"/>
                  </a:cubicBezTo>
                  <a:cubicBezTo>
                    <a:pt x="472" y="1019"/>
                    <a:pt x="497" y="1009"/>
                    <a:pt x="521" y="995"/>
                  </a:cubicBezTo>
                  <a:cubicBezTo>
                    <a:pt x="564" y="970"/>
                    <a:pt x="596" y="940"/>
                    <a:pt x="621" y="906"/>
                  </a:cubicBezTo>
                  <a:cubicBezTo>
                    <a:pt x="646" y="871"/>
                    <a:pt x="668" y="831"/>
                    <a:pt x="689" y="785"/>
                  </a:cubicBezTo>
                  <a:cubicBezTo>
                    <a:pt x="701" y="812"/>
                    <a:pt x="722" y="828"/>
                    <a:pt x="754" y="835"/>
                  </a:cubicBezTo>
                  <a:cubicBezTo>
                    <a:pt x="760" y="836"/>
                    <a:pt x="766" y="837"/>
                    <a:pt x="773" y="837"/>
                  </a:cubicBezTo>
                  <a:cubicBezTo>
                    <a:pt x="800" y="837"/>
                    <a:pt x="831" y="827"/>
                    <a:pt x="865" y="807"/>
                  </a:cubicBezTo>
                  <a:cubicBezTo>
                    <a:pt x="903" y="786"/>
                    <a:pt x="932" y="758"/>
                    <a:pt x="954" y="724"/>
                  </a:cubicBezTo>
                  <a:cubicBezTo>
                    <a:pt x="977" y="689"/>
                    <a:pt x="994" y="652"/>
                    <a:pt x="1004" y="610"/>
                  </a:cubicBezTo>
                  <a:cubicBezTo>
                    <a:pt x="1014" y="568"/>
                    <a:pt x="1019" y="523"/>
                    <a:pt x="1017" y="477"/>
                  </a:cubicBezTo>
                  <a:cubicBezTo>
                    <a:pt x="1017" y="430"/>
                    <a:pt x="1012" y="384"/>
                    <a:pt x="1003" y="336"/>
                  </a:cubicBezTo>
                  <a:cubicBezTo>
                    <a:pt x="969" y="170"/>
                    <a:pt x="901" y="64"/>
                    <a:pt x="799" y="21"/>
                  </a:cubicBezTo>
                  <a:cubicBezTo>
                    <a:pt x="766" y="7"/>
                    <a:pt x="730"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2042;p46">
              <a:extLst>
                <a:ext uri="{FF2B5EF4-FFF2-40B4-BE49-F238E27FC236}">
                  <a16:creationId xmlns:a16="http://schemas.microsoft.com/office/drawing/2014/main" id="{A9FDC9E8-3CFB-E638-5AA0-A0546AC2792B}"/>
                </a:ext>
              </a:extLst>
            </p:cNvPr>
            <p:cNvSpPr/>
            <p:nvPr/>
          </p:nvSpPr>
          <p:spPr>
            <a:xfrm>
              <a:off x="7620368" y="4625118"/>
              <a:ext cx="245822" cy="370265"/>
            </a:xfrm>
            <a:custGeom>
              <a:avLst/>
              <a:gdLst/>
              <a:ahLst/>
              <a:cxnLst/>
              <a:rect l="l" t="t" r="r" b="b"/>
              <a:pathLst>
                <a:path w="4891" h="7367" extrusionOk="0">
                  <a:moveTo>
                    <a:pt x="143" y="1"/>
                  </a:moveTo>
                  <a:lnTo>
                    <a:pt x="143" y="1"/>
                  </a:lnTo>
                  <a:cubicBezTo>
                    <a:pt x="0" y="2741"/>
                    <a:pt x="588" y="5238"/>
                    <a:pt x="2462" y="7366"/>
                  </a:cubicBezTo>
                  <a:cubicBezTo>
                    <a:pt x="2479" y="7367"/>
                    <a:pt x="2497" y="7367"/>
                    <a:pt x="2514" y="7367"/>
                  </a:cubicBezTo>
                  <a:cubicBezTo>
                    <a:pt x="2914" y="7367"/>
                    <a:pt x="3254" y="7280"/>
                    <a:pt x="3539" y="7115"/>
                  </a:cubicBezTo>
                  <a:cubicBezTo>
                    <a:pt x="4563" y="6525"/>
                    <a:pt x="4891" y="4927"/>
                    <a:pt x="4780" y="2677"/>
                  </a:cubicBezTo>
                  <a:lnTo>
                    <a:pt x="3978" y="2215"/>
                  </a:lnTo>
                  <a:lnTo>
                    <a:pt x="3978" y="2882"/>
                  </a:lnTo>
                  <a:lnTo>
                    <a:pt x="2970" y="2300"/>
                  </a:lnTo>
                  <a:lnTo>
                    <a:pt x="2970" y="1632"/>
                  </a:lnTo>
                  <a:lnTo>
                    <a:pt x="1953" y="1046"/>
                  </a:lnTo>
                  <a:lnTo>
                    <a:pt x="1953" y="1714"/>
                  </a:lnTo>
                  <a:lnTo>
                    <a:pt x="946" y="1133"/>
                  </a:lnTo>
                  <a:lnTo>
                    <a:pt x="946" y="464"/>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2043;p46">
              <a:extLst>
                <a:ext uri="{FF2B5EF4-FFF2-40B4-BE49-F238E27FC236}">
                  <a16:creationId xmlns:a16="http://schemas.microsoft.com/office/drawing/2014/main" id="{7875AD5B-9742-3B6E-7DA2-72EE8A9E9BDD}"/>
                </a:ext>
              </a:extLst>
            </p:cNvPr>
            <p:cNvSpPr/>
            <p:nvPr/>
          </p:nvSpPr>
          <p:spPr>
            <a:xfrm>
              <a:off x="7585337" y="4625118"/>
              <a:ext cx="212952" cy="382026"/>
            </a:xfrm>
            <a:custGeom>
              <a:avLst/>
              <a:gdLst/>
              <a:ahLst/>
              <a:cxnLst/>
              <a:rect l="l" t="t" r="r" b="b"/>
              <a:pathLst>
                <a:path w="4237" h="7601" extrusionOk="0">
                  <a:moveTo>
                    <a:pt x="840" y="1"/>
                  </a:moveTo>
                  <a:lnTo>
                    <a:pt x="0" y="486"/>
                  </a:lnTo>
                  <a:lnTo>
                    <a:pt x="3404" y="7587"/>
                  </a:lnTo>
                  <a:lnTo>
                    <a:pt x="3396" y="7601"/>
                  </a:lnTo>
                  <a:lnTo>
                    <a:pt x="3396" y="7601"/>
                  </a:lnTo>
                  <a:lnTo>
                    <a:pt x="4236" y="7115"/>
                  </a:lnTo>
                  <a:lnTo>
                    <a:pt x="840" y="1"/>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2044;p46">
              <a:extLst>
                <a:ext uri="{FF2B5EF4-FFF2-40B4-BE49-F238E27FC236}">
                  <a16:creationId xmlns:a16="http://schemas.microsoft.com/office/drawing/2014/main" id="{14B67218-224C-253B-46A5-736A8EA6F4A1}"/>
                </a:ext>
              </a:extLst>
            </p:cNvPr>
            <p:cNvSpPr/>
            <p:nvPr/>
          </p:nvSpPr>
          <p:spPr>
            <a:xfrm>
              <a:off x="7578150" y="4649545"/>
              <a:ext cx="245822" cy="370265"/>
            </a:xfrm>
            <a:custGeom>
              <a:avLst/>
              <a:gdLst/>
              <a:ahLst/>
              <a:cxnLst/>
              <a:rect l="l" t="t" r="r" b="b"/>
              <a:pathLst>
                <a:path w="4891" h="7367" extrusionOk="0">
                  <a:moveTo>
                    <a:pt x="143" y="0"/>
                  </a:moveTo>
                  <a:lnTo>
                    <a:pt x="143" y="0"/>
                  </a:lnTo>
                  <a:cubicBezTo>
                    <a:pt x="0" y="2739"/>
                    <a:pt x="588" y="5236"/>
                    <a:pt x="2462" y="7366"/>
                  </a:cubicBezTo>
                  <a:cubicBezTo>
                    <a:pt x="2479" y="7366"/>
                    <a:pt x="2497" y="7366"/>
                    <a:pt x="2514" y="7366"/>
                  </a:cubicBezTo>
                  <a:cubicBezTo>
                    <a:pt x="2914" y="7366"/>
                    <a:pt x="3255" y="7280"/>
                    <a:pt x="3539" y="7115"/>
                  </a:cubicBezTo>
                  <a:cubicBezTo>
                    <a:pt x="4563" y="6523"/>
                    <a:pt x="4891" y="4926"/>
                    <a:pt x="4780" y="2677"/>
                  </a:cubicBezTo>
                  <a:lnTo>
                    <a:pt x="3977" y="2213"/>
                  </a:lnTo>
                  <a:lnTo>
                    <a:pt x="3977" y="2881"/>
                  </a:lnTo>
                  <a:lnTo>
                    <a:pt x="2970" y="2300"/>
                  </a:lnTo>
                  <a:lnTo>
                    <a:pt x="2970" y="1632"/>
                  </a:lnTo>
                  <a:lnTo>
                    <a:pt x="1953" y="1045"/>
                  </a:lnTo>
                  <a:lnTo>
                    <a:pt x="1953" y="1713"/>
                  </a:lnTo>
                  <a:lnTo>
                    <a:pt x="946" y="1131"/>
                  </a:lnTo>
                  <a:lnTo>
                    <a:pt x="946" y="463"/>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2045;p46">
              <a:extLst>
                <a:ext uri="{FF2B5EF4-FFF2-40B4-BE49-F238E27FC236}">
                  <a16:creationId xmlns:a16="http://schemas.microsoft.com/office/drawing/2014/main" id="{0C6229BF-8AEC-26A6-E534-45380C809368}"/>
                </a:ext>
              </a:extLst>
            </p:cNvPr>
            <p:cNvSpPr/>
            <p:nvPr/>
          </p:nvSpPr>
          <p:spPr>
            <a:xfrm>
              <a:off x="7608306" y="4722975"/>
              <a:ext cx="188023" cy="273414"/>
            </a:xfrm>
            <a:custGeom>
              <a:avLst/>
              <a:gdLst/>
              <a:ahLst/>
              <a:cxnLst/>
              <a:rect l="l" t="t" r="r" b="b"/>
              <a:pathLst>
                <a:path w="3741" h="5440" extrusionOk="0">
                  <a:moveTo>
                    <a:pt x="0" y="1"/>
                  </a:moveTo>
                  <a:lnTo>
                    <a:pt x="0" y="1"/>
                  </a:lnTo>
                  <a:cubicBezTo>
                    <a:pt x="87" y="1584"/>
                    <a:pt x="478" y="2960"/>
                    <a:pt x="1181" y="4178"/>
                  </a:cubicBezTo>
                  <a:cubicBezTo>
                    <a:pt x="1434" y="4616"/>
                    <a:pt x="1731" y="5040"/>
                    <a:pt x="2068" y="5440"/>
                  </a:cubicBezTo>
                  <a:cubicBezTo>
                    <a:pt x="2314" y="5423"/>
                    <a:pt x="2526" y="5362"/>
                    <a:pt x="2710" y="5255"/>
                  </a:cubicBezTo>
                  <a:cubicBezTo>
                    <a:pt x="2738" y="5239"/>
                    <a:pt x="2764" y="5222"/>
                    <a:pt x="2790" y="5203"/>
                  </a:cubicBezTo>
                  <a:cubicBezTo>
                    <a:pt x="3403" y="4784"/>
                    <a:pt x="3721" y="3763"/>
                    <a:pt x="3740" y="2161"/>
                  </a:cubicBezTo>
                  <a:lnTo>
                    <a:pt x="185" y="10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2046;p46">
              <a:extLst>
                <a:ext uri="{FF2B5EF4-FFF2-40B4-BE49-F238E27FC236}">
                  <a16:creationId xmlns:a16="http://schemas.microsoft.com/office/drawing/2014/main" id="{CD1CBBE5-A6B4-5F7C-BC74-8B24A7771AB7}"/>
                </a:ext>
              </a:extLst>
            </p:cNvPr>
            <p:cNvSpPr/>
            <p:nvPr/>
          </p:nvSpPr>
          <p:spPr>
            <a:xfrm>
              <a:off x="7617604" y="4728302"/>
              <a:ext cx="178725" cy="263161"/>
            </a:xfrm>
            <a:custGeom>
              <a:avLst/>
              <a:gdLst/>
              <a:ahLst/>
              <a:cxnLst/>
              <a:rect l="l" t="t" r="r" b="b"/>
              <a:pathLst>
                <a:path w="3556" h="5236" extrusionOk="0">
                  <a:moveTo>
                    <a:pt x="0" y="1"/>
                  </a:moveTo>
                  <a:lnTo>
                    <a:pt x="0" y="1"/>
                  </a:lnTo>
                  <a:cubicBezTo>
                    <a:pt x="107" y="1498"/>
                    <a:pt x="493" y="2809"/>
                    <a:pt x="1167" y="3974"/>
                  </a:cubicBezTo>
                  <a:cubicBezTo>
                    <a:pt x="1419" y="4413"/>
                    <a:pt x="1717" y="4835"/>
                    <a:pt x="2054" y="5236"/>
                  </a:cubicBezTo>
                  <a:cubicBezTo>
                    <a:pt x="2261" y="5221"/>
                    <a:pt x="2444" y="5175"/>
                    <a:pt x="2606" y="5097"/>
                  </a:cubicBezTo>
                  <a:cubicBezTo>
                    <a:pt x="3218" y="4678"/>
                    <a:pt x="3537" y="3657"/>
                    <a:pt x="3555" y="205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2047;p46">
              <a:extLst>
                <a:ext uri="{FF2B5EF4-FFF2-40B4-BE49-F238E27FC236}">
                  <a16:creationId xmlns:a16="http://schemas.microsoft.com/office/drawing/2014/main" id="{BED9F5A7-0B3E-63D7-01BE-DF7D1923617D}"/>
                </a:ext>
              </a:extLst>
            </p:cNvPr>
            <p:cNvSpPr/>
            <p:nvPr/>
          </p:nvSpPr>
          <p:spPr>
            <a:xfrm>
              <a:off x="7778034" y="4736344"/>
              <a:ext cx="82627" cy="47747"/>
            </a:xfrm>
            <a:custGeom>
              <a:avLst/>
              <a:gdLst/>
              <a:ahLst/>
              <a:cxnLst/>
              <a:rect l="l" t="t" r="r" b="b"/>
              <a:pathLst>
                <a:path w="1644" h="950" extrusionOk="0">
                  <a:moveTo>
                    <a:pt x="841" y="1"/>
                  </a:moveTo>
                  <a:lnTo>
                    <a:pt x="0" y="486"/>
                  </a:lnTo>
                  <a:lnTo>
                    <a:pt x="803" y="950"/>
                  </a:lnTo>
                  <a:lnTo>
                    <a:pt x="1643" y="464"/>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2048;p46">
              <a:extLst>
                <a:ext uri="{FF2B5EF4-FFF2-40B4-BE49-F238E27FC236}">
                  <a16:creationId xmlns:a16="http://schemas.microsoft.com/office/drawing/2014/main" id="{A61FA9C1-6615-DE77-6EA6-B828FA69B6C7}"/>
                </a:ext>
              </a:extLst>
            </p:cNvPr>
            <p:cNvSpPr/>
            <p:nvPr/>
          </p:nvSpPr>
          <p:spPr>
            <a:xfrm>
              <a:off x="7585337" y="4625118"/>
              <a:ext cx="82627" cy="47697"/>
            </a:xfrm>
            <a:custGeom>
              <a:avLst/>
              <a:gdLst/>
              <a:ahLst/>
              <a:cxnLst/>
              <a:rect l="l" t="t" r="r" b="b"/>
              <a:pathLst>
                <a:path w="1644" h="949" extrusionOk="0">
                  <a:moveTo>
                    <a:pt x="840" y="1"/>
                  </a:moveTo>
                  <a:lnTo>
                    <a:pt x="0" y="486"/>
                  </a:lnTo>
                  <a:lnTo>
                    <a:pt x="803" y="949"/>
                  </a:lnTo>
                  <a:lnTo>
                    <a:pt x="1643" y="464"/>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2049;p46">
              <a:extLst>
                <a:ext uri="{FF2B5EF4-FFF2-40B4-BE49-F238E27FC236}">
                  <a16:creationId xmlns:a16="http://schemas.microsoft.com/office/drawing/2014/main" id="{26EB27ED-09E0-9CA3-98B8-9B38342EE6A9}"/>
                </a:ext>
              </a:extLst>
            </p:cNvPr>
            <p:cNvSpPr/>
            <p:nvPr/>
          </p:nvSpPr>
          <p:spPr>
            <a:xfrm>
              <a:off x="7676258" y="4677640"/>
              <a:ext cx="93383" cy="53929"/>
            </a:xfrm>
            <a:custGeom>
              <a:avLst/>
              <a:gdLst/>
              <a:ahLst/>
              <a:cxnLst/>
              <a:rect l="l" t="t" r="r" b="b"/>
              <a:pathLst>
                <a:path w="1858" h="1073" extrusionOk="0">
                  <a:moveTo>
                    <a:pt x="841" y="1"/>
                  </a:moveTo>
                  <a:lnTo>
                    <a:pt x="1" y="486"/>
                  </a:lnTo>
                  <a:lnTo>
                    <a:pt x="1018" y="1073"/>
                  </a:lnTo>
                  <a:lnTo>
                    <a:pt x="1858" y="587"/>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2050;p46">
              <a:extLst>
                <a:ext uri="{FF2B5EF4-FFF2-40B4-BE49-F238E27FC236}">
                  <a16:creationId xmlns:a16="http://schemas.microsoft.com/office/drawing/2014/main" id="{C2645A0A-7A30-16FA-1C33-830266EDA987}"/>
                </a:ext>
              </a:extLst>
            </p:cNvPr>
            <p:cNvSpPr/>
            <p:nvPr/>
          </p:nvSpPr>
          <p:spPr>
            <a:xfrm>
              <a:off x="7625696" y="4648389"/>
              <a:ext cx="42269" cy="58000"/>
            </a:xfrm>
            <a:custGeom>
              <a:avLst/>
              <a:gdLst/>
              <a:ahLst/>
              <a:cxnLst/>
              <a:rect l="l" t="t" r="r" b="b"/>
              <a:pathLst>
                <a:path w="841" h="1154" extrusionOk="0">
                  <a:moveTo>
                    <a:pt x="840" y="1"/>
                  </a:moveTo>
                  <a:lnTo>
                    <a:pt x="0" y="486"/>
                  </a:lnTo>
                  <a:lnTo>
                    <a:pt x="0" y="1154"/>
                  </a:lnTo>
                  <a:lnTo>
                    <a:pt x="840" y="670"/>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2051;p46">
              <a:extLst>
                <a:ext uri="{FF2B5EF4-FFF2-40B4-BE49-F238E27FC236}">
                  <a16:creationId xmlns:a16="http://schemas.microsoft.com/office/drawing/2014/main" id="{871E9622-243F-2D26-E081-815582D7CE8D}"/>
                </a:ext>
              </a:extLst>
            </p:cNvPr>
            <p:cNvSpPr/>
            <p:nvPr/>
          </p:nvSpPr>
          <p:spPr>
            <a:xfrm>
              <a:off x="7727372" y="4707143"/>
              <a:ext cx="42269" cy="58000"/>
            </a:xfrm>
            <a:custGeom>
              <a:avLst/>
              <a:gdLst/>
              <a:ahLst/>
              <a:cxnLst/>
              <a:rect l="l" t="t" r="r" b="b"/>
              <a:pathLst>
                <a:path w="841" h="1154" extrusionOk="0">
                  <a:moveTo>
                    <a:pt x="841" y="0"/>
                  </a:moveTo>
                  <a:lnTo>
                    <a:pt x="1" y="486"/>
                  </a:lnTo>
                  <a:lnTo>
                    <a:pt x="1" y="1154"/>
                  </a:lnTo>
                  <a:lnTo>
                    <a:pt x="841" y="668"/>
                  </a:lnTo>
                  <a:lnTo>
                    <a:pt x="8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2052;p46">
              <a:extLst>
                <a:ext uri="{FF2B5EF4-FFF2-40B4-BE49-F238E27FC236}">
                  <a16:creationId xmlns:a16="http://schemas.microsoft.com/office/drawing/2014/main" id="{CB5AFF37-5A1B-7DD5-DFAC-345403BC76D7}"/>
                </a:ext>
              </a:extLst>
            </p:cNvPr>
            <p:cNvSpPr/>
            <p:nvPr/>
          </p:nvSpPr>
          <p:spPr>
            <a:xfrm>
              <a:off x="8769111" y="3602830"/>
              <a:ext cx="175508" cy="226069"/>
            </a:xfrm>
            <a:custGeom>
              <a:avLst/>
              <a:gdLst/>
              <a:ahLst/>
              <a:cxnLst/>
              <a:rect l="l" t="t" r="r" b="b"/>
              <a:pathLst>
                <a:path w="3492" h="4498" extrusionOk="0">
                  <a:moveTo>
                    <a:pt x="2344" y="1"/>
                  </a:moveTo>
                  <a:cubicBezTo>
                    <a:pt x="2127" y="1"/>
                    <a:pt x="1881" y="72"/>
                    <a:pt x="1621" y="222"/>
                  </a:cubicBezTo>
                  <a:cubicBezTo>
                    <a:pt x="726" y="738"/>
                    <a:pt x="1" y="1995"/>
                    <a:pt x="1" y="3029"/>
                  </a:cubicBezTo>
                  <a:cubicBezTo>
                    <a:pt x="1" y="3546"/>
                    <a:pt x="182" y="3909"/>
                    <a:pt x="475" y="4078"/>
                  </a:cubicBezTo>
                  <a:lnTo>
                    <a:pt x="1200" y="4497"/>
                  </a:lnTo>
                  <a:lnTo>
                    <a:pt x="3492" y="527"/>
                  </a:lnTo>
                  <a:lnTo>
                    <a:pt x="2768" y="109"/>
                  </a:lnTo>
                  <a:cubicBezTo>
                    <a:pt x="2644" y="38"/>
                    <a:pt x="2502" y="1"/>
                    <a:pt x="2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2053;p46">
              <a:extLst>
                <a:ext uri="{FF2B5EF4-FFF2-40B4-BE49-F238E27FC236}">
                  <a16:creationId xmlns:a16="http://schemas.microsoft.com/office/drawing/2014/main" id="{D3DD705D-E97B-B962-74B7-05F921B4156C}"/>
                </a:ext>
              </a:extLst>
            </p:cNvPr>
            <p:cNvSpPr/>
            <p:nvPr/>
          </p:nvSpPr>
          <p:spPr>
            <a:xfrm>
              <a:off x="8797407" y="3623939"/>
              <a:ext cx="178926" cy="210439"/>
            </a:xfrm>
            <a:custGeom>
              <a:avLst/>
              <a:gdLst/>
              <a:ahLst/>
              <a:cxnLst/>
              <a:rect l="l" t="t" r="r" b="b"/>
              <a:pathLst>
                <a:path w="3560" h="4187" extrusionOk="0">
                  <a:moveTo>
                    <a:pt x="2504" y="1"/>
                  </a:moveTo>
                  <a:cubicBezTo>
                    <a:pt x="1897" y="1"/>
                    <a:pt x="1140" y="555"/>
                    <a:pt x="634" y="1432"/>
                  </a:cubicBezTo>
                  <a:cubicBezTo>
                    <a:pt x="1" y="2528"/>
                    <a:pt x="1" y="3712"/>
                    <a:pt x="634" y="4078"/>
                  </a:cubicBezTo>
                  <a:cubicBezTo>
                    <a:pt x="760" y="4151"/>
                    <a:pt x="903" y="4186"/>
                    <a:pt x="1055" y="4186"/>
                  </a:cubicBezTo>
                  <a:cubicBezTo>
                    <a:pt x="1661" y="4186"/>
                    <a:pt x="2419" y="3632"/>
                    <a:pt x="2926" y="2755"/>
                  </a:cubicBezTo>
                  <a:cubicBezTo>
                    <a:pt x="3559" y="1658"/>
                    <a:pt x="3559" y="474"/>
                    <a:pt x="2925" y="109"/>
                  </a:cubicBezTo>
                  <a:cubicBezTo>
                    <a:pt x="2798" y="36"/>
                    <a:pt x="2656" y="1"/>
                    <a:pt x="2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2054;p46">
              <a:extLst>
                <a:ext uri="{FF2B5EF4-FFF2-40B4-BE49-F238E27FC236}">
                  <a16:creationId xmlns:a16="http://schemas.microsoft.com/office/drawing/2014/main" id="{BD4BE334-0197-5653-5318-4B689FE6EEB4}"/>
                </a:ext>
              </a:extLst>
            </p:cNvPr>
            <p:cNvSpPr/>
            <p:nvPr/>
          </p:nvSpPr>
          <p:spPr>
            <a:xfrm>
              <a:off x="8848019" y="3667515"/>
              <a:ext cx="86598" cy="128113"/>
            </a:xfrm>
            <a:custGeom>
              <a:avLst/>
              <a:gdLst/>
              <a:ahLst/>
              <a:cxnLst/>
              <a:rect l="l" t="t" r="r" b="b"/>
              <a:pathLst>
                <a:path w="1723" h="2549" extrusionOk="0">
                  <a:moveTo>
                    <a:pt x="1346" y="1"/>
                  </a:moveTo>
                  <a:lnTo>
                    <a:pt x="862" y="839"/>
                  </a:lnTo>
                  <a:lnTo>
                    <a:pt x="378" y="559"/>
                  </a:lnTo>
                  <a:lnTo>
                    <a:pt x="1" y="1213"/>
                  </a:lnTo>
                  <a:lnTo>
                    <a:pt x="485" y="1492"/>
                  </a:lnTo>
                  <a:lnTo>
                    <a:pt x="1" y="2331"/>
                  </a:lnTo>
                  <a:lnTo>
                    <a:pt x="378" y="2548"/>
                  </a:lnTo>
                  <a:lnTo>
                    <a:pt x="862" y="1710"/>
                  </a:lnTo>
                  <a:lnTo>
                    <a:pt x="1346" y="1990"/>
                  </a:lnTo>
                  <a:lnTo>
                    <a:pt x="1722" y="1336"/>
                  </a:lnTo>
                  <a:lnTo>
                    <a:pt x="1238" y="1057"/>
                  </a:lnTo>
                  <a:lnTo>
                    <a:pt x="1722" y="218"/>
                  </a:lnTo>
                  <a:lnTo>
                    <a:pt x="1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2055;p46">
              <a:extLst>
                <a:ext uri="{FF2B5EF4-FFF2-40B4-BE49-F238E27FC236}">
                  <a16:creationId xmlns:a16="http://schemas.microsoft.com/office/drawing/2014/main" id="{FF648109-86CA-9544-B642-3B3AC529B85E}"/>
                </a:ext>
              </a:extLst>
            </p:cNvPr>
            <p:cNvSpPr/>
            <p:nvPr/>
          </p:nvSpPr>
          <p:spPr>
            <a:xfrm>
              <a:off x="8578977" y="3750494"/>
              <a:ext cx="175508" cy="226069"/>
            </a:xfrm>
            <a:custGeom>
              <a:avLst/>
              <a:gdLst/>
              <a:ahLst/>
              <a:cxnLst/>
              <a:rect l="l" t="t" r="r" b="b"/>
              <a:pathLst>
                <a:path w="3492" h="4498" extrusionOk="0">
                  <a:moveTo>
                    <a:pt x="2344" y="1"/>
                  </a:moveTo>
                  <a:cubicBezTo>
                    <a:pt x="2126" y="1"/>
                    <a:pt x="1881" y="72"/>
                    <a:pt x="1621" y="223"/>
                  </a:cubicBezTo>
                  <a:cubicBezTo>
                    <a:pt x="726" y="739"/>
                    <a:pt x="0" y="1996"/>
                    <a:pt x="0" y="3029"/>
                  </a:cubicBezTo>
                  <a:cubicBezTo>
                    <a:pt x="0" y="3546"/>
                    <a:pt x="182" y="3909"/>
                    <a:pt x="474" y="4078"/>
                  </a:cubicBezTo>
                  <a:lnTo>
                    <a:pt x="1200" y="4497"/>
                  </a:lnTo>
                  <a:lnTo>
                    <a:pt x="3491" y="527"/>
                  </a:lnTo>
                  <a:lnTo>
                    <a:pt x="2766" y="109"/>
                  </a:lnTo>
                  <a:cubicBezTo>
                    <a:pt x="2643" y="38"/>
                    <a:pt x="2501" y="1"/>
                    <a:pt x="23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2056;p46">
              <a:extLst>
                <a:ext uri="{FF2B5EF4-FFF2-40B4-BE49-F238E27FC236}">
                  <a16:creationId xmlns:a16="http://schemas.microsoft.com/office/drawing/2014/main" id="{FF45DF22-B99C-14A2-1C04-61F27FBCC9AC}"/>
                </a:ext>
              </a:extLst>
            </p:cNvPr>
            <p:cNvSpPr/>
            <p:nvPr/>
          </p:nvSpPr>
          <p:spPr>
            <a:xfrm>
              <a:off x="8615365" y="3771503"/>
              <a:ext cx="162993" cy="210439"/>
            </a:xfrm>
            <a:custGeom>
              <a:avLst/>
              <a:gdLst/>
              <a:ahLst/>
              <a:cxnLst/>
              <a:rect l="l" t="t" r="r" b="b"/>
              <a:pathLst>
                <a:path w="3243" h="4187" extrusionOk="0">
                  <a:moveTo>
                    <a:pt x="2345" y="1"/>
                  </a:moveTo>
                  <a:cubicBezTo>
                    <a:pt x="2127" y="1"/>
                    <a:pt x="1881" y="72"/>
                    <a:pt x="1621" y="222"/>
                  </a:cubicBezTo>
                  <a:cubicBezTo>
                    <a:pt x="726" y="739"/>
                    <a:pt x="0" y="1996"/>
                    <a:pt x="0" y="3030"/>
                  </a:cubicBezTo>
                  <a:cubicBezTo>
                    <a:pt x="0" y="3763"/>
                    <a:pt x="366" y="4187"/>
                    <a:pt x="897" y="4187"/>
                  </a:cubicBezTo>
                  <a:cubicBezTo>
                    <a:pt x="1115" y="4187"/>
                    <a:pt x="1361" y="4116"/>
                    <a:pt x="1621" y="3965"/>
                  </a:cubicBezTo>
                  <a:cubicBezTo>
                    <a:pt x="2516" y="3448"/>
                    <a:pt x="3242" y="2192"/>
                    <a:pt x="3242" y="1158"/>
                  </a:cubicBezTo>
                  <a:cubicBezTo>
                    <a:pt x="3242" y="425"/>
                    <a:pt x="2877" y="1"/>
                    <a:pt x="2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2057;p46">
              <a:extLst>
                <a:ext uri="{FF2B5EF4-FFF2-40B4-BE49-F238E27FC236}">
                  <a16:creationId xmlns:a16="http://schemas.microsoft.com/office/drawing/2014/main" id="{F024AB47-CD73-4ED0-5713-D271CEB1324F}"/>
                </a:ext>
              </a:extLst>
            </p:cNvPr>
            <p:cNvSpPr/>
            <p:nvPr/>
          </p:nvSpPr>
          <p:spPr>
            <a:xfrm>
              <a:off x="8654568" y="3797286"/>
              <a:ext cx="96399" cy="152991"/>
            </a:xfrm>
            <a:custGeom>
              <a:avLst/>
              <a:gdLst/>
              <a:ahLst/>
              <a:cxnLst/>
              <a:rect l="l" t="t" r="r" b="b"/>
              <a:pathLst>
                <a:path w="1918" h="3044" extrusionOk="0">
                  <a:moveTo>
                    <a:pt x="1917" y="1"/>
                  </a:moveTo>
                  <a:lnTo>
                    <a:pt x="1360" y="323"/>
                  </a:lnTo>
                  <a:lnTo>
                    <a:pt x="842" y="2111"/>
                  </a:lnTo>
                  <a:lnTo>
                    <a:pt x="557" y="1460"/>
                  </a:lnTo>
                  <a:lnTo>
                    <a:pt x="1" y="1781"/>
                  </a:lnTo>
                  <a:lnTo>
                    <a:pt x="550" y="3044"/>
                  </a:lnTo>
                  <a:lnTo>
                    <a:pt x="575" y="3029"/>
                  </a:lnTo>
                  <a:lnTo>
                    <a:pt x="1108" y="2722"/>
                  </a:lnTo>
                  <a:lnTo>
                    <a:pt x="1132" y="2707"/>
                  </a:lnTo>
                  <a:lnTo>
                    <a:pt x="1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8" name="Picture 4" descr="Splunk - PT. Dipta Kencana Teknologi">
            <a:extLst>
              <a:ext uri="{FF2B5EF4-FFF2-40B4-BE49-F238E27FC236}">
                <a16:creationId xmlns:a16="http://schemas.microsoft.com/office/drawing/2014/main" id="{428AC4C2-DBC2-30D9-A285-512D459484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8856" y="1686981"/>
            <a:ext cx="3609975" cy="28384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sp>
        <p:nvSpPr>
          <p:cNvPr id="1224" name="Google Shape;1224;p38"/>
          <p:cNvSpPr txBox="1">
            <a:spLocks noGrp="1"/>
          </p:cNvSpPr>
          <p:nvPr>
            <p:ph type="title"/>
          </p:nvPr>
        </p:nvSpPr>
        <p:spPr>
          <a:xfrm>
            <a:off x="1100919" y="337453"/>
            <a:ext cx="68409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Splunk </a:t>
            </a:r>
            <a:r>
              <a:rPr lang="en-US" dirty="0" err="1"/>
              <a:t>là</a:t>
            </a:r>
            <a:r>
              <a:rPr lang="en-US" dirty="0"/>
              <a:t> </a:t>
            </a:r>
            <a:r>
              <a:rPr lang="en-US" dirty="0" err="1"/>
              <a:t>gì</a:t>
            </a:r>
            <a:endParaRPr dirty="0"/>
          </a:p>
        </p:txBody>
      </p:sp>
      <p:sp>
        <p:nvSpPr>
          <p:cNvPr id="1225" name="Google Shape;1225;p38"/>
          <p:cNvSpPr txBox="1">
            <a:spLocks noGrp="1"/>
          </p:cNvSpPr>
          <p:nvPr>
            <p:ph type="subTitle" idx="1"/>
          </p:nvPr>
        </p:nvSpPr>
        <p:spPr>
          <a:xfrm>
            <a:off x="990066" y="1008829"/>
            <a:ext cx="6839531" cy="3059539"/>
          </a:xfrm>
          <a:prstGeom prst="rect">
            <a:avLst/>
          </a:prstGeom>
        </p:spPr>
        <p:txBody>
          <a:bodyPr spcFirstLastPara="1" wrap="square" lIns="91425" tIns="91425" rIns="91425" bIns="91425" anchor="t" anchorCtr="0">
            <a:noAutofit/>
          </a:bodyPr>
          <a:lstStyle/>
          <a:p>
            <a:pPr marL="0" lvl="0" indent="457200" algn="just" rtl="0">
              <a:spcBef>
                <a:spcPts val="600"/>
              </a:spcBef>
              <a:spcAft>
                <a:spcPts val="600"/>
              </a:spcAft>
              <a:buNone/>
            </a:pPr>
            <a:r>
              <a:rPr lang="vi-VN" sz="1300" dirty="0"/>
              <a:t>Mục đích chính của </a:t>
            </a:r>
            <a:r>
              <a:rPr lang="vi-VN" sz="1300" dirty="0" err="1"/>
              <a:t>Splunk</a:t>
            </a:r>
            <a:r>
              <a:rPr lang="vi-VN" sz="1300" dirty="0"/>
              <a:t> là giúp xác định mô hình dữ liệu và thu thập dữ liệu máy trên toàn hệ thống một cách dễ dàng hơn, cung cấp số liệu và chẩn đoán các vấn đề để phục vụ cho hoạt động kinh doanh.</a:t>
            </a:r>
          </a:p>
          <a:p>
            <a:pPr marL="0" lvl="0" indent="457200" algn="just" rtl="0">
              <a:spcBef>
                <a:spcPts val="600"/>
              </a:spcBef>
              <a:spcAft>
                <a:spcPts val="600"/>
              </a:spcAft>
              <a:buNone/>
            </a:pPr>
            <a:r>
              <a:rPr lang="vi-VN" sz="1300" dirty="0" err="1"/>
              <a:t>Splunk</a:t>
            </a:r>
            <a:r>
              <a:rPr lang="vi-VN" sz="1300" dirty="0"/>
              <a:t> có khả năng tìm kiếm các sự kiện đang và đã xảy ra, cũng như tạo báo cáo và phân tích thống kê các kết quả tìm kiếm.</a:t>
            </a:r>
          </a:p>
          <a:p>
            <a:pPr marL="0" lvl="0" indent="457200" algn="just" rtl="0">
              <a:spcBef>
                <a:spcPts val="600"/>
              </a:spcBef>
              <a:spcAft>
                <a:spcPts val="600"/>
              </a:spcAft>
              <a:buNone/>
            </a:pPr>
            <a:r>
              <a:rPr lang="vi-VN" sz="1300" dirty="0"/>
              <a:t>Hệ thống này có thể nhập dữ liệu có cấu trúc hoặc không cấu trúc và sử dụng ngôn ngữ SPL (</a:t>
            </a:r>
            <a:r>
              <a:rPr lang="vi-VN" sz="1300" dirty="0" err="1"/>
              <a:t>Search</a:t>
            </a:r>
            <a:r>
              <a:rPr lang="vi-VN" sz="1300" dirty="0"/>
              <a:t> </a:t>
            </a:r>
            <a:r>
              <a:rPr lang="vi-VN" sz="1300" dirty="0" err="1"/>
              <a:t>Processing</a:t>
            </a:r>
            <a:r>
              <a:rPr lang="vi-VN" sz="1300" dirty="0"/>
              <a:t> </a:t>
            </a:r>
            <a:r>
              <a:rPr lang="vi-VN" sz="1300" dirty="0" err="1"/>
              <a:t>Language</a:t>
            </a:r>
            <a:r>
              <a:rPr lang="vi-VN" sz="1300" dirty="0"/>
              <a:t>) để thực hiện các hoạt động tìm kiếm và phân tích dữ liệu.</a:t>
            </a:r>
          </a:p>
          <a:p>
            <a:pPr marL="0" lvl="0" indent="457200" algn="just" rtl="0">
              <a:spcBef>
                <a:spcPts val="600"/>
              </a:spcBef>
              <a:spcAft>
                <a:spcPts val="600"/>
              </a:spcAft>
              <a:buNone/>
            </a:pPr>
            <a:r>
              <a:rPr lang="vi-VN" sz="1300" dirty="0" err="1"/>
              <a:t>Splunk</a:t>
            </a:r>
            <a:r>
              <a:rPr lang="vi-VN" sz="1300" dirty="0"/>
              <a:t> được phát triển từ </a:t>
            </a:r>
            <a:r>
              <a:rPr lang="vi-VN" sz="1300" dirty="0" err="1"/>
              <a:t>Unix</a:t>
            </a:r>
            <a:r>
              <a:rPr lang="vi-VN" sz="1300" dirty="0"/>
              <a:t> </a:t>
            </a:r>
            <a:r>
              <a:rPr lang="vi-VN" sz="1300" dirty="0" err="1"/>
              <a:t>Piping</a:t>
            </a:r>
            <a:r>
              <a:rPr lang="vi-VN" sz="1300" dirty="0"/>
              <a:t> và SQL, nên có khả năng tìm kiếm, lọc, sửa đổi, chèn và xóa dữ liệu một cách linh hoạt và hiệu quả.</a:t>
            </a:r>
            <a:endParaRPr sz="1300" dirty="0"/>
          </a:p>
        </p:txBody>
      </p:sp>
      <p:cxnSp>
        <p:nvCxnSpPr>
          <p:cNvPr id="1226" name="Google Shape;1226;p38"/>
          <p:cNvCxnSpPr/>
          <p:nvPr/>
        </p:nvCxnSpPr>
        <p:spPr>
          <a:xfrm>
            <a:off x="960519" y="1002308"/>
            <a:ext cx="7121700" cy="0"/>
          </a:xfrm>
          <a:prstGeom prst="straightConnector1">
            <a:avLst/>
          </a:prstGeom>
          <a:noFill/>
          <a:ln w="19050" cap="flat" cmpd="sng">
            <a:solidFill>
              <a:schemeClr val="lt2"/>
            </a:solidFill>
            <a:prstDash val="solid"/>
            <a:round/>
            <a:headEnd type="none" w="med" len="med"/>
            <a:tailEnd type="none" w="med" len="med"/>
          </a:ln>
        </p:spPr>
      </p:cxnSp>
      <p:grpSp>
        <p:nvGrpSpPr>
          <p:cNvPr id="1227" name="Google Shape;1227;p38"/>
          <p:cNvGrpSpPr/>
          <p:nvPr/>
        </p:nvGrpSpPr>
        <p:grpSpPr>
          <a:xfrm>
            <a:off x="7643543" y="146122"/>
            <a:ext cx="1071519" cy="1129473"/>
            <a:chOff x="7458824" y="89625"/>
            <a:chExt cx="1271078" cy="1339826"/>
          </a:xfrm>
        </p:grpSpPr>
        <p:sp>
          <p:nvSpPr>
            <p:cNvPr id="1228" name="Google Shape;1228;p38"/>
            <p:cNvSpPr/>
            <p:nvPr/>
          </p:nvSpPr>
          <p:spPr>
            <a:xfrm>
              <a:off x="8339891" y="893471"/>
              <a:ext cx="238421" cy="395123"/>
            </a:xfrm>
            <a:custGeom>
              <a:avLst/>
              <a:gdLst/>
              <a:ahLst/>
              <a:cxnLst/>
              <a:rect l="l" t="t" r="r" b="b"/>
              <a:pathLst>
                <a:path w="1911" h="3167" extrusionOk="0">
                  <a:moveTo>
                    <a:pt x="605" y="1"/>
                  </a:moveTo>
                  <a:cubicBezTo>
                    <a:pt x="605" y="1"/>
                    <a:pt x="281" y="992"/>
                    <a:pt x="167" y="1371"/>
                  </a:cubicBezTo>
                  <a:cubicBezTo>
                    <a:pt x="51" y="1751"/>
                    <a:pt x="1" y="2020"/>
                    <a:pt x="348" y="2238"/>
                  </a:cubicBezTo>
                  <a:cubicBezTo>
                    <a:pt x="817" y="2535"/>
                    <a:pt x="1911" y="3166"/>
                    <a:pt x="1911" y="3166"/>
                  </a:cubicBezTo>
                  <a:lnTo>
                    <a:pt x="1911" y="2902"/>
                  </a:lnTo>
                  <a:cubicBezTo>
                    <a:pt x="1911" y="2902"/>
                    <a:pt x="771" y="2277"/>
                    <a:pt x="459" y="2058"/>
                  </a:cubicBezTo>
                  <a:cubicBezTo>
                    <a:pt x="234" y="1902"/>
                    <a:pt x="305" y="1767"/>
                    <a:pt x="444" y="1317"/>
                  </a:cubicBezTo>
                  <a:cubicBezTo>
                    <a:pt x="581" y="868"/>
                    <a:pt x="883" y="45"/>
                    <a:pt x="883" y="45"/>
                  </a:cubicBezTo>
                  <a:lnTo>
                    <a:pt x="6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8114946" y="849804"/>
              <a:ext cx="455258" cy="546460"/>
            </a:xfrm>
            <a:custGeom>
              <a:avLst/>
              <a:gdLst/>
              <a:ahLst/>
              <a:cxnLst/>
              <a:rect l="l" t="t" r="r" b="b"/>
              <a:pathLst>
                <a:path w="3649" h="4380" extrusionOk="0">
                  <a:moveTo>
                    <a:pt x="2620" y="1"/>
                  </a:moveTo>
                  <a:lnTo>
                    <a:pt x="2620" y="1"/>
                  </a:lnTo>
                  <a:cubicBezTo>
                    <a:pt x="1700" y="93"/>
                    <a:pt x="782" y="781"/>
                    <a:pt x="717" y="863"/>
                  </a:cubicBezTo>
                  <a:cubicBezTo>
                    <a:pt x="649" y="950"/>
                    <a:pt x="139" y="2843"/>
                    <a:pt x="69" y="3090"/>
                  </a:cubicBezTo>
                  <a:cubicBezTo>
                    <a:pt x="0" y="3336"/>
                    <a:pt x="70" y="3482"/>
                    <a:pt x="496" y="3737"/>
                  </a:cubicBezTo>
                  <a:cubicBezTo>
                    <a:pt x="920" y="3991"/>
                    <a:pt x="1754" y="4380"/>
                    <a:pt x="1754" y="4380"/>
                  </a:cubicBezTo>
                  <a:lnTo>
                    <a:pt x="3648" y="3309"/>
                  </a:lnTo>
                  <a:cubicBezTo>
                    <a:pt x="3346" y="3129"/>
                    <a:pt x="2959" y="2968"/>
                    <a:pt x="2651" y="2779"/>
                  </a:cubicBezTo>
                  <a:cubicBezTo>
                    <a:pt x="2397" y="2623"/>
                    <a:pt x="2116" y="2529"/>
                    <a:pt x="2029" y="2191"/>
                  </a:cubicBezTo>
                  <a:cubicBezTo>
                    <a:pt x="1945" y="1861"/>
                    <a:pt x="2120" y="1521"/>
                    <a:pt x="2243" y="1218"/>
                  </a:cubicBezTo>
                  <a:cubicBezTo>
                    <a:pt x="2412" y="802"/>
                    <a:pt x="2423" y="405"/>
                    <a:pt x="2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8091865" y="1031583"/>
              <a:ext cx="241914" cy="397868"/>
            </a:xfrm>
            <a:custGeom>
              <a:avLst/>
              <a:gdLst/>
              <a:ahLst/>
              <a:cxnLst/>
              <a:rect l="l" t="t" r="r" b="b"/>
              <a:pathLst>
                <a:path w="1939" h="3189" extrusionOk="0">
                  <a:moveTo>
                    <a:pt x="633" y="1"/>
                  </a:moveTo>
                  <a:cubicBezTo>
                    <a:pt x="633" y="1"/>
                    <a:pt x="310" y="993"/>
                    <a:pt x="194" y="1372"/>
                  </a:cubicBezTo>
                  <a:cubicBezTo>
                    <a:pt x="79" y="1752"/>
                    <a:pt x="0" y="2047"/>
                    <a:pt x="346" y="2265"/>
                  </a:cubicBezTo>
                  <a:cubicBezTo>
                    <a:pt x="817" y="2562"/>
                    <a:pt x="1938" y="3189"/>
                    <a:pt x="1938" y="3189"/>
                  </a:cubicBezTo>
                  <a:lnTo>
                    <a:pt x="1938" y="2923"/>
                  </a:lnTo>
                  <a:cubicBezTo>
                    <a:pt x="1938" y="2923"/>
                    <a:pt x="777" y="2266"/>
                    <a:pt x="472" y="2076"/>
                  </a:cubicBezTo>
                  <a:cubicBezTo>
                    <a:pt x="240" y="1930"/>
                    <a:pt x="333" y="1767"/>
                    <a:pt x="471" y="1317"/>
                  </a:cubicBezTo>
                  <a:cubicBezTo>
                    <a:pt x="610" y="868"/>
                    <a:pt x="911" y="46"/>
                    <a:pt x="911" y="46"/>
                  </a:cubicBezTo>
                  <a:lnTo>
                    <a:pt x="6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8333653" y="1255407"/>
              <a:ext cx="244659" cy="174044"/>
            </a:xfrm>
            <a:custGeom>
              <a:avLst/>
              <a:gdLst/>
              <a:ahLst/>
              <a:cxnLst/>
              <a:rect l="l" t="t" r="r" b="b"/>
              <a:pathLst>
                <a:path w="1961" h="1395" extrusionOk="0">
                  <a:moveTo>
                    <a:pt x="1961" y="1"/>
                  </a:moveTo>
                  <a:lnTo>
                    <a:pt x="0" y="1129"/>
                  </a:lnTo>
                  <a:lnTo>
                    <a:pt x="0" y="1395"/>
                  </a:lnTo>
                  <a:lnTo>
                    <a:pt x="1961" y="265"/>
                  </a:lnTo>
                  <a:lnTo>
                    <a:pt x="1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7808531" y="89625"/>
              <a:ext cx="868721" cy="1187489"/>
            </a:xfrm>
            <a:custGeom>
              <a:avLst/>
              <a:gdLst/>
              <a:ahLst/>
              <a:cxnLst/>
              <a:rect l="l" t="t" r="r" b="b"/>
              <a:pathLst>
                <a:path w="6963" h="9518" extrusionOk="0">
                  <a:moveTo>
                    <a:pt x="6469" y="0"/>
                  </a:moveTo>
                  <a:cubicBezTo>
                    <a:pt x="6387" y="0"/>
                    <a:pt x="6302" y="21"/>
                    <a:pt x="6223" y="67"/>
                  </a:cubicBezTo>
                  <a:lnTo>
                    <a:pt x="247" y="3517"/>
                  </a:lnTo>
                  <a:cubicBezTo>
                    <a:pt x="94" y="3605"/>
                    <a:pt x="0" y="3768"/>
                    <a:pt x="0" y="3944"/>
                  </a:cubicBezTo>
                  <a:lnTo>
                    <a:pt x="0" y="9024"/>
                  </a:lnTo>
                  <a:cubicBezTo>
                    <a:pt x="0" y="9312"/>
                    <a:pt x="236" y="9517"/>
                    <a:pt x="493" y="9517"/>
                  </a:cubicBezTo>
                  <a:cubicBezTo>
                    <a:pt x="575" y="9517"/>
                    <a:pt x="659" y="9496"/>
                    <a:pt x="739" y="9451"/>
                  </a:cubicBezTo>
                  <a:lnTo>
                    <a:pt x="6716" y="6000"/>
                  </a:lnTo>
                  <a:cubicBezTo>
                    <a:pt x="6869" y="5911"/>
                    <a:pt x="6963" y="5749"/>
                    <a:pt x="6963" y="5572"/>
                  </a:cubicBezTo>
                  <a:lnTo>
                    <a:pt x="6963" y="494"/>
                  </a:lnTo>
                  <a:cubicBezTo>
                    <a:pt x="6963" y="206"/>
                    <a:pt x="6726" y="0"/>
                    <a:pt x="6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7839222" y="1191653"/>
              <a:ext cx="102056" cy="109042"/>
            </a:xfrm>
            <a:custGeom>
              <a:avLst/>
              <a:gdLst/>
              <a:ahLst/>
              <a:cxnLst/>
              <a:rect l="l" t="t" r="r" b="b"/>
              <a:pathLst>
                <a:path w="818" h="874" extrusionOk="0">
                  <a:moveTo>
                    <a:pt x="51" y="0"/>
                  </a:moveTo>
                  <a:lnTo>
                    <a:pt x="1" y="618"/>
                  </a:lnTo>
                  <a:lnTo>
                    <a:pt x="431" y="873"/>
                  </a:lnTo>
                  <a:lnTo>
                    <a:pt x="817" y="469"/>
                  </a:lnTo>
                  <a:lnTo>
                    <a:pt x="51" y="0"/>
                  </a:lnTo>
                  <a:close/>
                </a:path>
              </a:pathLst>
            </a:custGeom>
            <a:solidFill>
              <a:srgbClr val="0F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8627592" y="97111"/>
              <a:ext cx="71115" cy="33436"/>
            </a:xfrm>
            <a:custGeom>
              <a:avLst/>
              <a:gdLst/>
              <a:ahLst/>
              <a:cxnLst/>
              <a:rect l="l" t="t" r="r" b="b"/>
              <a:pathLst>
                <a:path w="570" h="268" extrusionOk="0">
                  <a:moveTo>
                    <a:pt x="139" y="0"/>
                  </a:moveTo>
                  <a:lnTo>
                    <a:pt x="0" y="267"/>
                  </a:lnTo>
                  <a:lnTo>
                    <a:pt x="0" y="267"/>
                  </a:lnTo>
                  <a:lnTo>
                    <a:pt x="570" y="257"/>
                  </a:lnTo>
                  <a:lnTo>
                    <a:pt x="139" y="0"/>
                  </a:lnTo>
                  <a:close/>
                </a:path>
              </a:pathLst>
            </a:custGeom>
            <a:solidFill>
              <a:srgbClr val="0F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7861181" y="121065"/>
              <a:ext cx="868721" cy="1187489"/>
            </a:xfrm>
            <a:custGeom>
              <a:avLst/>
              <a:gdLst/>
              <a:ahLst/>
              <a:cxnLst/>
              <a:rect l="l" t="t" r="r" b="b"/>
              <a:pathLst>
                <a:path w="6963" h="9518" extrusionOk="0">
                  <a:moveTo>
                    <a:pt x="6469" y="0"/>
                  </a:moveTo>
                  <a:cubicBezTo>
                    <a:pt x="6387" y="0"/>
                    <a:pt x="6303" y="21"/>
                    <a:pt x="6223" y="67"/>
                  </a:cubicBezTo>
                  <a:lnTo>
                    <a:pt x="247" y="3518"/>
                  </a:lnTo>
                  <a:cubicBezTo>
                    <a:pt x="94" y="3605"/>
                    <a:pt x="0" y="3769"/>
                    <a:pt x="0" y="3944"/>
                  </a:cubicBezTo>
                  <a:lnTo>
                    <a:pt x="0" y="9023"/>
                  </a:lnTo>
                  <a:cubicBezTo>
                    <a:pt x="0" y="9311"/>
                    <a:pt x="237" y="9517"/>
                    <a:pt x="494" y="9517"/>
                  </a:cubicBezTo>
                  <a:cubicBezTo>
                    <a:pt x="576" y="9517"/>
                    <a:pt x="660" y="9496"/>
                    <a:pt x="739" y="9451"/>
                  </a:cubicBezTo>
                  <a:lnTo>
                    <a:pt x="6716" y="5999"/>
                  </a:lnTo>
                  <a:cubicBezTo>
                    <a:pt x="6869" y="5912"/>
                    <a:pt x="6963" y="5749"/>
                    <a:pt x="6963" y="5573"/>
                  </a:cubicBezTo>
                  <a:lnTo>
                    <a:pt x="6963" y="494"/>
                  </a:lnTo>
                  <a:cubicBezTo>
                    <a:pt x="6963" y="206"/>
                    <a:pt x="6727" y="0"/>
                    <a:pt x="6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7941153" y="210894"/>
              <a:ext cx="719630" cy="1012073"/>
            </a:xfrm>
            <a:custGeom>
              <a:avLst/>
              <a:gdLst/>
              <a:ahLst/>
              <a:cxnLst/>
              <a:rect l="l" t="t" r="r" b="b"/>
              <a:pathLst>
                <a:path w="5768" h="8112" extrusionOk="0">
                  <a:moveTo>
                    <a:pt x="5768" y="0"/>
                  </a:moveTo>
                  <a:lnTo>
                    <a:pt x="5224" y="315"/>
                  </a:lnTo>
                  <a:lnTo>
                    <a:pt x="644" y="2962"/>
                  </a:lnTo>
                  <a:lnTo>
                    <a:pt x="0" y="3334"/>
                  </a:lnTo>
                  <a:lnTo>
                    <a:pt x="0" y="8111"/>
                  </a:lnTo>
                  <a:lnTo>
                    <a:pt x="644" y="7739"/>
                  </a:lnTo>
                  <a:lnTo>
                    <a:pt x="5224" y="5092"/>
                  </a:lnTo>
                  <a:lnTo>
                    <a:pt x="5768" y="4777"/>
                  </a:lnTo>
                  <a:lnTo>
                    <a:pt x="5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8316436" y="983300"/>
              <a:ext cx="93697" cy="68120"/>
            </a:xfrm>
            <a:custGeom>
              <a:avLst/>
              <a:gdLst/>
              <a:ahLst/>
              <a:cxnLst/>
              <a:rect l="l" t="t" r="r" b="b"/>
              <a:pathLst>
                <a:path w="751" h="546" extrusionOk="0">
                  <a:moveTo>
                    <a:pt x="686" y="1"/>
                  </a:moveTo>
                  <a:cubicBezTo>
                    <a:pt x="669" y="1"/>
                    <a:pt x="648" y="6"/>
                    <a:pt x="627" y="19"/>
                  </a:cubicBezTo>
                  <a:lnTo>
                    <a:pt x="112" y="312"/>
                  </a:lnTo>
                  <a:cubicBezTo>
                    <a:pt x="49" y="347"/>
                    <a:pt x="1" y="425"/>
                    <a:pt x="5" y="485"/>
                  </a:cubicBezTo>
                  <a:cubicBezTo>
                    <a:pt x="8" y="524"/>
                    <a:pt x="32" y="546"/>
                    <a:pt x="66" y="546"/>
                  </a:cubicBezTo>
                  <a:cubicBezTo>
                    <a:pt x="83" y="546"/>
                    <a:pt x="104" y="540"/>
                    <a:pt x="125" y="527"/>
                  </a:cubicBezTo>
                  <a:lnTo>
                    <a:pt x="641" y="235"/>
                  </a:lnTo>
                  <a:cubicBezTo>
                    <a:pt x="704" y="199"/>
                    <a:pt x="751" y="121"/>
                    <a:pt x="748" y="61"/>
                  </a:cubicBezTo>
                  <a:cubicBezTo>
                    <a:pt x="745" y="23"/>
                    <a:pt x="721" y="1"/>
                    <a:pt x="6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7458824" y="1021352"/>
              <a:ext cx="353826" cy="286080"/>
            </a:xfrm>
            <a:custGeom>
              <a:avLst/>
              <a:gdLst/>
              <a:ahLst/>
              <a:cxnLst/>
              <a:rect l="l" t="t" r="r" b="b"/>
              <a:pathLst>
                <a:path w="2836" h="2293" extrusionOk="0">
                  <a:moveTo>
                    <a:pt x="1835" y="1"/>
                  </a:moveTo>
                  <a:lnTo>
                    <a:pt x="1835" y="300"/>
                  </a:lnTo>
                  <a:lnTo>
                    <a:pt x="0" y="1359"/>
                  </a:lnTo>
                  <a:lnTo>
                    <a:pt x="0" y="2292"/>
                  </a:lnTo>
                  <a:lnTo>
                    <a:pt x="1835" y="1234"/>
                  </a:lnTo>
                  <a:lnTo>
                    <a:pt x="1835" y="1532"/>
                  </a:lnTo>
                  <a:lnTo>
                    <a:pt x="2836" y="189"/>
                  </a:lnTo>
                  <a:lnTo>
                    <a:pt x="1835" y="1"/>
                  </a:lnTo>
                  <a:close/>
                </a:path>
              </a:pathLst>
            </a:custGeom>
            <a:solidFill>
              <a:srgbClr val="EF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7687637" y="1175434"/>
              <a:ext cx="25951" cy="52775"/>
            </a:xfrm>
            <a:custGeom>
              <a:avLst/>
              <a:gdLst/>
              <a:ahLst/>
              <a:cxnLst/>
              <a:rect l="l" t="t" r="r" b="b"/>
              <a:pathLst>
                <a:path w="208" h="423" extrusionOk="0">
                  <a:moveTo>
                    <a:pt x="1" y="1"/>
                  </a:moveTo>
                  <a:lnTo>
                    <a:pt x="1" y="299"/>
                  </a:lnTo>
                  <a:lnTo>
                    <a:pt x="208" y="422"/>
                  </a:lnTo>
                  <a:lnTo>
                    <a:pt x="208" y="12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7484650" y="1036574"/>
              <a:ext cx="353702" cy="286080"/>
            </a:xfrm>
            <a:custGeom>
              <a:avLst/>
              <a:gdLst/>
              <a:ahLst/>
              <a:cxnLst/>
              <a:rect l="l" t="t" r="r" b="b"/>
              <a:pathLst>
                <a:path w="2835" h="2293" extrusionOk="0">
                  <a:moveTo>
                    <a:pt x="1835" y="0"/>
                  </a:moveTo>
                  <a:lnTo>
                    <a:pt x="1835" y="300"/>
                  </a:lnTo>
                  <a:lnTo>
                    <a:pt x="1" y="1358"/>
                  </a:lnTo>
                  <a:lnTo>
                    <a:pt x="1" y="2293"/>
                  </a:lnTo>
                  <a:lnTo>
                    <a:pt x="1835" y="1233"/>
                  </a:lnTo>
                  <a:lnTo>
                    <a:pt x="1835" y="1532"/>
                  </a:lnTo>
                  <a:lnTo>
                    <a:pt x="2835" y="188"/>
                  </a:lnTo>
                  <a:lnTo>
                    <a:pt x="1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7458824" y="1190780"/>
              <a:ext cx="25951" cy="131874"/>
            </a:xfrm>
            <a:custGeom>
              <a:avLst/>
              <a:gdLst/>
              <a:ahLst/>
              <a:cxnLst/>
              <a:rect l="l" t="t" r="r" b="b"/>
              <a:pathLst>
                <a:path w="208" h="1057" extrusionOk="0">
                  <a:moveTo>
                    <a:pt x="0" y="1"/>
                  </a:moveTo>
                  <a:lnTo>
                    <a:pt x="0" y="934"/>
                  </a:lnTo>
                  <a:lnTo>
                    <a:pt x="208" y="1057"/>
                  </a:lnTo>
                  <a:lnTo>
                    <a:pt x="208" y="12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7458824" y="1058781"/>
              <a:ext cx="254765" cy="147345"/>
            </a:xfrm>
            <a:custGeom>
              <a:avLst/>
              <a:gdLst/>
              <a:ahLst/>
              <a:cxnLst/>
              <a:rect l="l" t="t" r="r" b="b"/>
              <a:pathLst>
                <a:path w="2042" h="1181" extrusionOk="0">
                  <a:moveTo>
                    <a:pt x="1835" y="0"/>
                  </a:moveTo>
                  <a:lnTo>
                    <a:pt x="0" y="1059"/>
                  </a:lnTo>
                  <a:lnTo>
                    <a:pt x="208" y="1180"/>
                  </a:lnTo>
                  <a:lnTo>
                    <a:pt x="2042" y="122"/>
                  </a:lnTo>
                  <a:lnTo>
                    <a:pt x="1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7687637" y="1021352"/>
              <a:ext cx="25951" cy="52650"/>
            </a:xfrm>
            <a:custGeom>
              <a:avLst/>
              <a:gdLst/>
              <a:ahLst/>
              <a:cxnLst/>
              <a:rect l="l" t="t" r="r" b="b"/>
              <a:pathLst>
                <a:path w="208" h="422" extrusionOk="0">
                  <a:moveTo>
                    <a:pt x="1" y="1"/>
                  </a:moveTo>
                  <a:lnTo>
                    <a:pt x="1" y="300"/>
                  </a:lnTo>
                  <a:lnTo>
                    <a:pt x="208" y="422"/>
                  </a:lnTo>
                  <a:lnTo>
                    <a:pt x="208" y="12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7687637" y="1021352"/>
              <a:ext cx="150713" cy="38801"/>
            </a:xfrm>
            <a:custGeom>
              <a:avLst/>
              <a:gdLst/>
              <a:ahLst/>
              <a:cxnLst/>
              <a:rect l="l" t="t" r="r" b="b"/>
              <a:pathLst>
                <a:path w="1208" h="311" extrusionOk="0">
                  <a:moveTo>
                    <a:pt x="1" y="1"/>
                  </a:moveTo>
                  <a:lnTo>
                    <a:pt x="208" y="122"/>
                  </a:lnTo>
                  <a:lnTo>
                    <a:pt x="1208" y="310"/>
                  </a:lnTo>
                  <a:lnTo>
                    <a:pt x="1002" y="18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7458824" y="780311"/>
              <a:ext cx="353826" cy="285956"/>
            </a:xfrm>
            <a:custGeom>
              <a:avLst/>
              <a:gdLst/>
              <a:ahLst/>
              <a:cxnLst/>
              <a:rect l="l" t="t" r="r" b="b"/>
              <a:pathLst>
                <a:path w="2836" h="2292" extrusionOk="0">
                  <a:moveTo>
                    <a:pt x="1835" y="0"/>
                  </a:moveTo>
                  <a:lnTo>
                    <a:pt x="1835" y="299"/>
                  </a:lnTo>
                  <a:lnTo>
                    <a:pt x="0" y="1358"/>
                  </a:lnTo>
                  <a:lnTo>
                    <a:pt x="0" y="2292"/>
                  </a:lnTo>
                  <a:lnTo>
                    <a:pt x="1835" y="1232"/>
                  </a:lnTo>
                  <a:lnTo>
                    <a:pt x="1835" y="1531"/>
                  </a:lnTo>
                  <a:lnTo>
                    <a:pt x="2836" y="188"/>
                  </a:lnTo>
                  <a:lnTo>
                    <a:pt x="1835" y="0"/>
                  </a:lnTo>
                  <a:close/>
                </a:path>
              </a:pathLst>
            </a:custGeom>
            <a:solidFill>
              <a:srgbClr val="EF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7687637" y="934393"/>
              <a:ext cx="25951" cy="52525"/>
            </a:xfrm>
            <a:custGeom>
              <a:avLst/>
              <a:gdLst/>
              <a:ahLst/>
              <a:cxnLst/>
              <a:rect l="l" t="t" r="r" b="b"/>
              <a:pathLst>
                <a:path w="208" h="421" extrusionOk="0">
                  <a:moveTo>
                    <a:pt x="1" y="1"/>
                  </a:moveTo>
                  <a:lnTo>
                    <a:pt x="1" y="299"/>
                  </a:lnTo>
                  <a:lnTo>
                    <a:pt x="208" y="421"/>
                  </a:lnTo>
                  <a:lnTo>
                    <a:pt x="208" y="12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a:off x="7484650" y="795407"/>
              <a:ext cx="353702" cy="286080"/>
            </a:xfrm>
            <a:custGeom>
              <a:avLst/>
              <a:gdLst/>
              <a:ahLst/>
              <a:cxnLst/>
              <a:rect l="l" t="t" r="r" b="b"/>
              <a:pathLst>
                <a:path w="2835" h="2293" extrusionOk="0">
                  <a:moveTo>
                    <a:pt x="1835" y="1"/>
                  </a:moveTo>
                  <a:lnTo>
                    <a:pt x="1835" y="299"/>
                  </a:lnTo>
                  <a:lnTo>
                    <a:pt x="1" y="1359"/>
                  </a:lnTo>
                  <a:lnTo>
                    <a:pt x="1" y="2292"/>
                  </a:lnTo>
                  <a:lnTo>
                    <a:pt x="1835" y="1233"/>
                  </a:lnTo>
                  <a:lnTo>
                    <a:pt x="1835" y="1532"/>
                  </a:lnTo>
                  <a:lnTo>
                    <a:pt x="2835" y="189"/>
                  </a:lnTo>
                  <a:lnTo>
                    <a:pt x="18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7458824" y="949739"/>
              <a:ext cx="25951" cy="131749"/>
            </a:xfrm>
            <a:custGeom>
              <a:avLst/>
              <a:gdLst/>
              <a:ahLst/>
              <a:cxnLst/>
              <a:rect l="l" t="t" r="r" b="b"/>
              <a:pathLst>
                <a:path w="208" h="1056" extrusionOk="0">
                  <a:moveTo>
                    <a:pt x="0" y="0"/>
                  </a:moveTo>
                  <a:lnTo>
                    <a:pt x="0" y="934"/>
                  </a:lnTo>
                  <a:lnTo>
                    <a:pt x="208" y="1055"/>
                  </a:lnTo>
                  <a:lnTo>
                    <a:pt x="208" y="12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7458824" y="817490"/>
              <a:ext cx="254765" cy="147469"/>
            </a:xfrm>
            <a:custGeom>
              <a:avLst/>
              <a:gdLst/>
              <a:ahLst/>
              <a:cxnLst/>
              <a:rect l="l" t="t" r="r" b="b"/>
              <a:pathLst>
                <a:path w="2042" h="1182" extrusionOk="0">
                  <a:moveTo>
                    <a:pt x="1835" y="1"/>
                  </a:moveTo>
                  <a:lnTo>
                    <a:pt x="0" y="1060"/>
                  </a:lnTo>
                  <a:lnTo>
                    <a:pt x="208" y="1182"/>
                  </a:lnTo>
                  <a:lnTo>
                    <a:pt x="2042" y="122"/>
                  </a:lnTo>
                  <a:lnTo>
                    <a:pt x="18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a:off x="7687637" y="780311"/>
              <a:ext cx="25951" cy="52525"/>
            </a:xfrm>
            <a:custGeom>
              <a:avLst/>
              <a:gdLst/>
              <a:ahLst/>
              <a:cxnLst/>
              <a:rect l="l" t="t" r="r" b="b"/>
              <a:pathLst>
                <a:path w="208" h="421" extrusionOk="0">
                  <a:moveTo>
                    <a:pt x="1" y="0"/>
                  </a:moveTo>
                  <a:lnTo>
                    <a:pt x="1" y="299"/>
                  </a:lnTo>
                  <a:lnTo>
                    <a:pt x="208" y="420"/>
                  </a:lnTo>
                  <a:lnTo>
                    <a:pt x="208" y="12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7687637" y="780311"/>
              <a:ext cx="150713" cy="38676"/>
            </a:xfrm>
            <a:custGeom>
              <a:avLst/>
              <a:gdLst/>
              <a:ahLst/>
              <a:cxnLst/>
              <a:rect l="l" t="t" r="r" b="b"/>
              <a:pathLst>
                <a:path w="1208" h="310" extrusionOk="0">
                  <a:moveTo>
                    <a:pt x="1" y="0"/>
                  </a:moveTo>
                  <a:lnTo>
                    <a:pt x="208" y="122"/>
                  </a:lnTo>
                  <a:lnTo>
                    <a:pt x="1208" y="310"/>
                  </a:lnTo>
                  <a:lnTo>
                    <a:pt x="1002" y="18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38"/>
          <p:cNvGrpSpPr/>
          <p:nvPr/>
        </p:nvGrpSpPr>
        <p:grpSpPr>
          <a:xfrm flipH="1">
            <a:off x="337586" y="3816584"/>
            <a:ext cx="510276" cy="1011126"/>
            <a:chOff x="331179" y="148675"/>
            <a:chExt cx="557496" cy="1104693"/>
          </a:xfrm>
        </p:grpSpPr>
        <p:sp>
          <p:nvSpPr>
            <p:cNvPr id="1264" name="Google Shape;1264;p38"/>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8"/>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8"/>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8"/>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8"/>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8"/>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8"/>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004F3C83-C857-F50E-56C7-59DF36D44ACA}"/>
              </a:ext>
            </a:extLst>
          </p:cNvPr>
          <p:cNvSpPr txBox="1"/>
          <p:nvPr/>
        </p:nvSpPr>
        <p:spPr>
          <a:xfrm>
            <a:off x="8004394" y="491426"/>
            <a:ext cx="732332" cy="307777"/>
          </a:xfrm>
          <a:prstGeom prst="rect">
            <a:avLst/>
          </a:prstGeom>
          <a:noFill/>
          <a:scene3d>
            <a:camera prst="isometricRightUp"/>
            <a:lightRig rig="threePt" dir="t"/>
          </a:scene3d>
          <a:sp3d prstMaterial="dkEdge"/>
        </p:spPr>
        <p:txBody>
          <a:bodyPr wrap="square" rtlCol="0">
            <a:spAutoFit/>
          </a:bodyPr>
          <a:lstStyle/>
          <a:p>
            <a:r>
              <a:rPr lang="en-US" dirty="0">
                <a:solidFill>
                  <a:schemeClr val="bg1"/>
                </a:solidFill>
              </a:rPr>
              <a:t>Splunk</a:t>
            </a:r>
          </a:p>
        </p:txBody>
      </p:sp>
    </p:spTree>
    <p:extLst>
      <p:ext uri="{BB962C8B-B14F-4D97-AF65-F5344CB8AC3E}">
        <p14:creationId xmlns:p14="http://schemas.microsoft.com/office/powerpoint/2010/main" val="2032949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25">
                                            <p:txEl>
                                              <p:pRg st="0" end="0"/>
                                            </p:txEl>
                                          </p:spTgt>
                                        </p:tgtEl>
                                        <p:attrNameLst>
                                          <p:attrName>style.visibility</p:attrName>
                                        </p:attrNameLst>
                                      </p:cBhvr>
                                      <p:to>
                                        <p:strVal val="visible"/>
                                      </p:to>
                                    </p:set>
                                    <p:animEffect transition="in" filter="fade">
                                      <p:cBhvr>
                                        <p:cTn id="7" dur="500"/>
                                        <p:tgtEl>
                                          <p:spTgt spid="122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25">
                                            <p:txEl>
                                              <p:pRg st="1" end="1"/>
                                            </p:txEl>
                                          </p:spTgt>
                                        </p:tgtEl>
                                        <p:attrNameLst>
                                          <p:attrName>style.visibility</p:attrName>
                                        </p:attrNameLst>
                                      </p:cBhvr>
                                      <p:to>
                                        <p:strVal val="visible"/>
                                      </p:to>
                                    </p:set>
                                    <p:animEffect transition="in" filter="fade">
                                      <p:cBhvr>
                                        <p:cTn id="12" dur="500"/>
                                        <p:tgtEl>
                                          <p:spTgt spid="122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25">
                                            <p:txEl>
                                              <p:pRg st="2" end="2"/>
                                            </p:txEl>
                                          </p:spTgt>
                                        </p:tgtEl>
                                        <p:attrNameLst>
                                          <p:attrName>style.visibility</p:attrName>
                                        </p:attrNameLst>
                                      </p:cBhvr>
                                      <p:to>
                                        <p:strVal val="visible"/>
                                      </p:to>
                                    </p:set>
                                    <p:animEffect transition="in" filter="fade">
                                      <p:cBhvr>
                                        <p:cTn id="17" dur="500"/>
                                        <p:tgtEl>
                                          <p:spTgt spid="122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225">
                                            <p:txEl>
                                              <p:pRg st="3" end="3"/>
                                            </p:txEl>
                                          </p:spTgt>
                                        </p:tgtEl>
                                        <p:attrNameLst>
                                          <p:attrName>style.visibility</p:attrName>
                                        </p:attrNameLst>
                                      </p:cBhvr>
                                      <p:to>
                                        <p:strVal val="visible"/>
                                      </p:to>
                                    </p:set>
                                    <p:animEffect transition="in" filter="fade">
                                      <p:cBhvr>
                                        <p:cTn id="22" dur="500"/>
                                        <p:tgtEl>
                                          <p:spTgt spid="122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81"/>
        <p:cNvGrpSpPr/>
        <p:nvPr/>
      </p:nvGrpSpPr>
      <p:grpSpPr>
        <a:xfrm>
          <a:off x="0" y="0"/>
          <a:ext cx="0" cy="0"/>
          <a:chOff x="0" y="0"/>
          <a:chExt cx="0" cy="0"/>
        </a:xfrm>
      </p:grpSpPr>
      <p:sp>
        <p:nvSpPr>
          <p:cNvPr id="2082" name="Google Shape;2082;p47"/>
          <p:cNvSpPr/>
          <p:nvPr/>
        </p:nvSpPr>
        <p:spPr>
          <a:xfrm>
            <a:off x="3326050" y="1367200"/>
            <a:ext cx="2456400" cy="2456400"/>
          </a:xfrm>
          <a:prstGeom prst="ellipse">
            <a:avLst/>
          </a:pr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solidFill>
                  <a:schemeClr val="tx1"/>
                </a:solidFill>
              </a:rPr>
              <a:t>Ứng</a:t>
            </a:r>
            <a:r>
              <a:rPr lang="en-US" dirty="0">
                <a:solidFill>
                  <a:schemeClr val="tx1"/>
                </a:solidFill>
              </a:rPr>
              <a:t> </a:t>
            </a:r>
            <a:r>
              <a:rPr lang="en-US" dirty="0" err="1">
                <a:solidFill>
                  <a:schemeClr val="tx1"/>
                </a:solidFill>
              </a:rPr>
              <a:t>dụng</a:t>
            </a:r>
            <a:endParaRPr dirty="0">
              <a:solidFill>
                <a:schemeClr val="tx1"/>
              </a:solidFill>
            </a:endParaRPr>
          </a:p>
        </p:txBody>
      </p:sp>
      <p:sp>
        <p:nvSpPr>
          <p:cNvPr id="2084" name="Google Shape;2084;p47"/>
          <p:cNvSpPr txBox="1"/>
          <p:nvPr/>
        </p:nvSpPr>
        <p:spPr>
          <a:xfrm>
            <a:off x="6394925" y="1350324"/>
            <a:ext cx="2020200" cy="480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2100" b="1" dirty="0" err="1">
                <a:solidFill>
                  <a:schemeClr val="dk1"/>
                </a:solidFill>
                <a:latin typeface="Oswald"/>
                <a:ea typeface="Oswald"/>
                <a:cs typeface="Oswald"/>
                <a:sym typeface="Oswald"/>
              </a:rPr>
              <a:t>Quản</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lý</a:t>
            </a:r>
            <a:r>
              <a:rPr lang="en-US" sz="2100" b="1" dirty="0">
                <a:solidFill>
                  <a:schemeClr val="dk1"/>
                </a:solidFill>
                <a:latin typeface="Oswald"/>
                <a:ea typeface="Oswald"/>
                <a:cs typeface="Oswald"/>
                <a:sym typeface="Oswald"/>
              </a:rPr>
              <a:t> log</a:t>
            </a:r>
            <a:endParaRPr sz="2100" b="1" dirty="0">
              <a:solidFill>
                <a:schemeClr val="dk1"/>
              </a:solidFill>
              <a:latin typeface="Oswald"/>
              <a:ea typeface="Oswald"/>
              <a:cs typeface="Oswald"/>
              <a:sym typeface="Oswald"/>
            </a:endParaRPr>
          </a:p>
        </p:txBody>
      </p:sp>
      <p:sp>
        <p:nvSpPr>
          <p:cNvPr id="2085" name="Google Shape;2085;p47"/>
          <p:cNvSpPr txBox="1"/>
          <p:nvPr/>
        </p:nvSpPr>
        <p:spPr>
          <a:xfrm>
            <a:off x="6394925" y="1808541"/>
            <a:ext cx="2360455" cy="572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dirty="0" err="1">
                <a:solidFill>
                  <a:schemeClr val="dk1"/>
                </a:solidFill>
                <a:latin typeface="Nunito"/>
                <a:ea typeface="Nunito"/>
                <a:cs typeface="Nunito"/>
                <a:sym typeface="Nunito"/>
              </a:rPr>
              <a:t>Tự</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động</a:t>
            </a:r>
            <a:r>
              <a:rPr lang="en-US" dirty="0">
                <a:solidFill>
                  <a:schemeClr val="dk1"/>
                </a:solidFill>
                <a:latin typeface="Nunito"/>
                <a:ea typeface="Nunito"/>
                <a:cs typeface="Nunito"/>
                <a:sym typeface="Nunito"/>
              </a:rPr>
              <a:t> index </a:t>
            </a:r>
            <a:r>
              <a:rPr lang="en-US" dirty="0" err="1">
                <a:solidFill>
                  <a:schemeClr val="dk1"/>
                </a:solidFill>
                <a:latin typeface="Nunito"/>
                <a:ea typeface="Nunito"/>
                <a:cs typeface="Nunito"/>
                <a:sym typeface="Nunito"/>
              </a:rPr>
              <a:t>hóa</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dữ</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liệu</a:t>
            </a:r>
            <a:r>
              <a:rPr lang="en-US" dirty="0">
                <a:solidFill>
                  <a:schemeClr val="dk1"/>
                </a:solidFill>
                <a:latin typeface="Nunito"/>
                <a:ea typeface="Nunito"/>
                <a:cs typeface="Nunito"/>
                <a:sym typeface="Nunito"/>
              </a:rPr>
              <a:t> log </a:t>
            </a:r>
            <a:r>
              <a:rPr lang="en-US" dirty="0" err="1">
                <a:solidFill>
                  <a:schemeClr val="dk1"/>
                </a:solidFill>
                <a:latin typeface="Nunito"/>
                <a:ea typeface="Nunito"/>
                <a:cs typeface="Nunito"/>
                <a:sym typeface="Nunito"/>
              </a:rPr>
              <a:t>từ</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nhiều</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nguồn</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khác</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nhau</a:t>
            </a:r>
            <a:r>
              <a:rPr lang="en-US" dirty="0">
                <a:solidFill>
                  <a:schemeClr val="dk1"/>
                </a:solidFill>
                <a:latin typeface="Nunito"/>
                <a:ea typeface="Nunito"/>
                <a:cs typeface="Nunito"/>
                <a:sym typeface="Nunito"/>
              </a:rPr>
              <a:t>.</a:t>
            </a:r>
            <a:endParaRPr dirty="0">
              <a:solidFill>
                <a:schemeClr val="dk1"/>
              </a:solidFill>
              <a:latin typeface="Nunito"/>
              <a:ea typeface="Nunito"/>
              <a:cs typeface="Nunito"/>
              <a:sym typeface="Nunito"/>
            </a:endParaRPr>
          </a:p>
        </p:txBody>
      </p:sp>
      <p:sp>
        <p:nvSpPr>
          <p:cNvPr id="2086" name="Google Shape;2086;p47"/>
          <p:cNvSpPr txBox="1"/>
          <p:nvPr/>
        </p:nvSpPr>
        <p:spPr>
          <a:xfrm>
            <a:off x="6377752" y="2853327"/>
            <a:ext cx="2020200" cy="480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100" b="1" dirty="0">
                <a:solidFill>
                  <a:schemeClr val="dk1"/>
                </a:solidFill>
                <a:latin typeface="Oswald"/>
                <a:ea typeface="Oswald"/>
                <a:cs typeface="Oswald"/>
                <a:sym typeface="Oswald"/>
              </a:rPr>
              <a:t>Khắc phục sự cố</a:t>
            </a:r>
            <a:endParaRPr sz="2100" b="1" dirty="0">
              <a:solidFill>
                <a:schemeClr val="dk1"/>
              </a:solidFill>
              <a:latin typeface="Oswald"/>
              <a:ea typeface="Oswald"/>
              <a:cs typeface="Oswald"/>
              <a:sym typeface="Oswald"/>
            </a:endParaRPr>
          </a:p>
        </p:txBody>
      </p:sp>
      <p:sp>
        <p:nvSpPr>
          <p:cNvPr id="2087" name="Google Shape;2087;p47"/>
          <p:cNvSpPr txBox="1"/>
          <p:nvPr/>
        </p:nvSpPr>
        <p:spPr>
          <a:xfrm>
            <a:off x="6377752" y="3254977"/>
            <a:ext cx="2281656" cy="572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dk1"/>
                </a:solidFill>
                <a:latin typeface="Nunito"/>
                <a:ea typeface="Nunito"/>
                <a:cs typeface="Nunito"/>
                <a:sym typeface="Nunito"/>
              </a:rPr>
              <a:t>C</a:t>
            </a:r>
            <a:r>
              <a:rPr lang="vi-VN" dirty="0">
                <a:solidFill>
                  <a:schemeClr val="dk1"/>
                </a:solidFill>
                <a:latin typeface="Nunito"/>
                <a:ea typeface="Nunito"/>
                <a:cs typeface="Nunito"/>
                <a:sym typeface="Nunito"/>
              </a:rPr>
              <a:t>ung cấp cơ chế tự động khắc phục với các vấn đề xảy ra bằng việc tự động chạy các </a:t>
            </a:r>
            <a:r>
              <a:rPr lang="vi-VN" dirty="0" err="1">
                <a:solidFill>
                  <a:schemeClr val="dk1"/>
                </a:solidFill>
                <a:latin typeface="Nunito"/>
                <a:ea typeface="Nunito"/>
                <a:cs typeface="Nunito"/>
                <a:sym typeface="Nunito"/>
              </a:rPr>
              <a:t>file</a:t>
            </a:r>
            <a:r>
              <a:rPr lang="vi-VN" dirty="0">
                <a:solidFill>
                  <a:schemeClr val="dk1"/>
                </a:solidFill>
                <a:latin typeface="Nunito"/>
                <a:ea typeface="Nunito"/>
                <a:cs typeface="Nunito"/>
                <a:sym typeface="Nunito"/>
              </a:rPr>
              <a:t> </a:t>
            </a:r>
            <a:r>
              <a:rPr lang="vi-VN" dirty="0" err="1">
                <a:solidFill>
                  <a:schemeClr val="dk1"/>
                </a:solidFill>
                <a:latin typeface="Nunito"/>
                <a:ea typeface="Nunito"/>
                <a:cs typeface="Nunito"/>
                <a:sym typeface="Nunito"/>
              </a:rPr>
              <a:t>Script</a:t>
            </a:r>
            <a:endParaRPr dirty="0">
              <a:solidFill>
                <a:schemeClr val="dk1"/>
              </a:solidFill>
              <a:latin typeface="Nunito"/>
              <a:ea typeface="Nunito"/>
              <a:cs typeface="Nunito"/>
              <a:sym typeface="Nunito"/>
            </a:endParaRPr>
          </a:p>
        </p:txBody>
      </p:sp>
      <p:sp>
        <p:nvSpPr>
          <p:cNvPr id="2088" name="Google Shape;2088;p47"/>
          <p:cNvSpPr txBox="1"/>
          <p:nvPr/>
        </p:nvSpPr>
        <p:spPr>
          <a:xfrm>
            <a:off x="594360" y="1140675"/>
            <a:ext cx="2119215" cy="837200"/>
          </a:xfrm>
          <a:prstGeom prst="rect">
            <a:avLst/>
          </a:prstGeom>
          <a:noFill/>
          <a:ln>
            <a:noFill/>
          </a:ln>
        </p:spPr>
        <p:txBody>
          <a:bodyPr spcFirstLastPara="1" wrap="square" lIns="91425" tIns="91425" rIns="91425" bIns="91425" anchor="b" anchorCtr="0">
            <a:noAutofit/>
          </a:bodyPr>
          <a:lstStyle/>
          <a:p>
            <a:pPr marL="0" lvl="0" indent="0" algn="just" rtl="0">
              <a:spcBef>
                <a:spcPts val="0"/>
              </a:spcBef>
              <a:spcAft>
                <a:spcPts val="0"/>
              </a:spcAft>
              <a:buNone/>
            </a:pPr>
            <a:r>
              <a:rPr lang="en-US" sz="2100" b="1" dirty="0" err="1">
                <a:solidFill>
                  <a:schemeClr val="dk1"/>
                </a:solidFill>
                <a:latin typeface="Oswald"/>
                <a:ea typeface="Oswald"/>
                <a:cs typeface="Oswald"/>
                <a:sym typeface="Oswald"/>
              </a:rPr>
              <a:t>Phân</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tích</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mối</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đe</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dọa</a:t>
            </a:r>
            <a:r>
              <a:rPr lang="en-US" sz="2100" b="1" dirty="0">
                <a:solidFill>
                  <a:schemeClr val="dk1"/>
                </a:solidFill>
                <a:latin typeface="Oswald"/>
                <a:ea typeface="Oswald"/>
                <a:cs typeface="Oswald"/>
                <a:sym typeface="Oswald"/>
              </a:rPr>
              <a:t> an </a:t>
            </a:r>
            <a:r>
              <a:rPr lang="en-US" sz="2100" b="1" dirty="0" err="1">
                <a:solidFill>
                  <a:schemeClr val="dk1"/>
                </a:solidFill>
                <a:latin typeface="Oswald"/>
                <a:ea typeface="Oswald"/>
                <a:cs typeface="Oswald"/>
                <a:sym typeface="Oswald"/>
              </a:rPr>
              <a:t>ninh</a:t>
            </a:r>
            <a:endParaRPr sz="2100" b="1" dirty="0">
              <a:solidFill>
                <a:schemeClr val="dk1"/>
              </a:solidFill>
              <a:latin typeface="Oswald"/>
              <a:ea typeface="Oswald"/>
              <a:cs typeface="Oswald"/>
              <a:sym typeface="Oswald"/>
            </a:endParaRPr>
          </a:p>
        </p:txBody>
      </p:sp>
      <p:sp>
        <p:nvSpPr>
          <p:cNvPr id="2089" name="Google Shape;2089;p47"/>
          <p:cNvSpPr txBox="1"/>
          <p:nvPr/>
        </p:nvSpPr>
        <p:spPr>
          <a:xfrm>
            <a:off x="484592" y="1900447"/>
            <a:ext cx="2228983" cy="572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dirty="0" err="1">
                <a:solidFill>
                  <a:schemeClr val="dk1"/>
                </a:solidFill>
                <a:latin typeface="Nunito"/>
                <a:ea typeface="Nunito"/>
                <a:cs typeface="Nunito"/>
                <a:sym typeface="Nunito"/>
              </a:rPr>
              <a:t>Khả</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năng</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thu</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thập</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và</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chỉ</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mục</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dữ</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liệu</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mạng</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từ</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nhiều</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nguồn</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khác</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nhau</a:t>
            </a:r>
            <a:endParaRPr dirty="0">
              <a:solidFill>
                <a:schemeClr val="dk1"/>
              </a:solidFill>
              <a:latin typeface="Nunito"/>
              <a:ea typeface="Nunito"/>
              <a:cs typeface="Nunito"/>
              <a:sym typeface="Nunito"/>
            </a:endParaRPr>
          </a:p>
        </p:txBody>
      </p:sp>
      <p:sp>
        <p:nvSpPr>
          <p:cNvPr id="2090" name="Google Shape;2090;p47"/>
          <p:cNvSpPr txBox="1"/>
          <p:nvPr/>
        </p:nvSpPr>
        <p:spPr>
          <a:xfrm>
            <a:off x="675047" y="2774000"/>
            <a:ext cx="2020200" cy="4800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sz="2100" b="1" dirty="0" err="1">
                <a:solidFill>
                  <a:schemeClr val="dk1"/>
                </a:solidFill>
                <a:latin typeface="Oswald"/>
                <a:ea typeface="Oswald"/>
                <a:cs typeface="Oswald"/>
                <a:sym typeface="Oswald"/>
              </a:rPr>
              <a:t>Phát</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triển</a:t>
            </a:r>
            <a:endParaRPr sz="2100" b="1" dirty="0">
              <a:solidFill>
                <a:schemeClr val="dk1"/>
              </a:solidFill>
              <a:latin typeface="Oswald"/>
              <a:ea typeface="Oswald"/>
              <a:cs typeface="Oswald"/>
              <a:sym typeface="Oswald"/>
            </a:endParaRPr>
          </a:p>
        </p:txBody>
      </p:sp>
      <p:sp>
        <p:nvSpPr>
          <p:cNvPr id="2091" name="Google Shape;2091;p47"/>
          <p:cNvSpPr txBox="1"/>
          <p:nvPr/>
        </p:nvSpPr>
        <p:spPr>
          <a:xfrm>
            <a:off x="484592" y="3175650"/>
            <a:ext cx="2246156" cy="1161888"/>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vi-VN" dirty="0">
                <a:solidFill>
                  <a:schemeClr val="dk1"/>
                </a:solidFill>
                <a:latin typeface="Nunito"/>
                <a:ea typeface="Nunito"/>
                <a:cs typeface="Nunito"/>
                <a:sym typeface="Nunito"/>
              </a:rPr>
              <a:t>Cung cấp các API hỗ trợ việc tạo các ứng dụng trên </a:t>
            </a:r>
            <a:r>
              <a:rPr lang="vi-VN" dirty="0" err="1">
                <a:solidFill>
                  <a:schemeClr val="dk1"/>
                </a:solidFill>
                <a:latin typeface="Nunito"/>
                <a:ea typeface="Nunito"/>
                <a:cs typeface="Nunito"/>
                <a:sym typeface="Nunito"/>
              </a:rPr>
              <a:t>Splunk</a:t>
            </a:r>
            <a:r>
              <a:rPr lang="vi-VN" dirty="0">
                <a:solidFill>
                  <a:schemeClr val="dk1"/>
                </a:solidFill>
                <a:latin typeface="Nunito"/>
                <a:ea typeface="Nunito"/>
                <a:cs typeface="Nunito"/>
                <a:sym typeface="Nunito"/>
              </a:rPr>
              <a:t> của người dùng.</a:t>
            </a:r>
            <a:endParaRPr dirty="0">
              <a:solidFill>
                <a:schemeClr val="dk1"/>
              </a:solidFill>
              <a:latin typeface="Nunito"/>
              <a:ea typeface="Nunito"/>
              <a:cs typeface="Nunito"/>
              <a:sym typeface="Nunito"/>
            </a:endParaRPr>
          </a:p>
        </p:txBody>
      </p:sp>
      <p:cxnSp>
        <p:nvCxnSpPr>
          <p:cNvPr id="2092" name="Google Shape;2092;p47"/>
          <p:cNvCxnSpPr>
            <a:stCxn id="2082" idx="6"/>
            <a:endCxn id="2084" idx="1"/>
          </p:cNvCxnSpPr>
          <p:nvPr/>
        </p:nvCxnSpPr>
        <p:spPr>
          <a:xfrm flipV="1">
            <a:off x="5782450" y="1590324"/>
            <a:ext cx="612475" cy="1005076"/>
          </a:xfrm>
          <a:prstGeom prst="bentConnector3">
            <a:avLst>
              <a:gd name="adj1" fmla="val 50000"/>
            </a:avLst>
          </a:prstGeom>
          <a:noFill/>
          <a:ln w="19050" cap="flat" cmpd="sng">
            <a:solidFill>
              <a:schemeClr val="lt2"/>
            </a:solidFill>
            <a:prstDash val="solid"/>
            <a:round/>
            <a:headEnd type="none" w="med" len="med"/>
            <a:tailEnd type="diamond" w="med" len="med"/>
          </a:ln>
        </p:spPr>
      </p:cxnSp>
      <p:cxnSp>
        <p:nvCxnSpPr>
          <p:cNvPr id="2093" name="Google Shape;2093;p47"/>
          <p:cNvCxnSpPr>
            <a:stCxn id="2082" idx="2"/>
            <a:endCxn id="2090" idx="3"/>
          </p:cNvCxnSpPr>
          <p:nvPr/>
        </p:nvCxnSpPr>
        <p:spPr>
          <a:xfrm rot="10800000" flipV="1">
            <a:off x="2695248" y="2595400"/>
            <a:ext cx="630803" cy="418600"/>
          </a:xfrm>
          <a:prstGeom prst="bentConnector3">
            <a:avLst>
              <a:gd name="adj1" fmla="val 50000"/>
            </a:avLst>
          </a:prstGeom>
          <a:noFill/>
          <a:ln w="19050" cap="flat" cmpd="sng">
            <a:solidFill>
              <a:schemeClr val="lt2"/>
            </a:solidFill>
            <a:prstDash val="solid"/>
            <a:round/>
            <a:headEnd type="none" w="med" len="med"/>
            <a:tailEnd type="diamond" w="med" len="med"/>
          </a:ln>
        </p:spPr>
      </p:cxnSp>
      <p:cxnSp>
        <p:nvCxnSpPr>
          <p:cNvPr id="2094" name="Google Shape;2094;p47"/>
          <p:cNvCxnSpPr>
            <a:stCxn id="2082" idx="6"/>
            <a:endCxn id="2086" idx="1"/>
          </p:cNvCxnSpPr>
          <p:nvPr/>
        </p:nvCxnSpPr>
        <p:spPr>
          <a:xfrm>
            <a:off x="5782450" y="2595400"/>
            <a:ext cx="595302" cy="497927"/>
          </a:xfrm>
          <a:prstGeom prst="bentConnector3">
            <a:avLst>
              <a:gd name="adj1" fmla="val 50000"/>
            </a:avLst>
          </a:prstGeom>
          <a:noFill/>
          <a:ln w="19050" cap="flat" cmpd="sng">
            <a:solidFill>
              <a:schemeClr val="lt2"/>
            </a:solidFill>
            <a:prstDash val="solid"/>
            <a:round/>
            <a:headEnd type="none" w="med" len="med"/>
            <a:tailEnd type="diamond" w="med" len="med"/>
          </a:ln>
        </p:spPr>
      </p:cxnSp>
      <p:cxnSp>
        <p:nvCxnSpPr>
          <p:cNvPr id="2095" name="Google Shape;2095;p47"/>
          <p:cNvCxnSpPr>
            <a:cxnSpLocks/>
            <a:stCxn id="2088" idx="3"/>
            <a:endCxn id="2082" idx="2"/>
          </p:cNvCxnSpPr>
          <p:nvPr/>
        </p:nvCxnSpPr>
        <p:spPr>
          <a:xfrm>
            <a:off x="2713575" y="1559275"/>
            <a:ext cx="612475" cy="1036125"/>
          </a:xfrm>
          <a:prstGeom prst="bentConnector3">
            <a:avLst>
              <a:gd name="adj1" fmla="val 50000"/>
            </a:avLst>
          </a:prstGeom>
          <a:noFill/>
          <a:ln w="19050" cap="flat" cmpd="sng">
            <a:solidFill>
              <a:schemeClr val="lt2"/>
            </a:solidFill>
            <a:prstDash val="solid"/>
            <a:round/>
            <a:headEnd type="diamond" w="med" len="med"/>
            <a:tailEnd type="none" w="med" len="med"/>
          </a:ln>
        </p:spPr>
      </p:cxnSp>
      <p:grpSp>
        <p:nvGrpSpPr>
          <p:cNvPr id="2096" name="Google Shape;2096;p47"/>
          <p:cNvGrpSpPr/>
          <p:nvPr/>
        </p:nvGrpSpPr>
        <p:grpSpPr>
          <a:xfrm>
            <a:off x="3811806" y="1543387"/>
            <a:ext cx="1375514" cy="2000226"/>
            <a:chOff x="3829556" y="1571637"/>
            <a:chExt cx="1375514" cy="2000226"/>
          </a:xfrm>
        </p:grpSpPr>
        <p:sp>
          <p:nvSpPr>
            <p:cNvPr id="2097" name="Google Shape;2097;p47"/>
            <p:cNvSpPr/>
            <p:nvPr/>
          </p:nvSpPr>
          <p:spPr>
            <a:xfrm>
              <a:off x="4622823" y="2771698"/>
              <a:ext cx="355939" cy="589879"/>
            </a:xfrm>
            <a:custGeom>
              <a:avLst/>
              <a:gdLst/>
              <a:ahLst/>
              <a:cxnLst/>
              <a:rect l="l" t="t" r="r" b="b"/>
              <a:pathLst>
                <a:path w="1911" h="3167" extrusionOk="0">
                  <a:moveTo>
                    <a:pt x="605" y="1"/>
                  </a:moveTo>
                  <a:cubicBezTo>
                    <a:pt x="605" y="1"/>
                    <a:pt x="281" y="992"/>
                    <a:pt x="167" y="1371"/>
                  </a:cubicBezTo>
                  <a:cubicBezTo>
                    <a:pt x="51" y="1751"/>
                    <a:pt x="1" y="2020"/>
                    <a:pt x="348" y="2238"/>
                  </a:cubicBezTo>
                  <a:cubicBezTo>
                    <a:pt x="817" y="2535"/>
                    <a:pt x="1911" y="3166"/>
                    <a:pt x="1911" y="3166"/>
                  </a:cubicBezTo>
                  <a:lnTo>
                    <a:pt x="1911" y="2902"/>
                  </a:lnTo>
                  <a:cubicBezTo>
                    <a:pt x="1911" y="2902"/>
                    <a:pt x="771" y="2277"/>
                    <a:pt x="459" y="2058"/>
                  </a:cubicBezTo>
                  <a:cubicBezTo>
                    <a:pt x="234" y="1902"/>
                    <a:pt x="305" y="1767"/>
                    <a:pt x="444" y="1317"/>
                  </a:cubicBezTo>
                  <a:cubicBezTo>
                    <a:pt x="581" y="868"/>
                    <a:pt x="883" y="45"/>
                    <a:pt x="883" y="45"/>
                  </a:cubicBezTo>
                  <a:lnTo>
                    <a:pt x="6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7"/>
            <p:cNvSpPr/>
            <p:nvPr/>
          </p:nvSpPr>
          <p:spPr>
            <a:xfrm>
              <a:off x="4287002" y="2706508"/>
              <a:ext cx="679655" cy="815810"/>
            </a:xfrm>
            <a:custGeom>
              <a:avLst/>
              <a:gdLst/>
              <a:ahLst/>
              <a:cxnLst/>
              <a:rect l="l" t="t" r="r" b="b"/>
              <a:pathLst>
                <a:path w="3649" h="4380" extrusionOk="0">
                  <a:moveTo>
                    <a:pt x="2620" y="1"/>
                  </a:moveTo>
                  <a:lnTo>
                    <a:pt x="2620" y="1"/>
                  </a:lnTo>
                  <a:cubicBezTo>
                    <a:pt x="1700" y="93"/>
                    <a:pt x="782" y="781"/>
                    <a:pt x="717" y="863"/>
                  </a:cubicBezTo>
                  <a:cubicBezTo>
                    <a:pt x="649" y="950"/>
                    <a:pt x="139" y="2843"/>
                    <a:pt x="69" y="3090"/>
                  </a:cubicBezTo>
                  <a:cubicBezTo>
                    <a:pt x="0" y="3336"/>
                    <a:pt x="70" y="3482"/>
                    <a:pt x="496" y="3737"/>
                  </a:cubicBezTo>
                  <a:cubicBezTo>
                    <a:pt x="920" y="3991"/>
                    <a:pt x="1754" y="4380"/>
                    <a:pt x="1754" y="4380"/>
                  </a:cubicBezTo>
                  <a:lnTo>
                    <a:pt x="3648" y="3309"/>
                  </a:lnTo>
                  <a:cubicBezTo>
                    <a:pt x="3346" y="3129"/>
                    <a:pt x="2959" y="2968"/>
                    <a:pt x="2651" y="2779"/>
                  </a:cubicBezTo>
                  <a:cubicBezTo>
                    <a:pt x="2397" y="2623"/>
                    <a:pt x="2116" y="2529"/>
                    <a:pt x="2029" y="2191"/>
                  </a:cubicBezTo>
                  <a:cubicBezTo>
                    <a:pt x="1945" y="1861"/>
                    <a:pt x="2120" y="1521"/>
                    <a:pt x="2243" y="1218"/>
                  </a:cubicBezTo>
                  <a:cubicBezTo>
                    <a:pt x="2412" y="802"/>
                    <a:pt x="2423" y="405"/>
                    <a:pt x="2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7"/>
            <p:cNvSpPr/>
            <p:nvPr/>
          </p:nvSpPr>
          <p:spPr>
            <a:xfrm>
              <a:off x="4252545" y="2977886"/>
              <a:ext cx="361154" cy="593977"/>
            </a:xfrm>
            <a:custGeom>
              <a:avLst/>
              <a:gdLst/>
              <a:ahLst/>
              <a:cxnLst/>
              <a:rect l="l" t="t" r="r" b="b"/>
              <a:pathLst>
                <a:path w="1939" h="3189" extrusionOk="0">
                  <a:moveTo>
                    <a:pt x="633" y="1"/>
                  </a:moveTo>
                  <a:cubicBezTo>
                    <a:pt x="633" y="1"/>
                    <a:pt x="310" y="993"/>
                    <a:pt x="194" y="1372"/>
                  </a:cubicBezTo>
                  <a:cubicBezTo>
                    <a:pt x="79" y="1752"/>
                    <a:pt x="0" y="2047"/>
                    <a:pt x="346" y="2265"/>
                  </a:cubicBezTo>
                  <a:cubicBezTo>
                    <a:pt x="817" y="2562"/>
                    <a:pt x="1938" y="3189"/>
                    <a:pt x="1938" y="3189"/>
                  </a:cubicBezTo>
                  <a:lnTo>
                    <a:pt x="1938" y="2923"/>
                  </a:lnTo>
                  <a:cubicBezTo>
                    <a:pt x="1938" y="2923"/>
                    <a:pt x="777" y="2266"/>
                    <a:pt x="472" y="2076"/>
                  </a:cubicBezTo>
                  <a:cubicBezTo>
                    <a:pt x="240" y="1930"/>
                    <a:pt x="333" y="1767"/>
                    <a:pt x="471" y="1317"/>
                  </a:cubicBezTo>
                  <a:cubicBezTo>
                    <a:pt x="610" y="868"/>
                    <a:pt x="911" y="46"/>
                    <a:pt x="911" y="46"/>
                  </a:cubicBezTo>
                  <a:lnTo>
                    <a:pt x="6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7"/>
            <p:cNvSpPr/>
            <p:nvPr/>
          </p:nvSpPr>
          <p:spPr>
            <a:xfrm>
              <a:off x="4613510" y="3312033"/>
              <a:ext cx="365252" cy="259830"/>
            </a:xfrm>
            <a:custGeom>
              <a:avLst/>
              <a:gdLst/>
              <a:ahLst/>
              <a:cxnLst/>
              <a:rect l="l" t="t" r="r" b="b"/>
              <a:pathLst>
                <a:path w="1961" h="1395" extrusionOk="0">
                  <a:moveTo>
                    <a:pt x="1961" y="1"/>
                  </a:moveTo>
                  <a:lnTo>
                    <a:pt x="0" y="1129"/>
                  </a:lnTo>
                  <a:lnTo>
                    <a:pt x="0" y="1395"/>
                  </a:lnTo>
                  <a:lnTo>
                    <a:pt x="1961" y="265"/>
                  </a:lnTo>
                  <a:lnTo>
                    <a:pt x="1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7"/>
            <p:cNvSpPr/>
            <p:nvPr/>
          </p:nvSpPr>
          <p:spPr>
            <a:xfrm>
              <a:off x="3829556" y="1571637"/>
              <a:ext cx="1296914" cy="1772803"/>
            </a:xfrm>
            <a:custGeom>
              <a:avLst/>
              <a:gdLst/>
              <a:ahLst/>
              <a:cxnLst/>
              <a:rect l="l" t="t" r="r" b="b"/>
              <a:pathLst>
                <a:path w="6963" h="9518" extrusionOk="0">
                  <a:moveTo>
                    <a:pt x="6469" y="0"/>
                  </a:moveTo>
                  <a:cubicBezTo>
                    <a:pt x="6387" y="0"/>
                    <a:pt x="6302" y="21"/>
                    <a:pt x="6223" y="67"/>
                  </a:cubicBezTo>
                  <a:lnTo>
                    <a:pt x="247" y="3517"/>
                  </a:lnTo>
                  <a:cubicBezTo>
                    <a:pt x="94" y="3605"/>
                    <a:pt x="0" y="3768"/>
                    <a:pt x="0" y="3944"/>
                  </a:cubicBezTo>
                  <a:lnTo>
                    <a:pt x="0" y="9024"/>
                  </a:lnTo>
                  <a:cubicBezTo>
                    <a:pt x="0" y="9312"/>
                    <a:pt x="236" y="9517"/>
                    <a:pt x="493" y="9517"/>
                  </a:cubicBezTo>
                  <a:cubicBezTo>
                    <a:pt x="575" y="9517"/>
                    <a:pt x="659" y="9496"/>
                    <a:pt x="739" y="9451"/>
                  </a:cubicBezTo>
                  <a:lnTo>
                    <a:pt x="6716" y="6000"/>
                  </a:lnTo>
                  <a:cubicBezTo>
                    <a:pt x="6869" y="5911"/>
                    <a:pt x="6963" y="5749"/>
                    <a:pt x="6963" y="5572"/>
                  </a:cubicBezTo>
                  <a:lnTo>
                    <a:pt x="6963" y="494"/>
                  </a:lnTo>
                  <a:cubicBezTo>
                    <a:pt x="6963" y="206"/>
                    <a:pt x="6726" y="0"/>
                    <a:pt x="6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7"/>
            <p:cNvSpPr/>
            <p:nvPr/>
          </p:nvSpPr>
          <p:spPr>
            <a:xfrm>
              <a:off x="3875375" y="3216855"/>
              <a:ext cx="152359" cy="162789"/>
            </a:xfrm>
            <a:custGeom>
              <a:avLst/>
              <a:gdLst/>
              <a:ahLst/>
              <a:cxnLst/>
              <a:rect l="l" t="t" r="r" b="b"/>
              <a:pathLst>
                <a:path w="818" h="874" extrusionOk="0">
                  <a:moveTo>
                    <a:pt x="51" y="0"/>
                  </a:moveTo>
                  <a:lnTo>
                    <a:pt x="1" y="618"/>
                  </a:lnTo>
                  <a:lnTo>
                    <a:pt x="431" y="873"/>
                  </a:lnTo>
                  <a:lnTo>
                    <a:pt x="817" y="469"/>
                  </a:lnTo>
                  <a:lnTo>
                    <a:pt x="51" y="0"/>
                  </a:lnTo>
                  <a:close/>
                </a:path>
              </a:pathLst>
            </a:custGeom>
            <a:solidFill>
              <a:srgbClr val="0F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7"/>
            <p:cNvSpPr/>
            <p:nvPr/>
          </p:nvSpPr>
          <p:spPr>
            <a:xfrm>
              <a:off x="3908156" y="1618574"/>
              <a:ext cx="1296914" cy="1772803"/>
            </a:xfrm>
            <a:custGeom>
              <a:avLst/>
              <a:gdLst/>
              <a:ahLst/>
              <a:cxnLst/>
              <a:rect l="l" t="t" r="r" b="b"/>
              <a:pathLst>
                <a:path w="6963" h="9518" extrusionOk="0">
                  <a:moveTo>
                    <a:pt x="6469" y="0"/>
                  </a:moveTo>
                  <a:cubicBezTo>
                    <a:pt x="6387" y="0"/>
                    <a:pt x="6303" y="21"/>
                    <a:pt x="6223" y="67"/>
                  </a:cubicBezTo>
                  <a:lnTo>
                    <a:pt x="247" y="3518"/>
                  </a:lnTo>
                  <a:cubicBezTo>
                    <a:pt x="94" y="3605"/>
                    <a:pt x="0" y="3769"/>
                    <a:pt x="0" y="3944"/>
                  </a:cubicBezTo>
                  <a:lnTo>
                    <a:pt x="0" y="9023"/>
                  </a:lnTo>
                  <a:cubicBezTo>
                    <a:pt x="0" y="9311"/>
                    <a:pt x="237" y="9517"/>
                    <a:pt x="494" y="9517"/>
                  </a:cubicBezTo>
                  <a:cubicBezTo>
                    <a:pt x="576" y="9517"/>
                    <a:pt x="660" y="9496"/>
                    <a:pt x="739" y="9451"/>
                  </a:cubicBezTo>
                  <a:lnTo>
                    <a:pt x="6716" y="5999"/>
                  </a:lnTo>
                  <a:cubicBezTo>
                    <a:pt x="6869" y="5912"/>
                    <a:pt x="6963" y="5749"/>
                    <a:pt x="6963" y="5573"/>
                  </a:cubicBezTo>
                  <a:lnTo>
                    <a:pt x="6963" y="494"/>
                  </a:lnTo>
                  <a:cubicBezTo>
                    <a:pt x="6963" y="206"/>
                    <a:pt x="6727" y="0"/>
                    <a:pt x="6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7"/>
            <p:cNvSpPr/>
            <p:nvPr/>
          </p:nvSpPr>
          <p:spPr>
            <a:xfrm>
              <a:off x="4027546" y="1752680"/>
              <a:ext cx="1074336" cy="1510924"/>
            </a:xfrm>
            <a:custGeom>
              <a:avLst/>
              <a:gdLst/>
              <a:ahLst/>
              <a:cxnLst/>
              <a:rect l="l" t="t" r="r" b="b"/>
              <a:pathLst>
                <a:path w="5768" h="8112" extrusionOk="0">
                  <a:moveTo>
                    <a:pt x="5768" y="0"/>
                  </a:moveTo>
                  <a:lnTo>
                    <a:pt x="5224" y="315"/>
                  </a:lnTo>
                  <a:lnTo>
                    <a:pt x="644" y="2962"/>
                  </a:lnTo>
                  <a:lnTo>
                    <a:pt x="0" y="3334"/>
                  </a:lnTo>
                  <a:lnTo>
                    <a:pt x="0" y="8111"/>
                  </a:lnTo>
                  <a:lnTo>
                    <a:pt x="644" y="7739"/>
                  </a:lnTo>
                  <a:lnTo>
                    <a:pt x="5224" y="5092"/>
                  </a:lnTo>
                  <a:lnTo>
                    <a:pt x="5768" y="4777"/>
                  </a:lnTo>
                  <a:lnTo>
                    <a:pt x="5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7"/>
            <p:cNvSpPr/>
            <p:nvPr/>
          </p:nvSpPr>
          <p:spPr>
            <a:xfrm>
              <a:off x="4587807" y="2905804"/>
              <a:ext cx="139880" cy="101697"/>
            </a:xfrm>
            <a:custGeom>
              <a:avLst/>
              <a:gdLst/>
              <a:ahLst/>
              <a:cxnLst/>
              <a:rect l="l" t="t" r="r" b="b"/>
              <a:pathLst>
                <a:path w="751" h="546" extrusionOk="0">
                  <a:moveTo>
                    <a:pt x="686" y="1"/>
                  </a:moveTo>
                  <a:cubicBezTo>
                    <a:pt x="669" y="1"/>
                    <a:pt x="648" y="6"/>
                    <a:pt x="627" y="19"/>
                  </a:cubicBezTo>
                  <a:lnTo>
                    <a:pt x="112" y="312"/>
                  </a:lnTo>
                  <a:cubicBezTo>
                    <a:pt x="49" y="347"/>
                    <a:pt x="1" y="425"/>
                    <a:pt x="5" y="485"/>
                  </a:cubicBezTo>
                  <a:cubicBezTo>
                    <a:pt x="8" y="524"/>
                    <a:pt x="32" y="546"/>
                    <a:pt x="66" y="546"/>
                  </a:cubicBezTo>
                  <a:cubicBezTo>
                    <a:pt x="83" y="546"/>
                    <a:pt x="104" y="540"/>
                    <a:pt x="125" y="527"/>
                  </a:cubicBezTo>
                  <a:lnTo>
                    <a:pt x="641" y="235"/>
                  </a:lnTo>
                  <a:cubicBezTo>
                    <a:pt x="704" y="199"/>
                    <a:pt x="751" y="121"/>
                    <a:pt x="748" y="61"/>
                  </a:cubicBezTo>
                  <a:cubicBezTo>
                    <a:pt x="745" y="23"/>
                    <a:pt x="721" y="1"/>
                    <a:pt x="6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extBox 6">
            <a:extLst>
              <a:ext uri="{FF2B5EF4-FFF2-40B4-BE49-F238E27FC236}">
                <a16:creationId xmlns:a16="http://schemas.microsoft.com/office/drawing/2014/main" id="{6FAD6C08-CB44-E171-22DB-D13B16E47A3A}"/>
              </a:ext>
            </a:extLst>
          </p:cNvPr>
          <p:cNvSpPr txBox="1"/>
          <p:nvPr/>
        </p:nvSpPr>
        <p:spPr>
          <a:xfrm>
            <a:off x="4115726" y="2268089"/>
            <a:ext cx="913995" cy="400110"/>
          </a:xfrm>
          <a:prstGeom prst="rect">
            <a:avLst/>
          </a:prstGeom>
          <a:noFill/>
          <a:scene3d>
            <a:camera prst="isometricRightUp"/>
            <a:lightRig rig="threePt" dir="t"/>
          </a:scene3d>
        </p:spPr>
        <p:txBody>
          <a:bodyPr wrap="square" rtlCol="0">
            <a:spAutoFit/>
          </a:bodyPr>
          <a:lstStyle/>
          <a:p>
            <a:r>
              <a:rPr lang="en-US" sz="2000" dirty="0">
                <a:solidFill>
                  <a:schemeClr val="bg1"/>
                </a:solidFill>
                <a:latin typeface="Times New Roman" panose="02020603050405020304" pitchFamily="18" charset="0"/>
                <a:cs typeface="Times New Roman" panose="02020603050405020304" pitchFamily="18" charset="0"/>
              </a:rPr>
              <a:t>Splunk</a:t>
            </a:r>
          </a:p>
        </p:txBody>
      </p:sp>
    </p:spTree>
    <p:extLst>
      <p:ext uri="{BB962C8B-B14F-4D97-AF65-F5344CB8AC3E}">
        <p14:creationId xmlns:p14="http://schemas.microsoft.com/office/powerpoint/2010/main" val="25314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89"/>
                                        </p:tgtEl>
                                        <p:attrNameLst>
                                          <p:attrName>style.visibility</p:attrName>
                                        </p:attrNameLst>
                                      </p:cBhvr>
                                      <p:to>
                                        <p:strVal val="visible"/>
                                      </p:to>
                                    </p:set>
                                    <p:animEffect transition="in" filter="fade">
                                      <p:cBhvr>
                                        <p:cTn id="7" dur="500"/>
                                        <p:tgtEl>
                                          <p:spTgt spid="208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88"/>
                                        </p:tgtEl>
                                        <p:attrNameLst>
                                          <p:attrName>style.visibility</p:attrName>
                                        </p:attrNameLst>
                                      </p:cBhvr>
                                      <p:to>
                                        <p:strVal val="visible"/>
                                      </p:to>
                                    </p:set>
                                    <p:animEffect transition="in" filter="fade">
                                      <p:cBhvr>
                                        <p:cTn id="10" dur="500"/>
                                        <p:tgtEl>
                                          <p:spTgt spid="208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84"/>
                                        </p:tgtEl>
                                        <p:attrNameLst>
                                          <p:attrName>style.visibility</p:attrName>
                                        </p:attrNameLst>
                                      </p:cBhvr>
                                      <p:to>
                                        <p:strVal val="visible"/>
                                      </p:to>
                                    </p:set>
                                    <p:animEffect transition="in" filter="fade">
                                      <p:cBhvr>
                                        <p:cTn id="15" dur="500"/>
                                        <p:tgtEl>
                                          <p:spTgt spid="208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085"/>
                                        </p:tgtEl>
                                        <p:attrNameLst>
                                          <p:attrName>style.visibility</p:attrName>
                                        </p:attrNameLst>
                                      </p:cBhvr>
                                      <p:to>
                                        <p:strVal val="visible"/>
                                      </p:to>
                                    </p:set>
                                    <p:animEffect transition="in" filter="fade">
                                      <p:cBhvr>
                                        <p:cTn id="18" dur="500"/>
                                        <p:tgtEl>
                                          <p:spTgt spid="208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090"/>
                                        </p:tgtEl>
                                        <p:attrNameLst>
                                          <p:attrName>style.visibility</p:attrName>
                                        </p:attrNameLst>
                                      </p:cBhvr>
                                      <p:to>
                                        <p:strVal val="visible"/>
                                      </p:to>
                                    </p:set>
                                    <p:animEffect transition="in" filter="fade">
                                      <p:cBhvr>
                                        <p:cTn id="23" dur="500"/>
                                        <p:tgtEl>
                                          <p:spTgt spid="209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091"/>
                                        </p:tgtEl>
                                        <p:attrNameLst>
                                          <p:attrName>style.visibility</p:attrName>
                                        </p:attrNameLst>
                                      </p:cBhvr>
                                      <p:to>
                                        <p:strVal val="visible"/>
                                      </p:to>
                                    </p:set>
                                    <p:animEffect transition="in" filter="fade">
                                      <p:cBhvr>
                                        <p:cTn id="26" dur="500"/>
                                        <p:tgtEl>
                                          <p:spTgt spid="209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086"/>
                                        </p:tgtEl>
                                        <p:attrNameLst>
                                          <p:attrName>style.visibility</p:attrName>
                                        </p:attrNameLst>
                                      </p:cBhvr>
                                      <p:to>
                                        <p:strVal val="visible"/>
                                      </p:to>
                                    </p:set>
                                    <p:animEffect transition="in" filter="fade">
                                      <p:cBhvr>
                                        <p:cTn id="31" dur="500"/>
                                        <p:tgtEl>
                                          <p:spTgt spid="208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87"/>
                                        </p:tgtEl>
                                        <p:attrNameLst>
                                          <p:attrName>style.visibility</p:attrName>
                                        </p:attrNameLst>
                                      </p:cBhvr>
                                      <p:to>
                                        <p:strVal val="visible"/>
                                      </p:to>
                                    </p:set>
                                    <p:animEffect transition="in" filter="fade">
                                      <p:cBhvr>
                                        <p:cTn id="34" dur="500"/>
                                        <p:tgtEl>
                                          <p:spTgt spid="20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4" grpId="0"/>
      <p:bldP spid="2085" grpId="0"/>
      <p:bldP spid="2086" grpId="0"/>
      <p:bldP spid="2087" grpId="0"/>
      <p:bldP spid="2088" grpId="0"/>
      <p:bldP spid="2089" grpId="0"/>
      <p:bldP spid="2090" grpId="0"/>
      <p:bldP spid="209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54"/>
        <p:cNvGrpSpPr/>
        <p:nvPr/>
      </p:nvGrpSpPr>
      <p:grpSpPr>
        <a:xfrm>
          <a:off x="0" y="0"/>
          <a:ext cx="0" cy="0"/>
          <a:chOff x="0" y="0"/>
          <a:chExt cx="0" cy="0"/>
        </a:xfrm>
      </p:grpSpPr>
      <p:sp>
        <p:nvSpPr>
          <p:cNvPr id="3055" name="Google Shape;3055;p58"/>
          <p:cNvSpPr/>
          <p:nvPr/>
        </p:nvSpPr>
        <p:spPr>
          <a:xfrm>
            <a:off x="0" y="3215550"/>
            <a:ext cx="2824575" cy="1930950"/>
          </a:xfrm>
          <a:custGeom>
            <a:avLst/>
            <a:gdLst/>
            <a:ahLst/>
            <a:cxnLst/>
            <a:rect l="l" t="t" r="r" b="b"/>
            <a:pathLst>
              <a:path w="112983" h="77238" extrusionOk="0">
                <a:moveTo>
                  <a:pt x="0" y="0"/>
                </a:moveTo>
                <a:lnTo>
                  <a:pt x="0" y="77238"/>
                </a:lnTo>
                <a:lnTo>
                  <a:pt x="112983" y="77238"/>
                </a:lnTo>
                <a:close/>
              </a:path>
            </a:pathLst>
          </a:custGeom>
          <a:solidFill>
            <a:srgbClr val="878787">
              <a:alpha val="13210"/>
            </a:srgbClr>
          </a:solidFill>
          <a:ln>
            <a:noFill/>
          </a:ln>
        </p:spPr>
      </p:sp>
      <p:sp>
        <p:nvSpPr>
          <p:cNvPr id="3056" name="Google Shape;3056;p58"/>
          <p:cNvSpPr txBox="1">
            <a:spLocks noGrp="1"/>
          </p:cNvSpPr>
          <p:nvPr>
            <p:ph type="title"/>
          </p:nvPr>
        </p:nvSpPr>
        <p:spPr>
          <a:xfrm>
            <a:off x="713557" y="454083"/>
            <a:ext cx="3383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Kiến</a:t>
            </a:r>
            <a:r>
              <a:rPr lang="en-US" dirty="0"/>
              <a:t> </a:t>
            </a:r>
            <a:r>
              <a:rPr lang="en-US" dirty="0" err="1"/>
              <a:t>trúc</a:t>
            </a:r>
            <a:endParaRPr dirty="0"/>
          </a:p>
        </p:txBody>
      </p:sp>
      <p:sp>
        <p:nvSpPr>
          <p:cNvPr id="3063" name="Google Shape;3063;p58"/>
          <p:cNvSpPr/>
          <p:nvPr/>
        </p:nvSpPr>
        <p:spPr>
          <a:xfrm flipH="1">
            <a:off x="2401523" y="4339614"/>
            <a:ext cx="29832" cy="20145"/>
          </a:xfrm>
          <a:custGeom>
            <a:avLst/>
            <a:gdLst/>
            <a:ahLst/>
            <a:cxnLst/>
            <a:rect l="l" t="t" r="r" b="b"/>
            <a:pathLst>
              <a:path w="348" h="235" extrusionOk="0">
                <a:moveTo>
                  <a:pt x="54" y="1"/>
                </a:moveTo>
                <a:cubicBezTo>
                  <a:pt x="38" y="1"/>
                  <a:pt x="22" y="9"/>
                  <a:pt x="13" y="23"/>
                </a:cubicBezTo>
                <a:cubicBezTo>
                  <a:pt x="1" y="46"/>
                  <a:pt x="8" y="74"/>
                  <a:pt x="30" y="87"/>
                </a:cubicBezTo>
                <a:lnTo>
                  <a:pt x="271" y="229"/>
                </a:lnTo>
                <a:cubicBezTo>
                  <a:pt x="278" y="234"/>
                  <a:pt x="286" y="235"/>
                  <a:pt x="295" y="235"/>
                </a:cubicBezTo>
                <a:cubicBezTo>
                  <a:pt x="311" y="235"/>
                  <a:pt x="325" y="227"/>
                  <a:pt x="334" y="212"/>
                </a:cubicBezTo>
                <a:cubicBezTo>
                  <a:pt x="348" y="190"/>
                  <a:pt x="340" y="162"/>
                  <a:pt x="319" y="148"/>
                </a:cubicBezTo>
                <a:lnTo>
                  <a:pt x="78" y="7"/>
                </a:lnTo>
                <a:cubicBezTo>
                  <a:pt x="70" y="3"/>
                  <a:pt x="62" y="1"/>
                  <a:pt x="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8"/>
          <p:cNvSpPr/>
          <p:nvPr/>
        </p:nvSpPr>
        <p:spPr>
          <a:xfrm flipH="1">
            <a:off x="1472104" y="4231813"/>
            <a:ext cx="29832" cy="20145"/>
          </a:xfrm>
          <a:custGeom>
            <a:avLst/>
            <a:gdLst/>
            <a:ahLst/>
            <a:cxnLst/>
            <a:rect l="l" t="t" r="r" b="b"/>
            <a:pathLst>
              <a:path w="348" h="235" extrusionOk="0">
                <a:moveTo>
                  <a:pt x="53" y="1"/>
                </a:moveTo>
                <a:cubicBezTo>
                  <a:pt x="38" y="1"/>
                  <a:pt x="22" y="9"/>
                  <a:pt x="14" y="23"/>
                </a:cubicBezTo>
                <a:cubicBezTo>
                  <a:pt x="1" y="46"/>
                  <a:pt x="9" y="74"/>
                  <a:pt x="30" y="87"/>
                </a:cubicBezTo>
                <a:lnTo>
                  <a:pt x="271" y="228"/>
                </a:lnTo>
                <a:cubicBezTo>
                  <a:pt x="279" y="233"/>
                  <a:pt x="287" y="235"/>
                  <a:pt x="295" y="235"/>
                </a:cubicBezTo>
                <a:cubicBezTo>
                  <a:pt x="310" y="235"/>
                  <a:pt x="326" y="227"/>
                  <a:pt x="335" y="212"/>
                </a:cubicBezTo>
                <a:cubicBezTo>
                  <a:pt x="347" y="190"/>
                  <a:pt x="341" y="162"/>
                  <a:pt x="318" y="148"/>
                </a:cubicBezTo>
                <a:lnTo>
                  <a:pt x="77" y="7"/>
                </a:lnTo>
                <a:cubicBezTo>
                  <a:pt x="70" y="3"/>
                  <a:pt x="61" y="1"/>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801;p44">
            <a:extLst>
              <a:ext uri="{FF2B5EF4-FFF2-40B4-BE49-F238E27FC236}">
                <a16:creationId xmlns:a16="http://schemas.microsoft.com/office/drawing/2014/main" id="{192D8A8D-6402-2071-CCEF-7E744FF10C33}"/>
              </a:ext>
            </a:extLst>
          </p:cNvPr>
          <p:cNvSpPr txBox="1">
            <a:spLocks noGrp="1"/>
          </p:cNvSpPr>
          <p:nvPr>
            <p:ph type="subTitle" idx="1"/>
          </p:nvPr>
        </p:nvSpPr>
        <p:spPr>
          <a:xfrm>
            <a:off x="281940" y="889625"/>
            <a:ext cx="4765105" cy="386492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spcBef>
                <a:spcPts val="600"/>
              </a:spcBef>
              <a:spcAft>
                <a:spcPts val="600"/>
              </a:spcAft>
              <a:buClr>
                <a:schemeClr val="dk1"/>
              </a:buClr>
              <a:buSzPct val="125000"/>
              <a:buFont typeface="Wingdings" panose="05000000000000000000" pitchFamily="2" charset="2"/>
              <a:buChar char="§"/>
            </a:pPr>
            <a:r>
              <a:rPr lang="vi-VN" sz="1300" dirty="0">
                <a:solidFill>
                  <a:schemeClr val="dk1"/>
                </a:solidFill>
                <a:latin typeface="Nunito"/>
                <a:sym typeface="Nunito"/>
              </a:rPr>
              <a:t>Mức thấp mô tả các phương thức nhập liệu khác nhau</a:t>
            </a:r>
            <a:r>
              <a:rPr lang="en-US" sz="1300" dirty="0">
                <a:solidFill>
                  <a:schemeClr val="dk1"/>
                </a:solidFill>
                <a:latin typeface="Nunito"/>
                <a:sym typeface="Nunito"/>
              </a:rPr>
              <a:t>.</a:t>
            </a:r>
          </a:p>
          <a:p>
            <a:pPr marL="285750" indent="285750" algn="just">
              <a:spcBef>
                <a:spcPts val="600"/>
              </a:spcBef>
              <a:spcAft>
                <a:spcPts val="600"/>
              </a:spcAft>
              <a:buClr>
                <a:schemeClr val="dk1"/>
              </a:buClr>
              <a:buSzPct val="125000"/>
              <a:buFont typeface="Wingdings" panose="05000000000000000000" pitchFamily="2" charset="2"/>
              <a:buChar char="§"/>
            </a:pPr>
            <a:r>
              <a:rPr lang="en-US" sz="1300" dirty="0">
                <a:solidFill>
                  <a:schemeClr val="dk1"/>
                </a:solidFill>
                <a:latin typeface="Nunito"/>
                <a:sym typeface="Nunito"/>
              </a:rPr>
              <a:t>Sau </a:t>
            </a:r>
            <a:r>
              <a:rPr lang="en-US" sz="1300" dirty="0" err="1">
                <a:solidFill>
                  <a:schemeClr val="dk1"/>
                </a:solidFill>
                <a:latin typeface="Nunito"/>
                <a:sym typeface="Nunito"/>
              </a:rPr>
              <a:t>đó</a:t>
            </a:r>
            <a:r>
              <a:rPr lang="vi-VN" sz="1300" dirty="0">
                <a:solidFill>
                  <a:schemeClr val="dk1"/>
                </a:solidFill>
                <a:latin typeface="Nunito"/>
                <a:sym typeface="Nunito"/>
              </a:rPr>
              <a:t>, nó có thể được phân tích cú pháp hoặc thao tác để làm sạch dữ liệu.</a:t>
            </a:r>
            <a:endParaRPr lang="en-US" sz="1300" dirty="0">
              <a:solidFill>
                <a:schemeClr val="dk1"/>
              </a:solidFill>
              <a:latin typeface="Nunito"/>
              <a:sym typeface="Nunito"/>
            </a:endParaRPr>
          </a:p>
          <a:p>
            <a:pPr marL="285750" indent="285750" algn="just">
              <a:spcBef>
                <a:spcPts val="600"/>
              </a:spcBef>
              <a:spcAft>
                <a:spcPts val="600"/>
              </a:spcAft>
              <a:buClr>
                <a:schemeClr val="dk1"/>
              </a:buClr>
              <a:buSzPct val="125000"/>
              <a:buFont typeface="Wingdings" panose="05000000000000000000" pitchFamily="2" charset="2"/>
              <a:buChar char="§"/>
            </a:pPr>
            <a:r>
              <a:rPr lang="vi-VN" sz="1300" dirty="0">
                <a:solidFill>
                  <a:schemeClr val="dk1"/>
                </a:solidFill>
                <a:latin typeface="Nunito"/>
                <a:sym typeface="Nunito"/>
              </a:rPr>
              <a:t>Sau khi dữ liệu được lập chỉ mục, nó được phân tích dữ liệu.</a:t>
            </a:r>
            <a:r>
              <a:rPr lang="en-US" sz="1300" dirty="0">
                <a:solidFill>
                  <a:schemeClr val="dk1"/>
                </a:solidFill>
                <a:latin typeface="Nunito"/>
                <a:sym typeface="Nunito"/>
              </a:rPr>
              <a:t> </a:t>
            </a:r>
          </a:p>
          <a:p>
            <a:pPr marL="285750" indent="285750" algn="just">
              <a:spcBef>
                <a:spcPts val="600"/>
              </a:spcBef>
              <a:spcAft>
                <a:spcPts val="600"/>
              </a:spcAft>
              <a:buClr>
                <a:schemeClr val="dk1"/>
              </a:buClr>
              <a:buSzPct val="125000"/>
              <a:buFont typeface="Wingdings" panose="05000000000000000000" pitchFamily="2" charset="2"/>
              <a:buChar char="§"/>
            </a:pPr>
            <a:r>
              <a:rPr lang="vi-VN" sz="1300" dirty="0" err="1">
                <a:solidFill>
                  <a:schemeClr val="dk1"/>
                </a:solidFill>
                <a:latin typeface="Nunito"/>
                <a:sym typeface="Nunito"/>
              </a:rPr>
              <a:t>Splunk</a:t>
            </a:r>
            <a:r>
              <a:rPr lang="vi-VN" sz="1300" dirty="0">
                <a:solidFill>
                  <a:schemeClr val="dk1"/>
                </a:solidFill>
                <a:latin typeface="Nunito"/>
                <a:sym typeface="Nunito"/>
              </a:rPr>
              <a:t> hỗ trợ hai loại triển khai: độc lập và phân tán, với tìm kiếm tương ứng được thực hiện.</a:t>
            </a:r>
            <a:endParaRPr lang="en-US" sz="1300" dirty="0">
              <a:solidFill>
                <a:schemeClr val="dk1"/>
              </a:solidFill>
              <a:latin typeface="Nunito"/>
              <a:sym typeface="Nunito"/>
            </a:endParaRPr>
          </a:p>
          <a:p>
            <a:pPr marL="285750" indent="285750" algn="just">
              <a:spcBef>
                <a:spcPts val="600"/>
              </a:spcBef>
              <a:spcAft>
                <a:spcPts val="600"/>
              </a:spcAft>
              <a:buClr>
                <a:schemeClr val="dk1"/>
              </a:buClr>
              <a:buSzPct val="125000"/>
              <a:buFont typeface="Wingdings" panose="05000000000000000000" pitchFamily="2" charset="2"/>
              <a:buChar char="§"/>
            </a:pPr>
            <a:r>
              <a:rPr lang="vi-VN" sz="1300" dirty="0">
                <a:solidFill>
                  <a:schemeClr val="dk1"/>
                </a:solidFill>
                <a:latin typeface="Nunito"/>
              </a:rPr>
              <a:t>Công cụ </a:t>
            </a:r>
            <a:r>
              <a:rPr lang="vi-VN" sz="1300" dirty="0" err="1">
                <a:solidFill>
                  <a:schemeClr val="dk1"/>
                </a:solidFill>
                <a:latin typeface="Nunito"/>
              </a:rPr>
              <a:t>Splunk</a:t>
            </a:r>
            <a:r>
              <a:rPr lang="vi-VN" sz="1300" dirty="0">
                <a:solidFill>
                  <a:schemeClr val="dk1"/>
                </a:solidFill>
                <a:latin typeface="Nunito"/>
              </a:rPr>
              <a:t> bao gồm các thành phần bổ sung như quản lý dữ liệu, báo cáo, lên kế hoạch và cảnh báo.</a:t>
            </a:r>
            <a:endParaRPr lang="en-US" sz="1300" dirty="0">
              <a:solidFill>
                <a:schemeClr val="dk1"/>
              </a:solidFill>
              <a:latin typeface="Nunito"/>
            </a:endParaRPr>
          </a:p>
          <a:p>
            <a:pPr marL="285750" indent="285750" algn="just">
              <a:spcBef>
                <a:spcPts val="600"/>
              </a:spcBef>
              <a:spcAft>
                <a:spcPts val="600"/>
              </a:spcAft>
              <a:buClr>
                <a:schemeClr val="dk1"/>
              </a:buClr>
              <a:buSzPct val="125000"/>
              <a:buFont typeface="Wingdings" panose="05000000000000000000" pitchFamily="2" charset="2"/>
              <a:buChar char="§"/>
            </a:pPr>
            <a:r>
              <a:rPr lang="vi-VN" sz="1300" dirty="0">
                <a:solidFill>
                  <a:schemeClr val="dk1"/>
                </a:solidFill>
                <a:latin typeface="Nunito"/>
                <a:sym typeface="Nunito"/>
              </a:rPr>
              <a:t>Người dùng tương tác với </a:t>
            </a:r>
            <a:r>
              <a:rPr lang="vi-VN" sz="1300" dirty="0" err="1">
                <a:solidFill>
                  <a:schemeClr val="dk1"/>
                </a:solidFill>
                <a:latin typeface="Nunito"/>
                <a:sym typeface="Nunito"/>
              </a:rPr>
              <a:t>Splunk</a:t>
            </a:r>
            <a:r>
              <a:rPr lang="vi-VN" sz="1300" dirty="0">
                <a:solidFill>
                  <a:schemeClr val="dk1"/>
                </a:solidFill>
                <a:latin typeface="Nunito"/>
                <a:sym typeface="Nunito"/>
              </a:rPr>
              <a:t> qua </a:t>
            </a:r>
            <a:r>
              <a:rPr lang="vi-VN" sz="1300" dirty="0" err="1">
                <a:solidFill>
                  <a:schemeClr val="dk1"/>
                </a:solidFill>
                <a:latin typeface="Nunito"/>
                <a:sym typeface="Nunito"/>
              </a:rPr>
              <a:t>Splunk</a:t>
            </a:r>
            <a:r>
              <a:rPr lang="vi-VN" sz="1300" dirty="0">
                <a:solidFill>
                  <a:schemeClr val="dk1"/>
                </a:solidFill>
                <a:latin typeface="Nunito"/>
                <a:sym typeface="Nunito"/>
              </a:rPr>
              <a:t> CLI, </a:t>
            </a:r>
            <a:r>
              <a:rPr lang="vi-VN" sz="1300" dirty="0" err="1">
                <a:solidFill>
                  <a:schemeClr val="dk1"/>
                </a:solidFill>
                <a:latin typeface="Nunito"/>
                <a:sym typeface="Nunito"/>
              </a:rPr>
              <a:t>Splunk</a:t>
            </a:r>
            <a:r>
              <a:rPr lang="vi-VN" sz="1300" dirty="0">
                <a:solidFill>
                  <a:schemeClr val="dk1"/>
                </a:solidFill>
                <a:latin typeface="Nunito"/>
                <a:sym typeface="Nunito"/>
              </a:rPr>
              <a:t> </a:t>
            </a:r>
            <a:r>
              <a:rPr lang="vi-VN" sz="1300" dirty="0" err="1">
                <a:solidFill>
                  <a:schemeClr val="dk1"/>
                </a:solidFill>
                <a:latin typeface="Nunito"/>
                <a:sym typeface="Nunito"/>
              </a:rPr>
              <a:t>Web</a:t>
            </a:r>
            <a:r>
              <a:rPr lang="vi-VN" sz="1300" dirty="0">
                <a:solidFill>
                  <a:schemeClr val="dk1"/>
                </a:solidFill>
                <a:latin typeface="Nunito"/>
                <a:sym typeface="Nunito"/>
              </a:rPr>
              <a:t> </a:t>
            </a:r>
            <a:r>
              <a:rPr lang="vi-VN" sz="1300" dirty="0" err="1">
                <a:solidFill>
                  <a:schemeClr val="dk1"/>
                </a:solidFill>
                <a:latin typeface="Nunito"/>
                <a:sym typeface="Nunito"/>
              </a:rPr>
              <a:t>Interface</a:t>
            </a:r>
            <a:r>
              <a:rPr lang="vi-VN" sz="1300" dirty="0">
                <a:solidFill>
                  <a:schemeClr val="dk1"/>
                </a:solidFill>
                <a:latin typeface="Nunito"/>
                <a:sym typeface="Nunito"/>
              </a:rPr>
              <a:t> và </a:t>
            </a:r>
            <a:r>
              <a:rPr lang="vi-VN" sz="1300" dirty="0" err="1">
                <a:solidFill>
                  <a:schemeClr val="dk1"/>
                </a:solidFill>
                <a:latin typeface="Nunito"/>
                <a:sym typeface="Nunito"/>
              </a:rPr>
              <a:t>Splunk</a:t>
            </a:r>
            <a:r>
              <a:rPr lang="vi-VN" sz="1300" dirty="0">
                <a:solidFill>
                  <a:schemeClr val="dk1"/>
                </a:solidFill>
                <a:latin typeface="Nunito"/>
                <a:sym typeface="Nunito"/>
              </a:rPr>
              <a:t> SDK, được hỗ trợ bởi hầu hết các ngôn ngữ.</a:t>
            </a:r>
            <a:endParaRPr lang="en-US" sz="1300" dirty="0">
              <a:solidFill>
                <a:schemeClr val="dk1"/>
              </a:solidFill>
              <a:latin typeface="Nunito"/>
              <a:sym typeface="Nunito"/>
            </a:endParaRPr>
          </a:p>
          <a:p>
            <a:pPr marL="228600" indent="-226059">
              <a:spcBef>
                <a:spcPts val="600"/>
              </a:spcBef>
              <a:spcAft>
                <a:spcPts val="600"/>
              </a:spcAft>
              <a:buSzPts val="1400"/>
              <a:buFont typeface="Arial"/>
              <a:buChar char="■"/>
            </a:pPr>
            <a:endParaRPr lang="en-US" dirty="0"/>
          </a:p>
        </p:txBody>
      </p:sp>
      <p:pic>
        <p:nvPicPr>
          <p:cNvPr id="5" name="Picture 4">
            <a:extLst>
              <a:ext uri="{FF2B5EF4-FFF2-40B4-BE49-F238E27FC236}">
                <a16:creationId xmlns:a16="http://schemas.microsoft.com/office/drawing/2014/main" id="{F58B928E-2A6C-FD51-DAB9-9C4D12DF5755}"/>
              </a:ext>
            </a:extLst>
          </p:cNvPr>
          <p:cNvPicPr>
            <a:picLocks noChangeAspect="1"/>
          </p:cNvPicPr>
          <p:nvPr/>
        </p:nvPicPr>
        <p:blipFill>
          <a:blip r:embed="rId3"/>
          <a:stretch>
            <a:fillRect/>
          </a:stretch>
        </p:blipFill>
        <p:spPr>
          <a:xfrm>
            <a:off x="5203122" y="1141085"/>
            <a:ext cx="3597978" cy="2493514"/>
          </a:xfrm>
          <a:prstGeom prst="rect">
            <a:avLst/>
          </a:prstGeom>
        </p:spPr>
      </p:pic>
    </p:spTree>
    <p:extLst>
      <p:ext uri="{BB962C8B-B14F-4D97-AF65-F5344CB8AC3E}">
        <p14:creationId xmlns:p14="http://schemas.microsoft.com/office/powerpoint/2010/main" val="449431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grpSp>
        <p:nvGrpSpPr>
          <p:cNvPr id="1321" name="Google Shape;1321;p40"/>
          <p:cNvGrpSpPr/>
          <p:nvPr/>
        </p:nvGrpSpPr>
        <p:grpSpPr>
          <a:xfrm>
            <a:off x="7629001" y="3318627"/>
            <a:ext cx="1130364" cy="1523722"/>
            <a:chOff x="8027950" y="197225"/>
            <a:chExt cx="894275" cy="1205476"/>
          </a:xfrm>
        </p:grpSpPr>
        <p:sp>
          <p:nvSpPr>
            <p:cNvPr id="1322" name="Google Shape;1322;p40"/>
            <p:cNvSpPr/>
            <p:nvPr/>
          </p:nvSpPr>
          <p:spPr>
            <a:xfrm>
              <a:off x="8754564" y="1173952"/>
              <a:ext cx="167661" cy="97130"/>
            </a:xfrm>
            <a:custGeom>
              <a:avLst/>
              <a:gdLst/>
              <a:ahLst/>
              <a:cxnLst/>
              <a:rect l="l" t="t" r="r" b="b"/>
              <a:pathLst>
                <a:path w="1507" h="873" extrusionOk="0">
                  <a:moveTo>
                    <a:pt x="607" y="1"/>
                  </a:moveTo>
                  <a:lnTo>
                    <a:pt x="1" y="349"/>
                  </a:lnTo>
                  <a:lnTo>
                    <a:pt x="899" y="872"/>
                  </a:lnTo>
                  <a:lnTo>
                    <a:pt x="1506" y="525"/>
                  </a:lnTo>
                  <a:lnTo>
                    <a:pt x="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0"/>
            <p:cNvSpPr/>
            <p:nvPr/>
          </p:nvSpPr>
          <p:spPr>
            <a:xfrm>
              <a:off x="8754564" y="1212669"/>
              <a:ext cx="100129" cy="190032"/>
            </a:xfrm>
            <a:custGeom>
              <a:avLst/>
              <a:gdLst/>
              <a:ahLst/>
              <a:cxnLst/>
              <a:rect l="l" t="t" r="r" b="b"/>
              <a:pathLst>
                <a:path w="900" h="1708" extrusionOk="0">
                  <a:moveTo>
                    <a:pt x="1" y="1"/>
                  </a:moveTo>
                  <a:lnTo>
                    <a:pt x="1" y="1184"/>
                  </a:lnTo>
                  <a:lnTo>
                    <a:pt x="899" y="1708"/>
                  </a:lnTo>
                  <a:lnTo>
                    <a:pt x="899" y="524"/>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0"/>
            <p:cNvSpPr/>
            <p:nvPr/>
          </p:nvSpPr>
          <p:spPr>
            <a:xfrm>
              <a:off x="8854583" y="1232251"/>
              <a:ext cx="67643" cy="170450"/>
            </a:xfrm>
            <a:custGeom>
              <a:avLst/>
              <a:gdLst/>
              <a:ahLst/>
              <a:cxnLst/>
              <a:rect l="l" t="t" r="r" b="b"/>
              <a:pathLst>
                <a:path w="608" h="1532" extrusionOk="0">
                  <a:moveTo>
                    <a:pt x="607" y="1"/>
                  </a:moveTo>
                  <a:lnTo>
                    <a:pt x="0" y="348"/>
                  </a:lnTo>
                  <a:lnTo>
                    <a:pt x="0" y="1532"/>
                  </a:lnTo>
                  <a:lnTo>
                    <a:pt x="607" y="1184"/>
                  </a:lnTo>
                  <a:lnTo>
                    <a:pt x="6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8584008" y="917727"/>
              <a:ext cx="167550" cy="97019"/>
            </a:xfrm>
            <a:custGeom>
              <a:avLst/>
              <a:gdLst/>
              <a:ahLst/>
              <a:cxnLst/>
              <a:rect l="l" t="t" r="r" b="b"/>
              <a:pathLst>
                <a:path w="1506" h="872" extrusionOk="0">
                  <a:moveTo>
                    <a:pt x="606" y="0"/>
                  </a:moveTo>
                  <a:lnTo>
                    <a:pt x="0" y="348"/>
                  </a:lnTo>
                  <a:lnTo>
                    <a:pt x="900" y="872"/>
                  </a:lnTo>
                  <a:lnTo>
                    <a:pt x="1506" y="524"/>
                  </a:lnTo>
                  <a:lnTo>
                    <a:pt x="6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0"/>
            <p:cNvSpPr/>
            <p:nvPr/>
          </p:nvSpPr>
          <p:spPr>
            <a:xfrm>
              <a:off x="8584008" y="956333"/>
              <a:ext cx="100129" cy="348244"/>
            </a:xfrm>
            <a:custGeom>
              <a:avLst/>
              <a:gdLst/>
              <a:ahLst/>
              <a:cxnLst/>
              <a:rect l="l" t="t" r="r" b="b"/>
              <a:pathLst>
                <a:path w="900" h="3130" extrusionOk="0">
                  <a:moveTo>
                    <a:pt x="0" y="1"/>
                  </a:moveTo>
                  <a:lnTo>
                    <a:pt x="0" y="2606"/>
                  </a:lnTo>
                  <a:lnTo>
                    <a:pt x="900" y="3129"/>
                  </a:lnTo>
                  <a:lnTo>
                    <a:pt x="900" y="525"/>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0"/>
            <p:cNvSpPr/>
            <p:nvPr/>
          </p:nvSpPr>
          <p:spPr>
            <a:xfrm>
              <a:off x="8684027" y="975914"/>
              <a:ext cx="67532" cy="328662"/>
            </a:xfrm>
            <a:custGeom>
              <a:avLst/>
              <a:gdLst/>
              <a:ahLst/>
              <a:cxnLst/>
              <a:rect l="l" t="t" r="r" b="b"/>
              <a:pathLst>
                <a:path w="607" h="2954" extrusionOk="0">
                  <a:moveTo>
                    <a:pt x="607" y="1"/>
                  </a:moveTo>
                  <a:lnTo>
                    <a:pt x="1" y="349"/>
                  </a:lnTo>
                  <a:lnTo>
                    <a:pt x="1" y="2953"/>
                  </a:lnTo>
                  <a:lnTo>
                    <a:pt x="607" y="2605"/>
                  </a:lnTo>
                  <a:lnTo>
                    <a:pt x="6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8413453" y="794231"/>
              <a:ext cx="167439" cy="97130"/>
            </a:xfrm>
            <a:custGeom>
              <a:avLst/>
              <a:gdLst/>
              <a:ahLst/>
              <a:cxnLst/>
              <a:rect l="l" t="t" r="r" b="b"/>
              <a:pathLst>
                <a:path w="1505" h="873" extrusionOk="0">
                  <a:moveTo>
                    <a:pt x="606" y="1"/>
                  </a:moveTo>
                  <a:lnTo>
                    <a:pt x="1" y="350"/>
                  </a:lnTo>
                  <a:lnTo>
                    <a:pt x="899" y="872"/>
                  </a:lnTo>
                  <a:lnTo>
                    <a:pt x="1505" y="526"/>
                  </a:lnTo>
                  <a:lnTo>
                    <a:pt x="6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0"/>
            <p:cNvSpPr/>
            <p:nvPr/>
          </p:nvSpPr>
          <p:spPr>
            <a:xfrm>
              <a:off x="8413453" y="833060"/>
              <a:ext cx="100129" cy="373277"/>
            </a:xfrm>
            <a:custGeom>
              <a:avLst/>
              <a:gdLst/>
              <a:ahLst/>
              <a:cxnLst/>
              <a:rect l="l" t="t" r="r" b="b"/>
              <a:pathLst>
                <a:path w="900" h="3355" extrusionOk="0">
                  <a:moveTo>
                    <a:pt x="1" y="1"/>
                  </a:moveTo>
                  <a:lnTo>
                    <a:pt x="1" y="2831"/>
                  </a:lnTo>
                  <a:lnTo>
                    <a:pt x="899" y="3354"/>
                  </a:lnTo>
                  <a:lnTo>
                    <a:pt x="899" y="52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0"/>
            <p:cNvSpPr/>
            <p:nvPr/>
          </p:nvSpPr>
          <p:spPr>
            <a:xfrm>
              <a:off x="8513472" y="852641"/>
              <a:ext cx="67421" cy="353696"/>
            </a:xfrm>
            <a:custGeom>
              <a:avLst/>
              <a:gdLst/>
              <a:ahLst/>
              <a:cxnLst/>
              <a:rect l="l" t="t" r="r" b="b"/>
              <a:pathLst>
                <a:path w="606" h="3179" extrusionOk="0">
                  <a:moveTo>
                    <a:pt x="606" y="1"/>
                  </a:moveTo>
                  <a:lnTo>
                    <a:pt x="0" y="347"/>
                  </a:lnTo>
                  <a:lnTo>
                    <a:pt x="0" y="3178"/>
                  </a:lnTo>
                  <a:lnTo>
                    <a:pt x="606" y="2830"/>
                  </a:lnTo>
                  <a:lnTo>
                    <a:pt x="6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8242786" y="630238"/>
              <a:ext cx="167661" cy="97130"/>
            </a:xfrm>
            <a:custGeom>
              <a:avLst/>
              <a:gdLst/>
              <a:ahLst/>
              <a:cxnLst/>
              <a:rect l="l" t="t" r="r" b="b"/>
              <a:pathLst>
                <a:path w="1507" h="873" extrusionOk="0">
                  <a:moveTo>
                    <a:pt x="607" y="1"/>
                  </a:moveTo>
                  <a:lnTo>
                    <a:pt x="1" y="349"/>
                  </a:lnTo>
                  <a:lnTo>
                    <a:pt x="901" y="872"/>
                  </a:lnTo>
                  <a:lnTo>
                    <a:pt x="1506" y="524"/>
                  </a:lnTo>
                  <a:lnTo>
                    <a:pt x="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0"/>
            <p:cNvSpPr/>
            <p:nvPr/>
          </p:nvSpPr>
          <p:spPr>
            <a:xfrm>
              <a:off x="8242786" y="668955"/>
              <a:ext cx="100241" cy="439143"/>
            </a:xfrm>
            <a:custGeom>
              <a:avLst/>
              <a:gdLst/>
              <a:ahLst/>
              <a:cxnLst/>
              <a:rect l="l" t="t" r="r" b="b"/>
              <a:pathLst>
                <a:path w="901" h="3947" extrusionOk="0">
                  <a:moveTo>
                    <a:pt x="1" y="1"/>
                  </a:moveTo>
                  <a:lnTo>
                    <a:pt x="1" y="3423"/>
                  </a:lnTo>
                  <a:lnTo>
                    <a:pt x="901" y="3946"/>
                  </a:lnTo>
                  <a:lnTo>
                    <a:pt x="901" y="524"/>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0"/>
            <p:cNvSpPr/>
            <p:nvPr/>
          </p:nvSpPr>
          <p:spPr>
            <a:xfrm>
              <a:off x="8342916" y="688537"/>
              <a:ext cx="67532" cy="419561"/>
            </a:xfrm>
            <a:custGeom>
              <a:avLst/>
              <a:gdLst/>
              <a:ahLst/>
              <a:cxnLst/>
              <a:rect l="l" t="t" r="r" b="b"/>
              <a:pathLst>
                <a:path w="607" h="3771" extrusionOk="0">
                  <a:moveTo>
                    <a:pt x="606" y="0"/>
                  </a:moveTo>
                  <a:lnTo>
                    <a:pt x="1" y="348"/>
                  </a:lnTo>
                  <a:lnTo>
                    <a:pt x="1" y="3770"/>
                  </a:lnTo>
                  <a:lnTo>
                    <a:pt x="606" y="3423"/>
                  </a:lnTo>
                  <a:lnTo>
                    <a:pt x="6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8072342" y="405387"/>
              <a:ext cx="167439" cy="97130"/>
            </a:xfrm>
            <a:custGeom>
              <a:avLst/>
              <a:gdLst/>
              <a:ahLst/>
              <a:cxnLst/>
              <a:rect l="l" t="t" r="r" b="b"/>
              <a:pathLst>
                <a:path w="1505" h="873" extrusionOk="0">
                  <a:moveTo>
                    <a:pt x="606" y="1"/>
                  </a:moveTo>
                  <a:lnTo>
                    <a:pt x="0" y="349"/>
                  </a:lnTo>
                  <a:lnTo>
                    <a:pt x="899" y="872"/>
                  </a:lnTo>
                  <a:lnTo>
                    <a:pt x="1505" y="524"/>
                  </a:lnTo>
                  <a:lnTo>
                    <a:pt x="6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0"/>
            <p:cNvSpPr/>
            <p:nvPr/>
          </p:nvSpPr>
          <p:spPr>
            <a:xfrm>
              <a:off x="8072342" y="444105"/>
              <a:ext cx="100018" cy="565757"/>
            </a:xfrm>
            <a:custGeom>
              <a:avLst/>
              <a:gdLst/>
              <a:ahLst/>
              <a:cxnLst/>
              <a:rect l="l" t="t" r="r" b="b"/>
              <a:pathLst>
                <a:path w="899" h="5085" extrusionOk="0">
                  <a:moveTo>
                    <a:pt x="0" y="1"/>
                  </a:moveTo>
                  <a:lnTo>
                    <a:pt x="0" y="4561"/>
                  </a:lnTo>
                  <a:lnTo>
                    <a:pt x="899" y="5085"/>
                  </a:lnTo>
                  <a:lnTo>
                    <a:pt x="899" y="52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0"/>
            <p:cNvSpPr/>
            <p:nvPr/>
          </p:nvSpPr>
          <p:spPr>
            <a:xfrm>
              <a:off x="8172249" y="463686"/>
              <a:ext cx="67532" cy="546175"/>
            </a:xfrm>
            <a:custGeom>
              <a:avLst/>
              <a:gdLst/>
              <a:ahLst/>
              <a:cxnLst/>
              <a:rect l="l" t="t" r="r" b="b"/>
              <a:pathLst>
                <a:path w="607" h="4909" extrusionOk="0">
                  <a:moveTo>
                    <a:pt x="607" y="0"/>
                  </a:moveTo>
                  <a:lnTo>
                    <a:pt x="1" y="348"/>
                  </a:lnTo>
                  <a:lnTo>
                    <a:pt x="1" y="4909"/>
                  </a:lnTo>
                  <a:lnTo>
                    <a:pt x="607" y="4561"/>
                  </a:lnTo>
                  <a:lnTo>
                    <a:pt x="6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8754564" y="1132898"/>
              <a:ext cx="167661" cy="97130"/>
            </a:xfrm>
            <a:custGeom>
              <a:avLst/>
              <a:gdLst/>
              <a:ahLst/>
              <a:cxnLst/>
              <a:rect l="l" t="t" r="r" b="b"/>
              <a:pathLst>
                <a:path w="1507" h="873" extrusionOk="0">
                  <a:moveTo>
                    <a:pt x="607" y="1"/>
                  </a:moveTo>
                  <a:lnTo>
                    <a:pt x="1" y="349"/>
                  </a:lnTo>
                  <a:lnTo>
                    <a:pt x="899" y="872"/>
                  </a:lnTo>
                  <a:lnTo>
                    <a:pt x="1506" y="524"/>
                  </a:lnTo>
                  <a:lnTo>
                    <a:pt x="6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0"/>
            <p:cNvSpPr/>
            <p:nvPr/>
          </p:nvSpPr>
          <p:spPr>
            <a:xfrm>
              <a:off x="8754564" y="1171615"/>
              <a:ext cx="100129" cy="79773"/>
            </a:xfrm>
            <a:custGeom>
              <a:avLst/>
              <a:gdLst/>
              <a:ahLst/>
              <a:cxnLst/>
              <a:rect l="l" t="t" r="r" b="b"/>
              <a:pathLst>
                <a:path w="900" h="717" extrusionOk="0">
                  <a:moveTo>
                    <a:pt x="1" y="1"/>
                  </a:moveTo>
                  <a:lnTo>
                    <a:pt x="1" y="193"/>
                  </a:lnTo>
                  <a:lnTo>
                    <a:pt x="899" y="717"/>
                  </a:lnTo>
                  <a:lnTo>
                    <a:pt x="899" y="52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0"/>
            <p:cNvSpPr/>
            <p:nvPr/>
          </p:nvSpPr>
          <p:spPr>
            <a:xfrm>
              <a:off x="8854583" y="1191197"/>
              <a:ext cx="67643" cy="60192"/>
            </a:xfrm>
            <a:custGeom>
              <a:avLst/>
              <a:gdLst/>
              <a:ahLst/>
              <a:cxnLst/>
              <a:rect l="l" t="t" r="r" b="b"/>
              <a:pathLst>
                <a:path w="608" h="541" extrusionOk="0">
                  <a:moveTo>
                    <a:pt x="607" y="0"/>
                  </a:moveTo>
                  <a:lnTo>
                    <a:pt x="0" y="348"/>
                  </a:lnTo>
                  <a:lnTo>
                    <a:pt x="0" y="541"/>
                  </a:lnTo>
                  <a:lnTo>
                    <a:pt x="607" y="193"/>
                  </a:lnTo>
                  <a:lnTo>
                    <a:pt x="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8584008" y="876673"/>
              <a:ext cx="167550" cy="97130"/>
            </a:xfrm>
            <a:custGeom>
              <a:avLst/>
              <a:gdLst/>
              <a:ahLst/>
              <a:cxnLst/>
              <a:rect l="l" t="t" r="r" b="b"/>
              <a:pathLst>
                <a:path w="1506" h="873" extrusionOk="0">
                  <a:moveTo>
                    <a:pt x="606" y="1"/>
                  </a:moveTo>
                  <a:lnTo>
                    <a:pt x="0" y="349"/>
                  </a:lnTo>
                  <a:lnTo>
                    <a:pt x="900" y="872"/>
                  </a:lnTo>
                  <a:lnTo>
                    <a:pt x="1506" y="524"/>
                  </a:lnTo>
                  <a:lnTo>
                    <a:pt x="6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0"/>
            <p:cNvSpPr/>
            <p:nvPr/>
          </p:nvSpPr>
          <p:spPr>
            <a:xfrm>
              <a:off x="8584008" y="915390"/>
              <a:ext cx="100129" cy="79773"/>
            </a:xfrm>
            <a:custGeom>
              <a:avLst/>
              <a:gdLst/>
              <a:ahLst/>
              <a:cxnLst/>
              <a:rect l="l" t="t" r="r" b="b"/>
              <a:pathLst>
                <a:path w="900" h="717" extrusionOk="0">
                  <a:moveTo>
                    <a:pt x="0" y="1"/>
                  </a:moveTo>
                  <a:lnTo>
                    <a:pt x="0" y="193"/>
                  </a:lnTo>
                  <a:lnTo>
                    <a:pt x="900" y="717"/>
                  </a:lnTo>
                  <a:lnTo>
                    <a:pt x="900" y="524"/>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0"/>
            <p:cNvSpPr/>
            <p:nvPr/>
          </p:nvSpPr>
          <p:spPr>
            <a:xfrm>
              <a:off x="8684027" y="934971"/>
              <a:ext cx="67532" cy="60192"/>
            </a:xfrm>
            <a:custGeom>
              <a:avLst/>
              <a:gdLst/>
              <a:ahLst/>
              <a:cxnLst/>
              <a:rect l="l" t="t" r="r" b="b"/>
              <a:pathLst>
                <a:path w="607" h="541" extrusionOk="0">
                  <a:moveTo>
                    <a:pt x="607" y="0"/>
                  </a:moveTo>
                  <a:lnTo>
                    <a:pt x="1" y="348"/>
                  </a:lnTo>
                  <a:lnTo>
                    <a:pt x="1" y="541"/>
                  </a:lnTo>
                  <a:lnTo>
                    <a:pt x="607" y="193"/>
                  </a:lnTo>
                  <a:lnTo>
                    <a:pt x="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8413453" y="753288"/>
              <a:ext cx="167439" cy="97130"/>
            </a:xfrm>
            <a:custGeom>
              <a:avLst/>
              <a:gdLst/>
              <a:ahLst/>
              <a:cxnLst/>
              <a:rect l="l" t="t" r="r" b="b"/>
              <a:pathLst>
                <a:path w="1505" h="873" extrusionOk="0">
                  <a:moveTo>
                    <a:pt x="606" y="1"/>
                  </a:moveTo>
                  <a:lnTo>
                    <a:pt x="1" y="349"/>
                  </a:lnTo>
                  <a:lnTo>
                    <a:pt x="899" y="872"/>
                  </a:lnTo>
                  <a:lnTo>
                    <a:pt x="1505" y="524"/>
                  </a:lnTo>
                  <a:lnTo>
                    <a:pt x="6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0"/>
            <p:cNvSpPr/>
            <p:nvPr/>
          </p:nvSpPr>
          <p:spPr>
            <a:xfrm>
              <a:off x="8413453" y="792006"/>
              <a:ext cx="100129" cy="79773"/>
            </a:xfrm>
            <a:custGeom>
              <a:avLst/>
              <a:gdLst/>
              <a:ahLst/>
              <a:cxnLst/>
              <a:rect l="l" t="t" r="r" b="b"/>
              <a:pathLst>
                <a:path w="900" h="717" extrusionOk="0">
                  <a:moveTo>
                    <a:pt x="1" y="1"/>
                  </a:moveTo>
                  <a:lnTo>
                    <a:pt x="1" y="193"/>
                  </a:lnTo>
                  <a:lnTo>
                    <a:pt x="899" y="717"/>
                  </a:lnTo>
                  <a:lnTo>
                    <a:pt x="899" y="52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0"/>
            <p:cNvSpPr/>
            <p:nvPr/>
          </p:nvSpPr>
          <p:spPr>
            <a:xfrm>
              <a:off x="8513472" y="811587"/>
              <a:ext cx="67421" cy="60192"/>
            </a:xfrm>
            <a:custGeom>
              <a:avLst/>
              <a:gdLst/>
              <a:ahLst/>
              <a:cxnLst/>
              <a:rect l="l" t="t" r="r" b="b"/>
              <a:pathLst>
                <a:path w="606" h="541" extrusionOk="0">
                  <a:moveTo>
                    <a:pt x="606" y="0"/>
                  </a:moveTo>
                  <a:lnTo>
                    <a:pt x="0" y="348"/>
                  </a:lnTo>
                  <a:lnTo>
                    <a:pt x="0" y="541"/>
                  </a:lnTo>
                  <a:lnTo>
                    <a:pt x="606" y="193"/>
                  </a:lnTo>
                  <a:lnTo>
                    <a:pt x="6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8242786" y="589295"/>
              <a:ext cx="167661" cy="97130"/>
            </a:xfrm>
            <a:custGeom>
              <a:avLst/>
              <a:gdLst/>
              <a:ahLst/>
              <a:cxnLst/>
              <a:rect l="l" t="t" r="r" b="b"/>
              <a:pathLst>
                <a:path w="1507" h="873" extrusionOk="0">
                  <a:moveTo>
                    <a:pt x="607" y="1"/>
                  </a:moveTo>
                  <a:lnTo>
                    <a:pt x="1" y="349"/>
                  </a:lnTo>
                  <a:lnTo>
                    <a:pt x="901" y="872"/>
                  </a:lnTo>
                  <a:lnTo>
                    <a:pt x="1506" y="524"/>
                  </a:lnTo>
                  <a:lnTo>
                    <a:pt x="6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0"/>
            <p:cNvSpPr/>
            <p:nvPr/>
          </p:nvSpPr>
          <p:spPr>
            <a:xfrm>
              <a:off x="8242786" y="628013"/>
              <a:ext cx="100241" cy="79773"/>
            </a:xfrm>
            <a:custGeom>
              <a:avLst/>
              <a:gdLst/>
              <a:ahLst/>
              <a:cxnLst/>
              <a:rect l="l" t="t" r="r" b="b"/>
              <a:pathLst>
                <a:path w="901" h="717" extrusionOk="0">
                  <a:moveTo>
                    <a:pt x="1" y="1"/>
                  </a:moveTo>
                  <a:lnTo>
                    <a:pt x="1" y="193"/>
                  </a:lnTo>
                  <a:lnTo>
                    <a:pt x="901" y="717"/>
                  </a:lnTo>
                  <a:lnTo>
                    <a:pt x="901" y="52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0"/>
            <p:cNvSpPr/>
            <p:nvPr/>
          </p:nvSpPr>
          <p:spPr>
            <a:xfrm>
              <a:off x="8342916" y="647594"/>
              <a:ext cx="67532" cy="60192"/>
            </a:xfrm>
            <a:custGeom>
              <a:avLst/>
              <a:gdLst/>
              <a:ahLst/>
              <a:cxnLst/>
              <a:rect l="l" t="t" r="r" b="b"/>
              <a:pathLst>
                <a:path w="607" h="541" extrusionOk="0">
                  <a:moveTo>
                    <a:pt x="606" y="0"/>
                  </a:moveTo>
                  <a:lnTo>
                    <a:pt x="1" y="348"/>
                  </a:lnTo>
                  <a:lnTo>
                    <a:pt x="1" y="541"/>
                  </a:lnTo>
                  <a:lnTo>
                    <a:pt x="606" y="193"/>
                  </a:lnTo>
                  <a:lnTo>
                    <a:pt x="6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8072342" y="364333"/>
              <a:ext cx="167439" cy="97019"/>
            </a:xfrm>
            <a:custGeom>
              <a:avLst/>
              <a:gdLst/>
              <a:ahLst/>
              <a:cxnLst/>
              <a:rect l="l" t="t" r="r" b="b"/>
              <a:pathLst>
                <a:path w="1505" h="872" extrusionOk="0">
                  <a:moveTo>
                    <a:pt x="606" y="0"/>
                  </a:moveTo>
                  <a:lnTo>
                    <a:pt x="0" y="348"/>
                  </a:lnTo>
                  <a:lnTo>
                    <a:pt x="899" y="872"/>
                  </a:lnTo>
                  <a:lnTo>
                    <a:pt x="1505" y="524"/>
                  </a:lnTo>
                  <a:lnTo>
                    <a:pt x="6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0"/>
            <p:cNvSpPr/>
            <p:nvPr/>
          </p:nvSpPr>
          <p:spPr>
            <a:xfrm>
              <a:off x="8072342" y="403051"/>
              <a:ext cx="100018" cy="79885"/>
            </a:xfrm>
            <a:custGeom>
              <a:avLst/>
              <a:gdLst/>
              <a:ahLst/>
              <a:cxnLst/>
              <a:rect l="l" t="t" r="r" b="b"/>
              <a:pathLst>
                <a:path w="899" h="718" extrusionOk="0">
                  <a:moveTo>
                    <a:pt x="0" y="0"/>
                  </a:moveTo>
                  <a:lnTo>
                    <a:pt x="0" y="194"/>
                  </a:lnTo>
                  <a:lnTo>
                    <a:pt x="899" y="717"/>
                  </a:lnTo>
                  <a:lnTo>
                    <a:pt x="899" y="524"/>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0"/>
            <p:cNvSpPr/>
            <p:nvPr/>
          </p:nvSpPr>
          <p:spPr>
            <a:xfrm>
              <a:off x="8172249" y="422521"/>
              <a:ext cx="67532" cy="60414"/>
            </a:xfrm>
            <a:custGeom>
              <a:avLst/>
              <a:gdLst/>
              <a:ahLst/>
              <a:cxnLst/>
              <a:rect l="l" t="t" r="r" b="b"/>
              <a:pathLst>
                <a:path w="607" h="543" extrusionOk="0">
                  <a:moveTo>
                    <a:pt x="607" y="1"/>
                  </a:moveTo>
                  <a:lnTo>
                    <a:pt x="1" y="349"/>
                  </a:lnTo>
                  <a:lnTo>
                    <a:pt x="1" y="542"/>
                  </a:lnTo>
                  <a:lnTo>
                    <a:pt x="607" y="195"/>
                  </a:lnTo>
                  <a:lnTo>
                    <a:pt x="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8684027" y="833727"/>
              <a:ext cx="238197" cy="286272"/>
            </a:xfrm>
            <a:custGeom>
              <a:avLst/>
              <a:gdLst/>
              <a:ahLst/>
              <a:cxnLst/>
              <a:rect l="l" t="t" r="r" b="b"/>
              <a:pathLst>
                <a:path w="2141" h="2573" extrusionOk="0">
                  <a:moveTo>
                    <a:pt x="1" y="1"/>
                  </a:moveTo>
                  <a:lnTo>
                    <a:pt x="1" y="269"/>
                  </a:lnTo>
                  <a:lnTo>
                    <a:pt x="1533" y="2572"/>
                  </a:lnTo>
                  <a:lnTo>
                    <a:pt x="2140" y="2225"/>
                  </a:lnTo>
                  <a:lnTo>
                    <a:pt x="2140" y="195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0"/>
            <p:cNvSpPr/>
            <p:nvPr/>
          </p:nvSpPr>
          <p:spPr>
            <a:xfrm>
              <a:off x="8513472" y="710343"/>
              <a:ext cx="170665" cy="153316"/>
            </a:xfrm>
            <a:custGeom>
              <a:avLst/>
              <a:gdLst/>
              <a:ahLst/>
              <a:cxnLst/>
              <a:rect l="l" t="t" r="r" b="b"/>
              <a:pathLst>
                <a:path w="1534" h="1378" extrusionOk="0">
                  <a:moveTo>
                    <a:pt x="0" y="0"/>
                  </a:moveTo>
                  <a:lnTo>
                    <a:pt x="0" y="270"/>
                  </a:lnTo>
                  <a:lnTo>
                    <a:pt x="1534" y="1378"/>
                  </a:lnTo>
                  <a:lnTo>
                    <a:pt x="1534" y="11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0"/>
            <p:cNvSpPr/>
            <p:nvPr/>
          </p:nvSpPr>
          <p:spPr>
            <a:xfrm>
              <a:off x="8342916" y="546350"/>
              <a:ext cx="170665" cy="194037"/>
            </a:xfrm>
            <a:custGeom>
              <a:avLst/>
              <a:gdLst/>
              <a:ahLst/>
              <a:cxnLst/>
              <a:rect l="l" t="t" r="r" b="b"/>
              <a:pathLst>
                <a:path w="1534" h="1744" extrusionOk="0">
                  <a:moveTo>
                    <a:pt x="1" y="0"/>
                  </a:moveTo>
                  <a:lnTo>
                    <a:pt x="1" y="268"/>
                  </a:lnTo>
                  <a:lnTo>
                    <a:pt x="1533" y="1744"/>
                  </a:lnTo>
                  <a:lnTo>
                    <a:pt x="1533" y="147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8172249" y="321499"/>
              <a:ext cx="170776" cy="254785"/>
            </a:xfrm>
            <a:custGeom>
              <a:avLst/>
              <a:gdLst/>
              <a:ahLst/>
              <a:cxnLst/>
              <a:rect l="l" t="t" r="r" b="b"/>
              <a:pathLst>
                <a:path w="1535" h="2290" extrusionOk="0">
                  <a:moveTo>
                    <a:pt x="1" y="0"/>
                  </a:moveTo>
                  <a:lnTo>
                    <a:pt x="1" y="268"/>
                  </a:lnTo>
                  <a:lnTo>
                    <a:pt x="1535" y="2289"/>
                  </a:lnTo>
                  <a:lnTo>
                    <a:pt x="1535" y="202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0"/>
            <p:cNvSpPr/>
            <p:nvPr/>
          </p:nvSpPr>
          <p:spPr>
            <a:xfrm>
              <a:off x="8072342" y="254300"/>
              <a:ext cx="100018" cy="97130"/>
            </a:xfrm>
            <a:custGeom>
              <a:avLst/>
              <a:gdLst/>
              <a:ahLst/>
              <a:cxnLst/>
              <a:rect l="l" t="t" r="r" b="b"/>
              <a:pathLst>
                <a:path w="899" h="873" extrusionOk="0">
                  <a:moveTo>
                    <a:pt x="606" y="1"/>
                  </a:moveTo>
                  <a:lnTo>
                    <a:pt x="0" y="349"/>
                  </a:lnTo>
                  <a:lnTo>
                    <a:pt x="899" y="872"/>
                  </a:lnTo>
                  <a:lnTo>
                    <a:pt x="899" y="604"/>
                  </a:lnTo>
                  <a:lnTo>
                    <a:pt x="6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0"/>
            <p:cNvSpPr/>
            <p:nvPr/>
          </p:nvSpPr>
          <p:spPr>
            <a:xfrm>
              <a:off x="8027950" y="197225"/>
              <a:ext cx="141294" cy="111594"/>
            </a:xfrm>
            <a:custGeom>
              <a:avLst/>
              <a:gdLst/>
              <a:ahLst/>
              <a:cxnLst/>
              <a:rect l="l" t="t" r="r" b="b"/>
              <a:pathLst>
                <a:path w="1270" h="1003" extrusionOk="0">
                  <a:moveTo>
                    <a:pt x="1" y="0"/>
                  </a:moveTo>
                  <a:lnTo>
                    <a:pt x="1" y="269"/>
                  </a:lnTo>
                  <a:lnTo>
                    <a:pt x="200" y="1002"/>
                  </a:lnTo>
                  <a:lnTo>
                    <a:pt x="1270" y="375"/>
                  </a:lnTo>
                  <a:lnTo>
                    <a:pt x="1270" y="10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8684027" y="795010"/>
              <a:ext cx="238197" cy="295062"/>
            </a:xfrm>
            <a:custGeom>
              <a:avLst/>
              <a:gdLst/>
              <a:ahLst/>
              <a:cxnLst/>
              <a:rect l="l" t="t" r="r" b="b"/>
              <a:pathLst>
                <a:path w="2141" h="2652" extrusionOk="0">
                  <a:moveTo>
                    <a:pt x="607" y="1"/>
                  </a:moveTo>
                  <a:lnTo>
                    <a:pt x="1" y="349"/>
                  </a:lnTo>
                  <a:lnTo>
                    <a:pt x="1533" y="2651"/>
                  </a:lnTo>
                  <a:lnTo>
                    <a:pt x="2140" y="2303"/>
                  </a:ln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0"/>
            <p:cNvSpPr/>
            <p:nvPr/>
          </p:nvSpPr>
          <p:spPr>
            <a:xfrm>
              <a:off x="8513472" y="671626"/>
              <a:ext cx="238086" cy="162217"/>
            </a:xfrm>
            <a:custGeom>
              <a:avLst/>
              <a:gdLst/>
              <a:ahLst/>
              <a:cxnLst/>
              <a:rect l="l" t="t" r="r" b="b"/>
              <a:pathLst>
                <a:path w="2140" h="1458" extrusionOk="0">
                  <a:moveTo>
                    <a:pt x="606" y="0"/>
                  </a:moveTo>
                  <a:lnTo>
                    <a:pt x="0" y="348"/>
                  </a:lnTo>
                  <a:lnTo>
                    <a:pt x="1534" y="1458"/>
                  </a:lnTo>
                  <a:lnTo>
                    <a:pt x="2140" y="1110"/>
                  </a:lnTo>
                  <a:lnTo>
                    <a:pt x="6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0"/>
            <p:cNvSpPr/>
            <p:nvPr/>
          </p:nvSpPr>
          <p:spPr>
            <a:xfrm>
              <a:off x="8342916" y="507633"/>
              <a:ext cx="237974" cy="202827"/>
            </a:xfrm>
            <a:custGeom>
              <a:avLst/>
              <a:gdLst/>
              <a:ahLst/>
              <a:cxnLst/>
              <a:rect l="l" t="t" r="r" b="b"/>
              <a:pathLst>
                <a:path w="2139" h="1823" extrusionOk="0">
                  <a:moveTo>
                    <a:pt x="606" y="0"/>
                  </a:moveTo>
                  <a:lnTo>
                    <a:pt x="1" y="348"/>
                  </a:lnTo>
                  <a:lnTo>
                    <a:pt x="1533" y="1822"/>
                  </a:lnTo>
                  <a:lnTo>
                    <a:pt x="2139" y="1474"/>
                  </a:lnTo>
                  <a:lnTo>
                    <a:pt x="6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8172249" y="282782"/>
              <a:ext cx="238197" cy="263686"/>
            </a:xfrm>
            <a:custGeom>
              <a:avLst/>
              <a:gdLst/>
              <a:ahLst/>
              <a:cxnLst/>
              <a:rect l="l" t="t" r="r" b="b"/>
              <a:pathLst>
                <a:path w="2141" h="2370" extrusionOk="0">
                  <a:moveTo>
                    <a:pt x="607" y="0"/>
                  </a:moveTo>
                  <a:lnTo>
                    <a:pt x="1" y="348"/>
                  </a:lnTo>
                  <a:lnTo>
                    <a:pt x="1535" y="2369"/>
                  </a:lnTo>
                  <a:lnTo>
                    <a:pt x="2140" y="2021"/>
                  </a:lnTo>
                  <a:lnTo>
                    <a:pt x="6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0"/>
            <p:cNvSpPr/>
            <p:nvPr/>
          </p:nvSpPr>
          <p:spPr>
            <a:xfrm>
              <a:off x="8072342" y="224483"/>
              <a:ext cx="167439" cy="97130"/>
            </a:xfrm>
            <a:custGeom>
              <a:avLst/>
              <a:gdLst/>
              <a:ahLst/>
              <a:cxnLst/>
              <a:rect l="l" t="t" r="r" b="b"/>
              <a:pathLst>
                <a:path w="1505" h="873" extrusionOk="0">
                  <a:moveTo>
                    <a:pt x="606" y="1"/>
                  </a:moveTo>
                  <a:lnTo>
                    <a:pt x="0" y="349"/>
                  </a:lnTo>
                  <a:lnTo>
                    <a:pt x="899" y="872"/>
                  </a:lnTo>
                  <a:lnTo>
                    <a:pt x="1505" y="524"/>
                  </a:lnTo>
                  <a:lnTo>
                    <a:pt x="6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0"/>
            <p:cNvSpPr/>
            <p:nvPr/>
          </p:nvSpPr>
          <p:spPr>
            <a:xfrm>
              <a:off x="8027950" y="197225"/>
              <a:ext cx="141294" cy="81776"/>
            </a:xfrm>
            <a:custGeom>
              <a:avLst/>
              <a:gdLst/>
              <a:ahLst/>
              <a:cxnLst/>
              <a:rect l="l" t="t" r="r" b="b"/>
              <a:pathLst>
                <a:path w="1270" h="735" extrusionOk="0">
                  <a:moveTo>
                    <a:pt x="1" y="0"/>
                  </a:moveTo>
                  <a:lnTo>
                    <a:pt x="200" y="734"/>
                  </a:lnTo>
                  <a:lnTo>
                    <a:pt x="1270" y="10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40"/>
          <p:cNvGrpSpPr/>
          <p:nvPr/>
        </p:nvGrpSpPr>
        <p:grpSpPr>
          <a:xfrm>
            <a:off x="424887" y="309095"/>
            <a:ext cx="690917" cy="1111137"/>
            <a:chOff x="7339052" y="703849"/>
            <a:chExt cx="534393" cy="859481"/>
          </a:xfrm>
        </p:grpSpPr>
        <p:sp>
          <p:nvSpPr>
            <p:cNvPr id="1365" name="Google Shape;1365;p40"/>
            <p:cNvSpPr/>
            <p:nvPr/>
          </p:nvSpPr>
          <p:spPr>
            <a:xfrm>
              <a:off x="7339052" y="703849"/>
              <a:ext cx="471186" cy="859481"/>
            </a:xfrm>
            <a:custGeom>
              <a:avLst/>
              <a:gdLst/>
              <a:ahLst/>
              <a:cxnLst/>
              <a:rect l="l" t="t" r="r" b="b"/>
              <a:pathLst>
                <a:path w="5427" h="9899" extrusionOk="0">
                  <a:moveTo>
                    <a:pt x="4287" y="1"/>
                  </a:moveTo>
                  <a:lnTo>
                    <a:pt x="3533" y="447"/>
                  </a:lnTo>
                  <a:lnTo>
                    <a:pt x="3438" y="498"/>
                  </a:lnTo>
                  <a:lnTo>
                    <a:pt x="1147" y="1811"/>
                  </a:lnTo>
                  <a:lnTo>
                    <a:pt x="523" y="2169"/>
                  </a:lnTo>
                  <a:lnTo>
                    <a:pt x="0" y="2469"/>
                  </a:lnTo>
                  <a:lnTo>
                    <a:pt x="0" y="9475"/>
                  </a:lnTo>
                  <a:lnTo>
                    <a:pt x="729" y="9899"/>
                  </a:lnTo>
                  <a:lnTo>
                    <a:pt x="5427" y="1755"/>
                  </a:lnTo>
                  <a:lnTo>
                    <a:pt x="5016" y="424"/>
                  </a:lnTo>
                  <a:lnTo>
                    <a:pt x="42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0"/>
            <p:cNvSpPr/>
            <p:nvPr/>
          </p:nvSpPr>
          <p:spPr>
            <a:xfrm>
              <a:off x="7384374" y="742573"/>
              <a:ext cx="324629" cy="187976"/>
            </a:xfrm>
            <a:custGeom>
              <a:avLst/>
              <a:gdLst/>
              <a:ahLst/>
              <a:cxnLst/>
              <a:rect l="l" t="t" r="r" b="b"/>
              <a:pathLst>
                <a:path w="3739" h="2165" extrusionOk="0">
                  <a:moveTo>
                    <a:pt x="3011" y="1"/>
                  </a:moveTo>
                  <a:lnTo>
                    <a:pt x="2916" y="52"/>
                  </a:lnTo>
                  <a:lnTo>
                    <a:pt x="625" y="1365"/>
                  </a:lnTo>
                  <a:lnTo>
                    <a:pt x="1" y="1723"/>
                  </a:lnTo>
                  <a:lnTo>
                    <a:pt x="728" y="2165"/>
                  </a:lnTo>
                  <a:lnTo>
                    <a:pt x="3738" y="424"/>
                  </a:lnTo>
                  <a:lnTo>
                    <a:pt x="30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7402259" y="740576"/>
              <a:ext cx="471186" cy="822754"/>
            </a:xfrm>
            <a:custGeom>
              <a:avLst/>
              <a:gdLst/>
              <a:ahLst/>
              <a:cxnLst/>
              <a:rect l="l" t="t" r="r" b="b"/>
              <a:pathLst>
                <a:path w="5427" h="9476" extrusionOk="0">
                  <a:moveTo>
                    <a:pt x="4288" y="1"/>
                  </a:moveTo>
                  <a:lnTo>
                    <a:pt x="3532" y="447"/>
                  </a:lnTo>
                  <a:lnTo>
                    <a:pt x="3439" y="499"/>
                  </a:lnTo>
                  <a:lnTo>
                    <a:pt x="1147" y="1812"/>
                  </a:lnTo>
                  <a:lnTo>
                    <a:pt x="522" y="2170"/>
                  </a:lnTo>
                  <a:lnTo>
                    <a:pt x="1" y="2469"/>
                  </a:lnTo>
                  <a:lnTo>
                    <a:pt x="1" y="9476"/>
                  </a:lnTo>
                  <a:lnTo>
                    <a:pt x="518" y="9177"/>
                  </a:lnTo>
                  <a:lnTo>
                    <a:pt x="518" y="9049"/>
                  </a:lnTo>
                  <a:lnTo>
                    <a:pt x="4699" y="6639"/>
                  </a:lnTo>
                  <a:lnTo>
                    <a:pt x="4810" y="6701"/>
                  </a:lnTo>
                  <a:lnTo>
                    <a:pt x="5426" y="6346"/>
                  </a:lnTo>
                  <a:lnTo>
                    <a:pt x="5426" y="1755"/>
                  </a:lnTo>
                  <a:lnTo>
                    <a:pt x="42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0"/>
            <p:cNvSpPr/>
            <p:nvPr/>
          </p:nvSpPr>
          <p:spPr>
            <a:xfrm>
              <a:off x="7456871" y="1024058"/>
              <a:ext cx="363092" cy="496552"/>
            </a:xfrm>
            <a:custGeom>
              <a:avLst/>
              <a:gdLst/>
              <a:ahLst/>
              <a:cxnLst/>
              <a:rect l="l" t="t" r="r" b="b"/>
              <a:pathLst>
                <a:path w="4182" h="5719" extrusionOk="0">
                  <a:moveTo>
                    <a:pt x="4181" y="0"/>
                  </a:moveTo>
                  <a:lnTo>
                    <a:pt x="0" y="2394"/>
                  </a:lnTo>
                  <a:lnTo>
                    <a:pt x="0" y="5719"/>
                  </a:lnTo>
                  <a:lnTo>
                    <a:pt x="4070" y="3374"/>
                  </a:lnTo>
                  <a:lnTo>
                    <a:pt x="4181" y="3436"/>
                  </a:lnTo>
                  <a:lnTo>
                    <a:pt x="4181" y="0"/>
                  </a:lnTo>
                  <a:close/>
                </a:path>
              </a:pathLst>
            </a:custGeom>
            <a:solidFill>
              <a:srgbClr val="004C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0"/>
            <p:cNvSpPr/>
            <p:nvPr/>
          </p:nvSpPr>
          <p:spPr>
            <a:xfrm>
              <a:off x="7447581" y="779299"/>
              <a:ext cx="261423" cy="365099"/>
            </a:xfrm>
            <a:custGeom>
              <a:avLst/>
              <a:gdLst/>
              <a:ahLst/>
              <a:cxnLst/>
              <a:rect l="l" t="t" r="r" b="b"/>
              <a:pathLst>
                <a:path w="3011" h="4205" extrusionOk="0">
                  <a:moveTo>
                    <a:pt x="3010" y="1"/>
                  </a:moveTo>
                  <a:lnTo>
                    <a:pt x="2917" y="53"/>
                  </a:lnTo>
                  <a:lnTo>
                    <a:pt x="625" y="1366"/>
                  </a:lnTo>
                  <a:lnTo>
                    <a:pt x="0" y="1724"/>
                  </a:lnTo>
                  <a:lnTo>
                    <a:pt x="0" y="4204"/>
                  </a:lnTo>
                  <a:lnTo>
                    <a:pt x="3010" y="2464"/>
                  </a:lnTo>
                  <a:lnTo>
                    <a:pt x="30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7447581" y="774611"/>
              <a:ext cx="261423" cy="369788"/>
            </a:xfrm>
            <a:custGeom>
              <a:avLst/>
              <a:gdLst/>
              <a:ahLst/>
              <a:cxnLst/>
              <a:rect l="l" t="t" r="r" b="b"/>
              <a:pathLst>
                <a:path w="3011" h="4259" extrusionOk="0">
                  <a:moveTo>
                    <a:pt x="2917" y="1"/>
                  </a:moveTo>
                  <a:lnTo>
                    <a:pt x="2830" y="156"/>
                  </a:lnTo>
                  <a:lnTo>
                    <a:pt x="2830" y="2462"/>
                  </a:lnTo>
                  <a:lnTo>
                    <a:pt x="0" y="4097"/>
                  </a:lnTo>
                  <a:lnTo>
                    <a:pt x="0" y="4258"/>
                  </a:lnTo>
                  <a:lnTo>
                    <a:pt x="3010" y="2518"/>
                  </a:lnTo>
                  <a:lnTo>
                    <a:pt x="3010" y="55"/>
                  </a:lnTo>
                  <a:lnTo>
                    <a:pt x="2917" y="1"/>
                  </a:lnTo>
                  <a:close/>
                </a:path>
              </a:pathLst>
            </a:custGeom>
            <a:solidFill>
              <a:srgbClr val="004C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0"/>
            <p:cNvSpPr/>
            <p:nvPr/>
          </p:nvSpPr>
          <p:spPr>
            <a:xfrm>
              <a:off x="7428914" y="780862"/>
              <a:ext cx="262291" cy="114088"/>
            </a:xfrm>
            <a:custGeom>
              <a:avLst/>
              <a:gdLst/>
              <a:ahLst/>
              <a:cxnLst/>
              <a:rect l="l" t="t" r="r" b="b"/>
              <a:pathLst>
                <a:path w="3021" h="1314" extrusionOk="0">
                  <a:moveTo>
                    <a:pt x="3020" y="1"/>
                  </a:moveTo>
                  <a:lnTo>
                    <a:pt x="0" y="761"/>
                  </a:lnTo>
                  <a:lnTo>
                    <a:pt x="0" y="987"/>
                  </a:lnTo>
                  <a:lnTo>
                    <a:pt x="84" y="939"/>
                  </a:lnTo>
                  <a:lnTo>
                    <a:pt x="729" y="1314"/>
                  </a:lnTo>
                  <a:lnTo>
                    <a:pt x="30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0"/>
            <p:cNvSpPr/>
            <p:nvPr/>
          </p:nvSpPr>
          <p:spPr>
            <a:xfrm>
              <a:off x="7492122" y="780862"/>
              <a:ext cx="199084" cy="316911"/>
            </a:xfrm>
            <a:custGeom>
              <a:avLst/>
              <a:gdLst/>
              <a:ahLst/>
              <a:cxnLst/>
              <a:rect l="l" t="t" r="r" b="b"/>
              <a:pathLst>
                <a:path w="2293" h="3650" extrusionOk="0">
                  <a:moveTo>
                    <a:pt x="2292" y="1"/>
                  </a:moveTo>
                  <a:lnTo>
                    <a:pt x="1" y="1314"/>
                  </a:lnTo>
                  <a:lnTo>
                    <a:pt x="1" y="3569"/>
                  </a:lnTo>
                  <a:lnTo>
                    <a:pt x="112" y="3649"/>
                  </a:lnTo>
                  <a:lnTo>
                    <a:pt x="2292" y="1"/>
                  </a:lnTo>
                  <a:close/>
                </a:path>
              </a:pathLst>
            </a:custGeom>
            <a:solidFill>
              <a:srgbClr val="95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7447147" y="1029701"/>
              <a:ext cx="363092" cy="496552"/>
            </a:xfrm>
            <a:custGeom>
              <a:avLst/>
              <a:gdLst/>
              <a:ahLst/>
              <a:cxnLst/>
              <a:rect l="l" t="t" r="r" b="b"/>
              <a:pathLst>
                <a:path w="4182" h="5719" extrusionOk="0">
                  <a:moveTo>
                    <a:pt x="4182" y="1"/>
                  </a:moveTo>
                  <a:lnTo>
                    <a:pt x="1" y="2395"/>
                  </a:lnTo>
                  <a:lnTo>
                    <a:pt x="1" y="5719"/>
                  </a:lnTo>
                  <a:lnTo>
                    <a:pt x="4182" y="3301"/>
                  </a:lnTo>
                  <a:lnTo>
                    <a:pt x="41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0"/>
            <p:cNvSpPr/>
            <p:nvPr/>
          </p:nvSpPr>
          <p:spPr>
            <a:xfrm>
              <a:off x="7447147" y="1269511"/>
              <a:ext cx="363092" cy="256742"/>
            </a:xfrm>
            <a:custGeom>
              <a:avLst/>
              <a:gdLst/>
              <a:ahLst/>
              <a:cxnLst/>
              <a:rect l="l" t="t" r="r" b="b"/>
              <a:pathLst>
                <a:path w="4182" h="2957" extrusionOk="0">
                  <a:moveTo>
                    <a:pt x="4182" y="1"/>
                  </a:moveTo>
                  <a:lnTo>
                    <a:pt x="1" y="2396"/>
                  </a:lnTo>
                  <a:lnTo>
                    <a:pt x="1" y="2957"/>
                  </a:lnTo>
                  <a:lnTo>
                    <a:pt x="4182" y="547"/>
                  </a:lnTo>
                  <a:lnTo>
                    <a:pt x="41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7488562" y="1235302"/>
              <a:ext cx="280263" cy="177557"/>
            </a:xfrm>
            <a:custGeom>
              <a:avLst/>
              <a:gdLst/>
              <a:ahLst/>
              <a:cxnLst/>
              <a:rect l="l" t="t" r="r" b="b"/>
              <a:pathLst>
                <a:path w="3228" h="2045" extrusionOk="0">
                  <a:moveTo>
                    <a:pt x="3227" y="1"/>
                  </a:moveTo>
                  <a:lnTo>
                    <a:pt x="0" y="1849"/>
                  </a:lnTo>
                  <a:lnTo>
                    <a:pt x="0" y="2045"/>
                  </a:lnTo>
                  <a:lnTo>
                    <a:pt x="3227" y="179"/>
                  </a:lnTo>
                  <a:lnTo>
                    <a:pt x="32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0"/>
            <p:cNvSpPr/>
            <p:nvPr/>
          </p:nvSpPr>
          <p:spPr>
            <a:xfrm>
              <a:off x="7488562" y="1192237"/>
              <a:ext cx="280263" cy="177644"/>
            </a:xfrm>
            <a:custGeom>
              <a:avLst/>
              <a:gdLst/>
              <a:ahLst/>
              <a:cxnLst/>
              <a:rect l="l" t="t" r="r" b="b"/>
              <a:pathLst>
                <a:path w="3228" h="2046" extrusionOk="0">
                  <a:moveTo>
                    <a:pt x="3227" y="0"/>
                  </a:moveTo>
                  <a:lnTo>
                    <a:pt x="0" y="1849"/>
                  </a:lnTo>
                  <a:lnTo>
                    <a:pt x="0" y="2045"/>
                  </a:lnTo>
                  <a:lnTo>
                    <a:pt x="3227" y="178"/>
                  </a:lnTo>
                  <a:lnTo>
                    <a:pt x="32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0"/>
            <p:cNvSpPr/>
            <p:nvPr/>
          </p:nvSpPr>
          <p:spPr>
            <a:xfrm>
              <a:off x="7488562" y="1149085"/>
              <a:ext cx="280263" cy="177644"/>
            </a:xfrm>
            <a:custGeom>
              <a:avLst/>
              <a:gdLst/>
              <a:ahLst/>
              <a:cxnLst/>
              <a:rect l="l" t="t" r="r" b="b"/>
              <a:pathLst>
                <a:path w="3228" h="2046" extrusionOk="0">
                  <a:moveTo>
                    <a:pt x="3227" y="1"/>
                  </a:moveTo>
                  <a:lnTo>
                    <a:pt x="0" y="1850"/>
                  </a:lnTo>
                  <a:lnTo>
                    <a:pt x="0" y="2046"/>
                  </a:lnTo>
                  <a:lnTo>
                    <a:pt x="3227" y="179"/>
                  </a:lnTo>
                  <a:lnTo>
                    <a:pt x="32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7488562" y="1106020"/>
              <a:ext cx="280263" cy="177557"/>
            </a:xfrm>
            <a:custGeom>
              <a:avLst/>
              <a:gdLst/>
              <a:ahLst/>
              <a:cxnLst/>
              <a:rect l="l" t="t" r="r" b="b"/>
              <a:pathLst>
                <a:path w="3228" h="2045" extrusionOk="0">
                  <a:moveTo>
                    <a:pt x="3227" y="0"/>
                  </a:moveTo>
                  <a:lnTo>
                    <a:pt x="0" y="1849"/>
                  </a:lnTo>
                  <a:lnTo>
                    <a:pt x="0" y="2045"/>
                  </a:lnTo>
                  <a:lnTo>
                    <a:pt x="3227" y="179"/>
                  </a:lnTo>
                  <a:lnTo>
                    <a:pt x="32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0"/>
            <p:cNvSpPr/>
            <p:nvPr/>
          </p:nvSpPr>
          <p:spPr>
            <a:xfrm>
              <a:off x="7339052" y="918132"/>
              <a:ext cx="63294" cy="645197"/>
            </a:xfrm>
            <a:custGeom>
              <a:avLst/>
              <a:gdLst/>
              <a:ahLst/>
              <a:cxnLst/>
              <a:rect l="l" t="t" r="r" b="b"/>
              <a:pathLst>
                <a:path w="729" h="7431" extrusionOk="0">
                  <a:moveTo>
                    <a:pt x="0" y="1"/>
                  </a:moveTo>
                  <a:lnTo>
                    <a:pt x="0" y="7007"/>
                  </a:lnTo>
                  <a:lnTo>
                    <a:pt x="729" y="7431"/>
                  </a:lnTo>
                  <a:lnTo>
                    <a:pt x="729" y="424"/>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0"/>
            <p:cNvSpPr/>
            <p:nvPr/>
          </p:nvSpPr>
          <p:spPr>
            <a:xfrm>
              <a:off x="7428914" y="732935"/>
              <a:ext cx="271928" cy="156545"/>
            </a:xfrm>
            <a:custGeom>
              <a:avLst/>
              <a:gdLst/>
              <a:ahLst/>
              <a:cxnLst/>
              <a:rect l="l" t="t" r="r" b="b"/>
              <a:pathLst>
                <a:path w="3132" h="1803" extrusionOk="0">
                  <a:moveTo>
                    <a:pt x="2292" y="0"/>
                  </a:moveTo>
                  <a:lnTo>
                    <a:pt x="0" y="1313"/>
                  </a:lnTo>
                  <a:lnTo>
                    <a:pt x="840" y="1803"/>
                  </a:lnTo>
                  <a:lnTo>
                    <a:pt x="3132" y="490"/>
                  </a:lnTo>
                  <a:lnTo>
                    <a:pt x="2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7501846" y="775392"/>
              <a:ext cx="198997" cy="322381"/>
            </a:xfrm>
            <a:custGeom>
              <a:avLst/>
              <a:gdLst/>
              <a:ahLst/>
              <a:cxnLst/>
              <a:rect l="l" t="t" r="r" b="b"/>
              <a:pathLst>
                <a:path w="2292" h="3713" extrusionOk="0">
                  <a:moveTo>
                    <a:pt x="2292" y="1"/>
                  </a:moveTo>
                  <a:lnTo>
                    <a:pt x="0" y="1314"/>
                  </a:lnTo>
                  <a:lnTo>
                    <a:pt x="0" y="3712"/>
                  </a:lnTo>
                  <a:lnTo>
                    <a:pt x="2292" y="2387"/>
                  </a:lnTo>
                  <a:lnTo>
                    <a:pt x="2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0"/>
            <p:cNvSpPr/>
            <p:nvPr/>
          </p:nvSpPr>
          <p:spPr>
            <a:xfrm>
              <a:off x="7616280" y="846936"/>
              <a:ext cx="45582" cy="151944"/>
            </a:xfrm>
            <a:custGeom>
              <a:avLst/>
              <a:gdLst/>
              <a:ahLst/>
              <a:cxnLst/>
              <a:rect l="l" t="t" r="r" b="b"/>
              <a:pathLst>
                <a:path w="525" h="1750" extrusionOk="0">
                  <a:moveTo>
                    <a:pt x="524" y="0"/>
                  </a:moveTo>
                  <a:lnTo>
                    <a:pt x="1" y="291"/>
                  </a:lnTo>
                  <a:lnTo>
                    <a:pt x="1" y="1750"/>
                  </a:lnTo>
                  <a:lnTo>
                    <a:pt x="524" y="1452"/>
                  </a:lnTo>
                  <a:lnTo>
                    <a:pt x="5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0"/>
            <p:cNvSpPr/>
            <p:nvPr/>
          </p:nvSpPr>
          <p:spPr>
            <a:xfrm>
              <a:off x="7616280" y="846936"/>
              <a:ext cx="45582" cy="151944"/>
            </a:xfrm>
            <a:custGeom>
              <a:avLst/>
              <a:gdLst/>
              <a:ahLst/>
              <a:cxnLst/>
              <a:rect l="l" t="t" r="r" b="b"/>
              <a:pathLst>
                <a:path w="525" h="1750" extrusionOk="0">
                  <a:moveTo>
                    <a:pt x="524" y="0"/>
                  </a:moveTo>
                  <a:lnTo>
                    <a:pt x="447" y="43"/>
                  </a:lnTo>
                  <a:lnTo>
                    <a:pt x="447" y="1392"/>
                  </a:lnTo>
                  <a:lnTo>
                    <a:pt x="1" y="1645"/>
                  </a:lnTo>
                  <a:lnTo>
                    <a:pt x="1" y="1750"/>
                  </a:lnTo>
                  <a:lnTo>
                    <a:pt x="524" y="1452"/>
                  </a:lnTo>
                  <a:lnTo>
                    <a:pt x="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7616280" y="967709"/>
              <a:ext cx="45582" cy="31170"/>
            </a:xfrm>
            <a:custGeom>
              <a:avLst/>
              <a:gdLst/>
              <a:ahLst/>
              <a:cxnLst/>
              <a:rect l="l" t="t" r="r" b="b"/>
              <a:pathLst>
                <a:path w="525" h="359" extrusionOk="0">
                  <a:moveTo>
                    <a:pt x="447" y="1"/>
                  </a:moveTo>
                  <a:lnTo>
                    <a:pt x="1" y="254"/>
                  </a:lnTo>
                  <a:lnTo>
                    <a:pt x="1" y="359"/>
                  </a:lnTo>
                  <a:lnTo>
                    <a:pt x="524" y="61"/>
                  </a:lnTo>
                  <a:lnTo>
                    <a:pt x="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0"/>
            <p:cNvSpPr/>
            <p:nvPr/>
          </p:nvSpPr>
          <p:spPr>
            <a:xfrm>
              <a:off x="7447581" y="988373"/>
              <a:ext cx="261423" cy="156025"/>
            </a:xfrm>
            <a:custGeom>
              <a:avLst/>
              <a:gdLst/>
              <a:ahLst/>
              <a:cxnLst/>
              <a:rect l="l" t="t" r="r" b="b"/>
              <a:pathLst>
                <a:path w="3011" h="1797" extrusionOk="0">
                  <a:moveTo>
                    <a:pt x="2830" y="0"/>
                  </a:moveTo>
                  <a:lnTo>
                    <a:pt x="0" y="1635"/>
                  </a:lnTo>
                  <a:lnTo>
                    <a:pt x="0" y="1796"/>
                  </a:lnTo>
                  <a:lnTo>
                    <a:pt x="3010" y="56"/>
                  </a:lnTo>
                  <a:lnTo>
                    <a:pt x="28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441;p31">
            <a:extLst>
              <a:ext uri="{FF2B5EF4-FFF2-40B4-BE49-F238E27FC236}">
                <a16:creationId xmlns:a16="http://schemas.microsoft.com/office/drawing/2014/main" id="{22680B1F-AB18-E2D1-9B9E-58D58D887DC4}"/>
              </a:ext>
            </a:extLst>
          </p:cNvPr>
          <p:cNvSpPr txBox="1">
            <a:spLocks noGrp="1"/>
          </p:cNvSpPr>
          <p:nvPr>
            <p:ph type="title"/>
          </p:nvPr>
        </p:nvSpPr>
        <p:spPr>
          <a:xfrm>
            <a:off x="1111703" y="2273646"/>
            <a:ext cx="6887834" cy="841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800" dirty="0"/>
              <a:t>Thu </a:t>
            </a:r>
            <a:r>
              <a:rPr lang="en-US" sz="4800" dirty="0" err="1"/>
              <a:t>thập</a:t>
            </a:r>
            <a:r>
              <a:rPr lang="en-US" sz="4800" dirty="0"/>
              <a:t> </a:t>
            </a:r>
            <a:r>
              <a:rPr lang="en-US" sz="4800" dirty="0" err="1"/>
              <a:t>dữ</a:t>
            </a:r>
            <a:r>
              <a:rPr lang="en-US" sz="4800" dirty="0"/>
              <a:t> </a:t>
            </a:r>
            <a:r>
              <a:rPr lang="en-US" sz="4800" dirty="0" err="1"/>
              <a:t>liệu</a:t>
            </a:r>
            <a:r>
              <a:rPr lang="en-US" sz="4800" dirty="0"/>
              <a:t> </a:t>
            </a:r>
            <a:r>
              <a:rPr lang="en-US" sz="4800" dirty="0" err="1"/>
              <a:t>với</a:t>
            </a:r>
            <a:r>
              <a:rPr lang="en-US" sz="4800" dirty="0"/>
              <a:t> Splunk</a:t>
            </a:r>
          </a:p>
        </p:txBody>
      </p:sp>
      <p:cxnSp>
        <p:nvCxnSpPr>
          <p:cNvPr id="10" name="Google Shape;444;p31">
            <a:extLst>
              <a:ext uri="{FF2B5EF4-FFF2-40B4-BE49-F238E27FC236}">
                <a16:creationId xmlns:a16="http://schemas.microsoft.com/office/drawing/2014/main" id="{07C1F0A8-4A32-2C7C-B6FA-A665ADC750B5}"/>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sp>
        <p:nvSpPr>
          <p:cNvPr id="11" name="Google Shape;442;p31">
            <a:extLst>
              <a:ext uri="{FF2B5EF4-FFF2-40B4-BE49-F238E27FC236}">
                <a16:creationId xmlns:a16="http://schemas.microsoft.com/office/drawing/2014/main" id="{56D76921-F755-0A50-35EB-2E9A45833735}"/>
              </a:ext>
            </a:extLst>
          </p:cNvPr>
          <p:cNvSpPr txBox="1">
            <a:spLocks/>
          </p:cNvSpPr>
          <p:nvPr/>
        </p:nvSpPr>
        <p:spPr>
          <a:xfrm>
            <a:off x="3989850" y="1146375"/>
            <a:ext cx="1164300" cy="841800"/>
          </a:xfrm>
          <a:prstGeom prst="rect">
            <a:avLst/>
          </a:prstGeom>
          <a:solidFill>
            <a:schemeClr val="bg1">
              <a:lumMod val="85000"/>
            </a:schemeClr>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a:latin typeface="Oswald" panose="00000500000000000000" pitchFamily="2" charset="0"/>
              </a:rPr>
              <a:t>03.</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Google Shape;2599;p56">
            <a:extLst>
              <a:ext uri="{FF2B5EF4-FFF2-40B4-BE49-F238E27FC236}">
                <a16:creationId xmlns:a16="http://schemas.microsoft.com/office/drawing/2014/main" id="{148DDA0F-5E67-CA54-8FF1-67077F4B60D9}"/>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solidFill>
                  <a:schemeClr val="tx1"/>
                </a:solidFill>
              </a:rPr>
              <a:t>Nguyên</a:t>
            </a:r>
            <a:r>
              <a:rPr lang="en-US" sz="3200" dirty="0">
                <a:solidFill>
                  <a:schemeClr val="tx1"/>
                </a:solidFill>
              </a:rPr>
              <a:t> </a:t>
            </a:r>
            <a:r>
              <a:rPr lang="en-US" sz="3200" dirty="0" err="1">
                <a:solidFill>
                  <a:schemeClr val="tx1"/>
                </a:solidFill>
              </a:rPr>
              <a:t>tắc</a:t>
            </a:r>
            <a:endParaRPr sz="3200" dirty="0">
              <a:solidFill>
                <a:schemeClr val="tx1"/>
              </a:solidFill>
            </a:endParaRPr>
          </a:p>
        </p:txBody>
      </p:sp>
      <p:sp>
        <p:nvSpPr>
          <p:cNvPr id="355" name="Google Shape;2602;p56">
            <a:extLst>
              <a:ext uri="{FF2B5EF4-FFF2-40B4-BE49-F238E27FC236}">
                <a16:creationId xmlns:a16="http://schemas.microsoft.com/office/drawing/2014/main" id="{685509FC-2DF5-FCD1-A408-31F7B2016D0F}"/>
              </a:ext>
            </a:extLst>
          </p:cNvPr>
          <p:cNvSpPr txBox="1">
            <a:spLocks/>
          </p:cNvSpPr>
          <p:nvPr/>
        </p:nvSpPr>
        <p:spPr>
          <a:xfrm>
            <a:off x="5442975" y="1658400"/>
            <a:ext cx="2907600" cy="713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p>
        </p:txBody>
      </p:sp>
      <p:sp>
        <p:nvSpPr>
          <p:cNvPr id="360" name="Google Shape;2607;p56">
            <a:extLst>
              <a:ext uri="{FF2B5EF4-FFF2-40B4-BE49-F238E27FC236}">
                <a16:creationId xmlns:a16="http://schemas.microsoft.com/office/drawing/2014/main" id="{C1C797ED-4F2D-ABC7-E6E6-3C838928B5AC}"/>
              </a:ext>
            </a:extLst>
          </p:cNvPr>
          <p:cNvSpPr/>
          <p:nvPr/>
        </p:nvSpPr>
        <p:spPr>
          <a:xfrm>
            <a:off x="-3305850" y="4876928"/>
            <a:ext cx="33246" cy="13531"/>
          </a:xfrm>
          <a:custGeom>
            <a:avLst/>
            <a:gdLst/>
            <a:ahLst/>
            <a:cxnLst/>
            <a:rect l="l" t="t" r="r" b="b"/>
            <a:pathLst>
              <a:path w="543" h="221" extrusionOk="0">
                <a:moveTo>
                  <a:pt x="494" y="0"/>
                </a:moveTo>
                <a:cubicBezTo>
                  <a:pt x="487" y="0"/>
                  <a:pt x="480" y="2"/>
                  <a:pt x="473" y="6"/>
                </a:cubicBezTo>
                <a:lnTo>
                  <a:pt x="271" y="122"/>
                </a:lnTo>
                <a:lnTo>
                  <a:pt x="71" y="6"/>
                </a:lnTo>
                <a:cubicBezTo>
                  <a:pt x="64" y="3"/>
                  <a:pt x="56" y="1"/>
                  <a:pt x="49" y="1"/>
                </a:cubicBezTo>
                <a:cubicBezTo>
                  <a:pt x="34" y="1"/>
                  <a:pt x="20" y="8"/>
                  <a:pt x="12" y="22"/>
                </a:cubicBezTo>
                <a:cubicBezTo>
                  <a:pt x="1" y="42"/>
                  <a:pt x="8" y="68"/>
                  <a:pt x="28" y="81"/>
                </a:cubicBezTo>
                <a:lnTo>
                  <a:pt x="271" y="220"/>
                </a:lnTo>
                <a:lnTo>
                  <a:pt x="514" y="81"/>
                </a:lnTo>
                <a:cubicBezTo>
                  <a:pt x="536" y="68"/>
                  <a:pt x="542" y="42"/>
                  <a:pt x="530" y="22"/>
                </a:cubicBezTo>
                <a:cubicBezTo>
                  <a:pt x="523" y="8"/>
                  <a:pt x="509" y="0"/>
                  <a:pt x="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61" name="Google Shape;2608;p56">
            <a:extLst>
              <a:ext uri="{FF2B5EF4-FFF2-40B4-BE49-F238E27FC236}">
                <a16:creationId xmlns:a16="http://schemas.microsoft.com/office/drawing/2014/main" id="{3B2304D3-D78E-8311-4F4E-C6738AF88D0F}"/>
              </a:ext>
            </a:extLst>
          </p:cNvPr>
          <p:cNvSpPr/>
          <p:nvPr/>
        </p:nvSpPr>
        <p:spPr>
          <a:xfrm>
            <a:off x="-4582683" y="4097306"/>
            <a:ext cx="21858" cy="21062"/>
          </a:xfrm>
          <a:custGeom>
            <a:avLst/>
            <a:gdLst/>
            <a:ahLst/>
            <a:cxnLst/>
            <a:rect l="l" t="t" r="r" b="b"/>
            <a:pathLst>
              <a:path w="357" h="344" extrusionOk="0">
                <a:moveTo>
                  <a:pt x="307" y="0"/>
                </a:moveTo>
                <a:cubicBezTo>
                  <a:pt x="300" y="0"/>
                  <a:pt x="292" y="2"/>
                  <a:pt x="285" y="6"/>
                </a:cubicBezTo>
                <a:lnTo>
                  <a:pt x="0" y="171"/>
                </a:lnTo>
                <a:lnTo>
                  <a:pt x="284" y="338"/>
                </a:lnTo>
                <a:cubicBezTo>
                  <a:pt x="291" y="343"/>
                  <a:pt x="299" y="344"/>
                  <a:pt x="305" y="344"/>
                </a:cubicBezTo>
                <a:cubicBezTo>
                  <a:pt x="320" y="344"/>
                  <a:pt x="335" y="337"/>
                  <a:pt x="343" y="323"/>
                </a:cubicBezTo>
                <a:cubicBezTo>
                  <a:pt x="355" y="303"/>
                  <a:pt x="348" y="276"/>
                  <a:pt x="328" y="265"/>
                </a:cubicBezTo>
                <a:lnTo>
                  <a:pt x="170" y="171"/>
                </a:lnTo>
                <a:lnTo>
                  <a:pt x="328" y="80"/>
                </a:lnTo>
                <a:cubicBezTo>
                  <a:pt x="348" y="68"/>
                  <a:pt x="356" y="42"/>
                  <a:pt x="344" y="22"/>
                </a:cubicBezTo>
                <a:cubicBezTo>
                  <a:pt x="336" y="8"/>
                  <a:pt x="322"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62" name="Google Shape;2609;p56">
            <a:extLst>
              <a:ext uri="{FF2B5EF4-FFF2-40B4-BE49-F238E27FC236}">
                <a16:creationId xmlns:a16="http://schemas.microsoft.com/office/drawing/2014/main" id="{6B77939F-2E57-D0FD-2F9A-ADC9FD887ADA}"/>
              </a:ext>
            </a:extLst>
          </p:cNvPr>
          <p:cNvSpPr/>
          <p:nvPr/>
        </p:nvSpPr>
        <p:spPr>
          <a:xfrm>
            <a:off x="-4552071" y="3677434"/>
            <a:ext cx="21858" cy="21062"/>
          </a:xfrm>
          <a:custGeom>
            <a:avLst/>
            <a:gdLst/>
            <a:ahLst/>
            <a:cxnLst/>
            <a:rect l="l" t="t" r="r" b="b"/>
            <a:pathLst>
              <a:path w="357" h="344" extrusionOk="0">
                <a:moveTo>
                  <a:pt x="307" y="0"/>
                </a:moveTo>
                <a:cubicBezTo>
                  <a:pt x="300" y="0"/>
                  <a:pt x="293" y="2"/>
                  <a:pt x="286" y="6"/>
                </a:cubicBezTo>
                <a:lnTo>
                  <a:pt x="0" y="171"/>
                </a:lnTo>
                <a:lnTo>
                  <a:pt x="285" y="337"/>
                </a:lnTo>
                <a:cubicBezTo>
                  <a:pt x="292" y="342"/>
                  <a:pt x="299" y="344"/>
                  <a:pt x="306" y="344"/>
                </a:cubicBezTo>
                <a:cubicBezTo>
                  <a:pt x="321" y="344"/>
                  <a:pt x="335" y="336"/>
                  <a:pt x="343" y="323"/>
                </a:cubicBezTo>
                <a:cubicBezTo>
                  <a:pt x="355" y="302"/>
                  <a:pt x="348" y="276"/>
                  <a:pt x="328" y="264"/>
                </a:cubicBezTo>
                <a:lnTo>
                  <a:pt x="170" y="172"/>
                </a:lnTo>
                <a:lnTo>
                  <a:pt x="328" y="79"/>
                </a:lnTo>
                <a:cubicBezTo>
                  <a:pt x="349" y="68"/>
                  <a:pt x="356" y="42"/>
                  <a:pt x="344" y="22"/>
                </a:cubicBezTo>
                <a:cubicBezTo>
                  <a:pt x="336" y="8"/>
                  <a:pt x="322"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63" name="Google Shape;2610;p56">
            <a:extLst>
              <a:ext uri="{FF2B5EF4-FFF2-40B4-BE49-F238E27FC236}">
                <a16:creationId xmlns:a16="http://schemas.microsoft.com/office/drawing/2014/main" id="{E5680B58-DB7D-7BAF-5027-DAA358518F00}"/>
              </a:ext>
            </a:extLst>
          </p:cNvPr>
          <p:cNvSpPr/>
          <p:nvPr/>
        </p:nvSpPr>
        <p:spPr>
          <a:xfrm>
            <a:off x="-4636683" y="3981532"/>
            <a:ext cx="104943" cy="60431"/>
          </a:xfrm>
          <a:custGeom>
            <a:avLst/>
            <a:gdLst/>
            <a:ahLst/>
            <a:cxnLst/>
            <a:rect l="l" t="t" r="r" b="b"/>
            <a:pathLst>
              <a:path w="1714" h="987" extrusionOk="0">
                <a:moveTo>
                  <a:pt x="685" y="1"/>
                </a:moveTo>
                <a:cubicBezTo>
                  <a:pt x="663" y="1"/>
                  <a:pt x="640" y="2"/>
                  <a:pt x="616" y="4"/>
                </a:cubicBezTo>
                <a:cubicBezTo>
                  <a:pt x="551" y="10"/>
                  <a:pt x="485" y="24"/>
                  <a:pt x="416" y="46"/>
                </a:cubicBezTo>
                <a:cubicBezTo>
                  <a:pt x="348" y="67"/>
                  <a:pt x="282" y="96"/>
                  <a:pt x="218" y="133"/>
                </a:cubicBezTo>
                <a:cubicBezTo>
                  <a:pt x="162" y="166"/>
                  <a:pt x="114" y="201"/>
                  <a:pt x="77" y="238"/>
                </a:cubicBezTo>
                <a:cubicBezTo>
                  <a:pt x="40" y="275"/>
                  <a:pt x="17" y="315"/>
                  <a:pt x="8" y="354"/>
                </a:cubicBezTo>
                <a:cubicBezTo>
                  <a:pt x="1" y="394"/>
                  <a:pt x="11" y="434"/>
                  <a:pt x="37" y="475"/>
                </a:cubicBezTo>
                <a:cubicBezTo>
                  <a:pt x="64" y="515"/>
                  <a:pt x="112" y="556"/>
                  <a:pt x="182" y="596"/>
                </a:cubicBezTo>
                <a:lnTo>
                  <a:pt x="682" y="885"/>
                </a:lnTo>
                <a:cubicBezTo>
                  <a:pt x="752" y="925"/>
                  <a:pt x="821" y="953"/>
                  <a:pt x="892" y="969"/>
                </a:cubicBezTo>
                <a:cubicBezTo>
                  <a:pt x="947" y="980"/>
                  <a:pt x="1001" y="986"/>
                  <a:pt x="1054" y="986"/>
                </a:cubicBezTo>
                <a:cubicBezTo>
                  <a:pt x="1070" y="986"/>
                  <a:pt x="1085" y="986"/>
                  <a:pt x="1101" y="985"/>
                </a:cubicBezTo>
                <a:cubicBezTo>
                  <a:pt x="1168" y="980"/>
                  <a:pt x="1235" y="968"/>
                  <a:pt x="1300" y="946"/>
                </a:cubicBezTo>
                <a:cubicBezTo>
                  <a:pt x="1364" y="925"/>
                  <a:pt x="1425" y="898"/>
                  <a:pt x="1482" y="865"/>
                </a:cubicBezTo>
                <a:cubicBezTo>
                  <a:pt x="1547" y="828"/>
                  <a:pt x="1597" y="790"/>
                  <a:pt x="1634" y="751"/>
                </a:cubicBezTo>
                <a:cubicBezTo>
                  <a:pt x="1672" y="711"/>
                  <a:pt x="1695" y="672"/>
                  <a:pt x="1704" y="633"/>
                </a:cubicBezTo>
                <a:cubicBezTo>
                  <a:pt x="1713" y="595"/>
                  <a:pt x="1709" y="559"/>
                  <a:pt x="1690" y="524"/>
                </a:cubicBezTo>
                <a:cubicBezTo>
                  <a:pt x="1670" y="489"/>
                  <a:pt x="1638" y="459"/>
                  <a:pt x="1592" y="431"/>
                </a:cubicBezTo>
                <a:cubicBezTo>
                  <a:pt x="1557" y="411"/>
                  <a:pt x="1526" y="401"/>
                  <a:pt x="1499" y="401"/>
                </a:cubicBezTo>
                <a:cubicBezTo>
                  <a:pt x="1497" y="401"/>
                  <a:pt x="1494" y="401"/>
                  <a:pt x="1491" y="401"/>
                </a:cubicBezTo>
                <a:cubicBezTo>
                  <a:pt x="1462" y="404"/>
                  <a:pt x="1429" y="415"/>
                  <a:pt x="1395" y="435"/>
                </a:cubicBezTo>
                <a:cubicBezTo>
                  <a:pt x="1368" y="452"/>
                  <a:pt x="1348" y="467"/>
                  <a:pt x="1339" y="483"/>
                </a:cubicBezTo>
                <a:cubicBezTo>
                  <a:pt x="1330" y="497"/>
                  <a:pt x="1336" y="513"/>
                  <a:pt x="1356" y="528"/>
                </a:cubicBezTo>
                <a:cubicBezTo>
                  <a:pt x="1373" y="540"/>
                  <a:pt x="1391" y="553"/>
                  <a:pt x="1409" y="569"/>
                </a:cubicBezTo>
                <a:cubicBezTo>
                  <a:pt x="1427" y="585"/>
                  <a:pt x="1438" y="602"/>
                  <a:pt x="1443" y="622"/>
                </a:cubicBezTo>
                <a:cubicBezTo>
                  <a:pt x="1449" y="641"/>
                  <a:pt x="1443" y="663"/>
                  <a:pt x="1428" y="687"/>
                </a:cubicBezTo>
                <a:cubicBezTo>
                  <a:pt x="1413" y="711"/>
                  <a:pt x="1381" y="737"/>
                  <a:pt x="1334" y="764"/>
                </a:cubicBezTo>
                <a:cubicBezTo>
                  <a:pt x="1258" y="808"/>
                  <a:pt x="1183" y="830"/>
                  <a:pt x="1107" y="833"/>
                </a:cubicBezTo>
                <a:cubicBezTo>
                  <a:pt x="1105" y="833"/>
                  <a:pt x="1104" y="833"/>
                  <a:pt x="1102" y="833"/>
                </a:cubicBezTo>
                <a:cubicBezTo>
                  <a:pt x="1029" y="833"/>
                  <a:pt x="956" y="812"/>
                  <a:pt x="882" y="770"/>
                </a:cubicBezTo>
                <a:lnTo>
                  <a:pt x="382" y="481"/>
                </a:lnTo>
                <a:cubicBezTo>
                  <a:pt x="306" y="437"/>
                  <a:pt x="270" y="394"/>
                  <a:pt x="273" y="351"/>
                </a:cubicBezTo>
                <a:cubicBezTo>
                  <a:pt x="276" y="307"/>
                  <a:pt x="314" y="264"/>
                  <a:pt x="387" y="222"/>
                </a:cubicBezTo>
                <a:cubicBezTo>
                  <a:pt x="435" y="194"/>
                  <a:pt x="481" y="176"/>
                  <a:pt x="523" y="167"/>
                </a:cubicBezTo>
                <a:cubicBezTo>
                  <a:pt x="556" y="160"/>
                  <a:pt x="585" y="157"/>
                  <a:pt x="613" y="157"/>
                </a:cubicBezTo>
                <a:cubicBezTo>
                  <a:pt x="621" y="157"/>
                  <a:pt x="630" y="158"/>
                  <a:pt x="638" y="158"/>
                </a:cubicBezTo>
                <a:cubicBezTo>
                  <a:pt x="672" y="160"/>
                  <a:pt x="702" y="166"/>
                  <a:pt x="728" y="175"/>
                </a:cubicBezTo>
                <a:cubicBezTo>
                  <a:pt x="754" y="184"/>
                  <a:pt x="775" y="193"/>
                  <a:pt x="791" y="201"/>
                </a:cubicBezTo>
                <a:cubicBezTo>
                  <a:pt x="807" y="209"/>
                  <a:pt x="824" y="213"/>
                  <a:pt x="843" y="213"/>
                </a:cubicBezTo>
                <a:cubicBezTo>
                  <a:pt x="850" y="213"/>
                  <a:pt x="858" y="212"/>
                  <a:pt x="865" y="211"/>
                </a:cubicBezTo>
                <a:cubicBezTo>
                  <a:pt x="892" y="206"/>
                  <a:pt x="922" y="195"/>
                  <a:pt x="951" y="177"/>
                </a:cubicBezTo>
                <a:cubicBezTo>
                  <a:pt x="986" y="158"/>
                  <a:pt x="1005" y="140"/>
                  <a:pt x="1008" y="123"/>
                </a:cubicBezTo>
                <a:cubicBezTo>
                  <a:pt x="1013" y="108"/>
                  <a:pt x="996" y="87"/>
                  <a:pt x="958" y="65"/>
                </a:cubicBezTo>
                <a:cubicBezTo>
                  <a:pt x="911" y="39"/>
                  <a:pt x="860" y="21"/>
                  <a:pt x="801" y="11"/>
                </a:cubicBezTo>
                <a:cubicBezTo>
                  <a:pt x="764" y="4"/>
                  <a:pt x="725" y="1"/>
                  <a:pt x="6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grpSp>
        <p:nvGrpSpPr>
          <p:cNvPr id="364" name="Google Shape;2611;p56">
            <a:extLst>
              <a:ext uri="{FF2B5EF4-FFF2-40B4-BE49-F238E27FC236}">
                <a16:creationId xmlns:a16="http://schemas.microsoft.com/office/drawing/2014/main" id="{3AACB246-48D1-8A0C-5833-71E2A163A193}"/>
              </a:ext>
            </a:extLst>
          </p:cNvPr>
          <p:cNvGrpSpPr/>
          <p:nvPr/>
        </p:nvGrpSpPr>
        <p:grpSpPr>
          <a:xfrm>
            <a:off x="167086" y="2940118"/>
            <a:ext cx="2882565" cy="1931685"/>
            <a:chOff x="-4566214" y="2940118"/>
            <a:chExt cx="2882565" cy="1931685"/>
          </a:xfrm>
        </p:grpSpPr>
        <p:sp>
          <p:nvSpPr>
            <p:cNvPr id="365" name="Google Shape;2612;p56">
              <a:extLst>
                <a:ext uri="{FF2B5EF4-FFF2-40B4-BE49-F238E27FC236}">
                  <a16:creationId xmlns:a16="http://schemas.microsoft.com/office/drawing/2014/main" id="{C3787EF8-9BEF-E063-8A46-82363D9BB1D5}"/>
                </a:ext>
              </a:extLst>
            </p:cNvPr>
            <p:cNvSpPr/>
            <p:nvPr/>
          </p:nvSpPr>
          <p:spPr>
            <a:xfrm>
              <a:off x="-4566214" y="3941125"/>
              <a:ext cx="104820" cy="60125"/>
            </a:xfrm>
            <a:custGeom>
              <a:avLst/>
              <a:gdLst/>
              <a:ahLst/>
              <a:cxnLst/>
              <a:rect l="l" t="t" r="r" b="b"/>
              <a:pathLst>
                <a:path w="1712" h="982" extrusionOk="0">
                  <a:moveTo>
                    <a:pt x="615" y="155"/>
                  </a:moveTo>
                  <a:cubicBezTo>
                    <a:pt x="688" y="155"/>
                    <a:pt x="760" y="175"/>
                    <a:pt x="831" y="217"/>
                  </a:cubicBezTo>
                  <a:lnTo>
                    <a:pt x="1331" y="505"/>
                  </a:lnTo>
                  <a:cubicBezTo>
                    <a:pt x="1407" y="549"/>
                    <a:pt x="1443" y="593"/>
                    <a:pt x="1439" y="637"/>
                  </a:cubicBezTo>
                  <a:cubicBezTo>
                    <a:pt x="1435" y="681"/>
                    <a:pt x="1398" y="723"/>
                    <a:pt x="1328" y="763"/>
                  </a:cubicBezTo>
                  <a:cubicBezTo>
                    <a:pt x="1256" y="805"/>
                    <a:pt x="1183" y="826"/>
                    <a:pt x="1108" y="827"/>
                  </a:cubicBezTo>
                  <a:cubicBezTo>
                    <a:pt x="1106" y="827"/>
                    <a:pt x="1104" y="827"/>
                    <a:pt x="1103" y="827"/>
                  </a:cubicBezTo>
                  <a:cubicBezTo>
                    <a:pt x="1030" y="827"/>
                    <a:pt x="957" y="807"/>
                    <a:pt x="883" y="764"/>
                  </a:cubicBezTo>
                  <a:lnTo>
                    <a:pt x="383" y="476"/>
                  </a:lnTo>
                  <a:cubicBezTo>
                    <a:pt x="308" y="432"/>
                    <a:pt x="272" y="388"/>
                    <a:pt x="274" y="345"/>
                  </a:cubicBezTo>
                  <a:cubicBezTo>
                    <a:pt x="276" y="302"/>
                    <a:pt x="313" y="260"/>
                    <a:pt x="385" y="219"/>
                  </a:cubicBezTo>
                  <a:cubicBezTo>
                    <a:pt x="455" y="179"/>
                    <a:pt x="528" y="157"/>
                    <a:pt x="604" y="155"/>
                  </a:cubicBezTo>
                  <a:cubicBezTo>
                    <a:pt x="608" y="155"/>
                    <a:pt x="612" y="155"/>
                    <a:pt x="615" y="155"/>
                  </a:cubicBezTo>
                  <a:close/>
                  <a:moveTo>
                    <a:pt x="658" y="0"/>
                  </a:moveTo>
                  <a:cubicBezTo>
                    <a:pt x="643" y="0"/>
                    <a:pt x="627" y="1"/>
                    <a:pt x="612" y="2"/>
                  </a:cubicBezTo>
                  <a:cubicBezTo>
                    <a:pt x="543" y="6"/>
                    <a:pt x="476" y="20"/>
                    <a:pt x="410" y="41"/>
                  </a:cubicBezTo>
                  <a:cubicBezTo>
                    <a:pt x="345" y="64"/>
                    <a:pt x="283" y="92"/>
                    <a:pt x="223" y="126"/>
                  </a:cubicBezTo>
                  <a:cubicBezTo>
                    <a:pt x="164" y="161"/>
                    <a:pt x="114" y="197"/>
                    <a:pt x="76" y="235"/>
                  </a:cubicBezTo>
                  <a:cubicBezTo>
                    <a:pt x="39" y="272"/>
                    <a:pt x="16" y="310"/>
                    <a:pt x="8" y="350"/>
                  </a:cubicBezTo>
                  <a:cubicBezTo>
                    <a:pt x="0" y="389"/>
                    <a:pt x="10" y="430"/>
                    <a:pt x="38" y="470"/>
                  </a:cubicBezTo>
                  <a:cubicBezTo>
                    <a:pt x="66" y="511"/>
                    <a:pt x="114" y="550"/>
                    <a:pt x="184" y="591"/>
                  </a:cubicBezTo>
                  <a:lnTo>
                    <a:pt x="684" y="879"/>
                  </a:lnTo>
                  <a:cubicBezTo>
                    <a:pt x="754" y="920"/>
                    <a:pt x="823" y="948"/>
                    <a:pt x="893" y="963"/>
                  </a:cubicBezTo>
                  <a:cubicBezTo>
                    <a:pt x="948" y="976"/>
                    <a:pt x="1001" y="982"/>
                    <a:pt x="1055" y="982"/>
                  </a:cubicBezTo>
                  <a:cubicBezTo>
                    <a:pt x="1070" y="982"/>
                    <a:pt x="1085" y="981"/>
                    <a:pt x="1100" y="980"/>
                  </a:cubicBezTo>
                  <a:cubicBezTo>
                    <a:pt x="1169" y="976"/>
                    <a:pt x="1236" y="963"/>
                    <a:pt x="1301" y="941"/>
                  </a:cubicBezTo>
                  <a:cubicBezTo>
                    <a:pt x="1366" y="920"/>
                    <a:pt x="1429" y="891"/>
                    <a:pt x="1489" y="857"/>
                  </a:cubicBezTo>
                  <a:cubicBezTo>
                    <a:pt x="1549" y="823"/>
                    <a:pt x="1597" y="787"/>
                    <a:pt x="1635" y="748"/>
                  </a:cubicBezTo>
                  <a:cubicBezTo>
                    <a:pt x="1673" y="711"/>
                    <a:pt x="1696" y="672"/>
                    <a:pt x="1704" y="632"/>
                  </a:cubicBezTo>
                  <a:cubicBezTo>
                    <a:pt x="1712" y="593"/>
                    <a:pt x="1703" y="552"/>
                    <a:pt x="1676" y="512"/>
                  </a:cubicBezTo>
                  <a:cubicBezTo>
                    <a:pt x="1649" y="471"/>
                    <a:pt x="1602" y="431"/>
                    <a:pt x="1532" y="390"/>
                  </a:cubicBezTo>
                  <a:lnTo>
                    <a:pt x="1032" y="102"/>
                  </a:lnTo>
                  <a:cubicBezTo>
                    <a:pt x="962" y="62"/>
                    <a:pt x="891" y="33"/>
                    <a:pt x="821" y="18"/>
                  </a:cubicBezTo>
                  <a:cubicBezTo>
                    <a:pt x="766" y="6"/>
                    <a:pt x="712" y="0"/>
                    <a:pt x="6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66" name="Google Shape;2613;p56">
              <a:extLst>
                <a:ext uri="{FF2B5EF4-FFF2-40B4-BE49-F238E27FC236}">
                  <a16:creationId xmlns:a16="http://schemas.microsoft.com/office/drawing/2014/main" id="{BF7CFFB5-7A31-66EC-B4A8-5763063CF002}"/>
                </a:ext>
              </a:extLst>
            </p:cNvPr>
            <p:cNvSpPr/>
            <p:nvPr/>
          </p:nvSpPr>
          <p:spPr>
            <a:xfrm>
              <a:off x="-3368421" y="4019430"/>
              <a:ext cx="19593" cy="13225"/>
            </a:xfrm>
            <a:custGeom>
              <a:avLst/>
              <a:gdLst/>
              <a:ahLst/>
              <a:cxnLst/>
              <a:rect l="l" t="t" r="r" b="b"/>
              <a:pathLst>
                <a:path w="320" h="216" extrusionOk="0">
                  <a:moveTo>
                    <a:pt x="48" y="0"/>
                  </a:moveTo>
                  <a:cubicBezTo>
                    <a:pt x="34" y="0"/>
                    <a:pt x="20" y="8"/>
                    <a:pt x="12" y="21"/>
                  </a:cubicBezTo>
                  <a:cubicBezTo>
                    <a:pt x="0" y="41"/>
                    <a:pt x="7" y="68"/>
                    <a:pt x="27" y="80"/>
                  </a:cubicBezTo>
                  <a:lnTo>
                    <a:pt x="248" y="210"/>
                  </a:lnTo>
                  <a:cubicBezTo>
                    <a:pt x="255" y="214"/>
                    <a:pt x="263" y="216"/>
                    <a:pt x="270" y="216"/>
                  </a:cubicBezTo>
                  <a:cubicBezTo>
                    <a:pt x="284" y="216"/>
                    <a:pt x="299" y="208"/>
                    <a:pt x="307" y="195"/>
                  </a:cubicBezTo>
                  <a:cubicBezTo>
                    <a:pt x="319" y="174"/>
                    <a:pt x="312" y="148"/>
                    <a:pt x="292" y="136"/>
                  </a:cubicBezTo>
                  <a:lnTo>
                    <a:pt x="70" y="7"/>
                  </a:lnTo>
                  <a:cubicBezTo>
                    <a:pt x="63" y="2"/>
                    <a:pt x="56" y="0"/>
                    <a:pt x="48"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67" name="Google Shape;2614;p56">
              <a:extLst>
                <a:ext uri="{FF2B5EF4-FFF2-40B4-BE49-F238E27FC236}">
                  <a16:creationId xmlns:a16="http://schemas.microsoft.com/office/drawing/2014/main" id="{C2B027B1-B53C-B9CD-B414-74B6DF845B79}"/>
                </a:ext>
              </a:extLst>
            </p:cNvPr>
            <p:cNvSpPr/>
            <p:nvPr/>
          </p:nvSpPr>
          <p:spPr>
            <a:xfrm>
              <a:off x="-3864767" y="3727515"/>
              <a:ext cx="484366" cy="286664"/>
            </a:xfrm>
            <a:custGeom>
              <a:avLst/>
              <a:gdLst/>
              <a:ahLst/>
              <a:cxnLst/>
              <a:rect l="l" t="t" r="r" b="b"/>
              <a:pathLst>
                <a:path w="7911" h="4682" extrusionOk="0">
                  <a:moveTo>
                    <a:pt x="49" y="1"/>
                  </a:moveTo>
                  <a:cubicBezTo>
                    <a:pt x="34" y="1"/>
                    <a:pt x="20" y="8"/>
                    <a:pt x="12" y="21"/>
                  </a:cubicBezTo>
                  <a:cubicBezTo>
                    <a:pt x="1" y="42"/>
                    <a:pt x="8" y="68"/>
                    <a:pt x="28" y="80"/>
                  </a:cubicBezTo>
                  <a:lnTo>
                    <a:pt x="469" y="340"/>
                  </a:lnTo>
                  <a:cubicBezTo>
                    <a:pt x="477" y="345"/>
                    <a:pt x="484" y="346"/>
                    <a:pt x="492" y="346"/>
                  </a:cubicBezTo>
                  <a:cubicBezTo>
                    <a:pt x="507" y="346"/>
                    <a:pt x="520" y="339"/>
                    <a:pt x="528" y="325"/>
                  </a:cubicBezTo>
                  <a:cubicBezTo>
                    <a:pt x="540" y="304"/>
                    <a:pt x="534" y="278"/>
                    <a:pt x="513" y="267"/>
                  </a:cubicBezTo>
                  <a:lnTo>
                    <a:pt x="71" y="7"/>
                  </a:lnTo>
                  <a:cubicBezTo>
                    <a:pt x="64" y="3"/>
                    <a:pt x="56" y="1"/>
                    <a:pt x="49" y="1"/>
                  </a:cubicBezTo>
                  <a:close/>
                  <a:moveTo>
                    <a:pt x="787" y="434"/>
                  </a:moveTo>
                  <a:cubicBezTo>
                    <a:pt x="772" y="434"/>
                    <a:pt x="757" y="441"/>
                    <a:pt x="750" y="455"/>
                  </a:cubicBezTo>
                  <a:cubicBezTo>
                    <a:pt x="737" y="475"/>
                    <a:pt x="744" y="501"/>
                    <a:pt x="764" y="514"/>
                  </a:cubicBezTo>
                  <a:lnTo>
                    <a:pt x="1207" y="774"/>
                  </a:lnTo>
                  <a:cubicBezTo>
                    <a:pt x="1214" y="777"/>
                    <a:pt x="1220" y="779"/>
                    <a:pt x="1228" y="779"/>
                  </a:cubicBezTo>
                  <a:cubicBezTo>
                    <a:pt x="1243" y="779"/>
                    <a:pt x="1258" y="771"/>
                    <a:pt x="1266" y="758"/>
                  </a:cubicBezTo>
                  <a:cubicBezTo>
                    <a:pt x="1277" y="738"/>
                    <a:pt x="1270" y="712"/>
                    <a:pt x="1250" y="699"/>
                  </a:cubicBezTo>
                  <a:lnTo>
                    <a:pt x="808" y="439"/>
                  </a:lnTo>
                  <a:cubicBezTo>
                    <a:pt x="802" y="436"/>
                    <a:pt x="794" y="434"/>
                    <a:pt x="787" y="434"/>
                  </a:cubicBezTo>
                  <a:close/>
                  <a:moveTo>
                    <a:pt x="1524" y="867"/>
                  </a:moveTo>
                  <a:cubicBezTo>
                    <a:pt x="1509" y="867"/>
                    <a:pt x="1495" y="875"/>
                    <a:pt x="1486" y="889"/>
                  </a:cubicBezTo>
                  <a:cubicBezTo>
                    <a:pt x="1474" y="909"/>
                    <a:pt x="1482" y="935"/>
                    <a:pt x="1502" y="947"/>
                  </a:cubicBezTo>
                  <a:lnTo>
                    <a:pt x="1943" y="1207"/>
                  </a:lnTo>
                  <a:cubicBezTo>
                    <a:pt x="1950" y="1211"/>
                    <a:pt x="1958" y="1213"/>
                    <a:pt x="1966" y="1213"/>
                  </a:cubicBezTo>
                  <a:cubicBezTo>
                    <a:pt x="1981" y="1213"/>
                    <a:pt x="1994" y="1205"/>
                    <a:pt x="2002" y="1191"/>
                  </a:cubicBezTo>
                  <a:cubicBezTo>
                    <a:pt x="2014" y="1171"/>
                    <a:pt x="2008" y="1145"/>
                    <a:pt x="1987" y="1133"/>
                  </a:cubicBezTo>
                  <a:lnTo>
                    <a:pt x="1545" y="873"/>
                  </a:lnTo>
                  <a:cubicBezTo>
                    <a:pt x="1538" y="869"/>
                    <a:pt x="1531" y="867"/>
                    <a:pt x="1524" y="867"/>
                  </a:cubicBezTo>
                  <a:close/>
                  <a:moveTo>
                    <a:pt x="2260" y="1301"/>
                  </a:moveTo>
                  <a:cubicBezTo>
                    <a:pt x="2246" y="1301"/>
                    <a:pt x="2231" y="1308"/>
                    <a:pt x="2224" y="1322"/>
                  </a:cubicBezTo>
                  <a:cubicBezTo>
                    <a:pt x="2211" y="1342"/>
                    <a:pt x="2218" y="1368"/>
                    <a:pt x="2238" y="1381"/>
                  </a:cubicBezTo>
                  <a:lnTo>
                    <a:pt x="2681" y="1641"/>
                  </a:lnTo>
                  <a:cubicBezTo>
                    <a:pt x="2688" y="1644"/>
                    <a:pt x="2694" y="1646"/>
                    <a:pt x="2702" y="1646"/>
                  </a:cubicBezTo>
                  <a:cubicBezTo>
                    <a:pt x="2717" y="1646"/>
                    <a:pt x="2732" y="1638"/>
                    <a:pt x="2740" y="1625"/>
                  </a:cubicBezTo>
                  <a:cubicBezTo>
                    <a:pt x="2751" y="1605"/>
                    <a:pt x="2744" y="1579"/>
                    <a:pt x="2724" y="1566"/>
                  </a:cubicBezTo>
                  <a:lnTo>
                    <a:pt x="2281" y="1306"/>
                  </a:lnTo>
                  <a:cubicBezTo>
                    <a:pt x="2275" y="1303"/>
                    <a:pt x="2267" y="1301"/>
                    <a:pt x="2260" y="1301"/>
                  </a:cubicBezTo>
                  <a:close/>
                  <a:moveTo>
                    <a:pt x="2998" y="1734"/>
                  </a:moveTo>
                  <a:cubicBezTo>
                    <a:pt x="2983" y="1734"/>
                    <a:pt x="2969" y="1742"/>
                    <a:pt x="2960" y="1756"/>
                  </a:cubicBezTo>
                  <a:cubicBezTo>
                    <a:pt x="2949" y="1776"/>
                    <a:pt x="2956" y="1802"/>
                    <a:pt x="2976" y="1814"/>
                  </a:cubicBezTo>
                  <a:lnTo>
                    <a:pt x="3417" y="2074"/>
                  </a:lnTo>
                  <a:cubicBezTo>
                    <a:pt x="3424" y="2078"/>
                    <a:pt x="3432" y="2080"/>
                    <a:pt x="3440" y="2080"/>
                  </a:cubicBezTo>
                  <a:cubicBezTo>
                    <a:pt x="3453" y="2080"/>
                    <a:pt x="3468" y="2072"/>
                    <a:pt x="3476" y="2058"/>
                  </a:cubicBezTo>
                  <a:cubicBezTo>
                    <a:pt x="3488" y="2038"/>
                    <a:pt x="3482" y="2012"/>
                    <a:pt x="3461" y="2000"/>
                  </a:cubicBezTo>
                  <a:lnTo>
                    <a:pt x="3019" y="1740"/>
                  </a:lnTo>
                  <a:cubicBezTo>
                    <a:pt x="3012" y="1736"/>
                    <a:pt x="3005" y="1734"/>
                    <a:pt x="2998" y="1734"/>
                  </a:cubicBezTo>
                  <a:close/>
                  <a:moveTo>
                    <a:pt x="3734" y="2168"/>
                  </a:moveTo>
                  <a:cubicBezTo>
                    <a:pt x="3720" y="2168"/>
                    <a:pt x="3705" y="2175"/>
                    <a:pt x="3698" y="2189"/>
                  </a:cubicBezTo>
                  <a:cubicBezTo>
                    <a:pt x="3685" y="2209"/>
                    <a:pt x="3692" y="2235"/>
                    <a:pt x="3712" y="2248"/>
                  </a:cubicBezTo>
                  <a:lnTo>
                    <a:pt x="4155" y="2507"/>
                  </a:lnTo>
                  <a:cubicBezTo>
                    <a:pt x="4162" y="2511"/>
                    <a:pt x="4168" y="2513"/>
                    <a:pt x="4176" y="2513"/>
                  </a:cubicBezTo>
                  <a:cubicBezTo>
                    <a:pt x="4191" y="2513"/>
                    <a:pt x="4206" y="2506"/>
                    <a:pt x="4214" y="2492"/>
                  </a:cubicBezTo>
                  <a:cubicBezTo>
                    <a:pt x="4225" y="2472"/>
                    <a:pt x="4218" y="2446"/>
                    <a:pt x="4198" y="2433"/>
                  </a:cubicBezTo>
                  <a:lnTo>
                    <a:pt x="3755" y="2173"/>
                  </a:lnTo>
                  <a:cubicBezTo>
                    <a:pt x="3749" y="2170"/>
                    <a:pt x="3741" y="2168"/>
                    <a:pt x="3734" y="2168"/>
                  </a:cubicBezTo>
                  <a:close/>
                  <a:moveTo>
                    <a:pt x="4471" y="2601"/>
                  </a:moveTo>
                  <a:cubicBezTo>
                    <a:pt x="4457" y="2601"/>
                    <a:pt x="4442" y="2608"/>
                    <a:pt x="4434" y="2623"/>
                  </a:cubicBezTo>
                  <a:cubicBezTo>
                    <a:pt x="4422" y="2643"/>
                    <a:pt x="4429" y="2669"/>
                    <a:pt x="4450" y="2681"/>
                  </a:cubicBezTo>
                  <a:lnTo>
                    <a:pt x="4891" y="2941"/>
                  </a:lnTo>
                  <a:cubicBezTo>
                    <a:pt x="4898" y="2945"/>
                    <a:pt x="4906" y="2947"/>
                    <a:pt x="4913" y="2947"/>
                  </a:cubicBezTo>
                  <a:cubicBezTo>
                    <a:pt x="4927" y="2947"/>
                    <a:pt x="4942" y="2939"/>
                    <a:pt x="4950" y="2926"/>
                  </a:cubicBezTo>
                  <a:cubicBezTo>
                    <a:pt x="4962" y="2905"/>
                    <a:pt x="4956" y="2879"/>
                    <a:pt x="4935" y="2867"/>
                  </a:cubicBezTo>
                  <a:lnTo>
                    <a:pt x="4493" y="2607"/>
                  </a:lnTo>
                  <a:cubicBezTo>
                    <a:pt x="4486" y="2603"/>
                    <a:pt x="4478" y="2601"/>
                    <a:pt x="4471" y="2601"/>
                  </a:cubicBezTo>
                  <a:close/>
                  <a:moveTo>
                    <a:pt x="5208" y="3035"/>
                  </a:moveTo>
                  <a:cubicBezTo>
                    <a:pt x="5194" y="3035"/>
                    <a:pt x="5179" y="3042"/>
                    <a:pt x="5172" y="3056"/>
                  </a:cubicBezTo>
                  <a:cubicBezTo>
                    <a:pt x="5159" y="3076"/>
                    <a:pt x="5166" y="3102"/>
                    <a:pt x="5186" y="3115"/>
                  </a:cubicBezTo>
                  <a:lnTo>
                    <a:pt x="5629" y="3374"/>
                  </a:lnTo>
                  <a:cubicBezTo>
                    <a:pt x="5636" y="3378"/>
                    <a:pt x="5642" y="3380"/>
                    <a:pt x="5650" y="3380"/>
                  </a:cubicBezTo>
                  <a:cubicBezTo>
                    <a:pt x="5665" y="3380"/>
                    <a:pt x="5680" y="3373"/>
                    <a:pt x="5688" y="3359"/>
                  </a:cubicBezTo>
                  <a:cubicBezTo>
                    <a:pt x="5699" y="3339"/>
                    <a:pt x="5692" y="3313"/>
                    <a:pt x="5672" y="3301"/>
                  </a:cubicBezTo>
                  <a:lnTo>
                    <a:pt x="5230" y="3040"/>
                  </a:lnTo>
                  <a:cubicBezTo>
                    <a:pt x="5224" y="3037"/>
                    <a:pt x="5216" y="3035"/>
                    <a:pt x="5208" y="3035"/>
                  </a:cubicBezTo>
                  <a:close/>
                  <a:moveTo>
                    <a:pt x="5945" y="3468"/>
                  </a:moveTo>
                  <a:cubicBezTo>
                    <a:pt x="5930" y="3468"/>
                    <a:pt x="5916" y="3475"/>
                    <a:pt x="5908" y="3489"/>
                  </a:cubicBezTo>
                  <a:cubicBezTo>
                    <a:pt x="5896" y="3510"/>
                    <a:pt x="5903" y="3536"/>
                    <a:pt x="5923" y="3547"/>
                  </a:cubicBezTo>
                  <a:lnTo>
                    <a:pt x="6365" y="3807"/>
                  </a:lnTo>
                  <a:cubicBezTo>
                    <a:pt x="6372" y="3812"/>
                    <a:pt x="6380" y="3814"/>
                    <a:pt x="6387" y="3814"/>
                  </a:cubicBezTo>
                  <a:cubicBezTo>
                    <a:pt x="6401" y="3814"/>
                    <a:pt x="6416" y="3806"/>
                    <a:pt x="6424" y="3793"/>
                  </a:cubicBezTo>
                  <a:cubicBezTo>
                    <a:pt x="6436" y="3772"/>
                    <a:pt x="6430" y="3746"/>
                    <a:pt x="6409" y="3734"/>
                  </a:cubicBezTo>
                  <a:lnTo>
                    <a:pt x="5967" y="3474"/>
                  </a:lnTo>
                  <a:cubicBezTo>
                    <a:pt x="5960" y="3470"/>
                    <a:pt x="5952" y="3468"/>
                    <a:pt x="5945" y="3468"/>
                  </a:cubicBezTo>
                  <a:close/>
                  <a:moveTo>
                    <a:pt x="6682" y="3901"/>
                  </a:moveTo>
                  <a:cubicBezTo>
                    <a:pt x="6667" y="3901"/>
                    <a:pt x="6653" y="3909"/>
                    <a:pt x="6646" y="3922"/>
                  </a:cubicBezTo>
                  <a:cubicBezTo>
                    <a:pt x="6633" y="3944"/>
                    <a:pt x="6640" y="3969"/>
                    <a:pt x="6660" y="3981"/>
                  </a:cubicBezTo>
                  <a:lnTo>
                    <a:pt x="7103" y="4241"/>
                  </a:lnTo>
                  <a:cubicBezTo>
                    <a:pt x="7110" y="4245"/>
                    <a:pt x="7116" y="4248"/>
                    <a:pt x="7124" y="4248"/>
                  </a:cubicBezTo>
                  <a:cubicBezTo>
                    <a:pt x="7139" y="4248"/>
                    <a:pt x="7154" y="4240"/>
                    <a:pt x="7162" y="4226"/>
                  </a:cubicBezTo>
                  <a:cubicBezTo>
                    <a:pt x="7173" y="4206"/>
                    <a:pt x="7166" y="4179"/>
                    <a:pt x="7146" y="4168"/>
                  </a:cubicBezTo>
                  <a:lnTo>
                    <a:pt x="6704" y="3907"/>
                  </a:lnTo>
                  <a:cubicBezTo>
                    <a:pt x="6697" y="3903"/>
                    <a:pt x="6689" y="3901"/>
                    <a:pt x="6682" y="3901"/>
                  </a:cubicBezTo>
                  <a:close/>
                  <a:moveTo>
                    <a:pt x="7419" y="4335"/>
                  </a:moveTo>
                  <a:cubicBezTo>
                    <a:pt x="7404" y="4335"/>
                    <a:pt x="7390" y="4342"/>
                    <a:pt x="7382" y="4356"/>
                  </a:cubicBezTo>
                  <a:cubicBezTo>
                    <a:pt x="7370" y="4376"/>
                    <a:pt x="7377" y="4403"/>
                    <a:pt x="7397" y="4414"/>
                  </a:cubicBezTo>
                  <a:lnTo>
                    <a:pt x="7839" y="4674"/>
                  </a:lnTo>
                  <a:cubicBezTo>
                    <a:pt x="7846" y="4679"/>
                    <a:pt x="7854" y="4681"/>
                    <a:pt x="7861" y="4681"/>
                  </a:cubicBezTo>
                  <a:cubicBezTo>
                    <a:pt x="7875" y="4681"/>
                    <a:pt x="7890" y="4673"/>
                    <a:pt x="7898" y="4660"/>
                  </a:cubicBezTo>
                  <a:cubicBezTo>
                    <a:pt x="7910" y="4639"/>
                    <a:pt x="7904" y="4612"/>
                    <a:pt x="7883" y="4601"/>
                  </a:cubicBezTo>
                  <a:lnTo>
                    <a:pt x="7441" y="4341"/>
                  </a:lnTo>
                  <a:cubicBezTo>
                    <a:pt x="7434" y="4337"/>
                    <a:pt x="7426" y="4335"/>
                    <a:pt x="7419" y="43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68" name="Google Shape;2615;p56">
              <a:extLst>
                <a:ext uri="{FF2B5EF4-FFF2-40B4-BE49-F238E27FC236}">
                  <a16:creationId xmlns:a16="http://schemas.microsoft.com/office/drawing/2014/main" id="{8E9B55EB-9D2C-C1AB-99FB-FEADC1235956}"/>
                </a:ext>
              </a:extLst>
            </p:cNvPr>
            <p:cNvSpPr/>
            <p:nvPr/>
          </p:nvSpPr>
          <p:spPr>
            <a:xfrm>
              <a:off x="-3896297" y="3708965"/>
              <a:ext cx="19470" cy="13225"/>
            </a:xfrm>
            <a:custGeom>
              <a:avLst/>
              <a:gdLst/>
              <a:ahLst/>
              <a:cxnLst/>
              <a:rect l="l" t="t" r="r" b="b"/>
              <a:pathLst>
                <a:path w="318" h="216" extrusionOk="0">
                  <a:moveTo>
                    <a:pt x="49" y="0"/>
                  </a:moveTo>
                  <a:cubicBezTo>
                    <a:pt x="34" y="0"/>
                    <a:pt x="20" y="8"/>
                    <a:pt x="11" y="22"/>
                  </a:cubicBezTo>
                  <a:cubicBezTo>
                    <a:pt x="0" y="42"/>
                    <a:pt x="7" y="68"/>
                    <a:pt x="27" y="80"/>
                  </a:cubicBezTo>
                  <a:lnTo>
                    <a:pt x="248" y="210"/>
                  </a:lnTo>
                  <a:cubicBezTo>
                    <a:pt x="255" y="214"/>
                    <a:pt x="263" y="215"/>
                    <a:pt x="269" y="215"/>
                  </a:cubicBezTo>
                  <a:cubicBezTo>
                    <a:pt x="284" y="215"/>
                    <a:pt x="299" y="208"/>
                    <a:pt x="306" y="195"/>
                  </a:cubicBezTo>
                  <a:cubicBezTo>
                    <a:pt x="318" y="174"/>
                    <a:pt x="311" y="148"/>
                    <a:pt x="291" y="136"/>
                  </a:cubicBezTo>
                  <a:lnTo>
                    <a:pt x="70" y="6"/>
                  </a:lnTo>
                  <a:cubicBezTo>
                    <a:pt x="63" y="2"/>
                    <a:pt x="56" y="0"/>
                    <a:pt x="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69" name="Google Shape;2616;p56">
              <a:extLst>
                <a:ext uri="{FF2B5EF4-FFF2-40B4-BE49-F238E27FC236}">
                  <a16:creationId xmlns:a16="http://schemas.microsoft.com/office/drawing/2014/main" id="{CD7F8F07-D2AB-A854-C240-04BEFA6818A6}"/>
                </a:ext>
              </a:extLst>
            </p:cNvPr>
            <p:cNvSpPr/>
            <p:nvPr/>
          </p:nvSpPr>
          <p:spPr>
            <a:xfrm>
              <a:off x="-3355686" y="3560865"/>
              <a:ext cx="19593" cy="13286"/>
            </a:xfrm>
            <a:custGeom>
              <a:avLst/>
              <a:gdLst/>
              <a:ahLst/>
              <a:cxnLst/>
              <a:rect l="l" t="t" r="r" b="b"/>
              <a:pathLst>
                <a:path w="320" h="217" extrusionOk="0">
                  <a:moveTo>
                    <a:pt x="49" y="1"/>
                  </a:moveTo>
                  <a:cubicBezTo>
                    <a:pt x="35" y="1"/>
                    <a:pt x="21" y="8"/>
                    <a:pt x="13" y="22"/>
                  </a:cubicBezTo>
                  <a:cubicBezTo>
                    <a:pt x="1" y="42"/>
                    <a:pt x="7" y="69"/>
                    <a:pt x="28" y="80"/>
                  </a:cubicBezTo>
                  <a:lnTo>
                    <a:pt x="248" y="211"/>
                  </a:lnTo>
                  <a:cubicBezTo>
                    <a:pt x="255" y="214"/>
                    <a:pt x="263" y="217"/>
                    <a:pt x="271" y="217"/>
                  </a:cubicBezTo>
                  <a:cubicBezTo>
                    <a:pt x="286" y="217"/>
                    <a:pt x="299" y="209"/>
                    <a:pt x="307" y="195"/>
                  </a:cubicBezTo>
                  <a:cubicBezTo>
                    <a:pt x="319" y="175"/>
                    <a:pt x="313" y="149"/>
                    <a:pt x="292" y="137"/>
                  </a:cubicBezTo>
                  <a:lnTo>
                    <a:pt x="72" y="7"/>
                  </a:lnTo>
                  <a:cubicBezTo>
                    <a:pt x="65" y="3"/>
                    <a:pt x="57"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0" name="Google Shape;2617;p56">
              <a:extLst>
                <a:ext uri="{FF2B5EF4-FFF2-40B4-BE49-F238E27FC236}">
                  <a16:creationId xmlns:a16="http://schemas.microsoft.com/office/drawing/2014/main" id="{34F80B8D-1186-7B38-27E5-B933766F0D84}"/>
                </a:ext>
              </a:extLst>
            </p:cNvPr>
            <p:cNvSpPr/>
            <p:nvPr/>
          </p:nvSpPr>
          <p:spPr>
            <a:xfrm>
              <a:off x="-3851971" y="3269011"/>
              <a:ext cx="484305" cy="286603"/>
            </a:xfrm>
            <a:custGeom>
              <a:avLst/>
              <a:gdLst/>
              <a:ahLst/>
              <a:cxnLst/>
              <a:rect l="l" t="t" r="r" b="b"/>
              <a:pathLst>
                <a:path w="7910" h="4681" extrusionOk="0">
                  <a:moveTo>
                    <a:pt x="48" y="0"/>
                  </a:moveTo>
                  <a:cubicBezTo>
                    <a:pt x="34" y="0"/>
                    <a:pt x="20" y="8"/>
                    <a:pt x="12" y="21"/>
                  </a:cubicBezTo>
                  <a:cubicBezTo>
                    <a:pt x="0" y="41"/>
                    <a:pt x="7" y="67"/>
                    <a:pt x="27" y="80"/>
                  </a:cubicBezTo>
                  <a:lnTo>
                    <a:pt x="470" y="340"/>
                  </a:lnTo>
                  <a:cubicBezTo>
                    <a:pt x="477" y="344"/>
                    <a:pt x="483" y="345"/>
                    <a:pt x="491" y="345"/>
                  </a:cubicBezTo>
                  <a:cubicBezTo>
                    <a:pt x="506" y="345"/>
                    <a:pt x="519" y="339"/>
                    <a:pt x="528" y="325"/>
                  </a:cubicBezTo>
                  <a:cubicBezTo>
                    <a:pt x="540" y="304"/>
                    <a:pt x="533" y="278"/>
                    <a:pt x="513" y="267"/>
                  </a:cubicBezTo>
                  <a:lnTo>
                    <a:pt x="70" y="6"/>
                  </a:lnTo>
                  <a:cubicBezTo>
                    <a:pt x="63" y="2"/>
                    <a:pt x="56" y="0"/>
                    <a:pt x="48" y="0"/>
                  </a:cubicBezTo>
                  <a:close/>
                  <a:moveTo>
                    <a:pt x="786" y="434"/>
                  </a:moveTo>
                  <a:cubicBezTo>
                    <a:pt x="771" y="434"/>
                    <a:pt x="757" y="441"/>
                    <a:pt x="749" y="455"/>
                  </a:cubicBezTo>
                  <a:cubicBezTo>
                    <a:pt x="737" y="475"/>
                    <a:pt x="743" y="501"/>
                    <a:pt x="764" y="513"/>
                  </a:cubicBezTo>
                  <a:lnTo>
                    <a:pt x="1206" y="773"/>
                  </a:lnTo>
                  <a:cubicBezTo>
                    <a:pt x="1213" y="778"/>
                    <a:pt x="1221" y="779"/>
                    <a:pt x="1228" y="779"/>
                  </a:cubicBezTo>
                  <a:cubicBezTo>
                    <a:pt x="1242" y="779"/>
                    <a:pt x="1257" y="772"/>
                    <a:pt x="1265" y="758"/>
                  </a:cubicBezTo>
                  <a:cubicBezTo>
                    <a:pt x="1277" y="737"/>
                    <a:pt x="1270" y="711"/>
                    <a:pt x="1250" y="699"/>
                  </a:cubicBezTo>
                  <a:lnTo>
                    <a:pt x="808" y="440"/>
                  </a:lnTo>
                  <a:cubicBezTo>
                    <a:pt x="801" y="436"/>
                    <a:pt x="793" y="434"/>
                    <a:pt x="786" y="434"/>
                  </a:cubicBezTo>
                  <a:close/>
                  <a:moveTo>
                    <a:pt x="1523" y="867"/>
                  </a:moveTo>
                  <a:cubicBezTo>
                    <a:pt x="1508" y="867"/>
                    <a:pt x="1494" y="874"/>
                    <a:pt x="1486" y="888"/>
                  </a:cubicBezTo>
                  <a:cubicBezTo>
                    <a:pt x="1474" y="908"/>
                    <a:pt x="1481" y="934"/>
                    <a:pt x="1501" y="947"/>
                  </a:cubicBezTo>
                  <a:lnTo>
                    <a:pt x="1944" y="1207"/>
                  </a:lnTo>
                  <a:cubicBezTo>
                    <a:pt x="1951" y="1211"/>
                    <a:pt x="1957" y="1212"/>
                    <a:pt x="1965" y="1212"/>
                  </a:cubicBezTo>
                  <a:cubicBezTo>
                    <a:pt x="1980" y="1212"/>
                    <a:pt x="1993" y="1206"/>
                    <a:pt x="2002" y="1191"/>
                  </a:cubicBezTo>
                  <a:cubicBezTo>
                    <a:pt x="2014" y="1171"/>
                    <a:pt x="2007" y="1145"/>
                    <a:pt x="1987" y="1132"/>
                  </a:cubicBezTo>
                  <a:lnTo>
                    <a:pt x="1544" y="872"/>
                  </a:lnTo>
                  <a:cubicBezTo>
                    <a:pt x="1537" y="869"/>
                    <a:pt x="1530" y="867"/>
                    <a:pt x="1523" y="867"/>
                  </a:cubicBezTo>
                  <a:close/>
                  <a:moveTo>
                    <a:pt x="2259" y="1301"/>
                  </a:moveTo>
                  <a:cubicBezTo>
                    <a:pt x="2245" y="1301"/>
                    <a:pt x="2231" y="1308"/>
                    <a:pt x="2223" y="1322"/>
                  </a:cubicBezTo>
                  <a:cubicBezTo>
                    <a:pt x="2211" y="1342"/>
                    <a:pt x="2217" y="1368"/>
                    <a:pt x="2238" y="1380"/>
                  </a:cubicBezTo>
                  <a:lnTo>
                    <a:pt x="2680" y="1640"/>
                  </a:lnTo>
                  <a:cubicBezTo>
                    <a:pt x="2687" y="1644"/>
                    <a:pt x="2695" y="1646"/>
                    <a:pt x="2702" y="1646"/>
                  </a:cubicBezTo>
                  <a:cubicBezTo>
                    <a:pt x="2716" y="1646"/>
                    <a:pt x="2731" y="1638"/>
                    <a:pt x="2739" y="1625"/>
                  </a:cubicBezTo>
                  <a:cubicBezTo>
                    <a:pt x="2751" y="1604"/>
                    <a:pt x="2744" y="1578"/>
                    <a:pt x="2723" y="1566"/>
                  </a:cubicBezTo>
                  <a:lnTo>
                    <a:pt x="2282" y="1307"/>
                  </a:lnTo>
                  <a:cubicBezTo>
                    <a:pt x="2275" y="1303"/>
                    <a:pt x="2267" y="1301"/>
                    <a:pt x="2259" y="1301"/>
                  </a:cubicBezTo>
                  <a:close/>
                  <a:moveTo>
                    <a:pt x="2997" y="1734"/>
                  </a:moveTo>
                  <a:cubicBezTo>
                    <a:pt x="2982" y="1734"/>
                    <a:pt x="2968" y="1742"/>
                    <a:pt x="2960" y="1755"/>
                  </a:cubicBezTo>
                  <a:cubicBezTo>
                    <a:pt x="2948" y="1775"/>
                    <a:pt x="2955" y="1801"/>
                    <a:pt x="2975" y="1814"/>
                  </a:cubicBezTo>
                  <a:lnTo>
                    <a:pt x="3417" y="2074"/>
                  </a:lnTo>
                  <a:cubicBezTo>
                    <a:pt x="3423" y="2077"/>
                    <a:pt x="3431" y="2079"/>
                    <a:pt x="3439" y="2079"/>
                  </a:cubicBezTo>
                  <a:cubicBezTo>
                    <a:pt x="3454" y="2079"/>
                    <a:pt x="3467" y="2072"/>
                    <a:pt x="3475" y="2058"/>
                  </a:cubicBezTo>
                  <a:cubicBezTo>
                    <a:pt x="3488" y="2038"/>
                    <a:pt x="3481" y="2012"/>
                    <a:pt x="3461" y="2000"/>
                  </a:cubicBezTo>
                  <a:lnTo>
                    <a:pt x="3018" y="1739"/>
                  </a:lnTo>
                  <a:cubicBezTo>
                    <a:pt x="3011" y="1736"/>
                    <a:pt x="3004" y="1734"/>
                    <a:pt x="2997" y="1734"/>
                  </a:cubicBezTo>
                  <a:close/>
                  <a:moveTo>
                    <a:pt x="3734" y="2168"/>
                  </a:moveTo>
                  <a:cubicBezTo>
                    <a:pt x="3719" y="2168"/>
                    <a:pt x="3705" y="2175"/>
                    <a:pt x="3697" y="2189"/>
                  </a:cubicBezTo>
                  <a:cubicBezTo>
                    <a:pt x="3685" y="2209"/>
                    <a:pt x="3691" y="2235"/>
                    <a:pt x="3712" y="2247"/>
                  </a:cubicBezTo>
                  <a:lnTo>
                    <a:pt x="4154" y="2507"/>
                  </a:lnTo>
                  <a:cubicBezTo>
                    <a:pt x="4161" y="2511"/>
                    <a:pt x="4169" y="2513"/>
                    <a:pt x="4176" y="2513"/>
                  </a:cubicBezTo>
                  <a:cubicBezTo>
                    <a:pt x="4190" y="2513"/>
                    <a:pt x="4205" y="2505"/>
                    <a:pt x="4213" y="2492"/>
                  </a:cubicBezTo>
                  <a:cubicBezTo>
                    <a:pt x="4224" y="2471"/>
                    <a:pt x="4217" y="2445"/>
                    <a:pt x="4197" y="2433"/>
                  </a:cubicBezTo>
                  <a:lnTo>
                    <a:pt x="3756" y="2173"/>
                  </a:lnTo>
                  <a:cubicBezTo>
                    <a:pt x="3749" y="2169"/>
                    <a:pt x="3742" y="2168"/>
                    <a:pt x="3734" y="2168"/>
                  </a:cubicBezTo>
                  <a:close/>
                  <a:moveTo>
                    <a:pt x="4471" y="2601"/>
                  </a:moveTo>
                  <a:cubicBezTo>
                    <a:pt x="4456" y="2601"/>
                    <a:pt x="4442" y="2609"/>
                    <a:pt x="4434" y="2622"/>
                  </a:cubicBezTo>
                  <a:cubicBezTo>
                    <a:pt x="4422" y="2643"/>
                    <a:pt x="4429" y="2668"/>
                    <a:pt x="4449" y="2681"/>
                  </a:cubicBezTo>
                  <a:lnTo>
                    <a:pt x="4891" y="2941"/>
                  </a:lnTo>
                  <a:cubicBezTo>
                    <a:pt x="4897" y="2944"/>
                    <a:pt x="4905" y="2947"/>
                    <a:pt x="4913" y="2947"/>
                  </a:cubicBezTo>
                  <a:cubicBezTo>
                    <a:pt x="4928" y="2947"/>
                    <a:pt x="4941" y="2939"/>
                    <a:pt x="4949" y="2925"/>
                  </a:cubicBezTo>
                  <a:cubicBezTo>
                    <a:pt x="4962" y="2905"/>
                    <a:pt x="4955" y="2879"/>
                    <a:pt x="4935" y="2867"/>
                  </a:cubicBezTo>
                  <a:lnTo>
                    <a:pt x="4492" y="2606"/>
                  </a:lnTo>
                  <a:cubicBezTo>
                    <a:pt x="4485" y="2603"/>
                    <a:pt x="4478" y="2601"/>
                    <a:pt x="4471" y="2601"/>
                  </a:cubicBezTo>
                  <a:close/>
                  <a:moveTo>
                    <a:pt x="5208" y="3035"/>
                  </a:moveTo>
                  <a:cubicBezTo>
                    <a:pt x="5193" y="3035"/>
                    <a:pt x="5179" y="3042"/>
                    <a:pt x="5171" y="3056"/>
                  </a:cubicBezTo>
                  <a:cubicBezTo>
                    <a:pt x="5159" y="3076"/>
                    <a:pt x="5165" y="3102"/>
                    <a:pt x="5186" y="3114"/>
                  </a:cubicBezTo>
                  <a:lnTo>
                    <a:pt x="5628" y="3374"/>
                  </a:lnTo>
                  <a:cubicBezTo>
                    <a:pt x="5635" y="3378"/>
                    <a:pt x="5642" y="3380"/>
                    <a:pt x="5650" y="3380"/>
                  </a:cubicBezTo>
                  <a:cubicBezTo>
                    <a:pt x="5664" y="3380"/>
                    <a:pt x="5679" y="3372"/>
                    <a:pt x="5687" y="3359"/>
                  </a:cubicBezTo>
                  <a:cubicBezTo>
                    <a:pt x="5698" y="3338"/>
                    <a:pt x="5691" y="3313"/>
                    <a:pt x="5671" y="3300"/>
                  </a:cubicBezTo>
                  <a:lnTo>
                    <a:pt x="5229" y="3040"/>
                  </a:lnTo>
                  <a:cubicBezTo>
                    <a:pt x="5222" y="3036"/>
                    <a:pt x="5215" y="3035"/>
                    <a:pt x="5208" y="3035"/>
                  </a:cubicBezTo>
                  <a:close/>
                  <a:moveTo>
                    <a:pt x="5945" y="3468"/>
                  </a:moveTo>
                  <a:cubicBezTo>
                    <a:pt x="5930" y="3468"/>
                    <a:pt x="5916" y="3476"/>
                    <a:pt x="5908" y="3489"/>
                  </a:cubicBezTo>
                  <a:cubicBezTo>
                    <a:pt x="5895" y="3510"/>
                    <a:pt x="5903" y="3535"/>
                    <a:pt x="5923" y="3548"/>
                  </a:cubicBezTo>
                  <a:lnTo>
                    <a:pt x="6365" y="3808"/>
                  </a:lnTo>
                  <a:cubicBezTo>
                    <a:pt x="6371" y="3811"/>
                    <a:pt x="6379" y="3814"/>
                    <a:pt x="6387" y="3814"/>
                  </a:cubicBezTo>
                  <a:cubicBezTo>
                    <a:pt x="6402" y="3814"/>
                    <a:pt x="6415" y="3806"/>
                    <a:pt x="6423" y="3792"/>
                  </a:cubicBezTo>
                  <a:cubicBezTo>
                    <a:pt x="6436" y="3772"/>
                    <a:pt x="6429" y="3746"/>
                    <a:pt x="6409" y="3734"/>
                  </a:cubicBezTo>
                  <a:lnTo>
                    <a:pt x="5966" y="3474"/>
                  </a:lnTo>
                  <a:cubicBezTo>
                    <a:pt x="5959" y="3470"/>
                    <a:pt x="5952" y="3468"/>
                    <a:pt x="5945" y="3468"/>
                  </a:cubicBezTo>
                  <a:close/>
                  <a:moveTo>
                    <a:pt x="6682" y="3901"/>
                  </a:moveTo>
                  <a:cubicBezTo>
                    <a:pt x="6667" y="3901"/>
                    <a:pt x="6653" y="3909"/>
                    <a:pt x="6645" y="3923"/>
                  </a:cubicBezTo>
                  <a:cubicBezTo>
                    <a:pt x="6633" y="3943"/>
                    <a:pt x="6639" y="3969"/>
                    <a:pt x="6660" y="3980"/>
                  </a:cubicBezTo>
                  <a:lnTo>
                    <a:pt x="7102" y="4240"/>
                  </a:lnTo>
                  <a:cubicBezTo>
                    <a:pt x="7109" y="4245"/>
                    <a:pt x="7116" y="4247"/>
                    <a:pt x="7124" y="4247"/>
                  </a:cubicBezTo>
                  <a:cubicBezTo>
                    <a:pt x="7138" y="4247"/>
                    <a:pt x="7153" y="4239"/>
                    <a:pt x="7161" y="4226"/>
                  </a:cubicBezTo>
                  <a:cubicBezTo>
                    <a:pt x="7173" y="4205"/>
                    <a:pt x="7165" y="4180"/>
                    <a:pt x="7145" y="4167"/>
                  </a:cubicBezTo>
                  <a:lnTo>
                    <a:pt x="6704" y="3907"/>
                  </a:lnTo>
                  <a:cubicBezTo>
                    <a:pt x="6697" y="3903"/>
                    <a:pt x="6689" y="3901"/>
                    <a:pt x="6682" y="3901"/>
                  </a:cubicBezTo>
                  <a:close/>
                  <a:moveTo>
                    <a:pt x="7418" y="4334"/>
                  </a:moveTo>
                  <a:cubicBezTo>
                    <a:pt x="7404" y="4334"/>
                    <a:pt x="7390" y="4342"/>
                    <a:pt x="7382" y="4355"/>
                  </a:cubicBezTo>
                  <a:cubicBezTo>
                    <a:pt x="7369" y="4377"/>
                    <a:pt x="7376" y="4403"/>
                    <a:pt x="7397" y="4414"/>
                  </a:cubicBezTo>
                  <a:lnTo>
                    <a:pt x="7839" y="4674"/>
                  </a:lnTo>
                  <a:cubicBezTo>
                    <a:pt x="7845" y="4678"/>
                    <a:pt x="7853" y="4681"/>
                    <a:pt x="7861" y="4681"/>
                  </a:cubicBezTo>
                  <a:cubicBezTo>
                    <a:pt x="7876" y="4681"/>
                    <a:pt x="7889" y="4673"/>
                    <a:pt x="7897" y="4659"/>
                  </a:cubicBezTo>
                  <a:cubicBezTo>
                    <a:pt x="7910" y="4639"/>
                    <a:pt x="7903" y="4613"/>
                    <a:pt x="7883" y="4601"/>
                  </a:cubicBezTo>
                  <a:lnTo>
                    <a:pt x="7440" y="4341"/>
                  </a:lnTo>
                  <a:cubicBezTo>
                    <a:pt x="7433" y="4336"/>
                    <a:pt x="7426" y="4334"/>
                    <a:pt x="7418" y="4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1" name="Google Shape;2618;p56">
              <a:extLst>
                <a:ext uri="{FF2B5EF4-FFF2-40B4-BE49-F238E27FC236}">
                  <a16:creationId xmlns:a16="http://schemas.microsoft.com/office/drawing/2014/main" id="{8C437063-629C-3FC7-26FA-31A325FACA99}"/>
                </a:ext>
              </a:extLst>
            </p:cNvPr>
            <p:cNvSpPr/>
            <p:nvPr/>
          </p:nvSpPr>
          <p:spPr>
            <a:xfrm>
              <a:off x="-3883563" y="3250399"/>
              <a:ext cx="19593" cy="13225"/>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2" name="Google Shape;2619;p56">
              <a:extLst>
                <a:ext uri="{FF2B5EF4-FFF2-40B4-BE49-F238E27FC236}">
                  <a16:creationId xmlns:a16="http://schemas.microsoft.com/office/drawing/2014/main" id="{4DAE355E-7C74-5E24-2FCC-365D53DA4DF9}"/>
                </a:ext>
              </a:extLst>
            </p:cNvPr>
            <p:cNvSpPr/>
            <p:nvPr/>
          </p:nvSpPr>
          <p:spPr>
            <a:xfrm>
              <a:off x="-2365873" y="4285079"/>
              <a:ext cx="19593" cy="13225"/>
            </a:xfrm>
            <a:custGeom>
              <a:avLst/>
              <a:gdLst/>
              <a:ahLst/>
              <a:cxnLst/>
              <a:rect l="l" t="t" r="r" b="b"/>
              <a:pathLst>
                <a:path w="320" h="216" extrusionOk="0">
                  <a:moveTo>
                    <a:pt x="49" y="0"/>
                  </a:moveTo>
                  <a:cubicBezTo>
                    <a:pt x="34" y="0"/>
                    <a:pt x="20" y="8"/>
                    <a:pt x="13" y="22"/>
                  </a:cubicBezTo>
                  <a:cubicBezTo>
                    <a:pt x="0" y="42"/>
                    <a:pt x="7" y="68"/>
                    <a:pt x="28" y="81"/>
                  </a:cubicBezTo>
                  <a:lnTo>
                    <a:pt x="248" y="210"/>
                  </a:lnTo>
                  <a:cubicBezTo>
                    <a:pt x="255" y="215"/>
                    <a:pt x="263" y="216"/>
                    <a:pt x="271" y="216"/>
                  </a:cubicBezTo>
                  <a:cubicBezTo>
                    <a:pt x="284" y="216"/>
                    <a:pt x="299" y="209"/>
                    <a:pt x="307" y="195"/>
                  </a:cubicBezTo>
                  <a:cubicBezTo>
                    <a:pt x="319" y="174"/>
                    <a:pt x="312" y="148"/>
                    <a:pt x="292" y="137"/>
                  </a:cubicBezTo>
                  <a:lnTo>
                    <a:pt x="71" y="6"/>
                  </a:lnTo>
                  <a:cubicBezTo>
                    <a:pt x="64" y="2"/>
                    <a:pt x="56" y="0"/>
                    <a:pt x="49"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3" name="Google Shape;2620;p56">
              <a:extLst>
                <a:ext uri="{FF2B5EF4-FFF2-40B4-BE49-F238E27FC236}">
                  <a16:creationId xmlns:a16="http://schemas.microsoft.com/office/drawing/2014/main" id="{2D482142-429E-9D5D-B207-74DF09C5C73D}"/>
                </a:ext>
              </a:extLst>
            </p:cNvPr>
            <p:cNvSpPr/>
            <p:nvPr/>
          </p:nvSpPr>
          <p:spPr>
            <a:xfrm>
              <a:off x="-2862157" y="3993165"/>
              <a:ext cx="484305" cy="286603"/>
            </a:xfrm>
            <a:custGeom>
              <a:avLst/>
              <a:gdLst/>
              <a:ahLst/>
              <a:cxnLst/>
              <a:rect l="l" t="t" r="r" b="b"/>
              <a:pathLst>
                <a:path w="7910" h="4681" extrusionOk="0">
                  <a:moveTo>
                    <a:pt x="48" y="0"/>
                  </a:moveTo>
                  <a:cubicBezTo>
                    <a:pt x="33" y="0"/>
                    <a:pt x="19" y="8"/>
                    <a:pt x="11" y="21"/>
                  </a:cubicBezTo>
                  <a:cubicBezTo>
                    <a:pt x="0" y="41"/>
                    <a:pt x="7" y="68"/>
                    <a:pt x="27" y="80"/>
                  </a:cubicBezTo>
                  <a:lnTo>
                    <a:pt x="468" y="340"/>
                  </a:lnTo>
                  <a:cubicBezTo>
                    <a:pt x="476" y="344"/>
                    <a:pt x="483" y="347"/>
                    <a:pt x="491" y="347"/>
                  </a:cubicBezTo>
                  <a:cubicBezTo>
                    <a:pt x="506" y="347"/>
                    <a:pt x="519" y="339"/>
                    <a:pt x="527" y="325"/>
                  </a:cubicBezTo>
                  <a:cubicBezTo>
                    <a:pt x="539" y="305"/>
                    <a:pt x="533" y="278"/>
                    <a:pt x="512" y="267"/>
                  </a:cubicBezTo>
                  <a:lnTo>
                    <a:pt x="70" y="7"/>
                  </a:lnTo>
                  <a:cubicBezTo>
                    <a:pt x="63" y="2"/>
                    <a:pt x="55" y="0"/>
                    <a:pt x="48" y="0"/>
                  </a:cubicBezTo>
                  <a:close/>
                  <a:moveTo>
                    <a:pt x="785" y="434"/>
                  </a:moveTo>
                  <a:cubicBezTo>
                    <a:pt x="771" y="434"/>
                    <a:pt x="756" y="441"/>
                    <a:pt x="749" y="455"/>
                  </a:cubicBezTo>
                  <a:cubicBezTo>
                    <a:pt x="736" y="475"/>
                    <a:pt x="743" y="502"/>
                    <a:pt x="763" y="513"/>
                  </a:cubicBezTo>
                  <a:lnTo>
                    <a:pt x="1206" y="773"/>
                  </a:lnTo>
                  <a:cubicBezTo>
                    <a:pt x="1213" y="778"/>
                    <a:pt x="1220" y="779"/>
                    <a:pt x="1227" y="779"/>
                  </a:cubicBezTo>
                  <a:cubicBezTo>
                    <a:pt x="1242" y="779"/>
                    <a:pt x="1257" y="772"/>
                    <a:pt x="1265" y="759"/>
                  </a:cubicBezTo>
                  <a:cubicBezTo>
                    <a:pt x="1277" y="737"/>
                    <a:pt x="1269" y="711"/>
                    <a:pt x="1249" y="700"/>
                  </a:cubicBezTo>
                  <a:lnTo>
                    <a:pt x="807" y="440"/>
                  </a:lnTo>
                  <a:cubicBezTo>
                    <a:pt x="800" y="436"/>
                    <a:pt x="793" y="434"/>
                    <a:pt x="785" y="434"/>
                  </a:cubicBezTo>
                  <a:close/>
                  <a:moveTo>
                    <a:pt x="1522" y="867"/>
                  </a:moveTo>
                  <a:cubicBezTo>
                    <a:pt x="1507" y="867"/>
                    <a:pt x="1493" y="875"/>
                    <a:pt x="1485" y="888"/>
                  </a:cubicBezTo>
                  <a:cubicBezTo>
                    <a:pt x="1474" y="908"/>
                    <a:pt x="1481" y="936"/>
                    <a:pt x="1501" y="947"/>
                  </a:cubicBezTo>
                  <a:lnTo>
                    <a:pt x="1942" y="1207"/>
                  </a:lnTo>
                  <a:cubicBezTo>
                    <a:pt x="1950" y="1211"/>
                    <a:pt x="1957" y="1213"/>
                    <a:pt x="1965" y="1213"/>
                  </a:cubicBezTo>
                  <a:cubicBezTo>
                    <a:pt x="1980" y="1213"/>
                    <a:pt x="1993" y="1206"/>
                    <a:pt x="2001" y="1192"/>
                  </a:cubicBezTo>
                  <a:cubicBezTo>
                    <a:pt x="2013" y="1172"/>
                    <a:pt x="2007" y="1145"/>
                    <a:pt x="1986" y="1134"/>
                  </a:cubicBezTo>
                  <a:lnTo>
                    <a:pt x="1544" y="874"/>
                  </a:lnTo>
                  <a:cubicBezTo>
                    <a:pt x="1537" y="869"/>
                    <a:pt x="1529" y="867"/>
                    <a:pt x="1522" y="867"/>
                  </a:cubicBezTo>
                  <a:close/>
                  <a:moveTo>
                    <a:pt x="2259" y="1301"/>
                  </a:moveTo>
                  <a:cubicBezTo>
                    <a:pt x="2245" y="1301"/>
                    <a:pt x="2230" y="1308"/>
                    <a:pt x="2223" y="1322"/>
                  </a:cubicBezTo>
                  <a:cubicBezTo>
                    <a:pt x="2210" y="1342"/>
                    <a:pt x="2217" y="1369"/>
                    <a:pt x="2237" y="1380"/>
                  </a:cubicBezTo>
                  <a:lnTo>
                    <a:pt x="2680" y="1640"/>
                  </a:lnTo>
                  <a:cubicBezTo>
                    <a:pt x="2687" y="1645"/>
                    <a:pt x="2695" y="1646"/>
                    <a:pt x="2701" y="1646"/>
                  </a:cubicBezTo>
                  <a:cubicBezTo>
                    <a:pt x="2716" y="1646"/>
                    <a:pt x="2731" y="1639"/>
                    <a:pt x="2739" y="1626"/>
                  </a:cubicBezTo>
                  <a:cubicBezTo>
                    <a:pt x="2750" y="1606"/>
                    <a:pt x="2743" y="1578"/>
                    <a:pt x="2723" y="1567"/>
                  </a:cubicBezTo>
                  <a:lnTo>
                    <a:pt x="2281" y="1307"/>
                  </a:lnTo>
                  <a:cubicBezTo>
                    <a:pt x="2275" y="1303"/>
                    <a:pt x="2267" y="1301"/>
                    <a:pt x="2259" y="1301"/>
                  </a:cubicBezTo>
                  <a:close/>
                  <a:moveTo>
                    <a:pt x="2996" y="1734"/>
                  </a:moveTo>
                  <a:cubicBezTo>
                    <a:pt x="2982" y="1734"/>
                    <a:pt x="2967" y="1742"/>
                    <a:pt x="2959" y="1755"/>
                  </a:cubicBezTo>
                  <a:cubicBezTo>
                    <a:pt x="2948" y="1776"/>
                    <a:pt x="2955" y="1801"/>
                    <a:pt x="2975" y="1814"/>
                  </a:cubicBezTo>
                  <a:lnTo>
                    <a:pt x="3416" y="2074"/>
                  </a:lnTo>
                  <a:cubicBezTo>
                    <a:pt x="3423" y="2078"/>
                    <a:pt x="3431" y="2080"/>
                    <a:pt x="3439" y="2080"/>
                  </a:cubicBezTo>
                  <a:cubicBezTo>
                    <a:pt x="3454" y="2080"/>
                    <a:pt x="3467" y="2073"/>
                    <a:pt x="3475" y="2059"/>
                  </a:cubicBezTo>
                  <a:cubicBezTo>
                    <a:pt x="3487" y="2039"/>
                    <a:pt x="3481" y="2012"/>
                    <a:pt x="3460" y="2001"/>
                  </a:cubicBezTo>
                  <a:lnTo>
                    <a:pt x="3018" y="1741"/>
                  </a:lnTo>
                  <a:cubicBezTo>
                    <a:pt x="3011" y="1736"/>
                    <a:pt x="3003" y="1734"/>
                    <a:pt x="2996" y="1734"/>
                  </a:cubicBezTo>
                  <a:close/>
                  <a:moveTo>
                    <a:pt x="3733" y="2168"/>
                  </a:moveTo>
                  <a:cubicBezTo>
                    <a:pt x="3719" y="2168"/>
                    <a:pt x="3704" y="2175"/>
                    <a:pt x="3697" y="2189"/>
                  </a:cubicBezTo>
                  <a:cubicBezTo>
                    <a:pt x="3684" y="2209"/>
                    <a:pt x="3691" y="2235"/>
                    <a:pt x="3711" y="2247"/>
                  </a:cubicBezTo>
                  <a:lnTo>
                    <a:pt x="4154" y="2507"/>
                  </a:lnTo>
                  <a:cubicBezTo>
                    <a:pt x="4161" y="2512"/>
                    <a:pt x="4168" y="2513"/>
                    <a:pt x="4175" y="2513"/>
                  </a:cubicBezTo>
                  <a:cubicBezTo>
                    <a:pt x="4190" y="2513"/>
                    <a:pt x="4205" y="2506"/>
                    <a:pt x="4213" y="2492"/>
                  </a:cubicBezTo>
                  <a:cubicBezTo>
                    <a:pt x="4224" y="2471"/>
                    <a:pt x="4217" y="2446"/>
                    <a:pt x="4197" y="2433"/>
                  </a:cubicBezTo>
                  <a:lnTo>
                    <a:pt x="3754" y="2174"/>
                  </a:lnTo>
                  <a:cubicBezTo>
                    <a:pt x="3748" y="2170"/>
                    <a:pt x="3740" y="2168"/>
                    <a:pt x="3733" y="2168"/>
                  </a:cubicBezTo>
                  <a:close/>
                  <a:moveTo>
                    <a:pt x="4471" y="2601"/>
                  </a:moveTo>
                  <a:cubicBezTo>
                    <a:pt x="4456" y="2601"/>
                    <a:pt x="4442" y="2609"/>
                    <a:pt x="4433" y="2622"/>
                  </a:cubicBezTo>
                  <a:cubicBezTo>
                    <a:pt x="4422" y="2643"/>
                    <a:pt x="4429" y="2669"/>
                    <a:pt x="4449" y="2681"/>
                  </a:cubicBezTo>
                  <a:lnTo>
                    <a:pt x="4890" y="2941"/>
                  </a:lnTo>
                  <a:cubicBezTo>
                    <a:pt x="4897" y="2946"/>
                    <a:pt x="4905" y="2947"/>
                    <a:pt x="4913" y="2947"/>
                  </a:cubicBezTo>
                  <a:cubicBezTo>
                    <a:pt x="4927" y="2947"/>
                    <a:pt x="4941" y="2940"/>
                    <a:pt x="4949" y="2925"/>
                  </a:cubicBezTo>
                  <a:cubicBezTo>
                    <a:pt x="4961" y="2905"/>
                    <a:pt x="4955" y="2879"/>
                    <a:pt x="4934" y="2867"/>
                  </a:cubicBezTo>
                  <a:lnTo>
                    <a:pt x="4492" y="2607"/>
                  </a:lnTo>
                  <a:cubicBezTo>
                    <a:pt x="4485" y="2603"/>
                    <a:pt x="4478" y="2601"/>
                    <a:pt x="4471" y="2601"/>
                  </a:cubicBezTo>
                  <a:close/>
                  <a:moveTo>
                    <a:pt x="5207" y="3035"/>
                  </a:moveTo>
                  <a:cubicBezTo>
                    <a:pt x="5193" y="3035"/>
                    <a:pt x="5178" y="3043"/>
                    <a:pt x="5171" y="3056"/>
                  </a:cubicBezTo>
                  <a:cubicBezTo>
                    <a:pt x="5158" y="3076"/>
                    <a:pt x="5165" y="3102"/>
                    <a:pt x="5185" y="3114"/>
                  </a:cubicBezTo>
                  <a:lnTo>
                    <a:pt x="5628" y="3375"/>
                  </a:lnTo>
                  <a:cubicBezTo>
                    <a:pt x="5635" y="3378"/>
                    <a:pt x="5642" y="3380"/>
                    <a:pt x="5649" y="3380"/>
                  </a:cubicBezTo>
                  <a:cubicBezTo>
                    <a:pt x="5664" y="3380"/>
                    <a:pt x="5679" y="3372"/>
                    <a:pt x="5687" y="3359"/>
                  </a:cubicBezTo>
                  <a:cubicBezTo>
                    <a:pt x="5698" y="3339"/>
                    <a:pt x="5691" y="3313"/>
                    <a:pt x="5671" y="3300"/>
                  </a:cubicBezTo>
                  <a:lnTo>
                    <a:pt x="5228" y="3041"/>
                  </a:lnTo>
                  <a:cubicBezTo>
                    <a:pt x="5222" y="3037"/>
                    <a:pt x="5214" y="3035"/>
                    <a:pt x="5207" y="3035"/>
                  </a:cubicBezTo>
                  <a:close/>
                  <a:moveTo>
                    <a:pt x="5945" y="3468"/>
                  </a:moveTo>
                  <a:cubicBezTo>
                    <a:pt x="5930" y="3468"/>
                    <a:pt x="5916" y="3476"/>
                    <a:pt x="5907" y="3489"/>
                  </a:cubicBezTo>
                  <a:cubicBezTo>
                    <a:pt x="5895" y="3510"/>
                    <a:pt x="5903" y="3536"/>
                    <a:pt x="5923" y="3548"/>
                  </a:cubicBezTo>
                  <a:lnTo>
                    <a:pt x="6364" y="3808"/>
                  </a:lnTo>
                  <a:cubicBezTo>
                    <a:pt x="6371" y="3811"/>
                    <a:pt x="6379" y="3814"/>
                    <a:pt x="6387" y="3814"/>
                  </a:cubicBezTo>
                  <a:cubicBezTo>
                    <a:pt x="6401" y="3814"/>
                    <a:pt x="6415" y="3806"/>
                    <a:pt x="6423" y="3792"/>
                  </a:cubicBezTo>
                  <a:cubicBezTo>
                    <a:pt x="6435" y="3772"/>
                    <a:pt x="6429" y="3746"/>
                    <a:pt x="6408" y="3734"/>
                  </a:cubicBezTo>
                  <a:lnTo>
                    <a:pt x="5966" y="3474"/>
                  </a:lnTo>
                  <a:cubicBezTo>
                    <a:pt x="5959" y="3470"/>
                    <a:pt x="5952" y="3468"/>
                    <a:pt x="5945" y="3468"/>
                  </a:cubicBezTo>
                  <a:close/>
                  <a:moveTo>
                    <a:pt x="6682" y="3902"/>
                  </a:moveTo>
                  <a:cubicBezTo>
                    <a:pt x="6667" y="3902"/>
                    <a:pt x="6652" y="3909"/>
                    <a:pt x="6645" y="3923"/>
                  </a:cubicBezTo>
                  <a:cubicBezTo>
                    <a:pt x="6632" y="3943"/>
                    <a:pt x="6639" y="3969"/>
                    <a:pt x="6660" y="3981"/>
                  </a:cubicBezTo>
                  <a:lnTo>
                    <a:pt x="7102" y="4242"/>
                  </a:lnTo>
                  <a:cubicBezTo>
                    <a:pt x="7109" y="4245"/>
                    <a:pt x="7116" y="4247"/>
                    <a:pt x="7123" y="4247"/>
                  </a:cubicBezTo>
                  <a:cubicBezTo>
                    <a:pt x="7138" y="4247"/>
                    <a:pt x="7153" y="4239"/>
                    <a:pt x="7161" y="4226"/>
                  </a:cubicBezTo>
                  <a:cubicBezTo>
                    <a:pt x="7172" y="4206"/>
                    <a:pt x="7165" y="4180"/>
                    <a:pt x="7145" y="4167"/>
                  </a:cubicBezTo>
                  <a:lnTo>
                    <a:pt x="6703" y="3907"/>
                  </a:lnTo>
                  <a:cubicBezTo>
                    <a:pt x="6697" y="3904"/>
                    <a:pt x="6689" y="3902"/>
                    <a:pt x="6682" y="3902"/>
                  </a:cubicBezTo>
                  <a:close/>
                  <a:moveTo>
                    <a:pt x="7418" y="4335"/>
                  </a:moveTo>
                  <a:cubicBezTo>
                    <a:pt x="7404" y="4335"/>
                    <a:pt x="7390" y="4342"/>
                    <a:pt x="7381" y="4356"/>
                  </a:cubicBezTo>
                  <a:cubicBezTo>
                    <a:pt x="7369" y="4377"/>
                    <a:pt x="7376" y="4403"/>
                    <a:pt x="7396" y="4415"/>
                  </a:cubicBezTo>
                  <a:lnTo>
                    <a:pt x="7838" y="4675"/>
                  </a:lnTo>
                  <a:cubicBezTo>
                    <a:pt x="7845" y="4679"/>
                    <a:pt x="7853" y="4681"/>
                    <a:pt x="7860" y="4681"/>
                  </a:cubicBezTo>
                  <a:cubicBezTo>
                    <a:pt x="7875" y="4681"/>
                    <a:pt x="7889" y="4673"/>
                    <a:pt x="7897" y="4659"/>
                  </a:cubicBezTo>
                  <a:cubicBezTo>
                    <a:pt x="7909" y="4639"/>
                    <a:pt x="7903" y="4613"/>
                    <a:pt x="7882" y="4601"/>
                  </a:cubicBezTo>
                  <a:lnTo>
                    <a:pt x="7440" y="4341"/>
                  </a:lnTo>
                  <a:cubicBezTo>
                    <a:pt x="7433" y="4337"/>
                    <a:pt x="7426" y="4335"/>
                    <a:pt x="7418" y="43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4" name="Google Shape;2621;p56">
              <a:extLst>
                <a:ext uri="{FF2B5EF4-FFF2-40B4-BE49-F238E27FC236}">
                  <a16:creationId xmlns:a16="http://schemas.microsoft.com/office/drawing/2014/main" id="{0D447AE7-48A6-9FFC-F6B7-4DA4B004F0F0}"/>
                </a:ext>
              </a:extLst>
            </p:cNvPr>
            <p:cNvSpPr/>
            <p:nvPr/>
          </p:nvSpPr>
          <p:spPr>
            <a:xfrm>
              <a:off x="-2893749" y="3974614"/>
              <a:ext cx="19470" cy="13164"/>
            </a:xfrm>
            <a:custGeom>
              <a:avLst/>
              <a:gdLst/>
              <a:ahLst/>
              <a:cxnLst/>
              <a:rect l="l" t="t" r="r" b="b"/>
              <a:pathLst>
                <a:path w="318" h="215" extrusionOk="0">
                  <a:moveTo>
                    <a:pt x="48" y="0"/>
                  </a:moveTo>
                  <a:cubicBezTo>
                    <a:pt x="34" y="0"/>
                    <a:pt x="20" y="8"/>
                    <a:pt x="12" y="21"/>
                  </a:cubicBezTo>
                  <a:cubicBezTo>
                    <a:pt x="0" y="42"/>
                    <a:pt x="7" y="67"/>
                    <a:pt x="27" y="80"/>
                  </a:cubicBezTo>
                  <a:lnTo>
                    <a:pt x="248" y="209"/>
                  </a:lnTo>
                  <a:cubicBezTo>
                    <a:pt x="255" y="214"/>
                    <a:pt x="262" y="215"/>
                    <a:pt x="269" y="215"/>
                  </a:cubicBezTo>
                  <a:cubicBezTo>
                    <a:pt x="284" y="215"/>
                    <a:pt x="299" y="208"/>
                    <a:pt x="307" y="195"/>
                  </a:cubicBezTo>
                  <a:cubicBezTo>
                    <a:pt x="318" y="174"/>
                    <a:pt x="311" y="148"/>
                    <a:pt x="291" y="136"/>
                  </a:cubicBezTo>
                  <a:lnTo>
                    <a:pt x="70" y="7"/>
                  </a:lnTo>
                  <a:cubicBezTo>
                    <a:pt x="63" y="2"/>
                    <a:pt x="56" y="0"/>
                    <a:pt x="48"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5" name="Google Shape;2622;p56">
              <a:extLst>
                <a:ext uri="{FF2B5EF4-FFF2-40B4-BE49-F238E27FC236}">
                  <a16:creationId xmlns:a16="http://schemas.microsoft.com/office/drawing/2014/main" id="{98F98603-418D-E350-0113-B105494C3E7F}"/>
                </a:ext>
              </a:extLst>
            </p:cNvPr>
            <p:cNvSpPr/>
            <p:nvPr/>
          </p:nvSpPr>
          <p:spPr>
            <a:xfrm>
              <a:off x="-2655158" y="4626217"/>
              <a:ext cx="19593" cy="13225"/>
            </a:xfrm>
            <a:custGeom>
              <a:avLst/>
              <a:gdLst/>
              <a:ahLst/>
              <a:cxnLst/>
              <a:rect l="l" t="t" r="r" b="b"/>
              <a:pathLst>
                <a:path w="320" h="216" extrusionOk="0">
                  <a:moveTo>
                    <a:pt x="50" y="1"/>
                  </a:moveTo>
                  <a:cubicBezTo>
                    <a:pt x="35" y="1"/>
                    <a:pt x="21" y="8"/>
                    <a:pt x="13" y="22"/>
                  </a:cubicBezTo>
                  <a:cubicBezTo>
                    <a:pt x="1" y="42"/>
                    <a:pt x="7" y="68"/>
                    <a:pt x="28" y="80"/>
                  </a:cubicBezTo>
                  <a:lnTo>
                    <a:pt x="248" y="210"/>
                  </a:lnTo>
                  <a:cubicBezTo>
                    <a:pt x="255" y="214"/>
                    <a:pt x="263" y="215"/>
                    <a:pt x="271" y="215"/>
                  </a:cubicBezTo>
                  <a:cubicBezTo>
                    <a:pt x="285" y="215"/>
                    <a:pt x="299" y="209"/>
                    <a:pt x="307" y="195"/>
                  </a:cubicBezTo>
                  <a:cubicBezTo>
                    <a:pt x="319" y="175"/>
                    <a:pt x="312" y="148"/>
                    <a:pt x="292" y="137"/>
                  </a:cubicBezTo>
                  <a:lnTo>
                    <a:pt x="70" y="6"/>
                  </a:lnTo>
                  <a:cubicBezTo>
                    <a:pt x="64" y="2"/>
                    <a:pt x="57" y="1"/>
                    <a:pt x="5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6" name="Google Shape;2623;p56">
              <a:extLst>
                <a:ext uri="{FF2B5EF4-FFF2-40B4-BE49-F238E27FC236}">
                  <a16:creationId xmlns:a16="http://schemas.microsoft.com/office/drawing/2014/main" id="{E274D902-2D25-DBFC-131E-C5BA48C5B3B9}"/>
                </a:ext>
              </a:extLst>
            </p:cNvPr>
            <p:cNvSpPr/>
            <p:nvPr/>
          </p:nvSpPr>
          <p:spPr>
            <a:xfrm>
              <a:off x="-3296176" y="4249202"/>
              <a:ext cx="628739" cy="371586"/>
            </a:xfrm>
            <a:custGeom>
              <a:avLst/>
              <a:gdLst/>
              <a:ahLst/>
              <a:cxnLst/>
              <a:rect l="l" t="t" r="r" b="b"/>
              <a:pathLst>
                <a:path w="10269" h="6069" extrusionOk="0">
                  <a:moveTo>
                    <a:pt x="50" y="0"/>
                  </a:moveTo>
                  <a:cubicBezTo>
                    <a:pt x="35" y="0"/>
                    <a:pt x="20" y="8"/>
                    <a:pt x="13" y="21"/>
                  </a:cubicBezTo>
                  <a:cubicBezTo>
                    <a:pt x="1" y="42"/>
                    <a:pt x="7" y="68"/>
                    <a:pt x="28" y="80"/>
                  </a:cubicBezTo>
                  <a:lnTo>
                    <a:pt x="476" y="343"/>
                  </a:lnTo>
                  <a:cubicBezTo>
                    <a:pt x="484" y="348"/>
                    <a:pt x="490" y="349"/>
                    <a:pt x="498" y="349"/>
                  </a:cubicBezTo>
                  <a:cubicBezTo>
                    <a:pt x="513" y="349"/>
                    <a:pt x="526" y="342"/>
                    <a:pt x="534" y="329"/>
                  </a:cubicBezTo>
                  <a:cubicBezTo>
                    <a:pt x="547" y="308"/>
                    <a:pt x="540" y="281"/>
                    <a:pt x="520" y="270"/>
                  </a:cubicBezTo>
                  <a:lnTo>
                    <a:pt x="71" y="6"/>
                  </a:lnTo>
                  <a:cubicBezTo>
                    <a:pt x="65" y="2"/>
                    <a:pt x="58" y="0"/>
                    <a:pt x="50" y="0"/>
                  </a:cubicBezTo>
                  <a:close/>
                  <a:moveTo>
                    <a:pt x="797" y="440"/>
                  </a:moveTo>
                  <a:cubicBezTo>
                    <a:pt x="782" y="440"/>
                    <a:pt x="768" y="447"/>
                    <a:pt x="761" y="460"/>
                  </a:cubicBezTo>
                  <a:cubicBezTo>
                    <a:pt x="748" y="481"/>
                    <a:pt x="755" y="508"/>
                    <a:pt x="775" y="519"/>
                  </a:cubicBezTo>
                  <a:lnTo>
                    <a:pt x="1225" y="784"/>
                  </a:lnTo>
                  <a:cubicBezTo>
                    <a:pt x="1231" y="787"/>
                    <a:pt x="1238" y="789"/>
                    <a:pt x="1246" y="789"/>
                  </a:cubicBezTo>
                  <a:cubicBezTo>
                    <a:pt x="1261" y="789"/>
                    <a:pt x="1275" y="781"/>
                    <a:pt x="1283" y="768"/>
                  </a:cubicBezTo>
                  <a:cubicBezTo>
                    <a:pt x="1294" y="748"/>
                    <a:pt x="1288" y="722"/>
                    <a:pt x="1267" y="709"/>
                  </a:cubicBezTo>
                  <a:lnTo>
                    <a:pt x="819" y="446"/>
                  </a:lnTo>
                  <a:cubicBezTo>
                    <a:pt x="812" y="442"/>
                    <a:pt x="805" y="440"/>
                    <a:pt x="797" y="440"/>
                  </a:cubicBezTo>
                  <a:close/>
                  <a:moveTo>
                    <a:pt x="1545" y="880"/>
                  </a:moveTo>
                  <a:cubicBezTo>
                    <a:pt x="1530" y="880"/>
                    <a:pt x="1516" y="887"/>
                    <a:pt x="1508" y="901"/>
                  </a:cubicBezTo>
                  <a:cubicBezTo>
                    <a:pt x="1496" y="921"/>
                    <a:pt x="1503" y="948"/>
                    <a:pt x="1523" y="959"/>
                  </a:cubicBezTo>
                  <a:lnTo>
                    <a:pt x="1972" y="1224"/>
                  </a:lnTo>
                  <a:cubicBezTo>
                    <a:pt x="1979" y="1227"/>
                    <a:pt x="1986" y="1230"/>
                    <a:pt x="1994" y="1230"/>
                  </a:cubicBezTo>
                  <a:cubicBezTo>
                    <a:pt x="2008" y="1230"/>
                    <a:pt x="2023" y="1222"/>
                    <a:pt x="2031" y="1208"/>
                  </a:cubicBezTo>
                  <a:cubicBezTo>
                    <a:pt x="2042" y="1188"/>
                    <a:pt x="2035" y="1162"/>
                    <a:pt x="2015" y="1150"/>
                  </a:cubicBezTo>
                  <a:lnTo>
                    <a:pt x="1567" y="886"/>
                  </a:lnTo>
                  <a:cubicBezTo>
                    <a:pt x="1560" y="882"/>
                    <a:pt x="1552" y="880"/>
                    <a:pt x="1545" y="880"/>
                  </a:cubicBezTo>
                  <a:close/>
                  <a:moveTo>
                    <a:pt x="2294" y="1320"/>
                  </a:moveTo>
                  <a:cubicBezTo>
                    <a:pt x="2279" y="1320"/>
                    <a:pt x="2264" y="1327"/>
                    <a:pt x="2256" y="1341"/>
                  </a:cubicBezTo>
                  <a:cubicBezTo>
                    <a:pt x="2244" y="1361"/>
                    <a:pt x="2250" y="1387"/>
                    <a:pt x="2271" y="1400"/>
                  </a:cubicBezTo>
                  <a:lnTo>
                    <a:pt x="2720" y="1663"/>
                  </a:lnTo>
                  <a:cubicBezTo>
                    <a:pt x="2727" y="1668"/>
                    <a:pt x="2733" y="1669"/>
                    <a:pt x="2741" y="1669"/>
                  </a:cubicBezTo>
                  <a:cubicBezTo>
                    <a:pt x="2756" y="1669"/>
                    <a:pt x="2771" y="1662"/>
                    <a:pt x="2778" y="1648"/>
                  </a:cubicBezTo>
                  <a:cubicBezTo>
                    <a:pt x="2791" y="1628"/>
                    <a:pt x="2783" y="1601"/>
                    <a:pt x="2763" y="1590"/>
                  </a:cubicBezTo>
                  <a:lnTo>
                    <a:pt x="2315" y="1325"/>
                  </a:lnTo>
                  <a:cubicBezTo>
                    <a:pt x="2308" y="1322"/>
                    <a:pt x="2301" y="1320"/>
                    <a:pt x="2294" y="1320"/>
                  </a:cubicBezTo>
                  <a:close/>
                  <a:moveTo>
                    <a:pt x="3040" y="1759"/>
                  </a:moveTo>
                  <a:cubicBezTo>
                    <a:pt x="3026" y="1759"/>
                    <a:pt x="3012" y="1767"/>
                    <a:pt x="3004" y="1780"/>
                  </a:cubicBezTo>
                  <a:cubicBezTo>
                    <a:pt x="2991" y="1802"/>
                    <a:pt x="2999" y="1828"/>
                    <a:pt x="3019" y="1839"/>
                  </a:cubicBezTo>
                  <a:lnTo>
                    <a:pt x="3468" y="2103"/>
                  </a:lnTo>
                  <a:cubicBezTo>
                    <a:pt x="3474" y="2107"/>
                    <a:pt x="3482" y="2109"/>
                    <a:pt x="3489" y="2109"/>
                  </a:cubicBezTo>
                  <a:cubicBezTo>
                    <a:pt x="3504" y="2109"/>
                    <a:pt x="3518" y="2101"/>
                    <a:pt x="3526" y="2088"/>
                  </a:cubicBezTo>
                  <a:cubicBezTo>
                    <a:pt x="3539" y="2067"/>
                    <a:pt x="3532" y="2041"/>
                    <a:pt x="3512" y="2029"/>
                  </a:cubicBezTo>
                  <a:lnTo>
                    <a:pt x="3062" y="1766"/>
                  </a:lnTo>
                  <a:cubicBezTo>
                    <a:pt x="3055" y="1761"/>
                    <a:pt x="3048" y="1759"/>
                    <a:pt x="3040" y="1759"/>
                  </a:cubicBezTo>
                  <a:close/>
                  <a:moveTo>
                    <a:pt x="3788" y="2200"/>
                  </a:moveTo>
                  <a:cubicBezTo>
                    <a:pt x="3774" y="2200"/>
                    <a:pt x="3760" y="2207"/>
                    <a:pt x="3751" y="2221"/>
                  </a:cubicBezTo>
                  <a:cubicBezTo>
                    <a:pt x="3740" y="2241"/>
                    <a:pt x="3747" y="2267"/>
                    <a:pt x="3767" y="2279"/>
                  </a:cubicBezTo>
                  <a:lnTo>
                    <a:pt x="4215" y="2543"/>
                  </a:lnTo>
                  <a:cubicBezTo>
                    <a:pt x="4222" y="2547"/>
                    <a:pt x="4230" y="2549"/>
                    <a:pt x="4237" y="2549"/>
                  </a:cubicBezTo>
                  <a:cubicBezTo>
                    <a:pt x="4251" y="2549"/>
                    <a:pt x="4266" y="2541"/>
                    <a:pt x="4274" y="2528"/>
                  </a:cubicBezTo>
                  <a:cubicBezTo>
                    <a:pt x="4286" y="2508"/>
                    <a:pt x="4280" y="2481"/>
                    <a:pt x="4259" y="2469"/>
                  </a:cubicBezTo>
                  <a:lnTo>
                    <a:pt x="3810" y="2206"/>
                  </a:lnTo>
                  <a:cubicBezTo>
                    <a:pt x="3803" y="2202"/>
                    <a:pt x="3795" y="2200"/>
                    <a:pt x="3788" y="2200"/>
                  </a:cubicBezTo>
                  <a:close/>
                  <a:moveTo>
                    <a:pt x="4537" y="2640"/>
                  </a:moveTo>
                  <a:cubicBezTo>
                    <a:pt x="4523" y="2640"/>
                    <a:pt x="4508" y="2647"/>
                    <a:pt x="4500" y="2661"/>
                  </a:cubicBezTo>
                  <a:cubicBezTo>
                    <a:pt x="4488" y="2681"/>
                    <a:pt x="4495" y="2707"/>
                    <a:pt x="4515" y="2719"/>
                  </a:cubicBezTo>
                  <a:lnTo>
                    <a:pt x="4963" y="2983"/>
                  </a:lnTo>
                  <a:cubicBezTo>
                    <a:pt x="4970" y="2987"/>
                    <a:pt x="4978" y="2988"/>
                    <a:pt x="4986" y="2988"/>
                  </a:cubicBezTo>
                  <a:cubicBezTo>
                    <a:pt x="5000" y="2988"/>
                    <a:pt x="5014" y="2981"/>
                    <a:pt x="5022" y="2967"/>
                  </a:cubicBezTo>
                  <a:cubicBezTo>
                    <a:pt x="5034" y="2947"/>
                    <a:pt x="5027" y="2921"/>
                    <a:pt x="5007" y="2909"/>
                  </a:cubicBezTo>
                  <a:lnTo>
                    <a:pt x="4558" y="2645"/>
                  </a:lnTo>
                  <a:cubicBezTo>
                    <a:pt x="4551" y="2641"/>
                    <a:pt x="4544" y="2640"/>
                    <a:pt x="4537" y="2640"/>
                  </a:cubicBezTo>
                  <a:close/>
                  <a:moveTo>
                    <a:pt x="5284" y="3079"/>
                  </a:moveTo>
                  <a:cubicBezTo>
                    <a:pt x="5270" y="3079"/>
                    <a:pt x="5255" y="3087"/>
                    <a:pt x="5248" y="3100"/>
                  </a:cubicBezTo>
                  <a:cubicBezTo>
                    <a:pt x="5236" y="3120"/>
                    <a:pt x="5242" y="3147"/>
                    <a:pt x="5263" y="3159"/>
                  </a:cubicBezTo>
                  <a:lnTo>
                    <a:pt x="5712" y="3423"/>
                  </a:lnTo>
                  <a:cubicBezTo>
                    <a:pt x="5719" y="3427"/>
                    <a:pt x="5725" y="3429"/>
                    <a:pt x="5733" y="3429"/>
                  </a:cubicBezTo>
                  <a:cubicBezTo>
                    <a:pt x="5748" y="3429"/>
                    <a:pt x="5761" y="3421"/>
                    <a:pt x="5769" y="3407"/>
                  </a:cubicBezTo>
                  <a:cubicBezTo>
                    <a:pt x="5782" y="3387"/>
                    <a:pt x="5775" y="3361"/>
                    <a:pt x="5755" y="3349"/>
                  </a:cubicBezTo>
                  <a:lnTo>
                    <a:pt x="5305" y="3085"/>
                  </a:lnTo>
                  <a:cubicBezTo>
                    <a:pt x="5299" y="3081"/>
                    <a:pt x="5291" y="3079"/>
                    <a:pt x="5284" y="3079"/>
                  </a:cubicBezTo>
                  <a:close/>
                  <a:moveTo>
                    <a:pt x="6033" y="3519"/>
                  </a:moveTo>
                  <a:cubicBezTo>
                    <a:pt x="6018" y="3519"/>
                    <a:pt x="6003" y="3527"/>
                    <a:pt x="5996" y="3540"/>
                  </a:cubicBezTo>
                  <a:cubicBezTo>
                    <a:pt x="5983" y="3561"/>
                    <a:pt x="5990" y="3586"/>
                    <a:pt x="6010" y="3599"/>
                  </a:cubicBezTo>
                  <a:lnTo>
                    <a:pt x="6460" y="3862"/>
                  </a:lnTo>
                  <a:cubicBezTo>
                    <a:pt x="6466" y="3867"/>
                    <a:pt x="6473" y="3868"/>
                    <a:pt x="6481" y="3868"/>
                  </a:cubicBezTo>
                  <a:cubicBezTo>
                    <a:pt x="6496" y="3868"/>
                    <a:pt x="6510" y="3861"/>
                    <a:pt x="6518" y="3848"/>
                  </a:cubicBezTo>
                  <a:cubicBezTo>
                    <a:pt x="6529" y="3827"/>
                    <a:pt x="6523" y="3800"/>
                    <a:pt x="6502" y="3789"/>
                  </a:cubicBezTo>
                  <a:lnTo>
                    <a:pt x="6054" y="3524"/>
                  </a:lnTo>
                  <a:cubicBezTo>
                    <a:pt x="6048" y="3521"/>
                    <a:pt x="6040" y="3519"/>
                    <a:pt x="6033" y="3519"/>
                  </a:cubicBezTo>
                  <a:close/>
                  <a:moveTo>
                    <a:pt x="6781" y="3959"/>
                  </a:moveTo>
                  <a:cubicBezTo>
                    <a:pt x="6766" y="3959"/>
                    <a:pt x="6751" y="3967"/>
                    <a:pt x="6743" y="3981"/>
                  </a:cubicBezTo>
                  <a:cubicBezTo>
                    <a:pt x="6731" y="4001"/>
                    <a:pt x="6738" y="4027"/>
                    <a:pt x="6758" y="4039"/>
                  </a:cubicBezTo>
                  <a:lnTo>
                    <a:pt x="7207" y="4303"/>
                  </a:lnTo>
                  <a:cubicBezTo>
                    <a:pt x="7214" y="4306"/>
                    <a:pt x="7221" y="4308"/>
                    <a:pt x="7229" y="4308"/>
                  </a:cubicBezTo>
                  <a:cubicBezTo>
                    <a:pt x="7243" y="4308"/>
                    <a:pt x="7258" y="4300"/>
                    <a:pt x="7266" y="4287"/>
                  </a:cubicBezTo>
                  <a:cubicBezTo>
                    <a:pt x="7277" y="4267"/>
                    <a:pt x="7270" y="4241"/>
                    <a:pt x="7250" y="4228"/>
                  </a:cubicBezTo>
                  <a:lnTo>
                    <a:pt x="6802" y="3965"/>
                  </a:lnTo>
                  <a:cubicBezTo>
                    <a:pt x="6795" y="3961"/>
                    <a:pt x="6788" y="3959"/>
                    <a:pt x="6781" y="3959"/>
                  </a:cubicBezTo>
                  <a:close/>
                  <a:moveTo>
                    <a:pt x="7528" y="4399"/>
                  </a:moveTo>
                  <a:cubicBezTo>
                    <a:pt x="7513" y="4399"/>
                    <a:pt x="7499" y="4406"/>
                    <a:pt x="7491" y="4420"/>
                  </a:cubicBezTo>
                  <a:cubicBezTo>
                    <a:pt x="7479" y="4440"/>
                    <a:pt x="7485" y="4467"/>
                    <a:pt x="7507" y="4478"/>
                  </a:cubicBezTo>
                  <a:lnTo>
                    <a:pt x="7955" y="4743"/>
                  </a:lnTo>
                  <a:cubicBezTo>
                    <a:pt x="7962" y="4746"/>
                    <a:pt x="7968" y="4749"/>
                    <a:pt x="7976" y="4749"/>
                  </a:cubicBezTo>
                  <a:cubicBezTo>
                    <a:pt x="7991" y="4749"/>
                    <a:pt x="8006" y="4741"/>
                    <a:pt x="8014" y="4727"/>
                  </a:cubicBezTo>
                  <a:cubicBezTo>
                    <a:pt x="8026" y="4707"/>
                    <a:pt x="8019" y="4681"/>
                    <a:pt x="7998" y="4669"/>
                  </a:cubicBezTo>
                  <a:lnTo>
                    <a:pt x="7550" y="4405"/>
                  </a:lnTo>
                  <a:cubicBezTo>
                    <a:pt x="7543" y="4401"/>
                    <a:pt x="7535" y="4399"/>
                    <a:pt x="7528" y="4399"/>
                  </a:cubicBezTo>
                  <a:close/>
                  <a:moveTo>
                    <a:pt x="8276" y="4839"/>
                  </a:moveTo>
                  <a:cubicBezTo>
                    <a:pt x="8262" y="4839"/>
                    <a:pt x="8247" y="4846"/>
                    <a:pt x="8239" y="4860"/>
                  </a:cubicBezTo>
                  <a:cubicBezTo>
                    <a:pt x="8227" y="4880"/>
                    <a:pt x="8234" y="4906"/>
                    <a:pt x="8254" y="4919"/>
                  </a:cubicBezTo>
                  <a:lnTo>
                    <a:pt x="8703" y="5182"/>
                  </a:lnTo>
                  <a:cubicBezTo>
                    <a:pt x="8709" y="5187"/>
                    <a:pt x="8717" y="5188"/>
                    <a:pt x="8724" y="5188"/>
                  </a:cubicBezTo>
                  <a:cubicBezTo>
                    <a:pt x="8739" y="5188"/>
                    <a:pt x="8753" y="5181"/>
                    <a:pt x="8761" y="5167"/>
                  </a:cubicBezTo>
                  <a:cubicBezTo>
                    <a:pt x="8774" y="5147"/>
                    <a:pt x="8767" y="5120"/>
                    <a:pt x="8747" y="5109"/>
                  </a:cubicBezTo>
                  <a:lnTo>
                    <a:pt x="8297" y="4844"/>
                  </a:lnTo>
                  <a:cubicBezTo>
                    <a:pt x="8291" y="4841"/>
                    <a:pt x="8283" y="4839"/>
                    <a:pt x="8276" y="4839"/>
                  </a:cubicBezTo>
                  <a:close/>
                  <a:moveTo>
                    <a:pt x="9023" y="5278"/>
                  </a:moveTo>
                  <a:cubicBezTo>
                    <a:pt x="9009" y="5278"/>
                    <a:pt x="8995" y="5286"/>
                    <a:pt x="8986" y="5299"/>
                  </a:cubicBezTo>
                  <a:cubicBezTo>
                    <a:pt x="8975" y="5319"/>
                    <a:pt x="8982" y="5346"/>
                    <a:pt x="9002" y="5358"/>
                  </a:cubicBezTo>
                  <a:lnTo>
                    <a:pt x="9450" y="5622"/>
                  </a:lnTo>
                  <a:cubicBezTo>
                    <a:pt x="9457" y="5626"/>
                    <a:pt x="9465" y="5628"/>
                    <a:pt x="9473" y="5628"/>
                  </a:cubicBezTo>
                  <a:cubicBezTo>
                    <a:pt x="9488" y="5628"/>
                    <a:pt x="9501" y="5620"/>
                    <a:pt x="9509" y="5607"/>
                  </a:cubicBezTo>
                  <a:cubicBezTo>
                    <a:pt x="9521" y="5586"/>
                    <a:pt x="9515" y="5560"/>
                    <a:pt x="9494" y="5548"/>
                  </a:cubicBezTo>
                  <a:lnTo>
                    <a:pt x="9045" y="5285"/>
                  </a:lnTo>
                  <a:cubicBezTo>
                    <a:pt x="9038" y="5280"/>
                    <a:pt x="9031" y="5278"/>
                    <a:pt x="9023" y="5278"/>
                  </a:cubicBezTo>
                  <a:close/>
                  <a:moveTo>
                    <a:pt x="9771" y="5719"/>
                  </a:moveTo>
                  <a:cubicBezTo>
                    <a:pt x="9756" y="5719"/>
                    <a:pt x="9743" y="5726"/>
                    <a:pt x="9735" y="5739"/>
                  </a:cubicBezTo>
                  <a:cubicBezTo>
                    <a:pt x="9723" y="5760"/>
                    <a:pt x="9730" y="5786"/>
                    <a:pt x="9750" y="5798"/>
                  </a:cubicBezTo>
                  <a:lnTo>
                    <a:pt x="10198" y="6061"/>
                  </a:lnTo>
                  <a:cubicBezTo>
                    <a:pt x="10205" y="6066"/>
                    <a:pt x="10213" y="6068"/>
                    <a:pt x="10221" y="6068"/>
                  </a:cubicBezTo>
                  <a:cubicBezTo>
                    <a:pt x="10235" y="6068"/>
                    <a:pt x="10249" y="6060"/>
                    <a:pt x="10257" y="6047"/>
                  </a:cubicBezTo>
                  <a:cubicBezTo>
                    <a:pt x="10269" y="6027"/>
                    <a:pt x="10262" y="6001"/>
                    <a:pt x="10242" y="5988"/>
                  </a:cubicBezTo>
                  <a:lnTo>
                    <a:pt x="9793" y="5725"/>
                  </a:lnTo>
                  <a:cubicBezTo>
                    <a:pt x="9786" y="5721"/>
                    <a:pt x="9778" y="5719"/>
                    <a:pt x="9771" y="57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7" name="Google Shape;2624;p56">
              <a:extLst>
                <a:ext uri="{FF2B5EF4-FFF2-40B4-BE49-F238E27FC236}">
                  <a16:creationId xmlns:a16="http://schemas.microsoft.com/office/drawing/2014/main" id="{7E61F7C1-AD45-72C1-01EB-0AB050C265ED}"/>
                </a:ext>
              </a:extLst>
            </p:cNvPr>
            <p:cNvSpPr/>
            <p:nvPr/>
          </p:nvSpPr>
          <p:spPr>
            <a:xfrm>
              <a:off x="-3328013" y="4230467"/>
              <a:ext cx="19531" cy="13225"/>
            </a:xfrm>
            <a:custGeom>
              <a:avLst/>
              <a:gdLst/>
              <a:ahLst/>
              <a:cxnLst/>
              <a:rect l="l" t="t" r="r" b="b"/>
              <a:pathLst>
                <a:path w="319" h="216" extrusionOk="0">
                  <a:moveTo>
                    <a:pt x="49" y="0"/>
                  </a:moveTo>
                  <a:cubicBezTo>
                    <a:pt x="34" y="0"/>
                    <a:pt x="20" y="8"/>
                    <a:pt x="13" y="21"/>
                  </a:cubicBezTo>
                  <a:cubicBezTo>
                    <a:pt x="0" y="41"/>
                    <a:pt x="7" y="68"/>
                    <a:pt x="27" y="80"/>
                  </a:cubicBezTo>
                  <a:lnTo>
                    <a:pt x="248" y="210"/>
                  </a:lnTo>
                  <a:cubicBezTo>
                    <a:pt x="256" y="214"/>
                    <a:pt x="263" y="216"/>
                    <a:pt x="271" y="216"/>
                  </a:cubicBezTo>
                  <a:cubicBezTo>
                    <a:pt x="285" y="216"/>
                    <a:pt x="299" y="208"/>
                    <a:pt x="307" y="194"/>
                  </a:cubicBezTo>
                  <a:cubicBezTo>
                    <a:pt x="319" y="174"/>
                    <a:pt x="312" y="148"/>
                    <a:pt x="292" y="136"/>
                  </a:cubicBezTo>
                  <a:lnTo>
                    <a:pt x="71" y="6"/>
                  </a:lnTo>
                  <a:cubicBezTo>
                    <a:pt x="64" y="2"/>
                    <a:pt x="57" y="0"/>
                    <a:pt x="49"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8" name="Google Shape;2625;p56">
              <a:extLst>
                <a:ext uri="{FF2B5EF4-FFF2-40B4-BE49-F238E27FC236}">
                  <a16:creationId xmlns:a16="http://schemas.microsoft.com/office/drawing/2014/main" id="{F101DB91-05A2-40F7-2CDA-BA40F9BD67FA}"/>
                </a:ext>
              </a:extLst>
            </p:cNvPr>
            <p:cNvSpPr/>
            <p:nvPr/>
          </p:nvSpPr>
          <p:spPr>
            <a:xfrm>
              <a:off x="-3696216" y="3980675"/>
              <a:ext cx="19531" cy="13103"/>
            </a:xfrm>
            <a:custGeom>
              <a:avLst/>
              <a:gdLst/>
              <a:ahLst/>
              <a:cxnLst/>
              <a:rect l="l" t="t" r="r" b="b"/>
              <a:pathLst>
                <a:path w="319" h="214" extrusionOk="0">
                  <a:moveTo>
                    <a:pt x="271" y="1"/>
                  </a:moveTo>
                  <a:cubicBezTo>
                    <a:pt x="263" y="1"/>
                    <a:pt x="256" y="3"/>
                    <a:pt x="249" y="7"/>
                  </a:cubicBezTo>
                  <a:lnTo>
                    <a:pt x="27" y="134"/>
                  </a:lnTo>
                  <a:cubicBezTo>
                    <a:pt x="7" y="146"/>
                    <a:pt x="0" y="172"/>
                    <a:pt x="11" y="193"/>
                  </a:cubicBezTo>
                  <a:cubicBezTo>
                    <a:pt x="19" y="206"/>
                    <a:pt x="34" y="214"/>
                    <a:pt x="48" y="214"/>
                  </a:cubicBezTo>
                  <a:cubicBezTo>
                    <a:pt x="56" y="214"/>
                    <a:pt x="63" y="213"/>
                    <a:pt x="70" y="208"/>
                  </a:cubicBezTo>
                  <a:lnTo>
                    <a:pt x="292" y="80"/>
                  </a:lnTo>
                  <a:cubicBezTo>
                    <a:pt x="312" y="69"/>
                    <a:pt x="319" y="43"/>
                    <a:pt x="307" y="22"/>
                  </a:cubicBezTo>
                  <a:cubicBezTo>
                    <a:pt x="300" y="8"/>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79" name="Google Shape;2626;p56">
              <a:extLst>
                <a:ext uri="{FF2B5EF4-FFF2-40B4-BE49-F238E27FC236}">
                  <a16:creationId xmlns:a16="http://schemas.microsoft.com/office/drawing/2014/main" id="{2DE8C87C-AEEF-576C-93CB-3E1ADADAA5B8}"/>
                </a:ext>
              </a:extLst>
            </p:cNvPr>
            <p:cNvSpPr/>
            <p:nvPr/>
          </p:nvSpPr>
          <p:spPr>
            <a:xfrm>
              <a:off x="-4200827" y="3999103"/>
              <a:ext cx="492264" cy="286052"/>
            </a:xfrm>
            <a:custGeom>
              <a:avLst/>
              <a:gdLst/>
              <a:ahLst/>
              <a:cxnLst/>
              <a:rect l="l" t="t" r="r" b="b"/>
              <a:pathLst>
                <a:path w="8040" h="4672" extrusionOk="0">
                  <a:moveTo>
                    <a:pt x="7990" y="1"/>
                  </a:moveTo>
                  <a:cubicBezTo>
                    <a:pt x="7983" y="1"/>
                    <a:pt x="7976" y="3"/>
                    <a:pt x="7970" y="6"/>
                  </a:cubicBezTo>
                  <a:lnTo>
                    <a:pt x="7520" y="265"/>
                  </a:lnTo>
                  <a:cubicBezTo>
                    <a:pt x="7500" y="278"/>
                    <a:pt x="7493" y="304"/>
                    <a:pt x="7504" y="324"/>
                  </a:cubicBezTo>
                  <a:cubicBezTo>
                    <a:pt x="7512" y="339"/>
                    <a:pt x="7527" y="345"/>
                    <a:pt x="7542" y="345"/>
                  </a:cubicBezTo>
                  <a:cubicBezTo>
                    <a:pt x="7548" y="345"/>
                    <a:pt x="7556" y="344"/>
                    <a:pt x="7563" y="340"/>
                  </a:cubicBezTo>
                  <a:lnTo>
                    <a:pt x="8012" y="81"/>
                  </a:lnTo>
                  <a:cubicBezTo>
                    <a:pt x="8033" y="68"/>
                    <a:pt x="8039" y="42"/>
                    <a:pt x="8028" y="22"/>
                  </a:cubicBezTo>
                  <a:cubicBezTo>
                    <a:pt x="8020" y="8"/>
                    <a:pt x="8005" y="1"/>
                    <a:pt x="7990" y="1"/>
                  </a:cubicBezTo>
                  <a:close/>
                  <a:moveTo>
                    <a:pt x="7242" y="433"/>
                  </a:moveTo>
                  <a:cubicBezTo>
                    <a:pt x="7234" y="433"/>
                    <a:pt x="7227" y="435"/>
                    <a:pt x="7221" y="439"/>
                  </a:cubicBezTo>
                  <a:lnTo>
                    <a:pt x="6771" y="699"/>
                  </a:lnTo>
                  <a:cubicBezTo>
                    <a:pt x="6750" y="710"/>
                    <a:pt x="6743" y="737"/>
                    <a:pt x="6756" y="757"/>
                  </a:cubicBezTo>
                  <a:cubicBezTo>
                    <a:pt x="6764" y="771"/>
                    <a:pt x="6778" y="779"/>
                    <a:pt x="6793" y="779"/>
                  </a:cubicBezTo>
                  <a:cubicBezTo>
                    <a:pt x="6800" y="779"/>
                    <a:pt x="6807" y="777"/>
                    <a:pt x="6813" y="773"/>
                  </a:cubicBezTo>
                  <a:lnTo>
                    <a:pt x="7263" y="513"/>
                  </a:lnTo>
                  <a:cubicBezTo>
                    <a:pt x="7284" y="501"/>
                    <a:pt x="7291" y="475"/>
                    <a:pt x="7278" y="455"/>
                  </a:cubicBezTo>
                  <a:cubicBezTo>
                    <a:pt x="7271" y="441"/>
                    <a:pt x="7256" y="433"/>
                    <a:pt x="7242" y="433"/>
                  </a:cubicBezTo>
                  <a:close/>
                  <a:moveTo>
                    <a:pt x="6492" y="866"/>
                  </a:moveTo>
                  <a:cubicBezTo>
                    <a:pt x="6485" y="866"/>
                    <a:pt x="6477" y="868"/>
                    <a:pt x="6471" y="871"/>
                  </a:cubicBezTo>
                  <a:lnTo>
                    <a:pt x="6021" y="1131"/>
                  </a:lnTo>
                  <a:cubicBezTo>
                    <a:pt x="6001" y="1143"/>
                    <a:pt x="5994" y="1170"/>
                    <a:pt x="6006" y="1190"/>
                  </a:cubicBezTo>
                  <a:cubicBezTo>
                    <a:pt x="6014" y="1203"/>
                    <a:pt x="6028" y="1211"/>
                    <a:pt x="6043" y="1211"/>
                  </a:cubicBezTo>
                  <a:cubicBezTo>
                    <a:pt x="6051" y="1211"/>
                    <a:pt x="6057" y="1209"/>
                    <a:pt x="6064" y="1206"/>
                  </a:cubicBezTo>
                  <a:lnTo>
                    <a:pt x="6514" y="945"/>
                  </a:lnTo>
                  <a:cubicBezTo>
                    <a:pt x="6534" y="934"/>
                    <a:pt x="6542" y="907"/>
                    <a:pt x="6529" y="887"/>
                  </a:cubicBezTo>
                  <a:cubicBezTo>
                    <a:pt x="6522" y="873"/>
                    <a:pt x="6507" y="866"/>
                    <a:pt x="6492" y="866"/>
                  </a:cubicBezTo>
                  <a:close/>
                  <a:moveTo>
                    <a:pt x="5744" y="1299"/>
                  </a:moveTo>
                  <a:cubicBezTo>
                    <a:pt x="5736" y="1299"/>
                    <a:pt x="5729" y="1301"/>
                    <a:pt x="5722" y="1305"/>
                  </a:cubicBezTo>
                  <a:lnTo>
                    <a:pt x="5273" y="1564"/>
                  </a:lnTo>
                  <a:cubicBezTo>
                    <a:pt x="5252" y="1576"/>
                    <a:pt x="5244" y="1602"/>
                    <a:pt x="5257" y="1622"/>
                  </a:cubicBezTo>
                  <a:cubicBezTo>
                    <a:pt x="5265" y="1636"/>
                    <a:pt x="5279" y="1644"/>
                    <a:pt x="5294" y="1644"/>
                  </a:cubicBezTo>
                  <a:cubicBezTo>
                    <a:pt x="5301" y="1644"/>
                    <a:pt x="5309" y="1641"/>
                    <a:pt x="5315" y="1638"/>
                  </a:cubicBezTo>
                  <a:lnTo>
                    <a:pt x="5765" y="1378"/>
                  </a:lnTo>
                  <a:cubicBezTo>
                    <a:pt x="5785" y="1367"/>
                    <a:pt x="5792" y="1341"/>
                    <a:pt x="5780" y="1320"/>
                  </a:cubicBezTo>
                  <a:cubicBezTo>
                    <a:pt x="5772" y="1306"/>
                    <a:pt x="5758" y="1299"/>
                    <a:pt x="5744" y="1299"/>
                  </a:cubicBezTo>
                  <a:close/>
                  <a:moveTo>
                    <a:pt x="4995" y="1731"/>
                  </a:moveTo>
                  <a:cubicBezTo>
                    <a:pt x="4987" y="1731"/>
                    <a:pt x="4980" y="1733"/>
                    <a:pt x="4973" y="1737"/>
                  </a:cubicBezTo>
                  <a:lnTo>
                    <a:pt x="4523" y="1996"/>
                  </a:lnTo>
                  <a:cubicBezTo>
                    <a:pt x="4502" y="2008"/>
                    <a:pt x="4496" y="2034"/>
                    <a:pt x="4508" y="2055"/>
                  </a:cubicBezTo>
                  <a:cubicBezTo>
                    <a:pt x="4516" y="2068"/>
                    <a:pt x="4529" y="2076"/>
                    <a:pt x="4544" y="2076"/>
                  </a:cubicBezTo>
                  <a:cubicBezTo>
                    <a:pt x="4552" y="2076"/>
                    <a:pt x="4559" y="2074"/>
                    <a:pt x="4565" y="2070"/>
                  </a:cubicBezTo>
                  <a:lnTo>
                    <a:pt x="5016" y="1810"/>
                  </a:lnTo>
                  <a:cubicBezTo>
                    <a:pt x="5036" y="1799"/>
                    <a:pt x="5043" y="1773"/>
                    <a:pt x="5031" y="1753"/>
                  </a:cubicBezTo>
                  <a:cubicBezTo>
                    <a:pt x="5023" y="1739"/>
                    <a:pt x="5009" y="1731"/>
                    <a:pt x="4995" y="1731"/>
                  </a:cubicBezTo>
                  <a:close/>
                  <a:moveTo>
                    <a:pt x="4244" y="2164"/>
                  </a:moveTo>
                  <a:cubicBezTo>
                    <a:pt x="4237" y="2164"/>
                    <a:pt x="4230" y="2166"/>
                    <a:pt x="4223" y="2170"/>
                  </a:cubicBezTo>
                  <a:lnTo>
                    <a:pt x="3774" y="2429"/>
                  </a:lnTo>
                  <a:cubicBezTo>
                    <a:pt x="3754" y="2441"/>
                    <a:pt x="3747" y="2467"/>
                    <a:pt x="3758" y="2487"/>
                  </a:cubicBezTo>
                  <a:cubicBezTo>
                    <a:pt x="3766" y="2501"/>
                    <a:pt x="3781" y="2508"/>
                    <a:pt x="3795" y="2508"/>
                  </a:cubicBezTo>
                  <a:cubicBezTo>
                    <a:pt x="3803" y="2508"/>
                    <a:pt x="3810" y="2507"/>
                    <a:pt x="3817" y="2503"/>
                  </a:cubicBezTo>
                  <a:lnTo>
                    <a:pt x="4266" y="2244"/>
                  </a:lnTo>
                  <a:cubicBezTo>
                    <a:pt x="4286" y="2231"/>
                    <a:pt x="4293" y="2206"/>
                    <a:pt x="4282" y="2185"/>
                  </a:cubicBezTo>
                  <a:cubicBezTo>
                    <a:pt x="4274" y="2172"/>
                    <a:pt x="4259" y="2164"/>
                    <a:pt x="4244" y="2164"/>
                  </a:cubicBezTo>
                  <a:close/>
                  <a:moveTo>
                    <a:pt x="3495" y="2596"/>
                  </a:moveTo>
                  <a:cubicBezTo>
                    <a:pt x="3488" y="2596"/>
                    <a:pt x="3481" y="2598"/>
                    <a:pt x="3474" y="2602"/>
                  </a:cubicBezTo>
                  <a:lnTo>
                    <a:pt x="3025" y="2862"/>
                  </a:lnTo>
                  <a:cubicBezTo>
                    <a:pt x="3005" y="2873"/>
                    <a:pt x="2997" y="2899"/>
                    <a:pt x="3009" y="2919"/>
                  </a:cubicBezTo>
                  <a:cubicBezTo>
                    <a:pt x="3017" y="2934"/>
                    <a:pt x="3032" y="2941"/>
                    <a:pt x="3046" y="2941"/>
                  </a:cubicBezTo>
                  <a:cubicBezTo>
                    <a:pt x="3053" y="2941"/>
                    <a:pt x="3061" y="2940"/>
                    <a:pt x="3068" y="2935"/>
                  </a:cubicBezTo>
                  <a:lnTo>
                    <a:pt x="3517" y="2676"/>
                  </a:lnTo>
                  <a:cubicBezTo>
                    <a:pt x="3537" y="2664"/>
                    <a:pt x="3544" y="2638"/>
                    <a:pt x="3533" y="2618"/>
                  </a:cubicBezTo>
                  <a:cubicBezTo>
                    <a:pt x="3525" y="2604"/>
                    <a:pt x="3510" y="2596"/>
                    <a:pt x="3495" y="2596"/>
                  </a:cubicBezTo>
                  <a:close/>
                  <a:moveTo>
                    <a:pt x="2746" y="3029"/>
                  </a:moveTo>
                  <a:cubicBezTo>
                    <a:pt x="2738" y="3029"/>
                    <a:pt x="2731" y="3031"/>
                    <a:pt x="2724" y="3034"/>
                  </a:cubicBezTo>
                  <a:lnTo>
                    <a:pt x="2275" y="3294"/>
                  </a:lnTo>
                  <a:cubicBezTo>
                    <a:pt x="2255" y="3306"/>
                    <a:pt x="2248" y="3332"/>
                    <a:pt x="2259" y="3353"/>
                  </a:cubicBezTo>
                  <a:cubicBezTo>
                    <a:pt x="2267" y="3367"/>
                    <a:pt x="2282" y="3374"/>
                    <a:pt x="2296" y="3374"/>
                  </a:cubicBezTo>
                  <a:cubicBezTo>
                    <a:pt x="2304" y="3374"/>
                    <a:pt x="2311" y="3372"/>
                    <a:pt x="2318" y="3369"/>
                  </a:cubicBezTo>
                  <a:lnTo>
                    <a:pt x="2767" y="3109"/>
                  </a:lnTo>
                  <a:cubicBezTo>
                    <a:pt x="2787" y="3097"/>
                    <a:pt x="2795" y="3070"/>
                    <a:pt x="2783" y="3050"/>
                  </a:cubicBezTo>
                  <a:cubicBezTo>
                    <a:pt x="2775" y="3036"/>
                    <a:pt x="2761" y="3029"/>
                    <a:pt x="2746" y="3029"/>
                  </a:cubicBezTo>
                  <a:close/>
                  <a:moveTo>
                    <a:pt x="1996" y="3461"/>
                  </a:moveTo>
                  <a:cubicBezTo>
                    <a:pt x="1989" y="3461"/>
                    <a:pt x="1982" y="3463"/>
                    <a:pt x="1976" y="3467"/>
                  </a:cubicBezTo>
                  <a:lnTo>
                    <a:pt x="1526" y="3727"/>
                  </a:lnTo>
                  <a:cubicBezTo>
                    <a:pt x="1506" y="3738"/>
                    <a:pt x="1499" y="3764"/>
                    <a:pt x="1510" y="3785"/>
                  </a:cubicBezTo>
                  <a:cubicBezTo>
                    <a:pt x="1518" y="3799"/>
                    <a:pt x="1533" y="3807"/>
                    <a:pt x="1548" y="3807"/>
                  </a:cubicBezTo>
                  <a:cubicBezTo>
                    <a:pt x="1554" y="3807"/>
                    <a:pt x="1562" y="3805"/>
                    <a:pt x="1569" y="3801"/>
                  </a:cubicBezTo>
                  <a:lnTo>
                    <a:pt x="2018" y="3541"/>
                  </a:lnTo>
                  <a:cubicBezTo>
                    <a:pt x="2039" y="3529"/>
                    <a:pt x="2045" y="3503"/>
                    <a:pt x="2034" y="3482"/>
                  </a:cubicBezTo>
                  <a:cubicBezTo>
                    <a:pt x="2026" y="3469"/>
                    <a:pt x="2011" y="3461"/>
                    <a:pt x="1996" y="3461"/>
                  </a:cubicBezTo>
                  <a:close/>
                  <a:moveTo>
                    <a:pt x="1248" y="3894"/>
                  </a:moveTo>
                  <a:cubicBezTo>
                    <a:pt x="1241" y="3894"/>
                    <a:pt x="1233" y="3895"/>
                    <a:pt x="1227" y="3899"/>
                  </a:cubicBezTo>
                  <a:lnTo>
                    <a:pt x="777" y="4159"/>
                  </a:lnTo>
                  <a:cubicBezTo>
                    <a:pt x="757" y="4171"/>
                    <a:pt x="749" y="4198"/>
                    <a:pt x="762" y="4218"/>
                  </a:cubicBezTo>
                  <a:cubicBezTo>
                    <a:pt x="770" y="4231"/>
                    <a:pt x="784" y="4239"/>
                    <a:pt x="799" y="4239"/>
                  </a:cubicBezTo>
                  <a:cubicBezTo>
                    <a:pt x="806" y="4239"/>
                    <a:pt x="813" y="4237"/>
                    <a:pt x="820" y="4234"/>
                  </a:cubicBezTo>
                  <a:lnTo>
                    <a:pt x="1269" y="3973"/>
                  </a:lnTo>
                  <a:cubicBezTo>
                    <a:pt x="1290" y="3962"/>
                    <a:pt x="1297" y="3936"/>
                    <a:pt x="1285" y="3915"/>
                  </a:cubicBezTo>
                  <a:cubicBezTo>
                    <a:pt x="1277" y="3901"/>
                    <a:pt x="1262" y="3894"/>
                    <a:pt x="1248" y="3894"/>
                  </a:cubicBezTo>
                  <a:close/>
                  <a:moveTo>
                    <a:pt x="499" y="4326"/>
                  </a:moveTo>
                  <a:cubicBezTo>
                    <a:pt x="492" y="4326"/>
                    <a:pt x="484" y="4328"/>
                    <a:pt x="478" y="4332"/>
                  </a:cubicBezTo>
                  <a:lnTo>
                    <a:pt x="27" y="4592"/>
                  </a:lnTo>
                  <a:cubicBezTo>
                    <a:pt x="7" y="4604"/>
                    <a:pt x="0" y="4630"/>
                    <a:pt x="12" y="4650"/>
                  </a:cubicBezTo>
                  <a:cubicBezTo>
                    <a:pt x="20" y="4664"/>
                    <a:pt x="34" y="4672"/>
                    <a:pt x="49" y="4672"/>
                  </a:cubicBezTo>
                  <a:cubicBezTo>
                    <a:pt x="57" y="4672"/>
                    <a:pt x="63" y="4669"/>
                    <a:pt x="70" y="4666"/>
                  </a:cubicBezTo>
                  <a:lnTo>
                    <a:pt x="520" y="4406"/>
                  </a:lnTo>
                  <a:cubicBezTo>
                    <a:pt x="541" y="4395"/>
                    <a:pt x="548" y="4369"/>
                    <a:pt x="535" y="4347"/>
                  </a:cubicBezTo>
                  <a:cubicBezTo>
                    <a:pt x="528" y="4334"/>
                    <a:pt x="513" y="4326"/>
                    <a:pt x="499" y="43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0" name="Google Shape;2627;p56">
              <a:extLst>
                <a:ext uri="{FF2B5EF4-FFF2-40B4-BE49-F238E27FC236}">
                  <a16:creationId xmlns:a16="http://schemas.microsoft.com/office/drawing/2014/main" id="{7F6D69F8-D56A-8575-35BA-9929431E9C54}"/>
                </a:ext>
              </a:extLst>
            </p:cNvPr>
            <p:cNvSpPr/>
            <p:nvPr/>
          </p:nvSpPr>
          <p:spPr>
            <a:xfrm>
              <a:off x="-4232725" y="4290467"/>
              <a:ext cx="19531" cy="13164"/>
            </a:xfrm>
            <a:custGeom>
              <a:avLst/>
              <a:gdLst/>
              <a:ahLst/>
              <a:cxnLst/>
              <a:rect l="l" t="t" r="r" b="b"/>
              <a:pathLst>
                <a:path w="319" h="215" extrusionOk="0">
                  <a:moveTo>
                    <a:pt x="270" y="1"/>
                  </a:moveTo>
                  <a:cubicBezTo>
                    <a:pt x="263" y="1"/>
                    <a:pt x="256" y="2"/>
                    <a:pt x="249" y="6"/>
                  </a:cubicBezTo>
                  <a:lnTo>
                    <a:pt x="27" y="134"/>
                  </a:lnTo>
                  <a:cubicBezTo>
                    <a:pt x="7" y="146"/>
                    <a:pt x="0" y="172"/>
                    <a:pt x="11" y="193"/>
                  </a:cubicBezTo>
                  <a:cubicBezTo>
                    <a:pt x="19" y="207"/>
                    <a:pt x="34" y="214"/>
                    <a:pt x="48" y="214"/>
                  </a:cubicBezTo>
                  <a:cubicBezTo>
                    <a:pt x="56" y="214"/>
                    <a:pt x="63" y="212"/>
                    <a:pt x="70" y="209"/>
                  </a:cubicBezTo>
                  <a:lnTo>
                    <a:pt x="292" y="80"/>
                  </a:lnTo>
                  <a:cubicBezTo>
                    <a:pt x="312" y="68"/>
                    <a:pt x="319" y="42"/>
                    <a:pt x="307" y="22"/>
                  </a:cubicBezTo>
                  <a:cubicBezTo>
                    <a:pt x="300" y="8"/>
                    <a:pt x="285" y="1"/>
                    <a:pt x="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1" name="Google Shape;2628;p56">
              <a:extLst>
                <a:ext uri="{FF2B5EF4-FFF2-40B4-BE49-F238E27FC236}">
                  <a16:creationId xmlns:a16="http://schemas.microsoft.com/office/drawing/2014/main" id="{B776166E-F806-EA8F-4EEE-1FCB4DB4BD7E}"/>
                </a:ext>
              </a:extLst>
            </p:cNvPr>
            <p:cNvSpPr/>
            <p:nvPr/>
          </p:nvSpPr>
          <p:spPr>
            <a:xfrm>
              <a:off x="-2407934" y="3447723"/>
              <a:ext cx="19593" cy="13103"/>
            </a:xfrm>
            <a:custGeom>
              <a:avLst/>
              <a:gdLst/>
              <a:ahLst/>
              <a:cxnLst/>
              <a:rect l="l" t="t" r="r" b="b"/>
              <a:pathLst>
                <a:path w="320" h="214" extrusionOk="0">
                  <a:moveTo>
                    <a:pt x="270" y="0"/>
                  </a:moveTo>
                  <a:cubicBezTo>
                    <a:pt x="263" y="0"/>
                    <a:pt x="256" y="2"/>
                    <a:pt x="249" y="6"/>
                  </a:cubicBezTo>
                  <a:lnTo>
                    <a:pt x="28" y="135"/>
                  </a:lnTo>
                  <a:cubicBezTo>
                    <a:pt x="7" y="146"/>
                    <a:pt x="1" y="172"/>
                    <a:pt x="12" y="192"/>
                  </a:cubicBezTo>
                  <a:cubicBezTo>
                    <a:pt x="20" y="207"/>
                    <a:pt x="34" y="213"/>
                    <a:pt x="49" y="213"/>
                  </a:cubicBezTo>
                  <a:cubicBezTo>
                    <a:pt x="57" y="213"/>
                    <a:pt x="64" y="212"/>
                    <a:pt x="70" y="208"/>
                  </a:cubicBezTo>
                  <a:lnTo>
                    <a:pt x="292" y="79"/>
                  </a:lnTo>
                  <a:cubicBezTo>
                    <a:pt x="313" y="68"/>
                    <a:pt x="319" y="42"/>
                    <a:pt x="308" y="22"/>
                  </a:cubicBezTo>
                  <a:cubicBezTo>
                    <a:pt x="300" y="8"/>
                    <a:pt x="285"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2" name="Google Shape;2629;p56">
              <a:extLst>
                <a:ext uri="{FF2B5EF4-FFF2-40B4-BE49-F238E27FC236}">
                  <a16:creationId xmlns:a16="http://schemas.microsoft.com/office/drawing/2014/main" id="{02D91388-89E4-3F4F-7541-8F023CECF2A2}"/>
                </a:ext>
              </a:extLst>
            </p:cNvPr>
            <p:cNvSpPr/>
            <p:nvPr/>
          </p:nvSpPr>
          <p:spPr>
            <a:xfrm>
              <a:off x="-3035728" y="3465907"/>
              <a:ext cx="615881" cy="357443"/>
            </a:xfrm>
            <a:custGeom>
              <a:avLst/>
              <a:gdLst/>
              <a:ahLst/>
              <a:cxnLst/>
              <a:rect l="l" t="t" r="r" b="b"/>
              <a:pathLst>
                <a:path w="10059" h="5838" extrusionOk="0">
                  <a:moveTo>
                    <a:pt x="10011" y="0"/>
                  </a:moveTo>
                  <a:cubicBezTo>
                    <a:pt x="10003" y="0"/>
                    <a:pt x="9996" y="2"/>
                    <a:pt x="9989" y="6"/>
                  </a:cubicBezTo>
                  <a:lnTo>
                    <a:pt x="9550" y="260"/>
                  </a:lnTo>
                  <a:cubicBezTo>
                    <a:pt x="9528" y="271"/>
                    <a:pt x="9522" y="298"/>
                    <a:pt x="9534" y="318"/>
                  </a:cubicBezTo>
                  <a:cubicBezTo>
                    <a:pt x="9542" y="332"/>
                    <a:pt x="9556" y="340"/>
                    <a:pt x="9571" y="340"/>
                  </a:cubicBezTo>
                  <a:cubicBezTo>
                    <a:pt x="9578" y="340"/>
                    <a:pt x="9586" y="338"/>
                    <a:pt x="9591" y="334"/>
                  </a:cubicBezTo>
                  <a:lnTo>
                    <a:pt x="10032" y="80"/>
                  </a:lnTo>
                  <a:cubicBezTo>
                    <a:pt x="10052" y="68"/>
                    <a:pt x="10059" y="42"/>
                    <a:pt x="10046" y="21"/>
                  </a:cubicBezTo>
                  <a:cubicBezTo>
                    <a:pt x="10039" y="8"/>
                    <a:pt x="10025" y="0"/>
                    <a:pt x="10011" y="0"/>
                  </a:cubicBezTo>
                  <a:close/>
                  <a:moveTo>
                    <a:pt x="9277" y="423"/>
                  </a:moveTo>
                  <a:cubicBezTo>
                    <a:pt x="9270" y="423"/>
                    <a:pt x="9262" y="425"/>
                    <a:pt x="9256" y="429"/>
                  </a:cubicBezTo>
                  <a:lnTo>
                    <a:pt x="8817" y="682"/>
                  </a:lnTo>
                  <a:cubicBezTo>
                    <a:pt x="8796" y="694"/>
                    <a:pt x="8790" y="720"/>
                    <a:pt x="8801" y="741"/>
                  </a:cubicBezTo>
                  <a:cubicBezTo>
                    <a:pt x="8809" y="754"/>
                    <a:pt x="8823" y="762"/>
                    <a:pt x="8838" y="762"/>
                  </a:cubicBezTo>
                  <a:cubicBezTo>
                    <a:pt x="8846" y="762"/>
                    <a:pt x="8853" y="761"/>
                    <a:pt x="8859" y="756"/>
                  </a:cubicBezTo>
                  <a:lnTo>
                    <a:pt x="9299" y="503"/>
                  </a:lnTo>
                  <a:cubicBezTo>
                    <a:pt x="9319" y="491"/>
                    <a:pt x="9327" y="465"/>
                    <a:pt x="9314" y="444"/>
                  </a:cubicBezTo>
                  <a:cubicBezTo>
                    <a:pt x="9307" y="431"/>
                    <a:pt x="9292" y="423"/>
                    <a:pt x="9277" y="423"/>
                  </a:cubicBezTo>
                  <a:close/>
                  <a:moveTo>
                    <a:pt x="8546" y="846"/>
                  </a:moveTo>
                  <a:cubicBezTo>
                    <a:pt x="8538" y="846"/>
                    <a:pt x="8531" y="848"/>
                    <a:pt x="8524" y="852"/>
                  </a:cubicBezTo>
                  <a:lnTo>
                    <a:pt x="8085" y="1105"/>
                  </a:lnTo>
                  <a:cubicBezTo>
                    <a:pt x="8064" y="1117"/>
                    <a:pt x="8057" y="1144"/>
                    <a:pt x="8069" y="1164"/>
                  </a:cubicBezTo>
                  <a:cubicBezTo>
                    <a:pt x="8077" y="1178"/>
                    <a:pt x="8091" y="1185"/>
                    <a:pt x="8106" y="1185"/>
                  </a:cubicBezTo>
                  <a:cubicBezTo>
                    <a:pt x="8113" y="1185"/>
                    <a:pt x="8121" y="1183"/>
                    <a:pt x="8127" y="1180"/>
                  </a:cubicBezTo>
                  <a:lnTo>
                    <a:pt x="8567" y="925"/>
                  </a:lnTo>
                  <a:cubicBezTo>
                    <a:pt x="8587" y="914"/>
                    <a:pt x="8594" y="888"/>
                    <a:pt x="8582" y="867"/>
                  </a:cubicBezTo>
                  <a:cubicBezTo>
                    <a:pt x="8574" y="853"/>
                    <a:pt x="8560" y="846"/>
                    <a:pt x="8546" y="846"/>
                  </a:cubicBezTo>
                  <a:close/>
                  <a:moveTo>
                    <a:pt x="7813" y="1269"/>
                  </a:moveTo>
                  <a:cubicBezTo>
                    <a:pt x="7806" y="1269"/>
                    <a:pt x="7799" y="1271"/>
                    <a:pt x="7792" y="1274"/>
                  </a:cubicBezTo>
                  <a:lnTo>
                    <a:pt x="7352" y="1529"/>
                  </a:lnTo>
                  <a:cubicBezTo>
                    <a:pt x="7331" y="1540"/>
                    <a:pt x="7325" y="1566"/>
                    <a:pt x="7337" y="1586"/>
                  </a:cubicBezTo>
                  <a:cubicBezTo>
                    <a:pt x="7345" y="1601"/>
                    <a:pt x="7358" y="1608"/>
                    <a:pt x="7373" y="1608"/>
                  </a:cubicBezTo>
                  <a:cubicBezTo>
                    <a:pt x="7381" y="1608"/>
                    <a:pt x="7388" y="1607"/>
                    <a:pt x="7394" y="1602"/>
                  </a:cubicBezTo>
                  <a:lnTo>
                    <a:pt x="7834" y="1349"/>
                  </a:lnTo>
                  <a:cubicBezTo>
                    <a:pt x="7855" y="1337"/>
                    <a:pt x="7862" y="1310"/>
                    <a:pt x="7849" y="1290"/>
                  </a:cubicBezTo>
                  <a:cubicBezTo>
                    <a:pt x="7842" y="1276"/>
                    <a:pt x="7828" y="1269"/>
                    <a:pt x="7813" y="1269"/>
                  </a:cubicBezTo>
                  <a:close/>
                  <a:moveTo>
                    <a:pt x="7080" y="1692"/>
                  </a:moveTo>
                  <a:cubicBezTo>
                    <a:pt x="7073" y="1692"/>
                    <a:pt x="7065" y="1694"/>
                    <a:pt x="7059" y="1698"/>
                  </a:cubicBezTo>
                  <a:lnTo>
                    <a:pt x="6620" y="1951"/>
                  </a:lnTo>
                  <a:cubicBezTo>
                    <a:pt x="6599" y="1962"/>
                    <a:pt x="6593" y="1989"/>
                    <a:pt x="6604" y="2010"/>
                  </a:cubicBezTo>
                  <a:cubicBezTo>
                    <a:pt x="6612" y="2023"/>
                    <a:pt x="6626" y="2031"/>
                    <a:pt x="6641" y="2031"/>
                  </a:cubicBezTo>
                  <a:cubicBezTo>
                    <a:pt x="6649" y="2031"/>
                    <a:pt x="6656" y="2029"/>
                    <a:pt x="6662" y="2025"/>
                  </a:cubicBezTo>
                  <a:lnTo>
                    <a:pt x="7102" y="1771"/>
                  </a:lnTo>
                  <a:cubicBezTo>
                    <a:pt x="7122" y="1760"/>
                    <a:pt x="7129" y="1734"/>
                    <a:pt x="7117" y="1714"/>
                  </a:cubicBezTo>
                  <a:cubicBezTo>
                    <a:pt x="7110" y="1700"/>
                    <a:pt x="7095" y="1692"/>
                    <a:pt x="7080" y="1692"/>
                  </a:cubicBezTo>
                  <a:close/>
                  <a:moveTo>
                    <a:pt x="6348" y="2115"/>
                  </a:moveTo>
                  <a:cubicBezTo>
                    <a:pt x="6341" y="2115"/>
                    <a:pt x="6334" y="2116"/>
                    <a:pt x="6327" y="2120"/>
                  </a:cubicBezTo>
                  <a:lnTo>
                    <a:pt x="5888" y="2375"/>
                  </a:lnTo>
                  <a:cubicBezTo>
                    <a:pt x="5867" y="2386"/>
                    <a:pt x="5860" y="2412"/>
                    <a:pt x="5872" y="2432"/>
                  </a:cubicBezTo>
                  <a:cubicBezTo>
                    <a:pt x="5880" y="2447"/>
                    <a:pt x="5895" y="2453"/>
                    <a:pt x="5909" y="2453"/>
                  </a:cubicBezTo>
                  <a:cubicBezTo>
                    <a:pt x="5916" y="2453"/>
                    <a:pt x="5924" y="2452"/>
                    <a:pt x="5931" y="2448"/>
                  </a:cubicBezTo>
                  <a:lnTo>
                    <a:pt x="6370" y="2194"/>
                  </a:lnTo>
                  <a:cubicBezTo>
                    <a:pt x="6390" y="2183"/>
                    <a:pt x="6397" y="2156"/>
                    <a:pt x="6385" y="2136"/>
                  </a:cubicBezTo>
                  <a:cubicBezTo>
                    <a:pt x="6377" y="2122"/>
                    <a:pt x="6363" y="2115"/>
                    <a:pt x="6348" y="2115"/>
                  </a:cubicBezTo>
                  <a:close/>
                  <a:moveTo>
                    <a:pt x="5617" y="2537"/>
                  </a:moveTo>
                  <a:cubicBezTo>
                    <a:pt x="5609" y="2537"/>
                    <a:pt x="5602" y="2539"/>
                    <a:pt x="5595" y="2543"/>
                  </a:cubicBezTo>
                  <a:lnTo>
                    <a:pt x="5155" y="2797"/>
                  </a:lnTo>
                  <a:cubicBezTo>
                    <a:pt x="5134" y="2808"/>
                    <a:pt x="5128" y="2835"/>
                    <a:pt x="5139" y="2855"/>
                  </a:cubicBezTo>
                  <a:cubicBezTo>
                    <a:pt x="5147" y="2869"/>
                    <a:pt x="5161" y="2877"/>
                    <a:pt x="5176" y="2877"/>
                  </a:cubicBezTo>
                  <a:cubicBezTo>
                    <a:pt x="5184" y="2877"/>
                    <a:pt x="5191" y="2875"/>
                    <a:pt x="5197" y="2871"/>
                  </a:cubicBezTo>
                  <a:lnTo>
                    <a:pt x="5637" y="2617"/>
                  </a:lnTo>
                  <a:cubicBezTo>
                    <a:pt x="5658" y="2605"/>
                    <a:pt x="5665" y="2579"/>
                    <a:pt x="5652" y="2559"/>
                  </a:cubicBezTo>
                  <a:cubicBezTo>
                    <a:pt x="5645" y="2545"/>
                    <a:pt x="5631" y="2537"/>
                    <a:pt x="5617" y="2537"/>
                  </a:cubicBezTo>
                  <a:close/>
                  <a:moveTo>
                    <a:pt x="4883" y="2960"/>
                  </a:moveTo>
                  <a:cubicBezTo>
                    <a:pt x="4876" y="2960"/>
                    <a:pt x="4869" y="2962"/>
                    <a:pt x="4862" y="2966"/>
                  </a:cubicBezTo>
                  <a:lnTo>
                    <a:pt x="4423" y="3220"/>
                  </a:lnTo>
                  <a:cubicBezTo>
                    <a:pt x="4402" y="3231"/>
                    <a:pt x="4395" y="3257"/>
                    <a:pt x="4407" y="3278"/>
                  </a:cubicBezTo>
                  <a:cubicBezTo>
                    <a:pt x="4415" y="3292"/>
                    <a:pt x="4430" y="3299"/>
                    <a:pt x="4444" y="3299"/>
                  </a:cubicBezTo>
                  <a:cubicBezTo>
                    <a:pt x="4451" y="3299"/>
                    <a:pt x="4459" y="3298"/>
                    <a:pt x="4466" y="3293"/>
                  </a:cubicBezTo>
                  <a:lnTo>
                    <a:pt x="4905" y="3040"/>
                  </a:lnTo>
                  <a:cubicBezTo>
                    <a:pt x="4925" y="3029"/>
                    <a:pt x="4932" y="3002"/>
                    <a:pt x="4920" y="2981"/>
                  </a:cubicBezTo>
                  <a:cubicBezTo>
                    <a:pt x="4912" y="2968"/>
                    <a:pt x="4898" y="2960"/>
                    <a:pt x="4883" y="2960"/>
                  </a:cubicBezTo>
                  <a:close/>
                  <a:moveTo>
                    <a:pt x="4151" y="3384"/>
                  </a:moveTo>
                  <a:cubicBezTo>
                    <a:pt x="4144" y="3384"/>
                    <a:pt x="4137" y="3385"/>
                    <a:pt x="4130" y="3389"/>
                  </a:cubicBezTo>
                  <a:lnTo>
                    <a:pt x="3691" y="3642"/>
                  </a:lnTo>
                  <a:cubicBezTo>
                    <a:pt x="3669" y="3655"/>
                    <a:pt x="3663" y="3681"/>
                    <a:pt x="3675" y="3701"/>
                  </a:cubicBezTo>
                  <a:cubicBezTo>
                    <a:pt x="3683" y="3715"/>
                    <a:pt x="3698" y="3722"/>
                    <a:pt x="3712" y="3722"/>
                  </a:cubicBezTo>
                  <a:cubicBezTo>
                    <a:pt x="3719" y="3722"/>
                    <a:pt x="3726" y="3720"/>
                    <a:pt x="3732" y="3717"/>
                  </a:cubicBezTo>
                  <a:lnTo>
                    <a:pt x="4173" y="3463"/>
                  </a:lnTo>
                  <a:cubicBezTo>
                    <a:pt x="4193" y="3451"/>
                    <a:pt x="4200" y="3425"/>
                    <a:pt x="4187" y="3405"/>
                  </a:cubicBezTo>
                  <a:cubicBezTo>
                    <a:pt x="4180" y="3391"/>
                    <a:pt x="4166" y="3384"/>
                    <a:pt x="4151" y="3384"/>
                  </a:cubicBezTo>
                  <a:close/>
                  <a:moveTo>
                    <a:pt x="3418" y="3806"/>
                  </a:moveTo>
                  <a:cubicBezTo>
                    <a:pt x="3411" y="3806"/>
                    <a:pt x="3404" y="3808"/>
                    <a:pt x="3397" y="3811"/>
                  </a:cubicBezTo>
                  <a:lnTo>
                    <a:pt x="2958" y="4066"/>
                  </a:lnTo>
                  <a:cubicBezTo>
                    <a:pt x="2937" y="4077"/>
                    <a:pt x="2931" y="4103"/>
                    <a:pt x="2942" y="4124"/>
                  </a:cubicBezTo>
                  <a:cubicBezTo>
                    <a:pt x="2950" y="4138"/>
                    <a:pt x="2965" y="4146"/>
                    <a:pt x="2979" y="4146"/>
                  </a:cubicBezTo>
                  <a:cubicBezTo>
                    <a:pt x="2987" y="4146"/>
                    <a:pt x="2994" y="4144"/>
                    <a:pt x="3001" y="4139"/>
                  </a:cubicBezTo>
                  <a:lnTo>
                    <a:pt x="3440" y="3886"/>
                  </a:lnTo>
                  <a:cubicBezTo>
                    <a:pt x="3460" y="3874"/>
                    <a:pt x="3468" y="3847"/>
                    <a:pt x="3455" y="3827"/>
                  </a:cubicBezTo>
                  <a:cubicBezTo>
                    <a:pt x="3448" y="3813"/>
                    <a:pt x="3433" y="3806"/>
                    <a:pt x="3418" y="3806"/>
                  </a:cubicBezTo>
                  <a:close/>
                  <a:moveTo>
                    <a:pt x="2686" y="4229"/>
                  </a:moveTo>
                  <a:cubicBezTo>
                    <a:pt x="2679" y="4229"/>
                    <a:pt x="2672" y="4231"/>
                    <a:pt x="2665" y="4235"/>
                  </a:cubicBezTo>
                  <a:lnTo>
                    <a:pt x="2226" y="4488"/>
                  </a:lnTo>
                  <a:cubicBezTo>
                    <a:pt x="2204" y="4501"/>
                    <a:pt x="2198" y="4526"/>
                    <a:pt x="2210" y="4547"/>
                  </a:cubicBezTo>
                  <a:cubicBezTo>
                    <a:pt x="2218" y="4560"/>
                    <a:pt x="2233" y="4568"/>
                    <a:pt x="2247" y="4568"/>
                  </a:cubicBezTo>
                  <a:cubicBezTo>
                    <a:pt x="2254" y="4568"/>
                    <a:pt x="2262" y="4566"/>
                    <a:pt x="2267" y="4562"/>
                  </a:cubicBezTo>
                  <a:lnTo>
                    <a:pt x="2708" y="4309"/>
                  </a:lnTo>
                  <a:cubicBezTo>
                    <a:pt x="2728" y="4297"/>
                    <a:pt x="2735" y="4271"/>
                    <a:pt x="2724" y="4251"/>
                  </a:cubicBezTo>
                  <a:cubicBezTo>
                    <a:pt x="2715" y="4237"/>
                    <a:pt x="2701" y="4229"/>
                    <a:pt x="2686" y="4229"/>
                  </a:cubicBezTo>
                  <a:close/>
                  <a:moveTo>
                    <a:pt x="1953" y="4652"/>
                  </a:moveTo>
                  <a:cubicBezTo>
                    <a:pt x="1946" y="4652"/>
                    <a:pt x="1939" y="4653"/>
                    <a:pt x="1933" y="4657"/>
                  </a:cubicBezTo>
                  <a:lnTo>
                    <a:pt x="1493" y="4912"/>
                  </a:lnTo>
                  <a:cubicBezTo>
                    <a:pt x="1472" y="4923"/>
                    <a:pt x="1466" y="4949"/>
                    <a:pt x="1477" y="4970"/>
                  </a:cubicBezTo>
                  <a:cubicBezTo>
                    <a:pt x="1485" y="4984"/>
                    <a:pt x="1500" y="4991"/>
                    <a:pt x="1514" y="4991"/>
                  </a:cubicBezTo>
                  <a:cubicBezTo>
                    <a:pt x="1522" y="4991"/>
                    <a:pt x="1529" y="4989"/>
                    <a:pt x="1536" y="4985"/>
                  </a:cubicBezTo>
                  <a:lnTo>
                    <a:pt x="1975" y="4731"/>
                  </a:lnTo>
                  <a:cubicBezTo>
                    <a:pt x="1996" y="4720"/>
                    <a:pt x="2003" y="4693"/>
                    <a:pt x="1990" y="4673"/>
                  </a:cubicBezTo>
                  <a:cubicBezTo>
                    <a:pt x="1983" y="4659"/>
                    <a:pt x="1968" y="4652"/>
                    <a:pt x="1953" y="4652"/>
                  </a:cubicBezTo>
                  <a:close/>
                  <a:moveTo>
                    <a:pt x="1221" y="5075"/>
                  </a:moveTo>
                  <a:cubicBezTo>
                    <a:pt x="1214" y="5075"/>
                    <a:pt x="1207" y="5076"/>
                    <a:pt x="1200" y="5080"/>
                  </a:cubicBezTo>
                  <a:lnTo>
                    <a:pt x="761" y="5334"/>
                  </a:lnTo>
                  <a:cubicBezTo>
                    <a:pt x="741" y="5346"/>
                    <a:pt x="733" y="5372"/>
                    <a:pt x="745" y="5392"/>
                  </a:cubicBezTo>
                  <a:cubicBezTo>
                    <a:pt x="753" y="5406"/>
                    <a:pt x="768" y="5414"/>
                    <a:pt x="782" y="5414"/>
                  </a:cubicBezTo>
                  <a:cubicBezTo>
                    <a:pt x="789" y="5414"/>
                    <a:pt x="797" y="5412"/>
                    <a:pt x="804" y="5408"/>
                  </a:cubicBezTo>
                  <a:lnTo>
                    <a:pt x="1243" y="5155"/>
                  </a:lnTo>
                  <a:cubicBezTo>
                    <a:pt x="1263" y="5142"/>
                    <a:pt x="1270" y="5116"/>
                    <a:pt x="1259" y="5096"/>
                  </a:cubicBezTo>
                  <a:cubicBezTo>
                    <a:pt x="1250" y="5083"/>
                    <a:pt x="1236" y="5075"/>
                    <a:pt x="1221" y="5075"/>
                  </a:cubicBezTo>
                  <a:close/>
                  <a:moveTo>
                    <a:pt x="490" y="5498"/>
                  </a:moveTo>
                  <a:cubicBezTo>
                    <a:pt x="483" y="5498"/>
                    <a:pt x="475" y="5500"/>
                    <a:pt x="468" y="5504"/>
                  </a:cubicBezTo>
                  <a:lnTo>
                    <a:pt x="29" y="5757"/>
                  </a:lnTo>
                  <a:cubicBezTo>
                    <a:pt x="7" y="5768"/>
                    <a:pt x="1" y="5794"/>
                    <a:pt x="13" y="5816"/>
                  </a:cubicBezTo>
                  <a:cubicBezTo>
                    <a:pt x="21" y="5829"/>
                    <a:pt x="36" y="5837"/>
                    <a:pt x="50" y="5837"/>
                  </a:cubicBezTo>
                  <a:cubicBezTo>
                    <a:pt x="57" y="5837"/>
                    <a:pt x="65" y="5835"/>
                    <a:pt x="71" y="5832"/>
                  </a:cubicBezTo>
                  <a:lnTo>
                    <a:pt x="511" y="5577"/>
                  </a:lnTo>
                  <a:cubicBezTo>
                    <a:pt x="531" y="5566"/>
                    <a:pt x="538" y="5540"/>
                    <a:pt x="525" y="5518"/>
                  </a:cubicBezTo>
                  <a:cubicBezTo>
                    <a:pt x="518" y="5505"/>
                    <a:pt x="504" y="5498"/>
                    <a:pt x="490" y="5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3" name="Google Shape;2630;p56">
              <a:extLst>
                <a:ext uri="{FF2B5EF4-FFF2-40B4-BE49-F238E27FC236}">
                  <a16:creationId xmlns:a16="http://schemas.microsoft.com/office/drawing/2014/main" id="{1B165A09-0A35-713D-F7B9-4E529FEDAB10}"/>
                </a:ext>
              </a:extLst>
            </p:cNvPr>
            <p:cNvSpPr/>
            <p:nvPr/>
          </p:nvSpPr>
          <p:spPr>
            <a:xfrm>
              <a:off x="-3067197" y="3828351"/>
              <a:ext cx="19593" cy="13164"/>
            </a:xfrm>
            <a:custGeom>
              <a:avLst/>
              <a:gdLst/>
              <a:ahLst/>
              <a:cxnLst/>
              <a:rect l="l" t="t" r="r" b="b"/>
              <a:pathLst>
                <a:path w="320" h="215" extrusionOk="0">
                  <a:moveTo>
                    <a:pt x="270" y="1"/>
                  </a:moveTo>
                  <a:cubicBezTo>
                    <a:pt x="263" y="1"/>
                    <a:pt x="256" y="2"/>
                    <a:pt x="249" y="6"/>
                  </a:cubicBezTo>
                  <a:lnTo>
                    <a:pt x="27" y="134"/>
                  </a:lnTo>
                  <a:cubicBezTo>
                    <a:pt x="7" y="146"/>
                    <a:pt x="0" y="172"/>
                    <a:pt x="11" y="193"/>
                  </a:cubicBezTo>
                  <a:cubicBezTo>
                    <a:pt x="19" y="207"/>
                    <a:pt x="34" y="214"/>
                    <a:pt x="49" y="214"/>
                  </a:cubicBezTo>
                  <a:cubicBezTo>
                    <a:pt x="56" y="214"/>
                    <a:pt x="63" y="212"/>
                    <a:pt x="70" y="208"/>
                  </a:cubicBezTo>
                  <a:lnTo>
                    <a:pt x="292" y="80"/>
                  </a:lnTo>
                  <a:cubicBezTo>
                    <a:pt x="312" y="68"/>
                    <a:pt x="320" y="42"/>
                    <a:pt x="308" y="22"/>
                  </a:cubicBezTo>
                  <a:cubicBezTo>
                    <a:pt x="300" y="8"/>
                    <a:pt x="285" y="1"/>
                    <a:pt x="27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4" name="Google Shape;2631;p56">
              <a:extLst>
                <a:ext uri="{FF2B5EF4-FFF2-40B4-BE49-F238E27FC236}">
                  <a16:creationId xmlns:a16="http://schemas.microsoft.com/office/drawing/2014/main" id="{3069C9C4-4AED-F8B6-5F7B-22DCBE37ECE9}"/>
                </a:ext>
              </a:extLst>
            </p:cNvPr>
            <p:cNvSpPr/>
            <p:nvPr/>
          </p:nvSpPr>
          <p:spPr>
            <a:xfrm>
              <a:off x="-2059628" y="3647496"/>
              <a:ext cx="19593" cy="13103"/>
            </a:xfrm>
            <a:custGeom>
              <a:avLst/>
              <a:gdLst/>
              <a:ahLst/>
              <a:cxnLst/>
              <a:rect l="l" t="t" r="r" b="b"/>
              <a:pathLst>
                <a:path w="320" h="214" extrusionOk="0">
                  <a:moveTo>
                    <a:pt x="271" y="1"/>
                  </a:moveTo>
                  <a:cubicBezTo>
                    <a:pt x="264" y="1"/>
                    <a:pt x="256" y="3"/>
                    <a:pt x="249" y="6"/>
                  </a:cubicBezTo>
                  <a:lnTo>
                    <a:pt x="27" y="135"/>
                  </a:lnTo>
                  <a:cubicBezTo>
                    <a:pt x="7" y="146"/>
                    <a:pt x="0" y="172"/>
                    <a:pt x="12" y="192"/>
                  </a:cubicBezTo>
                  <a:cubicBezTo>
                    <a:pt x="20" y="207"/>
                    <a:pt x="34" y="214"/>
                    <a:pt x="49" y="214"/>
                  </a:cubicBezTo>
                  <a:cubicBezTo>
                    <a:pt x="57" y="214"/>
                    <a:pt x="63" y="213"/>
                    <a:pt x="70" y="208"/>
                  </a:cubicBezTo>
                  <a:lnTo>
                    <a:pt x="292" y="80"/>
                  </a:lnTo>
                  <a:cubicBezTo>
                    <a:pt x="312" y="68"/>
                    <a:pt x="319" y="43"/>
                    <a:pt x="308" y="22"/>
                  </a:cubicBezTo>
                  <a:cubicBezTo>
                    <a:pt x="300" y="8"/>
                    <a:pt x="285" y="1"/>
                    <a:pt x="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5" name="Google Shape;2632;p56">
              <a:extLst>
                <a:ext uri="{FF2B5EF4-FFF2-40B4-BE49-F238E27FC236}">
                  <a16:creationId xmlns:a16="http://schemas.microsoft.com/office/drawing/2014/main" id="{C8C566F3-0BB2-A7EA-EA11-A674F2949E6A}"/>
                </a:ext>
              </a:extLst>
            </p:cNvPr>
            <p:cNvSpPr/>
            <p:nvPr/>
          </p:nvSpPr>
          <p:spPr>
            <a:xfrm>
              <a:off x="-2601403" y="3665741"/>
              <a:ext cx="529735" cy="307665"/>
            </a:xfrm>
            <a:custGeom>
              <a:avLst/>
              <a:gdLst/>
              <a:ahLst/>
              <a:cxnLst/>
              <a:rect l="l" t="t" r="r" b="b"/>
              <a:pathLst>
                <a:path w="8652" h="5025" extrusionOk="0">
                  <a:moveTo>
                    <a:pt x="8603" y="1"/>
                  </a:moveTo>
                  <a:cubicBezTo>
                    <a:pt x="8595" y="1"/>
                    <a:pt x="8588" y="3"/>
                    <a:pt x="8581" y="7"/>
                  </a:cubicBezTo>
                  <a:lnTo>
                    <a:pt x="8139" y="262"/>
                  </a:lnTo>
                  <a:cubicBezTo>
                    <a:pt x="8119" y="274"/>
                    <a:pt x="8112" y="300"/>
                    <a:pt x="8123" y="320"/>
                  </a:cubicBezTo>
                  <a:cubicBezTo>
                    <a:pt x="8131" y="335"/>
                    <a:pt x="8146" y="341"/>
                    <a:pt x="8160" y="341"/>
                  </a:cubicBezTo>
                  <a:cubicBezTo>
                    <a:pt x="8168" y="341"/>
                    <a:pt x="8175" y="340"/>
                    <a:pt x="8182" y="336"/>
                  </a:cubicBezTo>
                  <a:lnTo>
                    <a:pt x="8624" y="80"/>
                  </a:lnTo>
                  <a:cubicBezTo>
                    <a:pt x="8644" y="69"/>
                    <a:pt x="8651" y="43"/>
                    <a:pt x="8640" y="23"/>
                  </a:cubicBezTo>
                  <a:cubicBezTo>
                    <a:pt x="8632" y="8"/>
                    <a:pt x="8617" y="1"/>
                    <a:pt x="8603" y="1"/>
                  </a:cubicBezTo>
                  <a:close/>
                  <a:moveTo>
                    <a:pt x="7866" y="426"/>
                  </a:moveTo>
                  <a:cubicBezTo>
                    <a:pt x="7858" y="426"/>
                    <a:pt x="7851" y="428"/>
                    <a:pt x="7844" y="433"/>
                  </a:cubicBezTo>
                  <a:lnTo>
                    <a:pt x="7401" y="687"/>
                  </a:lnTo>
                  <a:cubicBezTo>
                    <a:pt x="7381" y="699"/>
                    <a:pt x="7374" y="725"/>
                    <a:pt x="7387" y="746"/>
                  </a:cubicBezTo>
                  <a:cubicBezTo>
                    <a:pt x="7395" y="759"/>
                    <a:pt x="7408" y="767"/>
                    <a:pt x="7423" y="767"/>
                  </a:cubicBezTo>
                  <a:cubicBezTo>
                    <a:pt x="7431" y="767"/>
                    <a:pt x="7437" y="766"/>
                    <a:pt x="7444" y="761"/>
                  </a:cubicBezTo>
                  <a:lnTo>
                    <a:pt x="7887" y="506"/>
                  </a:lnTo>
                  <a:cubicBezTo>
                    <a:pt x="7907" y="494"/>
                    <a:pt x="7915" y="469"/>
                    <a:pt x="7902" y="447"/>
                  </a:cubicBezTo>
                  <a:cubicBezTo>
                    <a:pt x="7894" y="434"/>
                    <a:pt x="7880" y="426"/>
                    <a:pt x="7866" y="426"/>
                  </a:cubicBezTo>
                  <a:close/>
                  <a:moveTo>
                    <a:pt x="7129" y="852"/>
                  </a:moveTo>
                  <a:cubicBezTo>
                    <a:pt x="7121" y="852"/>
                    <a:pt x="7114" y="854"/>
                    <a:pt x="7107" y="858"/>
                  </a:cubicBezTo>
                  <a:lnTo>
                    <a:pt x="6665" y="1113"/>
                  </a:lnTo>
                  <a:cubicBezTo>
                    <a:pt x="6645" y="1125"/>
                    <a:pt x="6637" y="1151"/>
                    <a:pt x="6649" y="1171"/>
                  </a:cubicBezTo>
                  <a:cubicBezTo>
                    <a:pt x="6657" y="1185"/>
                    <a:pt x="6672" y="1193"/>
                    <a:pt x="6686" y="1193"/>
                  </a:cubicBezTo>
                  <a:cubicBezTo>
                    <a:pt x="6693" y="1193"/>
                    <a:pt x="6701" y="1191"/>
                    <a:pt x="6708" y="1187"/>
                  </a:cubicBezTo>
                  <a:lnTo>
                    <a:pt x="7150" y="931"/>
                  </a:lnTo>
                  <a:cubicBezTo>
                    <a:pt x="7170" y="920"/>
                    <a:pt x="7177" y="894"/>
                    <a:pt x="7165" y="873"/>
                  </a:cubicBezTo>
                  <a:cubicBezTo>
                    <a:pt x="7157" y="859"/>
                    <a:pt x="7143" y="852"/>
                    <a:pt x="7129" y="852"/>
                  </a:cubicBezTo>
                  <a:close/>
                  <a:moveTo>
                    <a:pt x="6391" y="1278"/>
                  </a:moveTo>
                  <a:cubicBezTo>
                    <a:pt x="6384" y="1278"/>
                    <a:pt x="6376" y="1280"/>
                    <a:pt x="6370" y="1284"/>
                  </a:cubicBezTo>
                  <a:lnTo>
                    <a:pt x="5927" y="1539"/>
                  </a:lnTo>
                  <a:cubicBezTo>
                    <a:pt x="5907" y="1551"/>
                    <a:pt x="5900" y="1577"/>
                    <a:pt x="5912" y="1597"/>
                  </a:cubicBezTo>
                  <a:cubicBezTo>
                    <a:pt x="5919" y="1610"/>
                    <a:pt x="5934" y="1618"/>
                    <a:pt x="5949" y="1618"/>
                  </a:cubicBezTo>
                  <a:cubicBezTo>
                    <a:pt x="5955" y="1618"/>
                    <a:pt x="5963" y="1617"/>
                    <a:pt x="5970" y="1613"/>
                  </a:cubicBezTo>
                  <a:lnTo>
                    <a:pt x="6413" y="1357"/>
                  </a:lnTo>
                  <a:cubicBezTo>
                    <a:pt x="6433" y="1346"/>
                    <a:pt x="6440" y="1320"/>
                    <a:pt x="6428" y="1300"/>
                  </a:cubicBezTo>
                  <a:cubicBezTo>
                    <a:pt x="6420" y="1285"/>
                    <a:pt x="6406" y="1278"/>
                    <a:pt x="6391" y="1278"/>
                  </a:cubicBezTo>
                  <a:close/>
                  <a:moveTo>
                    <a:pt x="5654" y="1703"/>
                  </a:moveTo>
                  <a:cubicBezTo>
                    <a:pt x="5647" y="1703"/>
                    <a:pt x="5639" y="1705"/>
                    <a:pt x="5632" y="1709"/>
                  </a:cubicBezTo>
                  <a:lnTo>
                    <a:pt x="5190" y="1964"/>
                  </a:lnTo>
                  <a:cubicBezTo>
                    <a:pt x="5169" y="1976"/>
                    <a:pt x="5163" y="2002"/>
                    <a:pt x="5174" y="2023"/>
                  </a:cubicBezTo>
                  <a:cubicBezTo>
                    <a:pt x="5182" y="2037"/>
                    <a:pt x="5196" y="2044"/>
                    <a:pt x="5211" y="2044"/>
                  </a:cubicBezTo>
                  <a:cubicBezTo>
                    <a:pt x="5219" y="2044"/>
                    <a:pt x="5226" y="2043"/>
                    <a:pt x="5233" y="2038"/>
                  </a:cubicBezTo>
                  <a:lnTo>
                    <a:pt x="5675" y="1783"/>
                  </a:lnTo>
                  <a:cubicBezTo>
                    <a:pt x="5695" y="1771"/>
                    <a:pt x="5702" y="1746"/>
                    <a:pt x="5691" y="1725"/>
                  </a:cubicBezTo>
                  <a:cubicBezTo>
                    <a:pt x="5683" y="1711"/>
                    <a:pt x="5668" y="1703"/>
                    <a:pt x="5654" y="1703"/>
                  </a:cubicBezTo>
                  <a:close/>
                  <a:moveTo>
                    <a:pt x="4916" y="2129"/>
                  </a:moveTo>
                  <a:cubicBezTo>
                    <a:pt x="4909" y="2129"/>
                    <a:pt x="4901" y="2131"/>
                    <a:pt x="4895" y="2135"/>
                  </a:cubicBezTo>
                  <a:lnTo>
                    <a:pt x="4452" y="2390"/>
                  </a:lnTo>
                  <a:cubicBezTo>
                    <a:pt x="4432" y="2402"/>
                    <a:pt x="4425" y="2428"/>
                    <a:pt x="4436" y="2448"/>
                  </a:cubicBezTo>
                  <a:cubicBezTo>
                    <a:pt x="4445" y="2463"/>
                    <a:pt x="4459" y="2470"/>
                    <a:pt x="4474" y="2470"/>
                  </a:cubicBezTo>
                  <a:cubicBezTo>
                    <a:pt x="4481" y="2470"/>
                    <a:pt x="4488" y="2468"/>
                    <a:pt x="4495" y="2464"/>
                  </a:cubicBezTo>
                  <a:lnTo>
                    <a:pt x="4938" y="2209"/>
                  </a:lnTo>
                  <a:cubicBezTo>
                    <a:pt x="4958" y="2197"/>
                    <a:pt x="4965" y="2171"/>
                    <a:pt x="4953" y="2151"/>
                  </a:cubicBezTo>
                  <a:cubicBezTo>
                    <a:pt x="4945" y="2137"/>
                    <a:pt x="4930" y="2129"/>
                    <a:pt x="4916" y="2129"/>
                  </a:cubicBezTo>
                  <a:close/>
                  <a:moveTo>
                    <a:pt x="4179" y="2555"/>
                  </a:moveTo>
                  <a:cubicBezTo>
                    <a:pt x="4172" y="2555"/>
                    <a:pt x="4165" y="2557"/>
                    <a:pt x="4158" y="2561"/>
                  </a:cubicBezTo>
                  <a:lnTo>
                    <a:pt x="3716" y="2816"/>
                  </a:lnTo>
                  <a:cubicBezTo>
                    <a:pt x="3695" y="2828"/>
                    <a:pt x="3688" y="2854"/>
                    <a:pt x="3700" y="2874"/>
                  </a:cubicBezTo>
                  <a:cubicBezTo>
                    <a:pt x="3708" y="2888"/>
                    <a:pt x="3722" y="2895"/>
                    <a:pt x="3737" y="2895"/>
                  </a:cubicBezTo>
                  <a:cubicBezTo>
                    <a:pt x="3744" y="2895"/>
                    <a:pt x="3752" y="2894"/>
                    <a:pt x="3759" y="2890"/>
                  </a:cubicBezTo>
                  <a:lnTo>
                    <a:pt x="4201" y="2635"/>
                  </a:lnTo>
                  <a:cubicBezTo>
                    <a:pt x="4221" y="2623"/>
                    <a:pt x="4228" y="2597"/>
                    <a:pt x="4216" y="2577"/>
                  </a:cubicBezTo>
                  <a:cubicBezTo>
                    <a:pt x="4208" y="2562"/>
                    <a:pt x="4194" y="2555"/>
                    <a:pt x="4179" y="2555"/>
                  </a:cubicBezTo>
                  <a:close/>
                  <a:moveTo>
                    <a:pt x="3442" y="2981"/>
                  </a:moveTo>
                  <a:cubicBezTo>
                    <a:pt x="3435" y="2981"/>
                    <a:pt x="3427" y="2983"/>
                    <a:pt x="3421" y="2986"/>
                  </a:cubicBezTo>
                  <a:lnTo>
                    <a:pt x="2978" y="3242"/>
                  </a:lnTo>
                  <a:cubicBezTo>
                    <a:pt x="2958" y="3253"/>
                    <a:pt x="2950" y="3279"/>
                    <a:pt x="2962" y="3301"/>
                  </a:cubicBezTo>
                  <a:cubicBezTo>
                    <a:pt x="2970" y="3314"/>
                    <a:pt x="2985" y="3322"/>
                    <a:pt x="3000" y="3322"/>
                  </a:cubicBezTo>
                  <a:cubicBezTo>
                    <a:pt x="3006" y="3322"/>
                    <a:pt x="3014" y="3320"/>
                    <a:pt x="3021" y="3315"/>
                  </a:cubicBezTo>
                  <a:lnTo>
                    <a:pt x="3463" y="3061"/>
                  </a:lnTo>
                  <a:cubicBezTo>
                    <a:pt x="3484" y="3048"/>
                    <a:pt x="3491" y="3022"/>
                    <a:pt x="3479" y="3002"/>
                  </a:cubicBezTo>
                  <a:cubicBezTo>
                    <a:pt x="3471" y="2988"/>
                    <a:pt x="3456" y="2981"/>
                    <a:pt x="3442" y="2981"/>
                  </a:cubicBezTo>
                  <a:close/>
                  <a:moveTo>
                    <a:pt x="2704" y="3406"/>
                  </a:moveTo>
                  <a:cubicBezTo>
                    <a:pt x="2697" y="3406"/>
                    <a:pt x="2690" y="3408"/>
                    <a:pt x="2683" y="3412"/>
                  </a:cubicBezTo>
                  <a:lnTo>
                    <a:pt x="2241" y="3668"/>
                  </a:lnTo>
                  <a:cubicBezTo>
                    <a:pt x="2220" y="3679"/>
                    <a:pt x="2214" y="3705"/>
                    <a:pt x="2225" y="3726"/>
                  </a:cubicBezTo>
                  <a:cubicBezTo>
                    <a:pt x="2233" y="3740"/>
                    <a:pt x="2247" y="3748"/>
                    <a:pt x="2262" y="3748"/>
                  </a:cubicBezTo>
                  <a:cubicBezTo>
                    <a:pt x="2270" y="3748"/>
                    <a:pt x="2277" y="3745"/>
                    <a:pt x="2283" y="3741"/>
                  </a:cubicBezTo>
                  <a:lnTo>
                    <a:pt x="2726" y="3486"/>
                  </a:lnTo>
                  <a:cubicBezTo>
                    <a:pt x="2746" y="3474"/>
                    <a:pt x="2753" y="3448"/>
                    <a:pt x="2742" y="3428"/>
                  </a:cubicBezTo>
                  <a:cubicBezTo>
                    <a:pt x="2733" y="3414"/>
                    <a:pt x="2719" y="3406"/>
                    <a:pt x="2704" y="3406"/>
                  </a:cubicBezTo>
                  <a:close/>
                  <a:moveTo>
                    <a:pt x="1967" y="3832"/>
                  </a:moveTo>
                  <a:cubicBezTo>
                    <a:pt x="1960" y="3832"/>
                    <a:pt x="1952" y="3834"/>
                    <a:pt x="1946" y="3838"/>
                  </a:cubicBezTo>
                  <a:lnTo>
                    <a:pt x="1503" y="4093"/>
                  </a:lnTo>
                  <a:cubicBezTo>
                    <a:pt x="1483" y="4105"/>
                    <a:pt x="1476" y="4130"/>
                    <a:pt x="1488" y="4152"/>
                  </a:cubicBezTo>
                  <a:cubicBezTo>
                    <a:pt x="1496" y="4165"/>
                    <a:pt x="1510" y="4173"/>
                    <a:pt x="1524" y="4173"/>
                  </a:cubicBezTo>
                  <a:cubicBezTo>
                    <a:pt x="1532" y="4173"/>
                    <a:pt x="1539" y="4171"/>
                    <a:pt x="1546" y="4168"/>
                  </a:cubicBezTo>
                  <a:lnTo>
                    <a:pt x="1988" y="3912"/>
                  </a:lnTo>
                  <a:cubicBezTo>
                    <a:pt x="2009" y="3900"/>
                    <a:pt x="2017" y="3874"/>
                    <a:pt x="2004" y="3853"/>
                  </a:cubicBezTo>
                  <a:cubicBezTo>
                    <a:pt x="1997" y="3840"/>
                    <a:pt x="1982" y="3832"/>
                    <a:pt x="1967" y="3832"/>
                  </a:cubicBezTo>
                  <a:close/>
                  <a:moveTo>
                    <a:pt x="1229" y="4258"/>
                  </a:moveTo>
                  <a:cubicBezTo>
                    <a:pt x="1222" y="4258"/>
                    <a:pt x="1215" y="4260"/>
                    <a:pt x="1208" y="4263"/>
                  </a:cubicBezTo>
                  <a:lnTo>
                    <a:pt x="767" y="4519"/>
                  </a:lnTo>
                  <a:cubicBezTo>
                    <a:pt x="746" y="4530"/>
                    <a:pt x="738" y="4556"/>
                    <a:pt x="751" y="4578"/>
                  </a:cubicBezTo>
                  <a:cubicBezTo>
                    <a:pt x="759" y="4591"/>
                    <a:pt x="773" y="4599"/>
                    <a:pt x="788" y="4599"/>
                  </a:cubicBezTo>
                  <a:cubicBezTo>
                    <a:pt x="795" y="4599"/>
                    <a:pt x="803" y="4597"/>
                    <a:pt x="809" y="4593"/>
                  </a:cubicBezTo>
                  <a:lnTo>
                    <a:pt x="1251" y="4338"/>
                  </a:lnTo>
                  <a:cubicBezTo>
                    <a:pt x="1271" y="4325"/>
                    <a:pt x="1279" y="4299"/>
                    <a:pt x="1267" y="4279"/>
                  </a:cubicBezTo>
                  <a:cubicBezTo>
                    <a:pt x="1259" y="4265"/>
                    <a:pt x="1244" y="4258"/>
                    <a:pt x="1229" y="4258"/>
                  </a:cubicBezTo>
                  <a:close/>
                  <a:moveTo>
                    <a:pt x="492" y="4684"/>
                  </a:moveTo>
                  <a:cubicBezTo>
                    <a:pt x="485" y="4684"/>
                    <a:pt x="478" y="4685"/>
                    <a:pt x="472" y="4689"/>
                  </a:cubicBezTo>
                  <a:lnTo>
                    <a:pt x="29" y="4945"/>
                  </a:lnTo>
                  <a:cubicBezTo>
                    <a:pt x="9" y="4956"/>
                    <a:pt x="1" y="4983"/>
                    <a:pt x="13" y="5003"/>
                  </a:cubicBezTo>
                  <a:cubicBezTo>
                    <a:pt x="21" y="5017"/>
                    <a:pt x="36" y="5025"/>
                    <a:pt x="50" y="5025"/>
                  </a:cubicBezTo>
                  <a:cubicBezTo>
                    <a:pt x="57" y="5025"/>
                    <a:pt x="65" y="5022"/>
                    <a:pt x="72" y="5019"/>
                  </a:cubicBezTo>
                  <a:lnTo>
                    <a:pt x="514" y="4763"/>
                  </a:lnTo>
                  <a:cubicBezTo>
                    <a:pt x="535" y="4751"/>
                    <a:pt x="541" y="4725"/>
                    <a:pt x="529" y="4705"/>
                  </a:cubicBezTo>
                  <a:cubicBezTo>
                    <a:pt x="521" y="4691"/>
                    <a:pt x="507" y="4684"/>
                    <a:pt x="492" y="46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6" name="Google Shape;2633;p56">
              <a:extLst>
                <a:ext uri="{FF2B5EF4-FFF2-40B4-BE49-F238E27FC236}">
                  <a16:creationId xmlns:a16="http://schemas.microsoft.com/office/drawing/2014/main" id="{E30448EB-30FE-5423-A368-3D18D4F78CF9}"/>
                </a:ext>
              </a:extLst>
            </p:cNvPr>
            <p:cNvSpPr/>
            <p:nvPr/>
          </p:nvSpPr>
          <p:spPr>
            <a:xfrm>
              <a:off x="-2632933" y="3978532"/>
              <a:ext cx="19531" cy="13103"/>
            </a:xfrm>
            <a:custGeom>
              <a:avLst/>
              <a:gdLst/>
              <a:ahLst/>
              <a:cxnLst/>
              <a:rect l="l" t="t" r="r" b="b"/>
              <a:pathLst>
                <a:path w="319" h="214" extrusionOk="0">
                  <a:moveTo>
                    <a:pt x="270" y="0"/>
                  </a:moveTo>
                  <a:cubicBezTo>
                    <a:pt x="263" y="0"/>
                    <a:pt x="256" y="2"/>
                    <a:pt x="249" y="6"/>
                  </a:cubicBezTo>
                  <a:lnTo>
                    <a:pt x="27" y="134"/>
                  </a:lnTo>
                  <a:cubicBezTo>
                    <a:pt x="7" y="145"/>
                    <a:pt x="0" y="172"/>
                    <a:pt x="11" y="193"/>
                  </a:cubicBezTo>
                  <a:cubicBezTo>
                    <a:pt x="19" y="206"/>
                    <a:pt x="34" y="214"/>
                    <a:pt x="49" y="214"/>
                  </a:cubicBezTo>
                  <a:cubicBezTo>
                    <a:pt x="55" y="214"/>
                    <a:pt x="63" y="212"/>
                    <a:pt x="70" y="208"/>
                  </a:cubicBezTo>
                  <a:lnTo>
                    <a:pt x="292" y="80"/>
                  </a:lnTo>
                  <a:cubicBezTo>
                    <a:pt x="312" y="68"/>
                    <a:pt x="319" y="42"/>
                    <a:pt x="308" y="21"/>
                  </a:cubicBezTo>
                  <a:cubicBezTo>
                    <a:pt x="299"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7" name="Google Shape;2634;p56">
              <a:extLst>
                <a:ext uri="{FF2B5EF4-FFF2-40B4-BE49-F238E27FC236}">
                  <a16:creationId xmlns:a16="http://schemas.microsoft.com/office/drawing/2014/main" id="{A90B2D5C-656B-DB34-FB70-5101A16CE915}"/>
                </a:ext>
              </a:extLst>
            </p:cNvPr>
            <p:cNvSpPr/>
            <p:nvPr/>
          </p:nvSpPr>
          <p:spPr>
            <a:xfrm>
              <a:off x="-2589954" y="4161285"/>
              <a:ext cx="19654" cy="13164"/>
            </a:xfrm>
            <a:custGeom>
              <a:avLst/>
              <a:gdLst/>
              <a:ahLst/>
              <a:cxnLst/>
              <a:rect l="l" t="t" r="r" b="b"/>
              <a:pathLst>
                <a:path w="321" h="215" extrusionOk="0">
                  <a:moveTo>
                    <a:pt x="271" y="0"/>
                  </a:moveTo>
                  <a:cubicBezTo>
                    <a:pt x="264" y="0"/>
                    <a:pt x="256" y="2"/>
                    <a:pt x="250" y="6"/>
                  </a:cubicBezTo>
                  <a:lnTo>
                    <a:pt x="28" y="134"/>
                  </a:lnTo>
                  <a:cubicBezTo>
                    <a:pt x="8" y="147"/>
                    <a:pt x="1" y="173"/>
                    <a:pt x="12" y="193"/>
                  </a:cubicBezTo>
                  <a:cubicBezTo>
                    <a:pt x="20" y="206"/>
                    <a:pt x="35" y="214"/>
                    <a:pt x="49" y="214"/>
                  </a:cubicBezTo>
                  <a:cubicBezTo>
                    <a:pt x="57" y="214"/>
                    <a:pt x="64" y="213"/>
                    <a:pt x="71" y="209"/>
                  </a:cubicBezTo>
                  <a:lnTo>
                    <a:pt x="292" y="80"/>
                  </a:lnTo>
                  <a:cubicBezTo>
                    <a:pt x="313" y="69"/>
                    <a:pt x="321" y="43"/>
                    <a:pt x="308" y="22"/>
                  </a:cubicBezTo>
                  <a:cubicBezTo>
                    <a:pt x="301" y="8"/>
                    <a:pt x="286" y="0"/>
                    <a:pt x="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8" name="Google Shape;2635;p56">
              <a:extLst>
                <a:ext uri="{FF2B5EF4-FFF2-40B4-BE49-F238E27FC236}">
                  <a16:creationId xmlns:a16="http://schemas.microsoft.com/office/drawing/2014/main" id="{80451071-9E0C-E70F-F6BF-3AD4B70CD700}"/>
                </a:ext>
              </a:extLst>
            </p:cNvPr>
            <p:cNvSpPr/>
            <p:nvPr/>
          </p:nvSpPr>
          <p:spPr>
            <a:xfrm>
              <a:off x="-2983932" y="4179223"/>
              <a:ext cx="382484" cy="222682"/>
            </a:xfrm>
            <a:custGeom>
              <a:avLst/>
              <a:gdLst/>
              <a:ahLst/>
              <a:cxnLst/>
              <a:rect l="l" t="t" r="r" b="b"/>
              <a:pathLst>
                <a:path w="6247" h="3637" extrusionOk="0">
                  <a:moveTo>
                    <a:pt x="6198" y="1"/>
                  </a:moveTo>
                  <a:cubicBezTo>
                    <a:pt x="6191" y="1"/>
                    <a:pt x="6183" y="3"/>
                    <a:pt x="6177" y="7"/>
                  </a:cubicBezTo>
                  <a:lnTo>
                    <a:pt x="5748" y="254"/>
                  </a:lnTo>
                  <a:cubicBezTo>
                    <a:pt x="5728" y="266"/>
                    <a:pt x="5721" y="292"/>
                    <a:pt x="5732" y="313"/>
                  </a:cubicBezTo>
                  <a:cubicBezTo>
                    <a:pt x="5740" y="327"/>
                    <a:pt x="5755" y="334"/>
                    <a:pt x="5769" y="334"/>
                  </a:cubicBezTo>
                  <a:cubicBezTo>
                    <a:pt x="5777" y="334"/>
                    <a:pt x="5784" y="332"/>
                    <a:pt x="5791" y="329"/>
                  </a:cubicBezTo>
                  <a:lnTo>
                    <a:pt x="6220" y="81"/>
                  </a:lnTo>
                  <a:cubicBezTo>
                    <a:pt x="6240" y="69"/>
                    <a:pt x="6247" y="43"/>
                    <a:pt x="6235" y="23"/>
                  </a:cubicBezTo>
                  <a:cubicBezTo>
                    <a:pt x="6228" y="9"/>
                    <a:pt x="6213" y="1"/>
                    <a:pt x="6198" y="1"/>
                  </a:cubicBezTo>
                  <a:close/>
                  <a:moveTo>
                    <a:pt x="5483" y="413"/>
                  </a:moveTo>
                  <a:cubicBezTo>
                    <a:pt x="5476" y="413"/>
                    <a:pt x="5468" y="415"/>
                    <a:pt x="5462" y="419"/>
                  </a:cubicBezTo>
                  <a:lnTo>
                    <a:pt x="5033" y="667"/>
                  </a:lnTo>
                  <a:cubicBezTo>
                    <a:pt x="5012" y="679"/>
                    <a:pt x="5006" y="705"/>
                    <a:pt x="5018" y="725"/>
                  </a:cubicBezTo>
                  <a:cubicBezTo>
                    <a:pt x="5026" y="739"/>
                    <a:pt x="5040" y="747"/>
                    <a:pt x="5054" y="747"/>
                  </a:cubicBezTo>
                  <a:cubicBezTo>
                    <a:pt x="5062" y="747"/>
                    <a:pt x="5069" y="745"/>
                    <a:pt x="5076" y="741"/>
                  </a:cubicBezTo>
                  <a:lnTo>
                    <a:pt x="5505" y="493"/>
                  </a:lnTo>
                  <a:cubicBezTo>
                    <a:pt x="5525" y="482"/>
                    <a:pt x="5533" y="456"/>
                    <a:pt x="5520" y="435"/>
                  </a:cubicBezTo>
                  <a:cubicBezTo>
                    <a:pt x="5513" y="421"/>
                    <a:pt x="5498" y="413"/>
                    <a:pt x="5483" y="413"/>
                  </a:cubicBezTo>
                  <a:close/>
                  <a:moveTo>
                    <a:pt x="4768" y="827"/>
                  </a:moveTo>
                  <a:cubicBezTo>
                    <a:pt x="4761" y="827"/>
                    <a:pt x="4753" y="828"/>
                    <a:pt x="4747" y="832"/>
                  </a:cubicBezTo>
                  <a:lnTo>
                    <a:pt x="4318" y="1080"/>
                  </a:lnTo>
                  <a:cubicBezTo>
                    <a:pt x="4297" y="1092"/>
                    <a:pt x="4291" y="1118"/>
                    <a:pt x="4303" y="1138"/>
                  </a:cubicBezTo>
                  <a:cubicBezTo>
                    <a:pt x="4311" y="1152"/>
                    <a:pt x="4324" y="1160"/>
                    <a:pt x="4339" y="1160"/>
                  </a:cubicBezTo>
                  <a:cubicBezTo>
                    <a:pt x="4347" y="1160"/>
                    <a:pt x="4354" y="1158"/>
                    <a:pt x="4360" y="1154"/>
                  </a:cubicBezTo>
                  <a:lnTo>
                    <a:pt x="4790" y="906"/>
                  </a:lnTo>
                  <a:cubicBezTo>
                    <a:pt x="4810" y="894"/>
                    <a:pt x="4818" y="868"/>
                    <a:pt x="4805" y="848"/>
                  </a:cubicBezTo>
                  <a:cubicBezTo>
                    <a:pt x="4798" y="834"/>
                    <a:pt x="4783" y="827"/>
                    <a:pt x="4768" y="827"/>
                  </a:cubicBezTo>
                  <a:close/>
                  <a:moveTo>
                    <a:pt x="4053" y="1239"/>
                  </a:moveTo>
                  <a:cubicBezTo>
                    <a:pt x="4046" y="1239"/>
                    <a:pt x="4039" y="1241"/>
                    <a:pt x="4033" y="1244"/>
                  </a:cubicBezTo>
                  <a:lnTo>
                    <a:pt x="3604" y="1493"/>
                  </a:lnTo>
                  <a:cubicBezTo>
                    <a:pt x="3582" y="1504"/>
                    <a:pt x="3576" y="1530"/>
                    <a:pt x="3588" y="1551"/>
                  </a:cubicBezTo>
                  <a:cubicBezTo>
                    <a:pt x="3596" y="1565"/>
                    <a:pt x="3611" y="1572"/>
                    <a:pt x="3625" y="1572"/>
                  </a:cubicBezTo>
                  <a:cubicBezTo>
                    <a:pt x="3632" y="1572"/>
                    <a:pt x="3639" y="1571"/>
                    <a:pt x="3645" y="1566"/>
                  </a:cubicBezTo>
                  <a:lnTo>
                    <a:pt x="4074" y="1319"/>
                  </a:lnTo>
                  <a:cubicBezTo>
                    <a:pt x="4096" y="1307"/>
                    <a:pt x="4103" y="1281"/>
                    <a:pt x="4090" y="1260"/>
                  </a:cubicBezTo>
                  <a:cubicBezTo>
                    <a:pt x="4083" y="1246"/>
                    <a:pt x="4068" y="1239"/>
                    <a:pt x="4053" y="1239"/>
                  </a:cubicBezTo>
                  <a:close/>
                  <a:moveTo>
                    <a:pt x="3339" y="1652"/>
                  </a:moveTo>
                  <a:cubicBezTo>
                    <a:pt x="3332" y="1652"/>
                    <a:pt x="3324" y="1654"/>
                    <a:pt x="3318" y="1658"/>
                  </a:cubicBezTo>
                  <a:lnTo>
                    <a:pt x="2889" y="1905"/>
                  </a:lnTo>
                  <a:cubicBezTo>
                    <a:pt x="2867" y="1918"/>
                    <a:pt x="2861" y="1944"/>
                    <a:pt x="2873" y="1964"/>
                  </a:cubicBezTo>
                  <a:cubicBezTo>
                    <a:pt x="2881" y="1977"/>
                    <a:pt x="2895" y="1985"/>
                    <a:pt x="2910" y="1985"/>
                  </a:cubicBezTo>
                  <a:cubicBezTo>
                    <a:pt x="2917" y="1985"/>
                    <a:pt x="2925" y="1983"/>
                    <a:pt x="2930" y="1980"/>
                  </a:cubicBezTo>
                  <a:lnTo>
                    <a:pt x="3359" y="1732"/>
                  </a:lnTo>
                  <a:cubicBezTo>
                    <a:pt x="3381" y="1721"/>
                    <a:pt x="3388" y="1694"/>
                    <a:pt x="3375" y="1673"/>
                  </a:cubicBezTo>
                  <a:cubicBezTo>
                    <a:pt x="3368" y="1660"/>
                    <a:pt x="3353" y="1652"/>
                    <a:pt x="3339" y="1652"/>
                  </a:cubicBezTo>
                  <a:close/>
                  <a:moveTo>
                    <a:pt x="2624" y="2065"/>
                  </a:moveTo>
                  <a:cubicBezTo>
                    <a:pt x="2617" y="2065"/>
                    <a:pt x="2609" y="2067"/>
                    <a:pt x="2603" y="2071"/>
                  </a:cubicBezTo>
                  <a:lnTo>
                    <a:pt x="2174" y="2319"/>
                  </a:lnTo>
                  <a:cubicBezTo>
                    <a:pt x="2152" y="2330"/>
                    <a:pt x="2146" y="2357"/>
                    <a:pt x="2158" y="2377"/>
                  </a:cubicBezTo>
                  <a:cubicBezTo>
                    <a:pt x="2166" y="2391"/>
                    <a:pt x="2179" y="2398"/>
                    <a:pt x="2195" y="2398"/>
                  </a:cubicBezTo>
                  <a:cubicBezTo>
                    <a:pt x="2202" y="2398"/>
                    <a:pt x="2210" y="2396"/>
                    <a:pt x="2215" y="2393"/>
                  </a:cubicBezTo>
                  <a:lnTo>
                    <a:pt x="2644" y="2145"/>
                  </a:lnTo>
                  <a:cubicBezTo>
                    <a:pt x="2666" y="2133"/>
                    <a:pt x="2673" y="2107"/>
                    <a:pt x="2660" y="2087"/>
                  </a:cubicBezTo>
                  <a:cubicBezTo>
                    <a:pt x="2653" y="2073"/>
                    <a:pt x="2638" y="2065"/>
                    <a:pt x="2624" y="2065"/>
                  </a:cubicBezTo>
                  <a:close/>
                  <a:moveTo>
                    <a:pt x="1910" y="2478"/>
                  </a:moveTo>
                  <a:cubicBezTo>
                    <a:pt x="1902" y="2478"/>
                    <a:pt x="1895" y="2480"/>
                    <a:pt x="1888" y="2484"/>
                  </a:cubicBezTo>
                  <a:lnTo>
                    <a:pt x="1459" y="2731"/>
                  </a:lnTo>
                  <a:cubicBezTo>
                    <a:pt x="1438" y="2743"/>
                    <a:pt x="1430" y="2769"/>
                    <a:pt x="1443" y="2789"/>
                  </a:cubicBezTo>
                  <a:cubicBezTo>
                    <a:pt x="1451" y="2803"/>
                    <a:pt x="1465" y="2811"/>
                    <a:pt x="1480" y="2811"/>
                  </a:cubicBezTo>
                  <a:cubicBezTo>
                    <a:pt x="1487" y="2811"/>
                    <a:pt x="1495" y="2810"/>
                    <a:pt x="1501" y="2805"/>
                  </a:cubicBezTo>
                  <a:lnTo>
                    <a:pt x="1930" y="2557"/>
                  </a:lnTo>
                  <a:cubicBezTo>
                    <a:pt x="1951" y="2546"/>
                    <a:pt x="1957" y="2520"/>
                    <a:pt x="1945" y="2499"/>
                  </a:cubicBezTo>
                  <a:cubicBezTo>
                    <a:pt x="1938" y="2485"/>
                    <a:pt x="1924" y="2478"/>
                    <a:pt x="1910" y="2478"/>
                  </a:cubicBezTo>
                  <a:close/>
                  <a:moveTo>
                    <a:pt x="1194" y="2891"/>
                  </a:moveTo>
                  <a:cubicBezTo>
                    <a:pt x="1186" y="2891"/>
                    <a:pt x="1179" y="2893"/>
                    <a:pt x="1173" y="2896"/>
                  </a:cubicBezTo>
                  <a:lnTo>
                    <a:pt x="744" y="3144"/>
                  </a:lnTo>
                  <a:cubicBezTo>
                    <a:pt x="723" y="3156"/>
                    <a:pt x="715" y="3182"/>
                    <a:pt x="728" y="3202"/>
                  </a:cubicBezTo>
                  <a:cubicBezTo>
                    <a:pt x="736" y="3216"/>
                    <a:pt x="750" y="3224"/>
                    <a:pt x="765" y="3224"/>
                  </a:cubicBezTo>
                  <a:cubicBezTo>
                    <a:pt x="772" y="3224"/>
                    <a:pt x="780" y="3222"/>
                    <a:pt x="786" y="3218"/>
                  </a:cubicBezTo>
                  <a:lnTo>
                    <a:pt x="1214" y="2971"/>
                  </a:lnTo>
                  <a:cubicBezTo>
                    <a:pt x="1236" y="2958"/>
                    <a:pt x="1242" y="2932"/>
                    <a:pt x="1230" y="2912"/>
                  </a:cubicBezTo>
                  <a:cubicBezTo>
                    <a:pt x="1222" y="2898"/>
                    <a:pt x="1208" y="2891"/>
                    <a:pt x="1194" y="2891"/>
                  </a:cubicBezTo>
                  <a:close/>
                  <a:moveTo>
                    <a:pt x="479" y="3303"/>
                  </a:moveTo>
                  <a:cubicBezTo>
                    <a:pt x="472" y="3303"/>
                    <a:pt x="464" y="3305"/>
                    <a:pt x="458" y="3309"/>
                  </a:cubicBezTo>
                  <a:lnTo>
                    <a:pt x="29" y="3557"/>
                  </a:lnTo>
                  <a:cubicBezTo>
                    <a:pt x="8" y="3568"/>
                    <a:pt x="0" y="3594"/>
                    <a:pt x="13" y="3615"/>
                  </a:cubicBezTo>
                  <a:cubicBezTo>
                    <a:pt x="21" y="3629"/>
                    <a:pt x="35" y="3636"/>
                    <a:pt x="50" y="3636"/>
                  </a:cubicBezTo>
                  <a:cubicBezTo>
                    <a:pt x="57" y="3636"/>
                    <a:pt x="65" y="3635"/>
                    <a:pt x="71" y="3630"/>
                  </a:cubicBezTo>
                  <a:lnTo>
                    <a:pt x="500" y="3383"/>
                  </a:lnTo>
                  <a:cubicBezTo>
                    <a:pt x="521" y="3371"/>
                    <a:pt x="527" y="3346"/>
                    <a:pt x="515" y="3325"/>
                  </a:cubicBezTo>
                  <a:cubicBezTo>
                    <a:pt x="508" y="3311"/>
                    <a:pt x="494" y="3303"/>
                    <a:pt x="479" y="33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89" name="Google Shape;2636;p56">
              <a:extLst>
                <a:ext uri="{FF2B5EF4-FFF2-40B4-BE49-F238E27FC236}">
                  <a16:creationId xmlns:a16="http://schemas.microsoft.com/office/drawing/2014/main" id="{D8073E21-E54C-DA5C-50E4-2B9C2E38E65F}"/>
                </a:ext>
              </a:extLst>
            </p:cNvPr>
            <p:cNvSpPr/>
            <p:nvPr/>
          </p:nvSpPr>
          <p:spPr>
            <a:xfrm>
              <a:off x="-3015034" y="4406730"/>
              <a:ext cx="19654" cy="13103"/>
            </a:xfrm>
            <a:custGeom>
              <a:avLst/>
              <a:gdLst/>
              <a:ahLst/>
              <a:cxnLst/>
              <a:rect l="l" t="t" r="r" b="b"/>
              <a:pathLst>
                <a:path w="321" h="214" extrusionOk="0">
                  <a:moveTo>
                    <a:pt x="271" y="0"/>
                  </a:moveTo>
                  <a:cubicBezTo>
                    <a:pt x="264" y="0"/>
                    <a:pt x="257" y="2"/>
                    <a:pt x="251" y="6"/>
                  </a:cubicBezTo>
                  <a:lnTo>
                    <a:pt x="29" y="134"/>
                  </a:lnTo>
                  <a:cubicBezTo>
                    <a:pt x="8" y="146"/>
                    <a:pt x="1" y="172"/>
                    <a:pt x="13" y="193"/>
                  </a:cubicBezTo>
                  <a:cubicBezTo>
                    <a:pt x="21" y="206"/>
                    <a:pt x="35" y="214"/>
                    <a:pt x="50" y="214"/>
                  </a:cubicBezTo>
                  <a:cubicBezTo>
                    <a:pt x="57" y="214"/>
                    <a:pt x="65" y="212"/>
                    <a:pt x="72" y="208"/>
                  </a:cubicBezTo>
                  <a:lnTo>
                    <a:pt x="293" y="80"/>
                  </a:lnTo>
                  <a:cubicBezTo>
                    <a:pt x="314" y="69"/>
                    <a:pt x="320" y="42"/>
                    <a:pt x="309" y="21"/>
                  </a:cubicBezTo>
                  <a:cubicBezTo>
                    <a:pt x="301" y="8"/>
                    <a:pt x="286" y="0"/>
                    <a:pt x="271"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0" name="Google Shape;2637;p56">
              <a:extLst>
                <a:ext uri="{FF2B5EF4-FFF2-40B4-BE49-F238E27FC236}">
                  <a16:creationId xmlns:a16="http://schemas.microsoft.com/office/drawing/2014/main" id="{855BAC98-7CF5-7AC4-EBA8-E1AEABF8E9D7}"/>
                </a:ext>
              </a:extLst>
            </p:cNvPr>
            <p:cNvSpPr/>
            <p:nvPr/>
          </p:nvSpPr>
          <p:spPr>
            <a:xfrm>
              <a:off x="-3951154" y="3177298"/>
              <a:ext cx="19654" cy="13286"/>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1" name="Google Shape;2638;p56">
              <a:extLst>
                <a:ext uri="{FF2B5EF4-FFF2-40B4-BE49-F238E27FC236}">
                  <a16:creationId xmlns:a16="http://schemas.microsoft.com/office/drawing/2014/main" id="{7897657C-D1D5-07A2-D22F-2F0F01B127E5}"/>
                </a:ext>
              </a:extLst>
            </p:cNvPr>
            <p:cNvSpPr/>
            <p:nvPr/>
          </p:nvSpPr>
          <p:spPr>
            <a:xfrm>
              <a:off x="-3918705" y="2985117"/>
              <a:ext cx="316665" cy="186558"/>
            </a:xfrm>
            <a:custGeom>
              <a:avLst/>
              <a:gdLst/>
              <a:ahLst/>
              <a:cxnLst/>
              <a:rect l="l" t="t" r="r" b="b"/>
              <a:pathLst>
                <a:path w="5172" h="3047" extrusionOk="0">
                  <a:moveTo>
                    <a:pt x="5122" y="1"/>
                  </a:moveTo>
                  <a:cubicBezTo>
                    <a:pt x="5115" y="1"/>
                    <a:pt x="5108" y="3"/>
                    <a:pt x="5101" y="6"/>
                  </a:cubicBezTo>
                  <a:lnTo>
                    <a:pt x="4640" y="275"/>
                  </a:lnTo>
                  <a:cubicBezTo>
                    <a:pt x="4619" y="288"/>
                    <a:pt x="4613" y="314"/>
                    <a:pt x="4625" y="334"/>
                  </a:cubicBezTo>
                  <a:cubicBezTo>
                    <a:pt x="4633" y="348"/>
                    <a:pt x="4646" y="355"/>
                    <a:pt x="4661" y="355"/>
                  </a:cubicBezTo>
                  <a:cubicBezTo>
                    <a:pt x="4669" y="355"/>
                    <a:pt x="4676" y="353"/>
                    <a:pt x="4682" y="350"/>
                  </a:cubicBezTo>
                  <a:lnTo>
                    <a:pt x="5144" y="81"/>
                  </a:lnTo>
                  <a:cubicBezTo>
                    <a:pt x="5164" y="68"/>
                    <a:pt x="5171" y="42"/>
                    <a:pt x="5160" y="22"/>
                  </a:cubicBezTo>
                  <a:cubicBezTo>
                    <a:pt x="5151" y="8"/>
                    <a:pt x="5137" y="1"/>
                    <a:pt x="5122" y="1"/>
                  </a:cubicBezTo>
                  <a:close/>
                  <a:moveTo>
                    <a:pt x="4354" y="449"/>
                  </a:moveTo>
                  <a:cubicBezTo>
                    <a:pt x="4347" y="449"/>
                    <a:pt x="4339" y="451"/>
                    <a:pt x="4332" y="456"/>
                  </a:cubicBezTo>
                  <a:lnTo>
                    <a:pt x="3872" y="725"/>
                  </a:lnTo>
                  <a:cubicBezTo>
                    <a:pt x="3850" y="736"/>
                    <a:pt x="3843" y="762"/>
                    <a:pt x="3856" y="782"/>
                  </a:cubicBezTo>
                  <a:cubicBezTo>
                    <a:pt x="3864" y="797"/>
                    <a:pt x="3878" y="804"/>
                    <a:pt x="3893" y="804"/>
                  </a:cubicBezTo>
                  <a:cubicBezTo>
                    <a:pt x="3900" y="804"/>
                    <a:pt x="3908" y="802"/>
                    <a:pt x="3914" y="798"/>
                  </a:cubicBezTo>
                  <a:lnTo>
                    <a:pt x="4375" y="529"/>
                  </a:lnTo>
                  <a:cubicBezTo>
                    <a:pt x="4396" y="518"/>
                    <a:pt x="4403" y="491"/>
                    <a:pt x="4391" y="470"/>
                  </a:cubicBezTo>
                  <a:cubicBezTo>
                    <a:pt x="4383" y="457"/>
                    <a:pt x="4369" y="449"/>
                    <a:pt x="4354" y="449"/>
                  </a:cubicBezTo>
                  <a:close/>
                  <a:moveTo>
                    <a:pt x="3586" y="898"/>
                  </a:moveTo>
                  <a:cubicBezTo>
                    <a:pt x="3578" y="898"/>
                    <a:pt x="3571" y="900"/>
                    <a:pt x="3564" y="904"/>
                  </a:cubicBezTo>
                  <a:lnTo>
                    <a:pt x="3103" y="1173"/>
                  </a:lnTo>
                  <a:cubicBezTo>
                    <a:pt x="3082" y="1184"/>
                    <a:pt x="3075" y="1211"/>
                    <a:pt x="3087" y="1231"/>
                  </a:cubicBezTo>
                  <a:cubicBezTo>
                    <a:pt x="3095" y="1245"/>
                    <a:pt x="3109" y="1253"/>
                    <a:pt x="3124" y="1253"/>
                  </a:cubicBezTo>
                  <a:cubicBezTo>
                    <a:pt x="3132" y="1253"/>
                    <a:pt x="3139" y="1251"/>
                    <a:pt x="3145" y="1246"/>
                  </a:cubicBezTo>
                  <a:lnTo>
                    <a:pt x="3607" y="977"/>
                  </a:lnTo>
                  <a:cubicBezTo>
                    <a:pt x="3627" y="966"/>
                    <a:pt x="3634" y="940"/>
                    <a:pt x="3622" y="920"/>
                  </a:cubicBezTo>
                  <a:cubicBezTo>
                    <a:pt x="3614" y="905"/>
                    <a:pt x="3600" y="898"/>
                    <a:pt x="3586" y="898"/>
                  </a:cubicBezTo>
                  <a:close/>
                  <a:moveTo>
                    <a:pt x="2816" y="1347"/>
                  </a:moveTo>
                  <a:cubicBezTo>
                    <a:pt x="2809" y="1347"/>
                    <a:pt x="2802" y="1348"/>
                    <a:pt x="2795" y="1352"/>
                  </a:cubicBezTo>
                  <a:lnTo>
                    <a:pt x="2333" y="1621"/>
                  </a:lnTo>
                  <a:cubicBezTo>
                    <a:pt x="2313" y="1633"/>
                    <a:pt x="2306" y="1659"/>
                    <a:pt x="2319" y="1680"/>
                  </a:cubicBezTo>
                  <a:cubicBezTo>
                    <a:pt x="2327" y="1693"/>
                    <a:pt x="2340" y="1701"/>
                    <a:pt x="2355" y="1701"/>
                  </a:cubicBezTo>
                  <a:cubicBezTo>
                    <a:pt x="2363" y="1701"/>
                    <a:pt x="2371" y="1699"/>
                    <a:pt x="2377" y="1695"/>
                  </a:cubicBezTo>
                  <a:lnTo>
                    <a:pt x="2838" y="1426"/>
                  </a:lnTo>
                  <a:cubicBezTo>
                    <a:pt x="2858" y="1414"/>
                    <a:pt x="2865" y="1388"/>
                    <a:pt x="2854" y="1368"/>
                  </a:cubicBezTo>
                  <a:cubicBezTo>
                    <a:pt x="2845" y="1354"/>
                    <a:pt x="2831" y="1347"/>
                    <a:pt x="2816" y="1347"/>
                  </a:cubicBezTo>
                  <a:close/>
                  <a:moveTo>
                    <a:pt x="2048" y="1795"/>
                  </a:moveTo>
                  <a:cubicBezTo>
                    <a:pt x="2040" y="1795"/>
                    <a:pt x="2033" y="1797"/>
                    <a:pt x="2026" y="1801"/>
                  </a:cubicBezTo>
                  <a:lnTo>
                    <a:pt x="1565" y="2070"/>
                  </a:lnTo>
                  <a:cubicBezTo>
                    <a:pt x="1544" y="2082"/>
                    <a:pt x="1537" y="2108"/>
                    <a:pt x="1550" y="2128"/>
                  </a:cubicBezTo>
                  <a:cubicBezTo>
                    <a:pt x="1558" y="2142"/>
                    <a:pt x="1572" y="2149"/>
                    <a:pt x="1587" y="2149"/>
                  </a:cubicBezTo>
                  <a:cubicBezTo>
                    <a:pt x="1594" y="2149"/>
                    <a:pt x="1601" y="2148"/>
                    <a:pt x="1608" y="2144"/>
                  </a:cubicBezTo>
                  <a:lnTo>
                    <a:pt x="2069" y="1874"/>
                  </a:lnTo>
                  <a:cubicBezTo>
                    <a:pt x="2090" y="1863"/>
                    <a:pt x="2097" y="1836"/>
                    <a:pt x="2085" y="1816"/>
                  </a:cubicBezTo>
                  <a:cubicBezTo>
                    <a:pt x="2076" y="1803"/>
                    <a:pt x="2062" y="1795"/>
                    <a:pt x="2048" y="1795"/>
                  </a:cubicBezTo>
                  <a:close/>
                  <a:moveTo>
                    <a:pt x="1279" y="2243"/>
                  </a:moveTo>
                  <a:cubicBezTo>
                    <a:pt x="1272" y="2243"/>
                    <a:pt x="1264" y="2245"/>
                    <a:pt x="1257" y="2249"/>
                  </a:cubicBezTo>
                  <a:lnTo>
                    <a:pt x="796" y="2519"/>
                  </a:lnTo>
                  <a:cubicBezTo>
                    <a:pt x="776" y="2530"/>
                    <a:pt x="769" y="2556"/>
                    <a:pt x="781" y="2577"/>
                  </a:cubicBezTo>
                  <a:cubicBezTo>
                    <a:pt x="788" y="2591"/>
                    <a:pt x="803" y="2597"/>
                    <a:pt x="818" y="2597"/>
                  </a:cubicBezTo>
                  <a:cubicBezTo>
                    <a:pt x="826" y="2597"/>
                    <a:pt x="832" y="2596"/>
                    <a:pt x="839" y="2592"/>
                  </a:cubicBezTo>
                  <a:lnTo>
                    <a:pt x="1301" y="2323"/>
                  </a:lnTo>
                  <a:cubicBezTo>
                    <a:pt x="1321" y="2311"/>
                    <a:pt x="1328" y="2285"/>
                    <a:pt x="1315" y="2264"/>
                  </a:cubicBezTo>
                  <a:cubicBezTo>
                    <a:pt x="1308" y="2251"/>
                    <a:pt x="1294" y="2243"/>
                    <a:pt x="1279" y="2243"/>
                  </a:cubicBezTo>
                  <a:close/>
                  <a:moveTo>
                    <a:pt x="511" y="2691"/>
                  </a:moveTo>
                  <a:cubicBezTo>
                    <a:pt x="503" y="2691"/>
                    <a:pt x="496" y="2693"/>
                    <a:pt x="489" y="2698"/>
                  </a:cubicBezTo>
                  <a:lnTo>
                    <a:pt x="27" y="2967"/>
                  </a:lnTo>
                  <a:cubicBezTo>
                    <a:pt x="7" y="2978"/>
                    <a:pt x="0" y="3005"/>
                    <a:pt x="13" y="3025"/>
                  </a:cubicBezTo>
                  <a:cubicBezTo>
                    <a:pt x="21" y="3039"/>
                    <a:pt x="34" y="3047"/>
                    <a:pt x="49" y="3047"/>
                  </a:cubicBezTo>
                  <a:cubicBezTo>
                    <a:pt x="57" y="3047"/>
                    <a:pt x="63" y="3044"/>
                    <a:pt x="70" y="3041"/>
                  </a:cubicBezTo>
                  <a:lnTo>
                    <a:pt x="532" y="2772"/>
                  </a:lnTo>
                  <a:cubicBezTo>
                    <a:pt x="552" y="2760"/>
                    <a:pt x="559" y="2734"/>
                    <a:pt x="548" y="2713"/>
                  </a:cubicBezTo>
                  <a:cubicBezTo>
                    <a:pt x="539" y="2699"/>
                    <a:pt x="525" y="2691"/>
                    <a:pt x="511" y="26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2" name="Google Shape;2639;p56">
              <a:extLst>
                <a:ext uri="{FF2B5EF4-FFF2-40B4-BE49-F238E27FC236}">
                  <a16:creationId xmlns:a16="http://schemas.microsoft.com/office/drawing/2014/main" id="{3CCB2D20-24FF-192C-460B-62E37FEBFC2C}"/>
                </a:ext>
              </a:extLst>
            </p:cNvPr>
            <p:cNvSpPr/>
            <p:nvPr/>
          </p:nvSpPr>
          <p:spPr>
            <a:xfrm>
              <a:off x="-3589257" y="2965832"/>
              <a:ext cx="33185" cy="13654"/>
            </a:xfrm>
            <a:custGeom>
              <a:avLst/>
              <a:gdLst/>
              <a:ahLst/>
              <a:cxnLst/>
              <a:rect l="l" t="t" r="r" b="b"/>
              <a:pathLst>
                <a:path w="542" h="223" extrusionOk="0">
                  <a:moveTo>
                    <a:pt x="271" y="0"/>
                  </a:moveTo>
                  <a:lnTo>
                    <a:pt x="28" y="142"/>
                  </a:lnTo>
                  <a:cubicBezTo>
                    <a:pt x="7" y="154"/>
                    <a:pt x="1" y="181"/>
                    <a:pt x="12" y="201"/>
                  </a:cubicBezTo>
                  <a:cubicBezTo>
                    <a:pt x="20" y="214"/>
                    <a:pt x="34" y="222"/>
                    <a:pt x="49" y="222"/>
                  </a:cubicBezTo>
                  <a:cubicBezTo>
                    <a:pt x="57" y="222"/>
                    <a:pt x="64" y="220"/>
                    <a:pt x="70" y="215"/>
                  </a:cubicBezTo>
                  <a:lnTo>
                    <a:pt x="271" y="99"/>
                  </a:lnTo>
                  <a:lnTo>
                    <a:pt x="471" y="215"/>
                  </a:lnTo>
                  <a:cubicBezTo>
                    <a:pt x="478" y="219"/>
                    <a:pt x="485" y="221"/>
                    <a:pt x="492" y="221"/>
                  </a:cubicBezTo>
                  <a:cubicBezTo>
                    <a:pt x="507" y="221"/>
                    <a:pt x="522" y="213"/>
                    <a:pt x="530" y="200"/>
                  </a:cubicBezTo>
                  <a:cubicBezTo>
                    <a:pt x="541" y="179"/>
                    <a:pt x="534" y="152"/>
                    <a:pt x="514" y="141"/>
                  </a:cubicBezTo>
                  <a:lnTo>
                    <a:pt x="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3" name="Google Shape;2640;p56">
              <a:extLst>
                <a:ext uri="{FF2B5EF4-FFF2-40B4-BE49-F238E27FC236}">
                  <a16:creationId xmlns:a16="http://schemas.microsoft.com/office/drawing/2014/main" id="{0745BA31-A634-B1F7-855C-B34750F1E339}"/>
                </a:ext>
              </a:extLst>
            </p:cNvPr>
            <p:cNvSpPr/>
            <p:nvPr/>
          </p:nvSpPr>
          <p:spPr>
            <a:xfrm>
              <a:off x="-3544686" y="2984199"/>
              <a:ext cx="466855" cy="271296"/>
            </a:xfrm>
            <a:custGeom>
              <a:avLst/>
              <a:gdLst/>
              <a:ahLst/>
              <a:cxnLst/>
              <a:rect l="l" t="t" r="r" b="b"/>
              <a:pathLst>
                <a:path w="7625" h="4431" extrusionOk="0">
                  <a:moveTo>
                    <a:pt x="49" y="0"/>
                  </a:moveTo>
                  <a:cubicBezTo>
                    <a:pt x="34" y="0"/>
                    <a:pt x="20" y="8"/>
                    <a:pt x="11" y="21"/>
                  </a:cubicBezTo>
                  <a:cubicBezTo>
                    <a:pt x="0" y="42"/>
                    <a:pt x="7" y="67"/>
                    <a:pt x="27" y="80"/>
                  </a:cubicBezTo>
                  <a:lnTo>
                    <a:pt x="453" y="325"/>
                  </a:lnTo>
                  <a:cubicBezTo>
                    <a:pt x="460" y="329"/>
                    <a:pt x="467" y="331"/>
                    <a:pt x="474" y="331"/>
                  </a:cubicBezTo>
                  <a:cubicBezTo>
                    <a:pt x="490" y="331"/>
                    <a:pt x="503" y="323"/>
                    <a:pt x="511" y="310"/>
                  </a:cubicBezTo>
                  <a:cubicBezTo>
                    <a:pt x="524" y="289"/>
                    <a:pt x="516" y="263"/>
                    <a:pt x="496" y="251"/>
                  </a:cubicBezTo>
                  <a:lnTo>
                    <a:pt x="70" y="6"/>
                  </a:lnTo>
                  <a:cubicBezTo>
                    <a:pt x="63" y="2"/>
                    <a:pt x="56" y="0"/>
                    <a:pt x="49" y="0"/>
                  </a:cubicBezTo>
                  <a:close/>
                  <a:moveTo>
                    <a:pt x="759" y="410"/>
                  </a:moveTo>
                  <a:cubicBezTo>
                    <a:pt x="744" y="410"/>
                    <a:pt x="729" y="418"/>
                    <a:pt x="722" y="431"/>
                  </a:cubicBezTo>
                  <a:cubicBezTo>
                    <a:pt x="709" y="451"/>
                    <a:pt x="717" y="477"/>
                    <a:pt x="738" y="490"/>
                  </a:cubicBezTo>
                  <a:lnTo>
                    <a:pt x="1163" y="735"/>
                  </a:lnTo>
                  <a:cubicBezTo>
                    <a:pt x="1170" y="740"/>
                    <a:pt x="1178" y="741"/>
                    <a:pt x="1185" y="741"/>
                  </a:cubicBezTo>
                  <a:cubicBezTo>
                    <a:pt x="1199" y="741"/>
                    <a:pt x="1214" y="733"/>
                    <a:pt x="1222" y="719"/>
                  </a:cubicBezTo>
                  <a:cubicBezTo>
                    <a:pt x="1233" y="699"/>
                    <a:pt x="1226" y="673"/>
                    <a:pt x="1206" y="661"/>
                  </a:cubicBezTo>
                  <a:lnTo>
                    <a:pt x="780" y="415"/>
                  </a:lnTo>
                  <a:cubicBezTo>
                    <a:pt x="774" y="412"/>
                    <a:pt x="767" y="410"/>
                    <a:pt x="759" y="410"/>
                  </a:cubicBezTo>
                  <a:close/>
                  <a:moveTo>
                    <a:pt x="1469" y="820"/>
                  </a:moveTo>
                  <a:cubicBezTo>
                    <a:pt x="1454" y="820"/>
                    <a:pt x="1440" y="827"/>
                    <a:pt x="1432" y="841"/>
                  </a:cubicBezTo>
                  <a:cubicBezTo>
                    <a:pt x="1420" y="861"/>
                    <a:pt x="1427" y="887"/>
                    <a:pt x="1447" y="900"/>
                  </a:cubicBezTo>
                  <a:lnTo>
                    <a:pt x="1874" y="1145"/>
                  </a:lnTo>
                  <a:cubicBezTo>
                    <a:pt x="1881" y="1150"/>
                    <a:pt x="1887" y="1151"/>
                    <a:pt x="1895" y="1151"/>
                  </a:cubicBezTo>
                  <a:cubicBezTo>
                    <a:pt x="1910" y="1151"/>
                    <a:pt x="1925" y="1144"/>
                    <a:pt x="1932" y="1130"/>
                  </a:cubicBezTo>
                  <a:cubicBezTo>
                    <a:pt x="1944" y="1109"/>
                    <a:pt x="1937" y="1083"/>
                    <a:pt x="1917" y="1072"/>
                  </a:cubicBezTo>
                  <a:lnTo>
                    <a:pt x="1490" y="825"/>
                  </a:lnTo>
                  <a:cubicBezTo>
                    <a:pt x="1483" y="822"/>
                    <a:pt x="1476" y="820"/>
                    <a:pt x="1469" y="820"/>
                  </a:cubicBezTo>
                  <a:close/>
                  <a:moveTo>
                    <a:pt x="2179" y="1230"/>
                  </a:moveTo>
                  <a:cubicBezTo>
                    <a:pt x="2165" y="1230"/>
                    <a:pt x="2150" y="1237"/>
                    <a:pt x="2142" y="1251"/>
                  </a:cubicBezTo>
                  <a:cubicBezTo>
                    <a:pt x="2131" y="1271"/>
                    <a:pt x="2137" y="1297"/>
                    <a:pt x="2158" y="1310"/>
                  </a:cubicBezTo>
                  <a:lnTo>
                    <a:pt x="2583" y="1556"/>
                  </a:lnTo>
                  <a:cubicBezTo>
                    <a:pt x="2590" y="1560"/>
                    <a:pt x="2598" y="1562"/>
                    <a:pt x="2605" y="1562"/>
                  </a:cubicBezTo>
                  <a:cubicBezTo>
                    <a:pt x="2620" y="1562"/>
                    <a:pt x="2634" y="1554"/>
                    <a:pt x="2642" y="1540"/>
                  </a:cubicBezTo>
                  <a:cubicBezTo>
                    <a:pt x="2654" y="1520"/>
                    <a:pt x="2646" y="1493"/>
                    <a:pt x="2626" y="1482"/>
                  </a:cubicBezTo>
                  <a:lnTo>
                    <a:pt x="2200" y="1235"/>
                  </a:lnTo>
                  <a:cubicBezTo>
                    <a:pt x="2194" y="1232"/>
                    <a:pt x="2187" y="1230"/>
                    <a:pt x="2179" y="1230"/>
                  </a:cubicBezTo>
                  <a:close/>
                  <a:moveTo>
                    <a:pt x="2889" y="1640"/>
                  </a:moveTo>
                  <a:cubicBezTo>
                    <a:pt x="2874" y="1640"/>
                    <a:pt x="2860" y="1648"/>
                    <a:pt x="2852" y="1661"/>
                  </a:cubicBezTo>
                  <a:cubicBezTo>
                    <a:pt x="2840" y="1682"/>
                    <a:pt x="2848" y="1708"/>
                    <a:pt x="2868" y="1719"/>
                  </a:cubicBezTo>
                  <a:lnTo>
                    <a:pt x="3294" y="1966"/>
                  </a:lnTo>
                  <a:cubicBezTo>
                    <a:pt x="3301" y="1969"/>
                    <a:pt x="3308" y="1972"/>
                    <a:pt x="3315" y="1972"/>
                  </a:cubicBezTo>
                  <a:cubicBezTo>
                    <a:pt x="3330" y="1972"/>
                    <a:pt x="3344" y="1964"/>
                    <a:pt x="3352" y="1950"/>
                  </a:cubicBezTo>
                  <a:cubicBezTo>
                    <a:pt x="3364" y="1930"/>
                    <a:pt x="3357" y="1903"/>
                    <a:pt x="3337" y="1892"/>
                  </a:cubicBezTo>
                  <a:lnTo>
                    <a:pt x="2911" y="1646"/>
                  </a:lnTo>
                  <a:cubicBezTo>
                    <a:pt x="2904" y="1642"/>
                    <a:pt x="2896" y="1640"/>
                    <a:pt x="2889" y="1640"/>
                  </a:cubicBezTo>
                  <a:close/>
                  <a:moveTo>
                    <a:pt x="3599" y="2050"/>
                  </a:moveTo>
                  <a:cubicBezTo>
                    <a:pt x="3584" y="2050"/>
                    <a:pt x="3570" y="2058"/>
                    <a:pt x="3563" y="2072"/>
                  </a:cubicBezTo>
                  <a:cubicBezTo>
                    <a:pt x="3551" y="2092"/>
                    <a:pt x="3557" y="2118"/>
                    <a:pt x="3578" y="2129"/>
                  </a:cubicBezTo>
                  <a:lnTo>
                    <a:pt x="4004" y="2376"/>
                  </a:lnTo>
                  <a:cubicBezTo>
                    <a:pt x="4011" y="2379"/>
                    <a:pt x="4018" y="2382"/>
                    <a:pt x="4026" y="2382"/>
                  </a:cubicBezTo>
                  <a:cubicBezTo>
                    <a:pt x="4040" y="2382"/>
                    <a:pt x="4055" y="2374"/>
                    <a:pt x="4063" y="2360"/>
                  </a:cubicBezTo>
                  <a:cubicBezTo>
                    <a:pt x="4074" y="2340"/>
                    <a:pt x="4067" y="2314"/>
                    <a:pt x="4047" y="2302"/>
                  </a:cubicBezTo>
                  <a:lnTo>
                    <a:pt x="3620" y="2056"/>
                  </a:lnTo>
                  <a:cubicBezTo>
                    <a:pt x="3614" y="2052"/>
                    <a:pt x="3606" y="2050"/>
                    <a:pt x="3599" y="2050"/>
                  </a:cubicBezTo>
                  <a:close/>
                  <a:moveTo>
                    <a:pt x="4309" y="2460"/>
                  </a:moveTo>
                  <a:cubicBezTo>
                    <a:pt x="4295" y="2460"/>
                    <a:pt x="4281" y="2468"/>
                    <a:pt x="4272" y="2482"/>
                  </a:cubicBezTo>
                  <a:cubicBezTo>
                    <a:pt x="4261" y="2502"/>
                    <a:pt x="4268" y="2528"/>
                    <a:pt x="4288" y="2539"/>
                  </a:cubicBezTo>
                  <a:lnTo>
                    <a:pt x="4715" y="2786"/>
                  </a:lnTo>
                  <a:cubicBezTo>
                    <a:pt x="4722" y="2789"/>
                    <a:pt x="4728" y="2791"/>
                    <a:pt x="4736" y="2791"/>
                  </a:cubicBezTo>
                  <a:cubicBezTo>
                    <a:pt x="4751" y="2791"/>
                    <a:pt x="4764" y="2784"/>
                    <a:pt x="4772" y="2770"/>
                  </a:cubicBezTo>
                  <a:cubicBezTo>
                    <a:pt x="4785" y="2750"/>
                    <a:pt x="4778" y="2724"/>
                    <a:pt x="4757" y="2711"/>
                  </a:cubicBezTo>
                  <a:lnTo>
                    <a:pt x="4331" y="2466"/>
                  </a:lnTo>
                  <a:cubicBezTo>
                    <a:pt x="4324" y="2462"/>
                    <a:pt x="4317" y="2460"/>
                    <a:pt x="4309" y="2460"/>
                  </a:cubicBezTo>
                  <a:close/>
                  <a:moveTo>
                    <a:pt x="5020" y="2870"/>
                  </a:moveTo>
                  <a:cubicBezTo>
                    <a:pt x="5005" y="2870"/>
                    <a:pt x="4990" y="2877"/>
                    <a:pt x="4983" y="2892"/>
                  </a:cubicBezTo>
                  <a:cubicBezTo>
                    <a:pt x="4970" y="2912"/>
                    <a:pt x="4978" y="2938"/>
                    <a:pt x="4999" y="2949"/>
                  </a:cubicBezTo>
                  <a:lnTo>
                    <a:pt x="5424" y="3196"/>
                  </a:lnTo>
                  <a:cubicBezTo>
                    <a:pt x="5431" y="3199"/>
                    <a:pt x="5439" y="3201"/>
                    <a:pt x="5446" y="3201"/>
                  </a:cubicBezTo>
                  <a:cubicBezTo>
                    <a:pt x="5460" y="3201"/>
                    <a:pt x="5475" y="3193"/>
                    <a:pt x="5483" y="3180"/>
                  </a:cubicBezTo>
                  <a:cubicBezTo>
                    <a:pt x="5494" y="3160"/>
                    <a:pt x="5487" y="3134"/>
                    <a:pt x="5467" y="3121"/>
                  </a:cubicBezTo>
                  <a:lnTo>
                    <a:pt x="5041" y="2876"/>
                  </a:lnTo>
                  <a:cubicBezTo>
                    <a:pt x="5035" y="2872"/>
                    <a:pt x="5027" y="2870"/>
                    <a:pt x="5020" y="2870"/>
                  </a:cubicBezTo>
                  <a:close/>
                  <a:moveTo>
                    <a:pt x="5729" y="3280"/>
                  </a:moveTo>
                  <a:cubicBezTo>
                    <a:pt x="5715" y="3280"/>
                    <a:pt x="5701" y="3287"/>
                    <a:pt x="5693" y="3302"/>
                  </a:cubicBezTo>
                  <a:cubicBezTo>
                    <a:pt x="5681" y="3322"/>
                    <a:pt x="5688" y="3348"/>
                    <a:pt x="5709" y="3360"/>
                  </a:cubicBezTo>
                  <a:lnTo>
                    <a:pt x="6135" y="3606"/>
                  </a:lnTo>
                  <a:cubicBezTo>
                    <a:pt x="6142" y="3609"/>
                    <a:pt x="6149" y="3611"/>
                    <a:pt x="6156" y="3611"/>
                  </a:cubicBezTo>
                  <a:cubicBezTo>
                    <a:pt x="6171" y="3611"/>
                    <a:pt x="6186" y="3603"/>
                    <a:pt x="6193" y="3590"/>
                  </a:cubicBezTo>
                  <a:cubicBezTo>
                    <a:pt x="6205" y="3570"/>
                    <a:pt x="6198" y="3544"/>
                    <a:pt x="6178" y="3531"/>
                  </a:cubicBezTo>
                  <a:lnTo>
                    <a:pt x="5751" y="3286"/>
                  </a:lnTo>
                  <a:cubicBezTo>
                    <a:pt x="5744" y="3282"/>
                    <a:pt x="5737" y="3280"/>
                    <a:pt x="5729" y="3280"/>
                  </a:cubicBezTo>
                  <a:close/>
                  <a:moveTo>
                    <a:pt x="6440" y="3690"/>
                  </a:moveTo>
                  <a:cubicBezTo>
                    <a:pt x="6426" y="3690"/>
                    <a:pt x="6411" y="3698"/>
                    <a:pt x="6403" y="3711"/>
                  </a:cubicBezTo>
                  <a:cubicBezTo>
                    <a:pt x="6392" y="3732"/>
                    <a:pt x="6398" y="3758"/>
                    <a:pt x="6419" y="3770"/>
                  </a:cubicBezTo>
                  <a:lnTo>
                    <a:pt x="6845" y="4015"/>
                  </a:lnTo>
                  <a:cubicBezTo>
                    <a:pt x="6852" y="4020"/>
                    <a:pt x="6859" y="4021"/>
                    <a:pt x="6867" y="4021"/>
                  </a:cubicBezTo>
                  <a:cubicBezTo>
                    <a:pt x="6881" y="4021"/>
                    <a:pt x="6895" y="4013"/>
                    <a:pt x="6903" y="4000"/>
                  </a:cubicBezTo>
                  <a:cubicBezTo>
                    <a:pt x="6915" y="3979"/>
                    <a:pt x="6907" y="3954"/>
                    <a:pt x="6887" y="3941"/>
                  </a:cubicBezTo>
                  <a:lnTo>
                    <a:pt x="6461" y="3696"/>
                  </a:lnTo>
                  <a:cubicBezTo>
                    <a:pt x="6455" y="3692"/>
                    <a:pt x="6448" y="3690"/>
                    <a:pt x="6440" y="3690"/>
                  </a:cubicBezTo>
                  <a:close/>
                  <a:moveTo>
                    <a:pt x="7151" y="4100"/>
                  </a:moveTo>
                  <a:cubicBezTo>
                    <a:pt x="7136" y="4100"/>
                    <a:pt x="7122" y="4108"/>
                    <a:pt x="7113" y="4121"/>
                  </a:cubicBezTo>
                  <a:cubicBezTo>
                    <a:pt x="7102" y="4142"/>
                    <a:pt x="7109" y="4167"/>
                    <a:pt x="7129" y="4180"/>
                  </a:cubicBezTo>
                  <a:lnTo>
                    <a:pt x="7555" y="4425"/>
                  </a:lnTo>
                  <a:cubicBezTo>
                    <a:pt x="7562" y="4430"/>
                    <a:pt x="7569" y="4431"/>
                    <a:pt x="7576" y="4431"/>
                  </a:cubicBezTo>
                  <a:cubicBezTo>
                    <a:pt x="7591" y="4431"/>
                    <a:pt x="7605" y="4424"/>
                    <a:pt x="7613" y="4411"/>
                  </a:cubicBezTo>
                  <a:cubicBezTo>
                    <a:pt x="7625" y="4389"/>
                    <a:pt x="7618" y="4363"/>
                    <a:pt x="7598" y="4352"/>
                  </a:cubicBezTo>
                  <a:lnTo>
                    <a:pt x="7172" y="4106"/>
                  </a:lnTo>
                  <a:cubicBezTo>
                    <a:pt x="7165" y="4102"/>
                    <a:pt x="7158" y="4100"/>
                    <a:pt x="7151"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4" name="Google Shape;2641;p56">
              <a:extLst>
                <a:ext uri="{FF2B5EF4-FFF2-40B4-BE49-F238E27FC236}">
                  <a16:creationId xmlns:a16="http://schemas.microsoft.com/office/drawing/2014/main" id="{8B229C38-391A-5C3E-D5D1-68979BD21605}"/>
                </a:ext>
              </a:extLst>
            </p:cNvPr>
            <p:cNvSpPr/>
            <p:nvPr/>
          </p:nvSpPr>
          <p:spPr>
            <a:xfrm>
              <a:off x="-3066463" y="3260256"/>
              <a:ext cx="19654" cy="13164"/>
            </a:xfrm>
            <a:custGeom>
              <a:avLst/>
              <a:gdLst/>
              <a:ahLst/>
              <a:cxnLst/>
              <a:rect l="l" t="t" r="r" b="b"/>
              <a:pathLst>
                <a:path w="321" h="215" extrusionOk="0">
                  <a:moveTo>
                    <a:pt x="49" y="1"/>
                  </a:moveTo>
                  <a:cubicBezTo>
                    <a:pt x="35" y="1"/>
                    <a:pt x="21" y="9"/>
                    <a:pt x="13" y="22"/>
                  </a:cubicBezTo>
                  <a:cubicBezTo>
                    <a:pt x="1" y="42"/>
                    <a:pt x="7" y="69"/>
                    <a:pt x="28" y="81"/>
                  </a:cubicBezTo>
                  <a:lnTo>
                    <a:pt x="251" y="209"/>
                  </a:lnTo>
                  <a:cubicBezTo>
                    <a:pt x="257" y="212"/>
                    <a:pt x="264" y="215"/>
                    <a:pt x="272" y="215"/>
                  </a:cubicBezTo>
                  <a:cubicBezTo>
                    <a:pt x="287" y="215"/>
                    <a:pt x="300" y="207"/>
                    <a:pt x="308" y="193"/>
                  </a:cubicBezTo>
                  <a:cubicBezTo>
                    <a:pt x="320" y="173"/>
                    <a:pt x="312" y="147"/>
                    <a:pt x="292" y="135"/>
                  </a:cubicBezTo>
                  <a:lnTo>
                    <a:pt x="70" y="6"/>
                  </a:lnTo>
                  <a:cubicBezTo>
                    <a:pt x="64" y="3"/>
                    <a:pt x="57"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5" name="Google Shape;2642;p56">
              <a:extLst>
                <a:ext uri="{FF2B5EF4-FFF2-40B4-BE49-F238E27FC236}">
                  <a16:creationId xmlns:a16="http://schemas.microsoft.com/office/drawing/2014/main" id="{057C8E4B-F897-C549-0B57-41DC3B76998D}"/>
                </a:ext>
              </a:extLst>
            </p:cNvPr>
            <p:cNvSpPr/>
            <p:nvPr/>
          </p:nvSpPr>
          <p:spPr>
            <a:xfrm>
              <a:off x="-4070970" y="4435199"/>
              <a:ext cx="19654" cy="13103"/>
            </a:xfrm>
            <a:custGeom>
              <a:avLst/>
              <a:gdLst/>
              <a:ahLst/>
              <a:cxnLst/>
              <a:rect l="l" t="t" r="r" b="b"/>
              <a:pathLst>
                <a:path w="321" h="214" extrusionOk="0">
                  <a:moveTo>
                    <a:pt x="50" y="0"/>
                  </a:moveTo>
                  <a:cubicBezTo>
                    <a:pt x="35" y="0"/>
                    <a:pt x="21" y="8"/>
                    <a:pt x="12" y="21"/>
                  </a:cubicBezTo>
                  <a:cubicBezTo>
                    <a:pt x="1" y="42"/>
                    <a:pt x="8" y="68"/>
                    <a:pt x="28" y="80"/>
                  </a:cubicBezTo>
                  <a:lnTo>
                    <a:pt x="250" y="208"/>
                  </a:lnTo>
                  <a:cubicBezTo>
                    <a:pt x="257" y="212"/>
                    <a:pt x="264" y="214"/>
                    <a:pt x="271" y="214"/>
                  </a:cubicBezTo>
                  <a:cubicBezTo>
                    <a:pt x="286" y="214"/>
                    <a:pt x="300" y="206"/>
                    <a:pt x="308" y="193"/>
                  </a:cubicBezTo>
                  <a:cubicBezTo>
                    <a:pt x="321" y="172"/>
                    <a:pt x="313" y="145"/>
                    <a:pt x="293" y="134"/>
                  </a:cubicBezTo>
                  <a:lnTo>
                    <a:pt x="71" y="6"/>
                  </a:lnTo>
                  <a:cubicBezTo>
                    <a:pt x="64" y="2"/>
                    <a:pt x="57"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6" name="Google Shape;2643;p56">
              <a:extLst>
                <a:ext uri="{FF2B5EF4-FFF2-40B4-BE49-F238E27FC236}">
                  <a16:creationId xmlns:a16="http://schemas.microsoft.com/office/drawing/2014/main" id="{D5514B34-1212-D8E7-33CF-B3347F38934B}"/>
                </a:ext>
              </a:extLst>
            </p:cNvPr>
            <p:cNvSpPr/>
            <p:nvPr/>
          </p:nvSpPr>
          <p:spPr>
            <a:xfrm>
              <a:off x="-4039011" y="4453566"/>
              <a:ext cx="720947" cy="418057"/>
            </a:xfrm>
            <a:custGeom>
              <a:avLst/>
              <a:gdLst/>
              <a:ahLst/>
              <a:cxnLst/>
              <a:rect l="l" t="t" r="r" b="b"/>
              <a:pathLst>
                <a:path w="11775" h="6828" extrusionOk="0">
                  <a:moveTo>
                    <a:pt x="49" y="1"/>
                  </a:moveTo>
                  <a:cubicBezTo>
                    <a:pt x="34" y="1"/>
                    <a:pt x="20" y="8"/>
                    <a:pt x="12" y="22"/>
                  </a:cubicBezTo>
                  <a:cubicBezTo>
                    <a:pt x="0" y="43"/>
                    <a:pt x="7" y="69"/>
                    <a:pt x="27" y="81"/>
                  </a:cubicBezTo>
                  <a:lnTo>
                    <a:pt x="477" y="341"/>
                  </a:lnTo>
                  <a:cubicBezTo>
                    <a:pt x="483" y="344"/>
                    <a:pt x="490" y="346"/>
                    <a:pt x="498" y="346"/>
                  </a:cubicBezTo>
                  <a:cubicBezTo>
                    <a:pt x="513" y="346"/>
                    <a:pt x="527" y="339"/>
                    <a:pt x="535" y="325"/>
                  </a:cubicBezTo>
                  <a:cubicBezTo>
                    <a:pt x="546" y="304"/>
                    <a:pt x="540" y="278"/>
                    <a:pt x="519" y="266"/>
                  </a:cubicBezTo>
                  <a:lnTo>
                    <a:pt x="70" y="6"/>
                  </a:lnTo>
                  <a:cubicBezTo>
                    <a:pt x="63" y="3"/>
                    <a:pt x="56" y="1"/>
                    <a:pt x="49" y="1"/>
                  </a:cubicBezTo>
                  <a:close/>
                  <a:moveTo>
                    <a:pt x="798" y="433"/>
                  </a:moveTo>
                  <a:cubicBezTo>
                    <a:pt x="783" y="433"/>
                    <a:pt x="768" y="441"/>
                    <a:pt x="760" y="454"/>
                  </a:cubicBezTo>
                  <a:cubicBezTo>
                    <a:pt x="749" y="475"/>
                    <a:pt x="756" y="502"/>
                    <a:pt x="776" y="513"/>
                  </a:cubicBezTo>
                  <a:lnTo>
                    <a:pt x="1225" y="772"/>
                  </a:lnTo>
                  <a:cubicBezTo>
                    <a:pt x="1232" y="777"/>
                    <a:pt x="1239" y="778"/>
                    <a:pt x="1247" y="778"/>
                  </a:cubicBezTo>
                  <a:cubicBezTo>
                    <a:pt x="1261" y="778"/>
                    <a:pt x="1276" y="770"/>
                    <a:pt x="1283" y="756"/>
                  </a:cubicBezTo>
                  <a:cubicBezTo>
                    <a:pt x="1295" y="736"/>
                    <a:pt x="1288" y="710"/>
                    <a:pt x="1268" y="698"/>
                  </a:cubicBezTo>
                  <a:lnTo>
                    <a:pt x="819" y="439"/>
                  </a:lnTo>
                  <a:cubicBezTo>
                    <a:pt x="812" y="435"/>
                    <a:pt x="805" y="433"/>
                    <a:pt x="798" y="433"/>
                  </a:cubicBezTo>
                  <a:close/>
                  <a:moveTo>
                    <a:pt x="1547" y="866"/>
                  </a:moveTo>
                  <a:cubicBezTo>
                    <a:pt x="1532" y="866"/>
                    <a:pt x="1517" y="873"/>
                    <a:pt x="1509" y="887"/>
                  </a:cubicBezTo>
                  <a:cubicBezTo>
                    <a:pt x="1497" y="907"/>
                    <a:pt x="1504" y="933"/>
                    <a:pt x="1525" y="945"/>
                  </a:cubicBezTo>
                  <a:lnTo>
                    <a:pt x="1973" y="1204"/>
                  </a:lnTo>
                  <a:cubicBezTo>
                    <a:pt x="1980" y="1208"/>
                    <a:pt x="1988" y="1210"/>
                    <a:pt x="1995" y="1210"/>
                  </a:cubicBezTo>
                  <a:cubicBezTo>
                    <a:pt x="2009" y="1210"/>
                    <a:pt x="2024" y="1202"/>
                    <a:pt x="2032" y="1189"/>
                  </a:cubicBezTo>
                  <a:cubicBezTo>
                    <a:pt x="2044" y="1168"/>
                    <a:pt x="2036" y="1143"/>
                    <a:pt x="2016" y="1130"/>
                  </a:cubicBezTo>
                  <a:lnTo>
                    <a:pt x="1568" y="871"/>
                  </a:lnTo>
                  <a:cubicBezTo>
                    <a:pt x="1561" y="867"/>
                    <a:pt x="1554" y="866"/>
                    <a:pt x="1547" y="866"/>
                  </a:cubicBezTo>
                  <a:close/>
                  <a:moveTo>
                    <a:pt x="2294" y="1298"/>
                  </a:moveTo>
                  <a:cubicBezTo>
                    <a:pt x="2279" y="1298"/>
                    <a:pt x="2265" y="1305"/>
                    <a:pt x="2257" y="1319"/>
                  </a:cubicBezTo>
                  <a:cubicBezTo>
                    <a:pt x="2246" y="1340"/>
                    <a:pt x="2252" y="1365"/>
                    <a:pt x="2273" y="1378"/>
                  </a:cubicBezTo>
                  <a:lnTo>
                    <a:pt x="2722" y="1637"/>
                  </a:lnTo>
                  <a:cubicBezTo>
                    <a:pt x="2729" y="1640"/>
                    <a:pt x="2737" y="1642"/>
                    <a:pt x="2743" y="1642"/>
                  </a:cubicBezTo>
                  <a:cubicBezTo>
                    <a:pt x="2758" y="1642"/>
                    <a:pt x="2773" y="1635"/>
                    <a:pt x="2781" y="1621"/>
                  </a:cubicBezTo>
                  <a:cubicBezTo>
                    <a:pt x="2792" y="1601"/>
                    <a:pt x="2785" y="1574"/>
                    <a:pt x="2765" y="1563"/>
                  </a:cubicBezTo>
                  <a:lnTo>
                    <a:pt x="2315" y="1304"/>
                  </a:lnTo>
                  <a:cubicBezTo>
                    <a:pt x="2309" y="1300"/>
                    <a:pt x="2301" y="1298"/>
                    <a:pt x="2294" y="1298"/>
                  </a:cubicBezTo>
                  <a:close/>
                  <a:moveTo>
                    <a:pt x="3043" y="1730"/>
                  </a:moveTo>
                  <a:cubicBezTo>
                    <a:pt x="3028" y="1730"/>
                    <a:pt x="3014" y="1738"/>
                    <a:pt x="3006" y="1752"/>
                  </a:cubicBezTo>
                  <a:cubicBezTo>
                    <a:pt x="2994" y="1772"/>
                    <a:pt x="3001" y="1798"/>
                    <a:pt x="3021" y="1809"/>
                  </a:cubicBezTo>
                  <a:lnTo>
                    <a:pt x="3471" y="2069"/>
                  </a:lnTo>
                  <a:cubicBezTo>
                    <a:pt x="3478" y="2073"/>
                    <a:pt x="3484" y="2074"/>
                    <a:pt x="3492" y="2074"/>
                  </a:cubicBezTo>
                  <a:cubicBezTo>
                    <a:pt x="3507" y="2074"/>
                    <a:pt x="3521" y="2067"/>
                    <a:pt x="3529" y="2053"/>
                  </a:cubicBezTo>
                  <a:cubicBezTo>
                    <a:pt x="3541" y="2032"/>
                    <a:pt x="3534" y="2006"/>
                    <a:pt x="3514" y="1995"/>
                  </a:cubicBezTo>
                  <a:lnTo>
                    <a:pt x="3064" y="1736"/>
                  </a:lnTo>
                  <a:cubicBezTo>
                    <a:pt x="3057" y="1732"/>
                    <a:pt x="3050" y="1730"/>
                    <a:pt x="3043" y="1730"/>
                  </a:cubicBezTo>
                  <a:close/>
                  <a:moveTo>
                    <a:pt x="3792" y="2162"/>
                  </a:moveTo>
                  <a:cubicBezTo>
                    <a:pt x="3777" y="2162"/>
                    <a:pt x="3762" y="2169"/>
                    <a:pt x="3755" y="2183"/>
                  </a:cubicBezTo>
                  <a:cubicBezTo>
                    <a:pt x="3742" y="2203"/>
                    <a:pt x="3749" y="2230"/>
                    <a:pt x="3770" y="2242"/>
                  </a:cubicBezTo>
                  <a:lnTo>
                    <a:pt x="4218" y="2501"/>
                  </a:lnTo>
                  <a:cubicBezTo>
                    <a:pt x="4225" y="2505"/>
                    <a:pt x="4233" y="2506"/>
                    <a:pt x="4240" y="2506"/>
                  </a:cubicBezTo>
                  <a:cubicBezTo>
                    <a:pt x="4256" y="2506"/>
                    <a:pt x="4269" y="2498"/>
                    <a:pt x="4277" y="2485"/>
                  </a:cubicBezTo>
                  <a:cubicBezTo>
                    <a:pt x="4289" y="2465"/>
                    <a:pt x="4282" y="2439"/>
                    <a:pt x="4261" y="2427"/>
                  </a:cubicBezTo>
                  <a:lnTo>
                    <a:pt x="3813" y="2167"/>
                  </a:lnTo>
                  <a:cubicBezTo>
                    <a:pt x="3806" y="2164"/>
                    <a:pt x="3799" y="2162"/>
                    <a:pt x="3792" y="2162"/>
                  </a:cubicBezTo>
                  <a:close/>
                  <a:moveTo>
                    <a:pt x="4540" y="2594"/>
                  </a:moveTo>
                  <a:cubicBezTo>
                    <a:pt x="4525" y="2594"/>
                    <a:pt x="4511" y="2602"/>
                    <a:pt x="4502" y="2615"/>
                  </a:cubicBezTo>
                  <a:cubicBezTo>
                    <a:pt x="4491" y="2636"/>
                    <a:pt x="4498" y="2662"/>
                    <a:pt x="4518" y="2674"/>
                  </a:cubicBezTo>
                  <a:lnTo>
                    <a:pt x="4967" y="2933"/>
                  </a:lnTo>
                  <a:cubicBezTo>
                    <a:pt x="4974" y="2937"/>
                    <a:pt x="4982" y="2939"/>
                    <a:pt x="4989" y="2939"/>
                  </a:cubicBezTo>
                  <a:cubicBezTo>
                    <a:pt x="5003" y="2939"/>
                    <a:pt x="5018" y="2931"/>
                    <a:pt x="5026" y="2917"/>
                  </a:cubicBezTo>
                  <a:cubicBezTo>
                    <a:pt x="5037" y="2897"/>
                    <a:pt x="5030" y="2871"/>
                    <a:pt x="5010" y="2859"/>
                  </a:cubicBezTo>
                  <a:lnTo>
                    <a:pt x="4561" y="2600"/>
                  </a:lnTo>
                  <a:cubicBezTo>
                    <a:pt x="4554" y="2596"/>
                    <a:pt x="4547" y="2594"/>
                    <a:pt x="4540" y="2594"/>
                  </a:cubicBezTo>
                  <a:close/>
                  <a:moveTo>
                    <a:pt x="5289" y="3027"/>
                  </a:moveTo>
                  <a:cubicBezTo>
                    <a:pt x="5274" y="3027"/>
                    <a:pt x="5259" y="3034"/>
                    <a:pt x="5251" y="3048"/>
                  </a:cubicBezTo>
                  <a:cubicBezTo>
                    <a:pt x="5240" y="3068"/>
                    <a:pt x="5247" y="3094"/>
                    <a:pt x="5267" y="3106"/>
                  </a:cubicBezTo>
                  <a:lnTo>
                    <a:pt x="5716" y="3365"/>
                  </a:lnTo>
                  <a:cubicBezTo>
                    <a:pt x="5723" y="3369"/>
                    <a:pt x="5730" y="3371"/>
                    <a:pt x="5738" y="3371"/>
                  </a:cubicBezTo>
                  <a:cubicBezTo>
                    <a:pt x="5752" y="3371"/>
                    <a:pt x="5767" y="3363"/>
                    <a:pt x="5775" y="3350"/>
                  </a:cubicBezTo>
                  <a:cubicBezTo>
                    <a:pt x="5786" y="3329"/>
                    <a:pt x="5779" y="3303"/>
                    <a:pt x="5759" y="3291"/>
                  </a:cubicBezTo>
                  <a:lnTo>
                    <a:pt x="5310" y="3032"/>
                  </a:lnTo>
                  <a:cubicBezTo>
                    <a:pt x="5303" y="3028"/>
                    <a:pt x="5296" y="3027"/>
                    <a:pt x="5289" y="3027"/>
                  </a:cubicBezTo>
                  <a:close/>
                  <a:moveTo>
                    <a:pt x="6037" y="3458"/>
                  </a:moveTo>
                  <a:cubicBezTo>
                    <a:pt x="6022" y="3458"/>
                    <a:pt x="6007" y="3466"/>
                    <a:pt x="6000" y="3480"/>
                  </a:cubicBezTo>
                  <a:cubicBezTo>
                    <a:pt x="5988" y="3500"/>
                    <a:pt x="5995" y="3526"/>
                    <a:pt x="6016" y="3538"/>
                  </a:cubicBezTo>
                  <a:lnTo>
                    <a:pt x="6465" y="3798"/>
                  </a:lnTo>
                  <a:cubicBezTo>
                    <a:pt x="6472" y="3801"/>
                    <a:pt x="6478" y="3803"/>
                    <a:pt x="6486" y="3803"/>
                  </a:cubicBezTo>
                  <a:cubicBezTo>
                    <a:pt x="6501" y="3803"/>
                    <a:pt x="6515" y="3796"/>
                    <a:pt x="6522" y="3782"/>
                  </a:cubicBezTo>
                  <a:cubicBezTo>
                    <a:pt x="6535" y="3762"/>
                    <a:pt x="6528" y="3735"/>
                    <a:pt x="6507" y="3723"/>
                  </a:cubicBezTo>
                  <a:lnTo>
                    <a:pt x="6058" y="3464"/>
                  </a:lnTo>
                  <a:cubicBezTo>
                    <a:pt x="6052" y="3460"/>
                    <a:pt x="6044" y="3458"/>
                    <a:pt x="6037" y="3458"/>
                  </a:cubicBezTo>
                  <a:close/>
                  <a:moveTo>
                    <a:pt x="6785" y="3890"/>
                  </a:moveTo>
                  <a:cubicBezTo>
                    <a:pt x="6771" y="3890"/>
                    <a:pt x="6756" y="3898"/>
                    <a:pt x="6749" y="3911"/>
                  </a:cubicBezTo>
                  <a:cubicBezTo>
                    <a:pt x="6736" y="3932"/>
                    <a:pt x="6743" y="3959"/>
                    <a:pt x="6763" y="3970"/>
                  </a:cubicBezTo>
                  <a:lnTo>
                    <a:pt x="7213" y="4229"/>
                  </a:lnTo>
                  <a:cubicBezTo>
                    <a:pt x="7219" y="4234"/>
                    <a:pt x="7227" y="4235"/>
                    <a:pt x="7234" y="4235"/>
                  </a:cubicBezTo>
                  <a:cubicBezTo>
                    <a:pt x="7249" y="4235"/>
                    <a:pt x="7263" y="4228"/>
                    <a:pt x="7271" y="4213"/>
                  </a:cubicBezTo>
                  <a:cubicBezTo>
                    <a:pt x="7282" y="4193"/>
                    <a:pt x="7276" y="4167"/>
                    <a:pt x="7255" y="4155"/>
                  </a:cubicBezTo>
                  <a:lnTo>
                    <a:pt x="6806" y="3896"/>
                  </a:lnTo>
                  <a:cubicBezTo>
                    <a:pt x="6800" y="3892"/>
                    <a:pt x="6792" y="3890"/>
                    <a:pt x="6785" y="3890"/>
                  </a:cubicBezTo>
                  <a:close/>
                  <a:moveTo>
                    <a:pt x="7534" y="4323"/>
                  </a:moveTo>
                  <a:cubicBezTo>
                    <a:pt x="7519" y="4323"/>
                    <a:pt x="7505" y="4330"/>
                    <a:pt x="7496" y="4344"/>
                  </a:cubicBezTo>
                  <a:cubicBezTo>
                    <a:pt x="7485" y="4364"/>
                    <a:pt x="7492" y="4390"/>
                    <a:pt x="7512" y="4402"/>
                  </a:cubicBezTo>
                  <a:lnTo>
                    <a:pt x="7961" y="4661"/>
                  </a:lnTo>
                  <a:cubicBezTo>
                    <a:pt x="7968" y="4666"/>
                    <a:pt x="7975" y="4667"/>
                    <a:pt x="7983" y="4667"/>
                  </a:cubicBezTo>
                  <a:cubicBezTo>
                    <a:pt x="7998" y="4667"/>
                    <a:pt x="8012" y="4659"/>
                    <a:pt x="8020" y="4646"/>
                  </a:cubicBezTo>
                  <a:cubicBezTo>
                    <a:pt x="8031" y="4625"/>
                    <a:pt x="8025" y="4600"/>
                    <a:pt x="8004" y="4587"/>
                  </a:cubicBezTo>
                  <a:lnTo>
                    <a:pt x="7555" y="4328"/>
                  </a:lnTo>
                  <a:cubicBezTo>
                    <a:pt x="7548" y="4324"/>
                    <a:pt x="7541" y="4323"/>
                    <a:pt x="7534" y="4323"/>
                  </a:cubicBezTo>
                  <a:close/>
                  <a:moveTo>
                    <a:pt x="8283" y="4755"/>
                  </a:moveTo>
                  <a:cubicBezTo>
                    <a:pt x="8268" y="4755"/>
                    <a:pt x="8253" y="4763"/>
                    <a:pt x="8245" y="4776"/>
                  </a:cubicBezTo>
                  <a:cubicBezTo>
                    <a:pt x="8233" y="4797"/>
                    <a:pt x="8241" y="4822"/>
                    <a:pt x="8261" y="4835"/>
                  </a:cubicBezTo>
                  <a:lnTo>
                    <a:pt x="8710" y="5094"/>
                  </a:lnTo>
                  <a:cubicBezTo>
                    <a:pt x="8717" y="5097"/>
                    <a:pt x="8724" y="5099"/>
                    <a:pt x="8732" y="5099"/>
                  </a:cubicBezTo>
                  <a:cubicBezTo>
                    <a:pt x="8746" y="5099"/>
                    <a:pt x="8760" y="5092"/>
                    <a:pt x="8768" y="5078"/>
                  </a:cubicBezTo>
                  <a:cubicBezTo>
                    <a:pt x="8780" y="5058"/>
                    <a:pt x="8773" y="5032"/>
                    <a:pt x="8752" y="5020"/>
                  </a:cubicBezTo>
                  <a:lnTo>
                    <a:pt x="8304" y="4761"/>
                  </a:lnTo>
                  <a:cubicBezTo>
                    <a:pt x="8297" y="4757"/>
                    <a:pt x="8290" y="4755"/>
                    <a:pt x="8283" y="4755"/>
                  </a:cubicBezTo>
                  <a:close/>
                  <a:moveTo>
                    <a:pt x="9031" y="5188"/>
                  </a:moveTo>
                  <a:cubicBezTo>
                    <a:pt x="9016" y="5188"/>
                    <a:pt x="9002" y="5195"/>
                    <a:pt x="8994" y="5209"/>
                  </a:cubicBezTo>
                  <a:cubicBezTo>
                    <a:pt x="8982" y="5229"/>
                    <a:pt x="8988" y="5255"/>
                    <a:pt x="9010" y="5267"/>
                  </a:cubicBezTo>
                  <a:lnTo>
                    <a:pt x="9458" y="5526"/>
                  </a:lnTo>
                  <a:cubicBezTo>
                    <a:pt x="9465" y="5530"/>
                    <a:pt x="9473" y="5532"/>
                    <a:pt x="9479" y="5532"/>
                  </a:cubicBezTo>
                  <a:cubicBezTo>
                    <a:pt x="9494" y="5532"/>
                    <a:pt x="9509" y="5524"/>
                    <a:pt x="9517" y="5510"/>
                  </a:cubicBezTo>
                  <a:cubicBezTo>
                    <a:pt x="9529" y="5490"/>
                    <a:pt x="9521" y="5463"/>
                    <a:pt x="9501" y="5452"/>
                  </a:cubicBezTo>
                  <a:lnTo>
                    <a:pt x="9052" y="5193"/>
                  </a:lnTo>
                  <a:cubicBezTo>
                    <a:pt x="9045" y="5189"/>
                    <a:pt x="9038" y="5188"/>
                    <a:pt x="9031" y="5188"/>
                  </a:cubicBezTo>
                  <a:close/>
                  <a:moveTo>
                    <a:pt x="9779" y="5619"/>
                  </a:moveTo>
                  <a:cubicBezTo>
                    <a:pt x="9765" y="5619"/>
                    <a:pt x="9750" y="5626"/>
                    <a:pt x="9742" y="5640"/>
                  </a:cubicBezTo>
                  <a:cubicBezTo>
                    <a:pt x="9731" y="5660"/>
                    <a:pt x="9737" y="5687"/>
                    <a:pt x="9758" y="5699"/>
                  </a:cubicBezTo>
                  <a:lnTo>
                    <a:pt x="10207" y="5958"/>
                  </a:lnTo>
                  <a:cubicBezTo>
                    <a:pt x="10214" y="5962"/>
                    <a:pt x="10220" y="5963"/>
                    <a:pt x="10228" y="5963"/>
                  </a:cubicBezTo>
                  <a:cubicBezTo>
                    <a:pt x="10243" y="5963"/>
                    <a:pt x="10258" y="5956"/>
                    <a:pt x="10265" y="5943"/>
                  </a:cubicBezTo>
                  <a:cubicBezTo>
                    <a:pt x="10277" y="5921"/>
                    <a:pt x="10270" y="5896"/>
                    <a:pt x="10250" y="5884"/>
                  </a:cubicBezTo>
                  <a:lnTo>
                    <a:pt x="9800" y="5624"/>
                  </a:lnTo>
                  <a:cubicBezTo>
                    <a:pt x="9794" y="5621"/>
                    <a:pt x="9787" y="5619"/>
                    <a:pt x="9779" y="5619"/>
                  </a:cubicBezTo>
                  <a:close/>
                  <a:moveTo>
                    <a:pt x="10528" y="6051"/>
                  </a:moveTo>
                  <a:cubicBezTo>
                    <a:pt x="10513" y="6051"/>
                    <a:pt x="10499" y="6059"/>
                    <a:pt x="10491" y="6072"/>
                  </a:cubicBezTo>
                  <a:cubicBezTo>
                    <a:pt x="10479" y="6093"/>
                    <a:pt x="10486" y="6120"/>
                    <a:pt x="10506" y="6131"/>
                  </a:cubicBezTo>
                  <a:lnTo>
                    <a:pt x="10956" y="6390"/>
                  </a:lnTo>
                  <a:cubicBezTo>
                    <a:pt x="10962" y="6394"/>
                    <a:pt x="10969" y="6396"/>
                    <a:pt x="10977" y="6396"/>
                  </a:cubicBezTo>
                  <a:cubicBezTo>
                    <a:pt x="10992" y="6396"/>
                    <a:pt x="11006" y="6388"/>
                    <a:pt x="11013" y="6374"/>
                  </a:cubicBezTo>
                  <a:cubicBezTo>
                    <a:pt x="11025" y="6354"/>
                    <a:pt x="11019" y="6328"/>
                    <a:pt x="10998" y="6317"/>
                  </a:cubicBezTo>
                  <a:lnTo>
                    <a:pt x="10549" y="6057"/>
                  </a:lnTo>
                  <a:cubicBezTo>
                    <a:pt x="10543" y="6053"/>
                    <a:pt x="10535" y="6051"/>
                    <a:pt x="10528" y="6051"/>
                  </a:cubicBezTo>
                  <a:close/>
                  <a:moveTo>
                    <a:pt x="11276" y="6484"/>
                  </a:moveTo>
                  <a:cubicBezTo>
                    <a:pt x="11261" y="6484"/>
                    <a:pt x="11247" y="6491"/>
                    <a:pt x="11239" y="6505"/>
                  </a:cubicBezTo>
                  <a:cubicBezTo>
                    <a:pt x="11227" y="6525"/>
                    <a:pt x="11234" y="6551"/>
                    <a:pt x="11254" y="6563"/>
                  </a:cubicBezTo>
                  <a:lnTo>
                    <a:pt x="11703" y="6822"/>
                  </a:lnTo>
                  <a:cubicBezTo>
                    <a:pt x="11710" y="6826"/>
                    <a:pt x="11718" y="6828"/>
                    <a:pt x="11725" y="6828"/>
                  </a:cubicBezTo>
                  <a:cubicBezTo>
                    <a:pt x="11739" y="6828"/>
                    <a:pt x="11754" y="6820"/>
                    <a:pt x="11762" y="6807"/>
                  </a:cubicBezTo>
                  <a:cubicBezTo>
                    <a:pt x="11774" y="6786"/>
                    <a:pt x="11766" y="6760"/>
                    <a:pt x="11746" y="6748"/>
                  </a:cubicBezTo>
                  <a:lnTo>
                    <a:pt x="11297" y="6489"/>
                  </a:lnTo>
                  <a:cubicBezTo>
                    <a:pt x="11290" y="6485"/>
                    <a:pt x="11283" y="6484"/>
                    <a:pt x="11276" y="64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7" name="Google Shape;2644;p56">
              <a:extLst>
                <a:ext uri="{FF2B5EF4-FFF2-40B4-BE49-F238E27FC236}">
                  <a16:creationId xmlns:a16="http://schemas.microsoft.com/office/drawing/2014/main" id="{A9B923B6-D651-826D-AD1C-22A6E684D5DC}"/>
                </a:ext>
              </a:extLst>
            </p:cNvPr>
            <p:cNvSpPr/>
            <p:nvPr/>
          </p:nvSpPr>
          <p:spPr>
            <a:xfrm>
              <a:off x="-3260605" y="4537871"/>
              <a:ext cx="575227" cy="333931"/>
            </a:xfrm>
            <a:custGeom>
              <a:avLst/>
              <a:gdLst/>
              <a:ahLst/>
              <a:cxnLst/>
              <a:rect l="l" t="t" r="r" b="b"/>
              <a:pathLst>
                <a:path w="9395" h="5454" extrusionOk="0">
                  <a:moveTo>
                    <a:pt x="9345" y="1"/>
                  </a:moveTo>
                  <a:cubicBezTo>
                    <a:pt x="9338" y="1"/>
                    <a:pt x="9331" y="2"/>
                    <a:pt x="9324" y="6"/>
                  </a:cubicBezTo>
                  <a:lnTo>
                    <a:pt x="8882" y="262"/>
                  </a:lnTo>
                  <a:cubicBezTo>
                    <a:pt x="8861" y="273"/>
                    <a:pt x="8855" y="299"/>
                    <a:pt x="8866" y="321"/>
                  </a:cubicBezTo>
                  <a:cubicBezTo>
                    <a:pt x="8874" y="334"/>
                    <a:pt x="8888" y="342"/>
                    <a:pt x="8903" y="342"/>
                  </a:cubicBezTo>
                  <a:cubicBezTo>
                    <a:pt x="8911" y="342"/>
                    <a:pt x="8918" y="340"/>
                    <a:pt x="8925" y="335"/>
                  </a:cubicBezTo>
                  <a:lnTo>
                    <a:pt x="9367" y="81"/>
                  </a:lnTo>
                  <a:cubicBezTo>
                    <a:pt x="9387" y="68"/>
                    <a:pt x="9394" y="43"/>
                    <a:pt x="9383" y="22"/>
                  </a:cubicBezTo>
                  <a:cubicBezTo>
                    <a:pt x="9375" y="9"/>
                    <a:pt x="9361" y="1"/>
                    <a:pt x="9345" y="1"/>
                  </a:cubicBezTo>
                  <a:close/>
                  <a:moveTo>
                    <a:pt x="8608" y="427"/>
                  </a:moveTo>
                  <a:cubicBezTo>
                    <a:pt x="8601" y="427"/>
                    <a:pt x="8593" y="428"/>
                    <a:pt x="8587" y="432"/>
                  </a:cubicBezTo>
                  <a:lnTo>
                    <a:pt x="8144" y="688"/>
                  </a:lnTo>
                  <a:cubicBezTo>
                    <a:pt x="8124" y="700"/>
                    <a:pt x="8116" y="726"/>
                    <a:pt x="8128" y="746"/>
                  </a:cubicBezTo>
                  <a:cubicBezTo>
                    <a:pt x="8136" y="760"/>
                    <a:pt x="8151" y="768"/>
                    <a:pt x="8166" y="768"/>
                  </a:cubicBezTo>
                  <a:cubicBezTo>
                    <a:pt x="8172" y="768"/>
                    <a:pt x="8180" y="765"/>
                    <a:pt x="8187" y="762"/>
                  </a:cubicBezTo>
                  <a:lnTo>
                    <a:pt x="8630" y="506"/>
                  </a:lnTo>
                  <a:cubicBezTo>
                    <a:pt x="8650" y="494"/>
                    <a:pt x="8657" y="468"/>
                    <a:pt x="8645" y="448"/>
                  </a:cubicBezTo>
                  <a:cubicBezTo>
                    <a:pt x="8637" y="434"/>
                    <a:pt x="8622" y="427"/>
                    <a:pt x="8608" y="427"/>
                  </a:cubicBezTo>
                  <a:close/>
                  <a:moveTo>
                    <a:pt x="7870" y="852"/>
                  </a:moveTo>
                  <a:cubicBezTo>
                    <a:pt x="7863" y="852"/>
                    <a:pt x="7856" y="854"/>
                    <a:pt x="7849" y="858"/>
                  </a:cubicBezTo>
                  <a:lnTo>
                    <a:pt x="7407" y="1113"/>
                  </a:lnTo>
                  <a:cubicBezTo>
                    <a:pt x="7386" y="1126"/>
                    <a:pt x="7378" y="1152"/>
                    <a:pt x="7391" y="1172"/>
                  </a:cubicBezTo>
                  <a:cubicBezTo>
                    <a:pt x="7399" y="1185"/>
                    <a:pt x="7413" y="1193"/>
                    <a:pt x="7428" y="1193"/>
                  </a:cubicBezTo>
                  <a:cubicBezTo>
                    <a:pt x="7435" y="1193"/>
                    <a:pt x="7443" y="1192"/>
                    <a:pt x="7449" y="1188"/>
                  </a:cubicBezTo>
                  <a:lnTo>
                    <a:pt x="7892" y="932"/>
                  </a:lnTo>
                  <a:cubicBezTo>
                    <a:pt x="7912" y="921"/>
                    <a:pt x="7919" y="894"/>
                    <a:pt x="7908" y="874"/>
                  </a:cubicBezTo>
                  <a:cubicBezTo>
                    <a:pt x="7899" y="860"/>
                    <a:pt x="7885" y="852"/>
                    <a:pt x="7870" y="852"/>
                  </a:cubicBezTo>
                  <a:close/>
                  <a:moveTo>
                    <a:pt x="7133" y="1278"/>
                  </a:moveTo>
                  <a:cubicBezTo>
                    <a:pt x="7126" y="1278"/>
                    <a:pt x="7118" y="1280"/>
                    <a:pt x="7112" y="1285"/>
                  </a:cubicBezTo>
                  <a:lnTo>
                    <a:pt x="6668" y="1540"/>
                  </a:lnTo>
                  <a:cubicBezTo>
                    <a:pt x="6648" y="1551"/>
                    <a:pt x="6641" y="1577"/>
                    <a:pt x="6653" y="1598"/>
                  </a:cubicBezTo>
                  <a:cubicBezTo>
                    <a:pt x="6661" y="1612"/>
                    <a:pt x="6675" y="1619"/>
                    <a:pt x="6689" y="1619"/>
                  </a:cubicBezTo>
                  <a:cubicBezTo>
                    <a:pt x="6697" y="1619"/>
                    <a:pt x="6704" y="1618"/>
                    <a:pt x="6711" y="1613"/>
                  </a:cubicBezTo>
                  <a:lnTo>
                    <a:pt x="7153" y="1359"/>
                  </a:lnTo>
                  <a:cubicBezTo>
                    <a:pt x="7175" y="1346"/>
                    <a:pt x="7181" y="1321"/>
                    <a:pt x="7169" y="1300"/>
                  </a:cubicBezTo>
                  <a:cubicBezTo>
                    <a:pt x="7162" y="1286"/>
                    <a:pt x="7148" y="1278"/>
                    <a:pt x="7133" y="1278"/>
                  </a:cubicBezTo>
                  <a:close/>
                  <a:moveTo>
                    <a:pt x="6394" y="1705"/>
                  </a:moveTo>
                  <a:cubicBezTo>
                    <a:pt x="6387" y="1705"/>
                    <a:pt x="6379" y="1707"/>
                    <a:pt x="6373" y="1710"/>
                  </a:cubicBezTo>
                  <a:lnTo>
                    <a:pt x="5930" y="1966"/>
                  </a:lnTo>
                  <a:cubicBezTo>
                    <a:pt x="5910" y="1977"/>
                    <a:pt x="5903" y="2004"/>
                    <a:pt x="5915" y="2024"/>
                  </a:cubicBezTo>
                  <a:cubicBezTo>
                    <a:pt x="5922" y="2038"/>
                    <a:pt x="5937" y="2046"/>
                    <a:pt x="5952" y="2046"/>
                  </a:cubicBezTo>
                  <a:cubicBezTo>
                    <a:pt x="5960" y="2046"/>
                    <a:pt x="5966" y="2044"/>
                    <a:pt x="5973" y="2040"/>
                  </a:cubicBezTo>
                  <a:lnTo>
                    <a:pt x="6416" y="1785"/>
                  </a:lnTo>
                  <a:cubicBezTo>
                    <a:pt x="6436" y="1772"/>
                    <a:pt x="6444" y="1746"/>
                    <a:pt x="6431" y="1726"/>
                  </a:cubicBezTo>
                  <a:cubicBezTo>
                    <a:pt x="6424" y="1712"/>
                    <a:pt x="6409" y="1705"/>
                    <a:pt x="6394" y="1705"/>
                  </a:cubicBezTo>
                  <a:close/>
                  <a:moveTo>
                    <a:pt x="5656" y="2130"/>
                  </a:moveTo>
                  <a:cubicBezTo>
                    <a:pt x="5649" y="2130"/>
                    <a:pt x="5642" y="2132"/>
                    <a:pt x="5635" y="2136"/>
                  </a:cubicBezTo>
                  <a:lnTo>
                    <a:pt x="5193" y="2391"/>
                  </a:lnTo>
                  <a:cubicBezTo>
                    <a:pt x="5173" y="2404"/>
                    <a:pt x="5166" y="2430"/>
                    <a:pt x="5177" y="2450"/>
                  </a:cubicBezTo>
                  <a:cubicBezTo>
                    <a:pt x="5185" y="2464"/>
                    <a:pt x="5200" y="2471"/>
                    <a:pt x="5214" y="2471"/>
                  </a:cubicBezTo>
                  <a:cubicBezTo>
                    <a:pt x="5221" y="2471"/>
                    <a:pt x="5229" y="2469"/>
                    <a:pt x="5236" y="2466"/>
                  </a:cubicBezTo>
                  <a:lnTo>
                    <a:pt x="5678" y="2210"/>
                  </a:lnTo>
                  <a:cubicBezTo>
                    <a:pt x="5698" y="2199"/>
                    <a:pt x="5705" y="2172"/>
                    <a:pt x="5694" y="2152"/>
                  </a:cubicBezTo>
                  <a:cubicBezTo>
                    <a:pt x="5686" y="2138"/>
                    <a:pt x="5671" y="2130"/>
                    <a:pt x="5656" y="2130"/>
                  </a:cubicBezTo>
                  <a:close/>
                  <a:moveTo>
                    <a:pt x="4920" y="2556"/>
                  </a:moveTo>
                  <a:cubicBezTo>
                    <a:pt x="4912" y="2556"/>
                    <a:pt x="4905" y="2558"/>
                    <a:pt x="4898" y="2563"/>
                  </a:cubicBezTo>
                  <a:lnTo>
                    <a:pt x="4455" y="2818"/>
                  </a:lnTo>
                  <a:cubicBezTo>
                    <a:pt x="4435" y="2830"/>
                    <a:pt x="4427" y="2855"/>
                    <a:pt x="4439" y="2876"/>
                  </a:cubicBezTo>
                  <a:cubicBezTo>
                    <a:pt x="4447" y="2890"/>
                    <a:pt x="4462" y="2897"/>
                    <a:pt x="4477" y="2897"/>
                  </a:cubicBezTo>
                  <a:cubicBezTo>
                    <a:pt x="4483" y="2897"/>
                    <a:pt x="4491" y="2896"/>
                    <a:pt x="4498" y="2891"/>
                  </a:cubicBezTo>
                  <a:lnTo>
                    <a:pt x="4941" y="2636"/>
                  </a:lnTo>
                  <a:cubicBezTo>
                    <a:pt x="4961" y="2625"/>
                    <a:pt x="4968" y="2599"/>
                    <a:pt x="4956" y="2577"/>
                  </a:cubicBezTo>
                  <a:cubicBezTo>
                    <a:pt x="4948" y="2564"/>
                    <a:pt x="4934" y="2556"/>
                    <a:pt x="4920" y="2556"/>
                  </a:cubicBezTo>
                  <a:close/>
                  <a:moveTo>
                    <a:pt x="4181" y="2983"/>
                  </a:moveTo>
                  <a:cubicBezTo>
                    <a:pt x="4174" y="2983"/>
                    <a:pt x="4167" y="2985"/>
                    <a:pt x="4160" y="2988"/>
                  </a:cubicBezTo>
                  <a:lnTo>
                    <a:pt x="3718" y="3244"/>
                  </a:lnTo>
                  <a:cubicBezTo>
                    <a:pt x="3696" y="3255"/>
                    <a:pt x="3690" y="3282"/>
                    <a:pt x="3702" y="3302"/>
                  </a:cubicBezTo>
                  <a:cubicBezTo>
                    <a:pt x="3710" y="3316"/>
                    <a:pt x="3724" y="3324"/>
                    <a:pt x="3739" y="3324"/>
                  </a:cubicBezTo>
                  <a:cubicBezTo>
                    <a:pt x="3746" y="3324"/>
                    <a:pt x="3754" y="3322"/>
                    <a:pt x="3759" y="3318"/>
                  </a:cubicBezTo>
                  <a:lnTo>
                    <a:pt x="4203" y="3063"/>
                  </a:lnTo>
                  <a:cubicBezTo>
                    <a:pt x="4223" y="3050"/>
                    <a:pt x="4230" y="3024"/>
                    <a:pt x="4218" y="3004"/>
                  </a:cubicBezTo>
                  <a:cubicBezTo>
                    <a:pt x="4210" y="2990"/>
                    <a:pt x="4196" y="2983"/>
                    <a:pt x="4181" y="2983"/>
                  </a:cubicBezTo>
                  <a:close/>
                  <a:moveTo>
                    <a:pt x="3444" y="3409"/>
                  </a:moveTo>
                  <a:cubicBezTo>
                    <a:pt x="3436" y="3409"/>
                    <a:pt x="3429" y="3410"/>
                    <a:pt x="3423" y="3414"/>
                  </a:cubicBezTo>
                  <a:lnTo>
                    <a:pt x="2979" y="3670"/>
                  </a:lnTo>
                  <a:cubicBezTo>
                    <a:pt x="2959" y="3681"/>
                    <a:pt x="2952" y="3708"/>
                    <a:pt x="2964" y="3728"/>
                  </a:cubicBezTo>
                  <a:cubicBezTo>
                    <a:pt x="2972" y="3742"/>
                    <a:pt x="2986" y="3750"/>
                    <a:pt x="3000" y="3750"/>
                  </a:cubicBezTo>
                  <a:cubicBezTo>
                    <a:pt x="3008" y="3750"/>
                    <a:pt x="3015" y="3747"/>
                    <a:pt x="3022" y="3744"/>
                  </a:cubicBezTo>
                  <a:lnTo>
                    <a:pt x="3464" y="3488"/>
                  </a:lnTo>
                  <a:cubicBezTo>
                    <a:pt x="3486" y="3476"/>
                    <a:pt x="3492" y="3450"/>
                    <a:pt x="3480" y="3430"/>
                  </a:cubicBezTo>
                  <a:cubicBezTo>
                    <a:pt x="3472" y="3416"/>
                    <a:pt x="3458" y="3409"/>
                    <a:pt x="3444" y="3409"/>
                  </a:cubicBezTo>
                  <a:close/>
                  <a:moveTo>
                    <a:pt x="2705" y="3834"/>
                  </a:moveTo>
                  <a:cubicBezTo>
                    <a:pt x="2698" y="3834"/>
                    <a:pt x="2691" y="3836"/>
                    <a:pt x="2684" y="3840"/>
                  </a:cubicBezTo>
                  <a:lnTo>
                    <a:pt x="2241" y="4095"/>
                  </a:lnTo>
                  <a:cubicBezTo>
                    <a:pt x="2221" y="4108"/>
                    <a:pt x="2214" y="4133"/>
                    <a:pt x="2226" y="4154"/>
                  </a:cubicBezTo>
                  <a:cubicBezTo>
                    <a:pt x="2234" y="4167"/>
                    <a:pt x="2248" y="4175"/>
                    <a:pt x="2263" y="4175"/>
                  </a:cubicBezTo>
                  <a:cubicBezTo>
                    <a:pt x="2271" y="4175"/>
                    <a:pt x="2277" y="4174"/>
                    <a:pt x="2284" y="4170"/>
                  </a:cubicBezTo>
                  <a:lnTo>
                    <a:pt x="2727" y="3914"/>
                  </a:lnTo>
                  <a:cubicBezTo>
                    <a:pt x="2747" y="3903"/>
                    <a:pt x="2755" y="3876"/>
                    <a:pt x="2742" y="3855"/>
                  </a:cubicBezTo>
                  <a:cubicBezTo>
                    <a:pt x="2735" y="3842"/>
                    <a:pt x="2720" y="3834"/>
                    <a:pt x="2705" y="3834"/>
                  </a:cubicBezTo>
                  <a:close/>
                  <a:moveTo>
                    <a:pt x="1967" y="4260"/>
                  </a:moveTo>
                  <a:cubicBezTo>
                    <a:pt x="1960" y="4260"/>
                    <a:pt x="1953" y="4262"/>
                    <a:pt x="1946" y="4266"/>
                  </a:cubicBezTo>
                  <a:lnTo>
                    <a:pt x="1504" y="4522"/>
                  </a:lnTo>
                  <a:cubicBezTo>
                    <a:pt x="1484" y="4533"/>
                    <a:pt x="1476" y="4559"/>
                    <a:pt x="1488" y="4581"/>
                  </a:cubicBezTo>
                  <a:cubicBezTo>
                    <a:pt x="1496" y="4594"/>
                    <a:pt x="1511" y="4602"/>
                    <a:pt x="1525" y="4602"/>
                  </a:cubicBezTo>
                  <a:cubicBezTo>
                    <a:pt x="1532" y="4602"/>
                    <a:pt x="1540" y="4600"/>
                    <a:pt x="1547" y="4596"/>
                  </a:cubicBezTo>
                  <a:lnTo>
                    <a:pt x="1989" y="4341"/>
                  </a:lnTo>
                  <a:cubicBezTo>
                    <a:pt x="2009" y="4328"/>
                    <a:pt x="2016" y="4302"/>
                    <a:pt x="2005" y="4282"/>
                  </a:cubicBezTo>
                  <a:cubicBezTo>
                    <a:pt x="1997" y="4268"/>
                    <a:pt x="1982" y="4260"/>
                    <a:pt x="1967" y="4260"/>
                  </a:cubicBezTo>
                  <a:close/>
                  <a:moveTo>
                    <a:pt x="1230" y="4687"/>
                  </a:moveTo>
                  <a:cubicBezTo>
                    <a:pt x="1223" y="4687"/>
                    <a:pt x="1215" y="4688"/>
                    <a:pt x="1209" y="4692"/>
                  </a:cubicBezTo>
                  <a:lnTo>
                    <a:pt x="766" y="4948"/>
                  </a:lnTo>
                  <a:cubicBezTo>
                    <a:pt x="746" y="4959"/>
                    <a:pt x="738" y="4986"/>
                    <a:pt x="751" y="5006"/>
                  </a:cubicBezTo>
                  <a:cubicBezTo>
                    <a:pt x="758" y="5020"/>
                    <a:pt x="773" y="5028"/>
                    <a:pt x="788" y="5028"/>
                  </a:cubicBezTo>
                  <a:cubicBezTo>
                    <a:pt x="794" y="5028"/>
                    <a:pt x="802" y="5025"/>
                    <a:pt x="809" y="5022"/>
                  </a:cubicBezTo>
                  <a:lnTo>
                    <a:pt x="1252" y="4766"/>
                  </a:lnTo>
                  <a:cubicBezTo>
                    <a:pt x="1272" y="4754"/>
                    <a:pt x="1279" y="4728"/>
                    <a:pt x="1267" y="4708"/>
                  </a:cubicBezTo>
                  <a:cubicBezTo>
                    <a:pt x="1259" y="4694"/>
                    <a:pt x="1245" y="4687"/>
                    <a:pt x="1230" y="4687"/>
                  </a:cubicBezTo>
                  <a:close/>
                  <a:moveTo>
                    <a:pt x="492" y="5112"/>
                  </a:moveTo>
                  <a:cubicBezTo>
                    <a:pt x="485" y="5112"/>
                    <a:pt x="477" y="5114"/>
                    <a:pt x="471" y="5118"/>
                  </a:cubicBezTo>
                  <a:lnTo>
                    <a:pt x="29" y="5373"/>
                  </a:lnTo>
                  <a:cubicBezTo>
                    <a:pt x="7" y="5386"/>
                    <a:pt x="1" y="5412"/>
                    <a:pt x="13" y="5432"/>
                  </a:cubicBezTo>
                  <a:cubicBezTo>
                    <a:pt x="21" y="5445"/>
                    <a:pt x="35" y="5453"/>
                    <a:pt x="50" y="5453"/>
                  </a:cubicBezTo>
                  <a:cubicBezTo>
                    <a:pt x="57" y="5453"/>
                    <a:pt x="65" y="5452"/>
                    <a:pt x="70" y="5448"/>
                  </a:cubicBezTo>
                  <a:lnTo>
                    <a:pt x="513" y="5192"/>
                  </a:lnTo>
                  <a:cubicBezTo>
                    <a:pt x="534" y="5181"/>
                    <a:pt x="541" y="5154"/>
                    <a:pt x="529" y="5133"/>
                  </a:cubicBezTo>
                  <a:cubicBezTo>
                    <a:pt x="521" y="5120"/>
                    <a:pt x="506" y="5112"/>
                    <a:pt x="492" y="51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8" name="Google Shape;2645;p56">
              <a:extLst>
                <a:ext uri="{FF2B5EF4-FFF2-40B4-BE49-F238E27FC236}">
                  <a16:creationId xmlns:a16="http://schemas.microsoft.com/office/drawing/2014/main" id="{A1F634DF-B506-F5C0-58C6-E893E3E3A95A}"/>
                </a:ext>
              </a:extLst>
            </p:cNvPr>
            <p:cNvSpPr/>
            <p:nvPr/>
          </p:nvSpPr>
          <p:spPr>
            <a:xfrm>
              <a:off x="-2673341" y="4519566"/>
              <a:ext cx="19654" cy="13164"/>
            </a:xfrm>
            <a:custGeom>
              <a:avLst/>
              <a:gdLst/>
              <a:ahLst/>
              <a:cxnLst/>
              <a:rect l="l" t="t" r="r" b="b"/>
              <a:pathLst>
                <a:path w="321" h="215" extrusionOk="0">
                  <a:moveTo>
                    <a:pt x="272" y="1"/>
                  </a:moveTo>
                  <a:cubicBezTo>
                    <a:pt x="264" y="1"/>
                    <a:pt x="256" y="3"/>
                    <a:pt x="249" y="7"/>
                  </a:cubicBezTo>
                  <a:lnTo>
                    <a:pt x="27" y="135"/>
                  </a:lnTo>
                  <a:cubicBezTo>
                    <a:pt x="7" y="147"/>
                    <a:pt x="0" y="173"/>
                    <a:pt x="12" y="193"/>
                  </a:cubicBezTo>
                  <a:cubicBezTo>
                    <a:pt x="19" y="208"/>
                    <a:pt x="34" y="214"/>
                    <a:pt x="49" y="214"/>
                  </a:cubicBezTo>
                  <a:cubicBezTo>
                    <a:pt x="57" y="214"/>
                    <a:pt x="63" y="213"/>
                    <a:pt x="70" y="209"/>
                  </a:cubicBezTo>
                  <a:lnTo>
                    <a:pt x="292" y="80"/>
                  </a:lnTo>
                  <a:cubicBezTo>
                    <a:pt x="312" y="69"/>
                    <a:pt x="320" y="43"/>
                    <a:pt x="308" y="23"/>
                  </a:cubicBezTo>
                  <a:cubicBezTo>
                    <a:pt x="300" y="9"/>
                    <a:pt x="286" y="1"/>
                    <a:pt x="272"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399" name="Google Shape;2646;p56">
              <a:extLst>
                <a:ext uri="{FF2B5EF4-FFF2-40B4-BE49-F238E27FC236}">
                  <a16:creationId xmlns:a16="http://schemas.microsoft.com/office/drawing/2014/main" id="{E2643FB0-6A25-975F-34B4-A8B1293F974E}"/>
                </a:ext>
              </a:extLst>
            </p:cNvPr>
            <p:cNvSpPr/>
            <p:nvPr/>
          </p:nvSpPr>
          <p:spPr>
            <a:xfrm>
              <a:off x="-3395237" y="3455866"/>
              <a:ext cx="19654" cy="13103"/>
            </a:xfrm>
            <a:custGeom>
              <a:avLst/>
              <a:gdLst/>
              <a:ahLst/>
              <a:cxnLst/>
              <a:rect l="l" t="t" r="r" b="b"/>
              <a:pathLst>
                <a:path w="321" h="214" extrusionOk="0">
                  <a:moveTo>
                    <a:pt x="271" y="1"/>
                  </a:moveTo>
                  <a:cubicBezTo>
                    <a:pt x="264" y="1"/>
                    <a:pt x="257" y="2"/>
                    <a:pt x="250" y="6"/>
                  </a:cubicBezTo>
                  <a:lnTo>
                    <a:pt x="27" y="133"/>
                  </a:lnTo>
                  <a:cubicBezTo>
                    <a:pt x="7" y="145"/>
                    <a:pt x="0" y="170"/>
                    <a:pt x="12" y="191"/>
                  </a:cubicBezTo>
                  <a:cubicBezTo>
                    <a:pt x="20" y="205"/>
                    <a:pt x="34" y="213"/>
                    <a:pt x="49" y="213"/>
                  </a:cubicBezTo>
                  <a:cubicBezTo>
                    <a:pt x="56" y="213"/>
                    <a:pt x="63" y="211"/>
                    <a:pt x="70" y="208"/>
                  </a:cubicBezTo>
                  <a:lnTo>
                    <a:pt x="292" y="80"/>
                  </a:lnTo>
                  <a:cubicBezTo>
                    <a:pt x="312" y="68"/>
                    <a:pt x="320" y="42"/>
                    <a:pt x="308" y="22"/>
                  </a:cubicBezTo>
                  <a:cubicBezTo>
                    <a:pt x="300" y="8"/>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0" name="Google Shape;2647;p56">
              <a:extLst>
                <a:ext uri="{FF2B5EF4-FFF2-40B4-BE49-F238E27FC236}">
                  <a16:creationId xmlns:a16="http://schemas.microsoft.com/office/drawing/2014/main" id="{B31149D6-7EE9-36FD-8C75-B0BCB5FE0E54}"/>
                </a:ext>
              </a:extLst>
            </p:cNvPr>
            <p:cNvSpPr/>
            <p:nvPr/>
          </p:nvSpPr>
          <p:spPr>
            <a:xfrm>
              <a:off x="-3362666" y="3184890"/>
              <a:ext cx="461773" cy="265480"/>
            </a:xfrm>
            <a:custGeom>
              <a:avLst/>
              <a:gdLst/>
              <a:ahLst/>
              <a:cxnLst/>
              <a:rect l="l" t="t" r="r" b="b"/>
              <a:pathLst>
                <a:path w="7542" h="4336" extrusionOk="0">
                  <a:moveTo>
                    <a:pt x="7492" y="0"/>
                  </a:moveTo>
                  <a:cubicBezTo>
                    <a:pt x="7485" y="0"/>
                    <a:pt x="7478" y="2"/>
                    <a:pt x="7471" y="6"/>
                  </a:cubicBezTo>
                  <a:lnTo>
                    <a:pt x="7006" y="271"/>
                  </a:lnTo>
                  <a:cubicBezTo>
                    <a:pt x="6985" y="283"/>
                    <a:pt x="6978" y="308"/>
                    <a:pt x="6989" y="330"/>
                  </a:cubicBezTo>
                  <a:cubicBezTo>
                    <a:pt x="6998" y="343"/>
                    <a:pt x="7012" y="351"/>
                    <a:pt x="7026" y="351"/>
                  </a:cubicBezTo>
                  <a:cubicBezTo>
                    <a:pt x="7034" y="351"/>
                    <a:pt x="7041" y="349"/>
                    <a:pt x="7048" y="346"/>
                  </a:cubicBezTo>
                  <a:lnTo>
                    <a:pt x="7513" y="80"/>
                  </a:lnTo>
                  <a:cubicBezTo>
                    <a:pt x="7533" y="69"/>
                    <a:pt x="7541" y="42"/>
                    <a:pt x="7529" y="21"/>
                  </a:cubicBezTo>
                  <a:cubicBezTo>
                    <a:pt x="7521" y="8"/>
                    <a:pt x="7507" y="0"/>
                    <a:pt x="7492" y="0"/>
                  </a:cubicBezTo>
                  <a:close/>
                  <a:moveTo>
                    <a:pt x="6717" y="443"/>
                  </a:moveTo>
                  <a:cubicBezTo>
                    <a:pt x="6709" y="443"/>
                    <a:pt x="6702" y="444"/>
                    <a:pt x="6695" y="448"/>
                  </a:cubicBezTo>
                  <a:lnTo>
                    <a:pt x="6230" y="714"/>
                  </a:lnTo>
                  <a:cubicBezTo>
                    <a:pt x="6210" y="725"/>
                    <a:pt x="6203" y="751"/>
                    <a:pt x="6215" y="772"/>
                  </a:cubicBezTo>
                  <a:cubicBezTo>
                    <a:pt x="6222" y="786"/>
                    <a:pt x="6237" y="794"/>
                    <a:pt x="6252" y="794"/>
                  </a:cubicBezTo>
                  <a:cubicBezTo>
                    <a:pt x="6258" y="794"/>
                    <a:pt x="6266" y="791"/>
                    <a:pt x="6273" y="788"/>
                  </a:cubicBezTo>
                  <a:lnTo>
                    <a:pt x="6738" y="522"/>
                  </a:lnTo>
                  <a:cubicBezTo>
                    <a:pt x="6758" y="511"/>
                    <a:pt x="6765" y="484"/>
                    <a:pt x="6754" y="464"/>
                  </a:cubicBezTo>
                  <a:cubicBezTo>
                    <a:pt x="6746" y="450"/>
                    <a:pt x="6732" y="443"/>
                    <a:pt x="6717" y="443"/>
                  </a:cubicBezTo>
                  <a:close/>
                  <a:moveTo>
                    <a:pt x="5942" y="885"/>
                  </a:moveTo>
                  <a:cubicBezTo>
                    <a:pt x="5934" y="885"/>
                    <a:pt x="5927" y="887"/>
                    <a:pt x="5921" y="891"/>
                  </a:cubicBezTo>
                  <a:lnTo>
                    <a:pt x="5456" y="1156"/>
                  </a:lnTo>
                  <a:cubicBezTo>
                    <a:pt x="5434" y="1168"/>
                    <a:pt x="5427" y="1194"/>
                    <a:pt x="5439" y="1215"/>
                  </a:cubicBezTo>
                  <a:cubicBezTo>
                    <a:pt x="5447" y="1228"/>
                    <a:pt x="5461" y="1236"/>
                    <a:pt x="5476" y="1236"/>
                  </a:cubicBezTo>
                  <a:cubicBezTo>
                    <a:pt x="5484" y="1236"/>
                    <a:pt x="5491" y="1234"/>
                    <a:pt x="5497" y="1231"/>
                  </a:cubicBezTo>
                  <a:lnTo>
                    <a:pt x="5962" y="965"/>
                  </a:lnTo>
                  <a:cubicBezTo>
                    <a:pt x="5983" y="954"/>
                    <a:pt x="5990" y="928"/>
                    <a:pt x="5978" y="906"/>
                  </a:cubicBezTo>
                  <a:cubicBezTo>
                    <a:pt x="5970" y="893"/>
                    <a:pt x="5956" y="885"/>
                    <a:pt x="5942" y="885"/>
                  </a:cubicBezTo>
                  <a:close/>
                  <a:moveTo>
                    <a:pt x="5166" y="1328"/>
                  </a:moveTo>
                  <a:cubicBezTo>
                    <a:pt x="5159" y="1328"/>
                    <a:pt x="5151" y="1329"/>
                    <a:pt x="5145" y="1333"/>
                  </a:cubicBezTo>
                  <a:lnTo>
                    <a:pt x="4680" y="1599"/>
                  </a:lnTo>
                  <a:cubicBezTo>
                    <a:pt x="4659" y="1610"/>
                    <a:pt x="4653" y="1637"/>
                    <a:pt x="4664" y="1657"/>
                  </a:cubicBezTo>
                  <a:cubicBezTo>
                    <a:pt x="4672" y="1671"/>
                    <a:pt x="4687" y="1679"/>
                    <a:pt x="4701" y="1679"/>
                  </a:cubicBezTo>
                  <a:cubicBezTo>
                    <a:pt x="4708" y="1679"/>
                    <a:pt x="4716" y="1677"/>
                    <a:pt x="4723" y="1673"/>
                  </a:cubicBezTo>
                  <a:lnTo>
                    <a:pt x="5188" y="1407"/>
                  </a:lnTo>
                  <a:cubicBezTo>
                    <a:pt x="5208" y="1396"/>
                    <a:pt x="5215" y="1370"/>
                    <a:pt x="5203" y="1349"/>
                  </a:cubicBezTo>
                  <a:cubicBezTo>
                    <a:pt x="5195" y="1335"/>
                    <a:pt x="5181" y="1328"/>
                    <a:pt x="5166" y="1328"/>
                  </a:cubicBezTo>
                  <a:close/>
                  <a:moveTo>
                    <a:pt x="4391" y="1770"/>
                  </a:moveTo>
                  <a:cubicBezTo>
                    <a:pt x="4384" y="1770"/>
                    <a:pt x="4377" y="1772"/>
                    <a:pt x="4370" y="1776"/>
                  </a:cubicBezTo>
                  <a:lnTo>
                    <a:pt x="3905" y="2041"/>
                  </a:lnTo>
                  <a:cubicBezTo>
                    <a:pt x="3884" y="2054"/>
                    <a:pt x="3877" y="2080"/>
                    <a:pt x="3888" y="2100"/>
                  </a:cubicBezTo>
                  <a:cubicBezTo>
                    <a:pt x="3896" y="2113"/>
                    <a:pt x="3911" y="2121"/>
                    <a:pt x="3925" y="2121"/>
                  </a:cubicBezTo>
                  <a:cubicBezTo>
                    <a:pt x="3933" y="2121"/>
                    <a:pt x="3940" y="2119"/>
                    <a:pt x="3947" y="2116"/>
                  </a:cubicBezTo>
                  <a:lnTo>
                    <a:pt x="4412" y="1850"/>
                  </a:lnTo>
                  <a:cubicBezTo>
                    <a:pt x="4432" y="1839"/>
                    <a:pt x="4440" y="1813"/>
                    <a:pt x="4428" y="1793"/>
                  </a:cubicBezTo>
                  <a:cubicBezTo>
                    <a:pt x="4420" y="1778"/>
                    <a:pt x="4406" y="1770"/>
                    <a:pt x="4391" y="1770"/>
                  </a:cubicBezTo>
                  <a:close/>
                  <a:moveTo>
                    <a:pt x="3615" y="2213"/>
                  </a:moveTo>
                  <a:cubicBezTo>
                    <a:pt x="3608" y="2213"/>
                    <a:pt x="3601" y="2215"/>
                    <a:pt x="3594" y="2218"/>
                  </a:cubicBezTo>
                  <a:lnTo>
                    <a:pt x="3129" y="2484"/>
                  </a:lnTo>
                  <a:cubicBezTo>
                    <a:pt x="3109" y="2496"/>
                    <a:pt x="3102" y="2522"/>
                    <a:pt x="3113" y="2543"/>
                  </a:cubicBezTo>
                  <a:cubicBezTo>
                    <a:pt x="3121" y="2556"/>
                    <a:pt x="3136" y="2564"/>
                    <a:pt x="3151" y="2564"/>
                  </a:cubicBezTo>
                  <a:cubicBezTo>
                    <a:pt x="3157" y="2564"/>
                    <a:pt x="3165" y="2563"/>
                    <a:pt x="3172" y="2558"/>
                  </a:cubicBezTo>
                  <a:lnTo>
                    <a:pt x="3637" y="2293"/>
                  </a:lnTo>
                  <a:cubicBezTo>
                    <a:pt x="3657" y="2281"/>
                    <a:pt x="3664" y="2255"/>
                    <a:pt x="3653" y="2235"/>
                  </a:cubicBezTo>
                  <a:cubicBezTo>
                    <a:pt x="3644" y="2221"/>
                    <a:pt x="3630" y="2213"/>
                    <a:pt x="3615" y="2213"/>
                  </a:cubicBezTo>
                  <a:close/>
                  <a:moveTo>
                    <a:pt x="2841" y="2656"/>
                  </a:moveTo>
                  <a:cubicBezTo>
                    <a:pt x="2834" y="2656"/>
                    <a:pt x="2826" y="2658"/>
                    <a:pt x="2820" y="2662"/>
                  </a:cubicBezTo>
                  <a:lnTo>
                    <a:pt x="2354" y="2927"/>
                  </a:lnTo>
                  <a:cubicBezTo>
                    <a:pt x="2333" y="2939"/>
                    <a:pt x="2326" y="2965"/>
                    <a:pt x="2338" y="2985"/>
                  </a:cubicBezTo>
                  <a:cubicBezTo>
                    <a:pt x="2347" y="2999"/>
                    <a:pt x="2360" y="3006"/>
                    <a:pt x="2375" y="3006"/>
                  </a:cubicBezTo>
                  <a:cubicBezTo>
                    <a:pt x="2383" y="3006"/>
                    <a:pt x="2389" y="3005"/>
                    <a:pt x="2396" y="3001"/>
                  </a:cubicBezTo>
                  <a:lnTo>
                    <a:pt x="2861" y="2735"/>
                  </a:lnTo>
                  <a:cubicBezTo>
                    <a:pt x="2881" y="2724"/>
                    <a:pt x="2889" y="2698"/>
                    <a:pt x="2877" y="2678"/>
                  </a:cubicBezTo>
                  <a:cubicBezTo>
                    <a:pt x="2869" y="2663"/>
                    <a:pt x="2856" y="2656"/>
                    <a:pt x="2841" y="2656"/>
                  </a:cubicBezTo>
                  <a:close/>
                  <a:moveTo>
                    <a:pt x="2065" y="3098"/>
                  </a:moveTo>
                  <a:cubicBezTo>
                    <a:pt x="2058" y="3098"/>
                    <a:pt x="2050" y="3100"/>
                    <a:pt x="2044" y="3104"/>
                  </a:cubicBezTo>
                  <a:lnTo>
                    <a:pt x="1579" y="3369"/>
                  </a:lnTo>
                  <a:cubicBezTo>
                    <a:pt x="1558" y="3381"/>
                    <a:pt x="1552" y="3407"/>
                    <a:pt x="1563" y="3428"/>
                  </a:cubicBezTo>
                  <a:cubicBezTo>
                    <a:pt x="1571" y="3442"/>
                    <a:pt x="1585" y="3449"/>
                    <a:pt x="1600" y="3449"/>
                  </a:cubicBezTo>
                  <a:cubicBezTo>
                    <a:pt x="1607" y="3449"/>
                    <a:pt x="1615" y="3448"/>
                    <a:pt x="1621" y="3443"/>
                  </a:cubicBezTo>
                  <a:lnTo>
                    <a:pt x="2086" y="3178"/>
                  </a:lnTo>
                  <a:cubicBezTo>
                    <a:pt x="2107" y="3166"/>
                    <a:pt x="2113" y="3140"/>
                    <a:pt x="2102" y="3120"/>
                  </a:cubicBezTo>
                  <a:cubicBezTo>
                    <a:pt x="2094" y="3106"/>
                    <a:pt x="2080" y="3098"/>
                    <a:pt x="2065" y="3098"/>
                  </a:cubicBezTo>
                  <a:close/>
                  <a:moveTo>
                    <a:pt x="1290" y="3541"/>
                  </a:moveTo>
                  <a:cubicBezTo>
                    <a:pt x="1283" y="3541"/>
                    <a:pt x="1275" y="3543"/>
                    <a:pt x="1269" y="3547"/>
                  </a:cubicBezTo>
                  <a:lnTo>
                    <a:pt x="804" y="3812"/>
                  </a:lnTo>
                  <a:cubicBezTo>
                    <a:pt x="782" y="3824"/>
                    <a:pt x="776" y="3850"/>
                    <a:pt x="787" y="3870"/>
                  </a:cubicBezTo>
                  <a:cubicBezTo>
                    <a:pt x="796" y="3884"/>
                    <a:pt x="810" y="3892"/>
                    <a:pt x="824" y="3892"/>
                  </a:cubicBezTo>
                  <a:cubicBezTo>
                    <a:pt x="832" y="3892"/>
                    <a:pt x="839" y="3890"/>
                    <a:pt x="846" y="3886"/>
                  </a:cubicBezTo>
                  <a:lnTo>
                    <a:pt x="1311" y="3621"/>
                  </a:lnTo>
                  <a:cubicBezTo>
                    <a:pt x="1331" y="3609"/>
                    <a:pt x="1339" y="3583"/>
                    <a:pt x="1326" y="3563"/>
                  </a:cubicBezTo>
                  <a:cubicBezTo>
                    <a:pt x="1319" y="3549"/>
                    <a:pt x="1304" y="3541"/>
                    <a:pt x="1290" y="3541"/>
                  </a:cubicBezTo>
                  <a:close/>
                  <a:moveTo>
                    <a:pt x="514" y="3984"/>
                  </a:moveTo>
                  <a:cubicBezTo>
                    <a:pt x="507" y="3984"/>
                    <a:pt x="500" y="3985"/>
                    <a:pt x="493" y="3989"/>
                  </a:cubicBezTo>
                  <a:lnTo>
                    <a:pt x="28" y="4255"/>
                  </a:lnTo>
                  <a:cubicBezTo>
                    <a:pt x="8" y="4267"/>
                    <a:pt x="1" y="4292"/>
                    <a:pt x="12" y="4313"/>
                  </a:cubicBezTo>
                  <a:cubicBezTo>
                    <a:pt x="20" y="4327"/>
                    <a:pt x="35" y="4335"/>
                    <a:pt x="49" y="4335"/>
                  </a:cubicBezTo>
                  <a:cubicBezTo>
                    <a:pt x="56" y="4335"/>
                    <a:pt x="64" y="4333"/>
                    <a:pt x="71" y="4330"/>
                  </a:cubicBezTo>
                  <a:lnTo>
                    <a:pt x="536" y="4064"/>
                  </a:lnTo>
                  <a:cubicBezTo>
                    <a:pt x="556" y="4051"/>
                    <a:pt x="563" y="4026"/>
                    <a:pt x="552" y="4005"/>
                  </a:cubicBezTo>
                  <a:cubicBezTo>
                    <a:pt x="543" y="3992"/>
                    <a:pt x="529" y="3984"/>
                    <a:pt x="514" y="3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1" name="Google Shape;2648;p56">
              <a:extLst>
                <a:ext uri="{FF2B5EF4-FFF2-40B4-BE49-F238E27FC236}">
                  <a16:creationId xmlns:a16="http://schemas.microsoft.com/office/drawing/2014/main" id="{E099E609-9BF1-32C7-61E8-E8290B818CF1}"/>
                </a:ext>
              </a:extLst>
            </p:cNvPr>
            <p:cNvSpPr/>
            <p:nvPr/>
          </p:nvSpPr>
          <p:spPr>
            <a:xfrm>
              <a:off x="-2887994" y="3165850"/>
              <a:ext cx="33246" cy="13531"/>
            </a:xfrm>
            <a:custGeom>
              <a:avLst/>
              <a:gdLst/>
              <a:ahLst/>
              <a:cxnLst/>
              <a:rect l="l" t="t" r="r" b="b"/>
              <a:pathLst>
                <a:path w="543" h="221" extrusionOk="0">
                  <a:moveTo>
                    <a:pt x="272" y="0"/>
                  </a:moveTo>
                  <a:lnTo>
                    <a:pt x="28" y="140"/>
                  </a:lnTo>
                  <a:cubicBezTo>
                    <a:pt x="8" y="151"/>
                    <a:pt x="1" y="177"/>
                    <a:pt x="12" y="197"/>
                  </a:cubicBezTo>
                  <a:cubicBezTo>
                    <a:pt x="20" y="212"/>
                    <a:pt x="35" y="219"/>
                    <a:pt x="50" y="219"/>
                  </a:cubicBezTo>
                  <a:cubicBezTo>
                    <a:pt x="57" y="219"/>
                    <a:pt x="64" y="218"/>
                    <a:pt x="71" y="214"/>
                  </a:cubicBezTo>
                  <a:lnTo>
                    <a:pt x="272" y="98"/>
                  </a:lnTo>
                  <a:lnTo>
                    <a:pt x="473" y="215"/>
                  </a:lnTo>
                  <a:cubicBezTo>
                    <a:pt x="479" y="219"/>
                    <a:pt x="486" y="221"/>
                    <a:pt x="494" y="221"/>
                  </a:cubicBezTo>
                  <a:cubicBezTo>
                    <a:pt x="509" y="221"/>
                    <a:pt x="523" y="213"/>
                    <a:pt x="531" y="199"/>
                  </a:cubicBezTo>
                  <a:cubicBezTo>
                    <a:pt x="543" y="178"/>
                    <a:pt x="536" y="152"/>
                    <a:pt x="515" y="141"/>
                  </a:cubicBezTo>
                  <a:lnTo>
                    <a:pt x="2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2" name="Google Shape;2649;p56">
              <a:extLst>
                <a:ext uri="{FF2B5EF4-FFF2-40B4-BE49-F238E27FC236}">
                  <a16:creationId xmlns:a16="http://schemas.microsoft.com/office/drawing/2014/main" id="{21D57B9C-5A70-E0B8-99E3-59AB625B40D0}"/>
                </a:ext>
              </a:extLst>
            </p:cNvPr>
            <p:cNvSpPr/>
            <p:nvPr/>
          </p:nvSpPr>
          <p:spPr>
            <a:xfrm>
              <a:off x="-2842565" y="3184584"/>
              <a:ext cx="1125105" cy="656475"/>
            </a:xfrm>
            <a:custGeom>
              <a:avLst/>
              <a:gdLst/>
              <a:ahLst/>
              <a:cxnLst/>
              <a:rect l="l" t="t" r="r" b="b"/>
              <a:pathLst>
                <a:path w="18376" h="10722" extrusionOk="0">
                  <a:moveTo>
                    <a:pt x="50" y="1"/>
                  </a:moveTo>
                  <a:cubicBezTo>
                    <a:pt x="35" y="1"/>
                    <a:pt x="21" y="8"/>
                    <a:pt x="12" y="22"/>
                  </a:cubicBezTo>
                  <a:cubicBezTo>
                    <a:pt x="1" y="42"/>
                    <a:pt x="8" y="69"/>
                    <a:pt x="28" y="80"/>
                  </a:cubicBezTo>
                  <a:lnTo>
                    <a:pt x="475" y="338"/>
                  </a:lnTo>
                  <a:cubicBezTo>
                    <a:pt x="482" y="343"/>
                    <a:pt x="489" y="344"/>
                    <a:pt x="496" y="344"/>
                  </a:cubicBezTo>
                  <a:cubicBezTo>
                    <a:pt x="511" y="344"/>
                    <a:pt x="526" y="336"/>
                    <a:pt x="534" y="322"/>
                  </a:cubicBezTo>
                  <a:cubicBezTo>
                    <a:pt x="545" y="302"/>
                    <a:pt x="538" y="276"/>
                    <a:pt x="518" y="264"/>
                  </a:cubicBezTo>
                  <a:lnTo>
                    <a:pt x="71" y="6"/>
                  </a:lnTo>
                  <a:cubicBezTo>
                    <a:pt x="64" y="2"/>
                    <a:pt x="57" y="1"/>
                    <a:pt x="50" y="1"/>
                  </a:cubicBezTo>
                  <a:close/>
                  <a:moveTo>
                    <a:pt x="794" y="431"/>
                  </a:moveTo>
                  <a:cubicBezTo>
                    <a:pt x="779" y="431"/>
                    <a:pt x="765" y="438"/>
                    <a:pt x="757" y="452"/>
                  </a:cubicBezTo>
                  <a:cubicBezTo>
                    <a:pt x="745" y="472"/>
                    <a:pt x="752" y="498"/>
                    <a:pt x="772" y="510"/>
                  </a:cubicBezTo>
                  <a:lnTo>
                    <a:pt x="1219" y="768"/>
                  </a:lnTo>
                  <a:cubicBezTo>
                    <a:pt x="1226" y="772"/>
                    <a:pt x="1234" y="774"/>
                    <a:pt x="1241" y="774"/>
                  </a:cubicBezTo>
                  <a:cubicBezTo>
                    <a:pt x="1255" y="774"/>
                    <a:pt x="1270" y="766"/>
                    <a:pt x="1278" y="753"/>
                  </a:cubicBezTo>
                  <a:cubicBezTo>
                    <a:pt x="1289" y="732"/>
                    <a:pt x="1282" y="706"/>
                    <a:pt x="1262" y="694"/>
                  </a:cubicBezTo>
                  <a:lnTo>
                    <a:pt x="815" y="436"/>
                  </a:lnTo>
                  <a:cubicBezTo>
                    <a:pt x="808" y="432"/>
                    <a:pt x="801" y="431"/>
                    <a:pt x="794" y="431"/>
                  </a:cubicBezTo>
                  <a:close/>
                  <a:moveTo>
                    <a:pt x="1539" y="861"/>
                  </a:moveTo>
                  <a:cubicBezTo>
                    <a:pt x="1524" y="861"/>
                    <a:pt x="1510" y="868"/>
                    <a:pt x="1502" y="882"/>
                  </a:cubicBezTo>
                  <a:cubicBezTo>
                    <a:pt x="1490" y="902"/>
                    <a:pt x="1496" y="928"/>
                    <a:pt x="1518" y="941"/>
                  </a:cubicBezTo>
                  <a:lnTo>
                    <a:pt x="1964" y="1199"/>
                  </a:lnTo>
                  <a:cubicBezTo>
                    <a:pt x="1970" y="1202"/>
                    <a:pt x="1978" y="1204"/>
                    <a:pt x="1985" y="1204"/>
                  </a:cubicBezTo>
                  <a:cubicBezTo>
                    <a:pt x="2000" y="1204"/>
                    <a:pt x="2014" y="1196"/>
                    <a:pt x="2022" y="1183"/>
                  </a:cubicBezTo>
                  <a:cubicBezTo>
                    <a:pt x="2033" y="1162"/>
                    <a:pt x="2027" y="1135"/>
                    <a:pt x="2006" y="1124"/>
                  </a:cubicBezTo>
                  <a:lnTo>
                    <a:pt x="1559" y="866"/>
                  </a:lnTo>
                  <a:cubicBezTo>
                    <a:pt x="1553" y="863"/>
                    <a:pt x="1546" y="861"/>
                    <a:pt x="1539" y="861"/>
                  </a:cubicBezTo>
                  <a:close/>
                  <a:moveTo>
                    <a:pt x="2282" y="1290"/>
                  </a:moveTo>
                  <a:cubicBezTo>
                    <a:pt x="2268" y="1290"/>
                    <a:pt x="2254" y="1298"/>
                    <a:pt x="2246" y="1311"/>
                  </a:cubicBezTo>
                  <a:cubicBezTo>
                    <a:pt x="2234" y="1333"/>
                    <a:pt x="2241" y="1358"/>
                    <a:pt x="2262" y="1370"/>
                  </a:cubicBezTo>
                  <a:lnTo>
                    <a:pt x="2708" y="1628"/>
                  </a:lnTo>
                  <a:cubicBezTo>
                    <a:pt x="2715" y="1632"/>
                    <a:pt x="2723" y="1633"/>
                    <a:pt x="2729" y="1633"/>
                  </a:cubicBezTo>
                  <a:cubicBezTo>
                    <a:pt x="2744" y="1633"/>
                    <a:pt x="2759" y="1626"/>
                    <a:pt x="2767" y="1613"/>
                  </a:cubicBezTo>
                  <a:cubicBezTo>
                    <a:pt x="2778" y="1591"/>
                    <a:pt x="2771" y="1566"/>
                    <a:pt x="2751" y="1554"/>
                  </a:cubicBezTo>
                  <a:lnTo>
                    <a:pt x="2304" y="1296"/>
                  </a:lnTo>
                  <a:cubicBezTo>
                    <a:pt x="2297" y="1292"/>
                    <a:pt x="2290" y="1290"/>
                    <a:pt x="2282" y="1290"/>
                  </a:cubicBezTo>
                  <a:close/>
                  <a:moveTo>
                    <a:pt x="3028" y="1720"/>
                  </a:moveTo>
                  <a:cubicBezTo>
                    <a:pt x="3013" y="1720"/>
                    <a:pt x="2998" y="1728"/>
                    <a:pt x="2991" y="1741"/>
                  </a:cubicBezTo>
                  <a:cubicBezTo>
                    <a:pt x="2978" y="1762"/>
                    <a:pt x="2986" y="1789"/>
                    <a:pt x="3006" y="1800"/>
                  </a:cubicBezTo>
                  <a:lnTo>
                    <a:pt x="3452" y="2058"/>
                  </a:lnTo>
                  <a:cubicBezTo>
                    <a:pt x="3459" y="2062"/>
                    <a:pt x="3467" y="2063"/>
                    <a:pt x="3474" y="2063"/>
                  </a:cubicBezTo>
                  <a:cubicBezTo>
                    <a:pt x="3488" y="2063"/>
                    <a:pt x="3503" y="2055"/>
                    <a:pt x="3511" y="2042"/>
                  </a:cubicBezTo>
                  <a:cubicBezTo>
                    <a:pt x="3523" y="2022"/>
                    <a:pt x="3515" y="1996"/>
                    <a:pt x="3495" y="1983"/>
                  </a:cubicBezTo>
                  <a:lnTo>
                    <a:pt x="3049" y="1725"/>
                  </a:lnTo>
                  <a:cubicBezTo>
                    <a:pt x="3043" y="1722"/>
                    <a:pt x="3035" y="1720"/>
                    <a:pt x="3028" y="1720"/>
                  </a:cubicBezTo>
                  <a:close/>
                  <a:moveTo>
                    <a:pt x="3772" y="2150"/>
                  </a:moveTo>
                  <a:cubicBezTo>
                    <a:pt x="3757" y="2150"/>
                    <a:pt x="3743" y="2158"/>
                    <a:pt x="3735" y="2171"/>
                  </a:cubicBezTo>
                  <a:cubicBezTo>
                    <a:pt x="3723" y="2192"/>
                    <a:pt x="3730" y="2218"/>
                    <a:pt x="3751" y="2230"/>
                  </a:cubicBezTo>
                  <a:lnTo>
                    <a:pt x="4197" y="2488"/>
                  </a:lnTo>
                  <a:cubicBezTo>
                    <a:pt x="4203" y="2491"/>
                    <a:pt x="4211" y="2493"/>
                    <a:pt x="4218" y="2493"/>
                  </a:cubicBezTo>
                  <a:cubicBezTo>
                    <a:pt x="4234" y="2493"/>
                    <a:pt x="4247" y="2486"/>
                    <a:pt x="4255" y="2472"/>
                  </a:cubicBezTo>
                  <a:cubicBezTo>
                    <a:pt x="4268" y="2452"/>
                    <a:pt x="4260" y="2425"/>
                    <a:pt x="4239" y="2414"/>
                  </a:cubicBezTo>
                  <a:lnTo>
                    <a:pt x="3793" y="2156"/>
                  </a:lnTo>
                  <a:cubicBezTo>
                    <a:pt x="3787" y="2152"/>
                    <a:pt x="3780" y="2150"/>
                    <a:pt x="3772" y="2150"/>
                  </a:cubicBezTo>
                  <a:close/>
                  <a:moveTo>
                    <a:pt x="4516" y="2580"/>
                  </a:moveTo>
                  <a:cubicBezTo>
                    <a:pt x="4501" y="2580"/>
                    <a:pt x="4487" y="2587"/>
                    <a:pt x="4479" y="2602"/>
                  </a:cubicBezTo>
                  <a:cubicBezTo>
                    <a:pt x="4468" y="2622"/>
                    <a:pt x="4475" y="2648"/>
                    <a:pt x="4495" y="2659"/>
                  </a:cubicBezTo>
                  <a:lnTo>
                    <a:pt x="4942" y="2917"/>
                  </a:lnTo>
                  <a:cubicBezTo>
                    <a:pt x="4949" y="2921"/>
                    <a:pt x="4956" y="2922"/>
                    <a:pt x="4963" y="2922"/>
                  </a:cubicBezTo>
                  <a:cubicBezTo>
                    <a:pt x="4978" y="2922"/>
                    <a:pt x="4992" y="2916"/>
                    <a:pt x="5000" y="2902"/>
                  </a:cubicBezTo>
                  <a:cubicBezTo>
                    <a:pt x="5012" y="2881"/>
                    <a:pt x="5004" y="2855"/>
                    <a:pt x="4984" y="2844"/>
                  </a:cubicBezTo>
                  <a:lnTo>
                    <a:pt x="4538" y="2586"/>
                  </a:lnTo>
                  <a:cubicBezTo>
                    <a:pt x="4531" y="2582"/>
                    <a:pt x="4523" y="2580"/>
                    <a:pt x="4516" y="2580"/>
                  </a:cubicBezTo>
                  <a:close/>
                  <a:moveTo>
                    <a:pt x="5261" y="3009"/>
                  </a:moveTo>
                  <a:cubicBezTo>
                    <a:pt x="5246" y="3009"/>
                    <a:pt x="5232" y="3017"/>
                    <a:pt x="5224" y="3031"/>
                  </a:cubicBezTo>
                  <a:cubicBezTo>
                    <a:pt x="5212" y="3051"/>
                    <a:pt x="5219" y="3078"/>
                    <a:pt x="5239" y="3089"/>
                  </a:cubicBezTo>
                  <a:lnTo>
                    <a:pt x="5686" y="3347"/>
                  </a:lnTo>
                  <a:cubicBezTo>
                    <a:pt x="5693" y="3352"/>
                    <a:pt x="5700" y="3353"/>
                    <a:pt x="5708" y="3353"/>
                  </a:cubicBezTo>
                  <a:cubicBezTo>
                    <a:pt x="5722" y="3353"/>
                    <a:pt x="5737" y="3345"/>
                    <a:pt x="5745" y="3331"/>
                  </a:cubicBezTo>
                  <a:cubicBezTo>
                    <a:pt x="5756" y="3311"/>
                    <a:pt x="5749" y="3285"/>
                    <a:pt x="5729" y="3273"/>
                  </a:cubicBezTo>
                  <a:lnTo>
                    <a:pt x="5282" y="3015"/>
                  </a:lnTo>
                  <a:cubicBezTo>
                    <a:pt x="5276" y="3011"/>
                    <a:pt x="5268" y="3009"/>
                    <a:pt x="5261" y="3009"/>
                  </a:cubicBezTo>
                  <a:close/>
                  <a:moveTo>
                    <a:pt x="6006" y="3440"/>
                  </a:moveTo>
                  <a:cubicBezTo>
                    <a:pt x="5991" y="3440"/>
                    <a:pt x="5976" y="3447"/>
                    <a:pt x="5968" y="3461"/>
                  </a:cubicBezTo>
                  <a:cubicBezTo>
                    <a:pt x="5957" y="3481"/>
                    <a:pt x="5963" y="3507"/>
                    <a:pt x="5984" y="3519"/>
                  </a:cubicBezTo>
                  <a:lnTo>
                    <a:pt x="6431" y="3777"/>
                  </a:lnTo>
                  <a:cubicBezTo>
                    <a:pt x="6437" y="3781"/>
                    <a:pt x="6444" y="3783"/>
                    <a:pt x="6452" y="3783"/>
                  </a:cubicBezTo>
                  <a:cubicBezTo>
                    <a:pt x="6467" y="3783"/>
                    <a:pt x="6481" y="3775"/>
                    <a:pt x="6489" y="3761"/>
                  </a:cubicBezTo>
                  <a:cubicBezTo>
                    <a:pt x="6501" y="3741"/>
                    <a:pt x="6494" y="3715"/>
                    <a:pt x="6474" y="3703"/>
                  </a:cubicBezTo>
                  <a:lnTo>
                    <a:pt x="6026" y="3445"/>
                  </a:lnTo>
                  <a:cubicBezTo>
                    <a:pt x="6020" y="3441"/>
                    <a:pt x="6013" y="3440"/>
                    <a:pt x="6006" y="3440"/>
                  </a:cubicBezTo>
                  <a:close/>
                  <a:moveTo>
                    <a:pt x="6750" y="3870"/>
                  </a:moveTo>
                  <a:cubicBezTo>
                    <a:pt x="6735" y="3870"/>
                    <a:pt x="6721" y="3877"/>
                    <a:pt x="6712" y="3891"/>
                  </a:cubicBezTo>
                  <a:cubicBezTo>
                    <a:pt x="6701" y="3911"/>
                    <a:pt x="6708" y="3937"/>
                    <a:pt x="6728" y="3949"/>
                  </a:cubicBezTo>
                  <a:lnTo>
                    <a:pt x="7175" y="4207"/>
                  </a:lnTo>
                  <a:cubicBezTo>
                    <a:pt x="7182" y="4211"/>
                    <a:pt x="7190" y="4213"/>
                    <a:pt x="7196" y="4213"/>
                  </a:cubicBezTo>
                  <a:cubicBezTo>
                    <a:pt x="7211" y="4213"/>
                    <a:pt x="7226" y="4205"/>
                    <a:pt x="7234" y="4192"/>
                  </a:cubicBezTo>
                  <a:cubicBezTo>
                    <a:pt x="7245" y="4171"/>
                    <a:pt x="7238" y="4144"/>
                    <a:pt x="7218" y="4133"/>
                  </a:cubicBezTo>
                  <a:lnTo>
                    <a:pt x="6771" y="3875"/>
                  </a:lnTo>
                  <a:cubicBezTo>
                    <a:pt x="6764" y="3871"/>
                    <a:pt x="6757" y="3870"/>
                    <a:pt x="6750" y="3870"/>
                  </a:cubicBezTo>
                  <a:close/>
                  <a:moveTo>
                    <a:pt x="7494" y="4299"/>
                  </a:moveTo>
                  <a:cubicBezTo>
                    <a:pt x="7479" y="4299"/>
                    <a:pt x="7465" y="4307"/>
                    <a:pt x="7457" y="4320"/>
                  </a:cubicBezTo>
                  <a:cubicBezTo>
                    <a:pt x="7445" y="4341"/>
                    <a:pt x="7452" y="4367"/>
                    <a:pt x="7472" y="4378"/>
                  </a:cubicBezTo>
                  <a:lnTo>
                    <a:pt x="7919" y="4636"/>
                  </a:lnTo>
                  <a:cubicBezTo>
                    <a:pt x="7926" y="4641"/>
                    <a:pt x="7934" y="4642"/>
                    <a:pt x="7941" y="4642"/>
                  </a:cubicBezTo>
                  <a:cubicBezTo>
                    <a:pt x="7955" y="4642"/>
                    <a:pt x="7970" y="4635"/>
                    <a:pt x="7978" y="4621"/>
                  </a:cubicBezTo>
                  <a:cubicBezTo>
                    <a:pt x="7989" y="4600"/>
                    <a:pt x="7982" y="4574"/>
                    <a:pt x="7962" y="4563"/>
                  </a:cubicBezTo>
                  <a:lnTo>
                    <a:pt x="7515" y="4305"/>
                  </a:lnTo>
                  <a:cubicBezTo>
                    <a:pt x="7509" y="4301"/>
                    <a:pt x="7501" y="4299"/>
                    <a:pt x="7494" y="4299"/>
                  </a:cubicBezTo>
                  <a:close/>
                  <a:moveTo>
                    <a:pt x="8239" y="4729"/>
                  </a:moveTo>
                  <a:cubicBezTo>
                    <a:pt x="8224" y="4729"/>
                    <a:pt x="8210" y="4736"/>
                    <a:pt x="8202" y="4750"/>
                  </a:cubicBezTo>
                  <a:cubicBezTo>
                    <a:pt x="8190" y="4770"/>
                    <a:pt x="8196" y="4797"/>
                    <a:pt x="8217" y="4809"/>
                  </a:cubicBezTo>
                  <a:lnTo>
                    <a:pt x="8664" y="5067"/>
                  </a:lnTo>
                  <a:cubicBezTo>
                    <a:pt x="8670" y="5070"/>
                    <a:pt x="8678" y="5072"/>
                    <a:pt x="8685" y="5072"/>
                  </a:cubicBezTo>
                  <a:cubicBezTo>
                    <a:pt x="8700" y="5072"/>
                    <a:pt x="8714" y="5064"/>
                    <a:pt x="8722" y="5051"/>
                  </a:cubicBezTo>
                  <a:cubicBezTo>
                    <a:pt x="8733" y="5030"/>
                    <a:pt x="8727" y="5005"/>
                    <a:pt x="8706" y="4992"/>
                  </a:cubicBezTo>
                  <a:lnTo>
                    <a:pt x="8259" y="4734"/>
                  </a:lnTo>
                  <a:cubicBezTo>
                    <a:pt x="8253" y="4731"/>
                    <a:pt x="8246" y="4729"/>
                    <a:pt x="8239" y="4729"/>
                  </a:cubicBezTo>
                  <a:close/>
                  <a:moveTo>
                    <a:pt x="8983" y="5159"/>
                  </a:moveTo>
                  <a:cubicBezTo>
                    <a:pt x="8968" y="5159"/>
                    <a:pt x="8954" y="5166"/>
                    <a:pt x="8946" y="5180"/>
                  </a:cubicBezTo>
                  <a:cubicBezTo>
                    <a:pt x="8934" y="5201"/>
                    <a:pt x="8942" y="5226"/>
                    <a:pt x="8962" y="5239"/>
                  </a:cubicBezTo>
                  <a:lnTo>
                    <a:pt x="9408" y="5497"/>
                  </a:lnTo>
                  <a:cubicBezTo>
                    <a:pt x="9415" y="5500"/>
                    <a:pt x="9423" y="5502"/>
                    <a:pt x="9429" y="5502"/>
                  </a:cubicBezTo>
                  <a:cubicBezTo>
                    <a:pt x="9444" y="5502"/>
                    <a:pt x="9459" y="5494"/>
                    <a:pt x="9467" y="5481"/>
                  </a:cubicBezTo>
                  <a:cubicBezTo>
                    <a:pt x="9479" y="5461"/>
                    <a:pt x="9471" y="5435"/>
                    <a:pt x="9451" y="5422"/>
                  </a:cubicBezTo>
                  <a:lnTo>
                    <a:pt x="9005" y="5164"/>
                  </a:lnTo>
                  <a:cubicBezTo>
                    <a:pt x="8998" y="5161"/>
                    <a:pt x="8990" y="5159"/>
                    <a:pt x="8983" y="5159"/>
                  </a:cubicBezTo>
                  <a:close/>
                  <a:moveTo>
                    <a:pt x="9727" y="5588"/>
                  </a:moveTo>
                  <a:cubicBezTo>
                    <a:pt x="9713" y="5588"/>
                    <a:pt x="9698" y="5596"/>
                    <a:pt x="9691" y="5610"/>
                  </a:cubicBezTo>
                  <a:cubicBezTo>
                    <a:pt x="9679" y="5631"/>
                    <a:pt x="9686" y="5657"/>
                    <a:pt x="9706" y="5668"/>
                  </a:cubicBezTo>
                  <a:lnTo>
                    <a:pt x="10152" y="5927"/>
                  </a:lnTo>
                  <a:cubicBezTo>
                    <a:pt x="10159" y="5930"/>
                    <a:pt x="10167" y="5932"/>
                    <a:pt x="10174" y="5932"/>
                  </a:cubicBezTo>
                  <a:cubicBezTo>
                    <a:pt x="10188" y="5932"/>
                    <a:pt x="10203" y="5925"/>
                    <a:pt x="10211" y="5911"/>
                  </a:cubicBezTo>
                  <a:cubicBezTo>
                    <a:pt x="10223" y="5891"/>
                    <a:pt x="10217" y="5864"/>
                    <a:pt x="10195" y="5852"/>
                  </a:cubicBezTo>
                  <a:lnTo>
                    <a:pt x="9749" y="5595"/>
                  </a:lnTo>
                  <a:cubicBezTo>
                    <a:pt x="9742" y="5590"/>
                    <a:pt x="9735" y="5588"/>
                    <a:pt x="9727" y="5588"/>
                  </a:cubicBezTo>
                  <a:close/>
                  <a:moveTo>
                    <a:pt x="10473" y="6018"/>
                  </a:moveTo>
                  <a:cubicBezTo>
                    <a:pt x="10458" y="6018"/>
                    <a:pt x="10443" y="6026"/>
                    <a:pt x="10435" y="6039"/>
                  </a:cubicBezTo>
                  <a:cubicBezTo>
                    <a:pt x="10424" y="6060"/>
                    <a:pt x="10430" y="6087"/>
                    <a:pt x="10451" y="6098"/>
                  </a:cubicBezTo>
                  <a:lnTo>
                    <a:pt x="10896" y="6358"/>
                  </a:lnTo>
                  <a:cubicBezTo>
                    <a:pt x="10902" y="6361"/>
                    <a:pt x="10910" y="6364"/>
                    <a:pt x="10918" y="6364"/>
                  </a:cubicBezTo>
                  <a:cubicBezTo>
                    <a:pt x="10933" y="6364"/>
                    <a:pt x="10946" y="6356"/>
                    <a:pt x="10954" y="6342"/>
                  </a:cubicBezTo>
                  <a:cubicBezTo>
                    <a:pt x="10966" y="6322"/>
                    <a:pt x="10960" y="6296"/>
                    <a:pt x="10939" y="6284"/>
                  </a:cubicBezTo>
                  <a:lnTo>
                    <a:pt x="10494" y="6024"/>
                  </a:lnTo>
                  <a:cubicBezTo>
                    <a:pt x="10487" y="6020"/>
                    <a:pt x="10480" y="6018"/>
                    <a:pt x="10473" y="6018"/>
                  </a:cubicBezTo>
                  <a:close/>
                  <a:moveTo>
                    <a:pt x="11214" y="6452"/>
                  </a:moveTo>
                  <a:cubicBezTo>
                    <a:pt x="11199" y="6452"/>
                    <a:pt x="11185" y="6460"/>
                    <a:pt x="11177" y="6474"/>
                  </a:cubicBezTo>
                  <a:cubicBezTo>
                    <a:pt x="11166" y="6494"/>
                    <a:pt x="11171" y="6520"/>
                    <a:pt x="11193" y="6533"/>
                  </a:cubicBezTo>
                  <a:lnTo>
                    <a:pt x="11636" y="6794"/>
                  </a:lnTo>
                  <a:cubicBezTo>
                    <a:pt x="11643" y="6797"/>
                    <a:pt x="11651" y="6800"/>
                    <a:pt x="11659" y="6800"/>
                  </a:cubicBezTo>
                  <a:cubicBezTo>
                    <a:pt x="11674" y="6800"/>
                    <a:pt x="11687" y="6792"/>
                    <a:pt x="11695" y="6778"/>
                  </a:cubicBezTo>
                  <a:cubicBezTo>
                    <a:pt x="11707" y="6758"/>
                    <a:pt x="11701" y="6732"/>
                    <a:pt x="11680" y="6720"/>
                  </a:cubicBezTo>
                  <a:lnTo>
                    <a:pt x="11236" y="6458"/>
                  </a:lnTo>
                  <a:cubicBezTo>
                    <a:pt x="11229" y="6454"/>
                    <a:pt x="11221" y="6452"/>
                    <a:pt x="11214" y="6452"/>
                  </a:cubicBezTo>
                  <a:close/>
                  <a:moveTo>
                    <a:pt x="11955" y="6888"/>
                  </a:moveTo>
                  <a:cubicBezTo>
                    <a:pt x="11940" y="6888"/>
                    <a:pt x="11926" y="6895"/>
                    <a:pt x="11918" y="6909"/>
                  </a:cubicBezTo>
                  <a:cubicBezTo>
                    <a:pt x="11907" y="6929"/>
                    <a:pt x="11912" y="6956"/>
                    <a:pt x="11934" y="6967"/>
                  </a:cubicBezTo>
                  <a:lnTo>
                    <a:pt x="12377" y="7230"/>
                  </a:lnTo>
                  <a:cubicBezTo>
                    <a:pt x="12384" y="7233"/>
                    <a:pt x="12392" y="7235"/>
                    <a:pt x="12400" y="7235"/>
                  </a:cubicBezTo>
                  <a:cubicBezTo>
                    <a:pt x="12413" y="7235"/>
                    <a:pt x="12428" y="7227"/>
                    <a:pt x="12436" y="7214"/>
                  </a:cubicBezTo>
                  <a:cubicBezTo>
                    <a:pt x="12448" y="7194"/>
                    <a:pt x="12442" y="7168"/>
                    <a:pt x="12421" y="7155"/>
                  </a:cubicBezTo>
                  <a:lnTo>
                    <a:pt x="11977" y="6894"/>
                  </a:lnTo>
                  <a:cubicBezTo>
                    <a:pt x="11970" y="6890"/>
                    <a:pt x="11962" y="6888"/>
                    <a:pt x="11955" y="6888"/>
                  </a:cubicBezTo>
                  <a:close/>
                  <a:moveTo>
                    <a:pt x="12696" y="7324"/>
                  </a:moveTo>
                  <a:cubicBezTo>
                    <a:pt x="12681" y="7324"/>
                    <a:pt x="12667" y="7331"/>
                    <a:pt x="12659" y="7346"/>
                  </a:cubicBezTo>
                  <a:cubicBezTo>
                    <a:pt x="12648" y="7366"/>
                    <a:pt x="12654" y="7392"/>
                    <a:pt x="12675" y="7404"/>
                  </a:cubicBezTo>
                  <a:lnTo>
                    <a:pt x="13118" y="7665"/>
                  </a:lnTo>
                  <a:cubicBezTo>
                    <a:pt x="13126" y="7669"/>
                    <a:pt x="13133" y="7671"/>
                    <a:pt x="13141" y="7671"/>
                  </a:cubicBezTo>
                  <a:cubicBezTo>
                    <a:pt x="13156" y="7671"/>
                    <a:pt x="13169" y="7663"/>
                    <a:pt x="13177" y="7650"/>
                  </a:cubicBezTo>
                  <a:cubicBezTo>
                    <a:pt x="13189" y="7629"/>
                    <a:pt x="13183" y="7604"/>
                    <a:pt x="13162" y="7591"/>
                  </a:cubicBezTo>
                  <a:lnTo>
                    <a:pt x="12717" y="7330"/>
                  </a:lnTo>
                  <a:cubicBezTo>
                    <a:pt x="12711" y="7326"/>
                    <a:pt x="12703" y="7324"/>
                    <a:pt x="12696" y="7324"/>
                  </a:cubicBezTo>
                  <a:close/>
                  <a:moveTo>
                    <a:pt x="13437" y="7759"/>
                  </a:moveTo>
                  <a:cubicBezTo>
                    <a:pt x="13422" y="7759"/>
                    <a:pt x="13408" y="7767"/>
                    <a:pt x="13400" y="7780"/>
                  </a:cubicBezTo>
                  <a:cubicBezTo>
                    <a:pt x="13389" y="7801"/>
                    <a:pt x="13395" y="7828"/>
                    <a:pt x="13416" y="7839"/>
                  </a:cubicBezTo>
                  <a:lnTo>
                    <a:pt x="13859" y="8101"/>
                  </a:lnTo>
                  <a:cubicBezTo>
                    <a:pt x="13867" y="8105"/>
                    <a:pt x="13874" y="8107"/>
                    <a:pt x="13882" y="8107"/>
                  </a:cubicBezTo>
                  <a:cubicBezTo>
                    <a:pt x="13896" y="8107"/>
                    <a:pt x="13910" y="8099"/>
                    <a:pt x="13918" y="8085"/>
                  </a:cubicBezTo>
                  <a:cubicBezTo>
                    <a:pt x="13930" y="8065"/>
                    <a:pt x="13923" y="8039"/>
                    <a:pt x="13903" y="8027"/>
                  </a:cubicBezTo>
                  <a:lnTo>
                    <a:pt x="13458" y="7766"/>
                  </a:lnTo>
                  <a:cubicBezTo>
                    <a:pt x="13452" y="7761"/>
                    <a:pt x="13444" y="7759"/>
                    <a:pt x="13437" y="7759"/>
                  </a:cubicBezTo>
                  <a:close/>
                  <a:moveTo>
                    <a:pt x="14178" y="8195"/>
                  </a:moveTo>
                  <a:cubicBezTo>
                    <a:pt x="14163" y="8195"/>
                    <a:pt x="14149" y="8203"/>
                    <a:pt x="14141" y="8217"/>
                  </a:cubicBezTo>
                  <a:cubicBezTo>
                    <a:pt x="14130" y="8237"/>
                    <a:pt x="14136" y="8263"/>
                    <a:pt x="14157" y="8276"/>
                  </a:cubicBezTo>
                  <a:lnTo>
                    <a:pt x="14600" y="8537"/>
                  </a:lnTo>
                  <a:cubicBezTo>
                    <a:pt x="14607" y="8540"/>
                    <a:pt x="14615" y="8543"/>
                    <a:pt x="14623" y="8543"/>
                  </a:cubicBezTo>
                  <a:cubicBezTo>
                    <a:pt x="14637" y="8543"/>
                    <a:pt x="14651" y="8535"/>
                    <a:pt x="14659" y="8521"/>
                  </a:cubicBezTo>
                  <a:cubicBezTo>
                    <a:pt x="14671" y="8501"/>
                    <a:pt x="14664" y="8475"/>
                    <a:pt x="14644" y="8463"/>
                  </a:cubicBezTo>
                  <a:lnTo>
                    <a:pt x="14199" y="8201"/>
                  </a:lnTo>
                  <a:cubicBezTo>
                    <a:pt x="14193" y="8197"/>
                    <a:pt x="14185" y="8195"/>
                    <a:pt x="14178" y="8195"/>
                  </a:cubicBezTo>
                  <a:close/>
                  <a:moveTo>
                    <a:pt x="14919" y="8631"/>
                  </a:moveTo>
                  <a:cubicBezTo>
                    <a:pt x="14904" y="8631"/>
                    <a:pt x="14890" y="8639"/>
                    <a:pt x="14882" y="8653"/>
                  </a:cubicBezTo>
                  <a:cubicBezTo>
                    <a:pt x="14870" y="8673"/>
                    <a:pt x="14877" y="8699"/>
                    <a:pt x="14898" y="8712"/>
                  </a:cubicBezTo>
                  <a:lnTo>
                    <a:pt x="15342" y="8973"/>
                  </a:lnTo>
                  <a:cubicBezTo>
                    <a:pt x="15349" y="8976"/>
                    <a:pt x="15356" y="8978"/>
                    <a:pt x="15364" y="8978"/>
                  </a:cubicBezTo>
                  <a:cubicBezTo>
                    <a:pt x="15378" y="8978"/>
                    <a:pt x="15392" y="8971"/>
                    <a:pt x="15401" y="8957"/>
                  </a:cubicBezTo>
                  <a:cubicBezTo>
                    <a:pt x="15412" y="8937"/>
                    <a:pt x="15405" y="8911"/>
                    <a:pt x="15385" y="8898"/>
                  </a:cubicBezTo>
                  <a:lnTo>
                    <a:pt x="14940" y="8637"/>
                  </a:lnTo>
                  <a:cubicBezTo>
                    <a:pt x="14933" y="8633"/>
                    <a:pt x="14926" y="8631"/>
                    <a:pt x="14919" y="8631"/>
                  </a:cubicBezTo>
                  <a:close/>
                  <a:moveTo>
                    <a:pt x="15660" y="9067"/>
                  </a:moveTo>
                  <a:cubicBezTo>
                    <a:pt x="15645" y="9067"/>
                    <a:pt x="15631" y="9075"/>
                    <a:pt x="15623" y="9089"/>
                  </a:cubicBezTo>
                  <a:cubicBezTo>
                    <a:pt x="15611" y="9109"/>
                    <a:pt x="15618" y="9135"/>
                    <a:pt x="15638" y="9147"/>
                  </a:cubicBezTo>
                  <a:lnTo>
                    <a:pt x="16083" y="9409"/>
                  </a:lnTo>
                  <a:cubicBezTo>
                    <a:pt x="16090" y="9412"/>
                    <a:pt x="16097" y="9414"/>
                    <a:pt x="16105" y="9414"/>
                  </a:cubicBezTo>
                  <a:cubicBezTo>
                    <a:pt x="16119" y="9414"/>
                    <a:pt x="16133" y="9406"/>
                    <a:pt x="16142" y="9393"/>
                  </a:cubicBezTo>
                  <a:cubicBezTo>
                    <a:pt x="16153" y="9373"/>
                    <a:pt x="16146" y="9347"/>
                    <a:pt x="16126" y="9334"/>
                  </a:cubicBezTo>
                  <a:lnTo>
                    <a:pt x="15681" y="9073"/>
                  </a:lnTo>
                  <a:cubicBezTo>
                    <a:pt x="15674" y="9069"/>
                    <a:pt x="15667" y="9067"/>
                    <a:pt x="15660" y="9067"/>
                  </a:cubicBezTo>
                  <a:close/>
                  <a:moveTo>
                    <a:pt x="16401" y="9503"/>
                  </a:moveTo>
                  <a:cubicBezTo>
                    <a:pt x="16386" y="9503"/>
                    <a:pt x="16372" y="9511"/>
                    <a:pt x="16364" y="9525"/>
                  </a:cubicBezTo>
                  <a:cubicBezTo>
                    <a:pt x="16352" y="9545"/>
                    <a:pt x="16359" y="9571"/>
                    <a:pt x="16379" y="9583"/>
                  </a:cubicBezTo>
                  <a:lnTo>
                    <a:pt x="16824" y="9844"/>
                  </a:lnTo>
                  <a:cubicBezTo>
                    <a:pt x="16831" y="9849"/>
                    <a:pt x="16838" y="9850"/>
                    <a:pt x="16846" y="9850"/>
                  </a:cubicBezTo>
                  <a:cubicBezTo>
                    <a:pt x="16860" y="9850"/>
                    <a:pt x="16874" y="9843"/>
                    <a:pt x="16882" y="9829"/>
                  </a:cubicBezTo>
                  <a:cubicBezTo>
                    <a:pt x="16894" y="9808"/>
                    <a:pt x="16887" y="9782"/>
                    <a:pt x="16867" y="9770"/>
                  </a:cubicBezTo>
                  <a:lnTo>
                    <a:pt x="16422" y="9509"/>
                  </a:lnTo>
                  <a:cubicBezTo>
                    <a:pt x="16416" y="9505"/>
                    <a:pt x="16408" y="9503"/>
                    <a:pt x="16401" y="9503"/>
                  </a:cubicBezTo>
                  <a:close/>
                  <a:moveTo>
                    <a:pt x="17141" y="9938"/>
                  </a:moveTo>
                  <a:cubicBezTo>
                    <a:pt x="17127" y="9938"/>
                    <a:pt x="17113" y="9946"/>
                    <a:pt x="17105" y="9960"/>
                  </a:cubicBezTo>
                  <a:cubicBezTo>
                    <a:pt x="17093" y="9981"/>
                    <a:pt x="17100" y="10007"/>
                    <a:pt x="17120" y="10019"/>
                  </a:cubicBezTo>
                  <a:lnTo>
                    <a:pt x="17565" y="10280"/>
                  </a:lnTo>
                  <a:cubicBezTo>
                    <a:pt x="17572" y="10284"/>
                    <a:pt x="17579" y="10286"/>
                    <a:pt x="17587" y="10286"/>
                  </a:cubicBezTo>
                  <a:cubicBezTo>
                    <a:pt x="17601" y="10286"/>
                    <a:pt x="17616" y="10278"/>
                    <a:pt x="17624" y="10264"/>
                  </a:cubicBezTo>
                  <a:cubicBezTo>
                    <a:pt x="17635" y="10244"/>
                    <a:pt x="17628" y="10218"/>
                    <a:pt x="17608" y="10206"/>
                  </a:cubicBezTo>
                  <a:lnTo>
                    <a:pt x="17163" y="9945"/>
                  </a:lnTo>
                  <a:cubicBezTo>
                    <a:pt x="17156" y="9940"/>
                    <a:pt x="17149" y="9938"/>
                    <a:pt x="17141" y="9938"/>
                  </a:cubicBezTo>
                  <a:close/>
                  <a:moveTo>
                    <a:pt x="17883" y="10375"/>
                  </a:moveTo>
                  <a:cubicBezTo>
                    <a:pt x="17868" y="10375"/>
                    <a:pt x="17854" y="10382"/>
                    <a:pt x="17846" y="10396"/>
                  </a:cubicBezTo>
                  <a:cubicBezTo>
                    <a:pt x="17834" y="10416"/>
                    <a:pt x="17841" y="10442"/>
                    <a:pt x="17861" y="10455"/>
                  </a:cubicBezTo>
                  <a:lnTo>
                    <a:pt x="18306" y="10716"/>
                  </a:lnTo>
                  <a:cubicBezTo>
                    <a:pt x="18313" y="10720"/>
                    <a:pt x="18320" y="10722"/>
                    <a:pt x="18327" y="10722"/>
                  </a:cubicBezTo>
                  <a:cubicBezTo>
                    <a:pt x="18342" y="10722"/>
                    <a:pt x="18357" y="10715"/>
                    <a:pt x="18365" y="10701"/>
                  </a:cubicBezTo>
                  <a:cubicBezTo>
                    <a:pt x="18376" y="10681"/>
                    <a:pt x="18369" y="10654"/>
                    <a:pt x="18349" y="10643"/>
                  </a:cubicBezTo>
                  <a:lnTo>
                    <a:pt x="17904" y="10380"/>
                  </a:lnTo>
                  <a:cubicBezTo>
                    <a:pt x="17897" y="10377"/>
                    <a:pt x="17890" y="10375"/>
                    <a:pt x="17883" y="103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3" name="Google Shape;2650;p56">
              <a:extLst>
                <a:ext uri="{FF2B5EF4-FFF2-40B4-BE49-F238E27FC236}">
                  <a16:creationId xmlns:a16="http://schemas.microsoft.com/office/drawing/2014/main" id="{01B696F0-F16C-9E10-A00E-B20942376613}"/>
                </a:ext>
              </a:extLst>
            </p:cNvPr>
            <p:cNvSpPr/>
            <p:nvPr/>
          </p:nvSpPr>
          <p:spPr>
            <a:xfrm>
              <a:off x="-1705323" y="3846412"/>
              <a:ext cx="21674" cy="21307"/>
            </a:xfrm>
            <a:custGeom>
              <a:avLst/>
              <a:gdLst/>
              <a:ahLst/>
              <a:cxnLst/>
              <a:rect l="l" t="t" r="r" b="b"/>
              <a:pathLst>
                <a:path w="354" h="348" extrusionOk="0">
                  <a:moveTo>
                    <a:pt x="49" y="1"/>
                  </a:moveTo>
                  <a:cubicBezTo>
                    <a:pt x="34" y="1"/>
                    <a:pt x="20" y="8"/>
                    <a:pt x="11" y="22"/>
                  </a:cubicBezTo>
                  <a:cubicBezTo>
                    <a:pt x="0" y="42"/>
                    <a:pt x="7" y="68"/>
                    <a:pt x="27" y="80"/>
                  </a:cubicBezTo>
                  <a:lnTo>
                    <a:pt x="186" y="174"/>
                  </a:lnTo>
                  <a:lnTo>
                    <a:pt x="27" y="269"/>
                  </a:lnTo>
                  <a:cubicBezTo>
                    <a:pt x="7" y="281"/>
                    <a:pt x="1" y="307"/>
                    <a:pt x="13" y="327"/>
                  </a:cubicBezTo>
                  <a:cubicBezTo>
                    <a:pt x="20" y="341"/>
                    <a:pt x="35" y="347"/>
                    <a:pt x="50" y="347"/>
                  </a:cubicBezTo>
                  <a:cubicBezTo>
                    <a:pt x="58" y="347"/>
                    <a:pt x="64" y="345"/>
                    <a:pt x="71" y="342"/>
                  </a:cubicBezTo>
                  <a:lnTo>
                    <a:pt x="354" y="173"/>
                  </a:lnTo>
                  <a:lnTo>
                    <a:pt x="70" y="6"/>
                  </a:lnTo>
                  <a:cubicBezTo>
                    <a:pt x="63" y="2"/>
                    <a:pt x="56" y="1"/>
                    <a:pt x="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4" name="Google Shape;2651;p56">
              <a:extLst>
                <a:ext uri="{FF2B5EF4-FFF2-40B4-BE49-F238E27FC236}">
                  <a16:creationId xmlns:a16="http://schemas.microsoft.com/office/drawing/2014/main" id="{69230BE9-8C96-F52C-069F-7E657E77111A}"/>
                </a:ext>
              </a:extLst>
            </p:cNvPr>
            <p:cNvSpPr/>
            <p:nvPr/>
          </p:nvSpPr>
          <p:spPr>
            <a:xfrm>
              <a:off x="-2305934" y="3873472"/>
              <a:ext cx="588207" cy="353524"/>
            </a:xfrm>
            <a:custGeom>
              <a:avLst/>
              <a:gdLst/>
              <a:ahLst/>
              <a:cxnLst/>
              <a:rect l="l" t="t" r="r" b="b"/>
              <a:pathLst>
                <a:path w="9607" h="5774" extrusionOk="0">
                  <a:moveTo>
                    <a:pt x="9558" y="1"/>
                  </a:moveTo>
                  <a:cubicBezTo>
                    <a:pt x="9550" y="1"/>
                    <a:pt x="9542" y="3"/>
                    <a:pt x="9535" y="7"/>
                  </a:cubicBezTo>
                  <a:lnTo>
                    <a:pt x="9083" y="278"/>
                  </a:lnTo>
                  <a:cubicBezTo>
                    <a:pt x="9063" y="289"/>
                    <a:pt x="9056" y="316"/>
                    <a:pt x="9068" y="337"/>
                  </a:cubicBezTo>
                  <a:cubicBezTo>
                    <a:pt x="9076" y="350"/>
                    <a:pt x="9091" y="357"/>
                    <a:pt x="9105" y="357"/>
                  </a:cubicBezTo>
                  <a:cubicBezTo>
                    <a:pt x="9112" y="357"/>
                    <a:pt x="9120" y="355"/>
                    <a:pt x="9127" y="351"/>
                  </a:cubicBezTo>
                  <a:lnTo>
                    <a:pt x="9579" y="80"/>
                  </a:lnTo>
                  <a:cubicBezTo>
                    <a:pt x="9600" y="67"/>
                    <a:pt x="9606" y="42"/>
                    <a:pt x="9594" y="21"/>
                  </a:cubicBezTo>
                  <a:cubicBezTo>
                    <a:pt x="9587" y="8"/>
                    <a:pt x="9572" y="1"/>
                    <a:pt x="9558" y="1"/>
                  </a:cubicBezTo>
                  <a:close/>
                  <a:moveTo>
                    <a:pt x="8803" y="452"/>
                  </a:moveTo>
                  <a:cubicBezTo>
                    <a:pt x="8795" y="452"/>
                    <a:pt x="8788" y="454"/>
                    <a:pt x="8781" y="458"/>
                  </a:cubicBezTo>
                  <a:lnTo>
                    <a:pt x="8328" y="728"/>
                  </a:lnTo>
                  <a:cubicBezTo>
                    <a:pt x="8308" y="741"/>
                    <a:pt x="8301" y="767"/>
                    <a:pt x="8314" y="787"/>
                  </a:cubicBezTo>
                  <a:cubicBezTo>
                    <a:pt x="8322" y="801"/>
                    <a:pt x="8336" y="808"/>
                    <a:pt x="8351" y="808"/>
                  </a:cubicBezTo>
                  <a:cubicBezTo>
                    <a:pt x="8358" y="808"/>
                    <a:pt x="8365" y="806"/>
                    <a:pt x="8372" y="802"/>
                  </a:cubicBezTo>
                  <a:lnTo>
                    <a:pt x="8825" y="531"/>
                  </a:lnTo>
                  <a:cubicBezTo>
                    <a:pt x="8845" y="519"/>
                    <a:pt x="8852" y="493"/>
                    <a:pt x="8840" y="473"/>
                  </a:cubicBezTo>
                  <a:cubicBezTo>
                    <a:pt x="8831" y="460"/>
                    <a:pt x="8817" y="452"/>
                    <a:pt x="8803" y="452"/>
                  </a:cubicBezTo>
                  <a:close/>
                  <a:moveTo>
                    <a:pt x="8048" y="904"/>
                  </a:moveTo>
                  <a:cubicBezTo>
                    <a:pt x="8041" y="904"/>
                    <a:pt x="8033" y="906"/>
                    <a:pt x="8027" y="910"/>
                  </a:cubicBezTo>
                  <a:lnTo>
                    <a:pt x="7574" y="1180"/>
                  </a:lnTo>
                  <a:cubicBezTo>
                    <a:pt x="7554" y="1192"/>
                    <a:pt x="7547" y="1218"/>
                    <a:pt x="7559" y="1239"/>
                  </a:cubicBezTo>
                  <a:cubicBezTo>
                    <a:pt x="7567" y="1252"/>
                    <a:pt x="7581" y="1260"/>
                    <a:pt x="7595" y="1260"/>
                  </a:cubicBezTo>
                  <a:cubicBezTo>
                    <a:pt x="7603" y="1260"/>
                    <a:pt x="7611" y="1258"/>
                    <a:pt x="7618" y="1254"/>
                  </a:cubicBezTo>
                  <a:lnTo>
                    <a:pt x="8070" y="983"/>
                  </a:lnTo>
                  <a:cubicBezTo>
                    <a:pt x="8091" y="971"/>
                    <a:pt x="8097" y="945"/>
                    <a:pt x="8085" y="924"/>
                  </a:cubicBezTo>
                  <a:cubicBezTo>
                    <a:pt x="8077" y="911"/>
                    <a:pt x="8063" y="904"/>
                    <a:pt x="8048" y="904"/>
                  </a:cubicBezTo>
                  <a:close/>
                  <a:moveTo>
                    <a:pt x="7293" y="1355"/>
                  </a:moveTo>
                  <a:cubicBezTo>
                    <a:pt x="7286" y="1355"/>
                    <a:pt x="7279" y="1357"/>
                    <a:pt x="7272" y="1361"/>
                  </a:cubicBezTo>
                  <a:lnTo>
                    <a:pt x="6819" y="1632"/>
                  </a:lnTo>
                  <a:cubicBezTo>
                    <a:pt x="6799" y="1644"/>
                    <a:pt x="6792" y="1670"/>
                    <a:pt x="6804" y="1690"/>
                  </a:cubicBezTo>
                  <a:cubicBezTo>
                    <a:pt x="6813" y="1704"/>
                    <a:pt x="6826" y="1712"/>
                    <a:pt x="6841" y="1712"/>
                  </a:cubicBezTo>
                  <a:cubicBezTo>
                    <a:pt x="6849" y="1712"/>
                    <a:pt x="6855" y="1709"/>
                    <a:pt x="6862" y="1705"/>
                  </a:cubicBezTo>
                  <a:lnTo>
                    <a:pt x="7315" y="1435"/>
                  </a:lnTo>
                  <a:cubicBezTo>
                    <a:pt x="7335" y="1422"/>
                    <a:pt x="7342" y="1396"/>
                    <a:pt x="7330" y="1376"/>
                  </a:cubicBezTo>
                  <a:cubicBezTo>
                    <a:pt x="7322" y="1363"/>
                    <a:pt x="7308" y="1355"/>
                    <a:pt x="7293" y="1355"/>
                  </a:cubicBezTo>
                  <a:close/>
                  <a:moveTo>
                    <a:pt x="6539" y="1807"/>
                  </a:moveTo>
                  <a:cubicBezTo>
                    <a:pt x="6532" y="1807"/>
                    <a:pt x="6524" y="1809"/>
                    <a:pt x="6518" y="1813"/>
                  </a:cubicBezTo>
                  <a:lnTo>
                    <a:pt x="6064" y="2083"/>
                  </a:lnTo>
                  <a:cubicBezTo>
                    <a:pt x="6044" y="2096"/>
                    <a:pt x="6038" y="2121"/>
                    <a:pt x="6049" y="2142"/>
                  </a:cubicBezTo>
                  <a:cubicBezTo>
                    <a:pt x="6057" y="2155"/>
                    <a:pt x="6072" y="2163"/>
                    <a:pt x="6086" y="2163"/>
                  </a:cubicBezTo>
                  <a:cubicBezTo>
                    <a:pt x="6094" y="2163"/>
                    <a:pt x="6101" y="2161"/>
                    <a:pt x="6108" y="2156"/>
                  </a:cubicBezTo>
                  <a:lnTo>
                    <a:pt x="6560" y="1886"/>
                  </a:lnTo>
                  <a:cubicBezTo>
                    <a:pt x="6581" y="1874"/>
                    <a:pt x="6587" y="1848"/>
                    <a:pt x="6576" y="1828"/>
                  </a:cubicBezTo>
                  <a:cubicBezTo>
                    <a:pt x="6568" y="1814"/>
                    <a:pt x="6553" y="1807"/>
                    <a:pt x="6539" y="1807"/>
                  </a:cubicBezTo>
                  <a:close/>
                  <a:moveTo>
                    <a:pt x="5784" y="2258"/>
                  </a:moveTo>
                  <a:cubicBezTo>
                    <a:pt x="5776" y="2258"/>
                    <a:pt x="5769" y="2260"/>
                    <a:pt x="5762" y="2263"/>
                  </a:cubicBezTo>
                  <a:lnTo>
                    <a:pt x="5309" y="2535"/>
                  </a:lnTo>
                  <a:cubicBezTo>
                    <a:pt x="5289" y="2547"/>
                    <a:pt x="5282" y="2573"/>
                    <a:pt x="5295" y="2593"/>
                  </a:cubicBezTo>
                  <a:cubicBezTo>
                    <a:pt x="5303" y="2607"/>
                    <a:pt x="5317" y="2614"/>
                    <a:pt x="5332" y="2614"/>
                  </a:cubicBezTo>
                  <a:cubicBezTo>
                    <a:pt x="5339" y="2614"/>
                    <a:pt x="5347" y="2612"/>
                    <a:pt x="5353" y="2608"/>
                  </a:cubicBezTo>
                  <a:lnTo>
                    <a:pt x="5806" y="2338"/>
                  </a:lnTo>
                  <a:cubicBezTo>
                    <a:pt x="5826" y="2325"/>
                    <a:pt x="5833" y="2299"/>
                    <a:pt x="5821" y="2279"/>
                  </a:cubicBezTo>
                  <a:cubicBezTo>
                    <a:pt x="5812" y="2265"/>
                    <a:pt x="5798" y="2258"/>
                    <a:pt x="5784" y="2258"/>
                  </a:cubicBezTo>
                  <a:close/>
                  <a:moveTo>
                    <a:pt x="5030" y="2709"/>
                  </a:moveTo>
                  <a:cubicBezTo>
                    <a:pt x="5022" y="2709"/>
                    <a:pt x="5015" y="2711"/>
                    <a:pt x="5008" y="2715"/>
                  </a:cubicBezTo>
                  <a:lnTo>
                    <a:pt x="4555" y="2986"/>
                  </a:lnTo>
                  <a:cubicBezTo>
                    <a:pt x="4535" y="2997"/>
                    <a:pt x="4528" y="3025"/>
                    <a:pt x="4540" y="3045"/>
                  </a:cubicBezTo>
                  <a:cubicBezTo>
                    <a:pt x="4548" y="3058"/>
                    <a:pt x="4563" y="3065"/>
                    <a:pt x="4576" y="3065"/>
                  </a:cubicBezTo>
                  <a:cubicBezTo>
                    <a:pt x="4584" y="3065"/>
                    <a:pt x="4592" y="3063"/>
                    <a:pt x="4599" y="3059"/>
                  </a:cubicBezTo>
                  <a:lnTo>
                    <a:pt x="5052" y="2788"/>
                  </a:lnTo>
                  <a:cubicBezTo>
                    <a:pt x="5072" y="2777"/>
                    <a:pt x="5079" y="2750"/>
                    <a:pt x="5066" y="2729"/>
                  </a:cubicBezTo>
                  <a:cubicBezTo>
                    <a:pt x="5058" y="2716"/>
                    <a:pt x="5044" y="2709"/>
                    <a:pt x="5030" y="2709"/>
                  </a:cubicBezTo>
                  <a:close/>
                  <a:moveTo>
                    <a:pt x="4275" y="3160"/>
                  </a:moveTo>
                  <a:cubicBezTo>
                    <a:pt x="4267" y="3160"/>
                    <a:pt x="4260" y="3162"/>
                    <a:pt x="4253" y="3166"/>
                  </a:cubicBezTo>
                  <a:lnTo>
                    <a:pt x="3800" y="3438"/>
                  </a:lnTo>
                  <a:cubicBezTo>
                    <a:pt x="3780" y="3449"/>
                    <a:pt x="3773" y="3476"/>
                    <a:pt x="3786" y="3496"/>
                  </a:cubicBezTo>
                  <a:cubicBezTo>
                    <a:pt x="3794" y="3510"/>
                    <a:pt x="3807" y="3517"/>
                    <a:pt x="3822" y="3517"/>
                  </a:cubicBezTo>
                  <a:cubicBezTo>
                    <a:pt x="3830" y="3517"/>
                    <a:pt x="3838" y="3514"/>
                    <a:pt x="3844" y="3511"/>
                  </a:cubicBezTo>
                  <a:lnTo>
                    <a:pt x="4296" y="3240"/>
                  </a:lnTo>
                  <a:cubicBezTo>
                    <a:pt x="4317" y="3227"/>
                    <a:pt x="4323" y="3201"/>
                    <a:pt x="4312" y="3181"/>
                  </a:cubicBezTo>
                  <a:cubicBezTo>
                    <a:pt x="4304" y="3168"/>
                    <a:pt x="4289" y="3160"/>
                    <a:pt x="4275" y="3160"/>
                  </a:cubicBezTo>
                  <a:close/>
                  <a:moveTo>
                    <a:pt x="3520" y="3612"/>
                  </a:moveTo>
                  <a:cubicBezTo>
                    <a:pt x="3513" y="3612"/>
                    <a:pt x="3505" y="3614"/>
                    <a:pt x="3499" y="3618"/>
                  </a:cubicBezTo>
                  <a:lnTo>
                    <a:pt x="3045" y="3888"/>
                  </a:lnTo>
                  <a:cubicBezTo>
                    <a:pt x="3025" y="3901"/>
                    <a:pt x="3019" y="3928"/>
                    <a:pt x="3030" y="3947"/>
                  </a:cubicBezTo>
                  <a:cubicBezTo>
                    <a:pt x="3038" y="3960"/>
                    <a:pt x="3053" y="3968"/>
                    <a:pt x="3067" y="3968"/>
                  </a:cubicBezTo>
                  <a:cubicBezTo>
                    <a:pt x="3075" y="3968"/>
                    <a:pt x="3082" y="3966"/>
                    <a:pt x="3089" y="3963"/>
                  </a:cubicBezTo>
                  <a:lnTo>
                    <a:pt x="3541" y="3691"/>
                  </a:lnTo>
                  <a:cubicBezTo>
                    <a:pt x="3563" y="3679"/>
                    <a:pt x="3568" y="3653"/>
                    <a:pt x="3557" y="3633"/>
                  </a:cubicBezTo>
                  <a:cubicBezTo>
                    <a:pt x="3549" y="3619"/>
                    <a:pt x="3535" y="3612"/>
                    <a:pt x="3520" y="3612"/>
                  </a:cubicBezTo>
                  <a:close/>
                  <a:moveTo>
                    <a:pt x="2765" y="4063"/>
                  </a:moveTo>
                  <a:cubicBezTo>
                    <a:pt x="2758" y="4063"/>
                    <a:pt x="2750" y="4065"/>
                    <a:pt x="2743" y="4069"/>
                  </a:cubicBezTo>
                  <a:lnTo>
                    <a:pt x="2290" y="4340"/>
                  </a:lnTo>
                  <a:cubicBezTo>
                    <a:pt x="2270" y="4352"/>
                    <a:pt x="2263" y="4378"/>
                    <a:pt x="2276" y="4398"/>
                  </a:cubicBezTo>
                  <a:cubicBezTo>
                    <a:pt x="2284" y="4412"/>
                    <a:pt x="2298" y="4420"/>
                    <a:pt x="2313" y="4420"/>
                  </a:cubicBezTo>
                  <a:cubicBezTo>
                    <a:pt x="2320" y="4420"/>
                    <a:pt x="2328" y="4417"/>
                    <a:pt x="2334" y="4414"/>
                  </a:cubicBezTo>
                  <a:lnTo>
                    <a:pt x="2787" y="4143"/>
                  </a:lnTo>
                  <a:cubicBezTo>
                    <a:pt x="2807" y="4130"/>
                    <a:pt x="2814" y="4104"/>
                    <a:pt x="2802" y="4084"/>
                  </a:cubicBezTo>
                  <a:cubicBezTo>
                    <a:pt x="2794" y="4071"/>
                    <a:pt x="2780" y="4063"/>
                    <a:pt x="2765" y="4063"/>
                  </a:cubicBezTo>
                  <a:close/>
                  <a:moveTo>
                    <a:pt x="2011" y="4515"/>
                  </a:moveTo>
                  <a:cubicBezTo>
                    <a:pt x="2003" y="4515"/>
                    <a:pt x="1996" y="4517"/>
                    <a:pt x="1989" y="4521"/>
                  </a:cubicBezTo>
                  <a:lnTo>
                    <a:pt x="1536" y="4791"/>
                  </a:lnTo>
                  <a:cubicBezTo>
                    <a:pt x="1516" y="4804"/>
                    <a:pt x="1509" y="4830"/>
                    <a:pt x="1521" y="4850"/>
                  </a:cubicBezTo>
                  <a:cubicBezTo>
                    <a:pt x="1529" y="4863"/>
                    <a:pt x="1544" y="4871"/>
                    <a:pt x="1558" y="4871"/>
                  </a:cubicBezTo>
                  <a:cubicBezTo>
                    <a:pt x="1565" y="4871"/>
                    <a:pt x="1573" y="4869"/>
                    <a:pt x="1580" y="4864"/>
                  </a:cubicBezTo>
                  <a:lnTo>
                    <a:pt x="2033" y="4594"/>
                  </a:lnTo>
                  <a:cubicBezTo>
                    <a:pt x="2053" y="4582"/>
                    <a:pt x="2060" y="4556"/>
                    <a:pt x="2047" y="4536"/>
                  </a:cubicBezTo>
                  <a:cubicBezTo>
                    <a:pt x="2039" y="4522"/>
                    <a:pt x="2025" y="4515"/>
                    <a:pt x="2011" y="4515"/>
                  </a:cubicBezTo>
                  <a:close/>
                  <a:moveTo>
                    <a:pt x="1256" y="4966"/>
                  </a:moveTo>
                  <a:cubicBezTo>
                    <a:pt x="1249" y="4966"/>
                    <a:pt x="1241" y="4968"/>
                    <a:pt x="1234" y="4973"/>
                  </a:cubicBezTo>
                  <a:lnTo>
                    <a:pt x="782" y="5243"/>
                  </a:lnTo>
                  <a:cubicBezTo>
                    <a:pt x="761" y="5255"/>
                    <a:pt x="754" y="5281"/>
                    <a:pt x="767" y="5301"/>
                  </a:cubicBezTo>
                  <a:cubicBezTo>
                    <a:pt x="775" y="5315"/>
                    <a:pt x="788" y="5323"/>
                    <a:pt x="803" y="5323"/>
                  </a:cubicBezTo>
                  <a:cubicBezTo>
                    <a:pt x="811" y="5323"/>
                    <a:pt x="819" y="5321"/>
                    <a:pt x="825" y="5316"/>
                  </a:cubicBezTo>
                  <a:lnTo>
                    <a:pt x="1278" y="5046"/>
                  </a:lnTo>
                  <a:cubicBezTo>
                    <a:pt x="1298" y="5033"/>
                    <a:pt x="1305" y="5008"/>
                    <a:pt x="1293" y="4987"/>
                  </a:cubicBezTo>
                  <a:cubicBezTo>
                    <a:pt x="1285" y="4974"/>
                    <a:pt x="1271" y="4966"/>
                    <a:pt x="1256" y="4966"/>
                  </a:cubicBezTo>
                  <a:close/>
                  <a:moveTo>
                    <a:pt x="501" y="5417"/>
                  </a:moveTo>
                  <a:cubicBezTo>
                    <a:pt x="494" y="5417"/>
                    <a:pt x="486" y="5419"/>
                    <a:pt x="480" y="5423"/>
                  </a:cubicBezTo>
                  <a:lnTo>
                    <a:pt x="27" y="5694"/>
                  </a:lnTo>
                  <a:cubicBezTo>
                    <a:pt x="7" y="5707"/>
                    <a:pt x="0" y="5733"/>
                    <a:pt x="12" y="5753"/>
                  </a:cubicBezTo>
                  <a:cubicBezTo>
                    <a:pt x="20" y="5766"/>
                    <a:pt x="34" y="5773"/>
                    <a:pt x="48" y="5773"/>
                  </a:cubicBezTo>
                  <a:cubicBezTo>
                    <a:pt x="56" y="5773"/>
                    <a:pt x="64" y="5772"/>
                    <a:pt x="70" y="5768"/>
                  </a:cubicBezTo>
                  <a:lnTo>
                    <a:pt x="523" y="5496"/>
                  </a:lnTo>
                  <a:cubicBezTo>
                    <a:pt x="544" y="5485"/>
                    <a:pt x="550" y="5458"/>
                    <a:pt x="538" y="5439"/>
                  </a:cubicBezTo>
                  <a:cubicBezTo>
                    <a:pt x="530" y="5425"/>
                    <a:pt x="515" y="5417"/>
                    <a:pt x="501" y="54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5" name="Google Shape;2652;p56">
              <a:extLst>
                <a:ext uri="{FF2B5EF4-FFF2-40B4-BE49-F238E27FC236}">
                  <a16:creationId xmlns:a16="http://schemas.microsoft.com/office/drawing/2014/main" id="{7483AC9F-1957-A019-662A-91521E25C20B}"/>
                </a:ext>
              </a:extLst>
            </p:cNvPr>
            <p:cNvSpPr/>
            <p:nvPr/>
          </p:nvSpPr>
          <p:spPr>
            <a:xfrm>
              <a:off x="-2337954" y="4232733"/>
              <a:ext cx="19531" cy="13409"/>
            </a:xfrm>
            <a:custGeom>
              <a:avLst/>
              <a:gdLst/>
              <a:ahLst/>
              <a:cxnLst/>
              <a:rect l="l" t="t" r="r" b="b"/>
              <a:pathLst>
                <a:path w="319" h="219" extrusionOk="0">
                  <a:moveTo>
                    <a:pt x="270" y="1"/>
                  </a:moveTo>
                  <a:cubicBezTo>
                    <a:pt x="262" y="1"/>
                    <a:pt x="255" y="3"/>
                    <a:pt x="248" y="7"/>
                  </a:cubicBezTo>
                  <a:lnTo>
                    <a:pt x="28" y="138"/>
                  </a:lnTo>
                  <a:cubicBezTo>
                    <a:pt x="7" y="151"/>
                    <a:pt x="1" y="177"/>
                    <a:pt x="13" y="197"/>
                  </a:cubicBezTo>
                  <a:cubicBezTo>
                    <a:pt x="21" y="210"/>
                    <a:pt x="35" y="218"/>
                    <a:pt x="50" y="218"/>
                  </a:cubicBezTo>
                  <a:cubicBezTo>
                    <a:pt x="57" y="218"/>
                    <a:pt x="65" y="216"/>
                    <a:pt x="71" y="212"/>
                  </a:cubicBezTo>
                  <a:lnTo>
                    <a:pt x="291" y="80"/>
                  </a:lnTo>
                  <a:cubicBezTo>
                    <a:pt x="311" y="68"/>
                    <a:pt x="318" y="41"/>
                    <a:pt x="307" y="21"/>
                  </a:cubicBezTo>
                  <a:cubicBezTo>
                    <a:pt x="299" y="8"/>
                    <a:pt x="284" y="1"/>
                    <a:pt x="27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6" name="Google Shape;2653;p56">
              <a:extLst>
                <a:ext uri="{FF2B5EF4-FFF2-40B4-BE49-F238E27FC236}">
                  <a16:creationId xmlns:a16="http://schemas.microsoft.com/office/drawing/2014/main" id="{21269B14-E9E4-205F-F924-F4585BE79419}"/>
                </a:ext>
              </a:extLst>
            </p:cNvPr>
            <p:cNvSpPr/>
            <p:nvPr/>
          </p:nvSpPr>
          <p:spPr>
            <a:xfrm>
              <a:off x="-3575604" y="3517090"/>
              <a:ext cx="19654" cy="13164"/>
            </a:xfrm>
            <a:custGeom>
              <a:avLst/>
              <a:gdLst/>
              <a:ahLst/>
              <a:cxnLst/>
              <a:rect l="l" t="t" r="r" b="b"/>
              <a:pathLst>
                <a:path w="321" h="215" extrusionOk="0">
                  <a:moveTo>
                    <a:pt x="271" y="1"/>
                  </a:moveTo>
                  <a:cubicBezTo>
                    <a:pt x="264" y="1"/>
                    <a:pt x="257" y="2"/>
                    <a:pt x="251" y="6"/>
                  </a:cubicBezTo>
                  <a:lnTo>
                    <a:pt x="28" y="134"/>
                  </a:lnTo>
                  <a:cubicBezTo>
                    <a:pt x="7" y="146"/>
                    <a:pt x="1" y="173"/>
                    <a:pt x="13" y="193"/>
                  </a:cubicBezTo>
                  <a:cubicBezTo>
                    <a:pt x="21" y="206"/>
                    <a:pt x="36" y="214"/>
                    <a:pt x="50" y="214"/>
                  </a:cubicBezTo>
                  <a:cubicBezTo>
                    <a:pt x="57" y="214"/>
                    <a:pt x="65" y="212"/>
                    <a:pt x="70" y="209"/>
                  </a:cubicBezTo>
                  <a:lnTo>
                    <a:pt x="293" y="80"/>
                  </a:lnTo>
                  <a:cubicBezTo>
                    <a:pt x="314" y="69"/>
                    <a:pt x="320" y="42"/>
                    <a:pt x="308" y="22"/>
                  </a:cubicBezTo>
                  <a:cubicBezTo>
                    <a:pt x="300" y="8"/>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7" name="Google Shape;2654;p56">
              <a:extLst>
                <a:ext uri="{FF2B5EF4-FFF2-40B4-BE49-F238E27FC236}">
                  <a16:creationId xmlns:a16="http://schemas.microsoft.com/office/drawing/2014/main" id="{E0F6D477-E669-A6D5-5243-93796E976696}"/>
                </a:ext>
              </a:extLst>
            </p:cNvPr>
            <p:cNvSpPr/>
            <p:nvPr/>
          </p:nvSpPr>
          <p:spPr>
            <a:xfrm>
              <a:off x="-4548398" y="3535640"/>
              <a:ext cx="960344" cy="556308"/>
            </a:xfrm>
            <a:custGeom>
              <a:avLst/>
              <a:gdLst/>
              <a:ahLst/>
              <a:cxnLst/>
              <a:rect l="l" t="t" r="r" b="b"/>
              <a:pathLst>
                <a:path w="15685" h="9086" extrusionOk="0">
                  <a:moveTo>
                    <a:pt x="15636" y="0"/>
                  </a:moveTo>
                  <a:cubicBezTo>
                    <a:pt x="15629" y="0"/>
                    <a:pt x="15621" y="2"/>
                    <a:pt x="15615" y="6"/>
                  </a:cubicBezTo>
                  <a:lnTo>
                    <a:pt x="15160" y="268"/>
                  </a:lnTo>
                  <a:cubicBezTo>
                    <a:pt x="15140" y="280"/>
                    <a:pt x="15133" y="307"/>
                    <a:pt x="15145" y="327"/>
                  </a:cubicBezTo>
                  <a:cubicBezTo>
                    <a:pt x="15153" y="340"/>
                    <a:pt x="15168" y="348"/>
                    <a:pt x="15182" y="348"/>
                  </a:cubicBezTo>
                  <a:cubicBezTo>
                    <a:pt x="15189" y="348"/>
                    <a:pt x="15197" y="346"/>
                    <a:pt x="15203" y="343"/>
                  </a:cubicBezTo>
                  <a:lnTo>
                    <a:pt x="15658" y="80"/>
                  </a:lnTo>
                  <a:cubicBezTo>
                    <a:pt x="15678" y="68"/>
                    <a:pt x="15685" y="42"/>
                    <a:pt x="15672" y="22"/>
                  </a:cubicBezTo>
                  <a:cubicBezTo>
                    <a:pt x="15665" y="8"/>
                    <a:pt x="15650" y="0"/>
                    <a:pt x="15636" y="0"/>
                  </a:cubicBezTo>
                  <a:close/>
                  <a:moveTo>
                    <a:pt x="14879" y="437"/>
                  </a:moveTo>
                  <a:cubicBezTo>
                    <a:pt x="14872" y="437"/>
                    <a:pt x="14865" y="439"/>
                    <a:pt x="14858" y="443"/>
                  </a:cubicBezTo>
                  <a:lnTo>
                    <a:pt x="14404" y="705"/>
                  </a:lnTo>
                  <a:cubicBezTo>
                    <a:pt x="14384" y="716"/>
                    <a:pt x="14376" y="743"/>
                    <a:pt x="14389" y="764"/>
                  </a:cubicBezTo>
                  <a:cubicBezTo>
                    <a:pt x="14396" y="777"/>
                    <a:pt x="14411" y="785"/>
                    <a:pt x="14426" y="785"/>
                  </a:cubicBezTo>
                  <a:cubicBezTo>
                    <a:pt x="14432" y="785"/>
                    <a:pt x="14440" y="783"/>
                    <a:pt x="14447" y="779"/>
                  </a:cubicBezTo>
                  <a:lnTo>
                    <a:pt x="14901" y="517"/>
                  </a:lnTo>
                  <a:cubicBezTo>
                    <a:pt x="14921" y="505"/>
                    <a:pt x="14928" y="479"/>
                    <a:pt x="14916" y="459"/>
                  </a:cubicBezTo>
                  <a:cubicBezTo>
                    <a:pt x="14908" y="445"/>
                    <a:pt x="14894" y="437"/>
                    <a:pt x="14879" y="437"/>
                  </a:cubicBezTo>
                  <a:close/>
                  <a:moveTo>
                    <a:pt x="14122" y="874"/>
                  </a:moveTo>
                  <a:cubicBezTo>
                    <a:pt x="14115" y="874"/>
                    <a:pt x="14108" y="876"/>
                    <a:pt x="14101" y="880"/>
                  </a:cubicBezTo>
                  <a:lnTo>
                    <a:pt x="13648" y="1142"/>
                  </a:lnTo>
                  <a:cubicBezTo>
                    <a:pt x="13627" y="1153"/>
                    <a:pt x="13619" y="1180"/>
                    <a:pt x="13632" y="1201"/>
                  </a:cubicBezTo>
                  <a:cubicBezTo>
                    <a:pt x="13640" y="1214"/>
                    <a:pt x="13654" y="1222"/>
                    <a:pt x="13669" y="1222"/>
                  </a:cubicBezTo>
                  <a:cubicBezTo>
                    <a:pt x="13676" y="1222"/>
                    <a:pt x="13684" y="1220"/>
                    <a:pt x="13690" y="1216"/>
                  </a:cubicBezTo>
                  <a:lnTo>
                    <a:pt x="14144" y="954"/>
                  </a:lnTo>
                  <a:cubicBezTo>
                    <a:pt x="14164" y="943"/>
                    <a:pt x="14171" y="916"/>
                    <a:pt x="14160" y="895"/>
                  </a:cubicBezTo>
                  <a:cubicBezTo>
                    <a:pt x="14152" y="882"/>
                    <a:pt x="14137" y="874"/>
                    <a:pt x="14122" y="874"/>
                  </a:cubicBezTo>
                  <a:close/>
                  <a:moveTo>
                    <a:pt x="13366" y="1311"/>
                  </a:moveTo>
                  <a:cubicBezTo>
                    <a:pt x="13359" y="1311"/>
                    <a:pt x="13351" y="1313"/>
                    <a:pt x="13345" y="1317"/>
                  </a:cubicBezTo>
                  <a:lnTo>
                    <a:pt x="12891" y="1579"/>
                  </a:lnTo>
                  <a:cubicBezTo>
                    <a:pt x="12871" y="1590"/>
                    <a:pt x="12863" y="1617"/>
                    <a:pt x="12875" y="1638"/>
                  </a:cubicBezTo>
                  <a:cubicBezTo>
                    <a:pt x="12883" y="1651"/>
                    <a:pt x="12898" y="1659"/>
                    <a:pt x="12912" y="1659"/>
                  </a:cubicBezTo>
                  <a:cubicBezTo>
                    <a:pt x="12919" y="1659"/>
                    <a:pt x="12927" y="1657"/>
                    <a:pt x="12934" y="1652"/>
                  </a:cubicBezTo>
                  <a:lnTo>
                    <a:pt x="13388" y="1391"/>
                  </a:lnTo>
                  <a:cubicBezTo>
                    <a:pt x="13408" y="1379"/>
                    <a:pt x="13415" y="1353"/>
                    <a:pt x="13403" y="1332"/>
                  </a:cubicBezTo>
                  <a:cubicBezTo>
                    <a:pt x="13395" y="1319"/>
                    <a:pt x="13380" y="1311"/>
                    <a:pt x="13366" y="1311"/>
                  </a:cubicBezTo>
                  <a:close/>
                  <a:moveTo>
                    <a:pt x="12609" y="1748"/>
                  </a:moveTo>
                  <a:cubicBezTo>
                    <a:pt x="12602" y="1748"/>
                    <a:pt x="12595" y="1750"/>
                    <a:pt x="12588" y="1754"/>
                  </a:cubicBezTo>
                  <a:lnTo>
                    <a:pt x="12134" y="2016"/>
                  </a:lnTo>
                  <a:cubicBezTo>
                    <a:pt x="12114" y="2027"/>
                    <a:pt x="12107" y="2054"/>
                    <a:pt x="12118" y="2074"/>
                  </a:cubicBezTo>
                  <a:cubicBezTo>
                    <a:pt x="12126" y="2088"/>
                    <a:pt x="12141" y="2096"/>
                    <a:pt x="12156" y="2096"/>
                  </a:cubicBezTo>
                  <a:cubicBezTo>
                    <a:pt x="12162" y="2096"/>
                    <a:pt x="12170" y="2094"/>
                    <a:pt x="12177" y="2089"/>
                  </a:cubicBezTo>
                  <a:lnTo>
                    <a:pt x="12631" y="1828"/>
                  </a:lnTo>
                  <a:cubicBezTo>
                    <a:pt x="12651" y="1815"/>
                    <a:pt x="12658" y="1790"/>
                    <a:pt x="12647" y="1769"/>
                  </a:cubicBezTo>
                  <a:cubicBezTo>
                    <a:pt x="12638" y="1756"/>
                    <a:pt x="12624" y="1748"/>
                    <a:pt x="12609" y="1748"/>
                  </a:cubicBezTo>
                  <a:close/>
                  <a:moveTo>
                    <a:pt x="11852" y="2185"/>
                  </a:moveTo>
                  <a:cubicBezTo>
                    <a:pt x="11845" y="2185"/>
                    <a:pt x="11838" y="2186"/>
                    <a:pt x="11831" y="2190"/>
                  </a:cubicBezTo>
                  <a:lnTo>
                    <a:pt x="11378" y="2453"/>
                  </a:lnTo>
                  <a:cubicBezTo>
                    <a:pt x="11357" y="2464"/>
                    <a:pt x="11350" y="2491"/>
                    <a:pt x="11362" y="2511"/>
                  </a:cubicBezTo>
                  <a:cubicBezTo>
                    <a:pt x="11370" y="2525"/>
                    <a:pt x="11384" y="2533"/>
                    <a:pt x="11399" y="2533"/>
                  </a:cubicBezTo>
                  <a:cubicBezTo>
                    <a:pt x="11406" y="2533"/>
                    <a:pt x="11414" y="2531"/>
                    <a:pt x="11420" y="2526"/>
                  </a:cubicBezTo>
                  <a:lnTo>
                    <a:pt x="11874" y="2265"/>
                  </a:lnTo>
                  <a:cubicBezTo>
                    <a:pt x="11894" y="2252"/>
                    <a:pt x="11901" y="2226"/>
                    <a:pt x="11890" y="2206"/>
                  </a:cubicBezTo>
                  <a:cubicBezTo>
                    <a:pt x="11882" y="2193"/>
                    <a:pt x="11867" y="2185"/>
                    <a:pt x="11852" y="2185"/>
                  </a:cubicBezTo>
                  <a:close/>
                  <a:moveTo>
                    <a:pt x="11096" y="2622"/>
                  </a:moveTo>
                  <a:cubicBezTo>
                    <a:pt x="11088" y="2622"/>
                    <a:pt x="11081" y="2624"/>
                    <a:pt x="11075" y="2627"/>
                  </a:cubicBezTo>
                  <a:lnTo>
                    <a:pt x="10621" y="2890"/>
                  </a:lnTo>
                  <a:cubicBezTo>
                    <a:pt x="10601" y="2901"/>
                    <a:pt x="10594" y="2928"/>
                    <a:pt x="10605" y="2948"/>
                  </a:cubicBezTo>
                  <a:cubicBezTo>
                    <a:pt x="10613" y="2962"/>
                    <a:pt x="10628" y="2970"/>
                    <a:pt x="10642" y="2970"/>
                  </a:cubicBezTo>
                  <a:cubicBezTo>
                    <a:pt x="10649" y="2970"/>
                    <a:pt x="10657" y="2967"/>
                    <a:pt x="10664" y="2963"/>
                  </a:cubicBezTo>
                  <a:lnTo>
                    <a:pt x="11117" y="2702"/>
                  </a:lnTo>
                  <a:cubicBezTo>
                    <a:pt x="11138" y="2689"/>
                    <a:pt x="11144" y="2663"/>
                    <a:pt x="11133" y="2643"/>
                  </a:cubicBezTo>
                  <a:cubicBezTo>
                    <a:pt x="11125" y="2629"/>
                    <a:pt x="11110" y="2622"/>
                    <a:pt x="11096" y="2622"/>
                  </a:cubicBezTo>
                  <a:close/>
                  <a:moveTo>
                    <a:pt x="10339" y="3058"/>
                  </a:moveTo>
                  <a:cubicBezTo>
                    <a:pt x="10332" y="3058"/>
                    <a:pt x="10325" y="3060"/>
                    <a:pt x="10318" y="3064"/>
                  </a:cubicBezTo>
                  <a:lnTo>
                    <a:pt x="9864" y="3327"/>
                  </a:lnTo>
                  <a:cubicBezTo>
                    <a:pt x="9844" y="3338"/>
                    <a:pt x="9837" y="3364"/>
                    <a:pt x="9848" y="3384"/>
                  </a:cubicBezTo>
                  <a:cubicBezTo>
                    <a:pt x="9856" y="3399"/>
                    <a:pt x="9871" y="3407"/>
                    <a:pt x="9885" y="3407"/>
                  </a:cubicBezTo>
                  <a:cubicBezTo>
                    <a:pt x="9892" y="3407"/>
                    <a:pt x="9900" y="3404"/>
                    <a:pt x="9907" y="3400"/>
                  </a:cubicBezTo>
                  <a:lnTo>
                    <a:pt x="10361" y="3137"/>
                  </a:lnTo>
                  <a:cubicBezTo>
                    <a:pt x="10381" y="3126"/>
                    <a:pt x="10388" y="3100"/>
                    <a:pt x="10376" y="3080"/>
                  </a:cubicBezTo>
                  <a:cubicBezTo>
                    <a:pt x="10369" y="3066"/>
                    <a:pt x="10354" y="3058"/>
                    <a:pt x="10339" y="3058"/>
                  </a:cubicBezTo>
                  <a:close/>
                  <a:moveTo>
                    <a:pt x="9582" y="3495"/>
                  </a:moveTo>
                  <a:cubicBezTo>
                    <a:pt x="9575" y="3495"/>
                    <a:pt x="9568" y="3497"/>
                    <a:pt x="9561" y="3501"/>
                  </a:cubicBezTo>
                  <a:lnTo>
                    <a:pt x="9107" y="3764"/>
                  </a:lnTo>
                  <a:cubicBezTo>
                    <a:pt x="9087" y="3775"/>
                    <a:pt x="9080" y="3801"/>
                    <a:pt x="9092" y="3821"/>
                  </a:cubicBezTo>
                  <a:cubicBezTo>
                    <a:pt x="9100" y="3836"/>
                    <a:pt x="9114" y="3843"/>
                    <a:pt x="9129" y="3843"/>
                  </a:cubicBezTo>
                  <a:cubicBezTo>
                    <a:pt x="9137" y="3843"/>
                    <a:pt x="9143" y="3841"/>
                    <a:pt x="9150" y="3837"/>
                  </a:cubicBezTo>
                  <a:lnTo>
                    <a:pt x="9604" y="3574"/>
                  </a:lnTo>
                  <a:cubicBezTo>
                    <a:pt x="9624" y="3563"/>
                    <a:pt x="9631" y="3537"/>
                    <a:pt x="9620" y="3517"/>
                  </a:cubicBezTo>
                  <a:cubicBezTo>
                    <a:pt x="9612" y="3503"/>
                    <a:pt x="9597" y="3495"/>
                    <a:pt x="9582" y="3495"/>
                  </a:cubicBezTo>
                  <a:close/>
                  <a:moveTo>
                    <a:pt x="8826" y="3932"/>
                  </a:moveTo>
                  <a:cubicBezTo>
                    <a:pt x="8818" y="3932"/>
                    <a:pt x="8811" y="3934"/>
                    <a:pt x="8804" y="3938"/>
                  </a:cubicBezTo>
                  <a:lnTo>
                    <a:pt x="8351" y="4200"/>
                  </a:lnTo>
                  <a:cubicBezTo>
                    <a:pt x="8330" y="4212"/>
                    <a:pt x="8324" y="4238"/>
                    <a:pt x="8335" y="4258"/>
                  </a:cubicBezTo>
                  <a:cubicBezTo>
                    <a:pt x="8343" y="4273"/>
                    <a:pt x="8357" y="4280"/>
                    <a:pt x="8372" y="4280"/>
                  </a:cubicBezTo>
                  <a:cubicBezTo>
                    <a:pt x="8380" y="4280"/>
                    <a:pt x="8387" y="4278"/>
                    <a:pt x="8393" y="4274"/>
                  </a:cubicBezTo>
                  <a:lnTo>
                    <a:pt x="8847" y="4012"/>
                  </a:lnTo>
                  <a:cubicBezTo>
                    <a:pt x="8868" y="4000"/>
                    <a:pt x="8875" y="3974"/>
                    <a:pt x="8863" y="3954"/>
                  </a:cubicBezTo>
                  <a:cubicBezTo>
                    <a:pt x="8855" y="3940"/>
                    <a:pt x="8841" y="3932"/>
                    <a:pt x="8826" y="3932"/>
                  </a:cubicBezTo>
                  <a:close/>
                  <a:moveTo>
                    <a:pt x="8069" y="4369"/>
                  </a:moveTo>
                  <a:cubicBezTo>
                    <a:pt x="8062" y="4369"/>
                    <a:pt x="8054" y="4371"/>
                    <a:pt x="8048" y="4375"/>
                  </a:cubicBezTo>
                  <a:lnTo>
                    <a:pt x="7594" y="4637"/>
                  </a:lnTo>
                  <a:cubicBezTo>
                    <a:pt x="7574" y="4649"/>
                    <a:pt x="7567" y="4675"/>
                    <a:pt x="7578" y="4696"/>
                  </a:cubicBezTo>
                  <a:cubicBezTo>
                    <a:pt x="7586" y="4709"/>
                    <a:pt x="7601" y="4717"/>
                    <a:pt x="7615" y="4717"/>
                  </a:cubicBezTo>
                  <a:cubicBezTo>
                    <a:pt x="7623" y="4717"/>
                    <a:pt x="7630" y="4715"/>
                    <a:pt x="7637" y="4712"/>
                  </a:cubicBezTo>
                  <a:lnTo>
                    <a:pt x="8091" y="4449"/>
                  </a:lnTo>
                  <a:cubicBezTo>
                    <a:pt x="8111" y="4437"/>
                    <a:pt x="8119" y="4411"/>
                    <a:pt x="8106" y="4391"/>
                  </a:cubicBezTo>
                  <a:cubicBezTo>
                    <a:pt x="8099" y="4377"/>
                    <a:pt x="8084" y="4369"/>
                    <a:pt x="8069" y="4369"/>
                  </a:cubicBezTo>
                  <a:close/>
                  <a:moveTo>
                    <a:pt x="7313" y="4806"/>
                  </a:moveTo>
                  <a:cubicBezTo>
                    <a:pt x="7305" y="4806"/>
                    <a:pt x="7298" y="4808"/>
                    <a:pt x="7291" y="4812"/>
                  </a:cubicBezTo>
                  <a:lnTo>
                    <a:pt x="6837" y="5073"/>
                  </a:lnTo>
                  <a:cubicBezTo>
                    <a:pt x="6817" y="5086"/>
                    <a:pt x="6810" y="5111"/>
                    <a:pt x="6822" y="5132"/>
                  </a:cubicBezTo>
                  <a:cubicBezTo>
                    <a:pt x="6831" y="5145"/>
                    <a:pt x="6844" y="5153"/>
                    <a:pt x="6859" y="5153"/>
                  </a:cubicBezTo>
                  <a:cubicBezTo>
                    <a:pt x="6867" y="5153"/>
                    <a:pt x="6873" y="5152"/>
                    <a:pt x="6880" y="5147"/>
                  </a:cubicBezTo>
                  <a:lnTo>
                    <a:pt x="7334" y="4885"/>
                  </a:lnTo>
                  <a:cubicBezTo>
                    <a:pt x="7354" y="4874"/>
                    <a:pt x="7362" y="4848"/>
                    <a:pt x="7350" y="4828"/>
                  </a:cubicBezTo>
                  <a:cubicBezTo>
                    <a:pt x="7342" y="4813"/>
                    <a:pt x="7328" y="4806"/>
                    <a:pt x="7313" y="4806"/>
                  </a:cubicBezTo>
                  <a:close/>
                  <a:moveTo>
                    <a:pt x="6557" y="5243"/>
                  </a:moveTo>
                  <a:cubicBezTo>
                    <a:pt x="6550" y="5243"/>
                    <a:pt x="6542" y="5245"/>
                    <a:pt x="6535" y="5249"/>
                  </a:cubicBezTo>
                  <a:lnTo>
                    <a:pt x="6082" y="5510"/>
                  </a:lnTo>
                  <a:cubicBezTo>
                    <a:pt x="6060" y="5522"/>
                    <a:pt x="6054" y="5548"/>
                    <a:pt x="6066" y="5569"/>
                  </a:cubicBezTo>
                  <a:cubicBezTo>
                    <a:pt x="6074" y="5582"/>
                    <a:pt x="6087" y="5590"/>
                    <a:pt x="6103" y="5590"/>
                  </a:cubicBezTo>
                  <a:cubicBezTo>
                    <a:pt x="6110" y="5590"/>
                    <a:pt x="6117" y="5589"/>
                    <a:pt x="6123" y="5584"/>
                  </a:cubicBezTo>
                  <a:lnTo>
                    <a:pt x="6578" y="5323"/>
                  </a:lnTo>
                  <a:cubicBezTo>
                    <a:pt x="6599" y="5311"/>
                    <a:pt x="6605" y="5285"/>
                    <a:pt x="6593" y="5265"/>
                  </a:cubicBezTo>
                  <a:cubicBezTo>
                    <a:pt x="6585" y="5250"/>
                    <a:pt x="6572" y="5243"/>
                    <a:pt x="6557" y="5243"/>
                  </a:cubicBezTo>
                  <a:close/>
                  <a:moveTo>
                    <a:pt x="5801" y="5679"/>
                  </a:moveTo>
                  <a:cubicBezTo>
                    <a:pt x="5793" y="5679"/>
                    <a:pt x="5786" y="5681"/>
                    <a:pt x="5779" y="5686"/>
                  </a:cubicBezTo>
                  <a:lnTo>
                    <a:pt x="5325" y="5947"/>
                  </a:lnTo>
                  <a:cubicBezTo>
                    <a:pt x="5304" y="5959"/>
                    <a:pt x="5297" y="5985"/>
                    <a:pt x="5309" y="6006"/>
                  </a:cubicBezTo>
                  <a:cubicBezTo>
                    <a:pt x="5317" y="6019"/>
                    <a:pt x="5332" y="6027"/>
                    <a:pt x="5346" y="6027"/>
                  </a:cubicBezTo>
                  <a:cubicBezTo>
                    <a:pt x="5353" y="6027"/>
                    <a:pt x="5361" y="6026"/>
                    <a:pt x="5367" y="6021"/>
                  </a:cubicBezTo>
                  <a:lnTo>
                    <a:pt x="5822" y="5759"/>
                  </a:lnTo>
                  <a:cubicBezTo>
                    <a:pt x="5842" y="5748"/>
                    <a:pt x="5849" y="5722"/>
                    <a:pt x="5836" y="5700"/>
                  </a:cubicBezTo>
                  <a:cubicBezTo>
                    <a:pt x="5829" y="5687"/>
                    <a:pt x="5815" y="5679"/>
                    <a:pt x="5801" y="5679"/>
                  </a:cubicBezTo>
                  <a:close/>
                  <a:moveTo>
                    <a:pt x="5044" y="6116"/>
                  </a:moveTo>
                  <a:cubicBezTo>
                    <a:pt x="5037" y="6116"/>
                    <a:pt x="5029" y="6118"/>
                    <a:pt x="5022" y="6123"/>
                  </a:cubicBezTo>
                  <a:lnTo>
                    <a:pt x="4568" y="6384"/>
                  </a:lnTo>
                  <a:cubicBezTo>
                    <a:pt x="4548" y="6396"/>
                    <a:pt x="4540" y="6422"/>
                    <a:pt x="4553" y="6442"/>
                  </a:cubicBezTo>
                  <a:cubicBezTo>
                    <a:pt x="4560" y="6456"/>
                    <a:pt x="4575" y="6464"/>
                    <a:pt x="4590" y="6464"/>
                  </a:cubicBezTo>
                  <a:cubicBezTo>
                    <a:pt x="4596" y="6464"/>
                    <a:pt x="4604" y="6463"/>
                    <a:pt x="4611" y="6458"/>
                  </a:cubicBezTo>
                  <a:lnTo>
                    <a:pt x="5065" y="6196"/>
                  </a:lnTo>
                  <a:cubicBezTo>
                    <a:pt x="5085" y="6185"/>
                    <a:pt x="5092" y="6159"/>
                    <a:pt x="5081" y="6137"/>
                  </a:cubicBezTo>
                  <a:cubicBezTo>
                    <a:pt x="5072" y="6124"/>
                    <a:pt x="5058" y="6116"/>
                    <a:pt x="5044" y="6116"/>
                  </a:cubicBezTo>
                  <a:close/>
                  <a:moveTo>
                    <a:pt x="4287" y="6553"/>
                  </a:moveTo>
                  <a:cubicBezTo>
                    <a:pt x="4280" y="6553"/>
                    <a:pt x="4272" y="6555"/>
                    <a:pt x="4265" y="6560"/>
                  </a:cubicBezTo>
                  <a:lnTo>
                    <a:pt x="3812" y="6821"/>
                  </a:lnTo>
                  <a:cubicBezTo>
                    <a:pt x="3791" y="6833"/>
                    <a:pt x="3783" y="6859"/>
                    <a:pt x="3796" y="6879"/>
                  </a:cubicBezTo>
                  <a:cubicBezTo>
                    <a:pt x="3804" y="6893"/>
                    <a:pt x="3818" y="6901"/>
                    <a:pt x="3833" y="6901"/>
                  </a:cubicBezTo>
                  <a:cubicBezTo>
                    <a:pt x="3840" y="6901"/>
                    <a:pt x="3848" y="6900"/>
                    <a:pt x="3854" y="6895"/>
                  </a:cubicBezTo>
                  <a:lnTo>
                    <a:pt x="4308" y="6633"/>
                  </a:lnTo>
                  <a:cubicBezTo>
                    <a:pt x="4328" y="6621"/>
                    <a:pt x="4335" y="6596"/>
                    <a:pt x="4324" y="6574"/>
                  </a:cubicBezTo>
                  <a:cubicBezTo>
                    <a:pt x="4316" y="6561"/>
                    <a:pt x="4302" y="6553"/>
                    <a:pt x="4287" y="6553"/>
                  </a:cubicBezTo>
                  <a:close/>
                  <a:moveTo>
                    <a:pt x="3530" y="6990"/>
                  </a:moveTo>
                  <a:cubicBezTo>
                    <a:pt x="3522" y="6990"/>
                    <a:pt x="3515" y="6992"/>
                    <a:pt x="3509" y="6995"/>
                  </a:cubicBezTo>
                  <a:lnTo>
                    <a:pt x="3055" y="7258"/>
                  </a:lnTo>
                  <a:cubicBezTo>
                    <a:pt x="3035" y="7270"/>
                    <a:pt x="3027" y="7296"/>
                    <a:pt x="3039" y="7316"/>
                  </a:cubicBezTo>
                  <a:cubicBezTo>
                    <a:pt x="3047" y="7330"/>
                    <a:pt x="3062" y="7338"/>
                    <a:pt x="3076" y="7338"/>
                  </a:cubicBezTo>
                  <a:cubicBezTo>
                    <a:pt x="3083" y="7338"/>
                    <a:pt x="3091" y="7337"/>
                    <a:pt x="3098" y="7332"/>
                  </a:cubicBezTo>
                  <a:lnTo>
                    <a:pt x="3551" y="7070"/>
                  </a:lnTo>
                  <a:cubicBezTo>
                    <a:pt x="3572" y="7058"/>
                    <a:pt x="3578" y="7031"/>
                    <a:pt x="3567" y="7011"/>
                  </a:cubicBezTo>
                  <a:cubicBezTo>
                    <a:pt x="3559" y="6997"/>
                    <a:pt x="3544" y="6990"/>
                    <a:pt x="3530" y="6990"/>
                  </a:cubicBezTo>
                  <a:close/>
                  <a:moveTo>
                    <a:pt x="2773" y="7427"/>
                  </a:moveTo>
                  <a:cubicBezTo>
                    <a:pt x="2766" y="7427"/>
                    <a:pt x="2759" y="7429"/>
                    <a:pt x="2752" y="7432"/>
                  </a:cubicBezTo>
                  <a:lnTo>
                    <a:pt x="2298" y="7695"/>
                  </a:lnTo>
                  <a:cubicBezTo>
                    <a:pt x="2278" y="7707"/>
                    <a:pt x="2270" y="7733"/>
                    <a:pt x="2282" y="7753"/>
                  </a:cubicBezTo>
                  <a:cubicBezTo>
                    <a:pt x="2290" y="7767"/>
                    <a:pt x="2305" y="7775"/>
                    <a:pt x="2320" y="7775"/>
                  </a:cubicBezTo>
                  <a:cubicBezTo>
                    <a:pt x="2326" y="7775"/>
                    <a:pt x="2334" y="7773"/>
                    <a:pt x="2341" y="7769"/>
                  </a:cubicBezTo>
                  <a:lnTo>
                    <a:pt x="2795" y="7507"/>
                  </a:lnTo>
                  <a:cubicBezTo>
                    <a:pt x="2815" y="7495"/>
                    <a:pt x="2822" y="7468"/>
                    <a:pt x="2810" y="7448"/>
                  </a:cubicBezTo>
                  <a:cubicBezTo>
                    <a:pt x="2802" y="7434"/>
                    <a:pt x="2788" y="7427"/>
                    <a:pt x="2773" y="7427"/>
                  </a:cubicBezTo>
                  <a:close/>
                  <a:moveTo>
                    <a:pt x="2016" y="7864"/>
                  </a:moveTo>
                  <a:cubicBezTo>
                    <a:pt x="2009" y="7864"/>
                    <a:pt x="2002" y="7865"/>
                    <a:pt x="1995" y="7869"/>
                  </a:cubicBezTo>
                  <a:lnTo>
                    <a:pt x="1541" y="8132"/>
                  </a:lnTo>
                  <a:cubicBezTo>
                    <a:pt x="1521" y="8144"/>
                    <a:pt x="1513" y="8170"/>
                    <a:pt x="1526" y="8190"/>
                  </a:cubicBezTo>
                  <a:cubicBezTo>
                    <a:pt x="1534" y="8204"/>
                    <a:pt x="1548" y="8211"/>
                    <a:pt x="1563" y="8211"/>
                  </a:cubicBezTo>
                  <a:cubicBezTo>
                    <a:pt x="1570" y="8211"/>
                    <a:pt x="1577" y="8210"/>
                    <a:pt x="1584" y="8206"/>
                  </a:cubicBezTo>
                  <a:lnTo>
                    <a:pt x="2038" y="7943"/>
                  </a:lnTo>
                  <a:cubicBezTo>
                    <a:pt x="2058" y="7932"/>
                    <a:pt x="2065" y="7906"/>
                    <a:pt x="2054" y="7885"/>
                  </a:cubicBezTo>
                  <a:cubicBezTo>
                    <a:pt x="2045" y="7871"/>
                    <a:pt x="2031" y="7864"/>
                    <a:pt x="2016" y="7864"/>
                  </a:cubicBezTo>
                  <a:close/>
                  <a:moveTo>
                    <a:pt x="1259" y="8301"/>
                  </a:moveTo>
                  <a:cubicBezTo>
                    <a:pt x="1252" y="8301"/>
                    <a:pt x="1245" y="8302"/>
                    <a:pt x="1239" y="8306"/>
                  </a:cubicBezTo>
                  <a:lnTo>
                    <a:pt x="785" y="8568"/>
                  </a:lnTo>
                  <a:cubicBezTo>
                    <a:pt x="764" y="8581"/>
                    <a:pt x="758" y="8607"/>
                    <a:pt x="769" y="8627"/>
                  </a:cubicBezTo>
                  <a:cubicBezTo>
                    <a:pt x="777" y="8640"/>
                    <a:pt x="791" y="8648"/>
                    <a:pt x="806" y="8648"/>
                  </a:cubicBezTo>
                  <a:cubicBezTo>
                    <a:pt x="813" y="8648"/>
                    <a:pt x="821" y="8646"/>
                    <a:pt x="828" y="8643"/>
                  </a:cubicBezTo>
                  <a:lnTo>
                    <a:pt x="1281" y="8380"/>
                  </a:lnTo>
                  <a:cubicBezTo>
                    <a:pt x="1302" y="8369"/>
                    <a:pt x="1308" y="8342"/>
                    <a:pt x="1297" y="8322"/>
                  </a:cubicBezTo>
                  <a:cubicBezTo>
                    <a:pt x="1289" y="8308"/>
                    <a:pt x="1274" y="8301"/>
                    <a:pt x="1259" y="8301"/>
                  </a:cubicBezTo>
                  <a:close/>
                  <a:moveTo>
                    <a:pt x="503" y="8738"/>
                  </a:moveTo>
                  <a:cubicBezTo>
                    <a:pt x="496" y="8738"/>
                    <a:pt x="488" y="8739"/>
                    <a:pt x="482" y="8743"/>
                  </a:cubicBezTo>
                  <a:lnTo>
                    <a:pt x="28" y="9005"/>
                  </a:lnTo>
                  <a:cubicBezTo>
                    <a:pt x="8" y="9017"/>
                    <a:pt x="1" y="9044"/>
                    <a:pt x="12" y="9064"/>
                  </a:cubicBezTo>
                  <a:cubicBezTo>
                    <a:pt x="20" y="9077"/>
                    <a:pt x="35" y="9085"/>
                    <a:pt x="49" y="9085"/>
                  </a:cubicBezTo>
                  <a:cubicBezTo>
                    <a:pt x="57" y="9085"/>
                    <a:pt x="64" y="9083"/>
                    <a:pt x="71" y="9080"/>
                  </a:cubicBezTo>
                  <a:lnTo>
                    <a:pt x="525" y="8817"/>
                  </a:lnTo>
                  <a:cubicBezTo>
                    <a:pt x="545" y="8806"/>
                    <a:pt x="553" y="8779"/>
                    <a:pt x="540" y="8759"/>
                  </a:cubicBezTo>
                  <a:cubicBezTo>
                    <a:pt x="533" y="8745"/>
                    <a:pt x="518" y="8738"/>
                    <a:pt x="503" y="87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8" name="Google Shape;2655;p56">
              <a:extLst>
                <a:ext uri="{FF2B5EF4-FFF2-40B4-BE49-F238E27FC236}">
                  <a16:creationId xmlns:a16="http://schemas.microsoft.com/office/drawing/2014/main" id="{C240EDA0-B567-6B3D-1F90-E8608624929C}"/>
                </a:ext>
              </a:extLst>
            </p:cNvPr>
            <p:cNvSpPr/>
            <p:nvPr/>
          </p:nvSpPr>
          <p:spPr>
            <a:xfrm>
              <a:off x="-4548643" y="4123877"/>
              <a:ext cx="216498" cy="129066"/>
            </a:xfrm>
            <a:custGeom>
              <a:avLst/>
              <a:gdLst/>
              <a:ahLst/>
              <a:cxnLst/>
              <a:rect l="l" t="t" r="r" b="b"/>
              <a:pathLst>
                <a:path w="3536" h="2108" extrusionOk="0">
                  <a:moveTo>
                    <a:pt x="48" y="0"/>
                  </a:moveTo>
                  <a:cubicBezTo>
                    <a:pt x="34" y="0"/>
                    <a:pt x="20" y="8"/>
                    <a:pt x="12" y="21"/>
                  </a:cubicBezTo>
                  <a:cubicBezTo>
                    <a:pt x="0" y="41"/>
                    <a:pt x="6" y="68"/>
                    <a:pt x="28" y="80"/>
                  </a:cubicBezTo>
                  <a:lnTo>
                    <a:pt x="476" y="343"/>
                  </a:lnTo>
                  <a:cubicBezTo>
                    <a:pt x="482" y="348"/>
                    <a:pt x="490" y="350"/>
                    <a:pt x="497" y="350"/>
                  </a:cubicBezTo>
                  <a:cubicBezTo>
                    <a:pt x="512" y="350"/>
                    <a:pt x="526" y="342"/>
                    <a:pt x="534" y="329"/>
                  </a:cubicBezTo>
                  <a:cubicBezTo>
                    <a:pt x="545" y="308"/>
                    <a:pt x="539" y="282"/>
                    <a:pt x="518" y="270"/>
                  </a:cubicBezTo>
                  <a:lnTo>
                    <a:pt x="70" y="7"/>
                  </a:lnTo>
                  <a:cubicBezTo>
                    <a:pt x="63" y="2"/>
                    <a:pt x="56" y="0"/>
                    <a:pt x="48" y="0"/>
                  </a:cubicBezTo>
                  <a:close/>
                  <a:moveTo>
                    <a:pt x="797" y="440"/>
                  </a:moveTo>
                  <a:cubicBezTo>
                    <a:pt x="782" y="440"/>
                    <a:pt x="768" y="448"/>
                    <a:pt x="759" y="461"/>
                  </a:cubicBezTo>
                  <a:cubicBezTo>
                    <a:pt x="747" y="482"/>
                    <a:pt x="754" y="508"/>
                    <a:pt x="774" y="520"/>
                  </a:cubicBezTo>
                  <a:lnTo>
                    <a:pt x="1223" y="784"/>
                  </a:lnTo>
                  <a:cubicBezTo>
                    <a:pt x="1230" y="787"/>
                    <a:pt x="1237" y="789"/>
                    <a:pt x="1245" y="789"/>
                  </a:cubicBezTo>
                  <a:cubicBezTo>
                    <a:pt x="1259" y="789"/>
                    <a:pt x="1274" y="781"/>
                    <a:pt x="1282" y="768"/>
                  </a:cubicBezTo>
                  <a:cubicBezTo>
                    <a:pt x="1293" y="747"/>
                    <a:pt x="1286" y="722"/>
                    <a:pt x="1266" y="709"/>
                  </a:cubicBezTo>
                  <a:lnTo>
                    <a:pt x="818" y="446"/>
                  </a:lnTo>
                  <a:cubicBezTo>
                    <a:pt x="811" y="442"/>
                    <a:pt x="804" y="440"/>
                    <a:pt x="797" y="440"/>
                  </a:cubicBezTo>
                  <a:close/>
                  <a:moveTo>
                    <a:pt x="1543" y="880"/>
                  </a:moveTo>
                  <a:cubicBezTo>
                    <a:pt x="1529" y="880"/>
                    <a:pt x="1515" y="887"/>
                    <a:pt x="1507" y="901"/>
                  </a:cubicBezTo>
                  <a:cubicBezTo>
                    <a:pt x="1495" y="921"/>
                    <a:pt x="1502" y="947"/>
                    <a:pt x="1522" y="959"/>
                  </a:cubicBezTo>
                  <a:lnTo>
                    <a:pt x="1970" y="1223"/>
                  </a:lnTo>
                  <a:cubicBezTo>
                    <a:pt x="1978" y="1227"/>
                    <a:pt x="1985" y="1228"/>
                    <a:pt x="1992" y="1228"/>
                  </a:cubicBezTo>
                  <a:cubicBezTo>
                    <a:pt x="2007" y="1228"/>
                    <a:pt x="2021" y="1222"/>
                    <a:pt x="2029" y="1208"/>
                  </a:cubicBezTo>
                  <a:cubicBezTo>
                    <a:pt x="2041" y="1188"/>
                    <a:pt x="2034" y="1161"/>
                    <a:pt x="2014" y="1149"/>
                  </a:cubicBezTo>
                  <a:lnTo>
                    <a:pt x="1565" y="886"/>
                  </a:lnTo>
                  <a:cubicBezTo>
                    <a:pt x="1558" y="882"/>
                    <a:pt x="1551" y="880"/>
                    <a:pt x="1543" y="880"/>
                  </a:cubicBezTo>
                  <a:close/>
                  <a:moveTo>
                    <a:pt x="2290" y="1319"/>
                  </a:moveTo>
                  <a:cubicBezTo>
                    <a:pt x="2276" y="1319"/>
                    <a:pt x="2262" y="1326"/>
                    <a:pt x="2254" y="1340"/>
                  </a:cubicBezTo>
                  <a:cubicBezTo>
                    <a:pt x="2242" y="1360"/>
                    <a:pt x="2249" y="1387"/>
                    <a:pt x="2269" y="1398"/>
                  </a:cubicBezTo>
                  <a:lnTo>
                    <a:pt x="2718" y="1662"/>
                  </a:lnTo>
                  <a:cubicBezTo>
                    <a:pt x="2724" y="1666"/>
                    <a:pt x="2732" y="1669"/>
                    <a:pt x="2739" y="1669"/>
                  </a:cubicBezTo>
                  <a:cubicBezTo>
                    <a:pt x="2754" y="1669"/>
                    <a:pt x="2768" y="1661"/>
                    <a:pt x="2776" y="1647"/>
                  </a:cubicBezTo>
                  <a:cubicBezTo>
                    <a:pt x="2789" y="1627"/>
                    <a:pt x="2782" y="1601"/>
                    <a:pt x="2762" y="1589"/>
                  </a:cubicBezTo>
                  <a:lnTo>
                    <a:pt x="2312" y="1325"/>
                  </a:lnTo>
                  <a:cubicBezTo>
                    <a:pt x="2305" y="1321"/>
                    <a:pt x="2298" y="1319"/>
                    <a:pt x="2290" y="1319"/>
                  </a:cubicBezTo>
                  <a:close/>
                  <a:moveTo>
                    <a:pt x="3038" y="1759"/>
                  </a:moveTo>
                  <a:cubicBezTo>
                    <a:pt x="3024" y="1759"/>
                    <a:pt x="3010" y="1766"/>
                    <a:pt x="3001" y="1780"/>
                  </a:cubicBezTo>
                  <a:cubicBezTo>
                    <a:pt x="2990" y="1800"/>
                    <a:pt x="2997" y="1826"/>
                    <a:pt x="3017" y="1839"/>
                  </a:cubicBezTo>
                  <a:lnTo>
                    <a:pt x="3465" y="2102"/>
                  </a:lnTo>
                  <a:cubicBezTo>
                    <a:pt x="3472" y="2105"/>
                    <a:pt x="3479" y="2108"/>
                    <a:pt x="3487" y="2108"/>
                  </a:cubicBezTo>
                  <a:cubicBezTo>
                    <a:pt x="3501" y="2108"/>
                    <a:pt x="3516" y="2100"/>
                    <a:pt x="3524" y="2086"/>
                  </a:cubicBezTo>
                  <a:cubicBezTo>
                    <a:pt x="3535" y="2066"/>
                    <a:pt x="3528" y="2040"/>
                    <a:pt x="3508" y="2028"/>
                  </a:cubicBezTo>
                  <a:lnTo>
                    <a:pt x="3060" y="1764"/>
                  </a:lnTo>
                  <a:cubicBezTo>
                    <a:pt x="3053" y="1761"/>
                    <a:pt x="3046" y="1759"/>
                    <a:pt x="3038" y="17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09" name="Google Shape;2656;p56">
              <a:extLst>
                <a:ext uri="{FF2B5EF4-FFF2-40B4-BE49-F238E27FC236}">
                  <a16:creationId xmlns:a16="http://schemas.microsoft.com/office/drawing/2014/main" id="{DAC65964-361B-9098-4FAC-FF1EE8BFB2C4}"/>
                </a:ext>
              </a:extLst>
            </p:cNvPr>
            <p:cNvSpPr/>
            <p:nvPr/>
          </p:nvSpPr>
          <p:spPr>
            <a:xfrm>
              <a:off x="-4319909" y="4258447"/>
              <a:ext cx="19593" cy="13286"/>
            </a:xfrm>
            <a:custGeom>
              <a:avLst/>
              <a:gdLst/>
              <a:ahLst/>
              <a:cxnLst/>
              <a:rect l="l" t="t" r="r" b="b"/>
              <a:pathLst>
                <a:path w="320" h="217" extrusionOk="0">
                  <a:moveTo>
                    <a:pt x="50" y="0"/>
                  </a:moveTo>
                  <a:cubicBezTo>
                    <a:pt x="35" y="0"/>
                    <a:pt x="21" y="8"/>
                    <a:pt x="13" y="21"/>
                  </a:cubicBezTo>
                  <a:cubicBezTo>
                    <a:pt x="1" y="41"/>
                    <a:pt x="7" y="67"/>
                    <a:pt x="28" y="80"/>
                  </a:cubicBezTo>
                  <a:lnTo>
                    <a:pt x="248" y="209"/>
                  </a:lnTo>
                  <a:cubicBezTo>
                    <a:pt x="256" y="214"/>
                    <a:pt x="263" y="216"/>
                    <a:pt x="271" y="216"/>
                  </a:cubicBezTo>
                  <a:cubicBezTo>
                    <a:pt x="286" y="216"/>
                    <a:pt x="299" y="208"/>
                    <a:pt x="307" y="195"/>
                  </a:cubicBezTo>
                  <a:cubicBezTo>
                    <a:pt x="319" y="174"/>
                    <a:pt x="313" y="148"/>
                    <a:pt x="292" y="136"/>
                  </a:cubicBezTo>
                  <a:lnTo>
                    <a:pt x="72" y="5"/>
                  </a:lnTo>
                  <a:cubicBezTo>
                    <a:pt x="65" y="2"/>
                    <a:pt x="58" y="0"/>
                    <a:pt x="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0" name="Google Shape;2657;p56">
              <a:extLst>
                <a:ext uri="{FF2B5EF4-FFF2-40B4-BE49-F238E27FC236}">
                  <a16:creationId xmlns:a16="http://schemas.microsoft.com/office/drawing/2014/main" id="{CB791C9F-EAE4-A757-10F7-8B70A1273197}"/>
                </a:ext>
              </a:extLst>
            </p:cNvPr>
            <p:cNvSpPr/>
            <p:nvPr/>
          </p:nvSpPr>
          <p:spPr>
            <a:xfrm>
              <a:off x="-4229296" y="3492355"/>
              <a:ext cx="19654" cy="131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1" name="Google Shape;2658;p56">
              <a:extLst>
                <a:ext uri="{FF2B5EF4-FFF2-40B4-BE49-F238E27FC236}">
                  <a16:creationId xmlns:a16="http://schemas.microsoft.com/office/drawing/2014/main" id="{E88CA47B-67FD-EFAC-2D71-F68E756BCC91}"/>
                </a:ext>
              </a:extLst>
            </p:cNvPr>
            <p:cNvSpPr/>
            <p:nvPr/>
          </p:nvSpPr>
          <p:spPr>
            <a:xfrm>
              <a:off x="-4517051" y="3511212"/>
              <a:ext cx="274603" cy="160414"/>
            </a:xfrm>
            <a:custGeom>
              <a:avLst/>
              <a:gdLst/>
              <a:ahLst/>
              <a:cxnLst/>
              <a:rect l="l" t="t" r="r" b="b"/>
              <a:pathLst>
                <a:path w="4485" h="2620" extrusionOk="0">
                  <a:moveTo>
                    <a:pt x="4435" y="1"/>
                  </a:moveTo>
                  <a:cubicBezTo>
                    <a:pt x="4428" y="1"/>
                    <a:pt x="4421" y="3"/>
                    <a:pt x="4414" y="6"/>
                  </a:cubicBezTo>
                  <a:lnTo>
                    <a:pt x="3945" y="278"/>
                  </a:lnTo>
                  <a:cubicBezTo>
                    <a:pt x="3923" y="290"/>
                    <a:pt x="3917" y="316"/>
                    <a:pt x="3929" y="336"/>
                  </a:cubicBezTo>
                  <a:cubicBezTo>
                    <a:pt x="3937" y="350"/>
                    <a:pt x="3952" y="358"/>
                    <a:pt x="3966" y="358"/>
                  </a:cubicBezTo>
                  <a:cubicBezTo>
                    <a:pt x="3973" y="358"/>
                    <a:pt x="3981" y="356"/>
                    <a:pt x="3986" y="352"/>
                  </a:cubicBezTo>
                  <a:lnTo>
                    <a:pt x="4457" y="81"/>
                  </a:lnTo>
                  <a:cubicBezTo>
                    <a:pt x="4477" y="69"/>
                    <a:pt x="4484" y="42"/>
                    <a:pt x="4473" y="22"/>
                  </a:cubicBezTo>
                  <a:cubicBezTo>
                    <a:pt x="4465" y="8"/>
                    <a:pt x="4450" y="1"/>
                    <a:pt x="4435" y="1"/>
                  </a:cubicBezTo>
                  <a:close/>
                  <a:moveTo>
                    <a:pt x="3652" y="454"/>
                  </a:moveTo>
                  <a:cubicBezTo>
                    <a:pt x="3645" y="454"/>
                    <a:pt x="3637" y="455"/>
                    <a:pt x="3631" y="459"/>
                  </a:cubicBezTo>
                  <a:lnTo>
                    <a:pt x="3161" y="730"/>
                  </a:lnTo>
                  <a:cubicBezTo>
                    <a:pt x="3141" y="743"/>
                    <a:pt x="3133" y="769"/>
                    <a:pt x="3145" y="789"/>
                  </a:cubicBezTo>
                  <a:cubicBezTo>
                    <a:pt x="3153" y="802"/>
                    <a:pt x="3168" y="810"/>
                    <a:pt x="3182" y="810"/>
                  </a:cubicBezTo>
                  <a:cubicBezTo>
                    <a:pt x="3189" y="810"/>
                    <a:pt x="3197" y="808"/>
                    <a:pt x="3204" y="805"/>
                  </a:cubicBezTo>
                  <a:lnTo>
                    <a:pt x="3673" y="533"/>
                  </a:lnTo>
                  <a:cubicBezTo>
                    <a:pt x="3694" y="521"/>
                    <a:pt x="3702" y="495"/>
                    <a:pt x="3689" y="475"/>
                  </a:cubicBezTo>
                  <a:cubicBezTo>
                    <a:pt x="3682" y="461"/>
                    <a:pt x="3667" y="454"/>
                    <a:pt x="3652" y="454"/>
                  </a:cubicBezTo>
                  <a:close/>
                  <a:moveTo>
                    <a:pt x="2869" y="906"/>
                  </a:moveTo>
                  <a:cubicBezTo>
                    <a:pt x="2862" y="906"/>
                    <a:pt x="2855" y="908"/>
                    <a:pt x="2848" y="912"/>
                  </a:cubicBezTo>
                  <a:lnTo>
                    <a:pt x="2377" y="1183"/>
                  </a:lnTo>
                  <a:cubicBezTo>
                    <a:pt x="2357" y="1194"/>
                    <a:pt x="2350" y="1221"/>
                    <a:pt x="2362" y="1242"/>
                  </a:cubicBezTo>
                  <a:cubicBezTo>
                    <a:pt x="2369" y="1255"/>
                    <a:pt x="2384" y="1263"/>
                    <a:pt x="2399" y="1263"/>
                  </a:cubicBezTo>
                  <a:cubicBezTo>
                    <a:pt x="2407" y="1263"/>
                    <a:pt x="2413" y="1261"/>
                    <a:pt x="2420" y="1256"/>
                  </a:cubicBezTo>
                  <a:lnTo>
                    <a:pt x="2890" y="985"/>
                  </a:lnTo>
                  <a:cubicBezTo>
                    <a:pt x="2911" y="974"/>
                    <a:pt x="2918" y="948"/>
                    <a:pt x="2905" y="927"/>
                  </a:cubicBezTo>
                  <a:cubicBezTo>
                    <a:pt x="2898" y="914"/>
                    <a:pt x="2884" y="906"/>
                    <a:pt x="2869" y="906"/>
                  </a:cubicBezTo>
                  <a:close/>
                  <a:moveTo>
                    <a:pt x="2086" y="1358"/>
                  </a:moveTo>
                  <a:cubicBezTo>
                    <a:pt x="2079" y="1358"/>
                    <a:pt x="2071" y="1360"/>
                    <a:pt x="2064" y="1364"/>
                  </a:cubicBezTo>
                  <a:lnTo>
                    <a:pt x="1594" y="1636"/>
                  </a:lnTo>
                  <a:cubicBezTo>
                    <a:pt x="1573" y="1647"/>
                    <a:pt x="1567" y="1673"/>
                    <a:pt x="1579" y="1693"/>
                  </a:cubicBezTo>
                  <a:cubicBezTo>
                    <a:pt x="1587" y="1708"/>
                    <a:pt x="1600" y="1714"/>
                    <a:pt x="1615" y="1714"/>
                  </a:cubicBezTo>
                  <a:cubicBezTo>
                    <a:pt x="1623" y="1714"/>
                    <a:pt x="1630" y="1713"/>
                    <a:pt x="1636" y="1709"/>
                  </a:cubicBezTo>
                  <a:lnTo>
                    <a:pt x="2107" y="1437"/>
                  </a:lnTo>
                  <a:cubicBezTo>
                    <a:pt x="2127" y="1426"/>
                    <a:pt x="2134" y="1400"/>
                    <a:pt x="2123" y="1379"/>
                  </a:cubicBezTo>
                  <a:cubicBezTo>
                    <a:pt x="2115" y="1366"/>
                    <a:pt x="2101" y="1358"/>
                    <a:pt x="2086" y="1358"/>
                  </a:cubicBezTo>
                  <a:close/>
                  <a:moveTo>
                    <a:pt x="1301" y="1810"/>
                  </a:moveTo>
                  <a:cubicBezTo>
                    <a:pt x="1294" y="1810"/>
                    <a:pt x="1287" y="1812"/>
                    <a:pt x="1281" y="1816"/>
                  </a:cubicBezTo>
                  <a:lnTo>
                    <a:pt x="811" y="2087"/>
                  </a:lnTo>
                  <a:cubicBezTo>
                    <a:pt x="791" y="2100"/>
                    <a:pt x="783" y="2125"/>
                    <a:pt x="795" y="2146"/>
                  </a:cubicBezTo>
                  <a:cubicBezTo>
                    <a:pt x="803" y="2159"/>
                    <a:pt x="818" y="2167"/>
                    <a:pt x="832" y="2167"/>
                  </a:cubicBezTo>
                  <a:cubicBezTo>
                    <a:pt x="839" y="2167"/>
                    <a:pt x="847" y="2165"/>
                    <a:pt x="854" y="2162"/>
                  </a:cubicBezTo>
                  <a:lnTo>
                    <a:pt x="1323" y="1890"/>
                  </a:lnTo>
                  <a:cubicBezTo>
                    <a:pt x="1344" y="1878"/>
                    <a:pt x="1350" y="1852"/>
                    <a:pt x="1339" y="1832"/>
                  </a:cubicBezTo>
                  <a:cubicBezTo>
                    <a:pt x="1331" y="1818"/>
                    <a:pt x="1316" y="1810"/>
                    <a:pt x="1301" y="1810"/>
                  </a:cubicBezTo>
                  <a:close/>
                  <a:moveTo>
                    <a:pt x="518" y="2263"/>
                  </a:moveTo>
                  <a:cubicBezTo>
                    <a:pt x="511" y="2263"/>
                    <a:pt x="503" y="2264"/>
                    <a:pt x="497" y="2269"/>
                  </a:cubicBezTo>
                  <a:lnTo>
                    <a:pt x="27" y="2540"/>
                  </a:lnTo>
                  <a:cubicBezTo>
                    <a:pt x="7" y="2551"/>
                    <a:pt x="0" y="2578"/>
                    <a:pt x="11" y="2598"/>
                  </a:cubicBezTo>
                  <a:cubicBezTo>
                    <a:pt x="19" y="2612"/>
                    <a:pt x="34" y="2620"/>
                    <a:pt x="49" y="2620"/>
                  </a:cubicBezTo>
                  <a:cubicBezTo>
                    <a:pt x="55" y="2620"/>
                    <a:pt x="63" y="2618"/>
                    <a:pt x="70" y="2614"/>
                  </a:cubicBezTo>
                  <a:lnTo>
                    <a:pt x="540" y="2343"/>
                  </a:lnTo>
                  <a:cubicBezTo>
                    <a:pt x="560" y="2330"/>
                    <a:pt x="568" y="2305"/>
                    <a:pt x="555" y="2284"/>
                  </a:cubicBezTo>
                  <a:cubicBezTo>
                    <a:pt x="548" y="2271"/>
                    <a:pt x="533" y="2263"/>
                    <a:pt x="518" y="22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2" name="Google Shape;2659;p56">
              <a:extLst>
                <a:ext uri="{FF2B5EF4-FFF2-40B4-BE49-F238E27FC236}">
                  <a16:creationId xmlns:a16="http://schemas.microsoft.com/office/drawing/2014/main" id="{F96608A1-4405-7184-4A79-1DFD9C60E86B}"/>
                </a:ext>
              </a:extLst>
            </p:cNvPr>
            <p:cNvSpPr/>
            <p:nvPr/>
          </p:nvSpPr>
          <p:spPr>
            <a:xfrm>
              <a:off x="-4519133" y="3703332"/>
              <a:ext cx="289909" cy="171986"/>
            </a:xfrm>
            <a:custGeom>
              <a:avLst/>
              <a:gdLst/>
              <a:ahLst/>
              <a:cxnLst/>
              <a:rect l="l" t="t" r="r" b="b"/>
              <a:pathLst>
                <a:path w="4735" h="2809" extrusionOk="0">
                  <a:moveTo>
                    <a:pt x="50" y="0"/>
                  </a:moveTo>
                  <a:cubicBezTo>
                    <a:pt x="35" y="0"/>
                    <a:pt x="20" y="8"/>
                    <a:pt x="13" y="21"/>
                  </a:cubicBezTo>
                  <a:cubicBezTo>
                    <a:pt x="0" y="41"/>
                    <a:pt x="7" y="67"/>
                    <a:pt x="27" y="80"/>
                  </a:cubicBezTo>
                  <a:lnTo>
                    <a:pt x="450" y="328"/>
                  </a:lnTo>
                  <a:cubicBezTo>
                    <a:pt x="456" y="331"/>
                    <a:pt x="463" y="333"/>
                    <a:pt x="471" y="333"/>
                  </a:cubicBezTo>
                  <a:cubicBezTo>
                    <a:pt x="486" y="333"/>
                    <a:pt x="499" y="325"/>
                    <a:pt x="508" y="312"/>
                  </a:cubicBezTo>
                  <a:cubicBezTo>
                    <a:pt x="520" y="291"/>
                    <a:pt x="513" y="266"/>
                    <a:pt x="493" y="253"/>
                  </a:cubicBezTo>
                  <a:lnTo>
                    <a:pt x="71" y="5"/>
                  </a:lnTo>
                  <a:cubicBezTo>
                    <a:pt x="65" y="2"/>
                    <a:pt x="57" y="0"/>
                    <a:pt x="50" y="0"/>
                  </a:cubicBezTo>
                  <a:close/>
                  <a:moveTo>
                    <a:pt x="752" y="412"/>
                  </a:moveTo>
                  <a:cubicBezTo>
                    <a:pt x="737" y="412"/>
                    <a:pt x="723" y="420"/>
                    <a:pt x="715" y="433"/>
                  </a:cubicBezTo>
                  <a:cubicBezTo>
                    <a:pt x="703" y="455"/>
                    <a:pt x="710" y="481"/>
                    <a:pt x="730" y="492"/>
                  </a:cubicBezTo>
                  <a:lnTo>
                    <a:pt x="1151" y="740"/>
                  </a:lnTo>
                  <a:cubicBezTo>
                    <a:pt x="1158" y="744"/>
                    <a:pt x="1166" y="745"/>
                    <a:pt x="1174" y="745"/>
                  </a:cubicBezTo>
                  <a:cubicBezTo>
                    <a:pt x="1188" y="745"/>
                    <a:pt x="1202" y="739"/>
                    <a:pt x="1210" y="725"/>
                  </a:cubicBezTo>
                  <a:cubicBezTo>
                    <a:pt x="1222" y="705"/>
                    <a:pt x="1215" y="678"/>
                    <a:pt x="1195" y="666"/>
                  </a:cubicBezTo>
                  <a:lnTo>
                    <a:pt x="773" y="419"/>
                  </a:lnTo>
                  <a:cubicBezTo>
                    <a:pt x="766" y="414"/>
                    <a:pt x="759" y="412"/>
                    <a:pt x="752" y="412"/>
                  </a:cubicBezTo>
                  <a:close/>
                  <a:moveTo>
                    <a:pt x="1455" y="825"/>
                  </a:moveTo>
                  <a:cubicBezTo>
                    <a:pt x="1440" y="825"/>
                    <a:pt x="1425" y="833"/>
                    <a:pt x="1417" y="847"/>
                  </a:cubicBezTo>
                  <a:cubicBezTo>
                    <a:pt x="1406" y="867"/>
                    <a:pt x="1413" y="893"/>
                    <a:pt x="1433" y="905"/>
                  </a:cubicBezTo>
                  <a:lnTo>
                    <a:pt x="1854" y="1152"/>
                  </a:lnTo>
                  <a:cubicBezTo>
                    <a:pt x="1861" y="1156"/>
                    <a:pt x="1869" y="1159"/>
                    <a:pt x="1876" y="1159"/>
                  </a:cubicBezTo>
                  <a:cubicBezTo>
                    <a:pt x="1891" y="1159"/>
                    <a:pt x="1905" y="1151"/>
                    <a:pt x="1912" y="1137"/>
                  </a:cubicBezTo>
                  <a:cubicBezTo>
                    <a:pt x="1925" y="1117"/>
                    <a:pt x="1918" y="1091"/>
                    <a:pt x="1898" y="1079"/>
                  </a:cubicBezTo>
                  <a:lnTo>
                    <a:pt x="1476" y="831"/>
                  </a:lnTo>
                  <a:cubicBezTo>
                    <a:pt x="1469" y="827"/>
                    <a:pt x="1462" y="825"/>
                    <a:pt x="1455" y="825"/>
                  </a:cubicBezTo>
                  <a:close/>
                  <a:moveTo>
                    <a:pt x="2156" y="1238"/>
                  </a:moveTo>
                  <a:cubicBezTo>
                    <a:pt x="2142" y="1238"/>
                    <a:pt x="2128" y="1245"/>
                    <a:pt x="2120" y="1259"/>
                  </a:cubicBezTo>
                  <a:cubicBezTo>
                    <a:pt x="2108" y="1279"/>
                    <a:pt x="2115" y="1306"/>
                    <a:pt x="2135" y="1317"/>
                  </a:cubicBezTo>
                  <a:lnTo>
                    <a:pt x="2557" y="1565"/>
                  </a:lnTo>
                  <a:cubicBezTo>
                    <a:pt x="2563" y="1570"/>
                    <a:pt x="2571" y="1571"/>
                    <a:pt x="2578" y="1571"/>
                  </a:cubicBezTo>
                  <a:cubicBezTo>
                    <a:pt x="2593" y="1571"/>
                    <a:pt x="2607" y="1564"/>
                    <a:pt x="2615" y="1550"/>
                  </a:cubicBezTo>
                  <a:cubicBezTo>
                    <a:pt x="2628" y="1530"/>
                    <a:pt x="2621" y="1503"/>
                    <a:pt x="2600" y="1492"/>
                  </a:cubicBezTo>
                  <a:lnTo>
                    <a:pt x="2178" y="1244"/>
                  </a:lnTo>
                  <a:cubicBezTo>
                    <a:pt x="2171" y="1240"/>
                    <a:pt x="2164" y="1238"/>
                    <a:pt x="2156" y="1238"/>
                  </a:cubicBezTo>
                  <a:close/>
                  <a:moveTo>
                    <a:pt x="2859" y="1650"/>
                  </a:moveTo>
                  <a:cubicBezTo>
                    <a:pt x="2845" y="1650"/>
                    <a:pt x="2830" y="1658"/>
                    <a:pt x="2822" y="1671"/>
                  </a:cubicBezTo>
                  <a:cubicBezTo>
                    <a:pt x="2811" y="1692"/>
                    <a:pt x="2818" y="1718"/>
                    <a:pt x="2838" y="1729"/>
                  </a:cubicBezTo>
                  <a:lnTo>
                    <a:pt x="3259" y="1977"/>
                  </a:lnTo>
                  <a:cubicBezTo>
                    <a:pt x="3266" y="1982"/>
                    <a:pt x="3274" y="1984"/>
                    <a:pt x="3281" y="1984"/>
                  </a:cubicBezTo>
                  <a:cubicBezTo>
                    <a:pt x="3295" y="1984"/>
                    <a:pt x="3310" y="1976"/>
                    <a:pt x="3318" y="1963"/>
                  </a:cubicBezTo>
                  <a:cubicBezTo>
                    <a:pt x="3330" y="1942"/>
                    <a:pt x="3323" y="1915"/>
                    <a:pt x="3302" y="1904"/>
                  </a:cubicBezTo>
                  <a:lnTo>
                    <a:pt x="2881" y="1656"/>
                  </a:lnTo>
                  <a:cubicBezTo>
                    <a:pt x="2874" y="1652"/>
                    <a:pt x="2866" y="1650"/>
                    <a:pt x="2859" y="1650"/>
                  </a:cubicBezTo>
                  <a:close/>
                  <a:moveTo>
                    <a:pt x="3563" y="2063"/>
                  </a:moveTo>
                  <a:cubicBezTo>
                    <a:pt x="3548" y="2063"/>
                    <a:pt x="3533" y="2070"/>
                    <a:pt x="3525" y="2084"/>
                  </a:cubicBezTo>
                  <a:cubicBezTo>
                    <a:pt x="3514" y="2104"/>
                    <a:pt x="3520" y="2130"/>
                    <a:pt x="3541" y="2143"/>
                  </a:cubicBezTo>
                  <a:lnTo>
                    <a:pt x="3962" y="2390"/>
                  </a:lnTo>
                  <a:cubicBezTo>
                    <a:pt x="3969" y="2394"/>
                    <a:pt x="3977" y="2396"/>
                    <a:pt x="3983" y="2396"/>
                  </a:cubicBezTo>
                  <a:cubicBezTo>
                    <a:pt x="3998" y="2396"/>
                    <a:pt x="4013" y="2388"/>
                    <a:pt x="4020" y="2375"/>
                  </a:cubicBezTo>
                  <a:cubicBezTo>
                    <a:pt x="4032" y="2354"/>
                    <a:pt x="4025" y="2329"/>
                    <a:pt x="4005" y="2316"/>
                  </a:cubicBezTo>
                  <a:lnTo>
                    <a:pt x="3584" y="2068"/>
                  </a:lnTo>
                  <a:cubicBezTo>
                    <a:pt x="3577" y="2065"/>
                    <a:pt x="3570" y="2063"/>
                    <a:pt x="3563" y="2063"/>
                  </a:cubicBezTo>
                  <a:close/>
                  <a:moveTo>
                    <a:pt x="4264" y="2475"/>
                  </a:moveTo>
                  <a:cubicBezTo>
                    <a:pt x="4250" y="2475"/>
                    <a:pt x="4236" y="2483"/>
                    <a:pt x="4228" y="2496"/>
                  </a:cubicBezTo>
                  <a:cubicBezTo>
                    <a:pt x="4215" y="2517"/>
                    <a:pt x="4222" y="2544"/>
                    <a:pt x="4242" y="2555"/>
                  </a:cubicBezTo>
                  <a:lnTo>
                    <a:pt x="4665" y="2803"/>
                  </a:lnTo>
                  <a:cubicBezTo>
                    <a:pt x="4671" y="2807"/>
                    <a:pt x="4678" y="2808"/>
                    <a:pt x="4686" y="2808"/>
                  </a:cubicBezTo>
                  <a:cubicBezTo>
                    <a:pt x="4701" y="2808"/>
                    <a:pt x="4715" y="2801"/>
                    <a:pt x="4723" y="2788"/>
                  </a:cubicBezTo>
                  <a:cubicBezTo>
                    <a:pt x="4734" y="2767"/>
                    <a:pt x="4728" y="2741"/>
                    <a:pt x="4707" y="2729"/>
                  </a:cubicBezTo>
                  <a:lnTo>
                    <a:pt x="4286" y="2482"/>
                  </a:lnTo>
                  <a:cubicBezTo>
                    <a:pt x="4279" y="2477"/>
                    <a:pt x="4272" y="2475"/>
                    <a:pt x="4264" y="24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3" name="Google Shape;2660;p56">
              <a:extLst>
                <a:ext uri="{FF2B5EF4-FFF2-40B4-BE49-F238E27FC236}">
                  <a16:creationId xmlns:a16="http://schemas.microsoft.com/office/drawing/2014/main" id="{16357088-248A-B80A-3961-6357AB67C58F}"/>
                </a:ext>
              </a:extLst>
            </p:cNvPr>
            <p:cNvSpPr/>
            <p:nvPr/>
          </p:nvSpPr>
          <p:spPr>
            <a:xfrm>
              <a:off x="-4218092" y="3880146"/>
              <a:ext cx="19593" cy="13225"/>
            </a:xfrm>
            <a:custGeom>
              <a:avLst/>
              <a:gdLst/>
              <a:ahLst/>
              <a:cxnLst/>
              <a:rect l="l" t="t" r="r" b="b"/>
              <a:pathLst>
                <a:path w="320" h="216" extrusionOk="0">
                  <a:moveTo>
                    <a:pt x="51" y="0"/>
                  </a:moveTo>
                  <a:cubicBezTo>
                    <a:pt x="36" y="0"/>
                    <a:pt x="22" y="8"/>
                    <a:pt x="13" y="22"/>
                  </a:cubicBezTo>
                  <a:cubicBezTo>
                    <a:pt x="1" y="42"/>
                    <a:pt x="8" y="68"/>
                    <a:pt x="28" y="80"/>
                  </a:cubicBezTo>
                  <a:lnTo>
                    <a:pt x="250" y="210"/>
                  </a:lnTo>
                  <a:cubicBezTo>
                    <a:pt x="257" y="214"/>
                    <a:pt x="263" y="215"/>
                    <a:pt x="271" y="215"/>
                  </a:cubicBezTo>
                  <a:cubicBezTo>
                    <a:pt x="286" y="215"/>
                    <a:pt x="300" y="207"/>
                    <a:pt x="308" y="194"/>
                  </a:cubicBezTo>
                  <a:cubicBezTo>
                    <a:pt x="320" y="174"/>
                    <a:pt x="313" y="148"/>
                    <a:pt x="293" y="135"/>
                  </a:cubicBezTo>
                  <a:lnTo>
                    <a:pt x="72" y="6"/>
                  </a:lnTo>
                  <a:cubicBezTo>
                    <a:pt x="65" y="2"/>
                    <a:pt x="58" y="0"/>
                    <a:pt x="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4" name="Google Shape;2661;p56">
              <a:extLst>
                <a:ext uri="{FF2B5EF4-FFF2-40B4-BE49-F238E27FC236}">
                  <a16:creationId xmlns:a16="http://schemas.microsoft.com/office/drawing/2014/main" id="{322E31CE-6236-CCDC-6983-BE0F982D3A23}"/>
                </a:ext>
              </a:extLst>
            </p:cNvPr>
            <p:cNvSpPr/>
            <p:nvPr/>
          </p:nvSpPr>
          <p:spPr>
            <a:xfrm>
              <a:off x="-4068583" y="4191468"/>
              <a:ext cx="293583" cy="168741"/>
            </a:xfrm>
            <a:custGeom>
              <a:avLst/>
              <a:gdLst/>
              <a:ahLst/>
              <a:cxnLst/>
              <a:rect l="l" t="t" r="r" b="b"/>
              <a:pathLst>
                <a:path w="4795" h="2756" extrusionOk="0">
                  <a:moveTo>
                    <a:pt x="2580" y="0"/>
                  </a:moveTo>
                  <a:cubicBezTo>
                    <a:pt x="2550" y="0"/>
                    <a:pt x="2520" y="7"/>
                    <a:pt x="2498" y="20"/>
                  </a:cubicBezTo>
                  <a:lnTo>
                    <a:pt x="1740" y="458"/>
                  </a:lnTo>
                  <a:cubicBezTo>
                    <a:pt x="1740" y="458"/>
                    <a:pt x="2184" y="713"/>
                    <a:pt x="2176" y="717"/>
                  </a:cubicBezTo>
                  <a:lnTo>
                    <a:pt x="1814" y="925"/>
                  </a:lnTo>
                  <a:lnTo>
                    <a:pt x="1025" y="469"/>
                  </a:lnTo>
                  <a:cubicBezTo>
                    <a:pt x="1002" y="456"/>
                    <a:pt x="972" y="449"/>
                    <a:pt x="942" y="449"/>
                  </a:cubicBezTo>
                  <a:cubicBezTo>
                    <a:pt x="913" y="449"/>
                    <a:pt x="883" y="456"/>
                    <a:pt x="861" y="469"/>
                  </a:cubicBezTo>
                  <a:cubicBezTo>
                    <a:pt x="814" y="496"/>
                    <a:pt x="814" y="538"/>
                    <a:pt x="861" y="565"/>
                  </a:cubicBezTo>
                  <a:lnTo>
                    <a:pt x="1650" y="1021"/>
                  </a:lnTo>
                  <a:lnTo>
                    <a:pt x="1329" y="1206"/>
                  </a:lnTo>
                  <a:cubicBezTo>
                    <a:pt x="1300" y="1222"/>
                    <a:pt x="1277" y="1240"/>
                    <a:pt x="1255" y="1258"/>
                  </a:cubicBezTo>
                  <a:lnTo>
                    <a:pt x="803" y="998"/>
                  </a:lnTo>
                  <a:lnTo>
                    <a:pt x="45" y="1436"/>
                  </a:lnTo>
                  <a:cubicBezTo>
                    <a:pt x="0" y="1462"/>
                    <a:pt x="0" y="1505"/>
                    <a:pt x="45" y="1531"/>
                  </a:cubicBezTo>
                  <a:cubicBezTo>
                    <a:pt x="68" y="1544"/>
                    <a:pt x="98" y="1550"/>
                    <a:pt x="127" y="1550"/>
                  </a:cubicBezTo>
                  <a:cubicBezTo>
                    <a:pt x="157" y="1550"/>
                    <a:pt x="187" y="1544"/>
                    <a:pt x="210" y="1531"/>
                  </a:cubicBezTo>
                  <a:lnTo>
                    <a:pt x="803" y="1188"/>
                  </a:lnTo>
                  <a:lnTo>
                    <a:pt x="1145" y="1385"/>
                  </a:lnTo>
                  <a:cubicBezTo>
                    <a:pt x="1068" y="1533"/>
                    <a:pt x="1127" y="1699"/>
                    <a:pt x="1329" y="1816"/>
                  </a:cubicBezTo>
                  <a:lnTo>
                    <a:pt x="1640" y="1995"/>
                  </a:lnTo>
                  <a:cubicBezTo>
                    <a:pt x="1785" y="2078"/>
                    <a:pt x="1974" y="2120"/>
                    <a:pt x="2164" y="2120"/>
                  </a:cubicBezTo>
                  <a:cubicBezTo>
                    <a:pt x="2238" y="2120"/>
                    <a:pt x="2312" y="2113"/>
                    <a:pt x="2384" y="2101"/>
                  </a:cubicBezTo>
                  <a:lnTo>
                    <a:pt x="2726" y="2299"/>
                  </a:lnTo>
                  <a:lnTo>
                    <a:pt x="2133" y="2641"/>
                  </a:lnTo>
                  <a:cubicBezTo>
                    <a:pt x="2087" y="2667"/>
                    <a:pt x="2087" y="2710"/>
                    <a:pt x="2133" y="2736"/>
                  </a:cubicBezTo>
                  <a:cubicBezTo>
                    <a:pt x="2155" y="2749"/>
                    <a:pt x="2185" y="2755"/>
                    <a:pt x="2215" y="2755"/>
                  </a:cubicBezTo>
                  <a:cubicBezTo>
                    <a:pt x="2244" y="2755"/>
                    <a:pt x="2274" y="2749"/>
                    <a:pt x="2297" y="2736"/>
                  </a:cubicBezTo>
                  <a:lnTo>
                    <a:pt x="3055" y="2299"/>
                  </a:lnTo>
                  <a:lnTo>
                    <a:pt x="2604" y="2037"/>
                  </a:lnTo>
                  <a:cubicBezTo>
                    <a:pt x="2635" y="2024"/>
                    <a:pt x="2667" y="2012"/>
                    <a:pt x="2695" y="1995"/>
                  </a:cubicBezTo>
                  <a:lnTo>
                    <a:pt x="2980" y="1830"/>
                  </a:lnTo>
                  <a:lnTo>
                    <a:pt x="3770" y="2286"/>
                  </a:lnTo>
                  <a:cubicBezTo>
                    <a:pt x="3793" y="2299"/>
                    <a:pt x="3823" y="2306"/>
                    <a:pt x="3852" y="2306"/>
                  </a:cubicBezTo>
                  <a:cubicBezTo>
                    <a:pt x="3882" y="2306"/>
                    <a:pt x="3912" y="2299"/>
                    <a:pt x="3935" y="2286"/>
                  </a:cubicBezTo>
                  <a:cubicBezTo>
                    <a:pt x="3980" y="2259"/>
                    <a:pt x="3980" y="2218"/>
                    <a:pt x="3935" y="2191"/>
                  </a:cubicBezTo>
                  <a:lnTo>
                    <a:pt x="3144" y="1735"/>
                  </a:lnTo>
                  <a:cubicBezTo>
                    <a:pt x="3144" y="1735"/>
                    <a:pt x="3542" y="1506"/>
                    <a:pt x="3548" y="1501"/>
                  </a:cubicBezTo>
                  <a:lnTo>
                    <a:pt x="3992" y="1757"/>
                  </a:lnTo>
                  <a:lnTo>
                    <a:pt x="4750" y="1320"/>
                  </a:lnTo>
                  <a:cubicBezTo>
                    <a:pt x="4795" y="1293"/>
                    <a:pt x="4795" y="1251"/>
                    <a:pt x="4750" y="1224"/>
                  </a:cubicBezTo>
                  <a:cubicBezTo>
                    <a:pt x="4727" y="1212"/>
                    <a:pt x="4698" y="1205"/>
                    <a:pt x="4668" y="1205"/>
                  </a:cubicBezTo>
                  <a:cubicBezTo>
                    <a:pt x="4638" y="1205"/>
                    <a:pt x="4608" y="1212"/>
                    <a:pt x="4585" y="1224"/>
                  </a:cubicBezTo>
                  <a:lnTo>
                    <a:pt x="3992" y="1568"/>
                  </a:lnTo>
                  <a:lnTo>
                    <a:pt x="3682" y="1389"/>
                  </a:lnTo>
                  <a:cubicBezTo>
                    <a:pt x="3777" y="1277"/>
                    <a:pt x="3784" y="1147"/>
                    <a:pt x="3700" y="1033"/>
                  </a:cubicBezTo>
                  <a:lnTo>
                    <a:pt x="3891" y="924"/>
                  </a:lnTo>
                  <a:cubicBezTo>
                    <a:pt x="3992" y="864"/>
                    <a:pt x="4024" y="781"/>
                    <a:pt x="3986" y="705"/>
                  </a:cubicBezTo>
                  <a:lnTo>
                    <a:pt x="4358" y="491"/>
                  </a:lnTo>
                  <a:cubicBezTo>
                    <a:pt x="4388" y="473"/>
                    <a:pt x="4388" y="445"/>
                    <a:pt x="4358" y="428"/>
                  </a:cubicBezTo>
                  <a:cubicBezTo>
                    <a:pt x="4343" y="419"/>
                    <a:pt x="4323" y="415"/>
                    <a:pt x="4303" y="415"/>
                  </a:cubicBezTo>
                  <a:cubicBezTo>
                    <a:pt x="4284" y="415"/>
                    <a:pt x="4264" y="419"/>
                    <a:pt x="4249" y="428"/>
                  </a:cubicBezTo>
                  <a:lnTo>
                    <a:pt x="3911" y="623"/>
                  </a:lnTo>
                  <a:cubicBezTo>
                    <a:pt x="3903" y="619"/>
                    <a:pt x="3897" y="613"/>
                    <a:pt x="3891" y="608"/>
                  </a:cubicBezTo>
                  <a:lnTo>
                    <a:pt x="3730" y="516"/>
                  </a:lnTo>
                  <a:cubicBezTo>
                    <a:pt x="3718" y="509"/>
                    <a:pt x="3707" y="505"/>
                    <a:pt x="3695" y="499"/>
                  </a:cubicBezTo>
                  <a:lnTo>
                    <a:pt x="4034" y="304"/>
                  </a:lnTo>
                  <a:cubicBezTo>
                    <a:pt x="4064" y="286"/>
                    <a:pt x="4064" y="258"/>
                    <a:pt x="4034" y="240"/>
                  </a:cubicBezTo>
                  <a:cubicBezTo>
                    <a:pt x="4019" y="232"/>
                    <a:pt x="3999" y="228"/>
                    <a:pt x="3979" y="228"/>
                  </a:cubicBezTo>
                  <a:cubicBezTo>
                    <a:pt x="3959" y="228"/>
                    <a:pt x="3940" y="232"/>
                    <a:pt x="3924" y="240"/>
                  </a:cubicBezTo>
                  <a:lnTo>
                    <a:pt x="3548" y="458"/>
                  </a:lnTo>
                  <a:cubicBezTo>
                    <a:pt x="3518" y="453"/>
                    <a:pt x="3487" y="451"/>
                    <a:pt x="3455" y="451"/>
                  </a:cubicBezTo>
                  <a:cubicBezTo>
                    <a:pt x="3357" y="451"/>
                    <a:pt x="3259" y="473"/>
                    <a:pt x="3184" y="516"/>
                  </a:cubicBezTo>
                  <a:lnTo>
                    <a:pt x="2994" y="625"/>
                  </a:lnTo>
                  <a:cubicBezTo>
                    <a:pt x="2902" y="603"/>
                    <a:pt x="2805" y="592"/>
                    <a:pt x="2707" y="592"/>
                  </a:cubicBezTo>
                  <a:cubicBezTo>
                    <a:pt x="2595" y="592"/>
                    <a:pt x="2482" y="607"/>
                    <a:pt x="2378" y="636"/>
                  </a:cubicBezTo>
                  <a:lnTo>
                    <a:pt x="2069" y="458"/>
                  </a:lnTo>
                  <a:lnTo>
                    <a:pt x="2662" y="114"/>
                  </a:lnTo>
                  <a:cubicBezTo>
                    <a:pt x="2707" y="88"/>
                    <a:pt x="2707" y="45"/>
                    <a:pt x="2662" y="20"/>
                  </a:cubicBezTo>
                  <a:cubicBezTo>
                    <a:pt x="2640" y="7"/>
                    <a:pt x="2610" y="0"/>
                    <a:pt x="2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5" name="Google Shape;2662;p56">
              <a:extLst>
                <a:ext uri="{FF2B5EF4-FFF2-40B4-BE49-F238E27FC236}">
                  <a16:creationId xmlns:a16="http://schemas.microsoft.com/office/drawing/2014/main" id="{8C8F8BDF-262B-CB56-F310-9B24FF5EE2C3}"/>
                </a:ext>
              </a:extLst>
            </p:cNvPr>
            <p:cNvSpPr/>
            <p:nvPr/>
          </p:nvSpPr>
          <p:spPr>
            <a:xfrm>
              <a:off x="-2872259" y="3451458"/>
              <a:ext cx="221764" cy="127536"/>
            </a:xfrm>
            <a:custGeom>
              <a:avLst/>
              <a:gdLst/>
              <a:ahLst/>
              <a:cxnLst/>
              <a:rect l="l" t="t" r="r" b="b"/>
              <a:pathLst>
                <a:path w="3622" h="2083" extrusionOk="0">
                  <a:moveTo>
                    <a:pt x="1674" y="1"/>
                  </a:moveTo>
                  <a:cubicBezTo>
                    <a:pt x="1651" y="1"/>
                    <a:pt x="1629" y="6"/>
                    <a:pt x="1612" y="16"/>
                  </a:cubicBezTo>
                  <a:cubicBezTo>
                    <a:pt x="1577" y="35"/>
                    <a:pt x="1577" y="68"/>
                    <a:pt x="1612" y="87"/>
                  </a:cubicBezTo>
                  <a:lnTo>
                    <a:pt x="2060" y="346"/>
                  </a:lnTo>
                  <a:lnTo>
                    <a:pt x="1826" y="481"/>
                  </a:lnTo>
                  <a:cubicBezTo>
                    <a:pt x="1747" y="459"/>
                    <a:pt x="1662" y="448"/>
                    <a:pt x="1577" y="448"/>
                  </a:cubicBezTo>
                  <a:cubicBezTo>
                    <a:pt x="1504" y="448"/>
                    <a:pt x="1430" y="457"/>
                    <a:pt x="1361" y="473"/>
                  </a:cubicBezTo>
                  <a:lnTo>
                    <a:pt x="1218" y="391"/>
                  </a:lnTo>
                  <a:cubicBezTo>
                    <a:pt x="1161" y="359"/>
                    <a:pt x="1087" y="342"/>
                    <a:pt x="1013" y="342"/>
                  </a:cubicBezTo>
                  <a:cubicBezTo>
                    <a:pt x="989" y="342"/>
                    <a:pt x="966" y="344"/>
                    <a:pt x="943" y="347"/>
                  </a:cubicBezTo>
                  <a:lnTo>
                    <a:pt x="658" y="183"/>
                  </a:lnTo>
                  <a:cubicBezTo>
                    <a:pt x="647" y="177"/>
                    <a:pt x="632" y="173"/>
                    <a:pt x="617" y="173"/>
                  </a:cubicBezTo>
                  <a:cubicBezTo>
                    <a:pt x="602" y="173"/>
                    <a:pt x="587" y="177"/>
                    <a:pt x="576" y="183"/>
                  </a:cubicBezTo>
                  <a:cubicBezTo>
                    <a:pt x="554" y="196"/>
                    <a:pt x="554" y="218"/>
                    <a:pt x="576" y="231"/>
                  </a:cubicBezTo>
                  <a:lnTo>
                    <a:pt x="832" y="379"/>
                  </a:lnTo>
                  <a:cubicBezTo>
                    <a:pt x="823" y="383"/>
                    <a:pt x="814" y="387"/>
                    <a:pt x="806" y="391"/>
                  </a:cubicBezTo>
                  <a:lnTo>
                    <a:pt x="684" y="461"/>
                  </a:lnTo>
                  <a:cubicBezTo>
                    <a:pt x="679" y="464"/>
                    <a:pt x="674" y="469"/>
                    <a:pt x="669" y="472"/>
                  </a:cubicBezTo>
                  <a:lnTo>
                    <a:pt x="414" y="325"/>
                  </a:lnTo>
                  <a:cubicBezTo>
                    <a:pt x="403" y="318"/>
                    <a:pt x="388" y="315"/>
                    <a:pt x="373" y="315"/>
                  </a:cubicBezTo>
                  <a:cubicBezTo>
                    <a:pt x="358" y="315"/>
                    <a:pt x="342" y="318"/>
                    <a:pt x="331" y="325"/>
                  </a:cubicBezTo>
                  <a:cubicBezTo>
                    <a:pt x="308" y="338"/>
                    <a:pt x="308" y="360"/>
                    <a:pt x="331" y="372"/>
                  </a:cubicBezTo>
                  <a:lnTo>
                    <a:pt x="611" y="534"/>
                  </a:lnTo>
                  <a:cubicBezTo>
                    <a:pt x="584" y="592"/>
                    <a:pt x="608" y="655"/>
                    <a:pt x="684" y="698"/>
                  </a:cubicBezTo>
                  <a:lnTo>
                    <a:pt x="827" y="782"/>
                  </a:lnTo>
                  <a:cubicBezTo>
                    <a:pt x="764" y="867"/>
                    <a:pt x="770" y="965"/>
                    <a:pt x="841" y="1050"/>
                  </a:cubicBezTo>
                  <a:lnTo>
                    <a:pt x="608" y="1185"/>
                  </a:lnTo>
                  <a:lnTo>
                    <a:pt x="159" y="926"/>
                  </a:lnTo>
                  <a:cubicBezTo>
                    <a:pt x="142" y="916"/>
                    <a:pt x="119" y="912"/>
                    <a:pt x="97" y="912"/>
                  </a:cubicBezTo>
                  <a:cubicBezTo>
                    <a:pt x="75" y="912"/>
                    <a:pt x="52" y="916"/>
                    <a:pt x="36" y="926"/>
                  </a:cubicBezTo>
                  <a:cubicBezTo>
                    <a:pt x="1" y="946"/>
                    <a:pt x="1" y="978"/>
                    <a:pt x="36" y="998"/>
                  </a:cubicBezTo>
                  <a:lnTo>
                    <a:pt x="608" y="1328"/>
                  </a:lnTo>
                  <a:lnTo>
                    <a:pt x="942" y="1135"/>
                  </a:lnTo>
                  <a:cubicBezTo>
                    <a:pt x="948" y="1139"/>
                    <a:pt x="1247" y="1312"/>
                    <a:pt x="1247" y="1312"/>
                  </a:cubicBezTo>
                  <a:lnTo>
                    <a:pt x="650" y="1656"/>
                  </a:lnTo>
                  <a:cubicBezTo>
                    <a:pt x="617" y="1676"/>
                    <a:pt x="617" y="1709"/>
                    <a:pt x="650" y="1728"/>
                  </a:cubicBezTo>
                  <a:cubicBezTo>
                    <a:pt x="668" y="1738"/>
                    <a:pt x="690" y="1743"/>
                    <a:pt x="713" y="1743"/>
                  </a:cubicBezTo>
                  <a:cubicBezTo>
                    <a:pt x="735" y="1743"/>
                    <a:pt x="758" y="1738"/>
                    <a:pt x="775" y="1728"/>
                  </a:cubicBezTo>
                  <a:lnTo>
                    <a:pt x="1371" y="1383"/>
                  </a:lnTo>
                  <a:lnTo>
                    <a:pt x="1587" y="1508"/>
                  </a:lnTo>
                  <a:cubicBezTo>
                    <a:pt x="1609" y="1521"/>
                    <a:pt x="1632" y="1531"/>
                    <a:pt x="1656" y="1541"/>
                  </a:cubicBezTo>
                  <a:lnTo>
                    <a:pt x="1315" y="1737"/>
                  </a:lnTo>
                  <a:lnTo>
                    <a:pt x="1888" y="2068"/>
                  </a:lnTo>
                  <a:cubicBezTo>
                    <a:pt x="1905" y="2077"/>
                    <a:pt x="1927" y="2082"/>
                    <a:pt x="1949" y="2082"/>
                  </a:cubicBezTo>
                  <a:cubicBezTo>
                    <a:pt x="1972" y="2082"/>
                    <a:pt x="1994" y="2077"/>
                    <a:pt x="2012" y="2068"/>
                  </a:cubicBezTo>
                  <a:cubicBezTo>
                    <a:pt x="2046" y="2048"/>
                    <a:pt x="2046" y="2016"/>
                    <a:pt x="2012" y="1996"/>
                  </a:cubicBezTo>
                  <a:lnTo>
                    <a:pt x="1564" y="1737"/>
                  </a:lnTo>
                  <a:lnTo>
                    <a:pt x="1823" y="1588"/>
                  </a:lnTo>
                  <a:cubicBezTo>
                    <a:pt x="1877" y="1598"/>
                    <a:pt x="1933" y="1602"/>
                    <a:pt x="1989" y="1602"/>
                  </a:cubicBezTo>
                  <a:cubicBezTo>
                    <a:pt x="2132" y="1602"/>
                    <a:pt x="2274" y="1571"/>
                    <a:pt x="2383" y="1508"/>
                  </a:cubicBezTo>
                  <a:lnTo>
                    <a:pt x="2619" y="1372"/>
                  </a:lnTo>
                  <a:cubicBezTo>
                    <a:pt x="2771" y="1284"/>
                    <a:pt x="2816" y="1159"/>
                    <a:pt x="2757" y="1048"/>
                  </a:cubicBezTo>
                  <a:lnTo>
                    <a:pt x="3016" y="899"/>
                  </a:lnTo>
                  <a:lnTo>
                    <a:pt x="3464" y="1158"/>
                  </a:lnTo>
                  <a:cubicBezTo>
                    <a:pt x="3481" y="1167"/>
                    <a:pt x="3504" y="1172"/>
                    <a:pt x="3526" y="1172"/>
                  </a:cubicBezTo>
                  <a:cubicBezTo>
                    <a:pt x="3549" y="1172"/>
                    <a:pt x="3571" y="1167"/>
                    <a:pt x="3588" y="1158"/>
                  </a:cubicBezTo>
                  <a:cubicBezTo>
                    <a:pt x="3622" y="1138"/>
                    <a:pt x="3622" y="1106"/>
                    <a:pt x="3588" y="1086"/>
                  </a:cubicBezTo>
                  <a:lnTo>
                    <a:pt x="3016" y="756"/>
                  </a:lnTo>
                  <a:lnTo>
                    <a:pt x="2675" y="952"/>
                  </a:lnTo>
                  <a:cubicBezTo>
                    <a:pt x="2658" y="938"/>
                    <a:pt x="2640" y="925"/>
                    <a:pt x="2619" y="912"/>
                  </a:cubicBezTo>
                  <a:lnTo>
                    <a:pt x="2375" y="773"/>
                  </a:lnTo>
                  <a:lnTo>
                    <a:pt x="2972" y="428"/>
                  </a:lnTo>
                  <a:cubicBezTo>
                    <a:pt x="3006" y="408"/>
                    <a:pt x="3007" y="376"/>
                    <a:pt x="2972" y="356"/>
                  </a:cubicBezTo>
                  <a:cubicBezTo>
                    <a:pt x="2955" y="346"/>
                    <a:pt x="2933" y="341"/>
                    <a:pt x="2910" y="341"/>
                  </a:cubicBezTo>
                  <a:cubicBezTo>
                    <a:pt x="2888" y="341"/>
                    <a:pt x="2866" y="346"/>
                    <a:pt x="2848" y="355"/>
                  </a:cubicBezTo>
                  <a:lnTo>
                    <a:pt x="2252" y="700"/>
                  </a:lnTo>
                  <a:lnTo>
                    <a:pt x="1979" y="542"/>
                  </a:lnTo>
                  <a:cubicBezTo>
                    <a:pt x="1973" y="540"/>
                    <a:pt x="2308" y="346"/>
                    <a:pt x="2308" y="346"/>
                  </a:cubicBezTo>
                  <a:lnTo>
                    <a:pt x="1736" y="16"/>
                  </a:lnTo>
                  <a:cubicBezTo>
                    <a:pt x="1719" y="6"/>
                    <a:pt x="1696" y="1"/>
                    <a:pt x="16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6" name="Google Shape;2663;p56">
              <a:extLst>
                <a:ext uri="{FF2B5EF4-FFF2-40B4-BE49-F238E27FC236}">
                  <a16:creationId xmlns:a16="http://schemas.microsoft.com/office/drawing/2014/main" id="{AB7A2043-314A-FBEB-CE93-8473224B84EA}"/>
                </a:ext>
              </a:extLst>
            </p:cNvPr>
            <p:cNvSpPr/>
            <p:nvPr/>
          </p:nvSpPr>
          <p:spPr>
            <a:xfrm>
              <a:off x="-4448418" y="4012817"/>
              <a:ext cx="325482" cy="181599"/>
            </a:xfrm>
            <a:custGeom>
              <a:avLst/>
              <a:gdLst/>
              <a:ahLst/>
              <a:cxnLst/>
              <a:rect l="l" t="t" r="r" b="b"/>
              <a:pathLst>
                <a:path w="5316" h="2966" extrusionOk="0">
                  <a:moveTo>
                    <a:pt x="1274" y="1139"/>
                  </a:moveTo>
                  <a:cubicBezTo>
                    <a:pt x="1181" y="1202"/>
                    <a:pt x="1099" y="1262"/>
                    <a:pt x="1023" y="1319"/>
                  </a:cubicBezTo>
                  <a:cubicBezTo>
                    <a:pt x="996" y="1339"/>
                    <a:pt x="970" y="1360"/>
                    <a:pt x="943" y="1381"/>
                  </a:cubicBezTo>
                  <a:lnTo>
                    <a:pt x="902" y="1415"/>
                  </a:lnTo>
                  <a:lnTo>
                    <a:pt x="933" y="1452"/>
                  </a:lnTo>
                  <a:cubicBezTo>
                    <a:pt x="973" y="1500"/>
                    <a:pt x="1006" y="1550"/>
                    <a:pt x="1033" y="1602"/>
                  </a:cubicBezTo>
                  <a:cubicBezTo>
                    <a:pt x="1050" y="1638"/>
                    <a:pt x="1065" y="1675"/>
                    <a:pt x="1076" y="1714"/>
                  </a:cubicBezTo>
                  <a:cubicBezTo>
                    <a:pt x="1090" y="1764"/>
                    <a:pt x="1096" y="1813"/>
                    <a:pt x="1098" y="1857"/>
                  </a:cubicBezTo>
                  <a:cubicBezTo>
                    <a:pt x="1098" y="1875"/>
                    <a:pt x="1098" y="1894"/>
                    <a:pt x="1096" y="1912"/>
                  </a:cubicBezTo>
                  <a:lnTo>
                    <a:pt x="1093" y="1950"/>
                  </a:lnTo>
                  <a:lnTo>
                    <a:pt x="1149" y="1973"/>
                  </a:lnTo>
                  <a:cubicBezTo>
                    <a:pt x="2092" y="2339"/>
                    <a:pt x="2918" y="2523"/>
                    <a:pt x="3703" y="2541"/>
                  </a:cubicBezTo>
                  <a:lnTo>
                    <a:pt x="3439" y="2388"/>
                  </a:lnTo>
                  <a:cubicBezTo>
                    <a:pt x="2793" y="2340"/>
                    <a:pt x="2109" y="2173"/>
                    <a:pt x="1339" y="1878"/>
                  </a:cubicBezTo>
                  <a:cubicBezTo>
                    <a:pt x="1340" y="1870"/>
                    <a:pt x="1340" y="1862"/>
                    <a:pt x="1339" y="1855"/>
                  </a:cubicBezTo>
                  <a:cubicBezTo>
                    <a:pt x="1337" y="1805"/>
                    <a:pt x="1330" y="1750"/>
                    <a:pt x="1315" y="1691"/>
                  </a:cubicBezTo>
                  <a:cubicBezTo>
                    <a:pt x="1301" y="1646"/>
                    <a:pt x="1286" y="1605"/>
                    <a:pt x="1265" y="1564"/>
                  </a:cubicBezTo>
                  <a:cubicBezTo>
                    <a:pt x="1242" y="1518"/>
                    <a:pt x="1212" y="1473"/>
                    <a:pt x="1181" y="1430"/>
                  </a:cubicBezTo>
                  <a:cubicBezTo>
                    <a:pt x="1192" y="1421"/>
                    <a:pt x="1203" y="1412"/>
                    <a:pt x="1215" y="1404"/>
                  </a:cubicBezTo>
                  <a:cubicBezTo>
                    <a:pt x="1284" y="1351"/>
                    <a:pt x="1361" y="1296"/>
                    <a:pt x="1445" y="1237"/>
                  </a:cubicBezTo>
                  <a:lnTo>
                    <a:pt x="1274" y="1139"/>
                  </a:lnTo>
                  <a:close/>
                  <a:moveTo>
                    <a:pt x="2413" y="361"/>
                  </a:moveTo>
                  <a:cubicBezTo>
                    <a:pt x="2645" y="449"/>
                    <a:pt x="2917" y="495"/>
                    <a:pt x="3192" y="495"/>
                  </a:cubicBezTo>
                  <a:cubicBezTo>
                    <a:pt x="3282" y="495"/>
                    <a:pt x="3372" y="491"/>
                    <a:pt x="3461" y="481"/>
                  </a:cubicBezTo>
                  <a:cubicBezTo>
                    <a:pt x="3820" y="769"/>
                    <a:pt x="4096" y="1040"/>
                    <a:pt x="4292" y="1301"/>
                  </a:cubicBezTo>
                  <a:cubicBezTo>
                    <a:pt x="4390" y="1433"/>
                    <a:pt x="4469" y="1562"/>
                    <a:pt x="4525" y="1689"/>
                  </a:cubicBezTo>
                  <a:cubicBezTo>
                    <a:pt x="4539" y="1717"/>
                    <a:pt x="4551" y="1746"/>
                    <a:pt x="4562" y="1774"/>
                  </a:cubicBezTo>
                  <a:cubicBezTo>
                    <a:pt x="4578" y="1814"/>
                    <a:pt x="4591" y="1853"/>
                    <a:pt x="4602" y="1893"/>
                  </a:cubicBezTo>
                  <a:cubicBezTo>
                    <a:pt x="4675" y="2145"/>
                    <a:pt x="4665" y="2389"/>
                    <a:pt x="4577" y="2635"/>
                  </a:cubicBezTo>
                  <a:cubicBezTo>
                    <a:pt x="4331" y="2666"/>
                    <a:pt x="4083" y="2682"/>
                    <a:pt x="3833" y="2682"/>
                  </a:cubicBezTo>
                  <a:cubicBezTo>
                    <a:pt x="2909" y="2682"/>
                    <a:pt x="1943" y="2466"/>
                    <a:pt x="833" y="2016"/>
                  </a:cubicBezTo>
                  <a:cubicBezTo>
                    <a:pt x="850" y="1964"/>
                    <a:pt x="858" y="1911"/>
                    <a:pt x="857" y="1858"/>
                  </a:cubicBezTo>
                  <a:cubicBezTo>
                    <a:pt x="855" y="1817"/>
                    <a:pt x="849" y="1775"/>
                    <a:pt x="837" y="1734"/>
                  </a:cubicBezTo>
                  <a:cubicBezTo>
                    <a:pt x="828" y="1702"/>
                    <a:pt x="816" y="1671"/>
                    <a:pt x="800" y="1639"/>
                  </a:cubicBezTo>
                  <a:cubicBezTo>
                    <a:pt x="759" y="1559"/>
                    <a:pt x="699" y="1483"/>
                    <a:pt x="616" y="1412"/>
                  </a:cubicBezTo>
                  <a:cubicBezTo>
                    <a:pt x="682" y="1353"/>
                    <a:pt x="752" y="1295"/>
                    <a:pt x="831" y="1235"/>
                  </a:cubicBezTo>
                  <a:cubicBezTo>
                    <a:pt x="991" y="1113"/>
                    <a:pt x="1180" y="985"/>
                    <a:pt x="1422" y="834"/>
                  </a:cubicBezTo>
                  <a:cubicBezTo>
                    <a:pt x="1808" y="622"/>
                    <a:pt x="2103" y="481"/>
                    <a:pt x="2413" y="361"/>
                  </a:cubicBezTo>
                  <a:close/>
                  <a:moveTo>
                    <a:pt x="2472" y="1"/>
                  </a:moveTo>
                  <a:cubicBezTo>
                    <a:pt x="2378" y="31"/>
                    <a:pt x="2289" y="64"/>
                    <a:pt x="2200" y="97"/>
                  </a:cubicBezTo>
                  <a:cubicBezTo>
                    <a:pt x="2175" y="107"/>
                    <a:pt x="2149" y="116"/>
                    <a:pt x="2123" y="126"/>
                  </a:cubicBezTo>
                  <a:cubicBezTo>
                    <a:pt x="1790" y="254"/>
                    <a:pt x="1483" y="404"/>
                    <a:pt x="1110" y="607"/>
                  </a:cubicBezTo>
                  <a:cubicBezTo>
                    <a:pt x="1096" y="615"/>
                    <a:pt x="1085" y="620"/>
                    <a:pt x="1072" y="628"/>
                  </a:cubicBezTo>
                  <a:cubicBezTo>
                    <a:pt x="1063" y="634"/>
                    <a:pt x="1055" y="639"/>
                    <a:pt x="1046" y="644"/>
                  </a:cubicBezTo>
                  <a:cubicBezTo>
                    <a:pt x="697" y="862"/>
                    <a:pt x="441" y="1041"/>
                    <a:pt x="221" y="1234"/>
                  </a:cubicBezTo>
                  <a:cubicBezTo>
                    <a:pt x="205" y="1248"/>
                    <a:pt x="189" y="1264"/>
                    <a:pt x="172" y="1279"/>
                  </a:cubicBezTo>
                  <a:cubicBezTo>
                    <a:pt x="113" y="1332"/>
                    <a:pt x="56" y="1387"/>
                    <a:pt x="1" y="1444"/>
                  </a:cubicBezTo>
                  <a:cubicBezTo>
                    <a:pt x="116" y="1494"/>
                    <a:pt x="205" y="1557"/>
                    <a:pt x="265" y="1628"/>
                  </a:cubicBezTo>
                  <a:cubicBezTo>
                    <a:pt x="281" y="1646"/>
                    <a:pt x="295" y="1664"/>
                    <a:pt x="307" y="1683"/>
                  </a:cubicBezTo>
                  <a:cubicBezTo>
                    <a:pt x="348" y="1747"/>
                    <a:pt x="366" y="1814"/>
                    <a:pt x="362" y="1882"/>
                  </a:cubicBezTo>
                  <a:cubicBezTo>
                    <a:pt x="361" y="1900"/>
                    <a:pt x="359" y="1918"/>
                    <a:pt x="354" y="1937"/>
                  </a:cubicBezTo>
                  <a:cubicBezTo>
                    <a:pt x="340" y="1996"/>
                    <a:pt x="307" y="2055"/>
                    <a:pt x="255" y="2110"/>
                  </a:cubicBezTo>
                  <a:cubicBezTo>
                    <a:pt x="252" y="2113"/>
                    <a:pt x="250" y="2117"/>
                    <a:pt x="246" y="2120"/>
                  </a:cubicBezTo>
                  <a:cubicBezTo>
                    <a:pt x="600" y="2273"/>
                    <a:pt x="964" y="2415"/>
                    <a:pt x="1336" y="2537"/>
                  </a:cubicBezTo>
                  <a:cubicBezTo>
                    <a:pt x="1504" y="2592"/>
                    <a:pt x="1674" y="2641"/>
                    <a:pt x="1846" y="2688"/>
                  </a:cubicBezTo>
                  <a:cubicBezTo>
                    <a:pt x="2486" y="2859"/>
                    <a:pt x="3154" y="2965"/>
                    <a:pt x="3850" y="2965"/>
                  </a:cubicBezTo>
                  <a:cubicBezTo>
                    <a:pt x="4224" y="2965"/>
                    <a:pt x="4605" y="2934"/>
                    <a:pt x="4995" y="2867"/>
                  </a:cubicBezTo>
                  <a:cubicBezTo>
                    <a:pt x="5316" y="2225"/>
                    <a:pt x="5119" y="1622"/>
                    <a:pt x="4655" y="1059"/>
                  </a:cubicBezTo>
                  <a:cubicBezTo>
                    <a:pt x="4575" y="962"/>
                    <a:pt x="4487" y="866"/>
                    <a:pt x="4392" y="771"/>
                  </a:cubicBezTo>
                  <a:cubicBezTo>
                    <a:pt x="4174" y="553"/>
                    <a:pt x="3921" y="340"/>
                    <a:pt x="3647" y="134"/>
                  </a:cubicBezTo>
                  <a:cubicBezTo>
                    <a:pt x="3549" y="167"/>
                    <a:pt x="3445" y="188"/>
                    <a:pt x="3342" y="198"/>
                  </a:cubicBezTo>
                  <a:cubicBezTo>
                    <a:pt x="3310" y="200"/>
                    <a:pt x="3280" y="202"/>
                    <a:pt x="3248" y="204"/>
                  </a:cubicBezTo>
                  <a:cubicBezTo>
                    <a:pt x="3229" y="204"/>
                    <a:pt x="3210" y="205"/>
                    <a:pt x="3191" y="205"/>
                  </a:cubicBezTo>
                  <a:cubicBezTo>
                    <a:pt x="3097" y="205"/>
                    <a:pt x="3004" y="196"/>
                    <a:pt x="2914" y="179"/>
                  </a:cubicBezTo>
                  <a:cubicBezTo>
                    <a:pt x="2880" y="173"/>
                    <a:pt x="2847" y="165"/>
                    <a:pt x="2815" y="156"/>
                  </a:cubicBezTo>
                  <a:cubicBezTo>
                    <a:pt x="2684" y="122"/>
                    <a:pt x="2566" y="70"/>
                    <a:pt x="2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7" name="Google Shape;2664;p56">
              <a:extLst>
                <a:ext uri="{FF2B5EF4-FFF2-40B4-BE49-F238E27FC236}">
                  <a16:creationId xmlns:a16="http://schemas.microsoft.com/office/drawing/2014/main" id="{1D3D659E-E842-7C60-E87F-A2E9F373835A}"/>
                </a:ext>
              </a:extLst>
            </p:cNvPr>
            <p:cNvSpPr/>
            <p:nvPr/>
          </p:nvSpPr>
          <p:spPr>
            <a:xfrm>
              <a:off x="-2055588" y="3514396"/>
              <a:ext cx="302951" cy="174925"/>
            </a:xfrm>
            <a:custGeom>
              <a:avLst/>
              <a:gdLst/>
              <a:ahLst/>
              <a:cxnLst/>
              <a:rect l="l" t="t" r="r" b="b"/>
              <a:pathLst>
                <a:path w="4948" h="2857" extrusionOk="0">
                  <a:moveTo>
                    <a:pt x="1521" y="239"/>
                  </a:moveTo>
                  <a:lnTo>
                    <a:pt x="271" y="961"/>
                  </a:lnTo>
                  <a:lnTo>
                    <a:pt x="287" y="961"/>
                  </a:lnTo>
                  <a:cubicBezTo>
                    <a:pt x="297" y="960"/>
                    <a:pt x="307" y="960"/>
                    <a:pt x="318" y="960"/>
                  </a:cubicBezTo>
                  <a:cubicBezTo>
                    <a:pt x="329" y="960"/>
                    <a:pt x="339" y="960"/>
                    <a:pt x="350" y="961"/>
                  </a:cubicBezTo>
                  <a:cubicBezTo>
                    <a:pt x="360" y="961"/>
                    <a:pt x="369" y="961"/>
                    <a:pt x="379" y="962"/>
                  </a:cubicBezTo>
                  <a:cubicBezTo>
                    <a:pt x="410" y="963"/>
                    <a:pt x="441" y="965"/>
                    <a:pt x="472" y="970"/>
                  </a:cubicBezTo>
                  <a:lnTo>
                    <a:pt x="1987" y="1177"/>
                  </a:lnTo>
                  <a:lnTo>
                    <a:pt x="1553" y="426"/>
                  </a:lnTo>
                  <a:cubicBezTo>
                    <a:pt x="1542" y="408"/>
                    <a:pt x="1536" y="391"/>
                    <a:pt x="1529" y="373"/>
                  </a:cubicBezTo>
                  <a:cubicBezTo>
                    <a:pt x="1528" y="368"/>
                    <a:pt x="1527" y="362"/>
                    <a:pt x="1524" y="356"/>
                  </a:cubicBezTo>
                  <a:cubicBezTo>
                    <a:pt x="1521" y="344"/>
                    <a:pt x="1519" y="333"/>
                    <a:pt x="1518" y="320"/>
                  </a:cubicBezTo>
                  <a:cubicBezTo>
                    <a:pt x="1517" y="313"/>
                    <a:pt x="1517" y="308"/>
                    <a:pt x="1517" y="301"/>
                  </a:cubicBezTo>
                  <a:cubicBezTo>
                    <a:pt x="1515" y="289"/>
                    <a:pt x="1517" y="277"/>
                    <a:pt x="1518" y="266"/>
                  </a:cubicBezTo>
                  <a:cubicBezTo>
                    <a:pt x="1519" y="259"/>
                    <a:pt x="1519" y="254"/>
                    <a:pt x="1520" y="248"/>
                  </a:cubicBezTo>
                  <a:cubicBezTo>
                    <a:pt x="1520" y="245"/>
                    <a:pt x="1520" y="243"/>
                    <a:pt x="1521" y="239"/>
                  </a:cubicBezTo>
                  <a:close/>
                  <a:moveTo>
                    <a:pt x="1935" y="0"/>
                  </a:moveTo>
                  <a:lnTo>
                    <a:pt x="1832" y="60"/>
                  </a:lnTo>
                  <a:cubicBezTo>
                    <a:pt x="1678" y="149"/>
                    <a:pt x="1625" y="279"/>
                    <a:pt x="1693" y="398"/>
                  </a:cubicBezTo>
                  <a:lnTo>
                    <a:pt x="2206" y="1284"/>
                  </a:lnTo>
                  <a:cubicBezTo>
                    <a:pt x="2287" y="1423"/>
                    <a:pt x="2484" y="1536"/>
                    <a:pt x="2724" y="1583"/>
                  </a:cubicBezTo>
                  <a:lnTo>
                    <a:pt x="4257" y="1879"/>
                  </a:lnTo>
                  <a:cubicBezTo>
                    <a:pt x="4318" y="1890"/>
                    <a:pt x="4379" y="1896"/>
                    <a:pt x="4440" y="1896"/>
                  </a:cubicBezTo>
                  <a:cubicBezTo>
                    <a:pt x="4590" y="1896"/>
                    <a:pt x="4734" y="1862"/>
                    <a:pt x="4844" y="1799"/>
                  </a:cubicBezTo>
                  <a:lnTo>
                    <a:pt x="4948" y="1739"/>
                  </a:lnTo>
                  <a:lnTo>
                    <a:pt x="1935" y="0"/>
                  </a:lnTo>
                  <a:close/>
                  <a:moveTo>
                    <a:pt x="2909" y="1710"/>
                  </a:moveTo>
                  <a:lnTo>
                    <a:pt x="3268" y="2585"/>
                  </a:lnTo>
                  <a:cubicBezTo>
                    <a:pt x="3275" y="2603"/>
                    <a:pt x="3280" y="2620"/>
                    <a:pt x="3282" y="2638"/>
                  </a:cubicBezTo>
                  <a:cubicBezTo>
                    <a:pt x="3283" y="2643"/>
                    <a:pt x="3283" y="2649"/>
                    <a:pt x="3283" y="2655"/>
                  </a:cubicBezTo>
                  <a:cubicBezTo>
                    <a:pt x="3284" y="2667"/>
                    <a:pt x="3284" y="2679"/>
                    <a:pt x="3283" y="2692"/>
                  </a:cubicBezTo>
                  <a:cubicBezTo>
                    <a:pt x="3283" y="2694"/>
                    <a:pt x="3283" y="2697"/>
                    <a:pt x="3283" y="2701"/>
                  </a:cubicBezTo>
                  <a:lnTo>
                    <a:pt x="4533" y="1979"/>
                  </a:lnTo>
                  <a:lnTo>
                    <a:pt x="4519" y="1979"/>
                  </a:lnTo>
                  <a:cubicBezTo>
                    <a:pt x="4508" y="1980"/>
                    <a:pt x="4498" y="1980"/>
                    <a:pt x="4487" y="1980"/>
                  </a:cubicBezTo>
                  <a:cubicBezTo>
                    <a:pt x="4467" y="1981"/>
                    <a:pt x="4447" y="1981"/>
                    <a:pt x="4426" y="1981"/>
                  </a:cubicBezTo>
                  <a:cubicBezTo>
                    <a:pt x="4415" y="1981"/>
                    <a:pt x="4405" y="1981"/>
                    <a:pt x="4394" y="1980"/>
                  </a:cubicBezTo>
                  <a:cubicBezTo>
                    <a:pt x="4372" y="1980"/>
                    <a:pt x="4352" y="1978"/>
                    <a:pt x="4331" y="1977"/>
                  </a:cubicBezTo>
                  <a:cubicBezTo>
                    <a:pt x="4320" y="1976"/>
                    <a:pt x="4311" y="1974"/>
                    <a:pt x="4301" y="1973"/>
                  </a:cubicBezTo>
                  <a:cubicBezTo>
                    <a:pt x="4271" y="1970"/>
                    <a:pt x="4240" y="1967"/>
                    <a:pt x="4211" y="1960"/>
                  </a:cubicBezTo>
                  <a:lnTo>
                    <a:pt x="2909" y="1710"/>
                  </a:lnTo>
                  <a:close/>
                  <a:moveTo>
                    <a:pt x="323" y="1046"/>
                  </a:moveTo>
                  <a:cubicBezTo>
                    <a:pt x="205" y="1046"/>
                    <a:pt x="90" y="1071"/>
                    <a:pt x="1" y="1117"/>
                  </a:cubicBezTo>
                  <a:lnTo>
                    <a:pt x="3012" y="2856"/>
                  </a:lnTo>
                  <a:cubicBezTo>
                    <a:pt x="3119" y="2787"/>
                    <a:pt x="3161" y="2695"/>
                    <a:pt x="3123" y="2604"/>
                  </a:cubicBezTo>
                  <a:lnTo>
                    <a:pt x="2744" y="1677"/>
                  </a:lnTo>
                  <a:lnTo>
                    <a:pt x="2676" y="1665"/>
                  </a:lnTo>
                  <a:cubicBezTo>
                    <a:pt x="2534" y="1637"/>
                    <a:pt x="2404" y="1590"/>
                    <a:pt x="2298" y="1530"/>
                  </a:cubicBezTo>
                  <a:cubicBezTo>
                    <a:pt x="2193" y="1469"/>
                    <a:pt x="2112" y="1393"/>
                    <a:pt x="2065" y="1311"/>
                  </a:cubicBezTo>
                  <a:lnTo>
                    <a:pt x="2042" y="1273"/>
                  </a:lnTo>
                  <a:lnTo>
                    <a:pt x="437" y="1053"/>
                  </a:lnTo>
                  <a:cubicBezTo>
                    <a:pt x="399" y="1048"/>
                    <a:pt x="361" y="1046"/>
                    <a:pt x="323" y="10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8" name="Google Shape;2665;p56">
              <a:extLst>
                <a:ext uri="{FF2B5EF4-FFF2-40B4-BE49-F238E27FC236}">
                  <a16:creationId xmlns:a16="http://schemas.microsoft.com/office/drawing/2014/main" id="{637A4968-5580-172F-C7C5-4F93796ED484}"/>
                </a:ext>
              </a:extLst>
            </p:cNvPr>
            <p:cNvSpPr/>
            <p:nvPr/>
          </p:nvSpPr>
          <p:spPr>
            <a:xfrm>
              <a:off x="-3476482" y="4643972"/>
              <a:ext cx="302951" cy="174925"/>
            </a:xfrm>
            <a:custGeom>
              <a:avLst/>
              <a:gdLst/>
              <a:ahLst/>
              <a:cxnLst/>
              <a:rect l="l" t="t" r="r" b="b"/>
              <a:pathLst>
                <a:path w="4948" h="2857" extrusionOk="0">
                  <a:moveTo>
                    <a:pt x="1521" y="240"/>
                  </a:moveTo>
                  <a:lnTo>
                    <a:pt x="271" y="961"/>
                  </a:lnTo>
                  <a:lnTo>
                    <a:pt x="350" y="961"/>
                  </a:lnTo>
                  <a:cubicBezTo>
                    <a:pt x="360" y="961"/>
                    <a:pt x="369" y="961"/>
                    <a:pt x="379" y="963"/>
                  </a:cubicBezTo>
                  <a:cubicBezTo>
                    <a:pt x="410" y="964"/>
                    <a:pt x="441" y="966"/>
                    <a:pt x="472" y="970"/>
                  </a:cubicBezTo>
                  <a:lnTo>
                    <a:pt x="1987" y="1178"/>
                  </a:lnTo>
                  <a:lnTo>
                    <a:pt x="1553" y="427"/>
                  </a:lnTo>
                  <a:cubicBezTo>
                    <a:pt x="1542" y="408"/>
                    <a:pt x="1536" y="392"/>
                    <a:pt x="1529" y="374"/>
                  </a:cubicBezTo>
                  <a:cubicBezTo>
                    <a:pt x="1528" y="368"/>
                    <a:pt x="1527" y="362"/>
                    <a:pt x="1524" y="357"/>
                  </a:cubicBezTo>
                  <a:cubicBezTo>
                    <a:pt x="1521" y="344"/>
                    <a:pt x="1519" y="333"/>
                    <a:pt x="1518" y="321"/>
                  </a:cubicBezTo>
                  <a:cubicBezTo>
                    <a:pt x="1517" y="314"/>
                    <a:pt x="1517" y="308"/>
                    <a:pt x="1517" y="302"/>
                  </a:cubicBezTo>
                  <a:cubicBezTo>
                    <a:pt x="1515" y="289"/>
                    <a:pt x="1517" y="278"/>
                    <a:pt x="1518" y="267"/>
                  </a:cubicBezTo>
                  <a:cubicBezTo>
                    <a:pt x="1519" y="260"/>
                    <a:pt x="1519" y="254"/>
                    <a:pt x="1520" y="249"/>
                  </a:cubicBezTo>
                  <a:cubicBezTo>
                    <a:pt x="1521" y="245"/>
                    <a:pt x="1520" y="243"/>
                    <a:pt x="1521" y="240"/>
                  </a:cubicBezTo>
                  <a:close/>
                  <a:moveTo>
                    <a:pt x="1935" y="1"/>
                  </a:moveTo>
                  <a:lnTo>
                    <a:pt x="1832" y="61"/>
                  </a:lnTo>
                  <a:cubicBezTo>
                    <a:pt x="1678" y="149"/>
                    <a:pt x="1625" y="279"/>
                    <a:pt x="1693" y="399"/>
                  </a:cubicBezTo>
                  <a:lnTo>
                    <a:pt x="2206" y="1285"/>
                  </a:lnTo>
                  <a:cubicBezTo>
                    <a:pt x="2287" y="1423"/>
                    <a:pt x="2484" y="1538"/>
                    <a:pt x="2724" y="1584"/>
                  </a:cubicBezTo>
                  <a:lnTo>
                    <a:pt x="4257" y="1879"/>
                  </a:lnTo>
                  <a:cubicBezTo>
                    <a:pt x="4318" y="1891"/>
                    <a:pt x="4381" y="1897"/>
                    <a:pt x="4442" y="1897"/>
                  </a:cubicBezTo>
                  <a:cubicBezTo>
                    <a:pt x="4591" y="1897"/>
                    <a:pt x="4735" y="1863"/>
                    <a:pt x="4844" y="1799"/>
                  </a:cubicBezTo>
                  <a:lnTo>
                    <a:pt x="4948" y="1741"/>
                  </a:lnTo>
                  <a:lnTo>
                    <a:pt x="1935" y="1"/>
                  </a:lnTo>
                  <a:close/>
                  <a:moveTo>
                    <a:pt x="2909" y="1710"/>
                  </a:moveTo>
                  <a:lnTo>
                    <a:pt x="3268" y="2585"/>
                  </a:lnTo>
                  <a:cubicBezTo>
                    <a:pt x="3275" y="2603"/>
                    <a:pt x="3280" y="2621"/>
                    <a:pt x="3282" y="2638"/>
                  </a:cubicBezTo>
                  <a:cubicBezTo>
                    <a:pt x="3283" y="2644"/>
                    <a:pt x="3283" y="2649"/>
                    <a:pt x="3283" y="2655"/>
                  </a:cubicBezTo>
                  <a:cubicBezTo>
                    <a:pt x="3284" y="2667"/>
                    <a:pt x="3284" y="2680"/>
                    <a:pt x="3283" y="2692"/>
                  </a:cubicBezTo>
                  <a:cubicBezTo>
                    <a:pt x="3282" y="2694"/>
                    <a:pt x="3283" y="2698"/>
                    <a:pt x="3283" y="2701"/>
                  </a:cubicBezTo>
                  <a:lnTo>
                    <a:pt x="4533" y="1979"/>
                  </a:lnTo>
                  <a:lnTo>
                    <a:pt x="4519" y="1979"/>
                  </a:lnTo>
                  <a:cubicBezTo>
                    <a:pt x="4508" y="1980"/>
                    <a:pt x="4498" y="1980"/>
                    <a:pt x="4487" y="1980"/>
                  </a:cubicBezTo>
                  <a:cubicBezTo>
                    <a:pt x="4467" y="1982"/>
                    <a:pt x="4447" y="1982"/>
                    <a:pt x="4426" y="1982"/>
                  </a:cubicBezTo>
                  <a:cubicBezTo>
                    <a:pt x="4415" y="1982"/>
                    <a:pt x="4405" y="1982"/>
                    <a:pt x="4394" y="1980"/>
                  </a:cubicBezTo>
                  <a:cubicBezTo>
                    <a:pt x="4372" y="1980"/>
                    <a:pt x="4352" y="1978"/>
                    <a:pt x="4331" y="1977"/>
                  </a:cubicBezTo>
                  <a:cubicBezTo>
                    <a:pt x="4320" y="1976"/>
                    <a:pt x="4311" y="1975"/>
                    <a:pt x="4301" y="1975"/>
                  </a:cubicBezTo>
                  <a:cubicBezTo>
                    <a:pt x="4271" y="1971"/>
                    <a:pt x="4240" y="1967"/>
                    <a:pt x="4211" y="1961"/>
                  </a:cubicBezTo>
                  <a:lnTo>
                    <a:pt x="2909" y="1710"/>
                  </a:lnTo>
                  <a:close/>
                  <a:moveTo>
                    <a:pt x="326" y="1046"/>
                  </a:moveTo>
                  <a:cubicBezTo>
                    <a:pt x="207" y="1046"/>
                    <a:pt x="91" y="1072"/>
                    <a:pt x="1" y="1118"/>
                  </a:cubicBezTo>
                  <a:lnTo>
                    <a:pt x="3012" y="2857"/>
                  </a:lnTo>
                  <a:cubicBezTo>
                    <a:pt x="3119" y="2788"/>
                    <a:pt x="3161" y="2696"/>
                    <a:pt x="3123" y="2604"/>
                  </a:cubicBezTo>
                  <a:lnTo>
                    <a:pt x="2744" y="1678"/>
                  </a:lnTo>
                  <a:lnTo>
                    <a:pt x="2676" y="1665"/>
                  </a:lnTo>
                  <a:cubicBezTo>
                    <a:pt x="2535" y="1637"/>
                    <a:pt x="2404" y="1591"/>
                    <a:pt x="2299" y="1530"/>
                  </a:cubicBezTo>
                  <a:cubicBezTo>
                    <a:pt x="2193" y="1469"/>
                    <a:pt x="2112" y="1394"/>
                    <a:pt x="2065" y="1312"/>
                  </a:cubicBezTo>
                  <a:lnTo>
                    <a:pt x="2042" y="1273"/>
                  </a:lnTo>
                  <a:lnTo>
                    <a:pt x="438" y="1054"/>
                  </a:lnTo>
                  <a:cubicBezTo>
                    <a:pt x="401" y="1049"/>
                    <a:pt x="363" y="1046"/>
                    <a:pt x="326" y="10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19" name="Google Shape;2666;p56">
              <a:extLst>
                <a:ext uri="{FF2B5EF4-FFF2-40B4-BE49-F238E27FC236}">
                  <a16:creationId xmlns:a16="http://schemas.microsoft.com/office/drawing/2014/main" id="{8EAB776A-470B-86C1-1F3E-178F3F688870}"/>
                </a:ext>
              </a:extLst>
            </p:cNvPr>
            <p:cNvSpPr/>
            <p:nvPr/>
          </p:nvSpPr>
          <p:spPr>
            <a:xfrm>
              <a:off x="-3253136" y="3318970"/>
              <a:ext cx="302889" cy="174864"/>
            </a:xfrm>
            <a:custGeom>
              <a:avLst/>
              <a:gdLst/>
              <a:ahLst/>
              <a:cxnLst/>
              <a:rect l="l" t="t" r="r" b="b"/>
              <a:pathLst>
                <a:path w="4947" h="2856" extrusionOk="0">
                  <a:moveTo>
                    <a:pt x="3427" y="239"/>
                  </a:moveTo>
                  <a:cubicBezTo>
                    <a:pt x="3427" y="242"/>
                    <a:pt x="3427" y="244"/>
                    <a:pt x="3428" y="248"/>
                  </a:cubicBezTo>
                  <a:cubicBezTo>
                    <a:pt x="3429" y="253"/>
                    <a:pt x="3429" y="259"/>
                    <a:pt x="3430" y="266"/>
                  </a:cubicBezTo>
                  <a:cubicBezTo>
                    <a:pt x="3431" y="277"/>
                    <a:pt x="3431" y="288"/>
                    <a:pt x="3431" y="301"/>
                  </a:cubicBezTo>
                  <a:cubicBezTo>
                    <a:pt x="3431" y="307"/>
                    <a:pt x="3430" y="313"/>
                    <a:pt x="3430" y="320"/>
                  </a:cubicBezTo>
                  <a:cubicBezTo>
                    <a:pt x="3429" y="332"/>
                    <a:pt x="3426" y="344"/>
                    <a:pt x="3422" y="356"/>
                  </a:cubicBezTo>
                  <a:cubicBezTo>
                    <a:pt x="3421" y="362"/>
                    <a:pt x="3420" y="367"/>
                    <a:pt x="3418" y="373"/>
                  </a:cubicBezTo>
                  <a:cubicBezTo>
                    <a:pt x="3412" y="391"/>
                    <a:pt x="3404" y="408"/>
                    <a:pt x="3394" y="426"/>
                  </a:cubicBezTo>
                  <a:lnTo>
                    <a:pt x="2961" y="1177"/>
                  </a:lnTo>
                  <a:lnTo>
                    <a:pt x="4476" y="970"/>
                  </a:lnTo>
                  <a:cubicBezTo>
                    <a:pt x="4507" y="965"/>
                    <a:pt x="4537" y="963"/>
                    <a:pt x="4569" y="962"/>
                  </a:cubicBezTo>
                  <a:cubicBezTo>
                    <a:pt x="4578" y="961"/>
                    <a:pt x="4588" y="961"/>
                    <a:pt x="4597" y="961"/>
                  </a:cubicBezTo>
                  <a:lnTo>
                    <a:pt x="4677" y="961"/>
                  </a:lnTo>
                  <a:lnTo>
                    <a:pt x="3427" y="239"/>
                  </a:lnTo>
                  <a:close/>
                  <a:moveTo>
                    <a:pt x="3012" y="0"/>
                  </a:moveTo>
                  <a:lnTo>
                    <a:pt x="0" y="1740"/>
                  </a:lnTo>
                  <a:lnTo>
                    <a:pt x="104" y="1798"/>
                  </a:lnTo>
                  <a:cubicBezTo>
                    <a:pt x="213" y="1862"/>
                    <a:pt x="357" y="1896"/>
                    <a:pt x="505" y="1896"/>
                  </a:cubicBezTo>
                  <a:cubicBezTo>
                    <a:pt x="567" y="1896"/>
                    <a:pt x="629" y="1890"/>
                    <a:pt x="689" y="1878"/>
                  </a:cubicBezTo>
                  <a:lnTo>
                    <a:pt x="2224" y="1583"/>
                  </a:lnTo>
                  <a:cubicBezTo>
                    <a:pt x="2464" y="1537"/>
                    <a:pt x="2661" y="1422"/>
                    <a:pt x="2742" y="1284"/>
                  </a:cubicBezTo>
                  <a:lnTo>
                    <a:pt x="3253" y="399"/>
                  </a:lnTo>
                  <a:cubicBezTo>
                    <a:pt x="3323" y="278"/>
                    <a:pt x="3270" y="149"/>
                    <a:pt x="3116" y="60"/>
                  </a:cubicBezTo>
                  <a:lnTo>
                    <a:pt x="3012" y="0"/>
                  </a:lnTo>
                  <a:close/>
                  <a:moveTo>
                    <a:pt x="2038" y="1709"/>
                  </a:moveTo>
                  <a:lnTo>
                    <a:pt x="737" y="1961"/>
                  </a:lnTo>
                  <a:cubicBezTo>
                    <a:pt x="706" y="1966"/>
                    <a:pt x="676" y="1970"/>
                    <a:pt x="645" y="1974"/>
                  </a:cubicBezTo>
                  <a:cubicBezTo>
                    <a:pt x="636" y="1975"/>
                    <a:pt x="626" y="1975"/>
                    <a:pt x="617" y="1976"/>
                  </a:cubicBezTo>
                  <a:cubicBezTo>
                    <a:pt x="596" y="1979"/>
                    <a:pt x="574" y="1980"/>
                    <a:pt x="553" y="1981"/>
                  </a:cubicBezTo>
                  <a:lnTo>
                    <a:pt x="520" y="1981"/>
                  </a:lnTo>
                  <a:cubicBezTo>
                    <a:pt x="500" y="1981"/>
                    <a:pt x="480" y="1981"/>
                    <a:pt x="460" y="1980"/>
                  </a:cubicBezTo>
                  <a:cubicBezTo>
                    <a:pt x="449" y="1980"/>
                    <a:pt x="439" y="1980"/>
                    <a:pt x="428" y="1979"/>
                  </a:cubicBezTo>
                  <a:lnTo>
                    <a:pt x="413" y="1979"/>
                  </a:lnTo>
                  <a:lnTo>
                    <a:pt x="1664" y="2700"/>
                  </a:lnTo>
                  <a:cubicBezTo>
                    <a:pt x="1663" y="2697"/>
                    <a:pt x="1664" y="2694"/>
                    <a:pt x="1664" y="2691"/>
                  </a:cubicBezTo>
                  <a:cubicBezTo>
                    <a:pt x="1663" y="2679"/>
                    <a:pt x="1663" y="2667"/>
                    <a:pt x="1663" y="2654"/>
                  </a:cubicBezTo>
                  <a:cubicBezTo>
                    <a:pt x="1664" y="2649"/>
                    <a:pt x="1664" y="2643"/>
                    <a:pt x="1664" y="2637"/>
                  </a:cubicBezTo>
                  <a:cubicBezTo>
                    <a:pt x="1668" y="2619"/>
                    <a:pt x="1672" y="2602"/>
                    <a:pt x="1679" y="2584"/>
                  </a:cubicBezTo>
                  <a:lnTo>
                    <a:pt x="2038" y="1709"/>
                  </a:lnTo>
                  <a:close/>
                  <a:moveTo>
                    <a:pt x="4624" y="1045"/>
                  </a:moveTo>
                  <a:cubicBezTo>
                    <a:pt x="4586" y="1045"/>
                    <a:pt x="4548" y="1048"/>
                    <a:pt x="4510" y="1053"/>
                  </a:cubicBezTo>
                  <a:lnTo>
                    <a:pt x="2904" y="1273"/>
                  </a:lnTo>
                  <a:lnTo>
                    <a:pt x="2883" y="1311"/>
                  </a:lnTo>
                  <a:cubicBezTo>
                    <a:pt x="2834" y="1393"/>
                    <a:pt x="2754" y="1468"/>
                    <a:pt x="2649" y="1529"/>
                  </a:cubicBezTo>
                  <a:cubicBezTo>
                    <a:pt x="2543" y="1590"/>
                    <a:pt x="2412" y="1637"/>
                    <a:pt x="2271" y="1664"/>
                  </a:cubicBezTo>
                  <a:lnTo>
                    <a:pt x="2204" y="1677"/>
                  </a:lnTo>
                  <a:lnTo>
                    <a:pt x="1824" y="2604"/>
                  </a:lnTo>
                  <a:cubicBezTo>
                    <a:pt x="1787" y="2695"/>
                    <a:pt x="1829" y="2787"/>
                    <a:pt x="1935" y="2856"/>
                  </a:cubicBezTo>
                  <a:lnTo>
                    <a:pt x="4947" y="1117"/>
                  </a:lnTo>
                  <a:cubicBezTo>
                    <a:pt x="4856" y="1070"/>
                    <a:pt x="4742" y="1045"/>
                    <a:pt x="4624"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0" name="Google Shape;2667;p56">
              <a:extLst>
                <a:ext uri="{FF2B5EF4-FFF2-40B4-BE49-F238E27FC236}">
                  <a16:creationId xmlns:a16="http://schemas.microsoft.com/office/drawing/2014/main" id="{9A2A73CB-BF0B-3D15-2F51-88B99A24AF69}"/>
                </a:ext>
              </a:extLst>
            </p:cNvPr>
            <p:cNvSpPr/>
            <p:nvPr/>
          </p:nvSpPr>
          <p:spPr>
            <a:xfrm>
              <a:off x="-2192179" y="3811759"/>
              <a:ext cx="414261" cy="227213"/>
            </a:xfrm>
            <a:custGeom>
              <a:avLst/>
              <a:gdLst/>
              <a:ahLst/>
              <a:cxnLst/>
              <a:rect l="l" t="t" r="r" b="b"/>
              <a:pathLst>
                <a:path w="6766" h="3711" extrusionOk="0">
                  <a:moveTo>
                    <a:pt x="6232" y="509"/>
                  </a:moveTo>
                  <a:lnTo>
                    <a:pt x="6232" y="509"/>
                  </a:lnTo>
                  <a:cubicBezTo>
                    <a:pt x="6236" y="537"/>
                    <a:pt x="6229" y="565"/>
                    <a:pt x="6212" y="595"/>
                  </a:cubicBezTo>
                  <a:cubicBezTo>
                    <a:pt x="6194" y="624"/>
                    <a:pt x="6161" y="653"/>
                    <a:pt x="6111" y="682"/>
                  </a:cubicBezTo>
                  <a:cubicBezTo>
                    <a:pt x="6071" y="706"/>
                    <a:pt x="6030" y="723"/>
                    <a:pt x="5988" y="735"/>
                  </a:cubicBezTo>
                  <a:cubicBezTo>
                    <a:pt x="5947" y="747"/>
                    <a:pt x="5906" y="753"/>
                    <a:pt x="5867" y="755"/>
                  </a:cubicBezTo>
                  <a:cubicBezTo>
                    <a:pt x="5859" y="755"/>
                    <a:pt x="5851" y="755"/>
                    <a:pt x="5843" y="755"/>
                  </a:cubicBezTo>
                  <a:cubicBezTo>
                    <a:pt x="5813" y="755"/>
                    <a:pt x="5784" y="752"/>
                    <a:pt x="5755" y="746"/>
                  </a:cubicBezTo>
                  <a:cubicBezTo>
                    <a:pt x="5719" y="737"/>
                    <a:pt x="5688" y="725"/>
                    <a:pt x="5661" y="710"/>
                  </a:cubicBezTo>
                  <a:cubicBezTo>
                    <a:pt x="5635" y="695"/>
                    <a:pt x="5617" y="679"/>
                    <a:pt x="5604" y="662"/>
                  </a:cubicBezTo>
                  <a:cubicBezTo>
                    <a:pt x="5592" y="646"/>
                    <a:pt x="5585" y="630"/>
                    <a:pt x="5583" y="613"/>
                  </a:cubicBezTo>
                  <a:cubicBezTo>
                    <a:pt x="5581" y="596"/>
                    <a:pt x="5582" y="579"/>
                    <a:pt x="5585" y="563"/>
                  </a:cubicBezTo>
                  <a:cubicBezTo>
                    <a:pt x="5590" y="546"/>
                    <a:pt x="5594" y="530"/>
                    <a:pt x="5600" y="516"/>
                  </a:cubicBezTo>
                  <a:lnTo>
                    <a:pt x="6232" y="509"/>
                  </a:lnTo>
                  <a:close/>
                  <a:moveTo>
                    <a:pt x="5465" y="0"/>
                  </a:moveTo>
                  <a:cubicBezTo>
                    <a:pt x="5440" y="0"/>
                    <a:pt x="5413" y="2"/>
                    <a:pt x="5384" y="6"/>
                  </a:cubicBezTo>
                  <a:cubicBezTo>
                    <a:pt x="5341" y="11"/>
                    <a:pt x="5294" y="22"/>
                    <a:pt x="5245" y="36"/>
                  </a:cubicBezTo>
                  <a:cubicBezTo>
                    <a:pt x="5196" y="52"/>
                    <a:pt x="5146" y="73"/>
                    <a:pt x="5097" y="101"/>
                  </a:cubicBezTo>
                  <a:cubicBezTo>
                    <a:pt x="5051" y="127"/>
                    <a:pt x="5014" y="156"/>
                    <a:pt x="4986" y="186"/>
                  </a:cubicBezTo>
                  <a:cubicBezTo>
                    <a:pt x="4959" y="216"/>
                    <a:pt x="4941" y="247"/>
                    <a:pt x="4934" y="277"/>
                  </a:cubicBezTo>
                  <a:cubicBezTo>
                    <a:pt x="4926" y="308"/>
                    <a:pt x="4931" y="338"/>
                    <a:pt x="4947" y="367"/>
                  </a:cubicBezTo>
                  <a:cubicBezTo>
                    <a:pt x="4961" y="396"/>
                    <a:pt x="4991" y="424"/>
                    <a:pt x="5033" y="448"/>
                  </a:cubicBezTo>
                  <a:cubicBezTo>
                    <a:pt x="5088" y="480"/>
                    <a:pt x="5146" y="499"/>
                    <a:pt x="5209" y="507"/>
                  </a:cubicBezTo>
                  <a:cubicBezTo>
                    <a:pt x="5272" y="514"/>
                    <a:pt x="5336" y="518"/>
                    <a:pt x="5403" y="519"/>
                  </a:cubicBezTo>
                  <a:cubicBezTo>
                    <a:pt x="5388" y="543"/>
                    <a:pt x="5378" y="569"/>
                    <a:pt x="5372" y="595"/>
                  </a:cubicBezTo>
                  <a:cubicBezTo>
                    <a:pt x="5367" y="622"/>
                    <a:pt x="5367" y="649"/>
                    <a:pt x="5372" y="675"/>
                  </a:cubicBezTo>
                  <a:cubicBezTo>
                    <a:pt x="5378" y="702"/>
                    <a:pt x="5390" y="728"/>
                    <a:pt x="5411" y="752"/>
                  </a:cubicBezTo>
                  <a:cubicBezTo>
                    <a:pt x="5430" y="777"/>
                    <a:pt x="5458" y="800"/>
                    <a:pt x="5495" y="821"/>
                  </a:cubicBezTo>
                  <a:cubicBezTo>
                    <a:pt x="5538" y="846"/>
                    <a:pt x="5590" y="865"/>
                    <a:pt x="5647" y="877"/>
                  </a:cubicBezTo>
                  <a:cubicBezTo>
                    <a:pt x="5696" y="888"/>
                    <a:pt x="5747" y="893"/>
                    <a:pt x="5801" y="893"/>
                  </a:cubicBezTo>
                  <a:cubicBezTo>
                    <a:pt x="5812" y="893"/>
                    <a:pt x="5822" y="892"/>
                    <a:pt x="5833" y="892"/>
                  </a:cubicBezTo>
                  <a:cubicBezTo>
                    <a:pt x="5899" y="889"/>
                    <a:pt x="5966" y="878"/>
                    <a:pt x="6033" y="859"/>
                  </a:cubicBezTo>
                  <a:cubicBezTo>
                    <a:pt x="6101" y="841"/>
                    <a:pt x="6167" y="813"/>
                    <a:pt x="6230" y="777"/>
                  </a:cubicBezTo>
                  <a:cubicBezTo>
                    <a:pt x="6306" y="733"/>
                    <a:pt x="6359" y="688"/>
                    <a:pt x="6389" y="642"/>
                  </a:cubicBezTo>
                  <a:cubicBezTo>
                    <a:pt x="6420" y="596"/>
                    <a:pt x="6435" y="551"/>
                    <a:pt x="6435" y="506"/>
                  </a:cubicBezTo>
                  <a:lnTo>
                    <a:pt x="6661" y="502"/>
                  </a:lnTo>
                  <a:cubicBezTo>
                    <a:pt x="6678" y="502"/>
                    <a:pt x="6690" y="501"/>
                    <a:pt x="6700" y="499"/>
                  </a:cubicBezTo>
                  <a:cubicBezTo>
                    <a:pt x="6709" y="497"/>
                    <a:pt x="6717" y="492"/>
                    <a:pt x="6725" y="488"/>
                  </a:cubicBezTo>
                  <a:cubicBezTo>
                    <a:pt x="6746" y="476"/>
                    <a:pt x="6759" y="462"/>
                    <a:pt x="6762" y="444"/>
                  </a:cubicBezTo>
                  <a:cubicBezTo>
                    <a:pt x="6765" y="427"/>
                    <a:pt x="6759" y="413"/>
                    <a:pt x="6742" y="403"/>
                  </a:cubicBezTo>
                  <a:cubicBezTo>
                    <a:pt x="6730" y="396"/>
                    <a:pt x="6717" y="393"/>
                    <a:pt x="6701" y="393"/>
                  </a:cubicBezTo>
                  <a:lnTo>
                    <a:pt x="6422" y="396"/>
                  </a:lnTo>
                  <a:cubicBezTo>
                    <a:pt x="6412" y="371"/>
                    <a:pt x="6397" y="346"/>
                    <a:pt x="6380" y="322"/>
                  </a:cubicBezTo>
                  <a:cubicBezTo>
                    <a:pt x="6362" y="299"/>
                    <a:pt x="6343" y="277"/>
                    <a:pt x="6322" y="258"/>
                  </a:cubicBezTo>
                  <a:cubicBezTo>
                    <a:pt x="6301" y="238"/>
                    <a:pt x="6281" y="221"/>
                    <a:pt x="6260" y="205"/>
                  </a:cubicBezTo>
                  <a:cubicBezTo>
                    <a:pt x="6238" y="189"/>
                    <a:pt x="6219" y="177"/>
                    <a:pt x="6202" y="167"/>
                  </a:cubicBezTo>
                  <a:cubicBezTo>
                    <a:pt x="6176" y="152"/>
                    <a:pt x="6153" y="144"/>
                    <a:pt x="6130" y="142"/>
                  </a:cubicBezTo>
                  <a:cubicBezTo>
                    <a:pt x="6128" y="142"/>
                    <a:pt x="6125" y="142"/>
                    <a:pt x="6123" y="142"/>
                  </a:cubicBezTo>
                  <a:cubicBezTo>
                    <a:pt x="6102" y="142"/>
                    <a:pt x="6078" y="150"/>
                    <a:pt x="6051" y="165"/>
                  </a:cubicBezTo>
                  <a:cubicBezTo>
                    <a:pt x="6021" y="183"/>
                    <a:pt x="6005" y="196"/>
                    <a:pt x="6004" y="207"/>
                  </a:cubicBezTo>
                  <a:cubicBezTo>
                    <a:pt x="6003" y="220"/>
                    <a:pt x="6010" y="231"/>
                    <a:pt x="6024" y="242"/>
                  </a:cubicBezTo>
                  <a:cubicBezTo>
                    <a:pt x="6051" y="260"/>
                    <a:pt x="6084" y="282"/>
                    <a:pt x="6121" y="308"/>
                  </a:cubicBezTo>
                  <a:cubicBezTo>
                    <a:pt x="6158" y="332"/>
                    <a:pt x="6188" y="364"/>
                    <a:pt x="6211" y="400"/>
                  </a:cubicBezTo>
                  <a:lnTo>
                    <a:pt x="5628" y="404"/>
                  </a:lnTo>
                  <a:lnTo>
                    <a:pt x="5517" y="404"/>
                  </a:lnTo>
                  <a:cubicBezTo>
                    <a:pt x="5477" y="404"/>
                    <a:pt x="5439" y="402"/>
                    <a:pt x="5401" y="400"/>
                  </a:cubicBezTo>
                  <a:cubicBezTo>
                    <a:pt x="5363" y="396"/>
                    <a:pt x="5329" y="392"/>
                    <a:pt x="5296" y="385"/>
                  </a:cubicBezTo>
                  <a:cubicBezTo>
                    <a:pt x="5263" y="378"/>
                    <a:pt x="5235" y="368"/>
                    <a:pt x="5211" y="355"/>
                  </a:cubicBezTo>
                  <a:cubicBezTo>
                    <a:pt x="5166" y="328"/>
                    <a:pt x="5145" y="299"/>
                    <a:pt x="5149" y="267"/>
                  </a:cubicBezTo>
                  <a:cubicBezTo>
                    <a:pt x="5154" y="234"/>
                    <a:pt x="5181" y="204"/>
                    <a:pt x="5231" y="175"/>
                  </a:cubicBezTo>
                  <a:cubicBezTo>
                    <a:pt x="5267" y="154"/>
                    <a:pt x="5300" y="141"/>
                    <a:pt x="5334" y="135"/>
                  </a:cubicBezTo>
                  <a:cubicBezTo>
                    <a:pt x="5367" y="131"/>
                    <a:pt x="5397" y="127"/>
                    <a:pt x="5425" y="126"/>
                  </a:cubicBezTo>
                  <a:cubicBezTo>
                    <a:pt x="5455" y="125"/>
                    <a:pt x="5481" y="125"/>
                    <a:pt x="5503" y="125"/>
                  </a:cubicBezTo>
                  <a:cubicBezTo>
                    <a:pt x="5526" y="124"/>
                    <a:pt x="5545" y="119"/>
                    <a:pt x="5560" y="110"/>
                  </a:cubicBezTo>
                  <a:cubicBezTo>
                    <a:pt x="5582" y="98"/>
                    <a:pt x="5594" y="83"/>
                    <a:pt x="5595" y="64"/>
                  </a:cubicBezTo>
                  <a:cubicBezTo>
                    <a:pt x="5598" y="45"/>
                    <a:pt x="5590" y="31"/>
                    <a:pt x="5569" y="19"/>
                  </a:cubicBezTo>
                  <a:cubicBezTo>
                    <a:pt x="5555" y="10"/>
                    <a:pt x="5530" y="5"/>
                    <a:pt x="5497" y="1"/>
                  </a:cubicBezTo>
                  <a:cubicBezTo>
                    <a:pt x="5487" y="1"/>
                    <a:pt x="5476" y="0"/>
                    <a:pt x="5465" y="0"/>
                  </a:cubicBezTo>
                  <a:close/>
                  <a:moveTo>
                    <a:pt x="4406" y="588"/>
                  </a:moveTo>
                  <a:cubicBezTo>
                    <a:pt x="4386" y="588"/>
                    <a:pt x="4365" y="588"/>
                    <a:pt x="4344" y="590"/>
                  </a:cubicBezTo>
                  <a:cubicBezTo>
                    <a:pt x="4289" y="595"/>
                    <a:pt x="4235" y="605"/>
                    <a:pt x="4180" y="621"/>
                  </a:cubicBezTo>
                  <a:cubicBezTo>
                    <a:pt x="4126" y="635"/>
                    <a:pt x="4077" y="655"/>
                    <a:pt x="4035" y="679"/>
                  </a:cubicBezTo>
                  <a:cubicBezTo>
                    <a:pt x="3998" y="701"/>
                    <a:pt x="3979" y="720"/>
                    <a:pt x="3982" y="737"/>
                  </a:cubicBezTo>
                  <a:cubicBezTo>
                    <a:pt x="3983" y="753"/>
                    <a:pt x="3992" y="767"/>
                    <a:pt x="4009" y="777"/>
                  </a:cubicBezTo>
                  <a:cubicBezTo>
                    <a:pt x="4026" y="786"/>
                    <a:pt x="4046" y="792"/>
                    <a:pt x="4070" y="794"/>
                  </a:cubicBezTo>
                  <a:cubicBezTo>
                    <a:pt x="4075" y="795"/>
                    <a:pt x="4080" y="795"/>
                    <a:pt x="4085" y="795"/>
                  </a:cubicBezTo>
                  <a:cubicBezTo>
                    <a:pt x="4104" y="795"/>
                    <a:pt x="4120" y="790"/>
                    <a:pt x="4135" y="782"/>
                  </a:cubicBezTo>
                  <a:cubicBezTo>
                    <a:pt x="4155" y="769"/>
                    <a:pt x="4181" y="758"/>
                    <a:pt x="4210" y="748"/>
                  </a:cubicBezTo>
                  <a:cubicBezTo>
                    <a:pt x="4240" y="739"/>
                    <a:pt x="4270" y="731"/>
                    <a:pt x="4302" y="728"/>
                  </a:cubicBezTo>
                  <a:cubicBezTo>
                    <a:pt x="4319" y="725"/>
                    <a:pt x="4337" y="724"/>
                    <a:pt x="4355" y="724"/>
                  </a:cubicBezTo>
                  <a:cubicBezTo>
                    <a:pt x="4368" y="724"/>
                    <a:pt x="4380" y="724"/>
                    <a:pt x="4393" y="725"/>
                  </a:cubicBezTo>
                  <a:cubicBezTo>
                    <a:pt x="4423" y="728"/>
                    <a:pt x="4449" y="735"/>
                    <a:pt x="4472" y="749"/>
                  </a:cubicBezTo>
                  <a:cubicBezTo>
                    <a:pt x="4482" y="755"/>
                    <a:pt x="4495" y="765"/>
                    <a:pt x="4513" y="778"/>
                  </a:cubicBezTo>
                  <a:cubicBezTo>
                    <a:pt x="4531" y="793"/>
                    <a:pt x="4550" y="807"/>
                    <a:pt x="4571" y="823"/>
                  </a:cubicBezTo>
                  <a:cubicBezTo>
                    <a:pt x="4591" y="838"/>
                    <a:pt x="4609" y="853"/>
                    <a:pt x="4626" y="867"/>
                  </a:cubicBezTo>
                  <a:cubicBezTo>
                    <a:pt x="4644" y="881"/>
                    <a:pt x="4656" y="890"/>
                    <a:pt x="4664" y="895"/>
                  </a:cubicBezTo>
                  <a:cubicBezTo>
                    <a:pt x="4684" y="907"/>
                    <a:pt x="4710" y="912"/>
                    <a:pt x="4741" y="913"/>
                  </a:cubicBezTo>
                  <a:cubicBezTo>
                    <a:pt x="4772" y="913"/>
                    <a:pt x="4794" y="911"/>
                    <a:pt x="4807" y="908"/>
                  </a:cubicBezTo>
                  <a:lnTo>
                    <a:pt x="4807" y="908"/>
                  </a:lnTo>
                  <a:cubicBezTo>
                    <a:pt x="4797" y="916"/>
                    <a:pt x="4794" y="928"/>
                    <a:pt x="4794" y="945"/>
                  </a:cubicBezTo>
                  <a:cubicBezTo>
                    <a:pt x="4795" y="962"/>
                    <a:pt x="4806" y="976"/>
                    <a:pt x="4827" y="989"/>
                  </a:cubicBezTo>
                  <a:cubicBezTo>
                    <a:pt x="4836" y="994"/>
                    <a:pt x="4856" y="1003"/>
                    <a:pt x="4885" y="1017"/>
                  </a:cubicBezTo>
                  <a:cubicBezTo>
                    <a:pt x="4915" y="1030"/>
                    <a:pt x="4946" y="1044"/>
                    <a:pt x="4979" y="1059"/>
                  </a:cubicBezTo>
                  <a:cubicBezTo>
                    <a:pt x="5012" y="1074"/>
                    <a:pt x="5044" y="1089"/>
                    <a:pt x="5073" y="1103"/>
                  </a:cubicBezTo>
                  <a:cubicBezTo>
                    <a:pt x="5103" y="1116"/>
                    <a:pt x="5124" y="1125"/>
                    <a:pt x="5134" y="1131"/>
                  </a:cubicBezTo>
                  <a:cubicBezTo>
                    <a:pt x="5157" y="1144"/>
                    <a:pt x="5169" y="1160"/>
                    <a:pt x="5170" y="1177"/>
                  </a:cubicBezTo>
                  <a:cubicBezTo>
                    <a:pt x="5171" y="1194"/>
                    <a:pt x="5165" y="1211"/>
                    <a:pt x="5154" y="1229"/>
                  </a:cubicBezTo>
                  <a:cubicBezTo>
                    <a:pt x="5143" y="1246"/>
                    <a:pt x="5127" y="1261"/>
                    <a:pt x="5109" y="1276"/>
                  </a:cubicBezTo>
                  <a:cubicBezTo>
                    <a:pt x="5090" y="1292"/>
                    <a:pt x="5072" y="1304"/>
                    <a:pt x="5055" y="1313"/>
                  </a:cubicBezTo>
                  <a:cubicBezTo>
                    <a:pt x="5033" y="1327"/>
                    <a:pt x="5026" y="1340"/>
                    <a:pt x="5033" y="1354"/>
                  </a:cubicBezTo>
                  <a:cubicBezTo>
                    <a:pt x="5041" y="1368"/>
                    <a:pt x="5051" y="1378"/>
                    <a:pt x="5065" y="1386"/>
                  </a:cubicBezTo>
                  <a:cubicBezTo>
                    <a:pt x="5084" y="1397"/>
                    <a:pt x="5105" y="1403"/>
                    <a:pt x="5128" y="1403"/>
                  </a:cubicBezTo>
                  <a:cubicBezTo>
                    <a:pt x="5133" y="1403"/>
                    <a:pt x="5138" y="1403"/>
                    <a:pt x="5144" y="1402"/>
                  </a:cubicBezTo>
                  <a:cubicBezTo>
                    <a:pt x="5172" y="1399"/>
                    <a:pt x="5202" y="1389"/>
                    <a:pt x="5234" y="1371"/>
                  </a:cubicBezTo>
                  <a:cubicBezTo>
                    <a:pt x="5276" y="1346"/>
                    <a:pt x="5312" y="1319"/>
                    <a:pt x="5340" y="1288"/>
                  </a:cubicBezTo>
                  <a:cubicBezTo>
                    <a:pt x="5368" y="1259"/>
                    <a:pt x="5387" y="1229"/>
                    <a:pt x="5397" y="1198"/>
                  </a:cubicBezTo>
                  <a:cubicBezTo>
                    <a:pt x="5407" y="1168"/>
                    <a:pt x="5407" y="1139"/>
                    <a:pt x="5396" y="1112"/>
                  </a:cubicBezTo>
                  <a:cubicBezTo>
                    <a:pt x="5386" y="1083"/>
                    <a:pt x="5363" y="1059"/>
                    <a:pt x="5327" y="1038"/>
                  </a:cubicBezTo>
                  <a:cubicBezTo>
                    <a:pt x="5315" y="1030"/>
                    <a:pt x="5292" y="1020"/>
                    <a:pt x="5262" y="1007"/>
                  </a:cubicBezTo>
                  <a:cubicBezTo>
                    <a:pt x="5232" y="992"/>
                    <a:pt x="5199" y="978"/>
                    <a:pt x="5166" y="963"/>
                  </a:cubicBezTo>
                  <a:cubicBezTo>
                    <a:pt x="5134" y="948"/>
                    <a:pt x="5103" y="934"/>
                    <a:pt x="5075" y="921"/>
                  </a:cubicBezTo>
                  <a:cubicBezTo>
                    <a:pt x="5047" y="909"/>
                    <a:pt x="5029" y="901"/>
                    <a:pt x="5021" y="896"/>
                  </a:cubicBezTo>
                  <a:cubicBezTo>
                    <a:pt x="5006" y="887"/>
                    <a:pt x="5003" y="880"/>
                    <a:pt x="5009" y="871"/>
                  </a:cubicBezTo>
                  <a:cubicBezTo>
                    <a:pt x="5014" y="862"/>
                    <a:pt x="5022" y="853"/>
                    <a:pt x="5031" y="844"/>
                  </a:cubicBezTo>
                  <a:cubicBezTo>
                    <a:pt x="5040" y="835"/>
                    <a:pt x="5046" y="824"/>
                    <a:pt x="5048" y="814"/>
                  </a:cubicBezTo>
                  <a:cubicBezTo>
                    <a:pt x="5051" y="804"/>
                    <a:pt x="5042" y="793"/>
                    <a:pt x="5021" y="780"/>
                  </a:cubicBezTo>
                  <a:cubicBezTo>
                    <a:pt x="5004" y="770"/>
                    <a:pt x="4988" y="765"/>
                    <a:pt x="4973" y="765"/>
                  </a:cubicBezTo>
                  <a:cubicBezTo>
                    <a:pt x="4970" y="765"/>
                    <a:pt x="4967" y="765"/>
                    <a:pt x="4964" y="766"/>
                  </a:cubicBezTo>
                  <a:cubicBezTo>
                    <a:pt x="4945" y="767"/>
                    <a:pt x="4929" y="770"/>
                    <a:pt x="4912" y="776"/>
                  </a:cubicBezTo>
                  <a:cubicBezTo>
                    <a:pt x="4896" y="780"/>
                    <a:pt x="4881" y="785"/>
                    <a:pt x="4868" y="789"/>
                  </a:cubicBezTo>
                  <a:cubicBezTo>
                    <a:pt x="4863" y="791"/>
                    <a:pt x="4858" y="791"/>
                    <a:pt x="4853" y="791"/>
                  </a:cubicBezTo>
                  <a:cubicBezTo>
                    <a:pt x="4844" y="791"/>
                    <a:pt x="4834" y="789"/>
                    <a:pt x="4825" y="783"/>
                  </a:cubicBezTo>
                  <a:cubicBezTo>
                    <a:pt x="4817" y="779"/>
                    <a:pt x="4806" y="770"/>
                    <a:pt x="4789" y="757"/>
                  </a:cubicBezTo>
                  <a:cubicBezTo>
                    <a:pt x="4772" y="743"/>
                    <a:pt x="4753" y="729"/>
                    <a:pt x="4733" y="713"/>
                  </a:cubicBezTo>
                  <a:cubicBezTo>
                    <a:pt x="4713" y="697"/>
                    <a:pt x="4692" y="681"/>
                    <a:pt x="4673" y="667"/>
                  </a:cubicBezTo>
                  <a:cubicBezTo>
                    <a:pt x="4655" y="652"/>
                    <a:pt x="4639" y="641"/>
                    <a:pt x="4627" y="634"/>
                  </a:cubicBezTo>
                  <a:cubicBezTo>
                    <a:pt x="4593" y="615"/>
                    <a:pt x="4552" y="601"/>
                    <a:pt x="4501" y="595"/>
                  </a:cubicBezTo>
                  <a:cubicBezTo>
                    <a:pt x="4470" y="590"/>
                    <a:pt x="4439" y="588"/>
                    <a:pt x="4406" y="588"/>
                  </a:cubicBezTo>
                  <a:close/>
                  <a:moveTo>
                    <a:pt x="3737" y="930"/>
                  </a:moveTo>
                  <a:cubicBezTo>
                    <a:pt x="3720" y="930"/>
                    <a:pt x="3705" y="934"/>
                    <a:pt x="3690" y="943"/>
                  </a:cubicBezTo>
                  <a:lnTo>
                    <a:pt x="3195" y="1229"/>
                  </a:lnTo>
                  <a:cubicBezTo>
                    <a:pt x="3171" y="1242"/>
                    <a:pt x="3175" y="1260"/>
                    <a:pt x="3207" y="1283"/>
                  </a:cubicBezTo>
                  <a:lnTo>
                    <a:pt x="3582" y="1544"/>
                  </a:lnTo>
                  <a:cubicBezTo>
                    <a:pt x="3586" y="1547"/>
                    <a:pt x="3591" y="1552"/>
                    <a:pt x="3598" y="1556"/>
                  </a:cubicBezTo>
                  <a:cubicBezTo>
                    <a:pt x="3605" y="1561"/>
                    <a:pt x="3610" y="1564"/>
                    <a:pt x="3616" y="1566"/>
                  </a:cubicBezTo>
                  <a:cubicBezTo>
                    <a:pt x="3635" y="1578"/>
                    <a:pt x="3655" y="1583"/>
                    <a:pt x="3677" y="1584"/>
                  </a:cubicBezTo>
                  <a:cubicBezTo>
                    <a:pt x="3698" y="1584"/>
                    <a:pt x="3724" y="1577"/>
                    <a:pt x="3753" y="1560"/>
                  </a:cubicBezTo>
                  <a:lnTo>
                    <a:pt x="3995" y="1420"/>
                  </a:lnTo>
                  <a:cubicBezTo>
                    <a:pt x="4057" y="1384"/>
                    <a:pt x="4121" y="1365"/>
                    <a:pt x="4188" y="1363"/>
                  </a:cubicBezTo>
                  <a:cubicBezTo>
                    <a:pt x="4192" y="1363"/>
                    <a:pt x="4195" y="1362"/>
                    <a:pt x="4199" y="1362"/>
                  </a:cubicBezTo>
                  <a:cubicBezTo>
                    <a:pt x="4262" y="1362"/>
                    <a:pt x="4324" y="1380"/>
                    <a:pt x="4385" y="1416"/>
                  </a:cubicBezTo>
                  <a:lnTo>
                    <a:pt x="4414" y="1432"/>
                  </a:lnTo>
                  <a:cubicBezTo>
                    <a:pt x="4479" y="1471"/>
                    <a:pt x="4511" y="1508"/>
                    <a:pt x="4506" y="1546"/>
                  </a:cubicBezTo>
                  <a:cubicBezTo>
                    <a:pt x="4502" y="1584"/>
                    <a:pt x="4468" y="1622"/>
                    <a:pt x="4405" y="1659"/>
                  </a:cubicBezTo>
                  <a:cubicBezTo>
                    <a:pt x="4350" y="1690"/>
                    <a:pt x="4293" y="1709"/>
                    <a:pt x="4231" y="1717"/>
                  </a:cubicBezTo>
                  <a:cubicBezTo>
                    <a:pt x="4215" y="1720"/>
                    <a:pt x="4200" y="1721"/>
                    <a:pt x="4185" y="1721"/>
                  </a:cubicBezTo>
                  <a:cubicBezTo>
                    <a:pt x="4143" y="1721"/>
                    <a:pt x="4106" y="1711"/>
                    <a:pt x="4073" y="1693"/>
                  </a:cubicBezTo>
                  <a:cubicBezTo>
                    <a:pt x="4055" y="1681"/>
                    <a:pt x="4034" y="1677"/>
                    <a:pt x="4010" y="1676"/>
                  </a:cubicBezTo>
                  <a:cubicBezTo>
                    <a:pt x="3986" y="1676"/>
                    <a:pt x="3956" y="1687"/>
                    <a:pt x="3919" y="1707"/>
                  </a:cubicBezTo>
                  <a:cubicBezTo>
                    <a:pt x="3892" y="1723"/>
                    <a:pt x="3876" y="1739"/>
                    <a:pt x="3870" y="1753"/>
                  </a:cubicBezTo>
                  <a:cubicBezTo>
                    <a:pt x="3866" y="1768"/>
                    <a:pt x="3877" y="1784"/>
                    <a:pt x="3906" y="1801"/>
                  </a:cubicBezTo>
                  <a:cubicBezTo>
                    <a:pt x="3942" y="1821"/>
                    <a:pt x="3984" y="1837"/>
                    <a:pt x="4034" y="1846"/>
                  </a:cubicBezTo>
                  <a:cubicBezTo>
                    <a:pt x="4066" y="1852"/>
                    <a:pt x="4100" y="1855"/>
                    <a:pt x="4136" y="1855"/>
                  </a:cubicBezTo>
                  <a:cubicBezTo>
                    <a:pt x="4155" y="1855"/>
                    <a:pt x="4173" y="1854"/>
                    <a:pt x="4192" y="1852"/>
                  </a:cubicBezTo>
                  <a:cubicBezTo>
                    <a:pt x="4249" y="1849"/>
                    <a:pt x="4307" y="1838"/>
                    <a:pt x="4369" y="1819"/>
                  </a:cubicBezTo>
                  <a:cubicBezTo>
                    <a:pt x="4430" y="1801"/>
                    <a:pt x="4491" y="1774"/>
                    <a:pt x="4552" y="1739"/>
                  </a:cubicBezTo>
                  <a:cubicBezTo>
                    <a:pt x="4602" y="1709"/>
                    <a:pt x="4645" y="1678"/>
                    <a:pt x="4679" y="1645"/>
                  </a:cubicBezTo>
                  <a:cubicBezTo>
                    <a:pt x="4711" y="1611"/>
                    <a:pt x="4733" y="1578"/>
                    <a:pt x="4740" y="1543"/>
                  </a:cubicBezTo>
                  <a:cubicBezTo>
                    <a:pt x="4747" y="1508"/>
                    <a:pt x="4740" y="1472"/>
                    <a:pt x="4717" y="1437"/>
                  </a:cubicBezTo>
                  <a:cubicBezTo>
                    <a:pt x="4693" y="1401"/>
                    <a:pt x="4652" y="1365"/>
                    <a:pt x="4591" y="1330"/>
                  </a:cubicBezTo>
                  <a:lnTo>
                    <a:pt x="4562" y="1313"/>
                  </a:lnTo>
                  <a:cubicBezTo>
                    <a:pt x="4503" y="1279"/>
                    <a:pt x="4443" y="1257"/>
                    <a:pt x="4384" y="1244"/>
                  </a:cubicBezTo>
                  <a:cubicBezTo>
                    <a:pt x="4341" y="1235"/>
                    <a:pt x="4298" y="1231"/>
                    <a:pt x="4255" y="1231"/>
                  </a:cubicBezTo>
                  <a:cubicBezTo>
                    <a:pt x="4239" y="1231"/>
                    <a:pt x="4222" y="1232"/>
                    <a:pt x="4206" y="1233"/>
                  </a:cubicBezTo>
                  <a:cubicBezTo>
                    <a:pt x="4147" y="1238"/>
                    <a:pt x="4090" y="1250"/>
                    <a:pt x="4032" y="1270"/>
                  </a:cubicBezTo>
                  <a:cubicBezTo>
                    <a:pt x="3976" y="1291"/>
                    <a:pt x="3921" y="1315"/>
                    <a:pt x="3867" y="1347"/>
                  </a:cubicBezTo>
                  <a:lnTo>
                    <a:pt x="3718" y="1431"/>
                  </a:lnTo>
                  <a:lnTo>
                    <a:pt x="3447" y="1248"/>
                  </a:lnTo>
                  <a:lnTo>
                    <a:pt x="3833" y="1025"/>
                  </a:lnTo>
                  <a:cubicBezTo>
                    <a:pt x="3852" y="1015"/>
                    <a:pt x="3859" y="1002"/>
                    <a:pt x="3852" y="989"/>
                  </a:cubicBezTo>
                  <a:cubicBezTo>
                    <a:pt x="3847" y="975"/>
                    <a:pt x="3835" y="963"/>
                    <a:pt x="3816" y="953"/>
                  </a:cubicBezTo>
                  <a:cubicBezTo>
                    <a:pt x="3799" y="943"/>
                    <a:pt x="3779" y="936"/>
                    <a:pt x="3754" y="931"/>
                  </a:cubicBezTo>
                  <a:cubicBezTo>
                    <a:pt x="3748" y="931"/>
                    <a:pt x="3743" y="930"/>
                    <a:pt x="3737" y="930"/>
                  </a:cubicBezTo>
                  <a:close/>
                  <a:moveTo>
                    <a:pt x="2776" y="1675"/>
                  </a:moveTo>
                  <a:cubicBezTo>
                    <a:pt x="2823" y="1675"/>
                    <a:pt x="2871" y="1689"/>
                    <a:pt x="2921" y="1717"/>
                  </a:cubicBezTo>
                  <a:cubicBezTo>
                    <a:pt x="2975" y="1749"/>
                    <a:pt x="3000" y="1780"/>
                    <a:pt x="2994" y="1811"/>
                  </a:cubicBezTo>
                  <a:cubicBezTo>
                    <a:pt x="2990" y="1841"/>
                    <a:pt x="2960" y="1872"/>
                    <a:pt x="2906" y="1903"/>
                  </a:cubicBezTo>
                  <a:cubicBezTo>
                    <a:pt x="2853" y="1934"/>
                    <a:pt x="2801" y="1950"/>
                    <a:pt x="2748" y="1954"/>
                  </a:cubicBezTo>
                  <a:cubicBezTo>
                    <a:pt x="2744" y="1954"/>
                    <a:pt x="2740" y="1954"/>
                    <a:pt x="2736" y="1954"/>
                  </a:cubicBezTo>
                  <a:cubicBezTo>
                    <a:pt x="2687" y="1954"/>
                    <a:pt x="2637" y="1940"/>
                    <a:pt x="2587" y="1911"/>
                  </a:cubicBezTo>
                  <a:cubicBezTo>
                    <a:pt x="2531" y="1879"/>
                    <a:pt x="2507" y="1848"/>
                    <a:pt x="2512" y="1818"/>
                  </a:cubicBezTo>
                  <a:cubicBezTo>
                    <a:pt x="2518" y="1788"/>
                    <a:pt x="2548" y="1757"/>
                    <a:pt x="2601" y="1726"/>
                  </a:cubicBezTo>
                  <a:cubicBezTo>
                    <a:pt x="2655" y="1696"/>
                    <a:pt x="2707" y="1678"/>
                    <a:pt x="2760" y="1676"/>
                  </a:cubicBezTo>
                  <a:cubicBezTo>
                    <a:pt x="2765" y="1675"/>
                    <a:pt x="2770" y="1675"/>
                    <a:pt x="2776" y="1675"/>
                  </a:cubicBezTo>
                  <a:close/>
                  <a:moveTo>
                    <a:pt x="3242" y="1922"/>
                  </a:moveTo>
                  <a:cubicBezTo>
                    <a:pt x="3303" y="1922"/>
                    <a:pt x="3365" y="1940"/>
                    <a:pt x="3428" y="1976"/>
                  </a:cubicBezTo>
                  <a:lnTo>
                    <a:pt x="3455" y="1992"/>
                  </a:lnTo>
                  <a:cubicBezTo>
                    <a:pt x="3521" y="2030"/>
                    <a:pt x="3554" y="2069"/>
                    <a:pt x="3552" y="2107"/>
                  </a:cubicBezTo>
                  <a:cubicBezTo>
                    <a:pt x="3549" y="2145"/>
                    <a:pt x="3517" y="2182"/>
                    <a:pt x="3454" y="2218"/>
                  </a:cubicBezTo>
                  <a:cubicBezTo>
                    <a:pt x="3393" y="2254"/>
                    <a:pt x="3329" y="2274"/>
                    <a:pt x="3261" y="2276"/>
                  </a:cubicBezTo>
                  <a:cubicBezTo>
                    <a:pt x="3257" y="2276"/>
                    <a:pt x="3254" y="2276"/>
                    <a:pt x="3250" y="2276"/>
                  </a:cubicBezTo>
                  <a:cubicBezTo>
                    <a:pt x="3187" y="2276"/>
                    <a:pt x="3123" y="2258"/>
                    <a:pt x="3060" y="2221"/>
                  </a:cubicBezTo>
                  <a:lnTo>
                    <a:pt x="3031" y="2205"/>
                  </a:lnTo>
                  <a:cubicBezTo>
                    <a:pt x="2966" y="2167"/>
                    <a:pt x="2936" y="2128"/>
                    <a:pt x="2940" y="2091"/>
                  </a:cubicBezTo>
                  <a:cubicBezTo>
                    <a:pt x="2945" y="2053"/>
                    <a:pt x="2978" y="2016"/>
                    <a:pt x="3040" y="1980"/>
                  </a:cubicBezTo>
                  <a:cubicBezTo>
                    <a:pt x="3102" y="1944"/>
                    <a:pt x="3166" y="1925"/>
                    <a:pt x="3232" y="1922"/>
                  </a:cubicBezTo>
                  <a:cubicBezTo>
                    <a:pt x="3235" y="1922"/>
                    <a:pt x="3239" y="1922"/>
                    <a:pt x="3242" y="1922"/>
                  </a:cubicBezTo>
                  <a:close/>
                  <a:moveTo>
                    <a:pt x="2821" y="1542"/>
                  </a:moveTo>
                  <a:cubicBezTo>
                    <a:pt x="2804" y="1542"/>
                    <a:pt x="2787" y="1542"/>
                    <a:pt x="2770" y="1544"/>
                  </a:cubicBezTo>
                  <a:cubicBezTo>
                    <a:pt x="2719" y="1550"/>
                    <a:pt x="2668" y="1561"/>
                    <a:pt x="2617" y="1579"/>
                  </a:cubicBezTo>
                  <a:cubicBezTo>
                    <a:pt x="2566" y="1598"/>
                    <a:pt x="2517" y="1621"/>
                    <a:pt x="2467" y="1649"/>
                  </a:cubicBezTo>
                  <a:cubicBezTo>
                    <a:pt x="2419" y="1678"/>
                    <a:pt x="2378" y="1706"/>
                    <a:pt x="2347" y="1735"/>
                  </a:cubicBezTo>
                  <a:cubicBezTo>
                    <a:pt x="2315" y="1765"/>
                    <a:pt x="2295" y="1794"/>
                    <a:pt x="2286" y="1824"/>
                  </a:cubicBezTo>
                  <a:cubicBezTo>
                    <a:pt x="2278" y="1854"/>
                    <a:pt x="2281" y="1883"/>
                    <a:pt x="2298" y="1912"/>
                  </a:cubicBezTo>
                  <a:cubicBezTo>
                    <a:pt x="2315" y="1943"/>
                    <a:pt x="2348" y="1971"/>
                    <a:pt x="2396" y="1999"/>
                  </a:cubicBezTo>
                  <a:cubicBezTo>
                    <a:pt x="2460" y="2036"/>
                    <a:pt x="2527" y="2059"/>
                    <a:pt x="2593" y="2064"/>
                  </a:cubicBezTo>
                  <a:cubicBezTo>
                    <a:pt x="2610" y="2066"/>
                    <a:pt x="2626" y="2066"/>
                    <a:pt x="2643" y="2066"/>
                  </a:cubicBezTo>
                  <a:cubicBezTo>
                    <a:pt x="2693" y="2066"/>
                    <a:pt x="2741" y="2060"/>
                    <a:pt x="2788" y="2046"/>
                  </a:cubicBezTo>
                  <a:lnTo>
                    <a:pt x="2788" y="2046"/>
                  </a:lnTo>
                  <a:cubicBezTo>
                    <a:pt x="2750" y="2091"/>
                    <a:pt x="2735" y="2136"/>
                    <a:pt x="2746" y="2182"/>
                  </a:cubicBezTo>
                  <a:cubicBezTo>
                    <a:pt x="2757" y="2230"/>
                    <a:pt x="2802" y="2276"/>
                    <a:pt x="2880" y="2321"/>
                  </a:cubicBezTo>
                  <a:lnTo>
                    <a:pt x="2898" y="2332"/>
                  </a:lnTo>
                  <a:cubicBezTo>
                    <a:pt x="2956" y="2365"/>
                    <a:pt x="3013" y="2386"/>
                    <a:pt x="3072" y="2399"/>
                  </a:cubicBezTo>
                  <a:cubicBezTo>
                    <a:pt x="3113" y="2406"/>
                    <a:pt x="3153" y="2410"/>
                    <a:pt x="3193" y="2410"/>
                  </a:cubicBezTo>
                  <a:cubicBezTo>
                    <a:pt x="3212" y="2410"/>
                    <a:pt x="3231" y="2409"/>
                    <a:pt x="3250" y="2408"/>
                  </a:cubicBezTo>
                  <a:cubicBezTo>
                    <a:pt x="3309" y="2403"/>
                    <a:pt x="3367" y="2391"/>
                    <a:pt x="3424" y="2370"/>
                  </a:cubicBezTo>
                  <a:cubicBezTo>
                    <a:pt x="3481" y="2351"/>
                    <a:pt x="3536" y="2325"/>
                    <a:pt x="3588" y="2296"/>
                  </a:cubicBezTo>
                  <a:cubicBezTo>
                    <a:pt x="3641" y="2266"/>
                    <a:pt x="3683" y="2234"/>
                    <a:pt x="3718" y="2202"/>
                  </a:cubicBezTo>
                  <a:cubicBezTo>
                    <a:pt x="3752" y="2169"/>
                    <a:pt x="3773" y="2135"/>
                    <a:pt x="3781" y="2101"/>
                  </a:cubicBezTo>
                  <a:cubicBezTo>
                    <a:pt x="3789" y="2068"/>
                    <a:pt x="3784" y="2034"/>
                    <a:pt x="3763" y="1999"/>
                  </a:cubicBezTo>
                  <a:cubicBezTo>
                    <a:pt x="3743" y="1965"/>
                    <a:pt x="3705" y="1931"/>
                    <a:pt x="3648" y="1899"/>
                  </a:cubicBezTo>
                  <a:lnTo>
                    <a:pt x="3630" y="1889"/>
                  </a:lnTo>
                  <a:cubicBezTo>
                    <a:pt x="3552" y="1842"/>
                    <a:pt x="3472" y="1816"/>
                    <a:pt x="3391" y="1811"/>
                  </a:cubicBezTo>
                  <a:cubicBezTo>
                    <a:pt x="3374" y="1810"/>
                    <a:pt x="3358" y="1809"/>
                    <a:pt x="3341" y="1809"/>
                  </a:cubicBezTo>
                  <a:cubicBezTo>
                    <a:pt x="3278" y="1809"/>
                    <a:pt x="3215" y="1818"/>
                    <a:pt x="3154" y="1836"/>
                  </a:cubicBezTo>
                  <a:cubicBezTo>
                    <a:pt x="3184" y="1798"/>
                    <a:pt x="3195" y="1761"/>
                    <a:pt x="3186" y="1722"/>
                  </a:cubicBezTo>
                  <a:cubicBezTo>
                    <a:pt x="3177" y="1684"/>
                    <a:pt x="3139" y="1645"/>
                    <a:pt x="3074" y="1608"/>
                  </a:cubicBezTo>
                  <a:cubicBezTo>
                    <a:pt x="3026" y="1580"/>
                    <a:pt x="2975" y="1561"/>
                    <a:pt x="2924" y="1552"/>
                  </a:cubicBezTo>
                  <a:cubicBezTo>
                    <a:pt x="2890" y="1545"/>
                    <a:pt x="2855" y="1542"/>
                    <a:pt x="2821" y="1542"/>
                  </a:cubicBezTo>
                  <a:close/>
                  <a:moveTo>
                    <a:pt x="1909" y="2005"/>
                  </a:moveTo>
                  <a:cubicBezTo>
                    <a:pt x="1901" y="2005"/>
                    <a:pt x="1892" y="2006"/>
                    <a:pt x="1882" y="2007"/>
                  </a:cubicBezTo>
                  <a:cubicBezTo>
                    <a:pt x="1853" y="2010"/>
                    <a:pt x="1831" y="2017"/>
                    <a:pt x="1813" y="2027"/>
                  </a:cubicBezTo>
                  <a:lnTo>
                    <a:pt x="1220" y="2369"/>
                  </a:lnTo>
                  <a:cubicBezTo>
                    <a:pt x="1202" y="2381"/>
                    <a:pt x="1189" y="2394"/>
                    <a:pt x="1183" y="2410"/>
                  </a:cubicBezTo>
                  <a:cubicBezTo>
                    <a:pt x="1178" y="2426"/>
                    <a:pt x="1181" y="2438"/>
                    <a:pt x="1195" y="2446"/>
                  </a:cubicBezTo>
                  <a:lnTo>
                    <a:pt x="1428" y="2580"/>
                  </a:lnTo>
                  <a:cubicBezTo>
                    <a:pt x="1438" y="2586"/>
                    <a:pt x="1450" y="2589"/>
                    <a:pt x="1466" y="2589"/>
                  </a:cubicBezTo>
                  <a:cubicBezTo>
                    <a:pt x="1474" y="2589"/>
                    <a:pt x="1482" y="2588"/>
                    <a:pt x="1491" y="2587"/>
                  </a:cubicBezTo>
                  <a:cubicBezTo>
                    <a:pt x="1519" y="2583"/>
                    <a:pt x="1544" y="2574"/>
                    <a:pt x="1567" y="2561"/>
                  </a:cubicBezTo>
                  <a:cubicBezTo>
                    <a:pt x="1591" y="2547"/>
                    <a:pt x="1607" y="2531"/>
                    <a:pt x="1615" y="2516"/>
                  </a:cubicBezTo>
                  <a:cubicBezTo>
                    <a:pt x="1623" y="2499"/>
                    <a:pt x="1619" y="2486"/>
                    <a:pt x="1605" y="2477"/>
                  </a:cubicBezTo>
                  <a:lnTo>
                    <a:pt x="1462" y="2395"/>
                  </a:lnTo>
                  <a:lnTo>
                    <a:pt x="1857" y="2167"/>
                  </a:lnTo>
                  <a:lnTo>
                    <a:pt x="1951" y="2221"/>
                  </a:lnTo>
                  <a:lnTo>
                    <a:pt x="2261" y="2930"/>
                  </a:lnTo>
                  <a:cubicBezTo>
                    <a:pt x="2265" y="2938"/>
                    <a:pt x="2272" y="2946"/>
                    <a:pt x="2283" y="2953"/>
                  </a:cubicBezTo>
                  <a:cubicBezTo>
                    <a:pt x="2299" y="2962"/>
                    <a:pt x="2320" y="2967"/>
                    <a:pt x="2344" y="2967"/>
                  </a:cubicBezTo>
                  <a:cubicBezTo>
                    <a:pt x="2353" y="2967"/>
                    <a:pt x="2363" y="2967"/>
                    <a:pt x="2374" y="2965"/>
                  </a:cubicBezTo>
                  <a:cubicBezTo>
                    <a:pt x="2412" y="2961"/>
                    <a:pt x="2445" y="2950"/>
                    <a:pt x="2473" y="2935"/>
                  </a:cubicBezTo>
                  <a:cubicBezTo>
                    <a:pt x="2498" y="2920"/>
                    <a:pt x="2508" y="2904"/>
                    <a:pt x="2501" y="2890"/>
                  </a:cubicBezTo>
                  <a:lnTo>
                    <a:pt x="2159" y="2173"/>
                  </a:lnTo>
                  <a:cubicBezTo>
                    <a:pt x="2154" y="2160"/>
                    <a:pt x="2146" y="2146"/>
                    <a:pt x="2136" y="2134"/>
                  </a:cubicBezTo>
                  <a:cubicBezTo>
                    <a:pt x="2126" y="2120"/>
                    <a:pt x="2115" y="2110"/>
                    <a:pt x="2101" y="2102"/>
                  </a:cubicBezTo>
                  <a:lnTo>
                    <a:pt x="1945" y="2012"/>
                  </a:lnTo>
                  <a:cubicBezTo>
                    <a:pt x="1936" y="2007"/>
                    <a:pt x="1924" y="2005"/>
                    <a:pt x="1909" y="2005"/>
                  </a:cubicBezTo>
                  <a:close/>
                  <a:moveTo>
                    <a:pt x="870" y="2629"/>
                  </a:moveTo>
                  <a:cubicBezTo>
                    <a:pt x="854" y="2629"/>
                    <a:pt x="838" y="2630"/>
                    <a:pt x="821" y="2631"/>
                  </a:cubicBezTo>
                  <a:cubicBezTo>
                    <a:pt x="763" y="2634"/>
                    <a:pt x="707" y="2643"/>
                    <a:pt x="651" y="2659"/>
                  </a:cubicBezTo>
                  <a:cubicBezTo>
                    <a:pt x="596" y="2673"/>
                    <a:pt x="546" y="2694"/>
                    <a:pt x="504" y="2718"/>
                  </a:cubicBezTo>
                  <a:cubicBezTo>
                    <a:pt x="472" y="2736"/>
                    <a:pt x="456" y="2753"/>
                    <a:pt x="457" y="2768"/>
                  </a:cubicBezTo>
                  <a:cubicBezTo>
                    <a:pt x="459" y="2784"/>
                    <a:pt x="470" y="2796"/>
                    <a:pt x="489" y="2807"/>
                  </a:cubicBezTo>
                  <a:cubicBezTo>
                    <a:pt x="510" y="2820"/>
                    <a:pt x="533" y="2827"/>
                    <a:pt x="556" y="2828"/>
                  </a:cubicBezTo>
                  <a:cubicBezTo>
                    <a:pt x="560" y="2828"/>
                    <a:pt x="564" y="2828"/>
                    <a:pt x="568" y="2828"/>
                  </a:cubicBezTo>
                  <a:cubicBezTo>
                    <a:pt x="587" y="2828"/>
                    <a:pt x="603" y="2824"/>
                    <a:pt x="617" y="2816"/>
                  </a:cubicBezTo>
                  <a:cubicBezTo>
                    <a:pt x="646" y="2798"/>
                    <a:pt x="678" y="2786"/>
                    <a:pt x="712" y="2777"/>
                  </a:cubicBezTo>
                  <a:cubicBezTo>
                    <a:pt x="744" y="2768"/>
                    <a:pt x="777" y="2763"/>
                    <a:pt x="807" y="2762"/>
                  </a:cubicBezTo>
                  <a:cubicBezTo>
                    <a:pt x="815" y="2762"/>
                    <a:pt x="823" y="2761"/>
                    <a:pt x="830" y="2761"/>
                  </a:cubicBezTo>
                  <a:cubicBezTo>
                    <a:pt x="853" y="2761"/>
                    <a:pt x="874" y="2764"/>
                    <a:pt x="894" y="2769"/>
                  </a:cubicBezTo>
                  <a:cubicBezTo>
                    <a:pt x="921" y="2775"/>
                    <a:pt x="944" y="2783"/>
                    <a:pt x="963" y="2794"/>
                  </a:cubicBezTo>
                  <a:lnTo>
                    <a:pt x="1591" y="3156"/>
                  </a:lnTo>
                  <a:cubicBezTo>
                    <a:pt x="1619" y="3172"/>
                    <a:pt x="1635" y="3189"/>
                    <a:pt x="1640" y="3206"/>
                  </a:cubicBezTo>
                  <a:cubicBezTo>
                    <a:pt x="1644" y="3222"/>
                    <a:pt x="1642" y="3239"/>
                    <a:pt x="1633" y="3256"/>
                  </a:cubicBezTo>
                  <a:cubicBezTo>
                    <a:pt x="1624" y="3272"/>
                    <a:pt x="1610" y="3288"/>
                    <a:pt x="1591" y="3303"/>
                  </a:cubicBezTo>
                  <a:cubicBezTo>
                    <a:pt x="1573" y="3319"/>
                    <a:pt x="1553" y="3332"/>
                    <a:pt x="1531" y="3344"/>
                  </a:cubicBezTo>
                  <a:cubicBezTo>
                    <a:pt x="1508" y="3357"/>
                    <a:pt x="1501" y="3370"/>
                    <a:pt x="1509" y="3384"/>
                  </a:cubicBezTo>
                  <a:cubicBezTo>
                    <a:pt x="1517" y="3396"/>
                    <a:pt x="1529" y="3409"/>
                    <a:pt x="1546" y="3418"/>
                  </a:cubicBezTo>
                  <a:cubicBezTo>
                    <a:pt x="1566" y="3430"/>
                    <a:pt x="1589" y="3436"/>
                    <a:pt x="1614" y="3437"/>
                  </a:cubicBezTo>
                  <a:cubicBezTo>
                    <a:pt x="1615" y="3437"/>
                    <a:pt x="1616" y="3437"/>
                    <a:pt x="1617" y="3437"/>
                  </a:cubicBezTo>
                  <a:cubicBezTo>
                    <a:pt x="1642" y="3437"/>
                    <a:pt x="1672" y="3427"/>
                    <a:pt x="1706" y="3406"/>
                  </a:cubicBezTo>
                  <a:cubicBezTo>
                    <a:pt x="1749" y="3382"/>
                    <a:pt x="1785" y="3355"/>
                    <a:pt x="1813" y="3325"/>
                  </a:cubicBezTo>
                  <a:cubicBezTo>
                    <a:pt x="1842" y="3295"/>
                    <a:pt x="1861" y="3266"/>
                    <a:pt x="1870" y="3234"/>
                  </a:cubicBezTo>
                  <a:cubicBezTo>
                    <a:pt x="1881" y="3203"/>
                    <a:pt x="1877" y="3172"/>
                    <a:pt x="1861" y="3141"/>
                  </a:cubicBezTo>
                  <a:cubicBezTo>
                    <a:pt x="1847" y="3110"/>
                    <a:pt x="1815" y="3081"/>
                    <a:pt x="1769" y="3054"/>
                  </a:cubicBezTo>
                  <a:lnTo>
                    <a:pt x="1140" y="2691"/>
                  </a:lnTo>
                  <a:cubicBezTo>
                    <a:pt x="1097" y="2667"/>
                    <a:pt x="1047" y="2650"/>
                    <a:pt x="992" y="2640"/>
                  </a:cubicBezTo>
                  <a:cubicBezTo>
                    <a:pt x="952" y="2632"/>
                    <a:pt x="911" y="2629"/>
                    <a:pt x="870" y="2629"/>
                  </a:cubicBezTo>
                  <a:close/>
                  <a:moveTo>
                    <a:pt x="242" y="2891"/>
                  </a:moveTo>
                  <a:cubicBezTo>
                    <a:pt x="217" y="2891"/>
                    <a:pt x="189" y="2901"/>
                    <a:pt x="157" y="2919"/>
                  </a:cubicBezTo>
                  <a:cubicBezTo>
                    <a:pt x="114" y="2942"/>
                    <a:pt x="80" y="2971"/>
                    <a:pt x="54" y="3003"/>
                  </a:cubicBezTo>
                  <a:cubicBezTo>
                    <a:pt x="28" y="3035"/>
                    <a:pt x="12" y="3067"/>
                    <a:pt x="7" y="3101"/>
                  </a:cubicBezTo>
                  <a:cubicBezTo>
                    <a:pt x="0" y="3134"/>
                    <a:pt x="6" y="3167"/>
                    <a:pt x="23" y="3199"/>
                  </a:cubicBezTo>
                  <a:cubicBezTo>
                    <a:pt x="41" y="3232"/>
                    <a:pt x="70" y="3260"/>
                    <a:pt x="113" y="3285"/>
                  </a:cubicBezTo>
                  <a:lnTo>
                    <a:pt x="741" y="3647"/>
                  </a:lnTo>
                  <a:cubicBezTo>
                    <a:pt x="788" y="3674"/>
                    <a:pt x="838" y="3692"/>
                    <a:pt x="892" y="3701"/>
                  </a:cubicBezTo>
                  <a:cubicBezTo>
                    <a:pt x="925" y="3707"/>
                    <a:pt x="959" y="3710"/>
                    <a:pt x="993" y="3710"/>
                  </a:cubicBezTo>
                  <a:cubicBezTo>
                    <a:pt x="1012" y="3710"/>
                    <a:pt x="1032" y="3709"/>
                    <a:pt x="1052" y="3707"/>
                  </a:cubicBezTo>
                  <a:cubicBezTo>
                    <a:pt x="1105" y="3701"/>
                    <a:pt x="1158" y="3691"/>
                    <a:pt x="1209" y="3674"/>
                  </a:cubicBezTo>
                  <a:cubicBezTo>
                    <a:pt x="1260" y="3658"/>
                    <a:pt x="1307" y="3637"/>
                    <a:pt x="1349" y="3612"/>
                  </a:cubicBezTo>
                  <a:cubicBezTo>
                    <a:pt x="1386" y="3591"/>
                    <a:pt x="1403" y="3573"/>
                    <a:pt x="1403" y="3558"/>
                  </a:cubicBezTo>
                  <a:cubicBezTo>
                    <a:pt x="1402" y="3545"/>
                    <a:pt x="1391" y="3531"/>
                    <a:pt x="1370" y="3519"/>
                  </a:cubicBezTo>
                  <a:cubicBezTo>
                    <a:pt x="1354" y="3509"/>
                    <a:pt x="1333" y="3502"/>
                    <a:pt x="1311" y="3498"/>
                  </a:cubicBezTo>
                  <a:cubicBezTo>
                    <a:pt x="1306" y="3497"/>
                    <a:pt x="1301" y="3497"/>
                    <a:pt x="1296" y="3497"/>
                  </a:cubicBezTo>
                  <a:cubicBezTo>
                    <a:pt x="1278" y="3497"/>
                    <a:pt x="1260" y="3502"/>
                    <a:pt x="1241" y="3512"/>
                  </a:cubicBezTo>
                  <a:cubicBezTo>
                    <a:pt x="1220" y="3524"/>
                    <a:pt x="1196" y="3536"/>
                    <a:pt x="1170" y="3546"/>
                  </a:cubicBezTo>
                  <a:cubicBezTo>
                    <a:pt x="1144" y="3557"/>
                    <a:pt x="1117" y="3565"/>
                    <a:pt x="1088" y="3571"/>
                  </a:cubicBezTo>
                  <a:cubicBezTo>
                    <a:pt x="1068" y="3574"/>
                    <a:pt x="1049" y="3575"/>
                    <a:pt x="1030" y="3575"/>
                  </a:cubicBezTo>
                  <a:cubicBezTo>
                    <a:pt x="1020" y="3575"/>
                    <a:pt x="1011" y="3575"/>
                    <a:pt x="1001" y="3574"/>
                  </a:cubicBezTo>
                  <a:cubicBezTo>
                    <a:pt x="972" y="3572"/>
                    <a:pt x="944" y="3562"/>
                    <a:pt x="917" y="3546"/>
                  </a:cubicBezTo>
                  <a:lnTo>
                    <a:pt x="287" y="3183"/>
                  </a:lnTo>
                  <a:cubicBezTo>
                    <a:pt x="269" y="3173"/>
                    <a:pt x="256" y="3160"/>
                    <a:pt x="244" y="3144"/>
                  </a:cubicBezTo>
                  <a:cubicBezTo>
                    <a:pt x="234" y="3128"/>
                    <a:pt x="231" y="3111"/>
                    <a:pt x="233" y="3095"/>
                  </a:cubicBezTo>
                  <a:cubicBezTo>
                    <a:pt x="235" y="3076"/>
                    <a:pt x="244" y="3057"/>
                    <a:pt x="259" y="3038"/>
                  </a:cubicBezTo>
                  <a:cubicBezTo>
                    <a:pt x="274" y="3019"/>
                    <a:pt x="296" y="3001"/>
                    <a:pt x="327" y="2984"/>
                  </a:cubicBezTo>
                  <a:cubicBezTo>
                    <a:pt x="343" y="2974"/>
                    <a:pt x="350" y="2963"/>
                    <a:pt x="348" y="2948"/>
                  </a:cubicBezTo>
                  <a:cubicBezTo>
                    <a:pt x="346" y="2935"/>
                    <a:pt x="334" y="2921"/>
                    <a:pt x="313" y="2909"/>
                  </a:cubicBezTo>
                  <a:cubicBezTo>
                    <a:pt x="294" y="2897"/>
                    <a:pt x="271" y="2892"/>
                    <a:pt x="245" y="2891"/>
                  </a:cubicBezTo>
                  <a:cubicBezTo>
                    <a:pt x="244" y="2891"/>
                    <a:pt x="243" y="2891"/>
                    <a:pt x="242" y="28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1" name="Google Shape;2668;p56">
              <a:extLst>
                <a:ext uri="{FF2B5EF4-FFF2-40B4-BE49-F238E27FC236}">
                  <a16:creationId xmlns:a16="http://schemas.microsoft.com/office/drawing/2014/main" id="{F6A158DB-3591-6851-3C11-1A3290D403D2}"/>
                </a:ext>
              </a:extLst>
            </p:cNvPr>
            <p:cNvSpPr/>
            <p:nvPr/>
          </p:nvSpPr>
          <p:spPr>
            <a:xfrm>
              <a:off x="-4142419" y="3833800"/>
              <a:ext cx="388668" cy="239458"/>
            </a:xfrm>
            <a:custGeom>
              <a:avLst/>
              <a:gdLst/>
              <a:ahLst/>
              <a:cxnLst/>
              <a:rect l="l" t="t" r="r" b="b"/>
              <a:pathLst>
                <a:path w="6348" h="3911" extrusionOk="0">
                  <a:moveTo>
                    <a:pt x="4251" y="523"/>
                  </a:moveTo>
                  <a:cubicBezTo>
                    <a:pt x="4369" y="523"/>
                    <a:pt x="4489" y="533"/>
                    <a:pt x="4608" y="554"/>
                  </a:cubicBezTo>
                  <a:cubicBezTo>
                    <a:pt x="5236" y="668"/>
                    <a:pt x="5585" y="1054"/>
                    <a:pt x="5388" y="1417"/>
                  </a:cubicBezTo>
                  <a:cubicBezTo>
                    <a:pt x="5229" y="1711"/>
                    <a:pt x="4759" y="1899"/>
                    <a:pt x="4251" y="1899"/>
                  </a:cubicBezTo>
                  <a:cubicBezTo>
                    <a:pt x="4133" y="1899"/>
                    <a:pt x="4013" y="1889"/>
                    <a:pt x="3894" y="1867"/>
                  </a:cubicBezTo>
                  <a:cubicBezTo>
                    <a:pt x="3266" y="1754"/>
                    <a:pt x="2916" y="1367"/>
                    <a:pt x="3114" y="1005"/>
                  </a:cubicBezTo>
                  <a:cubicBezTo>
                    <a:pt x="3274" y="711"/>
                    <a:pt x="3744" y="523"/>
                    <a:pt x="4251" y="523"/>
                  </a:cubicBezTo>
                  <a:close/>
                  <a:moveTo>
                    <a:pt x="4636" y="0"/>
                  </a:moveTo>
                  <a:lnTo>
                    <a:pt x="4308" y="252"/>
                  </a:lnTo>
                  <a:lnTo>
                    <a:pt x="3901" y="272"/>
                  </a:lnTo>
                  <a:lnTo>
                    <a:pt x="3502" y="59"/>
                  </a:lnTo>
                  <a:lnTo>
                    <a:pt x="3041" y="198"/>
                  </a:lnTo>
                  <a:lnTo>
                    <a:pt x="3116" y="508"/>
                  </a:lnTo>
                  <a:lnTo>
                    <a:pt x="2854" y="690"/>
                  </a:lnTo>
                  <a:lnTo>
                    <a:pt x="2310" y="702"/>
                  </a:lnTo>
                  <a:lnTo>
                    <a:pt x="2154" y="988"/>
                  </a:lnTo>
                  <a:lnTo>
                    <a:pt x="2588" y="1177"/>
                  </a:lnTo>
                  <a:lnTo>
                    <a:pt x="2625" y="1414"/>
                  </a:lnTo>
                  <a:lnTo>
                    <a:pt x="2255" y="1643"/>
                  </a:lnTo>
                  <a:lnTo>
                    <a:pt x="2496" y="1910"/>
                  </a:lnTo>
                  <a:lnTo>
                    <a:pt x="3034" y="1866"/>
                  </a:lnTo>
                  <a:lnTo>
                    <a:pt x="3349" y="2018"/>
                  </a:lnTo>
                  <a:lnTo>
                    <a:pt x="3369" y="2331"/>
                  </a:lnTo>
                  <a:lnTo>
                    <a:pt x="3866" y="2421"/>
                  </a:lnTo>
                  <a:lnTo>
                    <a:pt x="4192" y="2171"/>
                  </a:lnTo>
                  <a:lnTo>
                    <a:pt x="4601" y="2150"/>
                  </a:lnTo>
                  <a:lnTo>
                    <a:pt x="5000" y="2364"/>
                  </a:lnTo>
                  <a:lnTo>
                    <a:pt x="5462" y="2224"/>
                  </a:lnTo>
                  <a:lnTo>
                    <a:pt x="5385" y="1914"/>
                  </a:lnTo>
                  <a:lnTo>
                    <a:pt x="5648" y="1732"/>
                  </a:lnTo>
                  <a:lnTo>
                    <a:pt x="6191" y="1720"/>
                  </a:lnTo>
                  <a:lnTo>
                    <a:pt x="6348" y="1434"/>
                  </a:lnTo>
                  <a:lnTo>
                    <a:pt x="5913" y="1245"/>
                  </a:lnTo>
                  <a:lnTo>
                    <a:pt x="5877" y="1008"/>
                  </a:lnTo>
                  <a:lnTo>
                    <a:pt x="6246" y="779"/>
                  </a:lnTo>
                  <a:lnTo>
                    <a:pt x="6007" y="512"/>
                  </a:lnTo>
                  <a:lnTo>
                    <a:pt x="5467" y="556"/>
                  </a:lnTo>
                  <a:lnTo>
                    <a:pt x="5153" y="404"/>
                  </a:lnTo>
                  <a:lnTo>
                    <a:pt x="5133" y="91"/>
                  </a:lnTo>
                  <a:lnTo>
                    <a:pt x="4636" y="0"/>
                  </a:lnTo>
                  <a:close/>
                  <a:moveTo>
                    <a:pt x="1828" y="2299"/>
                  </a:moveTo>
                  <a:cubicBezTo>
                    <a:pt x="1923" y="2299"/>
                    <a:pt x="2020" y="2307"/>
                    <a:pt x="2115" y="2325"/>
                  </a:cubicBezTo>
                  <a:cubicBezTo>
                    <a:pt x="2623" y="2417"/>
                    <a:pt x="2905" y="2729"/>
                    <a:pt x="2746" y="3022"/>
                  </a:cubicBezTo>
                  <a:cubicBezTo>
                    <a:pt x="2617" y="3260"/>
                    <a:pt x="2237" y="3412"/>
                    <a:pt x="1827" y="3412"/>
                  </a:cubicBezTo>
                  <a:cubicBezTo>
                    <a:pt x="1732" y="3412"/>
                    <a:pt x="1634" y="3404"/>
                    <a:pt x="1538" y="3386"/>
                  </a:cubicBezTo>
                  <a:cubicBezTo>
                    <a:pt x="1031" y="3294"/>
                    <a:pt x="748" y="2982"/>
                    <a:pt x="908" y="2689"/>
                  </a:cubicBezTo>
                  <a:cubicBezTo>
                    <a:pt x="1037" y="2452"/>
                    <a:pt x="1417" y="2299"/>
                    <a:pt x="1828" y="2299"/>
                  </a:cubicBezTo>
                  <a:close/>
                  <a:moveTo>
                    <a:pt x="1887" y="1801"/>
                  </a:moveTo>
                  <a:lnTo>
                    <a:pt x="1444" y="1825"/>
                  </a:lnTo>
                  <a:lnTo>
                    <a:pt x="1327" y="2085"/>
                  </a:lnTo>
                  <a:lnTo>
                    <a:pt x="1016" y="2178"/>
                  </a:lnTo>
                  <a:lnTo>
                    <a:pt x="579" y="2085"/>
                  </a:lnTo>
                  <a:lnTo>
                    <a:pt x="293" y="2283"/>
                  </a:lnTo>
                  <a:lnTo>
                    <a:pt x="529" y="2514"/>
                  </a:lnTo>
                  <a:lnTo>
                    <a:pt x="424" y="2707"/>
                  </a:lnTo>
                  <a:lnTo>
                    <a:pt x="0" y="2820"/>
                  </a:lnTo>
                  <a:lnTo>
                    <a:pt x="40" y="3077"/>
                  </a:lnTo>
                  <a:lnTo>
                    <a:pt x="491" y="3144"/>
                  </a:lnTo>
                  <a:lnTo>
                    <a:pt x="653" y="3323"/>
                  </a:lnTo>
                  <a:lnTo>
                    <a:pt x="492" y="3576"/>
                  </a:lnTo>
                  <a:lnTo>
                    <a:pt x="833" y="3741"/>
                  </a:lnTo>
                  <a:lnTo>
                    <a:pt x="1235" y="3605"/>
                  </a:lnTo>
                  <a:lnTo>
                    <a:pt x="1570" y="3666"/>
                  </a:lnTo>
                  <a:lnTo>
                    <a:pt x="1765" y="3910"/>
                  </a:lnTo>
                  <a:lnTo>
                    <a:pt x="2208" y="3888"/>
                  </a:lnTo>
                  <a:lnTo>
                    <a:pt x="2325" y="3626"/>
                  </a:lnTo>
                  <a:lnTo>
                    <a:pt x="2636" y="3533"/>
                  </a:lnTo>
                  <a:lnTo>
                    <a:pt x="3074" y="3626"/>
                  </a:lnTo>
                  <a:lnTo>
                    <a:pt x="3360" y="3428"/>
                  </a:lnTo>
                  <a:lnTo>
                    <a:pt x="3124" y="3197"/>
                  </a:lnTo>
                  <a:lnTo>
                    <a:pt x="3229" y="3004"/>
                  </a:lnTo>
                  <a:lnTo>
                    <a:pt x="3652" y="2891"/>
                  </a:lnTo>
                  <a:lnTo>
                    <a:pt x="3613" y="2634"/>
                  </a:lnTo>
                  <a:lnTo>
                    <a:pt x="3161" y="2567"/>
                  </a:lnTo>
                  <a:lnTo>
                    <a:pt x="2999" y="2388"/>
                  </a:lnTo>
                  <a:lnTo>
                    <a:pt x="3161" y="2135"/>
                  </a:lnTo>
                  <a:lnTo>
                    <a:pt x="2819" y="1970"/>
                  </a:lnTo>
                  <a:lnTo>
                    <a:pt x="2417" y="2106"/>
                  </a:lnTo>
                  <a:lnTo>
                    <a:pt x="2082" y="2046"/>
                  </a:lnTo>
                  <a:lnTo>
                    <a:pt x="1887" y="18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2" name="Google Shape;2669;p56">
              <a:extLst>
                <a:ext uri="{FF2B5EF4-FFF2-40B4-BE49-F238E27FC236}">
                  <a16:creationId xmlns:a16="http://schemas.microsoft.com/office/drawing/2014/main" id="{EE50C484-8158-98A1-089D-FC08D8040CC1}"/>
                </a:ext>
              </a:extLst>
            </p:cNvPr>
            <p:cNvSpPr/>
            <p:nvPr/>
          </p:nvSpPr>
          <p:spPr>
            <a:xfrm>
              <a:off x="-3692849" y="3048606"/>
              <a:ext cx="390566" cy="240560"/>
            </a:xfrm>
            <a:custGeom>
              <a:avLst/>
              <a:gdLst/>
              <a:ahLst/>
              <a:cxnLst/>
              <a:rect l="l" t="t" r="r" b="b"/>
              <a:pathLst>
                <a:path w="6379" h="3929" extrusionOk="0">
                  <a:moveTo>
                    <a:pt x="2109" y="525"/>
                  </a:moveTo>
                  <a:cubicBezTo>
                    <a:pt x="2617" y="525"/>
                    <a:pt x="3089" y="714"/>
                    <a:pt x="3250" y="1010"/>
                  </a:cubicBezTo>
                  <a:cubicBezTo>
                    <a:pt x="3448" y="1373"/>
                    <a:pt x="3097" y="1762"/>
                    <a:pt x="2466" y="1877"/>
                  </a:cubicBezTo>
                  <a:cubicBezTo>
                    <a:pt x="2347" y="1898"/>
                    <a:pt x="2227" y="1908"/>
                    <a:pt x="2108" y="1908"/>
                  </a:cubicBezTo>
                  <a:cubicBezTo>
                    <a:pt x="1598" y="1908"/>
                    <a:pt x="1125" y="1719"/>
                    <a:pt x="964" y="1424"/>
                  </a:cubicBezTo>
                  <a:cubicBezTo>
                    <a:pt x="766" y="1059"/>
                    <a:pt x="1117" y="671"/>
                    <a:pt x="1749" y="557"/>
                  </a:cubicBezTo>
                  <a:cubicBezTo>
                    <a:pt x="1869" y="535"/>
                    <a:pt x="1990" y="525"/>
                    <a:pt x="2109" y="525"/>
                  </a:cubicBezTo>
                  <a:close/>
                  <a:moveTo>
                    <a:pt x="1721" y="1"/>
                  </a:moveTo>
                  <a:lnTo>
                    <a:pt x="1222" y="91"/>
                  </a:lnTo>
                  <a:lnTo>
                    <a:pt x="1201" y="406"/>
                  </a:lnTo>
                  <a:lnTo>
                    <a:pt x="885" y="558"/>
                  </a:lnTo>
                  <a:lnTo>
                    <a:pt x="344" y="514"/>
                  </a:lnTo>
                  <a:lnTo>
                    <a:pt x="102" y="782"/>
                  </a:lnTo>
                  <a:lnTo>
                    <a:pt x="473" y="1013"/>
                  </a:lnTo>
                  <a:lnTo>
                    <a:pt x="437" y="1251"/>
                  </a:lnTo>
                  <a:lnTo>
                    <a:pt x="0" y="1440"/>
                  </a:lnTo>
                  <a:lnTo>
                    <a:pt x="157" y="1728"/>
                  </a:lnTo>
                  <a:lnTo>
                    <a:pt x="703" y="1741"/>
                  </a:lnTo>
                  <a:lnTo>
                    <a:pt x="967" y="1923"/>
                  </a:lnTo>
                  <a:lnTo>
                    <a:pt x="891" y="2235"/>
                  </a:lnTo>
                  <a:lnTo>
                    <a:pt x="1355" y="2375"/>
                  </a:lnTo>
                  <a:lnTo>
                    <a:pt x="1756" y="2161"/>
                  </a:lnTo>
                  <a:lnTo>
                    <a:pt x="2166" y="2182"/>
                  </a:lnTo>
                  <a:lnTo>
                    <a:pt x="2494" y="2433"/>
                  </a:lnTo>
                  <a:lnTo>
                    <a:pt x="2993" y="2343"/>
                  </a:lnTo>
                  <a:lnTo>
                    <a:pt x="3014" y="2028"/>
                  </a:lnTo>
                  <a:lnTo>
                    <a:pt x="3330" y="1876"/>
                  </a:lnTo>
                  <a:lnTo>
                    <a:pt x="3870" y="1920"/>
                  </a:lnTo>
                  <a:lnTo>
                    <a:pt x="4113" y="1652"/>
                  </a:lnTo>
                  <a:lnTo>
                    <a:pt x="3741" y="1420"/>
                  </a:lnTo>
                  <a:lnTo>
                    <a:pt x="3778" y="1183"/>
                  </a:lnTo>
                  <a:lnTo>
                    <a:pt x="4214" y="993"/>
                  </a:lnTo>
                  <a:lnTo>
                    <a:pt x="4057" y="706"/>
                  </a:lnTo>
                  <a:lnTo>
                    <a:pt x="3511" y="693"/>
                  </a:lnTo>
                  <a:lnTo>
                    <a:pt x="3248" y="511"/>
                  </a:lnTo>
                  <a:lnTo>
                    <a:pt x="3323" y="199"/>
                  </a:lnTo>
                  <a:lnTo>
                    <a:pt x="2860" y="59"/>
                  </a:lnTo>
                  <a:lnTo>
                    <a:pt x="2459" y="273"/>
                  </a:lnTo>
                  <a:lnTo>
                    <a:pt x="2050" y="252"/>
                  </a:lnTo>
                  <a:lnTo>
                    <a:pt x="1721" y="1"/>
                  </a:lnTo>
                  <a:close/>
                  <a:moveTo>
                    <a:pt x="4544" y="2310"/>
                  </a:moveTo>
                  <a:cubicBezTo>
                    <a:pt x="4955" y="2310"/>
                    <a:pt x="5337" y="2463"/>
                    <a:pt x="5467" y="2702"/>
                  </a:cubicBezTo>
                  <a:cubicBezTo>
                    <a:pt x="5627" y="2996"/>
                    <a:pt x="5343" y="3310"/>
                    <a:pt x="4833" y="3403"/>
                  </a:cubicBezTo>
                  <a:cubicBezTo>
                    <a:pt x="4737" y="3420"/>
                    <a:pt x="4640" y="3428"/>
                    <a:pt x="4544" y="3428"/>
                  </a:cubicBezTo>
                  <a:cubicBezTo>
                    <a:pt x="4132" y="3428"/>
                    <a:pt x="3749" y="3275"/>
                    <a:pt x="3619" y="3037"/>
                  </a:cubicBezTo>
                  <a:cubicBezTo>
                    <a:pt x="3459" y="2742"/>
                    <a:pt x="3743" y="2429"/>
                    <a:pt x="4253" y="2336"/>
                  </a:cubicBezTo>
                  <a:cubicBezTo>
                    <a:pt x="4350" y="2319"/>
                    <a:pt x="4448" y="2310"/>
                    <a:pt x="4544" y="2310"/>
                  </a:cubicBezTo>
                  <a:close/>
                  <a:moveTo>
                    <a:pt x="4482" y="1810"/>
                  </a:moveTo>
                  <a:lnTo>
                    <a:pt x="4286" y="2056"/>
                  </a:lnTo>
                  <a:lnTo>
                    <a:pt x="3949" y="2117"/>
                  </a:lnTo>
                  <a:lnTo>
                    <a:pt x="3546" y="1979"/>
                  </a:lnTo>
                  <a:lnTo>
                    <a:pt x="3202" y="2145"/>
                  </a:lnTo>
                  <a:lnTo>
                    <a:pt x="3365" y="2399"/>
                  </a:lnTo>
                  <a:lnTo>
                    <a:pt x="3202" y="2579"/>
                  </a:lnTo>
                  <a:lnTo>
                    <a:pt x="2748" y="2647"/>
                  </a:lnTo>
                  <a:lnTo>
                    <a:pt x="2708" y="2905"/>
                  </a:lnTo>
                  <a:lnTo>
                    <a:pt x="3134" y="3017"/>
                  </a:lnTo>
                  <a:lnTo>
                    <a:pt x="3240" y="3212"/>
                  </a:lnTo>
                  <a:lnTo>
                    <a:pt x="3002" y="3444"/>
                  </a:lnTo>
                  <a:lnTo>
                    <a:pt x="3289" y="3644"/>
                  </a:lnTo>
                  <a:lnTo>
                    <a:pt x="3729" y="3549"/>
                  </a:lnTo>
                  <a:lnTo>
                    <a:pt x="4042" y="3644"/>
                  </a:lnTo>
                  <a:lnTo>
                    <a:pt x="4159" y="3905"/>
                  </a:lnTo>
                  <a:lnTo>
                    <a:pt x="4605" y="3928"/>
                  </a:lnTo>
                  <a:lnTo>
                    <a:pt x="4801" y="3682"/>
                  </a:lnTo>
                  <a:lnTo>
                    <a:pt x="5137" y="3621"/>
                  </a:lnTo>
                  <a:lnTo>
                    <a:pt x="5540" y="3758"/>
                  </a:lnTo>
                  <a:lnTo>
                    <a:pt x="5884" y="3593"/>
                  </a:lnTo>
                  <a:lnTo>
                    <a:pt x="5722" y="3340"/>
                  </a:lnTo>
                  <a:lnTo>
                    <a:pt x="5885" y="3158"/>
                  </a:lnTo>
                  <a:lnTo>
                    <a:pt x="6339" y="3091"/>
                  </a:lnTo>
                  <a:lnTo>
                    <a:pt x="6378" y="2833"/>
                  </a:lnTo>
                  <a:lnTo>
                    <a:pt x="5953" y="2720"/>
                  </a:lnTo>
                  <a:lnTo>
                    <a:pt x="5847" y="2527"/>
                  </a:lnTo>
                  <a:lnTo>
                    <a:pt x="6084" y="2293"/>
                  </a:lnTo>
                  <a:lnTo>
                    <a:pt x="5797" y="2095"/>
                  </a:lnTo>
                  <a:lnTo>
                    <a:pt x="5358" y="2189"/>
                  </a:lnTo>
                  <a:lnTo>
                    <a:pt x="5045" y="2094"/>
                  </a:lnTo>
                  <a:lnTo>
                    <a:pt x="4928" y="1833"/>
                  </a:lnTo>
                  <a:lnTo>
                    <a:pt x="4482" y="181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3" name="Google Shape;2670;p56">
              <a:extLst>
                <a:ext uri="{FF2B5EF4-FFF2-40B4-BE49-F238E27FC236}">
                  <a16:creationId xmlns:a16="http://schemas.microsoft.com/office/drawing/2014/main" id="{88A61E4E-74AF-D884-07E5-1C98406AE5AF}"/>
                </a:ext>
              </a:extLst>
            </p:cNvPr>
            <p:cNvSpPr/>
            <p:nvPr/>
          </p:nvSpPr>
          <p:spPr>
            <a:xfrm>
              <a:off x="-2950320" y="3227808"/>
              <a:ext cx="162312" cy="93738"/>
            </a:xfrm>
            <a:custGeom>
              <a:avLst/>
              <a:gdLst/>
              <a:ahLst/>
              <a:cxnLst/>
              <a:rect l="l" t="t" r="r" b="b"/>
              <a:pathLst>
                <a:path w="2651" h="1531" extrusionOk="0">
                  <a:moveTo>
                    <a:pt x="1327" y="362"/>
                  </a:moveTo>
                  <a:cubicBezTo>
                    <a:pt x="1624" y="362"/>
                    <a:pt x="1899" y="473"/>
                    <a:pt x="1993" y="645"/>
                  </a:cubicBezTo>
                  <a:cubicBezTo>
                    <a:pt x="2108" y="857"/>
                    <a:pt x="1903" y="1084"/>
                    <a:pt x="1535" y="1151"/>
                  </a:cubicBezTo>
                  <a:cubicBezTo>
                    <a:pt x="1465" y="1164"/>
                    <a:pt x="1395" y="1170"/>
                    <a:pt x="1326" y="1170"/>
                  </a:cubicBezTo>
                  <a:cubicBezTo>
                    <a:pt x="1028" y="1170"/>
                    <a:pt x="753" y="1059"/>
                    <a:pt x="659" y="887"/>
                  </a:cubicBezTo>
                  <a:cubicBezTo>
                    <a:pt x="544" y="674"/>
                    <a:pt x="749" y="447"/>
                    <a:pt x="1117" y="381"/>
                  </a:cubicBezTo>
                  <a:cubicBezTo>
                    <a:pt x="1187" y="368"/>
                    <a:pt x="1258" y="362"/>
                    <a:pt x="1327" y="362"/>
                  </a:cubicBezTo>
                  <a:close/>
                  <a:moveTo>
                    <a:pt x="1281" y="0"/>
                  </a:moveTo>
                  <a:lnTo>
                    <a:pt x="1139" y="178"/>
                  </a:lnTo>
                  <a:lnTo>
                    <a:pt x="896" y="222"/>
                  </a:lnTo>
                  <a:lnTo>
                    <a:pt x="606" y="123"/>
                  </a:lnTo>
                  <a:lnTo>
                    <a:pt x="357" y="243"/>
                  </a:lnTo>
                  <a:lnTo>
                    <a:pt x="475" y="426"/>
                  </a:lnTo>
                  <a:lnTo>
                    <a:pt x="357" y="557"/>
                  </a:lnTo>
                  <a:lnTo>
                    <a:pt x="29" y="605"/>
                  </a:lnTo>
                  <a:lnTo>
                    <a:pt x="1" y="792"/>
                  </a:lnTo>
                  <a:lnTo>
                    <a:pt x="308" y="873"/>
                  </a:lnTo>
                  <a:lnTo>
                    <a:pt x="384" y="1014"/>
                  </a:lnTo>
                  <a:lnTo>
                    <a:pt x="213" y="1182"/>
                  </a:lnTo>
                  <a:lnTo>
                    <a:pt x="420" y="1325"/>
                  </a:lnTo>
                  <a:lnTo>
                    <a:pt x="737" y="1257"/>
                  </a:lnTo>
                  <a:lnTo>
                    <a:pt x="964" y="1326"/>
                  </a:lnTo>
                  <a:lnTo>
                    <a:pt x="1048" y="1514"/>
                  </a:lnTo>
                  <a:lnTo>
                    <a:pt x="1370" y="1531"/>
                  </a:lnTo>
                  <a:lnTo>
                    <a:pt x="1511" y="1354"/>
                  </a:lnTo>
                  <a:lnTo>
                    <a:pt x="1754" y="1309"/>
                  </a:lnTo>
                  <a:lnTo>
                    <a:pt x="2046" y="1408"/>
                  </a:lnTo>
                  <a:lnTo>
                    <a:pt x="2294" y="1289"/>
                  </a:lnTo>
                  <a:lnTo>
                    <a:pt x="2176" y="1105"/>
                  </a:lnTo>
                  <a:lnTo>
                    <a:pt x="2295" y="974"/>
                  </a:lnTo>
                  <a:lnTo>
                    <a:pt x="2621" y="926"/>
                  </a:lnTo>
                  <a:lnTo>
                    <a:pt x="2651" y="740"/>
                  </a:lnTo>
                  <a:lnTo>
                    <a:pt x="2343" y="658"/>
                  </a:lnTo>
                  <a:lnTo>
                    <a:pt x="2267" y="518"/>
                  </a:lnTo>
                  <a:lnTo>
                    <a:pt x="2439" y="349"/>
                  </a:lnTo>
                  <a:lnTo>
                    <a:pt x="2231" y="206"/>
                  </a:lnTo>
                  <a:lnTo>
                    <a:pt x="1914" y="274"/>
                  </a:lnTo>
                  <a:lnTo>
                    <a:pt x="1688" y="206"/>
                  </a:lnTo>
                  <a:lnTo>
                    <a:pt x="1603" y="17"/>
                  </a:lnTo>
                  <a:lnTo>
                    <a:pt x="12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4" name="Google Shape;2671;p56">
              <a:extLst>
                <a:ext uri="{FF2B5EF4-FFF2-40B4-BE49-F238E27FC236}">
                  <a16:creationId xmlns:a16="http://schemas.microsoft.com/office/drawing/2014/main" id="{A7C90FA2-F973-F007-5595-1D72617DBFD1}"/>
                </a:ext>
              </a:extLst>
            </p:cNvPr>
            <p:cNvSpPr/>
            <p:nvPr/>
          </p:nvSpPr>
          <p:spPr>
            <a:xfrm>
              <a:off x="-2636362" y="3803861"/>
              <a:ext cx="131699" cy="76044"/>
            </a:xfrm>
            <a:custGeom>
              <a:avLst/>
              <a:gdLst/>
              <a:ahLst/>
              <a:cxnLst/>
              <a:rect l="l" t="t" r="r" b="b"/>
              <a:pathLst>
                <a:path w="2151" h="1242" extrusionOk="0">
                  <a:moveTo>
                    <a:pt x="1076" y="294"/>
                  </a:moveTo>
                  <a:cubicBezTo>
                    <a:pt x="1317" y="294"/>
                    <a:pt x="1541" y="384"/>
                    <a:pt x="1617" y="523"/>
                  </a:cubicBezTo>
                  <a:cubicBezTo>
                    <a:pt x="1710" y="696"/>
                    <a:pt x="1544" y="880"/>
                    <a:pt x="1245" y="934"/>
                  </a:cubicBezTo>
                  <a:cubicBezTo>
                    <a:pt x="1189" y="944"/>
                    <a:pt x="1132" y="949"/>
                    <a:pt x="1076" y="949"/>
                  </a:cubicBezTo>
                  <a:cubicBezTo>
                    <a:pt x="834" y="949"/>
                    <a:pt x="611" y="860"/>
                    <a:pt x="535" y="719"/>
                  </a:cubicBezTo>
                  <a:cubicBezTo>
                    <a:pt x="441" y="547"/>
                    <a:pt x="607" y="363"/>
                    <a:pt x="906" y="309"/>
                  </a:cubicBezTo>
                  <a:cubicBezTo>
                    <a:pt x="963" y="299"/>
                    <a:pt x="1020" y="294"/>
                    <a:pt x="1076" y="294"/>
                  </a:cubicBezTo>
                  <a:close/>
                  <a:moveTo>
                    <a:pt x="1039" y="1"/>
                  </a:moveTo>
                  <a:lnTo>
                    <a:pt x="924" y="145"/>
                  </a:lnTo>
                  <a:lnTo>
                    <a:pt x="727" y="181"/>
                  </a:lnTo>
                  <a:lnTo>
                    <a:pt x="491" y="101"/>
                  </a:lnTo>
                  <a:lnTo>
                    <a:pt x="290" y="198"/>
                  </a:lnTo>
                  <a:lnTo>
                    <a:pt x="385" y="346"/>
                  </a:lnTo>
                  <a:lnTo>
                    <a:pt x="289" y="452"/>
                  </a:lnTo>
                  <a:lnTo>
                    <a:pt x="25" y="492"/>
                  </a:lnTo>
                  <a:lnTo>
                    <a:pt x="1" y="643"/>
                  </a:lnTo>
                  <a:lnTo>
                    <a:pt x="250" y="709"/>
                  </a:lnTo>
                  <a:lnTo>
                    <a:pt x="312" y="823"/>
                  </a:lnTo>
                  <a:lnTo>
                    <a:pt x="173" y="959"/>
                  </a:lnTo>
                  <a:lnTo>
                    <a:pt x="341" y="1075"/>
                  </a:lnTo>
                  <a:lnTo>
                    <a:pt x="599" y="1020"/>
                  </a:lnTo>
                  <a:lnTo>
                    <a:pt x="781" y="1075"/>
                  </a:lnTo>
                  <a:lnTo>
                    <a:pt x="850" y="1228"/>
                  </a:lnTo>
                  <a:lnTo>
                    <a:pt x="1112" y="1242"/>
                  </a:lnTo>
                  <a:lnTo>
                    <a:pt x="1226" y="1099"/>
                  </a:lnTo>
                  <a:lnTo>
                    <a:pt x="1423" y="1063"/>
                  </a:lnTo>
                  <a:lnTo>
                    <a:pt x="1660" y="1143"/>
                  </a:lnTo>
                  <a:lnTo>
                    <a:pt x="1861" y="1046"/>
                  </a:lnTo>
                  <a:lnTo>
                    <a:pt x="1766" y="897"/>
                  </a:lnTo>
                  <a:lnTo>
                    <a:pt x="1861" y="791"/>
                  </a:lnTo>
                  <a:lnTo>
                    <a:pt x="2127" y="752"/>
                  </a:lnTo>
                  <a:lnTo>
                    <a:pt x="2151" y="601"/>
                  </a:lnTo>
                  <a:lnTo>
                    <a:pt x="1901" y="534"/>
                  </a:lnTo>
                  <a:lnTo>
                    <a:pt x="1839" y="421"/>
                  </a:lnTo>
                  <a:lnTo>
                    <a:pt x="1978" y="285"/>
                  </a:lnTo>
                  <a:lnTo>
                    <a:pt x="1809" y="167"/>
                  </a:lnTo>
                  <a:lnTo>
                    <a:pt x="1553" y="223"/>
                  </a:lnTo>
                  <a:lnTo>
                    <a:pt x="1369" y="167"/>
                  </a:lnTo>
                  <a:lnTo>
                    <a:pt x="1300" y="14"/>
                  </a:lnTo>
                  <a:lnTo>
                    <a:pt x="10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5" name="Google Shape;2672;p56">
              <a:extLst>
                <a:ext uri="{FF2B5EF4-FFF2-40B4-BE49-F238E27FC236}">
                  <a16:creationId xmlns:a16="http://schemas.microsoft.com/office/drawing/2014/main" id="{3247D4BF-82B2-8257-30DA-DABEFCE7BEA3}"/>
                </a:ext>
              </a:extLst>
            </p:cNvPr>
            <p:cNvSpPr/>
            <p:nvPr/>
          </p:nvSpPr>
          <p:spPr>
            <a:xfrm>
              <a:off x="-2869198" y="3866003"/>
              <a:ext cx="215702" cy="124535"/>
            </a:xfrm>
            <a:custGeom>
              <a:avLst/>
              <a:gdLst/>
              <a:ahLst/>
              <a:cxnLst/>
              <a:rect l="l" t="t" r="r" b="b"/>
              <a:pathLst>
                <a:path w="3523" h="2034" extrusionOk="0">
                  <a:moveTo>
                    <a:pt x="1761" y="480"/>
                  </a:moveTo>
                  <a:cubicBezTo>
                    <a:pt x="2156" y="480"/>
                    <a:pt x="2523" y="627"/>
                    <a:pt x="2649" y="856"/>
                  </a:cubicBezTo>
                  <a:cubicBezTo>
                    <a:pt x="2802" y="1139"/>
                    <a:pt x="2529" y="1441"/>
                    <a:pt x="2041" y="1529"/>
                  </a:cubicBezTo>
                  <a:cubicBezTo>
                    <a:pt x="1948" y="1546"/>
                    <a:pt x="1855" y="1554"/>
                    <a:pt x="1763" y="1554"/>
                  </a:cubicBezTo>
                  <a:cubicBezTo>
                    <a:pt x="1367" y="1554"/>
                    <a:pt x="1000" y="1408"/>
                    <a:pt x="875" y="1178"/>
                  </a:cubicBezTo>
                  <a:cubicBezTo>
                    <a:pt x="722" y="896"/>
                    <a:pt x="994" y="594"/>
                    <a:pt x="1483" y="505"/>
                  </a:cubicBezTo>
                  <a:cubicBezTo>
                    <a:pt x="1575" y="488"/>
                    <a:pt x="1669" y="480"/>
                    <a:pt x="1761" y="480"/>
                  </a:cubicBezTo>
                  <a:close/>
                  <a:moveTo>
                    <a:pt x="1703" y="0"/>
                  </a:moveTo>
                  <a:lnTo>
                    <a:pt x="1515" y="236"/>
                  </a:lnTo>
                  <a:lnTo>
                    <a:pt x="1192" y="294"/>
                  </a:lnTo>
                  <a:lnTo>
                    <a:pt x="804" y="162"/>
                  </a:lnTo>
                  <a:lnTo>
                    <a:pt x="474" y="322"/>
                  </a:lnTo>
                  <a:lnTo>
                    <a:pt x="631" y="566"/>
                  </a:lnTo>
                  <a:lnTo>
                    <a:pt x="474" y="739"/>
                  </a:lnTo>
                  <a:lnTo>
                    <a:pt x="38" y="804"/>
                  </a:lnTo>
                  <a:lnTo>
                    <a:pt x="0" y="1051"/>
                  </a:lnTo>
                  <a:lnTo>
                    <a:pt x="409" y="1159"/>
                  </a:lnTo>
                  <a:lnTo>
                    <a:pt x="510" y="1346"/>
                  </a:lnTo>
                  <a:lnTo>
                    <a:pt x="283" y="1570"/>
                  </a:lnTo>
                  <a:lnTo>
                    <a:pt x="559" y="1760"/>
                  </a:lnTo>
                  <a:lnTo>
                    <a:pt x="980" y="1670"/>
                  </a:lnTo>
                  <a:lnTo>
                    <a:pt x="1280" y="1760"/>
                  </a:lnTo>
                  <a:lnTo>
                    <a:pt x="1393" y="2011"/>
                  </a:lnTo>
                  <a:lnTo>
                    <a:pt x="1821" y="2034"/>
                  </a:lnTo>
                  <a:lnTo>
                    <a:pt x="2009" y="1798"/>
                  </a:lnTo>
                  <a:lnTo>
                    <a:pt x="2332" y="1739"/>
                  </a:lnTo>
                  <a:lnTo>
                    <a:pt x="2720" y="1871"/>
                  </a:lnTo>
                  <a:lnTo>
                    <a:pt x="3050" y="1712"/>
                  </a:lnTo>
                  <a:lnTo>
                    <a:pt x="2893" y="1469"/>
                  </a:lnTo>
                  <a:lnTo>
                    <a:pt x="3050" y="1295"/>
                  </a:lnTo>
                  <a:lnTo>
                    <a:pt x="3485" y="1230"/>
                  </a:lnTo>
                  <a:lnTo>
                    <a:pt x="3522" y="982"/>
                  </a:lnTo>
                  <a:lnTo>
                    <a:pt x="3115" y="874"/>
                  </a:lnTo>
                  <a:lnTo>
                    <a:pt x="3013" y="688"/>
                  </a:lnTo>
                  <a:lnTo>
                    <a:pt x="3241" y="464"/>
                  </a:lnTo>
                  <a:lnTo>
                    <a:pt x="2965" y="274"/>
                  </a:lnTo>
                  <a:lnTo>
                    <a:pt x="2544" y="364"/>
                  </a:lnTo>
                  <a:lnTo>
                    <a:pt x="2243" y="273"/>
                  </a:lnTo>
                  <a:lnTo>
                    <a:pt x="2131" y="22"/>
                  </a:lnTo>
                  <a:lnTo>
                    <a:pt x="1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6" name="Google Shape;2673;p56">
              <a:extLst>
                <a:ext uri="{FF2B5EF4-FFF2-40B4-BE49-F238E27FC236}">
                  <a16:creationId xmlns:a16="http://schemas.microsoft.com/office/drawing/2014/main" id="{8CB6467E-ACA4-4F02-6824-4CB02B98B666}"/>
                </a:ext>
              </a:extLst>
            </p:cNvPr>
            <p:cNvSpPr/>
            <p:nvPr/>
          </p:nvSpPr>
          <p:spPr>
            <a:xfrm>
              <a:off x="-4102991" y="3426173"/>
              <a:ext cx="458528" cy="242581"/>
            </a:xfrm>
            <a:custGeom>
              <a:avLst/>
              <a:gdLst/>
              <a:ahLst/>
              <a:cxnLst/>
              <a:rect l="l" t="t" r="r" b="b"/>
              <a:pathLst>
                <a:path w="7489" h="3962" extrusionOk="0">
                  <a:moveTo>
                    <a:pt x="4288" y="483"/>
                  </a:moveTo>
                  <a:lnTo>
                    <a:pt x="4288" y="483"/>
                  </a:lnTo>
                  <a:cubicBezTo>
                    <a:pt x="4289" y="514"/>
                    <a:pt x="4284" y="544"/>
                    <a:pt x="4273" y="574"/>
                  </a:cubicBezTo>
                  <a:lnTo>
                    <a:pt x="5119" y="622"/>
                  </a:lnTo>
                  <a:cubicBezTo>
                    <a:pt x="5122" y="591"/>
                    <a:pt x="5126" y="561"/>
                    <a:pt x="5135" y="530"/>
                  </a:cubicBezTo>
                  <a:lnTo>
                    <a:pt x="4288" y="483"/>
                  </a:lnTo>
                  <a:close/>
                  <a:moveTo>
                    <a:pt x="3570" y="153"/>
                  </a:moveTo>
                  <a:cubicBezTo>
                    <a:pt x="3718" y="153"/>
                    <a:pt x="3866" y="185"/>
                    <a:pt x="3980" y="250"/>
                  </a:cubicBezTo>
                  <a:cubicBezTo>
                    <a:pt x="4208" y="380"/>
                    <a:pt x="4211" y="594"/>
                    <a:pt x="3984" y="725"/>
                  </a:cubicBezTo>
                  <a:cubicBezTo>
                    <a:pt x="3870" y="792"/>
                    <a:pt x="3720" y="825"/>
                    <a:pt x="3570" y="825"/>
                  </a:cubicBezTo>
                  <a:cubicBezTo>
                    <a:pt x="3422" y="825"/>
                    <a:pt x="3274" y="792"/>
                    <a:pt x="3160" y="728"/>
                  </a:cubicBezTo>
                  <a:cubicBezTo>
                    <a:pt x="2931" y="597"/>
                    <a:pt x="2929" y="384"/>
                    <a:pt x="3156" y="252"/>
                  </a:cubicBezTo>
                  <a:cubicBezTo>
                    <a:pt x="3269" y="186"/>
                    <a:pt x="3420" y="153"/>
                    <a:pt x="3570" y="153"/>
                  </a:cubicBezTo>
                  <a:close/>
                  <a:moveTo>
                    <a:pt x="3570" y="99"/>
                  </a:moveTo>
                  <a:cubicBezTo>
                    <a:pt x="3397" y="99"/>
                    <a:pt x="3222" y="138"/>
                    <a:pt x="3090" y="215"/>
                  </a:cubicBezTo>
                  <a:cubicBezTo>
                    <a:pt x="2829" y="367"/>
                    <a:pt x="2831" y="615"/>
                    <a:pt x="3096" y="766"/>
                  </a:cubicBezTo>
                  <a:cubicBezTo>
                    <a:pt x="3227" y="841"/>
                    <a:pt x="3398" y="878"/>
                    <a:pt x="3570" y="878"/>
                  </a:cubicBezTo>
                  <a:cubicBezTo>
                    <a:pt x="3744" y="878"/>
                    <a:pt x="3917" y="840"/>
                    <a:pt x="4050" y="762"/>
                  </a:cubicBezTo>
                  <a:cubicBezTo>
                    <a:pt x="4311" y="610"/>
                    <a:pt x="4309" y="363"/>
                    <a:pt x="4044" y="212"/>
                  </a:cubicBezTo>
                  <a:cubicBezTo>
                    <a:pt x="3913" y="137"/>
                    <a:pt x="3742" y="99"/>
                    <a:pt x="3570" y="99"/>
                  </a:cubicBezTo>
                  <a:close/>
                  <a:moveTo>
                    <a:pt x="6271" y="1"/>
                  </a:moveTo>
                  <a:cubicBezTo>
                    <a:pt x="5986" y="1"/>
                    <a:pt x="5700" y="64"/>
                    <a:pt x="5483" y="190"/>
                  </a:cubicBezTo>
                  <a:cubicBezTo>
                    <a:pt x="5053" y="441"/>
                    <a:pt x="5056" y="847"/>
                    <a:pt x="5492" y="1095"/>
                  </a:cubicBezTo>
                  <a:cubicBezTo>
                    <a:pt x="5708" y="1218"/>
                    <a:pt x="5990" y="1280"/>
                    <a:pt x="6271" y="1280"/>
                  </a:cubicBezTo>
                  <a:cubicBezTo>
                    <a:pt x="6557" y="1280"/>
                    <a:pt x="6842" y="1217"/>
                    <a:pt x="7058" y="1090"/>
                  </a:cubicBezTo>
                  <a:cubicBezTo>
                    <a:pt x="7489" y="839"/>
                    <a:pt x="7485" y="435"/>
                    <a:pt x="7051" y="186"/>
                  </a:cubicBezTo>
                  <a:cubicBezTo>
                    <a:pt x="6835" y="62"/>
                    <a:pt x="6553" y="1"/>
                    <a:pt x="6271" y="1"/>
                  </a:cubicBezTo>
                  <a:close/>
                  <a:moveTo>
                    <a:pt x="3749" y="890"/>
                  </a:moveTo>
                  <a:cubicBezTo>
                    <a:pt x="3697" y="898"/>
                    <a:pt x="3645" y="902"/>
                    <a:pt x="3591" y="903"/>
                  </a:cubicBezTo>
                  <a:lnTo>
                    <a:pt x="3759" y="1581"/>
                  </a:lnTo>
                  <a:cubicBezTo>
                    <a:pt x="3811" y="1574"/>
                    <a:pt x="3864" y="1571"/>
                    <a:pt x="3917" y="1569"/>
                  </a:cubicBezTo>
                  <a:lnTo>
                    <a:pt x="3749" y="890"/>
                  </a:lnTo>
                  <a:close/>
                  <a:moveTo>
                    <a:pt x="2257" y="1932"/>
                  </a:moveTo>
                  <a:cubicBezTo>
                    <a:pt x="2255" y="1963"/>
                    <a:pt x="2248" y="1993"/>
                    <a:pt x="2237" y="2024"/>
                  </a:cubicBezTo>
                  <a:lnTo>
                    <a:pt x="3034" y="2084"/>
                  </a:lnTo>
                  <a:cubicBezTo>
                    <a:pt x="3036" y="2053"/>
                    <a:pt x="3042" y="2022"/>
                    <a:pt x="3053" y="1993"/>
                  </a:cubicBezTo>
                  <a:lnTo>
                    <a:pt x="2257" y="1932"/>
                  </a:lnTo>
                  <a:close/>
                  <a:moveTo>
                    <a:pt x="1161" y="1338"/>
                  </a:moveTo>
                  <a:cubicBezTo>
                    <a:pt x="1406" y="1338"/>
                    <a:pt x="1651" y="1392"/>
                    <a:pt x="1838" y="1499"/>
                  </a:cubicBezTo>
                  <a:cubicBezTo>
                    <a:pt x="2216" y="1715"/>
                    <a:pt x="2220" y="2069"/>
                    <a:pt x="1845" y="2286"/>
                  </a:cubicBezTo>
                  <a:cubicBezTo>
                    <a:pt x="1656" y="2396"/>
                    <a:pt x="1408" y="2451"/>
                    <a:pt x="1159" y="2451"/>
                  </a:cubicBezTo>
                  <a:cubicBezTo>
                    <a:pt x="914" y="2451"/>
                    <a:pt x="669" y="2398"/>
                    <a:pt x="481" y="2290"/>
                  </a:cubicBezTo>
                  <a:cubicBezTo>
                    <a:pt x="103" y="2074"/>
                    <a:pt x="99" y="1722"/>
                    <a:pt x="474" y="1503"/>
                  </a:cubicBezTo>
                  <a:cubicBezTo>
                    <a:pt x="663" y="1393"/>
                    <a:pt x="912" y="1338"/>
                    <a:pt x="1161" y="1338"/>
                  </a:cubicBezTo>
                  <a:close/>
                  <a:moveTo>
                    <a:pt x="1160" y="1286"/>
                  </a:moveTo>
                  <a:cubicBezTo>
                    <a:pt x="888" y="1286"/>
                    <a:pt x="615" y="1346"/>
                    <a:pt x="409" y="1466"/>
                  </a:cubicBezTo>
                  <a:cubicBezTo>
                    <a:pt x="0" y="1705"/>
                    <a:pt x="4" y="2091"/>
                    <a:pt x="417" y="2328"/>
                  </a:cubicBezTo>
                  <a:cubicBezTo>
                    <a:pt x="623" y="2445"/>
                    <a:pt x="892" y="2504"/>
                    <a:pt x="1160" y="2504"/>
                  </a:cubicBezTo>
                  <a:cubicBezTo>
                    <a:pt x="1432" y="2504"/>
                    <a:pt x="1704" y="2444"/>
                    <a:pt x="1910" y="2323"/>
                  </a:cubicBezTo>
                  <a:cubicBezTo>
                    <a:pt x="2320" y="2084"/>
                    <a:pt x="2317" y="1698"/>
                    <a:pt x="1902" y="1462"/>
                  </a:cubicBezTo>
                  <a:cubicBezTo>
                    <a:pt x="1697" y="1344"/>
                    <a:pt x="1429" y="1286"/>
                    <a:pt x="1160" y="1286"/>
                  </a:cubicBezTo>
                  <a:close/>
                  <a:moveTo>
                    <a:pt x="3970" y="1592"/>
                  </a:moveTo>
                  <a:cubicBezTo>
                    <a:pt x="3739" y="1592"/>
                    <a:pt x="3509" y="1643"/>
                    <a:pt x="3333" y="1745"/>
                  </a:cubicBezTo>
                  <a:cubicBezTo>
                    <a:pt x="2985" y="1948"/>
                    <a:pt x="2989" y="2276"/>
                    <a:pt x="3340" y="2476"/>
                  </a:cubicBezTo>
                  <a:cubicBezTo>
                    <a:pt x="3515" y="2576"/>
                    <a:pt x="3742" y="2626"/>
                    <a:pt x="3970" y="2626"/>
                  </a:cubicBezTo>
                  <a:cubicBezTo>
                    <a:pt x="4201" y="2626"/>
                    <a:pt x="4431" y="2575"/>
                    <a:pt x="4606" y="2473"/>
                  </a:cubicBezTo>
                  <a:cubicBezTo>
                    <a:pt x="4954" y="2270"/>
                    <a:pt x="4952" y="1943"/>
                    <a:pt x="4600" y="1742"/>
                  </a:cubicBezTo>
                  <a:cubicBezTo>
                    <a:pt x="4425" y="1642"/>
                    <a:pt x="4197" y="1592"/>
                    <a:pt x="3970" y="1592"/>
                  </a:cubicBezTo>
                  <a:close/>
                  <a:moveTo>
                    <a:pt x="1687" y="2453"/>
                  </a:moveTo>
                  <a:cubicBezTo>
                    <a:pt x="1641" y="2467"/>
                    <a:pt x="1591" y="2480"/>
                    <a:pt x="1542" y="2490"/>
                  </a:cubicBezTo>
                  <a:lnTo>
                    <a:pt x="2063" y="3150"/>
                  </a:lnTo>
                  <a:cubicBezTo>
                    <a:pt x="2109" y="3134"/>
                    <a:pt x="2158" y="3122"/>
                    <a:pt x="2208" y="3112"/>
                  </a:cubicBezTo>
                  <a:lnTo>
                    <a:pt x="1687" y="2453"/>
                  </a:lnTo>
                  <a:close/>
                  <a:moveTo>
                    <a:pt x="2457" y="3113"/>
                  </a:moveTo>
                  <a:cubicBezTo>
                    <a:pt x="2267" y="3113"/>
                    <a:pt x="2078" y="3155"/>
                    <a:pt x="1935" y="3239"/>
                  </a:cubicBezTo>
                  <a:cubicBezTo>
                    <a:pt x="1649" y="3405"/>
                    <a:pt x="1651" y="3674"/>
                    <a:pt x="1939" y="3839"/>
                  </a:cubicBezTo>
                  <a:cubicBezTo>
                    <a:pt x="2083" y="3920"/>
                    <a:pt x="2269" y="3961"/>
                    <a:pt x="2456" y="3961"/>
                  </a:cubicBezTo>
                  <a:cubicBezTo>
                    <a:pt x="2645" y="3961"/>
                    <a:pt x="2835" y="3919"/>
                    <a:pt x="2979" y="3835"/>
                  </a:cubicBezTo>
                  <a:cubicBezTo>
                    <a:pt x="3264" y="3669"/>
                    <a:pt x="3261" y="3401"/>
                    <a:pt x="2973" y="3235"/>
                  </a:cubicBezTo>
                  <a:cubicBezTo>
                    <a:pt x="2830" y="3154"/>
                    <a:pt x="2643" y="3113"/>
                    <a:pt x="2457" y="31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7" name="Google Shape;2674;p56">
              <a:extLst>
                <a:ext uri="{FF2B5EF4-FFF2-40B4-BE49-F238E27FC236}">
                  <a16:creationId xmlns:a16="http://schemas.microsoft.com/office/drawing/2014/main" id="{8CF40BDF-CDD8-E65F-B491-A20034788291}"/>
                </a:ext>
              </a:extLst>
            </p:cNvPr>
            <p:cNvSpPr/>
            <p:nvPr/>
          </p:nvSpPr>
          <p:spPr>
            <a:xfrm>
              <a:off x="-3903950" y="4391057"/>
              <a:ext cx="422527" cy="236703"/>
            </a:xfrm>
            <a:custGeom>
              <a:avLst/>
              <a:gdLst/>
              <a:ahLst/>
              <a:cxnLst/>
              <a:rect l="l" t="t" r="r" b="b"/>
              <a:pathLst>
                <a:path w="6901" h="3866" extrusionOk="0">
                  <a:moveTo>
                    <a:pt x="1569" y="1"/>
                  </a:moveTo>
                  <a:cubicBezTo>
                    <a:pt x="1295" y="1"/>
                    <a:pt x="1021" y="61"/>
                    <a:pt x="812" y="182"/>
                  </a:cubicBezTo>
                  <a:lnTo>
                    <a:pt x="418" y="410"/>
                  </a:lnTo>
                  <a:cubicBezTo>
                    <a:pt x="0" y="651"/>
                    <a:pt x="0" y="1043"/>
                    <a:pt x="418" y="1284"/>
                  </a:cubicBezTo>
                  <a:lnTo>
                    <a:pt x="1644" y="1992"/>
                  </a:lnTo>
                  <a:cubicBezTo>
                    <a:pt x="1851" y="2112"/>
                    <a:pt x="2124" y="2174"/>
                    <a:pt x="2399" y="2174"/>
                  </a:cubicBezTo>
                  <a:cubicBezTo>
                    <a:pt x="2560" y="2174"/>
                    <a:pt x="2721" y="2153"/>
                    <a:pt x="2872" y="2109"/>
                  </a:cubicBezTo>
                  <a:lnTo>
                    <a:pt x="2336" y="1800"/>
                  </a:lnTo>
                  <a:cubicBezTo>
                    <a:pt x="2244" y="1792"/>
                    <a:pt x="2160" y="1768"/>
                    <a:pt x="2096" y="1731"/>
                  </a:cubicBezTo>
                  <a:lnTo>
                    <a:pt x="870" y="1023"/>
                  </a:lnTo>
                  <a:cubicBezTo>
                    <a:pt x="702" y="926"/>
                    <a:pt x="702" y="768"/>
                    <a:pt x="870" y="671"/>
                  </a:cubicBezTo>
                  <a:lnTo>
                    <a:pt x="1265" y="443"/>
                  </a:lnTo>
                  <a:cubicBezTo>
                    <a:pt x="1349" y="394"/>
                    <a:pt x="1459" y="370"/>
                    <a:pt x="1569" y="370"/>
                  </a:cubicBezTo>
                  <a:cubicBezTo>
                    <a:pt x="1680" y="370"/>
                    <a:pt x="1790" y="394"/>
                    <a:pt x="1874" y="443"/>
                  </a:cubicBezTo>
                  <a:lnTo>
                    <a:pt x="3100" y="1151"/>
                  </a:lnTo>
                  <a:cubicBezTo>
                    <a:pt x="3164" y="1188"/>
                    <a:pt x="3206" y="1237"/>
                    <a:pt x="3220" y="1290"/>
                  </a:cubicBezTo>
                  <a:lnTo>
                    <a:pt x="3757" y="1599"/>
                  </a:lnTo>
                  <a:cubicBezTo>
                    <a:pt x="3958" y="1363"/>
                    <a:pt x="3881" y="1079"/>
                    <a:pt x="3553" y="890"/>
                  </a:cubicBezTo>
                  <a:lnTo>
                    <a:pt x="2327" y="182"/>
                  </a:lnTo>
                  <a:cubicBezTo>
                    <a:pt x="2118" y="61"/>
                    <a:pt x="1844" y="1"/>
                    <a:pt x="1569" y="1"/>
                  </a:cubicBezTo>
                  <a:close/>
                  <a:moveTo>
                    <a:pt x="2306" y="1078"/>
                  </a:moveTo>
                  <a:cubicBezTo>
                    <a:pt x="2235" y="1078"/>
                    <a:pt x="2164" y="1094"/>
                    <a:pt x="2109" y="1125"/>
                  </a:cubicBezTo>
                  <a:lnTo>
                    <a:pt x="2051" y="1159"/>
                  </a:lnTo>
                  <a:cubicBezTo>
                    <a:pt x="1943" y="1222"/>
                    <a:pt x="1943" y="1323"/>
                    <a:pt x="2051" y="1387"/>
                  </a:cubicBezTo>
                  <a:lnTo>
                    <a:pt x="4397" y="2741"/>
                  </a:lnTo>
                  <a:cubicBezTo>
                    <a:pt x="4452" y="2773"/>
                    <a:pt x="4523" y="2788"/>
                    <a:pt x="4595" y="2788"/>
                  </a:cubicBezTo>
                  <a:cubicBezTo>
                    <a:pt x="4666" y="2788"/>
                    <a:pt x="4737" y="2773"/>
                    <a:pt x="4792" y="2741"/>
                  </a:cubicBezTo>
                  <a:lnTo>
                    <a:pt x="4850" y="2707"/>
                  </a:lnTo>
                  <a:cubicBezTo>
                    <a:pt x="4958" y="2644"/>
                    <a:pt x="4958" y="2543"/>
                    <a:pt x="4850" y="2480"/>
                  </a:cubicBezTo>
                  <a:lnTo>
                    <a:pt x="2503" y="1125"/>
                  </a:lnTo>
                  <a:cubicBezTo>
                    <a:pt x="2449" y="1094"/>
                    <a:pt x="2378" y="1078"/>
                    <a:pt x="2306" y="1078"/>
                  </a:cubicBezTo>
                  <a:close/>
                  <a:moveTo>
                    <a:pt x="4503" y="1693"/>
                  </a:moveTo>
                  <a:cubicBezTo>
                    <a:pt x="4342" y="1693"/>
                    <a:pt x="4180" y="1714"/>
                    <a:pt x="4029" y="1757"/>
                  </a:cubicBezTo>
                  <a:lnTo>
                    <a:pt x="4565" y="2067"/>
                  </a:lnTo>
                  <a:cubicBezTo>
                    <a:pt x="4656" y="2075"/>
                    <a:pt x="4741" y="2098"/>
                    <a:pt x="4805" y="2135"/>
                  </a:cubicBezTo>
                  <a:lnTo>
                    <a:pt x="6031" y="2844"/>
                  </a:lnTo>
                  <a:cubicBezTo>
                    <a:pt x="6199" y="2940"/>
                    <a:pt x="6199" y="3098"/>
                    <a:pt x="6031" y="3195"/>
                  </a:cubicBezTo>
                  <a:lnTo>
                    <a:pt x="5636" y="3424"/>
                  </a:lnTo>
                  <a:cubicBezTo>
                    <a:pt x="5552" y="3472"/>
                    <a:pt x="5442" y="3496"/>
                    <a:pt x="5332" y="3496"/>
                  </a:cubicBezTo>
                  <a:cubicBezTo>
                    <a:pt x="5221" y="3496"/>
                    <a:pt x="5111" y="3472"/>
                    <a:pt x="5027" y="3424"/>
                  </a:cubicBezTo>
                  <a:lnTo>
                    <a:pt x="3801" y="2715"/>
                  </a:lnTo>
                  <a:cubicBezTo>
                    <a:pt x="3736" y="2678"/>
                    <a:pt x="3695" y="2630"/>
                    <a:pt x="3681" y="2577"/>
                  </a:cubicBezTo>
                  <a:lnTo>
                    <a:pt x="3145" y="2267"/>
                  </a:lnTo>
                  <a:lnTo>
                    <a:pt x="3145" y="2267"/>
                  </a:lnTo>
                  <a:cubicBezTo>
                    <a:pt x="2943" y="2502"/>
                    <a:pt x="3020" y="2787"/>
                    <a:pt x="3348" y="2977"/>
                  </a:cubicBezTo>
                  <a:lnTo>
                    <a:pt x="4575" y="3685"/>
                  </a:lnTo>
                  <a:cubicBezTo>
                    <a:pt x="4784" y="3805"/>
                    <a:pt x="5058" y="3866"/>
                    <a:pt x="5332" y="3866"/>
                  </a:cubicBezTo>
                  <a:cubicBezTo>
                    <a:pt x="5606" y="3866"/>
                    <a:pt x="5880" y="3805"/>
                    <a:pt x="6089" y="3685"/>
                  </a:cubicBezTo>
                  <a:lnTo>
                    <a:pt x="6484" y="3456"/>
                  </a:lnTo>
                  <a:cubicBezTo>
                    <a:pt x="6901" y="3215"/>
                    <a:pt x="6901" y="2823"/>
                    <a:pt x="6484" y="2582"/>
                  </a:cubicBezTo>
                  <a:lnTo>
                    <a:pt x="5257" y="1874"/>
                  </a:lnTo>
                  <a:cubicBezTo>
                    <a:pt x="5050" y="1755"/>
                    <a:pt x="4778" y="1693"/>
                    <a:pt x="4503" y="16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8" name="Google Shape;2675;p56">
              <a:extLst>
                <a:ext uri="{FF2B5EF4-FFF2-40B4-BE49-F238E27FC236}">
                  <a16:creationId xmlns:a16="http://schemas.microsoft.com/office/drawing/2014/main" id="{B825BA24-25F1-70A1-B85B-ADE03391A287}"/>
                </a:ext>
              </a:extLst>
            </p:cNvPr>
            <p:cNvSpPr/>
            <p:nvPr/>
          </p:nvSpPr>
          <p:spPr>
            <a:xfrm>
              <a:off x="-2208465" y="3709332"/>
              <a:ext cx="272582" cy="152639"/>
            </a:xfrm>
            <a:custGeom>
              <a:avLst/>
              <a:gdLst/>
              <a:ahLst/>
              <a:cxnLst/>
              <a:rect l="l" t="t" r="r" b="b"/>
              <a:pathLst>
                <a:path w="4452" h="2493" extrusionOk="0">
                  <a:moveTo>
                    <a:pt x="3441" y="0"/>
                  </a:moveTo>
                  <a:cubicBezTo>
                    <a:pt x="3264" y="0"/>
                    <a:pt x="3086" y="40"/>
                    <a:pt x="2952" y="118"/>
                  </a:cubicBezTo>
                  <a:lnTo>
                    <a:pt x="2160" y="574"/>
                  </a:lnTo>
                  <a:cubicBezTo>
                    <a:pt x="1948" y="696"/>
                    <a:pt x="1899" y="879"/>
                    <a:pt x="2028" y="1031"/>
                  </a:cubicBezTo>
                  <a:lnTo>
                    <a:pt x="2374" y="832"/>
                  </a:lnTo>
                  <a:cubicBezTo>
                    <a:pt x="2383" y="798"/>
                    <a:pt x="2410" y="767"/>
                    <a:pt x="2452" y="743"/>
                  </a:cubicBezTo>
                  <a:lnTo>
                    <a:pt x="3243" y="286"/>
                  </a:lnTo>
                  <a:cubicBezTo>
                    <a:pt x="3297" y="254"/>
                    <a:pt x="3368" y="239"/>
                    <a:pt x="3439" y="239"/>
                  </a:cubicBezTo>
                  <a:cubicBezTo>
                    <a:pt x="3510" y="239"/>
                    <a:pt x="3582" y="254"/>
                    <a:pt x="3636" y="286"/>
                  </a:cubicBezTo>
                  <a:lnTo>
                    <a:pt x="3891" y="433"/>
                  </a:lnTo>
                  <a:cubicBezTo>
                    <a:pt x="3999" y="495"/>
                    <a:pt x="3999" y="598"/>
                    <a:pt x="3891" y="660"/>
                  </a:cubicBezTo>
                  <a:lnTo>
                    <a:pt x="3099" y="1117"/>
                  </a:lnTo>
                  <a:cubicBezTo>
                    <a:pt x="3059" y="1140"/>
                    <a:pt x="3003" y="1156"/>
                    <a:pt x="2945" y="1161"/>
                  </a:cubicBezTo>
                  <a:lnTo>
                    <a:pt x="2599" y="1361"/>
                  </a:lnTo>
                  <a:cubicBezTo>
                    <a:pt x="2696" y="1389"/>
                    <a:pt x="2800" y="1402"/>
                    <a:pt x="2904" y="1402"/>
                  </a:cubicBezTo>
                  <a:cubicBezTo>
                    <a:pt x="3082" y="1402"/>
                    <a:pt x="3258" y="1362"/>
                    <a:pt x="3391" y="1285"/>
                  </a:cubicBezTo>
                  <a:lnTo>
                    <a:pt x="4182" y="829"/>
                  </a:lnTo>
                  <a:cubicBezTo>
                    <a:pt x="4452" y="673"/>
                    <a:pt x="4452" y="420"/>
                    <a:pt x="4182" y="264"/>
                  </a:cubicBezTo>
                  <a:lnTo>
                    <a:pt x="3928" y="117"/>
                  </a:lnTo>
                  <a:cubicBezTo>
                    <a:pt x="3794" y="39"/>
                    <a:pt x="3617" y="0"/>
                    <a:pt x="3441" y="0"/>
                  </a:cubicBezTo>
                  <a:close/>
                  <a:moveTo>
                    <a:pt x="2964" y="695"/>
                  </a:moveTo>
                  <a:cubicBezTo>
                    <a:pt x="2918" y="695"/>
                    <a:pt x="2872" y="705"/>
                    <a:pt x="2837" y="725"/>
                  </a:cubicBezTo>
                  <a:lnTo>
                    <a:pt x="1323" y="1600"/>
                  </a:lnTo>
                  <a:cubicBezTo>
                    <a:pt x="1254" y="1640"/>
                    <a:pt x="1254" y="1706"/>
                    <a:pt x="1323" y="1746"/>
                  </a:cubicBezTo>
                  <a:lnTo>
                    <a:pt x="1362" y="1768"/>
                  </a:lnTo>
                  <a:cubicBezTo>
                    <a:pt x="1397" y="1788"/>
                    <a:pt x="1442" y="1798"/>
                    <a:pt x="1488" y="1798"/>
                  </a:cubicBezTo>
                  <a:cubicBezTo>
                    <a:pt x="1534" y="1798"/>
                    <a:pt x="1580" y="1788"/>
                    <a:pt x="1615" y="1768"/>
                  </a:cubicBezTo>
                  <a:lnTo>
                    <a:pt x="3128" y="894"/>
                  </a:lnTo>
                  <a:cubicBezTo>
                    <a:pt x="3198" y="853"/>
                    <a:pt x="3198" y="788"/>
                    <a:pt x="3128" y="747"/>
                  </a:cubicBezTo>
                  <a:lnTo>
                    <a:pt x="3091" y="725"/>
                  </a:lnTo>
                  <a:cubicBezTo>
                    <a:pt x="3056" y="705"/>
                    <a:pt x="3010" y="695"/>
                    <a:pt x="2964" y="695"/>
                  </a:cubicBezTo>
                  <a:close/>
                  <a:moveTo>
                    <a:pt x="1548" y="1091"/>
                  </a:moveTo>
                  <a:cubicBezTo>
                    <a:pt x="1370" y="1091"/>
                    <a:pt x="1194" y="1131"/>
                    <a:pt x="1061" y="1208"/>
                  </a:cubicBezTo>
                  <a:lnTo>
                    <a:pt x="269" y="1665"/>
                  </a:lnTo>
                  <a:cubicBezTo>
                    <a:pt x="0" y="1821"/>
                    <a:pt x="0" y="2074"/>
                    <a:pt x="269" y="2229"/>
                  </a:cubicBezTo>
                  <a:lnTo>
                    <a:pt x="524" y="2376"/>
                  </a:lnTo>
                  <a:cubicBezTo>
                    <a:pt x="658" y="2453"/>
                    <a:pt x="836" y="2492"/>
                    <a:pt x="1012" y="2492"/>
                  </a:cubicBezTo>
                  <a:cubicBezTo>
                    <a:pt x="1189" y="2492"/>
                    <a:pt x="1366" y="2453"/>
                    <a:pt x="1500" y="2376"/>
                  </a:cubicBezTo>
                  <a:lnTo>
                    <a:pt x="2292" y="1920"/>
                  </a:lnTo>
                  <a:cubicBezTo>
                    <a:pt x="2503" y="1798"/>
                    <a:pt x="2553" y="1615"/>
                    <a:pt x="2424" y="1463"/>
                  </a:cubicBezTo>
                  <a:lnTo>
                    <a:pt x="2424" y="1463"/>
                  </a:lnTo>
                  <a:lnTo>
                    <a:pt x="2077" y="1662"/>
                  </a:lnTo>
                  <a:cubicBezTo>
                    <a:pt x="2069" y="1696"/>
                    <a:pt x="2042" y="1727"/>
                    <a:pt x="2000" y="1751"/>
                  </a:cubicBezTo>
                  <a:lnTo>
                    <a:pt x="1209" y="2208"/>
                  </a:lnTo>
                  <a:cubicBezTo>
                    <a:pt x="1154" y="2240"/>
                    <a:pt x="1084" y="2255"/>
                    <a:pt x="1012" y="2255"/>
                  </a:cubicBezTo>
                  <a:cubicBezTo>
                    <a:pt x="941" y="2255"/>
                    <a:pt x="870" y="2240"/>
                    <a:pt x="816" y="2208"/>
                  </a:cubicBezTo>
                  <a:lnTo>
                    <a:pt x="561" y="2060"/>
                  </a:lnTo>
                  <a:cubicBezTo>
                    <a:pt x="453" y="1999"/>
                    <a:pt x="453" y="1896"/>
                    <a:pt x="561" y="1834"/>
                  </a:cubicBezTo>
                  <a:lnTo>
                    <a:pt x="1353" y="1377"/>
                  </a:lnTo>
                  <a:cubicBezTo>
                    <a:pt x="1394" y="1353"/>
                    <a:pt x="1448" y="1338"/>
                    <a:pt x="1507" y="1333"/>
                  </a:cubicBezTo>
                  <a:lnTo>
                    <a:pt x="1853" y="1133"/>
                  </a:lnTo>
                  <a:cubicBezTo>
                    <a:pt x="1756" y="1105"/>
                    <a:pt x="1651" y="1091"/>
                    <a:pt x="1548" y="10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29" name="Google Shape;2676;p56">
              <a:extLst>
                <a:ext uri="{FF2B5EF4-FFF2-40B4-BE49-F238E27FC236}">
                  <a16:creationId xmlns:a16="http://schemas.microsoft.com/office/drawing/2014/main" id="{4A88D596-82B7-9AEA-F36B-4A3D3231A529}"/>
                </a:ext>
              </a:extLst>
            </p:cNvPr>
            <p:cNvSpPr/>
            <p:nvPr/>
          </p:nvSpPr>
          <p:spPr>
            <a:xfrm>
              <a:off x="-2880708" y="4238916"/>
              <a:ext cx="321135" cy="179823"/>
            </a:xfrm>
            <a:custGeom>
              <a:avLst/>
              <a:gdLst/>
              <a:ahLst/>
              <a:cxnLst/>
              <a:rect l="l" t="t" r="r" b="b"/>
              <a:pathLst>
                <a:path w="5245" h="2937" extrusionOk="0">
                  <a:moveTo>
                    <a:pt x="4052" y="1"/>
                  </a:moveTo>
                  <a:cubicBezTo>
                    <a:pt x="3843" y="1"/>
                    <a:pt x="3635" y="46"/>
                    <a:pt x="3476" y="138"/>
                  </a:cubicBezTo>
                  <a:lnTo>
                    <a:pt x="2545" y="676"/>
                  </a:lnTo>
                  <a:cubicBezTo>
                    <a:pt x="2295" y="820"/>
                    <a:pt x="2236" y="1035"/>
                    <a:pt x="2390" y="1215"/>
                  </a:cubicBezTo>
                  <a:lnTo>
                    <a:pt x="2797" y="980"/>
                  </a:lnTo>
                  <a:cubicBezTo>
                    <a:pt x="2807" y="939"/>
                    <a:pt x="2839" y="902"/>
                    <a:pt x="2888" y="874"/>
                  </a:cubicBezTo>
                  <a:lnTo>
                    <a:pt x="3820" y="336"/>
                  </a:lnTo>
                  <a:cubicBezTo>
                    <a:pt x="3884" y="299"/>
                    <a:pt x="3968" y="281"/>
                    <a:pt x="4052" y="281"/>
                  </a:cubicBezTo>
                  <a:cubicBezTo>
                    <a:pt x="4136" y="281"/>
                    <a:pt x="4219" y="299"/>
                    <a:pt x="4284" y="336"/>
                  </a:cubicBezTo>
                  <a:lnTo>
                    <a:pt x="4583" y="509"/>
                  </a:lnTo>
                  <a:cubicBezTo>
                    <a:pt x="4710" y="583"/>
                    <a:pt x="4710" y="703"/>
                    <a:pt x="4583" y="777"/>
                  </a:cubicBezTo>
                  <a:lnTo>
                    <a:pt x="3651" y="1315"/>
                  </a:lnTo>
                  <a:cubicBezTo>
                    <a:pt x="3602" y="1344"/>
                    <a:pt x="3539" y="1362"/>
                    <a:pt x="3469" y="1367"/>
                  </a:cubicBezTo>
                  <a:lnTo>
                    <a:pt x="3062" y="1603"/>
                  </a:lnTo>
                  <a:cubicBezTo>
                    <a:pt x="3176" y="1635"/>
                    <a:pt x="3299" y="1651"/>
                    <a:pt x="3421" y="1651"/>
                  </a:cubicBezTo>
                  <a:cubicBezTo>
                    <a:pt x="3631" y="1651"/>
                    <a:pt x="3838" y="1604"/>
                    <a:pt x="3995" y="1514"/>
                  </a:cubicBezTo>
                  <a:lnTo>
                    <a:pt x="4927" y="975"/>
                  </a:lnTo>
                  <a:cubicBezTo>
                    <a:pt x="5244" y="792"/>
                    <a:pt x="5244" y="494"/>
                    <a:pt x="4927" y="311"/>
                  </a:cubicBezTo>
                  <a:lnTo>
                    <a:pt x="4627" y="138"/>
                  </a:lnTo>
                  <a:cubicBezTo>
                    <a:pt x="4468" y="46"/>
                    <a:pt x="4260" y="1"/>
                    <a:pt x="4052" y="1"/>
                  </a:cubicBezTo>
                  <a:close/>
                  <a:moveTo>
                    <a:pt x="3491" y="819"/>
                  </a:moveTo>
                  <a:cubicBezTo>
                    <a:pt x="3437" y="819"/>
                    <a:pt x="3383" y="831"/>
                    <a:pt x="3342" y="855"/>
                  </a:cubicBezTo>
                  <a:lnTo>
                    <a:pt x="1559" y="1884"/>
                  </a:lnTo>
                  <a:cubicBezTo>
                    <a:pt x="1476" y="1931"/>
                    <a:pt x="1476" y="2009"/>
                    <a:pt x="1559" y="2056"/>
                  </a:cubicBezTo>
                  <a:lnTo>
                    <a:pt x="1604" y="2082"/>
                  </a:lnTo>
                  <a:cubicBezTo>
                    <a:pt x="1645" y="2106"/>
                    <a:pt x="1699" y="2119"/>
                    <a:pt x="1753" y="2119"/>
                  </a:cubicBezTo>
                  <a:cubicBezTo>
                    <a:pt x="1807" y="2119"/>
                    <a:pt x="1861" y="2106"/>
                    <a:pt x="1902" y="2082"/>
                  </a:cubicBezTo>
                  <a:lnTo>
                    <a:pt x="3686" y="1053"/>
                  </a:lnTo>
                  <a:cubicBezTo>
                    <a:pt x="3768" y="1006"/>
                    <a:pt x="3768" y="928"/>
                    <a:pt x="3686" y="881"/>
                  </a:cubicBezTo>
                  <a:lnTo>
                    <a:pt x="3641" y="855"/>
                  </a:lnTo>
                  <a:cubicBezTo>
                    <a:pt x="3600" y="831"/>
                    <a:pt x="3545" y="819"/>
                    <a:pt x="3491" y="819"/>
                  </a:cubicBezTo>
                  <a:close/>
                  <a:moveTo>
                    <a:pt x="1823" y="1286"/>
                  </a:moveTo>
                  <a:cubicBezTo>
                    <a:pt x="1614" y="1286"/>
                    <a:pt x="1407" y="1333"/>
                    <a:pt x="1250" y="1423"/>
                  </a:cubicBezTo>
                  <a:lnTo>
                    <a:pt x="318" y="1962"/>
                  </a:lnTo>
                  <a:cubicBezTo>
                    <a:pt x="0" y="2145"/>
                    <a:pt x="0" y="2443"/>
                    <a:pt x="318" y="2626"/>
                  </a:cubicBezTo>
                  <a:lnTo>
                    <a:pt x="618" y="2800"/>
                  </a:lnTo>
                  <a:cubicBezTo>
                    <a:pt x="777" y="2891"/>
                    <a:pt x="985" y="2936"/>
                    <a:pt x="1193" y="2936"/>
                  </a:cubicBezTo>
                  <a:cubicBezTo>
                    <a:pt x="1401" y="2936"/>
                    <a:pt x="1609" y="2891"/>
                    <a:pt x="1768" y="2800"/>
                  </a:cubicBezTo>
                  <a:lnTo>
                    <a:pt x="2700" y="2261"/>
                  </a:lnTo>
                  <a:cubicBezTo>
                    <a:pt x="2949" y="2117"/>
                    <a:pt x="3008" y="1902"/>
                    <a:pt x="2855" y="1722"/>
                  </a:cubicBezTo>
                  <a:lnTo>
                    <a:pt x="2855" y="1722"/>
                  </a:lnTo>
                  <a:lnTo>
                    <a:pt x="2447" y="1957"/>
                  </a:lnTo>
                  <a:cubicBezTo>
                    <a:pt x="2437" y="1998"/>
                    <a:pt x="2405" y="2035"/>
                    <a:pt x="2356" y="2062"/>
                  </a:cubicBezTo>
                  <a:lnTo>
                    <a:pt x="1425" y="2600"/>
                  </a:lnTo>
                  <a:cubicBezTo>
                    <a:pt x="1360" y="2637"/>
                    <a:pt x="1276" y="2656"/>
                    <a:pt x="1193" y="2656"/>
                  </a:cubicBezTo>
                  <a:cubicBezTo>
                    <a:pt x="1109" y="2656"/>
                    <a:pt x="1025" y="2637"/>
                    <a:pt x="962" y="2600"/>
                  </a:cubicBezTo>
                  <a:lnTo>
                    <a:pt x="661" y="2427"/>
                  </a:lnTo>
                  <a:cubicBezTo>
                    <a:pt x="534" y="2354"/>
                    <a:pt x="534" y="2233"/>
                    <a:pt x="661" y="2160"/>
                  </a:cubicBezTo>
                  <a:lnTo>
                    <a:pt x="1593" y="1622"/>
                  </a:lnTo>
                  <a:cubicBezTo>
                    <a:pt x="1642" y="1594"/>
                    <a:pt x="1706" y="1576"/>
                    <a:pt x="1775" y="1570"/>
                  </a:cubicBezTo>
                  <a:lnTo>
                    <a:pt x="2182" y="1335"/>
                  </a:lnTo>
                  <a:cubicBezTo>
                    <a:pt x="2068" y="1302"/>
                    <a:pt x="1945" y="1286"/>
                    <a:pt x="1823" y="128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0" name="Google Shape;2677;p56">
              <a:extLst>
                <a:ext uri="{FF2B5EF4-FFF2-40B4-BE49-F238E27FC236}">
                  <a16:creationId xmlns:a16="http://schemas.microsoft.com/office/drawing/2014/main" id="{BADD5B54-6DA0-8F84-5F61-6240805BDFD4}"/>
                </a:ext>
              </a:extLst>
            </p:cNvPr>
            <p:cNvSpPr/>
            <p:nvPr/>
          </p:nvSpPr>
          <p:spPr>
            <a:xfrm>
              <a:off x="-4501928" y="3898146"/>
              <a:ext cx="114249" cy="65696"/>
            </a:xfrm>
            <a:custGeom>
              <a:avLst/>
              <a:gdLst/>
              <a:ahLst/>
              <a:cxnLst/>
              <a:rect l="l" t="t" r="r" b="b"/>
              <a:pathLst>
                <a:path w="1866" h="1073" extrusionOk="0">
                  <a:moveTo>
                    <a:pt x="780" y="155"/>
                  </a:moveTo>
                  <a:cubicBezTo>
                    <a:pt x="852" y="155"/>
                    <a:pt x="923" y="177"/>
                    <a:pt x="995" y="219"/>
                  </a:cubicBezTo>
                  <a:lnTo>
                    <a:pt x="1485" y="501"/>
                  </a:lnTo>
                  <a:cubicBezTo>
                    <a:pt x="1561" y="544"/>
                    <a:pt x="1597" y="588"/>
                    <a:pt x="1593" y="632"/>
                  </a:cubicBezTo>
                  <a:cubicBezTo>
                    <a:pt x="1591" y="675"/>
                    <a:pt x="1554" y="717"/>
                    <a:pt x="1482" y="758"/>
                  </a:cubicBezTo>
                  <a:lnTo>
                    <a:pt x="1259" y="887"/>
                  </a:lnTo>
                  <a:lnTo>
                    <a:pt x="326" y="349"/>
                  </a:lnTo>
                  <a:lnTo>
                    <a:pt x="549" y="220"/>
                  </a:lnTo>
                  <a:cubicBezTo>
                    <a:pt x="620" y="179"/>
                    <a:pt x="695" y="157"/>
                    <a:pt x="769" y="155"/>
                  </a:cubicBezTo>
                  <a:cubicBezTo>
                    <a:pt x="773" y="155"/>
                    <a:pt x="776" y="155"/>
                    <a:pt x="780" y="155"/>
                  </a:cubicBezTo>
                  <a:close/>
                  <a:moveTo>
                    <a:pt x="822" y="1"/>
                  </a:moveTo>
                  <a:cubicBezTo>
                    <a:pt x="807" y="1"/>
                    <a:pt x="792" y="1"/>
                    <a:pt x="777" y="2"/>
                  </a:cubicBezTo>
                  <a:cubicBezTo>
                    <a:pt x="708" y="7"/>
                    <a:pt x="642" y="20"/>
                    <a:pt x="576" y="42"/>
                  </a:cubicBezTo>
                  <a:cubicBezTo>
                    <a:pt x="511" y="64"/>
                    <a:pt x="448" y="92"/>
                    <a:pt x="387" y="127"/>
                  </a:cubicBezTo>
                  <a:lnTo>
                    <a:pt x="54" y="320"/>
                  </a:lnTo>
                  <a:cubicBezTo>
                    <a:pt x="27" y="334"/>
                    <a:pt x="11" y="351"/>
                    <a:pt x="7" y="367"/>
                  </a:cubicBezTo>
                  <a:cubicBezTo>
                    <a:pt x="1" y="383"/>
                    <a:pt x="7" y="395"/>
                    <a:pt x="23" y="404"/>
                  </a:cubicBezTo>
                  <a:lnTo>
                    <a:pt x="1162" y="1062"/>
                  </a:lnTo>
                  <a:cubicBezTo>
                    <a:pt x="1175" y="1069"/>
                    <a:pt x="1191" y="1073"/>
                    <a:pt x="1212" y="1073"/>
                  </a:cubicBezTo>
                  <a:cubicBezTo>
                    <a:pt x="1217" y="1073"/>
                    <a:pt x="1222" y="1073"/>
                    <a:pt x="1227" y="1072"/>
                  </a:cubicBezTo>
                  <a:cubicBezTo>
                    <a:pt x="1255" y="1069"/>
                    <a:pt x="1282" y="1060"/>
                    <a:pt x="1309" y="1045"/>
                  </a:cubicBezTo>
                  <a:lnTo>
                    <a:pt x="1643" y="851"/>
                  </a:lnTo>
                  <a:cubicBezTo>
                    <a:pt x="1704" y="816"/>
                    <a:pt x="1753" y="780"/>
                    <a:pt x="1790" y="742"/>
                  </a:cubicBezTo>
                  <a:cubicBezTo>
                    <a:pt x="1829" y="705"/>
                    <a:pt x="1851" y="667"/>
                    <a:pt x="1858" y="627"/>
                  </a:cubicBezTo>
                  <a:cubicBezTo>
                    <a:pt x="1866" y="588"/>
                    <a:pt x="1857" y="547"/>
                    <a:pt x="1830" y="507"/>
                  </a:cubicBezTo>
                  <a:cubicBezTo>
                    <a:pt x="1803" y="466"/>
                    <a:pt x="1754" y="426"/>
                    <a:pt x="1684" y="385"/>
                  </a:cubicBezTo>
                  <a:lnTo>
                    <a:pt x="1196" y="103"/>
                  </a:lnTo>
                  <a:cubicBezTo>
                    <a:pt x="1126" y="62"/>
                    <a:pt x="1055" y="35"/>
                    <a:pt x="984" y="19"/>
                  </a:cubicBezTo>
                  <a:cubicBezTo>
                    <a:pt x="930" y="7"/>
                    <a:pt x="875" y="1"/>
                    <a:pt x="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1" name="Google Shape;2678;p56">
              <a:extLst>
                <a:ext uri="{FF2B5EF4-FFF2-40B4-BE49-F238E27FC236}">
                  <a16:creationId xmlns:a16="http://schemas.microsoft.com/office/drawing/2014/main" id="{5EF9ADC9-380B-99B5-7F78-B4B84663887B}"/>
                </a:ext>
              </a:extLst>
            </p:cNvPr>
            <p:cNvSpPr/>
            <p:nvPr/>
          </p:nvSpPr>
          <p:spPr>
            <a:xfrm>
              <a:off x="-4427663" y="3850085"/>
              <a:ext cx="123250" cy="70901"/>
            </a:xfrm>
            <a:custGeom>
              <a:avLst/>
              <a:gdLst/>
              <a:ahLst/>
              <a:cxnLst/>
              <a:rect l="l" t="t" r="r" b="b"/>
              <a:pathLst>
                <a:path w="2013" h="1158" extrusionOk="0">
                  <a:moveTo>
                    <a:pt x="784" y="0"/>
                  </a:moveTo>
                  <a:cubicBezTo>
                    <a:pt x="763" y="0"/>
                    <a:pt x="744" y="5"/>
                    <a:pt x="726" y="16"/>
                  </a:cubicBezTo>
                  <a:lnTo>
                    <a:pt x="54" y="404"/>
                  </a:lnTo>
                  <a:cubicBezTo>
                    <a:pt x="32" y="416"/>
                    <a:pt x="18" y="430"/>
                    <a:pt x="9" y="447"/>
                  </a:cubicBezTo>
                  <a:cubicBezTo>
                    <a:pt x="1" y="464"/>
                    <a:pt x="5" y="479"/>
                    <a:pt x="25" y="490"/>
                  </a:cubicBezTo>
                  <a:lnTo>
                    <a:pt x="1161" y="1145"/>
                  </a:lnTo>
                  <a:cubicBezTo>
                    <a:pt x="1174" y="1153"/>
                    <a:pt x="1189" y="1157"/>
                    <a:pt x="1207" y="1157"/>
                  </a:cubicBezTo>
                  <a:cubicBezTo>
                    <a:pt x="1216" y="1157"/>
                    <a:pt x="1224" y="1156"/>
                    <a:pt x="1234" y="1154"/>
                  </a:cubicBezTo>
                  <a:cubicBezTo>
                    <a:pt x="1263" y="1150"/>
                    <a:pt x="1288" y="1141"/>
                    <a:pt x="1309" y="1129"/>
                  </a:cubicBezTo>
                  <a:lnTo>
                    <a:pt x="1981" y="741"/>
                  </a:lnTo>
                  <a:cubicBezTo>
                    <a:pt x="2004" y="728"/>
                    <a:pt x="2013" y="713"/>
                    <a:pt x="2006" y="697"/>
                  </a:cubicBezTo>
                  <a:cubicBezTo>
                    <a:pt x="2001" y="681"/>
                    <a:pt x="1988" y="668"/>
                    <a:pt x="1968" y="657"/>
                  </a:cubicBezTo>
                  <a:cubicBezTo>
                    <a:pt x="1945" y="643"/>
                    <a:pt x="1921" y="635"/>
                    <a:pt x="1892" y="633"/>
                  </a:cubicBezTo>
                  <a:cubicBezTo>
                    <a:pt x="1888" y="633"/>
                    <a:pt x="1884" y="632"/>
                    <a:pt x="1879" y="632"/>
                  </a:cubicBezTo>
                  <a:cubicBezTo>
                    <a:pt x="1858" y="632"/>
                    <a:pt x="1838" y="637"/>
                    <a:pt x="1820" y="648"/>
                  </a:cubicBezTo>
                  <a:lnTo>
                    <a:pt x="1260" y="971"/>
                  </a:lnTo>
                  <a:lnTo>
                    <a:pt x="864" y="743"/>
                  </a:lnTo>
                  <a:lnTo>
                    <a:pt x="1155" y="576"/>
                  </a:lnTo>
                  <a:cubicBezTo>
                    <a:pt x="1177" y="562"/>
                    <a:pt x="1186" y="549"/>
                    <a:pt x="1182" y="533"/>
                  </a:cubicBezTo>
                  <a:cubicBezTo>
                    <a:pt x="1177" y="518"/>
                    <a:pt x="1167" y="506"/>
                    <a:pt x="1150" y="497"/>
                  </a:cubicBezTo>
                  <a:cubicBezTo>
                    <a:pt x="1131" y="486"/>
                    <a:pt x="1109" y="479"/>
                    <a:pt x="1083" y="477"/>
                  </a:cubicBezTo>
                  <a:cubicBezTo>
                    <a:pt x="1079" y="476"/>
                    <a:pt x="1075" y="476"/>
                    <a:pt x="1071" y="476"/>
                  </a:cubicBezTo>
                  <a:cubicBezTo>
                    <a:pt x="1049" y="476"/>
                    <a:pt x="1029" y="482"/>
                    <a:pt x="1011" y="492"/>
                  </a:cubicBezTo>
                  <a:lnTo>
                    <a:pt x="720" y="660"/>
                  </a:lnTo>
                  <a:lnTo>
                    <a:pt x="326" y="433"/>
                  </a:lnTo>
                  <a:lnTo>
                    <a:pt x="887" y="109"/>
                  </a:lnTo>
                  <a:cubicBezTo>
                    <a:pt x="908" y="97"/>
                    <a:pt x="917" y="82"/>
                    <a:pt x="913" y="67"/>
                  </a:cubicBezTo>
                  <a:cubicBezTo>
                    <a:pt x="907" y="51"/>
                    <a:pt x="894" y="36"/>
                    <a:pt x="871" y="23"/>
                  </a:cubicBezTo>
                  <a:cubicBezTo>
                    <a:pt x="852" y="13"/>
                    <a:pt x="828" y="5"/>
                    <a:pt x="801" y="1"/>
                  </a:cubicBezTo>
                  <a:cubicBezTo>
                    <a:pt x="795" y="1"/>
                    <a:pt x="790"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2" name="Google Shape;2679;p56">
              <a:extLst>
                <a:ext uri="{FF2B5EF4-FFF2-40B4-BE49-F238E27FC236}">
                  <a16:creationId xmlns:a16="http://schemas.microsoft.com/office/drawing/2014/main" id="{89930FC8-582B-D893-6333-59595E64E622}"/>
                </a:ext>
              </a:extLst>
            </p:cNvPr>
            <p:cNvSpPr/>
            <p:nvPr/>
          </p:nvSpPr>
          <p:spPr>
            <a:xfrm>
              <a:off x="-3103075" y="3164992"/>
              <a:ext cx="85412" cy="49165"/>
            </a:xfrm>
            <a:custGeom>
              <a:avLst/>
              <a:gdLst/>
              <a:ahLst/>
              <a:cxnLst/>
              <a:rect l="l" t="t" r="r" b="b"/>
              <a:pathLst>
                <a:path w="1395" h="803" extrusionOk="0">
                  <a:moveTo>
                    <a:pt x="563" y="0"/>
                  </a:moveTo>
                  <a:cubicBezTo>
                    <a:pt x="543" y="0"/>
                    <a:pt x="523" y="1"/>
                    <a:pt x="503" y="3"/>
                  </a:cubicBezTo>
                  <a:cubicBezTo>
                    <a:pt x="450" y="7"/>
                    <a:pt x="395" y="19"/>
                    <a:pt x="340" y="37"/>
                  </a:cubicBezTo>
                  <a:cubicBezTo>
                    <a:pt x="283" y="54"/>
                    <a:pt x="229" y="78"/>
                    <a:pt x="177" y="108"/>
                  </a:cubicBezTo>
                  <a:cubicBezTo>
                    <a:pt x="131" y="135"/>
                    <a:pt x="93" y="163"/>
                    <a:pt x="63" y="193"/>
                  </a:cubicBezTo>
                  <a:cubicBezTo>
                    <a:pt x="33" y="224"/>
                    <a:pt x="14" y="255"/>
                    <a:pt x="7" y="288"/>
                  </a:cubicBezTo>
                  <a:cubicBezTo>
                    <a:pt x="1" y="319"/>
                    <a:pt x="8" y="353"/>
                    <a:pt x="30" y="386"/>
                  </a:cubicBezTo>
                  <a:cubicBezTo>
                    <a:pt x="52" y="419"/>
                    <a:pt x="92" y="452"/>
                    <a:pt x="148" y="485"/>
                  </a:cubicBezTo>
                  <a:lnTo>
                    <a:pt x="556" y="720"/>
                  </a:lnTo>
                  <a:cubicBezTo>
                    <a:pt x="612" y="753"/>
                    <a:pt x="669" y="775"/>
                    <a:pt x="727" y="788"/>
                  </a:cubicBezTo>
                  <a:cubicBezTo>
                    <a:pt x="772" y="797"/>
                    <a:pt x="816" y="802"/>
                    <a:pt x="860" y="802"/>
                  </a:cubicBezTo>
                  <a:cubicBezTo>
                    <a:pt x="872" y="802"/>
                    <a:pt x="884" y="802"/>
                    <a:pt x="896" y="801"/>
                  </a:cubicBezTo>
                  <a:cubicBezTo>
                    <a:pt x="952" y="798"/>
                    <a:pt x="1006" y="788"/>
                    <a:pt x="1058" y="770"/>
                  </a:cubicBezTo>
                  <a:cubicBezTo>
                    <a:pt x="1111" y="753"/>
                    <a:pt x="1160" y="730"/>
                    <a:pt x="1207" y="703"/>
                  </a:cubicBezTo>
                  <a:cubicBezTo>
                    <a:pt x="1260" y="673"/>
                    <a:pt x="1300" y="642"/>
                    <a:pt x="1330" y="610"/>
                  </a:cubicBezTo>
                  <a:cubicBezTo>
                    <a:pt x="1361" y="578"/>
                    <a:pt x="1380" y="547"/>
                    <a:pt x="1388" y="515"/>
                  </a:cubicBezTo>
                  <a:cubicBezTo>
                    <a:pt x="1395" y="484"/>
                    <a:pt x="1391" y="454"/>
                    <a:pt x="1376" y="426"/>
                  </a:cubicBezTo>
                  <a:cubicBezTo>
                    <a:pt x="1361" y="398"/>
                    <a:pt x="1334" y="372"/>
                    <a:pt x="1296" y="351"/>
                  </a:cubicBezTo>
                  <a:cubicBezTo>
                    <a:pt x="1267" y="334"/>
                    <a:pt x="1242" y="326"/>
                    <a:pt x="1219" y="326"/>
                  </a:cubicBezTo>
                  <a:cubicBezTo>
                    <a:pt x="1217" y="326"/>
                    <a:pt x="1216" y="326"/>
                    <a:pt x="1214" y="326"/>
                  </a:cubicBezTo>
                  <a:cubicBezTo>
                    <a:pt x="1191" y="328"/>
                    <a:pt x="1165" y="337"/>
                    <a:pt x="1136" y="354"/>
                  </a:cubicBezTo>
                  <a:cubicBezTo>
                    <a:pt x="1113" y="367"/>
                    <a:pt x="1098" y="380"/>
                    <a:pt x="1091" y="392"/>
                  </a:cubicBezTo>
                  <a:cubicBezTo>
                    <a:pt x="1084" y="405"/>
                    <a:pt x="1088" y="416"/>
                    <a:pt x="1105" y="428"/>
                  </a:cubicBezTo>
                  <a:cubicBezTo>
                    <a:pt x="1119" y="439"/>
                    <a:pt x="1133" y="450"/>
                    <a:pt x="1148" y="462"/>
                  </a:cubicBezTo>
                  <a:cubicBezTo>
                    <a:pt x="1162" y="476"/>
                    <a:pt x="1172" y="489"/>
                    <a:pt x="1175" y="505"/>
                  </a:cubicBezTo>
                  <a:cubicBezTo>
                    <a:pt x="1180" y="522"/>
                    <a:pt x="1175" y="539"/>
                    <a:pt x="1163" y="559"/>
                  </a:cubicBezTo>
                  <a:cubicBezTo>
                    <a:pt x="1150" y="578"/>
                    <a:pt x="1126" y="600"/>
                    <a:pt x="1086" y="622"/>
                  </a:cubicBezTo>
                  <a:cubicBezTo>
                    <a:pt x="1025" y="657"/>
                    <a:pt x="963" y="675"/>
                    <a:pt x="903" y="677"/>
                  </a:cubicBezTo>
                  <a:cubicBezTo>
                    <a:pt x="901" y="677"/>
                    <a:pt x="899" y="677"/>
                    <a:pt x="897" y="677"/>
                  </a:cubicBezTo>
                  <a:cubicBezTo>
                    <a:pt x="838" y="677"/>
                    <a:pt x="778" y="660"/>
                    <a:pt x="718" y="626"/>
                  </a:cubicBezTo>
                  <a:lnTo>
                    <a:pt x="311" y="391"/>
                  </a:lnTo>
                  <a:cubicBezTo>
                    <a:pt x="249" y="355"/>
                    <a:pt x="220" y="320"/>
                    <a:pt x="222" y="284"/>
                  </a:cubicBezTo>
                  <a:cubicBezTo>
                    <a:pt x="225" y="249"/>
                    <a:pt x="256" y="215"/>
                    <a:pt x="316" y="181"/>
                  </a:cubicBezTo>
                  <a:cubicBezTo>
                    <a:pt x="355" y="157"/>
                    <a:pt x="392" y="142"/>
                    <a:pt x="426" y="136"/>
                  </a:cubicBezTo>
                  <a:cubicBezTo>
                    <a:pt x="454" y="130"/>
                    <a:pt x="479" y="127"/>
                    <a:pt x="502" y="127"/>
                  </a:cubicBezTo>
                  <a:cubicBezTo>
                    <a:pt x="508" y="127"/>
                    <a:pt x="514" y="127"/>
                    <a:pt x="520" y="128"/>
                  </a:cubicBezTo>
                  <a:cubicBezTo>
                    <a:pt x="547" y="130"/>
                    <a:pt x="571" y="135"/>
                    <a:pt x="593" y="142"/>
                  </a:cubicBezTo>
                  <a:cubicBezTo>
                    <a:pt x="614" y="149"/>
                    <a:pt x="631" y="157"/>
                    <a:pt x="645" y="163"/>
                  </a:cubicBezTo>
                  <a:cubicBezTo>
                    <a:pt x="657" y="169"/>
                    <a:pt x="671" y="173"/>
                    <a:pt x="686" y="173"/>
                  </a:cubicBezTo>
                  <a:cubicBezTo>
                    <a:pt x="692" y="173"/>
                    <a:pt x="698" y="172"/>
                    <a:pt x="704" y="171"/>
                  </a:cubicBezTo>
                  <a:cubicBezTo>
                    <a:pt x="727" y="167"/>
                    <a:pt x="751" y="158"/>
                    <a:pt x="775" y="144"/>
                  </a:cubicBezTo>
                  <a:cubicBezTo>
                    <a:pt x="802" y="128"/>
                    <a:pt x="818" y="113"/>
                    <a:pt x="821" y="100"/>
                  </a:cubicBezTo>
                  <a:cubicBezTo>
                    <a:pt x="825" y="86"/>
                    <a:pt x="811" y="70"/>
                    <a:pt x="780" y="52"/>
                  </a:cubicBezTo>
                  <a:cubicBezTo>
                    <a:pt x="743" y="31"/>
                    <a:pt x="700" y="16"/>
                    <a:pt x="653" y="7"/>
                  </a:cubicBezTo>
                  <a:cubicBezTo>
                    <a:pt x="623" y="2"/>
                    <a:pt x="594"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3" name="Google Shape;2680;p56">
              <a:extLst>
                <a:ext uri="{FF2B5EF4-FFF2-40B4-BE49-F238E27FC236}">
                  <a16:creationId xmlns:a16="http://schemas.microsoft.com/office/drawing/2014/main" id="{5FFACFCA-C283-5CF3-25A6-DB2343F27B7B}"/>
                </a:ext>
              </a:extLst>
            </p:cNvPr>
            <p:cNvSpPr/>
            <p:nvPr/>
          </p:nvSpPr>
          <p:spPr>
            <a:xfrm>
              <a:off x="-3045646" y="3132054"/>
              <a:ext cx="85350" cy="48982"/>
            </a:xfrm>
            <a:custGeom>
              <a:avLst/>
              <a:gdLst/>
              <a:ahLst/>
              <a:cxnLst/>
              <a:rect l="l" t="t" r="r" b="b"/>
              <a:pathLst>
                <a:path w="1394" h="800" extrusionOk="0">
                  <a:moveTo>
                    <a:pt x="502" y="126"/>
                  </a:moveTo>
                  <a:cubicBezTo>
                    <a:pt x="561" y="126"/>
                    <a:pt x="618" y="143"/>
                    <a:pt x="676" y="177"/>
                  </a:cubicBezTo>
                  <a:lnTo>
                    <a:pt x="1083" y="411"/>
                  </a:lnTo>
                  <a:cubicBezTo>
                    <a:pt x="1145" y="447"/>
                    <a:pt x="1174" y="482"/>
                    <a:pt x="1172" y="518"/>
                  </a:cubicBezTo>
                  <a:cubicBezTo>
                    <a:pt x="1168" y="554"/>
                    <a:pt x="1138" y="588"/>
                    <a:pt x="1080" y="621"/>
                  </a:cubicBezTo>
                  <a:cubicBezTo>
                    <a:pt x="1022" y="655"/>
                    <a:pt x="963" y="673"/>
                    <a:pt x="903" y="674"/>
                  </a:cubicBezTo>
                  <a:cubicBezTo>
                    <a:pt x="901" y="674"/>
                    <a:pt x="899" y="674"/>
                    <a:pt x="897" y="674"/>
                  </a:cubicBezTo>
                  <a:cubicBezTo>
                    <a:pt x="838" y="674"/>
                    <a:pt x="779" y="656"/>
                    <a:pt x="719" y="622"/>
                  </a:cubicBezTo>
                  <a:lnTo>
                    <a:pt x="313" y="387"/>
                  </a:lnTo>
                  <a:cubicBezTo>
                    <a:pt x="251" y="352"/>
                    <a:pt x="221" y="316"/>
                    <a:pt x="222" y="281"/>
                  </a:cubicBezTo>
                  <a:cubicBezTo>
                    <a:pt x="225" y="246"/>
                    <a:pt x="255" y="212"/>
                    <a:pt x="314" y="178"/>
                  </a:cubicBezTo>
                  <a:cubicBezTo>
                    <a:pt x="370" y="146"/>
                    <a:pt x="430" y="128"/>
                    <a:pt x="492" y="126"/>
                  </a:cubicBezTo>
                  <a:cubicBezTo>
                    <a:pt x="495" y="126"/>
                    <a:pt x="499" y="126"/>
                    <a:pt x="502" y="126"/>
                  </a:cubicBezTo>
                  <a:close/>
                  <a:moveTo>
                    <a:pt x="533" y="0"/>
                  </a:moveTo>
                  <a:cubicBezTo>
                    <a:pt x="521" y="0"/>
                    <a:pt x="509" y="1"/>
                    <a:pt x="497" y="1"/>
                  </a:cubicBezTo>
                  <a:cubicBezTo>
                    <a:pt x="441" y="6"/>
                    <a:pt x="387" y="16"/>
                    <a:pt x="334" y="34"/>
                  </a:cubicBezTo>
                  <a:cubicBezTo>
                    <a:pt x="280" y="52"/>
                    <a:pt x="229" y="75"/>
                    <a:pt x="182" y="103"/>
                  </a:cubicBezTo>
                  <a:cubicBezTo>
                    <a:pt x="132" y="131"/>
                    <a:pt x="93" y="160"/>
                    <a:pt x="61" y="191"/>
                  </a:cubicBezTo>
                  <a:cubicBezTo>
                    <a:pt x="31" y="222"/>
                    <a:pt x="12" y="254"/>
                    <a:pt x="6" y="285"/>
                  </a:cubicBezTo>
                  <a:cubicBezTo>
                    <a:pt x="1" y="317"/>
                    <a:pt x="8" y="349"/>
                    <a:pt x="31" y="382"/>
                  </a:cubicBezTo>
                  <a:cubicBezTo>
                    <a:pt x="52" y="416"/>
                    <a:pt x="92" y="448"/>
                    <a:pt x="149" y="481"/>
                  </a:cubicBezTo>
                  <a:lnTo>
                    <a:pt x="556" y="716"/>
                  </a:lnTo>
                  <a:cubicBezTo>
                    <a:pt x="613" y="749"/>
                    <a:pt x="669" y="772"/>
                    <a:pt x="727" y="784"/>
                  </a:cubicBezTo>
                  <a:cubicBezTo>
                    <a:pt x="772" y="795"/>
                    <a:pt x="817" y="800"/>
                    <a:pt x="861" y="800"/>
                  </a:cubicBezTo>
                  <a:cubicBezTo>
                    <a:pt x="872" y="800"/>
                    <a:pt x="884" y="799"/>
                    <a:pt x="896" y="799"/>
                  </a:cubicBezTo>
                  <a:cubicBezTo>
                    <a:pt x="951" y="795"/>
                    <a:pt x="1005" y="784"/>
                    <a:pt x="1059" y="766"/>
                  </a:cubicBezTo>
                  <a:cubicBezTo>
                    <a:pt x="1112" y="749"/>
                    <a:pt x="1163" y="726"/>
                    <a:pt x="1212" y="697"/>
                  </a:cubicBezTo>
                  <a:cubicBezTo>
                    <a:pt x="1261" y="669"/>
                    <a:pt x="1300" y="640"/>
                    <a:pt x="1330" y="610"/>
                  </a:cubicBezTo>
                  <a:cubicBezTo>
                    <a:pt x="1361" y="579"/>
                    <a:pt x="1380" y="548"/>
                    <a:pt x="1387" y="515"/>
                  </a:cubicBezTo>
                  <a:cubicBezTo>
                    <a:pt x="1394" y="482"/>
                    <a:pt x="1386" y="450"/>
                    <a:pt x="1364" y="417"/>
                  </a:cubicBezTo>
                  <a:cubicBezTo>
                    <a:pt x="1342" y="383"/>
                    <a:pt x="1302" y="351"/>
                    <a:pt x="1246" y="318"/>
                  </a:cubicBezTo>
                  <a:lnTo>
                    <a:pt x="840" y="83"/>
                  </a:lnTo>
                  <a:cubicBezTo>
                    <a:pt x="782" y="50"/>
                    <a:pt x="725" y="27"/>
                    <a:pt x="667" y="15"/>
                  </a:cubicBezTo>
                  <a:cubicBezTo>
                    <a:pt x="622" y="5"/>
                    <a:pt x="578" y="0"/>
                    <a:pt x="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4" name="Google Shape;2681;p56">
              <a:extLst>
                <a:ext uri="{FF2B5EF4-FFF2-40B4-BE49-F238E27FC236}">
                  <a16:creationId xmlns:a16="http://schemas.microsoft.com/office/drawing/2014/main" id="{882B9FC7-E8FA-046C-E1AA-50D8632F6707}"/>
                </a:ext>
              </a:extLst>
            </p:cNvPr>
            <p:cNvSpPr/>
            <p:nvPr/>
          </p:nvSpPr>
          <p:spPr>
            <a:xfrm>
              <a:off x="-2993300" y="3097095"/>
              <a:ext cx="93004" cy="53451"/>
            </a:xfrm>
            <a:custGeom>
              <a:avLst/>
              <a:gdLst/>
              <a:ahLst/>
              <a:cxnLst/>
              <a:rect l="l" t="t" r="r" b="b"/>
              <a:pathLst>
                <a:path w="1519" h="873" extrusionOk="0">
                  <a:moveTo>
                    <a:pt x="636" y="126"/>
                  </a:moveTo>
                  <a:cubicBezTo>
                    <a:pt x="693" y="126"/>
                    <a:pt x="752" y="143"/>
                    <a:pt x="809" y="177"/>
                  </a:cubicBezTo>
                  <a:lnTo>
                    <a:pt x="1207" y="407"/>
                  </a:lnTo>
                  <a:cubicBezTo>
                    <a:pt x="1269" y="443"/>
                    <a:pt x="1299" y="478"/>
                    <a:pt x="1296" y="514"/>
                  </a:cubicBezTo>
                  <a:cubicBezTo>
                    <a:pt x="1294" y="549"/>
                    <a:pt x="1264" y="584"/>
                    <a:pt x="1205" y="617"/>
                  </a:cubicBezTo>
                  <a:lnTo>
                    <a:pt x="1024" y="722"/>
                  </a:lnTo>
                  <a:lnTo>
                    <a:pt x="265" y="283"/>
                  </a:lnTo>
                  <a:lnTo>
                    <a:pt x="446" y="178"/>
                  </a:lnTo>
                  <a:cubicBezTo>
                    <a:pt x="505" y="145"/>
                    <a:pt x="564" y="128"/>
                    <a:pt x="625" y="127"/>
                  </a:cubicBezTo>
                  <a:cubicBezTo>
                    <a:pt x="629" y="126"/>
                    <a:pt x="632" y="126"/>
                    <a:pt x="636" y="126"/>
                  </a:cubicBezTo>
                  <a:close/>
                  <a:moveTo>
                    <a:pt x="667" y="0"/>
                  </a:moveTo>
                  <a:cubicBezTo>
                    <a:pt x="655" y="0"/>
                    <a:pt x="643" y="1"/>
                    <a:pt x="631" y="2"/>
                  </a:cubicBezTo>
                  <a:cubicBezTo>
                    <a:pt x="576" y="5"/>
                    <a:pt x="522" y="15"/>
                    <a:pt x="469" y="33"/>
                  </a:cubicBezTo>
                  <a:cubicBezTo>
                    <a:pt x="415" y="51"/>
                    <a:pt x="364" y="75"/>
                    <a:pt x="314" y="103"/>
                  </a:cubicBezTo>
                  <a:lnTo>
                    <a:pt x="42" y="259"/>
                  </a:lnTo>
                  <a:cubicBezTo>
                    <a:pt x="21" y="272"/>
                    <a:pt x="8" y="285"/>
                    <a:pt x="4" y="298"/>
                  </a:cubicBezTo>
                  <a:cubicBezTo>
                    <a:pt x="0" y="311"/>
                    <a:pt x="5" y="321"/>
                    <a:pt x="17" y="329"/>
                  </a:cubicBezTo>
                  <a:lnTo>
                    <a:pt x="945" y="864"/>
                  </a:lnTo>
                  <a:cubicBezTo>
                    <a:pt x="954" y="870"/>
                    <a:pt x="967" y="873"/>
                    <a:pt x="982" y="873"/>
                  </a:cubicBezTo>
                  <a:cubicBezTo>
                    <a:pt x="987" y="873"/>
                    <a:pt x="992" y="873"/>
                    <a:pt x="998" y="872"/>
                  </a:cubicBezTo>
                  <a:cubicBezTo>
                    <a:pt x="1020" y="870"/>
                    <a:pt x="1043" y="862"/>
                    <a:pt x="1064" y="849"/>
                  </a:cubicBezTo>
                  <a:lnTo>
                    <a:pt x="1337" y="693"/>
                  </a:lnTo>
                  <a:cubicBezTo>
                    <a:pt x="1385" y="665"/>
                    <a:pt x="1426" y="634"/>
                    <a:pt x="1456" y="604"/>
                  </a:cubicBezTo>
                  <a:cubicBezTo>
                    <a:pt x="1488" y="574"/>
                    <a:pt x="1506" y="542"/>
                    <a:pt x="1511" y="511"/>
                  </a:cubicBezTo>
                  <a:cubicBezTo>
                    <a:pt x="1518" y="478"/>
                    <a:pt x="1510" y="445"/>
                    <a:pt x="1489" y="413"/>
                  </a:cubicBezTo>
                  <a:cubicBezTo>
                    <a:pt x="1466" y="379"/>
                    <a:pt x="1428" y="346"/>
                    <a:pt x="1371" y="313"/>
                  </a:cubicBezTo>
                  <a:lnTo>
                    <a:pt x="972" y="83"/>
                  </a:lnTo>
                  <a:cubicBezTo>
                    <a:pt x="916" y="50"/>
                    <a:pt x="858" y="27"/>
                    <a:pt x="801" y="15"/>
                  </a:cubicBezTo>
                  <a:cubicBezTo>
                    <a:pt x="756" y="5"/>
                    <a:pt x="711"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5" name="Google Shape;2682;p56">
              <a:extLst>
                <a:ext uri="{FF2B5EF4-FFF2-40B4-BE49-F238E27FC236}">
                  <a16:creationId xmlns:a16="http://schemas.microsoft.com/office/drawing/2014/main" id="{52AA83D1-CCBD-EE03-0C76-4DDC7E7F8FEA}"/>
                </a:ext>
              </a:extLst>
            </p:cNvPr>
            <p:cNvSpPr/>
            <p:nvPr/>
          </p:nvSpPr>
          <p:spPr>
            <a:xfrm>
              <a:off x="-2932932" y="3057912"/>
              <a:ext cx="100412" cy="57737"/>
            </a:xfrm>
            <a:custGeom>
              <a:avLst/>
              <a:gdLst/>
              <a:ahLst/>
              <a:cxnLst/>
              <a:rect l="l" t="t" r="r" b="b"/>
              <a:pathLst>
                <a:path w="1640" h="943" extrusionOk="0">
                  <a:moveTo>
                    <a:pt x="638" y="1"/>
                  </a:moveTo>
                  <a:cubicBezTo>
                    <a:pt x="621" y="1"/>
                    <a:pt x="606" y="5"/>
                    <a:pt x="592" y="13"/>
                  </a:cubicBezTo>
                  <a:lnTo>
                    <a:pt x="45" y="330"/>
                  </a:lnTo>
                  <a:cubicBezTo>
                    <a:pt x="28" y="339"/>
                    <a:pt x="15" y="351"/>
                    <a:pt x="9" y="365"/>
                  </a:cubicBezTo>
                  <a:cubicBezTo>
                    <a:pt x="1" y="378"/>
                    <a:pt x="5" y="390"/>
                    <a:pt x="21" y="399"/>
                  </a:cubicBezTo>
                  <a:lnTo>
                    <a:pt x="945" y="933"/>
                  </a:lnTo>
                  <a:cubicBezTo>
                    <a:pt x="956" y="939"/>
                    <a:pt x="968" y="942"/>
                    <a:pt x="983" y="942"/>
                  </a:cubicBezTo>
                  <a:cubicBezTo>
                    <a:pt x="990" y="942"/>
                    <a:pt x="997" y="941"/>
                    <a:pt x="1005" y="940"/>
                  </a:cubicBezTo>
                  <a:cubicBezTo>
                    <a:pt x="1029" y="937"/>
                    <a:pt x="1049" y="929"/>
                    <a:pt x="1067" y="920"/>
                  </a:cubicBezTo>
                  <a:lnTo>
                    <a:pt x="1614" y="603"/>
                  </a:lnTo>
                  <a:cubicBezTo>
                    <a:pt x="1632" y="593"/>
                    <a:pt x="1639" y="581"/>
                    <a:pt x="1635" y="568"/>
                  </a:cubicBezTo>
                  <a:cubicBezTo>
                    <a:pt x="1630" y="555"/>
                    <a:pt x="1619" y="545"/>
                    <a:pt x="1603" y="536"/>
                  </a:cubicBezTo>
                  <a:cubicBezTo>
                    <a:pt x="1585" y="524"/>
                    <a:pt x="1565" y="518"/>
                    <a:pt x="1542" y="515"/>
                  </a:cubicBezTo>
                  <a:cubicBezTo>
                    <a:pt x="1538" y="515"/>
                    <a:pt x="1535" y="515"/>
                    <a:pt x="1531" y="515"/>
                  </a:cubicBezTo>
                  <a:cubicBezTo>
                    <a:pt x="1513" y="515"/>
                    <a:pt x="1497" y="519"/>
                    <a:pt x="1483" y="528"/>
                  </a:cubicBezTo>
                  <a:lnTo>
                    <a:pt x="1027" y="791"/>
                  </a:lnTo>
                  <a:lnTo>
                    <a:pt x="704" y="606"/>
                  </a:lnTo>
                  <a:lnTo>
                    <a:pt x="941" y="468"/>
                  </a:lnTo>
                  <a:cubicBezTo>
                    <a:pt x="960" y="458"/>
                    <a:pt x="967" y="447"/>
                    <a:pt x="963" y="434"/>
                  </a:cubicBezTo>
                  <a:cubicBezTo>
                    <a:pt x="959" y="422"/>
                    <a:pt x="951" y="412"/>
                    <a:pt x="938" y="405"/>
                  </a:cubicBezTo>
                  <a:cubicBezTo>
                    <a:pt x="922" y="396"/>
                    <a:pt x="904" y="390"/>
                    <a:pt x="882" y="388"/>
                  </a:cubicBezTo>
                  <a:cubicBezTo>
                    <a:pt x="880" y="388"/>
                    <a:pt x="878" y="388"/>
                    <a:pt x="876" y="388"/>
                  </a:cubicBezTo>
                  <a:cubicBezTo>
                    <a:pt x="857" y="388"/>
                    <a:pt x="839" y="392"/>
                    <a:pt x="824" y="401"/>
                  </a:cubicBezTo>
                  <a:lnTo>
                    <a:pt x="587" y="538"/>
                  </a:lnTo>
                  <a:lnTo>
                    <a:pt x="266" y="353"/>
                  </a:lnTo>
                  <a:lnTo>
                    <a:pt x="724" y="90"/>
                  </a:lnTo>
                  <a:cubicBezTo>
                    <a:pt x="741" y="80"/>
                    <a:pt x="747" y="68"/>
                    <a:pt x="744" y="55"/>
                  </a:cubicBezTo>
                  <a:cubicBezTo>
                    <a:pt x="739" y="42"/>
                    <a:pt x="729" y="30"/>
                    <a:pt x="710" y="20"/>
                  </a:cubicBezTo>
                  <a:cubicBezTo>
                    <a:pt x="694" y="11"/>
                    <a:pt x="675" y="4"/>
                    <a:pt x="653" y="2"/>
                  </a:cubicBezTo>
                  <a:cubicBezTo>
                    <a:pt x="648" y="1"/>
                    <a:pt x="643" y="1"/>
                    <a:pt x="6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6" name="Google Shape;2683;p56">
              <a:extLst>
                <a:ext uri="{FF2B5EF4-FFF2-40B4-BE49-F238E27FC236}">
                  <a16:creationId xmlns:a16="http://schemas.microsoft.com/office/drawing/2014/main" id="{54D112F0-260B-FA69-04B6-DE1B051F2E07}"/>
                </a:ext>
              </a:extLst>
            </p:cNvPr>
            <p:cNvSpPr/>
            <p:nvPr/>
          </p:nvSpPr>
          <p:spPr>
            <a:xfrm>
              <a:off x="-2546178" y="4020164"/>
              <a:ext cx="110821" cy="63860"/>
            </a:xfrm>
            <a:custGeom>
              <a:avLst/>
              <a:gdLst/>
              <a:ahLst/>
              <a:cxnLst/>
              <a:rect l="l" t="t" r="r" b="b"/>
              <a:pathLst>
                <a:path w="1810" h="1043" extrusionOk="0">
                  <a:moveTo>
                    <a:pt x="724" y="1"/>
                  </a:moveTo>
                  <a:cubicBezTo>
                    <a:pt x="700" y="1"/>
                    <a:pt x="676" y="2"/>
                    <a:pt x="652" y="4"/>
                  </a:cubicBezTo>
                  <a:cubicBezTo>
                    <a:pt x="583" y="10"/>
                    <a:pt x="512" y="25"/>
                    <a:pt x="440" y="47"/>
                  </a:cubicBezTo>
                  <a:cubicBezTo>
                    <a:pt x="368" y="70"/>
                    <a:pt x="298" y="102"/>
                    <a:pt x="229" y="140"/>
                  </a:cubicBezTo>
                  <a:cubicBezTo>
                    <a:pt x="170" y="175"/>
                    <a:pt x="120" y="212"/>
                    <a:pt x="81" y="251"/>
                  </a:cubicBezTo>
                  <a:cubicBezTo>
                    <a:pt x="41" y="291"/>
                    <a:pt x="18" y="331"/>
                    <a:pt x="9" y="374"/>
                  </a:cubicBezTo>
                  <a:cubicBezTo>
                    <a:pt x="1" y="416"/>
                    <a:pt x="11" y="458"/>
                    <a:pt x="39" y="501"/>
                  </a:cubicBezTo>
                  <a:cubicBezTo>
                    <a:pt x="67" y="544"/>
                    <a:pt x="118" y="587"/>
                    <a:pt x="192" y="630"/>
                  </a:cubicBezTo>
                  <a:lnTo>
                    <a:pt x="720" y="935"/>
                  </a:lnTo>
                  <a:cubicBezTo>
                    <a:pt x="794" y="976"/>
                    <a:pt x="868" y="1007"/>
                    <a:pt x="942" y="1023"/>
                  </a:cubicBezTo>
                  <a:cubicBezTo>
                    <a:pt x="1001" y="1036"/>
                    <a:pt x="1059" y="1042"/>
                    <a:pt x="1115" y="1042"/>
                  </a:cubicBezTo>
                  <a:cubicBezTo>
                    <a:pt x="1131" y="1042"/>
                    <a:pt x="1147" y="1042"/>
                    <a:pt x="1163" y="1041"/>
                  </a:cubicBezTo>
                  <a:cubicBezTo>
                    <a:pt x="1234" y="1036"/>
                    <a:pt x="1305" y="1023"/>
                    <a:pt x="1372" y="999"/>
                  </a:cubicBezTo>
                  <a:cubicBezTo>
                    <a:pt x="1441" y="976"/>
                    <a:pt x="1505" y="948"/>
                    <a:pt x="1565" y="913"/>
                  </a:cubicBezTo>
                  <a:cubicBezTo>
                    <a:pt x="1634" y="874"/>
                    <a:pt x="1687" y="835"/>
                    <a:pt x="1726" y="793"/>
                  </a:cubicBezTo>
                  <a:cubicBezTo>
                    <a:pt x="1765" y="751"/>
                    <a:pt x="1790" y="710"/>
                    <a:pt x="1800" y="669"/>
                  </a:cubicBezTo>
                  <a:cubicBezTo>
                    <a:pt x="1809" y="629"/>
                    <a:pt x="1805" y="590"/>
                    <a:pt x="1785" y="553"/>
                  </a:cubicBezTo>
                  <a:cubicBezTo>
                    <a:pt x="1765" y="517"/>
                    <a:pt x="1730" y="484"/>
                    <a:pt x="1681" y="455"/>
                  </a:cubicBezTo>
                  <a:cubicBezTo>
                    <a:pt x="1644" y="435"/>
                    <a:pt x="1612" y="424"/>
                    <a:pt x="1583" y="424"/>
                  </a:cubicBezTo>
                  <a:cubicBezTo>
                    <a:pt x="1581" y="424"/>
                    <a:pt x="1578" y="424"/>
                    <a:pt x="1575" y="425"/>
                  </a:cubicBezTo>
                  <a:cubicBezTo>
                    <a:pt x="1545" y="427"/>
                    <a:pt x="1510" y="438"/>
                    <a:pt x="1473" y="460"/>
                  </a:cubicBezTo>
                  <a:cubicBezTo>
                    <a:pt x="1443" y="476"/>
                    <a:pt x="1424" y="493"/>
                    <a:pt x="1415" y="509"/>
                  </a:cubicBezTo>
                  <a:cubicBezTo>
                    <a:pt x="1405" y="525"/>
                    <a:pt x="1412" y="541"/>
                    <a:pt x="1433" y="556"/>
                  </a:cubicBezTo>
                  <a:cubicBezTo>
                    <a:pt x="1451" y="570"/>
                    <a:pt x="1469" y="585"/>
                    <a:pt x="1488" y="601"/>
                  </a:cubicBezTo>
                  <a:cubicBezTo>
                    <a:pt x="1506" y="617"/>
                    <a:pt x="1519" y="636"/>
                    <a:pt x="1524" y="657"/>
                  </a:cubicBezTo>
                  <a:cubicBezTo>
                    <a:pt x="1530" y="677"/>
                    <a:pt x="1524" y="701"/>
                    <a:pt x="1509" y="725"/>
                  </a:cubicBezTo>
                  <a:cubicBezTo>
                    <a:pt x="1493" y="751"/>
                    <a:pt x="1459" y="778"/>
                    <a:pt x="1408" y="808"/>
                  </a:cubicBezTo>
                  <a:cubicBezTo>
                    <a:pt x="1328" y="854"/>
                    <a:pt x="1250" y="877"/>
                    <a:pt x="1170" y="880"/>
                  </a:cubicBezTo>
                  <a:cubicBezTo>
                    <a:pt x="1168" y="880"/>
                    <a:pt x="1166" y="880"/>
                    <a:pt x="1164" y="880"/>
                  </a:cubicBezTo>
                  <a:cubicBezTo>
                    <a:pt x="1087" y="880"/>
                    <a:pt x="1009" y="857"/>
                    <a:pt x="931" y="813"/>
                  </a:cubicBezTo>
                  <a:lnTo>
                    <a:pt x="403" y="508"/>
                  </a:lnTo>
                  <a:cubicBezTo>
                    <a:pt x="323" y="462"/>
                    <a:pt x="285" y="416"/>
                    <a:pt x="288" y="370"/>
                  </a:cubicBezTo>
                  <a:cubicBezTo>
                    <a:pt x="291" y="324"/>
                    <a:pt x="331" y="279"/>
                    <a:pt x="408" y="234"/>
                  </a:cubicBezTo>
                  <a:cubicBezTo>
                    <a:pt x="460" y="205"/>
                    <a:pt x="509" y="185"/>
                    <a:pt x="553" y="176"/>
                  </a:cubicBezTo>
                  <a:cubicBezTo>
                    <a:pt x="587" y="169"/>
                    <a:pt x="618" y="166"/>
                    <a:pt x="647" y="166"/>
                  </a:cubicBezTo>
                  <a:cubicBezTo>
                    <a:pt x="656" y="166"/>
                    <a:pt x="665" y="166"/>
                    <a:pt x="673" y="167"/>
                  </a:cubicBezTo>
                  <a:cubicBezTo>
                    <a:pt x="709" y="169"/>
                    <a:pt x="742" y="175"/>
                    <a:pt x="769" y="185"/>
                  </a:cubicBezTo>
                  <a:cubicBezTo>
                    <a:pt x="797" y="195"/>
                    <a:pt x="818" y="204"/>
                    <a:pt x="836" y="212"/>
                  </a:cubicBezTo>
                  <a:cubicBezTo>
                    <a:pt x="852" y="220"/>
                    <a:pt x="869" y="225"/>
                    <a:pt x="888" y="225"/>
                  </a:cubicBezTo>
                  <a:cubicBezTo>
                    <a:pt x="896" y="225"/>
                    <a:pt x="905" y="224"/>
                    <a:pt x="914" y="222"/>
                  </a:cubicBezTo>
                  <a:cubicBezTo>
                    <a:pt x="943" y="218"/>
                    <a:pt x="973" y="205"/>
                    <a:pt x="1005" y="187"/>
                  </a:cubicBezTo>
                  <a:cubicBezTo>
                    <a:pt x="1041" y="167"/>
                    <a:pt x="1062" y="148"/>
                    <a:pt x="1066" y="130"/>
                  </a:cubicBezTo>
                  <a:cubicBezTo>
                    <a:pt x="1071" y="113"/>
                    <a:pt x="1053" y="93"/>
                    <a:pt x="1011" y="69"/>
                  </a:cubicBezTo>
                  <a:cubicBezTo>
                    <a:pt x="963" y="41"/>
                    <a:pt x="907" y="22"/>
                    <a:pt x="847" y="10"/>
                  </a:cubicBezTo>
                  <a:cubicBezTo>
                    <a:pt x="807" y="4"/>
                    <a:pt x="766" y="1"/>
                    <a:pt x="7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7" name="Google Shape;2684;p56">
              <a:extLst>
                <a:ext uri="{FF2B5EF4-FFF2-40B4-BE49-F238E27FC236}">
                  <a16:creationId xmlns:a16="http://schemas.microsoft.com/office/drawing/2014/main" id="{2629AEF6-964C-DC16-3B10-1B9FE2BC6C6D}"/>
                </a:ext>
              </a:extLst>
            </p:cNvPr>
            <p:cNvSpPr/>
            <p:nvPr/>
          </p:nvSpPr>
          <p:spPr>
            <a:xfrm>
              <a:off x="-2471729" y="3977430"/>
              <a:ext cx="110821" cy="63554"/>
            </a:xfrm>
            <a:custGeom>
              <a:avLst/>
              <a:gdLst/>
              <a:ahLst/>
              <a:cxnLst/>
              <a:rect l="l" t="t" r="r" b="b"/>
              <a:pathLst>
                <a:path w="1810" h="1038" extrusionOk="0">
                  <a:moveTo>
                    <a:pt x="649" y="163"/>
                  </a:moveTo>
                  <a:cubicBezTo>
                    <a:pt x="726" y="163"/>
                    <a:pt x="802" y="186"/>
                    <a:pt x="878" y="230"/>
                  </a:cubicBezTo>
                  <a:lnTo>
                    <a:pt x="1406" y="534"/>
                  </a:lnTo>
                  <a:cubicBezTo>
                    <a:pt x="1486" y="580"/>
                    <a:pt x="1525" y="626"/>
                    <a:pt x="1521" y="672"/>
                  </a:cubicBezTo>
                  <a:cubicBezTo>
                    <a:pt x="1517" y="718"/>
                    <a:pt x="1477" y="763"/>
                    <a:pt x="1403" y="806"/>
                  </a:cubicBezTo>
                  <a:cubicBezTo>
                    <a:pt x="1327" y="850"/>
                    <a:pt x="1250" y="873"/>
                    <a:pt x="1171" y="874"/>
                  </a:cubicBezTo>
                  <a:cubicBezTo>
                    <a:pt x="1169" y="874"/>
                    <a:pt x="1167" y="874"/>
                    <a:pt x="1165" y="874"/>
                  </a:cubicBezTo>
                  <a:cubicBezTo>
                    <a:pt x="1089" y="874"/>
                    <a:pt x="1011" y="852"/>
                    <a:pt x="933" y="807"/>
                  </a:cubicBezTo>
                  <a:lnTo>
                    <a:pt x="405" y="502"/>
                  </a:lnTo>
                  <a:cubicBezTo>
                    <a:pt x="325" y="456"/>
                    <a:pt x="287" y="410"/>
                    <a:pt x="289" y="365"/>
                  </a:cubicBezTo>
                  <a:cubicBezTo>
                    <a:pt x="293" y="320"/>
                    <a:pt x="331" y="275"/>
                    <a:pt x="407" y="231"/>
                  </a:cubicBezTo>
                  <a:cubicBezTo>
                    <a:pt x="482" y="188"/>
                    <a:pt x="558" y="166"/>
                    <a:pt x="638" y="163"/>
                  </a:cubicBezTo>
                  <a:cubicBezTo>
                    <a:pt x="642" y="163"/>
                    <a:pt x="646" y="163"/>
                    <a:pt x="649" y="163"/>
                  </a:cubicBezTo>
                  <a:close/>
                  <a:moveTo>
                    <a:pt x="701" y="0"/>
                  </a:moveTo>
                  <a:cubicBezTo>
                    <a:pt x="683" y="0"/>
                    <a:pt x="665" y="1"/>
                    <a:pt x="646" y="2"/>
                  </a:cubicBezTo>
                  <a:cubicBezTo>
                    <a:pt x="574" y="7"/>
                    <a:pt x="503" y="21"/>
                    <a:pt x="433" y="44"/>
                  </a:cubicBezTo>
                  <a:cubicBezTo>
                    <a:pt x="365" y="68"/>
                    <a:pt x="299" y="97"/>
                    <a:pt x="236" y="133"/>
                  </a:cubicBezTo>
                  <a:cubicBezTo>
                    <a:pt x="172" y="170"/>
                    <a:pt x="120" y="208"/>
                    <a:pt x="81" y="248"/>
                  </a:cubicBezTo>
                  <a:cubicBezTo>
                    <a:pt x="40" y="287"/>
                    <a:pt x="17" y="329"/>
                    <a:pt x="9" y="369"/>
                  </a:cubicBezTo>
                  <a:cubicBezTo>
                    <a:pt x="1" y="411"/>
                    <a:pt x="11" y="454"/>
                    <a:pt x="40" y="497"/>
                  </a:cubicBezTo>
                  <a:cubicBezTo>
                    <a:pt x="69" y="539"/>
                    <a:pt x="120" y="581"/>
                    <a:pt x="195" y="624"/>
                  </a:cubicBezTo>
                  <a:lnTo>
                    <a:pt x="723" y="929"/>
                  </a:lnTo>
                  <a:cubicBezTo>
                    <a:pt x="796" y="972"/>
                    <a:pt x="870" y="1001"/>
                    <a:pt x="943" y="1018"/>
                  </a:cubicBezTo>
                  <a:cubicBezTo>
                    <a:pt x="1002" y="1031"/>
                    <a:pt x="1059" y="1037"/>
                    <a:pt x="1115" y="1037"/>
                  </a:cubicBezTo>
                  <a:cubicBezTo>
                    <a:pt x="1131" y="1037"/>
                    <a:pt x="1147" y="1037"/>
                    <a:pt x="1163" y="1036"/>
                  </a:cubicBezTo>
                  <a:cubicBezTo>
                    <a:pt x="1235" y="1031"/>
                    <a:pt x="1305" y="1018"/>
                    <a:pt x="1375" y="994"/>
                  </a:cubicBezTo>
                  <a:cubicBezTo>
                    <a:pt x="1443" y="972"/>
                    <a:pt x="1510" y="941"/>
                    <a:pt x="1574" y="905"/>
                  </a:cubicBezTo>
                  <a:cubicBezTo>
                    <a:pt x="1636" y="869"/>
                    <a:pt x="1688" y="831"/>
                    <a:pt x="1728" y="791"/>
                  </a:cubicBezTo>
                  <a:cubicBezTo>
                    <a:pt x="1768" y="751"/>
                    <a:pt x="1793" y="711"/>
                    <a:pt x="1800" y="669"/>
                  </a:cubicBezTo>
                  <a:cubicBezTo>
                    <a:pt x="1809" y="626"/>
                    <a:pt x="1799" y="584"/>
                    <a:pt x="1771" y="541"/>
                  </a:cubicBezTo>
                  <a:cubicBezTo>
                    <a:pt x="1743" y="498"/>
                    <a:pt x="1692" y="455"/>
                    <a:pt x="1618" y="412"/>
                  </a:cubicBezTo>
                  <a:lnTo>
                    <a:pt x="1090" y="107"/>
                  </a:lnTo>
                  <a:cubicBezTo>
                    <a:pt x="1017" y="64"/>
                    <a:pt x="942" y="35"/>
                    <a:pt x="867" y="19"/>
                  </a:cubicBezTo>
                  <a:cubicBezTo>
                    <a:pt x="811" y="6"/>
                    <a:pt x="756" y="0"/>
                    <a:pt x="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8" name="Google Shape;2685;p56">
              <a:extLst>
                <a:ext uri="{FF2B5EF4-FFF2-40B4-BE49-F238E27FC236}">
                  <a16:creationId xmlns:a16="http://schemas.microsoft.com/office/drawing/2014/main" id="{C64E08BF-7939-4231-B10D-DF1417A9E5FE}"/>
                </a:ext>
              </a:extLst>
            </p:cNvPr>
            <p:cNvSpPr/>
            <p:nvPr/>
          </p:nvSpPr>
          <p:spPr>
            <a:xfrm>
              <a:off x="-2403770" y="3932063"/>
              <a:ext cx="120678" cy="69370"/>
            </a:xfrm>
            <a:custGeom>
              <a:avLst/>
              <a:gdLst/>
              <a:ahLst/>
              <a:cxnLst/>
              <a:rect l="l" t="t" r="r" b="b"/>
              <a:pathLst>
                <a:path w="1971" h="1133" extrusionOk="0">
                  <a:moveTo>
                    <a:pt x="818" y="163"/>
                  </a:moveTo>
                  <a:cubicBezTo>
                    <a:pt x="895" y="163"/>
                    <a:pt x="973" y="185"/>
                    <a:pt x="1051" y="230"/>
                  </a:cubicBezTo>
                  <a:lnTo>
                    <a:pt x="1568" y="528"/>
                  </a:lnTo>
                  <a:cubicBezTo>
                    <a:pt x="1648" y="574"/>
                    <a:pt x="1686" y="621"/>
                    <a:pt x="1682" y="667"/>
                  </a:cubicBezTo>
                  <a:cubicBezTo>
                    <a:pt x="1680" y="712"/>
                    <a:pt x="1641" y="757"/>
                    <a:pt x="1564" y="801"/>
                  </a:cubicBezTo>
                  <a:lnTo>
                    <a:pt x="1329" y="937"/>
                  </a:lnTo>
                  <a:lnTo>
                    <a:pt x="344" y="368"/>
                  </a:lnTo>
                  <a:lnTo>
                    <a:pt x="579" y="232"/>
                  </a:lnTo>
                  <a:cubicBezTo>
                    <a:pt x="656" y="188"/>
                    <a:pt x="733" y="166"/>
                    <a:pt x="812" y="163"/>
                  </a:cubicBezTo>
                  <a:cubicBezTo>
                    <a:pt x="814" y="163"/>
                    <a:pt x="816" y="163"/>
                    <a:pt x="818" y="163"/>
                  </a:cubicBezTo>
                  <a:close/>
                  <a:moveTo>
                    <a:pt x="868" y="1"/>
                  </a:moveTo>
                  <a:cubicBezTo>
                    <a:pt x="852" y="1"/>
                    <a:pt x="836" y="1"/>
                    <a:pt x="820" y="2"/>
                  </a:cubicBezTo>
                  <a:cubicBezTo>
                    <a:pt x="748" y="7"/>
                    <a:pt x="677" y="20"/>
                    <a:pt x="608" y="44"/>
                  </a:cubicBezTo>
                  <a:cubicBezTo>
                    <a:pt x="540" y="67"/>
                    <a:pt x="473" y="96"/>
                    <a:pt x="409" y="133"/>
                  </a:cubicBezTo>
                  <a:lnTo>
                    <a:pt x="55" y="337"/>
                  </a:lnTo>
                  <a:cubicBezTo>
                    <a:pt x="27" y="354"/>
                    <a:pt x="11" y="369"/>
                    <a:pt x="6" y="386"/>
                  </a:cubicBezTo>
                  <a:cubicBezTo>
                    <a:pt x="0" y="403"/>
                    <a:pt x="7" y="417"/>
                    <a:pt x="24" y="427"/>
                  </a:cubicBezTo>
                  <a:lnTo>
                    <a:pt x="1226" y="1122"/>
                  </a:lnTo>
                  <a:cubicBezTo>
                    <a:pt x="1239" y="1129"/>
                    <a:pt x="1256" y="1133"/>
                    <a:pt x="1277" y="1133"/>
                  </a:cubicBezTo>
                  <a:cubicBezTo>
                    <a:pt x="1283" y="1133"/>
                    <a:pt x="1290" y="1132"/>
                    <a:pt x="1296" y="1132"/>
                  </a:cubicBezTo>
                  <a:cubicBezTo>
                    <a:pt x="1326" y="1128"/>
                    <a:pt x="1354" y="1119"/>
                    <a:pt x="1382" y="1102"/>
                  </a:cubicBezTo>
                  <a:lnTo>
                    <a:pt x="1735" y="899"/>
                  </a:lnTo>
                  <a:cubicBezTo>
                    <a:pt x="1798" y="863"/>
                    <a:pt x="1850" y="824"/>
                    <a:pt x="1891" y="784"/>
                  </a:cubicBezTo>
                  <a:cubicBezTo>
                    <a:pt x="1931" y="744"/>
                    <a:pt x="1955" y="704"/>
                    <a:pt x="1963" y="662"/>
                  </a:cubicBezTo>
                  <a:cubicBezTo>
                    <a:pt x="1971" y="621"/>
                    <a:pt x="1961" y="578"/>
                    <a:pt x="1932" y="535"/>
                  </a:cubicBezTo>
                  <a:cubicBezTo>
                    <a:pt x="1904" y="492"/>
                    <a:pt x="1854" y="449"/>
                    <a:pt x="1779" y="407"/>
                  </a:cubicBezTo>
                  <a:lnTo>
                    <a:pt x="1262" y="108"/>
                  </a:lnTo>
                  <a:cubicBezTo>
                    <a:pt x="1188" y="65"/>
                    <a:pt x="1114" y="36"/>
                    <a:pt x="1040" y="19"/>
                  </a:cubicBezTo>
                  <a:cubicBezTo>
                    <a:pt x="982" y="7"/>
                    <a:pt x="925" y="1"/>
                    <a:pt x="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39" name="Google Shape;2686;p56">
              <a:extLst>
                <a:ext uri="{FF2B5EF4-FFF2-40B4-BE49-F238E27FC236}">
                  <a16:creationId xmlns:a16="http://schemas.microsoft.com/office/drawing/2014/main" id="{73926098-1962-FE6F-B8A7-EDF9788D58EE}"/>
                </a:ext>
              </a:extLst>
            </p:cNvPr>
            <p:cNvSpPr/>
            <p:nvPr/>
          </p:nvSpPr>
          <p:spPr>
            <a:xfrm>
              <a:off x="-2325342" y="3881248"/>
              <a:ext cx="130230" cy="74880"/>
            </a:xfrm>
            <a:custGeom>
              <a:avLst/>
              <a:gdLst/>
              <a:ahLst/>
              <a:cxnLst/>
              <a:rect l="l" t="t" r="r" b="b"/>
              <a:pathLst>
                <a:path w="2127" h="1223" extrusionOk="0">
                  <a:moveTo>
                    <a:pt x="829" y="0"/>
                  </a:moveTo>
                  <a:cubicBezTo>
                    <a:pt x="807" y="0"/>
                    <a:pt x="786" y="5"/>
                    <a:pt x="767" y="17"/>
                  </a:cubicBezTo>
                  <a:lnTo>
                    <a:pt x="57" y="427"/>
                  </a:lnTo>
                  <a:cubicBezTo>
                    <a:pt x="34" y="439"/>
                    <a:pt x="19" y="455"/>
                    <a:pt x="10" y="473"/>
                  </a:cubicBezTo>
                  <a:cubicBezTo>
                    <a:pt x="1" y="491"/>
                    <a:pt x="6" y="506"/>
                    <a:pt x="27" y="517"/>
                  </a:cubicBezTo>
                  <a:lnTo>
                    <a:pt x="1227" y="1210"/>
                  </a:lnTo>
                  <a:cubicBezTo>
                    <a:pt x="1241" y="1218"/>
                    <a:pt x="1257" y="1222"/>
                    <a:pt x="1276" y="1222"/>
                  </a:cubicBezTo>
                  <a:cubicBezTo>
                    <a:pt x="1285" y="1222"/>
                    <a:pt x="1294" y="1221"/>
                    <a:pt x="1303" y="1220"/>
                  </a:cubicBezTo>
                  <a:cubicBezTo>
                    <a:pt x="1335" y="1215"/>
                    <a:pt x="1361" y="1206"/>
                    <a:pt x="1383" y="1193"/>
                  </a:cubicBezTo>
                  <a:lnTo>
                    <a:pt x="2094" y="783"/>
                  </a:lnTo>
                  <a:cubicBezTo>
                    <a:pt x="2118" y="769"/>
                    <a:pt x="2127" y="754"/>
                    <a:pt x="2120" y="737"/>
                  </a:cubicBezTo>
                  <a:cubicBezTo>
                    <a:pt x="2114" y="720"/>
                    <a:pt x="2101" y="706"/>
                    <a:pt x="2080" y="694"/>
                  </a:cubicBezTo>
                  <a:cubicBezTo>
                    <a:pt x="2056" y="680"/>
                    <a:pt x="2030" y="671"/>
                    <a:pt x="2000" y="669"/>
                  </a:cubicBezTo>
                  <a:cubicBezTo>
                    <a:pt x="1995" y="668"/>
                    <a:pt x="1989" y="668"/>
                    <a:pt x="1984" y="668"/>
                  </a:cubicBezTo>
                  <a:cubicBezTo>
                    <a:pt x="1961" y="668"/>
                    <a:pt x="1941" y="674"/>
                    <a:pt x="1923" y="684"/>
                  </a:cubicBezTo>
                  <a:lnTo>
                    <a:pt x="1330" y="1026"/>
                  </a:lnTo>
                  <a:lnTo>
                    <a:pt x="914" y="785"/>
                  </a:lnTo>
                  <a:lnTo>
                    <a:pt x="1220" y="608"/>
                  </a:lnTo>
                  <a:cubicBezTo>
                    <a:pt x="1245" y="594"/>
                    <a:pt x="1254" y="579"/>
                    <a:pt x="1249" y="563"/>
                  </a:cubicBezTo>
                  <a:cubicBezTo>
                    <a:pt x="1244" y="547"/>
                    <a:pt x="1234" y="534"/>
                    <a:pt x="1216" y="525"/>
                  </a:cubicBezTo>
                  <a:cubicBezTo>
                    <a:pt x="1195" y="513"/>
                    <a:pt x="1172" y="506"/>
                    <a:pt x="1144" y="504"/>
                  </a:cubicBezTo>
                  <a:cubicBezTo>
                    <a:pt x="1140" y="503"/>
                    <a:pt x="1136" y="503"/>
                    <a:pt x="1132" y="503"/>
                  </a:cubicBezTo>
                  <a:cubicBezTo>
                    <a:pt x="1109" y="503"/>
                    <a:pt x="1087" y="509"/>
                    <a:pt x="1068" y="519"/>
                  </a:cubicBezTo>
                  <a:lnTo>
                    <a:pt x="761" y="697"/>
                  </a:lnTo>
                  <a:lnTo>
                    <a:pt x="345" y="457"/>
                  </a:lnTo>
                  <a:lnTo>
                    <a:pt x="937" y="115"/>
                  </a:lnTo>
                  <a:cubicBezTo>
                    <a:pt x="960" y="103"/>
                    <a:pt x="969" y="87"/>
                    <a:pt x="965" y="71"/>
                  </a:cubicBezTo>
                  <a:cubicBezTo>
                    <a:pt x="959" y="54"/>
                    <a:pt x="944" y="38"/>
                    <a:pt x="921" y="25"/>
                  </a:cubicBezTo>
                  <a:cubicBezTo>
                    <a:pt x="900" y="13"/>
                    <a:pt x="876" y="5"/>
                    <a:pt x="846" y="1"/>
                  </a:cubicBezTo>
                  <a:cubicBezTo>
                    <a:pt x="840" y="1"/>
                    <a:pt x="835" y="0"/>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0" name="Google Shape;2687;p56">
              <a:extLst>
                <a:ext uri="{FF2B5EF4-FFF2-40B4-BE49-F238E27FC236}">
                  <a16:creationId xmlns:a16="http://schemas.microsoft.com/office/drawing/2014/main" id="{8A27288A-F824-468F-156A-3E87BCACC53D}"/>
                </a:ext>
              </a:extLst>
            </p:cNvPr>
            <p:cNvSpPr/>
            <p:nvPr/>
          </p:nvSpPr>
          <p:spPr>
            <a:xfrm>
              <a:off x="-3157626" y="4069694"/>
              <a:ext cx="437527" cy="252622"/>
            </a:xfrm>
            <a:custGeom>
              <a:avLst/>
              <a:gdLst/>
              <a:ahLst/>
              <a:cxnLst/>
              <a:rect l="l" t="t" r="r" b="b"/>
              <a:pathLst>
                <a:path w="7146" h="4126" extrusionOk="0">
                  <a:moveTo>
                    <a:pt x="4174" y="154"/>
                  </a:moveTo>
                  <a:lnTo>
                    <a:pt x="6879" y="1716"/>
                  </a:lnTo>
                  <a:lnTo>
                    <a:pt x="2973" y="3971"/>
                  </a:lnTo>
                  <a:lnTo>
                    <a:pt x="268" y="2409"/>
                  </a:lnTo>
                  <a:lnTo>
                    <a:pt x="4174" y="154"/>
                  </a:lnTo>
                  <a:close/>
                  <a:moveTo>
                    <a:pt x="4174" y="1"/>
                  </a:moveTo>
                  <a:lnTo>
                    <a:pt x="1" y="2409"/>
                  </a:lnTo>
                  <a:lnTo>
                    <a:pt x="2973" y="4126"/>
                  </a:lnTo>
                  <a:lnTo>
                    <a:pt x="7146" y="1716"/>
                  </a:lnTo>
                  <a:lnTo>
                    <a:pt x="4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1" name="Google Shape;2688;p56">
              <a:extLst>
                <a:ext uri="{FF2B5EF4-FFF2-40B4-BE49-F238E27FC236}">
                  <a16:creationId xmlns:a16="http://schemas.microsoft.com/office/drawing/2014/main" id="{EB7BE91A-B525-3F95-DA01-C35A24BA6983}"/>
                </a:ext>
              </a:extLst>
            </p:cNvPr>
            <p:cNvSpPr/>
            <p:nvPr/>
          </p:nvSpPr>
          <p:spPr>
            <a:xfrm>
              <a:off x="-3089605" y="4109551"/>
              <a:ext cx="234315" cy="134087"/>
            </a:xfrm>
            <a:custGeom>
              <a:avLst/>
              <a:gdLst/>
              <a:ahLst/>
              <a:cxnLst/>
              <a:rect l="l" t="t" r="r" b="b"/>
              <a:pathLst>
                <a:path w="3827" h="2190" extrusionOk="0">
                  <a:moveTo>
                    <a:pt x="3117" y="0"/>
                  </a:moveTo>
                  <a:cubicBezTo>
                    <a:pt x="3071" y="0"/>
                    <a:pt x="3026" y="10"/>
                    <a:pt x="2992" y="30"/>
                  </a:cubicBezTo>
                  <a:lnTo>
                    <a:pt x="69" y="1718"/>
                  </a:lnTo>
                  <a:cubicBezTo>
                    <a:pt x="0" y="1757"/>
                    <a:pt x="0" y="1823"/>
                    <a:pt x="69" y="1862"/>
                  </a:cubicBezTo>
                  <a:lnTo>
                    <a:pt x="585" y="2159"/>
                  </a:lnTo>
                  <a:cubicBezTo>
                    <a:pt x="605" y="2172"/>
                    <a:pt x="630" y="2180"/>
                    <a:pt x="656" y="2185"/>
                  </a:cubicBezTo>
                  <a:cubicBezTo>
                    <a:pt x="673" y="2188"/>
                    <a:pt x="690" y="2190"/>
                    <a:pt x="708" y="2190"/>
                  </a:cubicBezTo>
                  <a:cubicBezTo>
                    <a:pt x="754" y="2190"/>
                    <a:pt x="800" y="2180"/>
                    <a:pt x="835" y="2159"/>
                  </a:cubicBezTo>
                  <a:lnTo>
                    <a:pt x="3758" y="472"/>
                  </a:lnTo>
                  <a:cubicBezTo>
                    <a:pt x="3825" y="433"/>
                    <a:pt x="3827" y="368"/>
                    <a:pt x="3758" y="328"/>
                  </a:cubicBezTo>
                  <a:lnTo>
                    <a:pt x="3242" y="30"/>
                  </a:lnTo>
                  <a:cubicBezTo>
                    <a:pt x="3207" y="10"/>
                    <a:pt x="3162" y="0"/>
                    <a:pt x="3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2" name="Google Shape;2689;p56">
              <a:extLst>
                <a:ext uri="{FF2B5EF4-FFF2-40B4-BE49-F238E27FC236}">
                  <a16:creationId xmlns:a16="http://schemas.microsoft.com/office/drawing/2014/main" id="{D8285EAB-414F-8300-9BFE-874586DE3F4D}"/>
                </a:ext>
              </a:extLst>
            </p:cNvPr>
            <p:cNvSpPr/>
            <p:nvPr/>
          </p:nvSpPr>
          <p:spPr>
            <a:xfrm>
              <a:off x="-3027157" y="4145673"/>
              <a:ext cx="234315" cy="134026"/>
            </a:xfrm>
            <a:custGeom>
              <a:avLst/>
              <a:gdLst/>
              <a:ahLst/>
              <a:cxnLst/>
              <a:rect l="l" t="t" r="r" b="b"/>
              <a:pathLst>
                <a:path w="3827" h="2189" extrusionOk="0">
                  <a:moveTo>
                    <a:pt x="3118" y="0"/>
                  </a:moveTo>
                  <a:cubicBezTo>
                    <a:pt x="3073" y="0"/>
                    <a:pt x="3027" y="10"/>
                    <a:pt x="2993" y="30"/>
                  </a:cubicBezTo>
                  <a:lnTo>
                    <a:pt x="69" y="1718"/>
                  </a:lnTo>
                  <a:cubicBezTo>
                    <a:pt x="0" y="1757"/>
                    <a:pt x="0" y="1822"/>
                    <a:pt x="69" y="1861"/>
                  </a:cubicBezTo>
                  <a:lnTo>
                    <a:pt x="585" y="2159"/>
                  </a:lnTo>
                  <a:cubicBezTo>
                    <a:pt x="620" y="2179"/>
                    <a:pt x="665" y="2189"/>
                    <a:pt x="710" y="2189"/>
                  </a:cubicBezTo>
                  <a:cubicBezTo>
                    <a:pt x="755" y="2189"/>
                    <a:pt x="800" y="2179"/>
                    <a:pt x="835" y="2159"/>
                  </a:cubicBezTo>
                  <a:lnTo>
                    <a:pt x="3758" y="471"/>
                  </a:lnTo>
                  <a:cubicBezTo>
                    <a:pt x="3827" y="432"/>
                    <a:pt x="3827" y="368"/>
                    <a:pt x="3758" y="327"/>
                  </a:cubicBezTo>
                  <a:lnTo>
                    <a:pt x="3242" y="30"/>
                  </a:lnTo>
                  <a:cubicBezTo>
                    <a:pt x="3208" y="10"/>
                    <a:pt x="3163" y="0"/>
                    <a:pt x="3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3" name="Google Shape;2690;p56">
              <a:extLst>
                <a:ext uri="{FF2B5EF4-FFF2-40B4-BE49-F238E27FC236}">
                  <a16:creationId xmlns:a16="http://schemas.microsoft.com/office/drawing/2014/main" id="{69A91E3A-7EA4-107E-FC09-CA10D96EA4EB}"/>
                </a:ext>
              </a:extLst>
            </p:cNvPr>
            <p:cNvSpPr/>
            <p:nvPr/>
          </p:nvSpPr>
          <p:spPr>
            <a:xfrm>
              <a:off x="-4423316" y="3570905"/>
              <a:ext cx="419649" cy="242336"/>
            </a:xfrm>
            <a:custGeom>
              <a:avLst/>
              <a:gdLst/>
              <a:ahLst/>
              <a:cxnLst/>
              <a:rect l="l" t="t" r="r" b="b"/>
              <a:pathLst>
                <a:path w="6854" h="3958" extrusionOk="0">
                  <a:moveTo>
                    <a:pt x="2851" y="148"/>
                  </a:moveTo>
                  <a:lnTo>
                    <a:pt x="6598" y="2311"/>
                  </a:lnTo>
                  <a:lnTo>
                    <a:pt x="4004" y="3810"/>
                  </a:lnTo>
                  <a:lnTo>
                    <a:pt x="256" y="1646"/>
                  </a:lnTo>
                  <a:lnTo>
                    <a:pt x="2851" y="148"/>
                  </a:lnTo>
                  <a:close/>
                  <a:moveTo>
                    <a:pt x="2851" y="1"/>
                  </a:moveTo>
                  <a:lnTo>
                    <a:pt x="1" y="1646"/>
                  </a:lnTo>
                  <a:lnTo>
                    <a:pt x="4004" y="3958"/>
                  </a:lnTo>
                  <a:lnTo>
                    <a:pt x="6854" y="2311"/>
                  </a:lnTo>
                  <a:lnTo>
                    <a:pt x="2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4" name="Google Shape;2691;p56">
              <a:extLst>
                <a:ext uri="{FF2B5EF4-FFF2-40B4-BE49-F238E27FC236}">
                  <a16:creationId xmlns:a16="http://schemas.microsoft.com/office/drawing/2014/main" id="{551FC83E-4094-6889-1E2D-1A637984A5C3}"/>
                </a:ext>
              </a:extLst>
            </p:cNvPr>
            <p:cNvSpPr/>
            <p:nvPr/>
          </p:nvSpPr>
          <p:spPr>
            <a:xfrm>
              <a:off x="-4293643" y="3609170"/>
              <a:ext cx="224825" cy="128638"/>
            </a:xfrm>
            <a:custGeom>
              <a:avLst/>
              <a:gdLst/>
              <a:ahLst/>
              <a:cxnLst/>
              <a:rect l="l" t="t" r="r" b="b"/>
              <a:pathLst>
                <a:path w="3672" h="2101" extrusionOk="0">
                  <a:moveTo>
                    <a:pt x="681" y="0"/>
                  </a:moveTo>
                  <a:cubicBezTo>
                    <a:pt x="638" y="0"/>
                    <a:pt x="595" y="10"/>
                    <a:pt x="562" y="29"/>
                  </a:cubicBezTo>
                  <a:lnTo>
                    <a:pt x="67" y="315"/>
                  </a:lnTo>
                  <a:cubicBezTo>
                    <a:pt x="1" y="352"/>
                    <a:pt x="1" y="415"/>
                    <a:pt x="67" y="452"/>
                  </a:cubicBezTo>
                  <a:lnTo>
                    <a:pt x="2871" y="2072"/>
                  </a:lnTo>
                  <a:cubicBezTo>
                    <a:pt x="2904" y="2091"/>
                    <a:pt x="2948" y="2101"/>
                    <a:pt x="2992" y="2101"/>
                  </a:cubicBezTo>
                  <a:cubicBezTo>
                    <a:pt x="3009" y="2101"/>
                    <a:pt x="3026" y="2099"/>
                    <a:pt x="3042" y="2096"/>
                  </a:cubicBezTo>
                  <a:cubicBezTo>
                    <a:pt x="3067" y="2091"/>
                    <a:pt x="3091" y="2083"/>
                    <a:pt x="3111" y="2072"/>
                  </a:cubicBezTo>
                  <a:lnTo>
                    <a:pt x="3605" y="1787"/>
                  </a:lnTo>
                  <a:cubicBezTo>
                    <a:pt x="3672" y="1748"/>
                    <a:pt x="3672" y="1686"/>
                    <a:pt x="3605" y="1648"/>
                  </a:cubicBezTo>
                  <a:lnTo>
                    <a:pt x="800" y="29"/>
                  </a:lnTo>
                  <a:cubicBezTo>
                    <a:pt x="768" y="10"/>
                    <a:pt x="725" y="0"/>
                    <a:pt x="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5" name="Google Shape;2692;p56">
              <a:extLst>
                <a:ext uri="{FF2B5EF4-FFF2-40B4-BE49-F238E27FC236}">
                  <a16:creationId xmlns:a16="http://schemas.microsoft.com/office/drawing/2014/main" id="{2567C4BB-20D7-6784-063C-B74F3D8FDE8C}"/>
                </a:ext>
              </a:extLst>
            </p:cNvPr>
            <p:cNvSpPr/>
            <p:nvPr/>
          </p:nvSpPr>
          <p:spPr>
            <a:xfrm>
              <a:off x="-4353582" y="3643761"/>
              <a:ext cx="224825" cy="128638"/>
            </a:xfrm>
            <a:custGeom>
              <a:avLst/>
              <a:gdLst/>
              <a:ahLst/>
              <a:cxnLst/>
              <a:rect l="l" t="t" r="r" b="b"/>
              <a:pathLst>
                <a:path w="3672" h="2101" extrusionOk="0">
                  <a:moveTo>
                    <a:pt x="681" y="0"/>
                  </a:moveTo>
                  <a:cubicBezTo>
                    <a:pt x="637" y="0"/>
                    <a:pt x="594" y="10"/>
                    <a:pt x="561" y="29"/>
                  </a:cubicBezTo>
                  <a:lnTo>
                    <a:pt x="67" y="315"/>
                  </a:lnTo>
                  <a:cubicBezTo>
                    <a:pt x="0" y="352"/>
                    <a:pt x="1" y="415"/>
                    <a:pt x="67" y="453"/>
                  </a:cubicBezTo>
                  <a:lnTo>
                    <a:pt x="2872" y="2072"/>
                  </a:lnTo>
                  <a:cubicBezTo>
                    <a:pt x="2904" y="2091"/>
                    <a:pt x="2947" y="2101"/>
                    <a:pt x="2990" y="2101"/>
                  </a:cubicBezTo>
                  <a:cubicBezTo>
                    <a:pt x="3034" y="2101"/>
                    <a:pt x="3077" y="2091"/>
                    <a:pt x="3110" y="2072"/>
                  </a:cubicBezTo>
                  <a:lnTo>
                    <a:pt x="3605" y="1787"/>
                  </a:lnTo>
                  <a:cubicBezTo>
                    <a:pt x="3671" y="1749"/>
                    <a:pt x="3671" y="1687"/>
                    <a:pt x="3605" y="1648"/>
                  </a:cubicBezTo>
                  <a:lnTo>
                    <a:pt x="801" y="29"/>
                  </a:lnTo>
                  <a:cubicBezTo>
                    <a:pt x="768" y="10"/>
                    <a:pt x="724" y="0"/>
                    <a:pt x="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6" name="Google Shape;2693;p56">
              <a:extLst>
                <a:ext uri="{FF2B5EF4-FFF2-40B4-BE49-F238E27FC236}">
                  <a16:creationId xmlns:a16="http://schemas.microsoft.com/office/drawing/2014/main" id="{989EF53C-AEBF-FDE2-9D71-F9566705A196}"/>
                </a:ext>
              </a:extLst>
            </p:cNvPr>
            <p:cNvSpPr/>
            <p:nvPr/>
          </p:nvSpPr>
          <p:spPr>
            <a:xfrm>
              <a:off x="-2427281" y="3510049"/>
              <a:ext cx="69003" cy="31471"/>
            </a:xfrm>
            <a:custGeom>
              <a:avLst/>
              <a:gdLst/>
              <a:ahLst/>
              <a:cxnLst/>
              <a:rect l="l" t="t" r="r" b="b"/>
              <a:pathLst>
                <a:path w="1127" h="514" extrusionOk="0">
                  <a:moveTo>
                    <a:pt x="591" y="182"/>
                  </a:moveTo>
                  <a:lnTo>
                    <a:pt x="723" y="258"/>
                  </a:lnTo>
                  <a:lnTo>
                    <a:pt x="554" y="324"/>
                  </a:lnTo>
                  <a:lnTo>
                    <a:pt x="424" y="248"/>
                  </a:lnTo>
                  <a:lnTo>
                    <a:pt x="591" y="182"/>
                  </a:lnTo>
                  <a:close/>
                  <a:moveTo>
                    <a:pt x="796" y="0"/>
                  </a:moveTo>
                  <a:cubicBezTo>
                    <a:pt x="790" y="0"/>
                    <a:pt x="785" y="1"/>
                    <a:pt x="781" y="3"/>
                  </a:cubicBezTo>
                  <a:lnTo>
                    <a:pt x="582" y="83"/>
                  </a:lnTo>
                  <a:lnTo>
                    <a:pt x="465" y="14"/>
                  </a:lnTo>
                  <a:cubicBezTo>
                    <a:pt x="456" y="9"/>
                    <a:pt x="446" y="7"/>
                    <a:pt x="435" y="7"/>
                  </a:cubicBezTo>
                  <a:cubicBezTo>
                    <a:pt x="433" y="7"/>
                    <a:pt x="430" y="7"/>
                    <a:pt x="428" y="7"/>
                  </a:cubicBezTo>
                  <a:cubicBezTo>
                    <a:pt x="413" y="8"/>
                    <a:pt x="401" y="12"/>
                    <a:pt x="390" y="19"/>
                  </a:cubicBezTo>
                  <a:cubicBezTo>
                    <a:pt x="377" y="26"/>
                    <a:pt x="370" y="33"/>
                    <a:pt x="368" y="41"/>
                  </a:cubicBezTo>
                  <a:cubicBezTo>
                    <a:pt x="367" y="49"/>
                    <a:pt x="373" y="56"/>
                    <a:pt x="385" y="64"/>
                  </a:cubicBezTo>
                  <a:lnTo>
                    <a:pt x="482" y="119"/>
                  </a:lnTo>
                  <a:lnTo>
                    <a:pt x="314" y="186"/>
                  </a:lnTo>
                  <a:lnTo>
                    <a:pt x="198" y="119"/>
                  </a:lnTo>
                  <a:cubicBezTo>
                    <a:pt x="190" y="114"/>
                    <a:pt x="180" y="112"/>
                    <a:pt x="168" y="112"/>
                  </a:cubicBezTo>
                  <a:cubicBezTo>
                    <a:pt x="166" y="112"/>
                    <a:pt x="164" y="112"/>
                    <a:pt x="161" y="112"/>
                  </a:cubicBezTo>
                  <a:cubicBezTo>
                    <a:pt x="147" y="113"/>
                    <a:pt x="133" y="116"/>
                    <a:pt x="122" y="123"/>
                  </a:cubicBezTo>
                  <a:cubicBezTo>
                    <a:pt x="109" y="130"/>
                    <a:pt x="104" y="138"/>
                    <a:pt x="103" y="146"/>
                  </a:cubicBezTo>
                  <a:cubicBezTo>
                    <a:pt x="102" y="154"/>
                    <a:pt x="106" y="162"/>
                    <a:pt x="117" y="168"/>
                  </a:cubicBezTo>
                  <a:lnTo>
                    <a:pt x="213" y="223"/>
                  </a:lnTo>
                  <a:lnTo>
                    <a:pt x="19" y="302"/>
                  </a:lnTo>
                  <a:cubicBezTo>
                    <a:pt x="5" y="310"/>
                    <a:pt x="0" y="319"/>
                    <a:pt x="5" y="330"/>
                  </a:cubicBezTo>
                  <a:cubicBezTo>
                    <a:pt x="9" y="342"/>
                    <a:pt x="19" y="352"/>
                    <a:pt x="34" y="360"/>
                  </a:cubicBezTo>
                  <a:cubicBezTo>
                    <a:pt x="44" y="365"/>
                    <a:pt x="55" y="370"/>
                    <a:pt x="71" y="372"/>
                  </a:cubicBezTo>
                  <a:cubicBezTo>
                    <a:pt x="78" y="374"/>
                    <a:pt x="85" y="374"/>
                    <a:pt x="91" y="374"/>
                  </a:cubicBezTo>
                  <a:cubicBezTo>
                    <a:pt x="98" y="374"/>
                    <a:pt x="104" y="373"/>
                    <a:pt x="109" y="371"/>
                  </a:cubicBezTo>
                  <a:lnTo>
                    <a:pt x="323" y="287"/>
                  </a:lnTo>
                  <a:lnTo>
                    <a:pt x="454" y="362"/>
                  </a:lnTo>
                  <a:lnTo>
                    <a:pt x="258" y="440"/>
                  </a:lnTo>
                  <a:cubicBezTo>
                    <a:pt x="245" y="449"/>
                    <a:pt x="239" y="458"/>
                    <a:pt x="243" y="469"/>
                  </a:cubicBezTo>
                  <a:cubicBezTo>
                    <a:pt x="248" y="480"/>
                    <a:pt x="258" y="489"/>
                    <a:pt x="274" y="498"/>
                  </a:cubicBezTo>
                  <a:cubicBezTo>
                    <a:pt x="284" y="504"/>
                    <a:pt x="296" y="508"/>
                    <a:pt x="312" y="512"/>
                  </a:cubicBezTo>
                  <a:cubicBezTo>
                    <a:pt x="319" y="513"/>
                    <a:pt x="325" y="513"/>
                    <a:pt x="330" y="513"/>
                  </a:cubicBezTo>
                  <a:cubicBezTo>
                    <a:pt x="337" y="513"/>
                    <a:pt x="343" y="512"/>
                    <a:pt x="348" y="511"/>
                  </a:cubicBezTo>
                  <a:lnTo>
                    <a:pt x="563" y="425"/>
                  </a:lnTo>
                  <a:lnTo>
                    <a:pt x="679" y="493"/>
                  </a:lnTo>
                  <a:cubicBezTo>
                    <a:pt x="687" y="496"/>
                    <a:pt x="697" y="500"/>
                    <a:pt x="710" y="500"/>
                  </a:cubicBezTo>
                  <a:cubicBezTo>
                    <a:pt x="712" y="500"/>
                    <a:pt x="714" y="499"/>
                    <a:pt x="716" y="499"/>
                  </a:cubicBezTo>
                  <a:cubicBezTo>
                    <a:pt x="732" y="499"/>
                    <a:pt x="746" y="496"/>
                    <a:pt x="757" y="489"/>
                  </a:cubicBezTo>
                  <a:cubicBezTo>
                    <a:pt x="769" y="482"/>
                    <a:pt x="775" y="475"/>
                    <a:pt x="775" y="466"/>
                  </a:cubicBezTo>
                  <a:cubicBezTo>
                    <a:pt x="775" y="457"/>
                    <a:pt x="769" y="449"/>
                    <a:pt x="760" y="443"/>
                  </a:cubicBezTo>
                  <a:lnTo>
                    <a:pt x="663" y="387"/>
                  </a:lnTo>
                  <a:lnTo>
                    <a:pt x="832" y="321"/>
                  </a:lnTo>
                  <a:lnTo>
                    <a:pt x="947" y="388"/>
                  </a:lnTo>
                  <a:cubicBezTo>
                    <a:pt x="956" y="392"/>
                    <a:pt x="969" y="395"/>
                    <a:pt x="983" y="395"/>
                  </a:cubicBezTo>
                  <a:cubicBezTo>
                    <a:pt x="999" y="395"/>
                    <a:pt x="1012" y="390"/>
                    <a:pt x="1024" y="383"/>
                  </a:cubicBezTo>
                  <a:cubicBezTo>
                    <a:pt x="1035" y="377"/>
                    <a:pt x="1042" y="369"/>
                    <a:pt x="1042" y="361"/>
                  </a:cubicBezTo>
                  <a:cubicBezTo>
                    <a:pt x="1042" y="352"/>
                    <a:pt x="1036" y="344"/>
                    <a:pt x="1027" y="338"/>
                  </a:cubicBezTo>
                  <a:lnTo>
                    <a:pt x="930" y="283"/>
                  </a:lnTo>
                  <a:lnTo>
                    <a:pt x="1106" y="213"/>
                  </a:lnTo>
                  <a:cubicBezTo>
                    <a:pt x="1121" y="204"/>
                    <a:pt x="1126" y="195"/>
                    <a:pt x="1122" y="184"/>
                  </a:cubicBezTo>
                  <a:cubicBezTo>
                    <a:pt x="1117" y="174"/>
                    <a:pt x="1108" y="165"/>
                    <a:pt x="1094" y="157"/>
                  </a:cubicBezTo>
                  <a:cubicBezTo>
                    <a:pt x="1082" y="150"/>
                    <a:pt x="1070" y="145"/>
                    <a:pt x="1056" y="142"/>
                  </a:cubicBezTo>
                  <a:cubicBezTo>
                    <a:pt x="1049" y="141"/>
                    <a:pt x="1043" y="140"/>
                    <a:pt x="1037" y="140"/>
                  </a:cubicBezTo>
                  <a:cubicBezTo>
                    <a:pt x="1031" y="140"/>
                    <a:pt x="1026" y="141"/>
                    <a:pt x="1022" y="142"/>
                  </a:cubicBezTo>
                  <a:lnTo>
                    <a:pt x="822" y="220"/>
                  </a:lnTo>
                  <a:lnTo>
                    <a:pt x="690" y="145"/>
                  </a:lnTo>
                  <a:lnTo>
                    <a:pt x="865" y="75"/>
                  </a:lnTo>
                  <a:cubicBezTo>
                    <a:pt x="881" y="66"/>
                    <a:pt x="886" y="57"/>
                    <a:pt x="882" y="47"/>
                  </a:cubicBezTo>
                  <a:cubicBezTo>
                    <a:pt x="877" y="35"/>
                    <a:pt x="868" y="26"/>
                    <a:pt x="853" y="17"/>
                  </a:cubicBezTo>
                  <a:cubicBezTo>
                    <a:pt x="841" y="11"/>
                    <a:pt x="829" y="6"/>
                    <a:pt x="815" y="3"/>
                  </a:cubicBezTo>
                  <a:cubicBezTo>
                    <a:pt x="808" y="1"/>
                    <a:pt x="802" y="0"/>
                    <a:pt x="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7" name="Google Shape;2694;p56">
              <a:extLst>
                <a:ext uri="{FF2B5EF4-FFF2-40B4-BE49-F238E27FC236}">
                  <a16:creationId xmlns:a16="http://schemas.microsoft.com/office/drawing/2014/main" id="{5DCD24F5-7F23-A7E4-A5C8-24623316AC4E}"/>
                </a:ext>
              </a:extLst>
            </p:cNvPr>
            <p:cNvSpPr/>
            <p:nvPr/>
          </p:nvSpPr>
          <p:spPr>
            <a:xfrm>
              <a:off x="-2366791" y="3540110"/>
              <a:ext cx="66982" cy="36001"/>
            </a:xfrm>
            <a:custGeom>
              <a:avLst/>
              <a:gdLst/>
              <a:ahLst/>
              <a:cxnLst/>
              <a:rect l="l" t="t" r="r" b="b"/>
              <a:pathLst>
                <a:path w="1094" h="588" extrusionOk="0">
                  <a:moveTo>
                    <a:pt x="432" y="292"/>
                  </a:moveTo>
                  <a:cubicBezTo>
                    <a:pt x="443" y="292"/>
                    <a:pt x="455" y="293"/>
                    <a:pt x="468" y="297"/>
                  </a:cubicBezTo>
                  <a:cubicBezTo>
                    <a:pt x="503" y="304"/>
                    <a:pt x="542" y="321"/>
                    <a:pt x="585" y="347"/>
                  </a:cubicBezTo>
                  <a:lnTo>
                    <a:pt x="619" y="366"/>
                  </a:lnTo>
                  <a:lnTo>
                    <a:pt x="577" y="391"/>
                  </a:lnTo>
                  <a:cubicBezTo>
                    <a:pt x="566" y="397"/>
                    <a:pt x="554" y="401"/>
                    <a:pt x="538" y="404"/>
                  </a:cubicBezTo>
                  <a:cubicBezTo>
                    <a:pt x="526" y="405"/>
                    <a:pt x="514" y="406"/>
                    <a:pt x="502" y="406"/>
                  </a:cubicBezTo>
                  <a:cubicBezTo>
                    <a:pt x="497" y="406"/>
                    <a:pt x="492" y="406"/>
                    <a:pt x="487" y="406"/>
                  </a:cubicBezTo>
                  <a:cubicBezTo>
                    <a:pt x="470" y="405"/>
                    <a:pt x="452" y="401"/>
                    <a:pt x="434" y="397"/>
                  </a:cubicBezTo>
                  <a:cubicBezTo>
                    <a:pt x="415" y="392"/>
                    <a:pt x="399" y="384"/>
                    <a:pt x="384" y="377"/>
                  </a:cubicBezTo>
                  <a:cubicBezTo>
                    <a:pt x="365" y="365"/>
                    <a:pt x="353" y="354"/>
                    <a:pt x="351" y="342"/>
                  </a:cubicBezTo>
                  <a:cubicBezTo>
                    <a:pt x="348" y="329"/>
                    <a:pt x="356" y="318"/>
                    <a:pt x="375" y="307"/>
                  </a:cubicBezTo>
                  <a:cubicBezTo>
                    <a:pt x="393" y="297"/>
                    <a:pt x="411" y="292"/>
                    <a:pt x="432" y="292"/>
                  </a:cubicBezTo>
                  <a:close/>
                  <a:moveTo>
                    <a:pt x="525" y="0"/>
                  </a:moveTo>
                  <a:cubicBezTo>
                    <a:pt x="521" y="0"/>
                    <a:pt x="517" y="0"/>
                    <a:pt x="513" y="0"/>
                  </a:cubicBezTo>
                  <a:cubicBezTo>
                    <a:pt x="450" y="2"/>
                    <a:pt x="389" y="12"/>
                    <a:pt x="330" y="29"/>
                  </a:cubicBezTo>
                  <a:cubicBezTo>
                    <a:pt x="270" y="45"/>
                    <a:pt x="215" y="69"/>
                    <a:pt x="164" y="98"/>
                  </a:cubicBezTo>
                  <a:cubicBezTo>
                    <a:pt x="104" y="132"/>
                    <a:pt x="63" y="167"/>
                    <a:pt x="38" y="203"/>
                  </a:cubicBezTo>
                  <a:cubicBezTo>
                    <a:pt x="12" y="238"/>
                    <a:pt x="1" y="273"/>
                    <a:pt x="3" y="307"/>
                  </a:cubicBezTo>
                  <a:cubicBezTo>
                    <a:pt x="5" y="341"/>
                    <a:pt x="19" y="373"/>
                    <a:pt x="45" y="404"/>
                  </a:cubicBezTo>
                  <a:cubicBezTo>
                    <a:pt x="71" y="434"/>
                    <a:pt x="104" y="462"/>
                    <a:pt x="147" y="487"/>
                  </a:cubicBezTo>
                  <a:cubicBezTo>
                    <a:pt x="166" y="498"/>
                    <a:pt x="189" y="509"/>
                    <a:pt x="215" y="522"/>
                  </a:cubicBezTo>
                  <a:cubicBezTo>
                    <a:pt x="241" y="533"/>
                    <a:pt x="267" y="543"/>
                    <a:pt x="292" y="551"/>
                  </a:cubicBezTo>
                  <a:cubicBezTo>
                    <a:pt x="318" y="560"/>
                    <a:pt x="342" y="566"/>
                    <a:pt x="362" y="569"/>
                  </a:cubicBezTo>
                  <a:cubicBezTo>
                    <a:pt x="371" y="570"/>
                    <a:pt x="378" y="571"/>
                    <a:pt x="385" y="571"/>
                  </a:cubicBezTo>
                  <a:cubicBezTo>
                    <a:pt x="395" y="571"/>
                    <a:pt x="403" y="570"/>
                    <a:pt x="410" y="567"/>
                  </a:cubicBezTo>
                  <a:cubicBezTo>
                    <a:pt x="415" y="563"/>
                    <a:pt x="419" y="558"/>
                    <a:pt x="421" y="550"/>
                  </a:cubicBezTo>
                  <a:cubicBezTo>
                    <a:pt x="424" y="542"/>
                    <a:pt x="421" y="535"/>
                    <a:pt x="411" y="530"/>
                  </a:cubicBezTo>
                  <a:cubicBezTo>
                    <a:pt x="404" y="526"/>
                    <a:pt x="396" y="523"/>
                    <a:pt x="385" y="521"/>
                  </a:cubicBezTo>
                  <a:cubicBezTo>
                    <a:pt x="375" y="517"/>
                    <a:pt x="361" y="513"/>
                    <a:pt x="345" y="508"/>
                  </a:cubicBezTo>
                  <a:cubicBezTo>
                    <a:pt x="330" y="504"/>
                    <a:pt x="312" y="497"/>
                    <a:pt x="291" y="489"/>
                  </a:cubicBezTo>
                  <a:cubicBezTo>
                    <a:pt x="272" y="481"/>
                    <a:pt x="250" y="470"/>
                    <a:pt x="227" y="457"/>
                  </a:cubicBezTo>
                  <a:cubicBezTo>
                    <a:pt x="177" y="427"/>
                    <a:pt x="143" y="399"/>
                    <a:pt x="125" y="371"/>
                  </a:cubicBezTo>
                  <a:cubicBezTo>
                    <a:pt x="106" y="343"/>
                    <a:pt x="100" y="316"/>
                    <a:pt x="106" y="289"/>
                  </a:cubicBezTo>
                  <a:cubicBezTo>
                    <a:pt x="111" y="263"/>
                    <a:pt x="127" y="237"/>
                    <a:pt x="153" y="213"/>
                  </a:cubicBezTo>
                  <a:cubicBezTo>
                    <a:pt x="178" y="188"/>
                    <a:pt x="209" y="166"/>
                    <a:pt x="245" y="145"/>
                  </a:cubicBezTo>
                  <a:cubicBezTo>
                    <a:pt x="285" y="122"/>
                    <a:pt x="327" y="103"/>
                    <a:pt x="372" y="87"/>
                  </a:cubicBezTo>
                  <a:cubicBezTo>
                    <a:pt x="417" y="73"/>
                    <a:pt x="466" y="64"/>
                    <a:pt x="517" y="60"/>
                  </a:cubicBezTo>
                  <a:cubicBezTo>
                    <a:pt x="525" y="60"/>
                    <a:pt x="533" y="60"/>
                    <a:pt x="541" y="60"/>
                  </a:cubicBezTo>
                  <a:cubicBezTo>
                    <a:pt x="584" y="60"/>
                    <a:pt x="628" y="64"/>
                    <a:pt x="673" y="75"/>
                  </a:cubicBezTo>
                  <a:cubicBezTo>
                    <a:pt x="727" y="87"/>
                    <a:pt x="782" y="110"/>
                    <a:pt x="840" y="143"/>
                  </a:cubicBezTo>
                  <a:cubicBezTo>
                    <a:pt x="939" y="200"/>
                    <a:pt x="987" y="256"/>
                    <a:pt x="984" y="312"/>
                  </a:cubicBezTo>
                  <a:cubicBezTo>
                    <a:pt x="981" y="368"/>
                    <a:pt x="932" y="422"/>
                    <a:pt x="840" y="476"/>
                  </a:cubicBezTo>
                  <a:cubicBezTo>
                    <a:pt x="825" y="484"/>
                    <a:pt x="808" y="493"/>
                    <a:pt x="789" y="502"/>
                  </a:cubicBezTo>
                  <a:cubicBezTo>
                    <a:pt x="770" y="512"/>
                    <a:pt x="751" y="518"/>
                    <a:pt x="729" y="525"/>
                  </a:cubicBezTo>
                  <a:cubicBezTo>
                    <a:pt x="709" y="531"/>
                    <a:pt x="689" y="534"/>
                    <a:pt x="670" y="535"/>
                  </a:cubicBezTo>
                  <a:cubicBezTo>
                    <a:pt x="668" y="535"/>
                    <a:pt x="666" y="535"/>
                    <a:pt x="664" y="535"/>
                  </a:cubicBezTo>
                  <a:cubicBezTo>
                    <a:pt x="647" y="535"/>
                    <a:pt x="632" y="531"/>
                    <a:pt x="618" y="523"/>
                  </a:cubicBezTo>
                  <a:cubicBezTo>
                    <a:pt x="606" y="516"/>
                    <a:pt x="599" y="507"/>
                    <a:pt x="598" y="497"/>
                  </a:cubicBezTo>
                  <a:cubicBezTo>
                    <a:pt x="598" y="487"/>
                    <a:pt x="604" y="477"/>
                    <a:pt x="619" y="466"/>
                  </a:cubicBezTo>
                  <a:lnTo>
                    <a:pt x="792" y="364"/>
                  </a:lnTo>
                  <a:cubicBezTo>
                    <a:pt x="815" y="352"/>
                    <a:pt x="830" y="338"/>
                    <a:pt x="838" y="323"/>
                  </a:cubicBezTo>
                  <a:cubicBezTo>
                    <a:pt x="845" y="308"/>
                    <a:pt x="847" y="293"/>
                    <a:pt x="843" y="277"/>
                  </a:cubicBezTo>
                  <a:cubicBezTo>
                    <a:pt x="839" y="262"/>
                    <a:pt x="828" y="246"/>
                    <a:pt x="814" y="230"/>
                  </a:cubicBezTo>
                  <a:cubicBezTo>
                    <a:pt x="798" y="214"/>
                    <a:pt x="778" y="200"/>
                    <a:pt x="753" y="185"/>
                  </a:cubicBezTo>
                  <a:cubicBezTo>
                    <a:pt x="735" y="175"/>
                    <a:pt x="715" y="165"/>
                    <a:pt x="693" y="156"/>
                  </a:cubicBezTo>
                  <a:cubicBezTo>
                    <a:pt x="672" y="147"/>
                    <a:pt x="651" y="140"/>
                    <a:pt x="630" y="134"/>
                  </a:cubicBezTo>
                  <a:cubicBezTo>
                    <a:pt x="610" y="130"/>
                    <a:pt x="591" y="127"/>
                    <a:pt x="574" y="125"/>
                  </a:cubicBezTo>
                  <a:cubicBezTo>
                    <a:pt x="571" y="125"/>
                    <a:pt x="569" y="125"/>
                    <a:pt x="566" y="125"/>
                  </a:cubicBezTo>
                  <a:cubicBezTo>
                    <a:pt x="554" y="125"/>
                    <a:pt x="544" y="127"/>
                    <a:pt x="537" y="131"/>
                  </a:cubicBezTo>
                  <a:cubicBezTo>
                    <a:pt x="530" y="136"/>
                    <a:pt x="523" y="142"/>
                    <a:pt x="519" y="151"/>
                  </a:cubicBezTo>
                  <a:cubicBezTo>
                    <a:pt x="514" y="160"/>
                    <a:pt x="517" y="168"/>
                    <a:pt x="526" y="173"/>
                  </a:cubicBezTo>
                  <a:cubicBezTo>
                    <a:pt x="530" y="176"/>
                    <a:pt x="537" y="177"/>
                    <a:pt x="545" y="179"/>
                  </a:cubicBezTo>
                  <a:cubicBezTo>
                    <a:pt x="554" y="182"/>
                    <a:pt x="564" y="183"/>
                    <a:pt x="575" y="186"/>
                  </a:cubicBezTo>
                  <a:cubicBezTo>
                    <a:pt x="586" y="188"/>
                    <a:pt x="600" y="193"/>
                    <a:pt x="615" y="198"/>
                  </a:cubicBezTo>
                  <a:cubicBezTo>
                    <a:pt x="629" y="203"/>
                    <a:pt x="645" y="211"/>
                    <a:pt x="663" y="221"/>
                  </a:cubicBezTo>
                  <a:cubicBezTo>
                    <a:pt x="729" y="259"/>
                    <a:pt x="737" y="294"/>
                    <a:pt x="685" y="324"/>
                  </a:cubicBezTo>
                  <a:lnTo>
                    <a:pt x="667" y="334"/>
                  </a:lnTo>
                  <a:lnTo>
                    <a:pt x="626" y="310"/>
                  </a:lnTo>
                  <a:cubicBezTo>
                    <a:pt x="592" y="291"/>
                    <a:pt x="560" y="274"/>
                    <a:pt x="529" y="261"/>
                  </a:cubicBezTo>
                  <a:cubicBezTo>
                    <a:pt x="497" y="246"/>
                    <a:pt x="467" y="236"/>
                    <a:pt x="437" y="230"/>
                  </a:cubicBezTo>
                  <a:cubicBezTo>
                    <a:pt x="416" y="225"/>
                    <a:pt x="396" y="223"/>
                    <a:pt x="377" y="223"/>
                  </a:cubicBezTo>
                  <a:cubicBezTo>
                    <a:pt x="369" y="223"/>
                    <a:pt x="361" y="224"/>
                    <a:pt x="353" y="225"/>
                  </a:cubicBezTo>
                  <a:cubicBezTo>
                    <a:pt x="326" y="228"/>
                    <a:pt x="300" y="236"/>
                    <a:pt x="277" y="250"/>
                  </a:cubicBezTo>
                  <a:cubicBezTo>
                    <a:pt x="255" y="262"/>
                    <a:pt x="242" y="275"/>
                    <a:pt x="235" y="288"/>
                  </a:cubicBezTo>
                  <a:cubicBezTo>
                    <a:pt x="228" y="301"/>
                    <a:pt x="227" y="315"/>
                    <a:pt x="231" y="327"/>
                  </a:cubicBezTo>
                  <a:cubicBezTo>
                    <a:pt x="235" y="341"/>
                    <a:pt x="244" y="354"/>
                    <a:pt x="256" y="366"/>
                  </a:cubicBezTo>
                  <a:cubicBezTo>
                    <a:pt x="269" y="379"/>
                    <a:pt x="285" y="390"/>
                    <a:pt x="303" y="400"/>
                  </a:cubicBezTo>
                  <a:cubicBezTo>
                    <a:pt x="334" y="419"/>
                    <a:pt x="367" y="431"/>
                    <a:pt x="399" y="436"/>
                  </a:cubicBezTo>
                  <a:cubicBezTo>
                    <a:pt x="433" y="442"/>
                    <a:pt x="469" y="444"/>
                    <a:pt x="509" y="444"/>
                  </a:cubicBezTo>
                  <a:cubicBezTo>
                    <a:pt x="493" y="459"/>
                    <a:pt x="488" y="476"/>
                    <a:pt x="495" y="496"/>
                  </a:cubicBezTo>
                  <a:cubicBezTo>
                    <a:pt x="501" y="515"/>
                    <a:pt x="520" y="535"/>
                    <a:pt x="553" y="553"/>
                  </a:cubicBezTo>
                  <a:cubicBezTo>
                    <a:pt x="581" y="569"/>
                    <a:pt x="610" y="579"/>
                    <a:pt x="642" y="584"/>
                  </a:cubicBezTo>
                  <a:cubicBezTo>
                    <a:pt x="658" y="586"/>
                    <a:pt x="674" y="587"/>
                    <a:pt x="690" y="587"/>
                  </a:cubicBezTo>
                  <a:cubicBezTo>
                    <a:pt x="706" y="587"/>
                    <a:pt x="723" y="586"/>
                    <a:pt x="740" y="584"/>
                  </a:cubicBezTo>
                  <a:cubicBezTo>
                    <a:pt x="772" y="579"/>
                    <a:pt x="806" y="570"/>
                    <a:pt x="839" y="558"/>
                  </a:cubicBezTo>
                  <a:cubicBezTo>
                    <a:pt x="871" y="545"/>
                    <a:pt x="904" y="531"/>
                    <a:pt x="933" y="513"/>
                  </a:cubicBezTo>
                  <a:cubicBezTo>
                    <a:pt x="1041" y="451"/>
                    <a:pt x="1093" y="384"/>
                    <a:pt x="1090" y="313"/>
                  </a:cubicBezTo>
                  <a:cubicBezTo>
                    <a:pt x="1085" y="243"/>
                    <a:pt x="1024" y="173"/>
                    <a:pt x="907" y="105"/>
                  </a:cubicBezTo>
                  <a:cubicBezTo>
                    <a:pt x="842" y="68"/>
                    <a:pt x="776" y="41"/>
                    <a:pt x="709" y="24"/>
                  </a:cubicBezTo>
                  <a:cubicBezTo>
                    <a:pt x="647" y="8"/>
                    <a:pt x="586"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8" name="Google Shape;2695;p56">
              <a:extLst>
                <a:ext uri="{FF2B5EF4-FFF2-40B4-BE49-F238E27FC236}">
                  <a16:creationId xmlns:a16="http://schemas.microsoft.com/office/drawing/2014/main" id="{856F08C1-D806-2A78-BFC6-48CD9E8F2303}"/>
                </a:ext>
              </a:extLst>
            </p:cNvPr>
            <p:cNvSpPr/>
            <p:nvPr/>
          </p:nvSpPr>
          <p:spPr>
            <a:xfrm>
              <a:off x="-2311934" y="3570354"/>
              <a:ext cx="78983" cy="50573"/>
            </a:xfrm>
            <a:custGeom>
              <a:avLst/>
              <a:gdLst/>
              <a:ahLst/>
              <a:cxnLst/>
              <a:rect l="l" t="t" r="r" b="b"/>
              <a:pathLst>
                <a:path w="1290" h="826" extrusionOk="0">
                  <a:moveTo>
                    <a:pt x="628" y="65"/>
                  </a:moveTo>
                  <a:cubicBezTo>
                    <a:pt x="630" y="65"/>
                    <a:pt x="632" y="65"/>
                    <a:pt x="634" y="65"/>
                  </a:cubicBezTo>
                  <a:cubicBezTo>
                    <a:pt x="657" y="67"/>
                    <a:pt x="678" y="74"/>
                    <a:pt x="700" y="87"/>
                  </a:cubicBezTo>
                  <a:cubicBezTo>
                    <a:pt x="722" y="100"/>
                    <a:pt x="734" y="112"/>
                    <a:pt x="738" y="126"/>
                  </a:cubicBezTo>
                  <a:cubicBezTo>
                    <a:pt x="741" y="138"/>
                    <a:pt x="732" y="152"/>
                    <a:pt x="711" y="164"/>
                  </a:cubicBezTo>
                  <a:lnTo>
                    <a:pt x="557" y="252"/>
                  </a:lnTo>
                  <a:cubicBezTo>
                    <a:pt x="539" y="262"/>
                    <a:pt x="521" y="268"/>
                    <a:pt x="502" y="268"/>
                  </a:cubicBezTo>
                  <a:cubicBezTo>
                    <a:pt x="499" y="268"/>
                    <a:pt x="495" y="268"/>
                    <a:pt x="492" y="268"/>
                  </a:cubicBezTo>
                  <a:cubicBezTo>
                    <a:pt x="470" y="265"/>
                    <a:pt x="447" y="259"/>
                    <a:pt x="425" y="246"/>
                  </a:cubicBezTo>
                  <a:cubicBezTo>
                    <a:pt x="403" y="233"/>
                    <a:pt x="391" y="220"/>
                    <a:pt x="387" y="208"/>
                  </a:cubicBezTo>
                  <a:cubicBezTo>
                    <a:pt x="385" y="194"/>
                    <a:pt x="394" y="182"/>
                    <a:pt x="416" y="170"/>
                  </a:cubicBezTo>
                  <a:lnTo>
                    <a:pt x="569" y="82"/>
                  </a:lnTo>
                  <a:cubicBezTo>
                    <a:pt x="588" y="71"/>
                    <a:pt x="608" y="65"/>
                    <a:pt x="628" y="65"/>
                  </a:cubicBezTo>
                  <a:close/>
                  <a:moveTo>
                    <a:pt x="602" y="0"/>
                  </a:moveTo>
                  <a:cubicBezTo>
                    <a:pt x="562" y="0"/>
                    <a:pt x="523" y="11"/>
                    <a:pt x="485" y="33"/>
                  </a:cubicBezTo>
                  <a:lnTo>
                    <a:pt x="332" y="122"/>
                  </a:lnTo>
                  <a:cubicBezTo>
                    <a:pt x="309" y="136"/>
                    <a:pt x="293" y="149"/>
                    <a:pt x="285" y="163"/>
                  </a:cubicBezTo>
                  <a:cubicBezTo>
                    <a:pt x="277" y="178"/>
                    <a:pt x="275" y="191"/>
                    <a:pt x="278" y="205"/>
                  </a:cubicBezTo>
                  <a:cubicBezTo>
                    <a:pt x="282" y="218"/>
                    <a:pt x="291" y="232"/>
                    <a:pt x="304" y="245"/>
                  </a:cubicBezTo>
                  <a:cubicBezTo>
                    <a:pt x="319" y="259"/>
                    <a:pt x="337" y="272"/>
                    <a:pt x="359" y="285"/>
                  </a:cubicBezTo>
                  <a:cubicBezTo>
                    <a:pt x="380" y="297"/>
                    <a:pt x="402" y="307"/>
                    <a:pt x="426" y="315"/>
                  </a:cubicBezTo>
                  <a:cubicBezTo>
                    <a:pt x="449" y="324"/>
                    <a:pt x="473" y="328"/>
                    <a:pt x="497" y="331"/>
                  </a:cubicBezTo>
                  <a:cubicBezTo>
                    <a:pt x="505" y="331"/>
                    <a:pt x="512" y="332"/>
                    <a:pt x="520" y="332"/>
                  </a:cubicBezTo>
                  <a:cubicBezTo>
                    <a:pt x="536" y="332"/>
                    <a:pt x="552" y="330"/>
                    <a:pt x="568" y="327"/>
                  </a:cubicBezTo>
                  <a:cubicBezTo>
                    <a:pt x="592" y="322"/>
                    <a:pt x="616" y="313"/>
                    <a:pt x="640" y="299"/>
                  </a:cubicBezTo>
                  <a:lnTo>
                    <a:pt x="793" y="211"/>
                  </a:lnTo>
                  <a:cubicBezTo>
                    <a:pt x="816" y="198"/>
                    <a:pt x="832" y="183"/>
                    <a:pt x="840" y="170"/>
                  </a:cubicBezTo>
                  <a:cubicBezTo>
                    <a:pt x="849" y="156"/>
                    <a:pt x="851" y="142"/>
                    <a:pt x="847" y="128"/>
                  </a:cubicBezTo>
                  <a:cubicBezTo>
                    <a:pt x="843" y="115"/>
                    <a:pt x="834" y="101"/>
                    <a:pt x="820" y="87"/>
                  </a:cubicBezTo>
                  <a:cubicBezTo>
                    <a:pt x="806" y="74"/>
                    <a:pt x="788" y="60"/>
                    <a:pt x="767" y="49"/>
                  </a:cubicBezTo>
                  <a:cubicBezTo>
                    <a:pt x="723" y="23"/>
                    <a:pt x="677" y="8"/>
                    <a:pt x="628" y="2"/>
                  </a:cubicBezTo>
                  <a:cubicBezTo>
                    <a:pt x="620" y="1"/>
                    <a:pt x="611" y="0"/>
                    <a:pt x="602" y="0"/>
                  </a:cubicBezTo>
                  <a:close/>
                  <a:moveTo>
                    <a:pt x="1228" y="280"/>
                  </a:moveTo>
                  <a:cubicBezTo>
                    <a:pt x="1223" y="280"/>
                    <a:pt x="1218" y="281"/>
                    <a:pt x="1213" y="281"/>
                  </a:cubicBezTo>
                  <a:lnTo>
                    <a:pt x="34" y="479"/>
                  </a:lnTo>
                  <a:cubicBezTo>
                    <a:pt x="26" y="480"/>
                    <a:pt x="19" y="483"/>
                    <a:pt x="15" y="486"/>
                  </a:cubicBezTo>
                  <a:cubicBezTo>
                    <a:pt x="5" y="492"/>
                    <a:pt x="0" y="499"/>
                    <a:pt x="0" y="509"/>
                  </a:cubicBezTo>
                  <a:cubicBezTo>
                    <a:pt x="1" y="518"/>
                    <a:pt x="7" y="526"/>
                    <a:pt x="20" y="533"/>
                  </a:cubicBezTo>
                  <a:cubicBezTo>
                    <a:pt x="28" y="538"/>
                    <a:pt x="38" y="541"/>
                    <a:pt x="48" y="544"/>
                  </a:cubicBezTo>
                  <a:cubicBezTo>
                    <a:pt x="54" y="545"/>
                    <a:pt x="60" y="545"/>
                    <a:pt x="66" y="545"/>
                  </a:cubicBezTo>
                  <a:cubicBezTo>
                    <a:pt x="70" y="545"/>
                    <a:pt x="75" y="545"/>
                    <a:pt x="79" y="545"/>
                  </a:cubicBezTo>
                  <a:lnTo>
                    <a:pt x="1253" y="349"/>
                  </a:lnTo>
                  <a:cubicBezTo>
                    <a:pt x="1261" y="346"/>
                    <a:pt x="1268" y="344"/>
                    <a:pt x="1274" y="341"/>
                  </a:cubicBezTo>
                  <a:cubicBezTo>
                    <a:pt x="1286" y="334"/>
                    <a:pt x="1289" y="325"/>
                    <a:pt x="1287" y="315"/>
                  </a:cubicBezTo>
                  <a:cubicBezTo>
                    <a:pt x="1284" y="305"/>
                    <a:pt x="1277" y="297"/>
                    <a:pt x="1266" y="290"/>
                  </a:cubicBezTo>
                  <a:cubicBezTo>
                    <a:pt x="1259" y="287"/>
                    <a:pt x="1251" y="283"/>
                    <a:pt x="1242" y="281"/>
                  </a:cubicBezTo>
                  <a:cubicBezTo>
                    <a:pt x="1238" y="281"/>
                    <a:pt x="1233" y="280"/>
                    <a:pt x="1228" y="280"/>
                  </a:cubicBezTo>
                  <a:close/>
                  <a:moveTo>
                    <a:pt x="775" y="559"/>
                  </a:moveTo>
                  <a:cubicBezTo>
                    <a:pt x="778" y="559"/>
                    <a:pt x="782" y="559"/>
                    <a:pt x="785" y="559"/>
                  </a:cubicBezTo>
                  <a:cubicBezTo>
                    <a:pt x="807" y="560"/>
                    <a:pt x="829" y="568"/>
                    <a:pt x="851" y="581"/>
                  </a:cubicBezTo>
                  <a:cubicBezTo>
                    <a:pt x="873" y="593"/>
                    <a:pt x="886" y="607"/>
                    <a:pt x="890" y="619"/>
                  </a:cubicBezTo>
                  <a:cubicBezTo>
                    <a:pt x="892" y="633"/>
                    <a:pt x="883" y="645"/>
                    <a:pt x="861" y="657"/>
                  </a:cubicBezTo>
                  <a:lnTo>
                    <a:pt x="708" y="745"/>
                  </a:lnTo>
                  <a:cubicBezTo>
                    <a:pt x="690" y="756"/>
                    <a:pt x="672" y="761"/>
                    <a:pt x="653" y="761"/>
                  </a:cubicBezTo>
                  <a:cubicBezTo>
                    <a:pt x="650" y="761"/>
                    <a:pt x="646" y="761"/>
                    <a:pt x="643" y="761"/>
                  </a:cubicBezTo>
                  <a:cubicBezTo>
                    <a:pt x="621" y="760"/>
                    <a:pt x="598" y="752"/>
                    <a:pt x="575" y="739"/>
                  </a:cubicBezTo>
                  <a:cubicBezTo>
                    <a:pt x="554" y="727"/>
                    <a:pt x="542" y="714"/>
                    <a:pt x="538" y="701"/>
                  </a:cubicBezTo>
                  <a:cubicBezTo>
                    <a:pt x="536" y="689"/>
                    <a:pt x="545" y="676"/>
                    <a:pt x="566" y="664"/>
                  </a:cubicBezTo>
                  <a:lnTo>
                    <a:pt x="720" y="575"/>
                  </a:lnTo>
                  <a:cubicBezTo>
                    <a:pt x="738" y="564"/>
                    <a:pt x="756" y="559"/>
                    <a:pt x="775" y="559"/>
                  </a:cubicBezTo>
                  <a:close/>
                  <a:moveTo>
                    <a:pt x="752" y="495"/>
                  </a:moveTo>
                  <a:cubicBezTo>
                    <a:pt x="713" y="495"/>
                    <a:pt x="674" y="506"/>
                    <a:pt x="636" y="528"/>
                  </a:cubicBezTo>
                  <a:lnTo>
                    <a:pt x="483" y="616"/>
                  </a:lnTo>
                  <a:cubicBezTo>
                    <a:pt x="459" y="629"/>
                    <a:pt x="444" y="643"/>
                    <a:pt x="436" y="657"/>
                  </a:cubicBezTo>
                  <a:cubicBezTo>
                    <a:pt x="428" y="671"/>
                    <a:pt x="426" y="684"/>
                    <a:pt x="429" y="699"/>
                  </a:cubicBezTo>
                  <a:cubicBezTo>
                    <a:pt x="432" y="712"/>
                    <a:pt x="441" y="726"/>
                    <a:pt x="455" y="738"/>
                  </a:cubicBezTo>
                  <a:cubicBezTo>
                    <a:pt x="470" y="752"/>
                    <a:pt x="488" y="765"/>
                    <a:pt x="510" y="778"/>
                  </a:cubicBezTo>
                  <a:cubicBezTo>
                    <a:pt x="530" y="790"/>
                    <a:pt x="553" y="800"/>
                    <a:pt x="577" y="808"/>
                  </a:cubicBezTo>
                  <a:cubicBezTo>
                    <a:pt x="600" y="817"/>
                    <a:pt x="624" y="823"/>
                    <a:pt x="648" y="824"/>
                  </a:cubicBezTo>
                  <a:cubicBezTo>
                    <a:pt x="655" y="825"/>
                    <a:pt x="663" y="825"/>
                    <a:pt x="671" y="825"/>
                  </a:cubicBezTo>
                  <a:cubicBezTo>
                    <a:pt x="687" y="825"/>
                    <a:pt x="703" y="824"/>
                    <a:pt x="718" y="821"/>
                  </a:cubicBezTo>
                  <a:cubicBezTo>
                    <a:pt x="743" y="816"/>
                    <a:pt x="767" y="807"/>
                    <a:pt x="791" y="794"/>
                  </a:cubicBezTo>
                  <a:lnTo>
                    <a:pt x="944" y="705"/>
                  </a:lnTo>
                  <a:cubicBezTo>
                    <a:pt x="967" y="691"/>
                    <a:pt x="983" y="678"/>
                    <a:pt x="991" y="663"/>
                  </a:cubicBezTo>
                  <a:cubicBezTo>
                    <a:pt x="999" y="649"/>
                    <a:pt x="1002" y="636"/>
                    <a:pt x="998" y="622"/>
                  </a:cubicBezTo>
                  <a:cubicBezTo>
                    <a:pt x="994" y="609"/>
                    <a:pt x="985" y="595"/>
                    <a:pt x="971" y="582"/>
                  </a:cubicBezTo>
                  <a:cubicBezTo>
                    <a:pt x="956" y="568"/>
                    <a:pt x="939" y="555"/>
                    <a:pt x="918" y="542"/>
                  </a:cubicBezTo>
                  <a:cubicBezTo>
                    <a:pt x="874" y="518"/>
                    <a:pt x="828" y="502"/>
                    <a:pt x="778" y="496"/>
                  </a:cubicBezTo>
                  <a:cubicBezTo>
                    <a:pt x="770" y="495"/>
                    <a:pt x="761" y="495"/>
                    <a:pt x="752" y="49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49" name="Google Shape;2696;p56">
              <a:extLst>
                <a:ext uri="{FF2B5EF4-FFF2-40B4-BE49-F238E27FC236}">
                  <a16:creationId xmlns:a16="http://schemas.microsoft.com/office/drawing/2014/main" id="{08642C24-0478-E2BB-B68E-F4502DBB3699}"/>
                </a:ext>
              </a:extLst>
            </p:cNvPr>
            <p:cNvSpPr/>
            <p:nvPr/>
          </p:nvSpPr>
          <p:spPr>
            <a:xfrm>
              <a:off x="-2226159" y="3604150"/>
              <a:ext cx="21674" cy="12490"/>
            </a:xfrm>
            <a:custGeom>
              <a:avLst/>
              <a:gdLst/>
              <a:ahLst/>
              <a:cxnLst/>
              <a:rect l="l" t="t" r="r" b="b"/>
              <a:pathLst>
                <a:path w="354" h="204" extrusionOk="0">
                  <a:moveTo>
                    <a:pt x="53" y="1"/>
                  </a:moveTo>
                  <a:cubicBezTo>
                    <a:pt x="49" y="1"/>
                    <a:pt x="45" y="1"/>
                    <a:pt x="42" y="2"/>
                  </a:cubicBezTo>
                  <a:cubicBezTo>
                    <a:pt x="33" y="4"/>
                    <a:pt x="25" y="6"/>
                    <a:pt x="19" y="10"/>
                  </a:cubicBezTo>
                  <a:cubicBezTo>
                    <a:pt x="9" y="15"/>
                    <a:pt x="3" y="22"/>
                    <a:pt x="2" y="30"/>
                  </a:cubicBezTo>
                  <a:cubicBezTo>
                    <a:pt x="1" y="38"/>
                    <a:pt x="4" y="43"/>
                    <a:pt x="12" y="48"/>
                  </a:cubicBezTo>
                  <a:cubicBezTo>
                    <a:pt x="16" y="50"/>
                    <a:pt x="20" y="51"/>
                    <a:pt x="26" y="52"/>
                  </a:cubicBezTo>
                  <a:lnTo>
                    <a:pt x="201" y="87"/>
                  </a:lnTo>
                  <a:cubicBezTo>
                    <a:pt x="201" y="87"/>
                    <a:pt x="262" y="189"/>
                    <a:pt x="270" y="198"/>
                  </a:cubicBezTo>
                  <a:cubicBezTo>
                    <a:pt x="278" y="201"/>
                    <a:pt x="286" y="204"/>
                    <a:pt x="296" y="204"/>
                  </a:cubicBezTo>
                  <a:cubicBezTo>
                    <a:pt x="298" y="204"/>
                    <a:pt x="300" y="203"/>
                    <a:pt x="303" y="203"/>
                  </a:cubicBezTo>
                  <a:cubicBezTo>
                    <a:pt x="315" y="202"/>
                    <a:pt x="326" y="199"/>
                    <a:pt x="335" y="194"/>
                  </a:cubicBezTo>
                  <a:cubicBezTo>
                    <a:pt x="350" y="185"/>
                    <a:pt x="353" y="175"/>
                    <a:pt x="348" y="162"/>
                  </a:cubicBezTo>
                  <a:lnTo>
                    <a:pt x="287" y="60"/>
                  </a:lnTo>
                  <a:cubicBezTo>
                    <a:pt x="284" y="55"/>
                    <a:pt x="279" y="50"/>
                    <a:pt x="272" y="47"/>
                  </a:cubicBezTo>
                  <a:cubicBezTo>
                    <a:pt x="267" y="43"/>
                    <a:pt x="259" y="41"/>
                    <a:pt x="248" y="38"/>
                  </a:cubicBezTo>
                  <a:lnTo>
                    <a:pt x="72" y="3"/>
                  </a:lnTo>
                  <a:cubicBezTo>
                    <a:pt x="65" y="1"/>
                    <a:pt x="59" y="1"/>
                    <a:pt x="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0" name="Google Shape;2697;p56">
              <a:extLst>
                <a:ext uri="{FF2B5EF4-FFF2-40B4-BE49-F238E27FC236}">
                  <a16:creationId xmlns:a16="http://schemas.microsoft.com/office/drawing/2014/main" id="{F5C2F076-B91B-F07B-3CC0-E3D1D550A747}"/>
                </a:ext>
              </a:extLst>
            </p:cNvPr>
            <p:cNvSpPr/>
            <p:nvPr/>
          </p:nvSpPr>
          <p:spPr>
            <a:xfrm>
              <a:off x="-2230199" y="3621231"/>
              <a:ext cx="64717" cy="44206"/>
            </a:xfrm>
            <a:custGeom>
              <a:avLst/>
              <a:gdLst/>
              <a:ahLst/>
              <a:cxnLst/>
              <a:rect l="l" t="t" r="r" b="b"/>
              <a:pathLst>
                <a:path w="1057" h="722" extrusionOk="0">
                  <a:moveTo>
                    <a:pt x="361" y="257"/>
                  </a:moveTo>
                  <a:cubicBezTo>
                    <a:pt x="371" y="257"/>
                    <a:pt x="381" y="257"/>
                    <a:pt x="391" y="258"/>
                  </a:cubicBezTo>
                  <a:cubicBezTo>
                    <a:pt x="410" y="260"/>
                    <a:pt x="428" y="262"/>
                    <a:pt x="446" y="263"/>
                  </a:cubicBezTo>
                  <a:lnTo>
                    <a:pt x="454" y="512"/>
                  </a:lnTo>
                  <a:cubicBezTo>
                    <a:pt x="448" y="513"/>
                    <a:pt x="441" y="513"/>
                    <a:pt x="434" y="513"/>
                  </a:cubicBezTo>
                  <a:cubicBezTo>
                    <a:pt x="408" y="513"/>
                    <a:pt x="381" y="510"/>
                    <a:pt x="353" y="504"/>
                  </a:cubicBezTo>
                  <a:cubicBezTo>
                    <a:pt x="318" y="497"/>
                    <a:pt x="284" y="485"/>
                    <a:pt x="251" y="465"/>
                  </a:cubicBezTo>
                  <a:cubicBezTo>
                    <a:pt x="222" y="449"/>
                    <a:pt x="202" y="433"/>
                    <a:pt x="187" y="416"/>
                  </a:cubicBezTo>
                  <a:cubicBezTo>
                    <a:pt x="174" y="401"/>
                    <a:pt x="166" y="385"/>
                    <a:pt x="165" y="369"/>
                  </a:cubicBezTo>
                  <a:cubicBezTo>
                    <a:pt x="163" y="353"/>
                    <a:pt x="167" y="339"/>
                    <a:pt x="176" y="325"/>
                  </a:cubicBezTo>
                  <a:cubicBezTo>
                    <a:pt x="185" y="310"/>
                    <a:pt x="200" y="298"/>
                    <a:pt x="218" y="288"/>
                  </a:cubicBezTo>
                  <a:cubicBezTo>
                    <a:pt x="236" y="278"/>
                    <a:pt x="254" y="270"/>
                    <a:pt x="273" y="265"/>
                  </a:cubicBezTo>
                  <a:cubicBezTo>
                    <a:pt x="292" y="261"/>
                    <a:pt x="312" y="258"/>
                    <a:pt x="332" y="258"/>
                  </a:cubicBezTo>
                  <a:cubicBezTo>
                    <a:pt x="342" y="257"/>
                    <a:pt x="352" y="257"/>
                    <a:pt x="361" y="257"/>
                  </a:cubicBezTo>
                  <a:close/>
                  <a:moveTo>
                    <a:pt x="695" y="1"/>
                  </a:moveTo>
                  <a:cubicBezTo>
                    <a:pt x="670" y="1"/>
                    <a:pt x="646" y="3"/>
                    <a:pt x="622" y="6"/>
                  </a:cubicBezTo>
                  <a:cubicBezTo>
                    <a:pt x="587" y="13"/>
                    <a:pt x="556" y="24"/>
                    <a:pt x="526" y="41"/>
                  </a:cubicBezTo>
                  <a:cubicBezTo>
                    <a:pt x="489" y="63"/>
                    <a:pt x="467" y="85"/>
                    <a:pt x="458" y="110"/>
                  </a:cubicBezTo>
                  <a:cubicBezTo>
                    <a:pt x="450" y="135"/>
                    <a:pt x="444" y="161"/>
                    <a:pt x="443" y="187"/>
                  </a:cubicBezTo>
                  <a:cubicBezTo>
                    <a:pt x="415" y="181"/>
                    <a:pt x="385" y="176"/>
                    <a:pt x="353" y="174"/>
                  </a:cubicBezTo>
                  <a:cubicBezTo>
                    <a:pt x="337" y="173"/>
                    <a:pt x="321" y="173"/>
                    <a:pt x="306" y="173"/>
                  </a:cubicBezTo>
                  <a:cubicBezTo>
                    <a:pt x="290" y="173"/>
                    <a:pt x="275" y="173"/>
                    <a:pt x="260" y="174"/>
                  </a:cubicBezTo>
                  <a:cubicBezTo>
                    <a:pt x="228" y="176"/>
                    <a:pt x="198" y="182"/>
                    <a:pt x="168" y="190"/>
                  </a:cubicBezTo>
                  <a:cubicBezTo>
                    <a:pt x="139" y="198"/>
                    <a:pt x="112" y="208"/>
                    <a:pt x="87" y="223"/>
                  </a:cubicBezTo>
                  <a:cubicBezTo>
                    <a:pt x="57" y="240"/>
                    <a:pt x="35" y="260"/>
                    <a:pt x="21" y="282"/>
                  </a:cubicBezTo>
                  <a:cubicBezTo>
                    <a:pt x="6" y="306"/>
                    <a:pt x="1" y="330"/>
                    <a:pt x="3" y="356"/>
                  </a:cubicBezTo>
                  <a:cubicBezTo>
                    <a:pt x="6" y="381"/>
                    <a:pt x="19" y="408"/>
                    <a:pt x="41" y="434"/>
                  </a:cubicBezTo>
                  <a:cubicBezTo>
                    <a:pt x="64" y="461"/>
                    <a:pt x="95" y="487"/>
                    <a:pt x="139" y="512"/>
                  </a:cubicBezTo>
                  <a:cubicBezTo>
                    <a:pt x="191" y="541"/>
                    <a:pt x="244" y="563"/>
                    <a:pt x="298" y="574"/>
                  </a:cubicBezTo>
                  <a:cubicBezTo>
                    <a:pt x="353" y="586"/>
                    <a:pt x="406" y="592"/>
                    <a:pt x="459" y="592"/>
                  </a:cubicBezTo>
                  <a:lnTo>
                    <a:pt x="463" y="681"/>
                  </a:lnTo>
                  <a:cubicBezTo>
                    <a:pt x="463" y="688"/>
                    <a:pt x="466" y="692"/>
                    <a:pt x="468" y="697"/>
                  </a:cubicBezTo>
                  <a:cubicBezTo>
                    <a:pt x="471" y="700"/>
                    <a:pt x="475" y="703"/>
                    <a:pt x="480" y="707"/>
                  </a:cubicBezTo>
                  <a:cubicBezTo>
                    <a:pt x="495" y="715"/>
                    <a:pt x="512" y="719"/>
                    <a:pt x="532" y="721"/>
                  </a:cubicBezTo>
                  <a:cubicBezTo>
                    <a:pt x="535" y="722"/>
                    <a:pt x="537" y="722"/>
                    <a:pt x="540" y="722"/>
                  </a:cubicBezTo>
                  <a:cubicBezTo>
                    <a:pt x="557" y="722"/>
                    <a:pt x="571" y="718"/>
                    <a:pt x="580" y="712"/>
                  </a:cubicBezTo>
                  <a:cubicBezTo>
                    <a:pt x="588" y="709"/>
                    <a:pt x="592" y="703"/>
                    <a:pt x="592" y="697"/>
                  </a:cubicBezTo>
                  <a:lnTo>
                    <a:pt x="588" y="587"/>
                  </a:lnTo>
                  <a:cubicBezTo>
                    <a:pt x="619" y="583"/>
                    <a:pt x="647" y="577"/>
                    <a:pt x="675" y="571"/>
                  </a:cubicBezTo>
                  <a:cubicBezTo>
                    <a:pt x="703" y="564"/>
                    <a:pt x="729" y="556"/>
                    <a:pt x="752" y="548"/>
                  </a:cubicBezTo>
                  <a:cubicBezTo>
                    <a:pt x="775" y="540"/>
                    <a:pt x="796" y="531"/>
                    <a:pt x="814" y="523"/>
                  </a:cubicBezTo>
                  <a:cubicBezTo>
                    <a:pt x="832" y="515"/>
                    <a:pt x="847" y="508"/>
                    <a:pt x="859" y="501"/>
                  </a:cubicBezTo>
                  <a:cubicBezTo>
                    <a:pt x="877" y="491"/>
                    <a:pt x="886" y="482"/>
                    <a:pt x="889" y="473"/>
                  </a:cubicBezTo>
                  <a:cubicBezTo>
                    <a:pt x="891" y="464"/>
                    <a:pt x="882" y="453"/>
                    <a:pt x="862" y="441"/>
                  </a:cubicBezTo>
                  <a:cubicBezTo>
                    <a:pt x="841" y="430"/>
                    <a:pt x="824" y="423"/>
                    <a:pt x="811" y="423"/>
                  </a:cubicBezTo>
                  <a:cubicBezTo>
                    <a:pt x="810" y="423"/>
                    <a:pt x="808" y="423"/>
                    <a:pt x="806" y="423"/>
                  </a:cubicBezTo>
                  <a:cubicBezTo>
                    <a:pt x="794" y="423"/>
                    <a:pt x="783" y="426"/>
                    <a:pt x="771" y="431"/>
                  </a:cubicBezTo>
                  <a:cubicBezTo>
                    <a:pt x="749" y="441"/>
                    <a:pt x="723" y="455"/>
                    <a:pt x="694" y="469"/>
                  </a:cubicBezTo>
                  <a:cubicBezTo>
                    <a:pt x="664" y="484"/>
                    <a:pt x="628" y="495"/>
                    <a:pt x="584" y="504"/>
                  </a:cubicBezTo>
                  <a:lnTo>
                    <a:pt x="579" y="274"/>
                  </a:lnTo>
                  <a:cubicBezTo>
                    <a:pt x="579" y="261"/>
                    <a:pt x="578" y="246"/>
                    <a:pt x="579" y="231"/>
                  </a:cubicBezTo>
                  <a:cubicBezTo>
                    <a:pt x="579" y="216"/>
                    <a:pt x="580" y="200"/>
                    <a:pt x="584" y="185"/>
                  </a:cubicBezTo>
                  <a:cubicBezTo>
                    <a:pt x="588" y="171"/>
                    <a:pt x="594" y="157"/>
                    <a:pt x="602" y="144"/>
                  </a:cubicBezTo>
                  <a:cubicBezTo>
                    <a:pt x="610" y="131"/>
                    <a:pt x="621" y="120"/>
                    <a:pt x="637" y="111"/>
                  </a:cubicBezTo>
                  <a:cubicBezTo>
                    <a:pt x="666" y="94"/>
                    <a:pt x="699" y="86"/>
                    <a:pt x="733" y="86"/>
                  </a:cubicBezTo>
                  <a:cubicBezTo>
                    <a:pt x="736" y="86"/>
                    <a:pt x="738" y="86"/>
                    <a:pt x="740" y="86"/>
                  </a:cubicBezTo>
                  <a:cubicBezTo>
                    <a:pt x="779" y="89"/>
                    <a:pt x="815" y="100"/>
                    <a:pt x="850" y="119"/>
                  </a:cubicBezTo>
                  <a:cubicBezTo>
                    <a:pt x="873" y="133"/>
                    <a:pt x="889" y="146"/>
                    <a:pt x="896" y="160"/>
                  </a:cubicBezTo>
                  <a:cubicBezTo>
                    <a:pt x="901" y="172"/>
                    <a:pt x="906" y="184"/>
                    <a:pt x="906" y="196"/>
                  </a:cubicBezTo>
                  <a:cubicBezTo>
                    <a:pt x="907" y="207"/>
                    <a:pt x="908" y="217"/>
                    <a:pt x="908" y="226"/>
                  </a:cubicBezTo>
                  <a:cubicBezTo>
                    <a:pt x="909" y="235"/>
                    <a:pt x="914" y="243"/>
                    <a:pt x="925" y="249"/>
                  </a:cubicBezTo>
                  <a:cubicBezTo>
                    <a:pt x="940" y="258"/>
                    <a:pt x="958" y="262"/>
                    <a:pt x="979" y="262"/>
                  </a:cubicBezTo>
                  <a:cubicBezTo>
                    <a:pt x="982" y="262"/>
                    <a:pt x="985" y="262"/>
                    <a:pt x="987" y="262"/>
                  </a:cubicBezTo>
                  <a:cubicBezTo>
                    <a:pt x="1006" y="262"/>
                    <a:pt x="1021" y="259"/>
                    <a:pt x="1032" y="252"/>
                  </a:cubicBezTo>
                  <a:cubicBezTo>
                    <a:pt x="1043" y="246"/>
                    <a:pt x="1050" y="237"/>
                    <a:pt x="1053" y="224"/>
                  </a:cubicBezTo>
                  <a:cubicBezTo>
                    <a:pt x="1057" y="210"/>
                    <a:pt x="1056" y="196"/>
                    <a:pt x="1049" y="179"/>
                  </a:cubicBezTo>
                  <a:cubicBezTo>
                    <a:pt x="1043" y="162"/>
                    <a:pt x="1031" y="144"/>
                    <a:pt x="1013" y="125"/>
                  </a:cubicBezTo>
                  <a:cubicBezTo>
                    <a:pt x="995" y="104"/>
                    <a:pt x="969" y="85"/>
                    <a:pt x="936" y="66"/>
                  </a:cubicBezTo>
                  <a:cubicBezTo>
                    <a:pt x="905" y="48"/>
                    <a:pt x="872" y="33"/>
                    <a:pt x="836" y="22"/>
                  </a:cubicBezTo>
                  <a:cubicBezTo>
                    <a:pt x="800" y="12"/>
                    <a:pt x="764" y="4"/>
                    <a:pt x="729" y="2"/>
                  </a:cubicBezTo>
                  <a:cubicBezTo>
                    <a:pt x="718" y="1"/>
                    <a:pt x="706"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1" name="Google Shape;2698;p56">
              <a:extLst>
                <a:ext uri="{FF2B5EF4-FFF2-40B4-BE49-F238E27FC236}">
                  <a16:creationId xmlns:a16="http://schemas.microsoft.com/office/drawing/2014/main" id="{B2F6B965-51F5-E95F-1678-E7B750278C62}"/>
                </a:ext>
              </a:extLst>
            </p:cNvPr>
            <p:cNvSpPr/>
            <p:nvPr/>
          </p:nvSpPr>
          <p:spPr>
            <a:xfrm>
              <a:off x="-2492913" y="3541640"/>
              <a:ext cx="59390" cy="33675"/>
            </a:xfrm>
            <a:custGeom>
              <a:avLst/>
              <a:gdLst/>
              <a:ahLst/>
              <a:cxnLst/>
              <a:rect l="l" t="t" r="r" b="b"/>
              <a:pathLst>
                <a:path w="970" h="550" extrusionOk="0">
                  <a:moveTo>
                    <a:pt x="692" y="1"/>
                  </a:moveTo>
                  <a:cubicBezTo>
                    <a:pt x="663" y="1"/>
                    <a:pt x="634" y="3"/>
                    <a:pt x="605" y="8"/>
                  </a:cubicBezTo>
                  <a:cubicBezTo>
                    <a:pt x="568" y="15"/>
                    <a:pt x="534" y="26"/>
                    <a:pt x="505" y="43"/>
                  </a:cubicBezTo>
                  <a:lnTo>
                    <a:pt x="77" y="291"/>
                  </a:lnTo>
                  <a:cubicBezTo>
                    <a:pt x="44" y="309"/>
                    <a:pt x="24" y="328"/>
                    <a:pt x="13" y="349"/>
                  </a:cubicBezTo>
                  <a:cubicBezTo>
                    <a:pt x="2" y="371"/>
                    <a:pt x="0" y="391"/>
                    <a:pt x="6" y="412"/>
                  </a:cubicBezTo>
                  <a:cubicBezTo>
                    <a:pt x="13" y="434"/>
                    <a:pt x="25" y="454"/>
                    <a:pt x="45" y="474"/>
                  </a:cubicBezTo>
                  <a:cubicBezTo>
                    <a:pt x="64" y="495"/>
                    <a:pt x="89" y="513"/>
                    <a:pt x="117" y="529"/>
                  </a:cubicBezTo>
                  <a:cubicBezTo>
                    <a:pt x="140" y="543"/>
                    <a:pt x="160" y="550"/>
                    <a:pt x="177" y="550"/>
                  </a:cubicBezTo>
                  <a:cubicBezTo>
                    <a:pt x="178" y="550"/>
                    <a:pt x="179" y="550"/>
                    <a:pt x="180" y="550"/>
                  </a:cubicBezTo>
                  <a:cubicBezTo>
                    <a:pt x="198" y="550"/>
                    <a:pt x="214" y="545"/>
                    <a:pt x="228" y="537"/>
                  </a:cubicBezTo>
                  <a:cubicBezTo>
                    <a:pt x="239" y="531"/>
                    <a:pt x="248" y="523"/>
                    <a:pt x="252" y="514"/>
                  </a:cubicBezTo>
                  <a:cubicBezTo>
                    <a:pt x="258" y="505"/>
                    <a:pt x="252" y="496"/>
                    <a:pt x="237" y="487"/>
                  </a:cubicBezTo>
                  <a:cubicBezTo>
                    <a:pt x="222" y="479"/>
                    <a:pt x="208" y="470"/>
                    <a:pt x="195" y="459"/>
                  </a:cubicBezTo>
                  <a:cubicBezTo>
                    <a:pt x="183" y="448"/>
                    <a:pt x="174" y="438"/>
                    <a:pt x="168" y="427"/>
                  </a:cubicBezTo>
                  <a:cubicBezTo>
                    <a:pt x="161" y="415"/>
                    <a:pt x="160" y="403"/>
                    <a:pt x="163" y="392"/>
                  </a:cubicBezTo>
                  <a:cubicBezTo>
                    <a:pt x="166" y="381"/>
                    <a:pt x="177" y="370"/>
                    <a:pt x="195" y="359"/>
                  </a:cubicBezTo>
                  <a:lnTo>
                    <a:pt x="624" y="112"/>
                  </a:lnTo>
                  <a:cubicBezTo>
                    <a:pt x="636" y="105"/>
                    <a:pt x="652" y="99"/>
                    <a:pt x="670" y="95"/>
                  </a:cubicBezTo>
                  <a:cubicBezTo>
                    <a:pt x="684" y="91"/>
                    <a:pt x="699" y="90"/>
                    <a:pt x="715" y="90"/>
                  </a:cubicBezTo>
                  <a:cubicBezTo>
                    <a:pt x="720" y="90"/>
                    <a:pt x="725" y="90"/>
                    <a:pt x="730" y="90"/>
                  </a:cubicBezTo>
                  <a:cubicBezTo>
                    <a:pt x="750" y="91"/>
                    <a:pt x="773" y="95"/>
                    <a:pt x="795" y="100"/>
                  </a:cubicBezTo>
                  <a:cubicBezTo>
                    <a:pt x="818" y="106"/>
                    <a:pt x="839" y="115"/>
                    <a:pt x="859" y="127"/>
                  </a:cubicBezTo>
                  <a:cubicBezTo>
                    <a:pt x="869" y="132"/>
                    <a:pt x="882" y="136"/>
                    <a:pt x="895" y="136"/>
                  </a:cubicBezTo>
                  <a:cubicBezTo>
                    <a:pt x="897" y="136"/>
                    <a:pt x="899" y="135"/>
                    <a:pt x="901" y="135"/>
                  </a:cubicBezTo>
                  <a:cubicBezTo>
                    <a:pt x="918" y="135"/>
                    <a:pt x="934" y="130"/>
                    <a:pt x="948" y="122"/>
                  </a:cubicBezTo>
                  <a:cubicBezTo>
                    <a:pt x="961" y="114"/>
                    <a:pt x="967" y="105"/>
                    <a:pt x="969" y="95"/>
                  </a:cubicBezTo>
                  <a:cubicBezTo>
                    <a:pt x="970" y="85"/>
                    <a:pt x="960" y="73"/>
                    <a:pt x="936" y="60"/>
                  </a:cubicBezTo>
                  <a:cubicBezTo>
                    <a:pt x="908" y="44"/>
                    <a:pt x="874" y="31"/>
                    <a:pt x="837" y="20"/>
                  </a:cubicBezTo>
                  <a:cubicBezTo>
                    <a:pt x="799" y="10"/>
                    <a:pt x="760" y="4"/>
                    <a:pt x="721" y="1"/>
                  </a:cubicBezTo>
                  <a:cubicBezTo>
                    <a:pt x="711" y="1"/>
                    <a:pt x="702" y="1"/>
                    <a:pt x="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2" name="Google Shape;2699;p56">
              <a:extLst>
                <a:ext uri="{FF2B5EF4-FFF2-40B4-BE49-F238E27FC236}">
                  <a16:creationId xmlns:a16="http://schemas.microsoft.com/office/drawing/2014/main" id="{13E0469A-5E0E-E35B-5EC5-2BF0D963C381}"/>
                </a:ext>
              </a:extLst>
            </p:cNvPr>
            <p:cNvSpPr/>
            <p:nvPr/>
          </p:nvSpPr>
          <p:spPr>
            <a:xfrm>
              <a:off x="-2473076" y="3552538"/>
              <a:ext cx="58594" cy="34226"/>
            </a:xfrm>
            <a:custGeom>
              <a:avLst/>
              <a:gdLst/>
              <a:ahLst/>
              <a:cxnLst/>
              <a:rect l="l" t="t" r="r" b="b"/>
              <a:pathLst>
                <a:path w="957" h="559" extrusionOk="0">
                  <a:moveTo>
                    <a:pt x="790" y="0"/>
                  </a:moveTo>
                  <a:cubicBezTo>
                    <a:pt x="772" y="1"/>
                    <a:pt x="756" y="5"/>
                    <a:pt x="744" y="13"/>
                  </a:cubicBezTo>
                  <a:cubicBezTo>
                    <a:pt x="729" y="22"/>
                    <a:pt x="721" y="31"/>
                    <a:pt x="719" y="40"/>
                  </a:cubicBezTo>
                  <a:cubicBezTo>
                    <a:pt x="718" y="49"/>
                    <a:pt x="722" y="56"/>
                    <a:pt x="734" y="63"/>
                  </a:cubicBezTo>
                  <a:cubicBezTo>
                    <a:pt x="754" y="76"/>
                    <a:pt x="770" y="88"/>
                    <a:pt x="780" y="100"/>
                  </a:cubicBezTo>
                  <a:cubicBezTo>
                    <a:pt x="790" y="114"/>
                    <a:pt x="795" y="126"/>
                    <a:pt x="797" y="139"/>
                  </a:cubicBezTo>
                  <a:cubicBezTo>
                    <a:pt x="799" y="150"/>
                    <a:pt x="795" y="162"/>
                    <a:pt x="789" y="172"/>
                  </a:cubicBezTo>
                  <a:cubicBezTo>
                    <a:pt x="782" y="183"/>
                    <a:pt x="772" y="192"/>
                    <a:pt x="759" y="199"/>
                  </a:cubicBezTo>
                  <a:lnTo>
                    <a:pt x="332" y="447"/>
                  </a:lnTo>
                  <a:cubicBezTo>
                    <a:pt x="312" y="457"/>
                    <a:pt x="293" y="464"/>
                    <a:pt x="274" y="465"/>
                  </a:cubicBezTo>
                  <a:cubicBezTo>
                    <a:pt x="267" y="466"/>
                    <a:pt x="260" y="466"/>
                    <a:pt x="253" y="466"/>
                  </a:cubicBezTo>
                  <a:cubicBezTo>
                    <a:pt x="240" y="466"/>
                    <a:pt x="228" y="465"/>
                    <a:pt x="214" y="463"/>
                  </a:cubicBezTo>
                  <a:cubicBezTo>
                    <a:pt x="194" y="460"/>
                    <a:pt x="176" y="454"/>
                    <a:pt x="158" y="447"/>
                  </a:cubicBezTo>
                  <a:cubicBezTo>
                    <a:pt x="141" y="439"/>
                    <a:pt x="124" y="431"/>
                    <a:pt x="111" y="424"/>
                  </a:cubicBezTo>
                  <a:cubicBezTo>
                    <a:pt x="99" y="416"/>
                    <a:pt x="88" y="413"/>
                    <a:pt x="77" y="413"/>
                  </a:cubicBezTo>
                  <a:cubicBezTo>
                    <a:pt x="72" y="413"/>
                    <a:pt x="68" y="414"/>
                    <a:pt x="64" y="415"/>
                  </a:cubicBezTo>
                  <a:cubicBezTo>
                    <a:pt x="49" y="417"/>
                    <a:pt x="35" y="422"/>
                    <a:pt x="23" y="429"/>
                  </a:cubicBezTo>
                  <a:cubicBezTo>
                    <a:pt x="9" y="437"/>
                    <a:pt x="2" y="446"/>
                    <a:pt x="0" y="455"/>
                  </a:cubicBezTo>
                  <a:cubicBezTo>
                    <a:pt x="0" y="465"/>
                    <a:pt x="12" y="478"/>
                    <a:pt x="37" y="492"/>
                  </a:cubicBezTo>
                  <a:cubicBezTo>
                    <a:pt x="66" y="508"/>
                    <a:pt x="97" y="523"/>
                    <a:pt x="132" y="534"/>
                  </a:cubicBezTo>
                  <a:cubicBezTo>
                    <a:pt x="167" y="545"/>
                    <a:pt x="203" y="553"/>
                    <a:pt x="240" y="556"/>
                  </a:cubicBezTo>
                  <a:cubicBezTo>
                    <a:pt x="254" y="558"/>
                    <a:pt x="268" y="558"/>
                    <a:pt x="281" y="558"/>
                  </a:cubicBezTo>
                  <a:cubicBezTo>
                    <a:pt x="304" y="558"/>
                    <a:pt x="327" y="557"/>
                    <a:pt x="350" y="553"/>
                  </a:cubicBezTo>
                  <a:cubicBezTo>
                    <a:pt x="386" y="546"/>
                    <a:pt x="419" y="535"/>
                    <a:pt x="452" y="516"/>
                  </a:cubicBezTo>
                  <a:lnTo>
                    <a:pt x="880" y="269"/>
                  </a:lnTo>
                  <a:cubicBezTo>
                    <a:pt x="909" y="252"/>
                    <a:pt x="929" y="233"/>
                    <a:pt x="941" y="211"/>
                  </a:cubicBezTo>
                  <a:cubicBezTo>
                    <a:pt x="953" y="188"/>
                    <a:pt x="956" y="167"/>
                    <a:pt x="952" y="143"/>
                  </a:cubicBezTo>
                  <a:cubicBezTo>
                    <a:pt x="949" y="121"/>
                    <a:pt x="937" y="99"/>
                    <a:pt x="919" y="77"/>
                  </a:cubicBezTo>
                  <a:cubicBezTo>
                    <a:pt x="901" y="54"/>
                    <a:pt x="878" y="35"/>
                    <a:pt x="848" y="19"/>
                  </a:cubicBezTo>
                  <a:cubicBezTo>
                    <a:pt x="827" y="6"/>
                    <a:pt x="808" y="0"/>
                    <a:pt x="7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3" name="Google Shape;2700;p56">
              <a:extLst>
                <a:ext uri="{FF2B5EF4-FFF2-40B4-BE49-F238E27FC236}">
                  <a16:creationId xmlns:a16="http://schemas.microsoft.com/office/drawing/2014/main" id="{A0BBFA44-CC2E-4C52-65DA-E0ECCAF649AD}"/>
                </a:ext>
              </a:extLst>
            </p:cNvPr>
            <p:cNvSpPr/>
            <p:nvPr/>
          </p:nvSpPr>
          <p:spPr>
            <a:xfrm>
              <a:off x="-2439281" y="3569987"/>
              <a:ext cx="69860" cy="31838"/>
            </a:xfrm>
            <a:custGeom>
              <a:avLst/>
              <a:gdLst/>
              <a:ahLst/>
              <a:cxnLst/>
              <a:rect l="l" t="t" r="r" b="b"/>
              <a:pathLst>
                <a:path w="1141" h="520" extrusionOk="0">
                  <a:moveTo>
                    <a:pt x="644" y="0"/>
                  </a:moveTo>
                  <a:cubicBezTo>
                    <a:pt x="633" y="0"/>
                    <a:pt x="625" y="2"/>
                    <a:pt x="618" y="6"/>
                  </a:cubicBezTo>
                  <a:lnTo>
                    <a:pt x="461" y="97"/>
                  </a:lnTo>
                  <a:cubicBezTo>
                    <a:pt x="451" y="103"/>
                    <a:pt x="447" y="112"/>
                    <a:pt x="452" y="122"/>
                  </a:cubicBezTo>
                  <a:cubicBezTo>
                    <a:pt x="457" y="133"/>
                    <a:pt x="468" y="143"/>
                    <a:pt x="483" y="152"/>
                  </a:cubicBezTo>
                  <a:cubicBezTo>
                    <a:pt x="499" y="161"/>
                    <a:pt x="517" y="168"/>
                    <a:pt x="536" y="171"/>
                  </a:cubicBezTo>
                  <a:cubicBezTo>
                    <a:pt x="542" y="172"/>
                    <a:pt x="548" y="172"/>
                    <a:pt x="553" y="172"/>
                  </a:cubicBezTo>
                  <a:cubicBezTo>
                    <a:pt x="565" y="172"/>
                    <a:pt x="574" y="171"/>
                    <a:pt x="581" y="167"/>
                  </a:cubicBezTo>
                  <a:lnTo>
                    <a:pt x="678" y="110"/>
                  </a:lnTo>
                  <a:lnTo>
                    <a:pt x="948" y="266"/>
                  </a:lnTo>
                  <a:lnTo>
                    <a:pt x="884" y="303"/>
                  </a:lnTo>
                  <a:lnTo>
                    <a:pt x="48" y="425"/>
                  </a:lnTo>
                  <a:cubicBezTo>
                    <a:pt x="37" y="427"/>
                    <a:pt x="28" y="429"/>
                    <a:pt x="21" y="434"/>
                  </a:cubicBezTo>
                  <a:cubicBezTo>
                    <a:pt x="5" y="443"/>
                    <a:pt x="0" y="455"/>
                    <a:pt x="5" y="470"/>
                  </a:cubicBezTo>
                  <a:cubicBezTo>
                    <a:pt x="10" y="484"/>
                    <a:pt x="23" y="497"/>
                    <a:pt x="42" y="508"/>
                  </a:cubicBezTo>
                  <a:cubicBezTo>
                    <a:pt x="55" y="516"/>
                    <a:pt x="70" y="520"/>
                    <a:pt x="84" y="520"/>
                  </a:cubicBezTo>
                  <a:cubicBezTo>
                    <a:pt x="88" y="520"/>
                    <a:pt x="91" y="520"/>
                    <a:pt x="95" y="519"/>
                  </a:cubicBezTo>
                  <a:lnTo>
                    <a:pt x="940" y="385"/>
                  </a:lnTo>
                  <a:cubicBezTo>
                    <a:pt x="956" y="383"/>
                    <a:pt x="971" y="380"/>
                    <a:pt x="987" y="376"/>
                  </a:cubicBezTo>
                  <a:cubicBezTo>
                    <a:pt x="1001" y="372"/>
                    <a:pt x="1014" y="367"/>
                    <a:pt x="1023" y="363"/>
                  </a:cubicBezTo>
                  <a:lnTo>
                    <a:pt x="1130" y="301"/>
                  </a:lnTo>
                  <a:cubicBezTo>
                    <a:pt x="1139" y="295"/>
                    <a:pt x="1141" y="287"/>
                    <a:pt x="1136" y="276"/>
                  </a:cubicBezTo>
                  <a:cubicBezTo>
                    <a:pt x="1133" y="265"/>
                    <a:pt x="1125" y="256"/>
                    <a:pt x="1113" y="249"/>
                  </a:cubicBezTo>
                  <a:lnTo>
                    <a:pt x="709" y="16"/>
                  </a:lnTo>
                  <a:cubicBezTo>
                    <a:pt x="696" y="8"/>
                    <a:pt x="679" y="3"/>
                    <a:pt x="661" y="1"/>
                  </a:cubicBezTo>
                  <a:cubicBezTo>
                    <a:pt x="655" y="0"/>
                    <a:pt x="650" y="0"/>
                    <a:pt x="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4" name="Google Shape;2701;p56">
              <a:extLst>
                <a:ext uri="{FF2B5EF4-FFF2-40B4-BE49-F238E27FC236}">
                  <a16:creationId xmlns:a16="http://schemas.microsoft.com/office/drawing/2014/main" id="{E77263D9-81E0-A3FF-1A8F-33137E392DD3}"/>
                </a:ext>
              </a:extLst>
            </p:cNvPr>
            <p:cNvSpPr/>
            <p:nvPr/>
          </p:nvSpPr>
          <p:spPr>
            <a:xfrm>
              <a:off x="-2399117" y="3596497"/>
              <a:ext cx="63247" cy="36246"/>
            </a:xfrm>
            <a:custGeom>
              <a:avLst/>
              <a:gdLst/>
              <a:ahLst/>
              <a:cxnLst/>
              <a:rect l="l" t="t" r="r" b="b"/>
              <a:pathLst>
                <a:path w="1033" h="592" extrusionOk="0">
                  <a:moveTo>
                    <a:pt x="694" y="90"/>
                  </a:moveTo>
                  <a:cubicBezTo>
                    <a:pt x="697" y="90"/>
                    <a:pt x="700" y="90"/>
                    <a:pt x="703" y="91"/>
                  </a:cubicBezTo>
                  <a:cubicBezTo>
                    <a:pt x="738" y="93"/>
                    <a:pt x="774" y="105"/>
                    <a:pt x="811" y="126"/>
                  </a:cubicBezTo>
                  <a:cubicBezTo>
                    <a:pt x="848" y="147"/>
                    <a:pt x="868" y="167"/>
                    <a:pt x="871" y="187"/>
                  </a:cubicBezTo>
                  <a:cubicBezTo>
                    <a:pt x="876" y="209"/>
                    <a:pt x="859" y="229"/>
                    <a:pt x="822" y="252"/>
                  </a:cubicBezTo>
                  <a:cubicBezTo>
                    <a:pt x="788" y="271"/>
                    <a:pt x="755" y="280"/>
                    <a:pt x="722" y="280"/>
                  </a:cubicBezTo>
                  <a:cubicBezTo>
                    <a:pt x="718" y="280"/>
                    <a:pt x="715" y="280"/>
                    <a:pt x="711" y="280"/>
                  </a:cubicBezTo>
                  <a:cubicBezTo>
                    <a:pt x="675" y="279"/>
                    <a:pt x="639" y="266"/>
                    <a:pt x="603" y="246"/>
                  </a:cubicBezTo>
                  <a:cubicBezTo>
                    <a:pt x="566" y="225"/>
                    <a:pt x="547" y="204"/>
                    <a:pt x="543" y="183"/>
                  </a:cubicBezTo>
                  <a:cubicBezTo>
                    <a:pt x="539" y="163"/>
                    <a:pt x="556" y="141"/>
                    <a:pt x="594" y="120"/>
                  </a:cubicBezTo>
                  <a:cubicBezTo>
                    <a:pt x="628" y="100"/>
                    <a:pt x="661" y="90"/>
                    <a:pt x="694" y="90"/>
                  </a:cubicBezTo>
                  <a:close/>
                  <a:moveTo>
                    <a:pt x="371" y="259"/>
                  </a:moveTo>
                  <a:cubicBezTo>
                    <a:pt x="374" y="259"/>
                    <a:pt x="378" y="259"/>
                    <a:pt x="381" y="260"/>
                  </a:cubicBezTo>
                  <a:cubicBezTo>
                    <a:pt x="426" y="261"/>
                    <a:pt x="469" y="274"/>
                    <a:pt x="512" y="299"/>
                  </a:cubicBezTo>
                  <a:cubicBezTo>
                    <a:pt x="555" y="323"/>
                    <a:pt x="577" y="349"/>
                    <a:pt x="580" y="373"/>
                  </a:cubicBezTo>
                  <a:cubicBezTo>
                    <a:pt x="583" y="399"/>
                    <a:pt x="562" y="425"/>
                    <a:pt x="516" y="451"/>
                  </a:cubicBezTo>
                  <a:lnTo>
                    <a:pt x="498" y="461"/>
                  </a:lnTo>
                  <a:cubicBezTo>
                    <a:pt x="454" y="487"/>
                    <a:pt x="411" y="499"/>
                    <a:pt x="368" y="499"/>
                  </a:cubicBezTo>
                  <a:cubicBezTo>
                    <a:pt x="366" y="499"/>
                    <a:pt x="364" y="499"/>
                    <a:pt x="362" y="499"/>
                  </a:cubicBezTo>
                  <a:cubicBezTo>
                    <a:pt x="317" y="499"/>
                    <a:pt x="273" y="486"/>
                    <a:pt x="230" y="461"/>
                  </a:cubicBezTo>
                  <a:cubicBezTo>
                    <a:pt x="189" y="437"/>
                    <a:pt x="166" y="412"/>
                    <a:pt x="164" y="386"/>
                  </a:cubicBezTo>
                  <a:cubicBezTo>
                    <a:pt x="161" y="359"/>
                    <a:pt x="182" y="333"/>
                    <a:pt x="228" y="306"/>
                  </a:cubicBezTo>
                  <a:lnTo>
                    <a:pt x="247" y="296"/>
                  </a:lnTo>
                  <a:cubicBezTo>
                    <a:pt x="289" y="272"/>
                    <a:pt x="330" y="259"/>
                    <a:pt x="371" y="259"/>
                  </a:cubicBezTo>
                  <a:close/>
                  <a:moveTo>
                    <a:pt x="663" y="0"/>
                  </a:moveTo>
                  <a:cubicBezTo>
                    <a:pt x="639" y="0"/>
                    <a:pt x="615" y="3"/>
                    <a:pt x="591" y="7"/>
                  </a:cubicBezTo>
                  <a:cubicBezTo>
                    <a:pt x="556" y="13"/>
                    <a:pt x="522" y="26"/>
                    <a:pt x="489" y="46"/>
                  </a:cubicBezTo>
                  <a:cubicBezTo>
                    <a:pt x="444" y="70"/>
                    <a:pt x="420" y="96"/>
                    <a:pt x="413" y="123"/>
                  </a:cubicBezTo>
                  <a:cubicBezTo>
                    <a:pt x="405" y="149"/>
                    <a:pt x="413" y="175"/>
                    <a:pt x="433" y="200"/>
                  </a:cubicBezTo>
                  <a:cubicBezTo>
                    <a:pt x="392" y="188"/>
                    <a:pt x="351" y="181"/>
                    <a:pt x="309" y="181"/>
                  </a:cubicBezTo>
                  <a:cubicBezTo>
                    <a:pt x="297" y="181"/>
                    <a:pt x="284" y="182"/>
                    <a:pt x="272" y="183"/>
                  </a:cubicBezTo>
                  <a:cubicBezTo>
                    <a:pt x="217" y="187"/>
                    <a:pt x="163" y="204"/>
                    <a:pt x="109" y="236"/>
                  </a:cubicBezTo>
                  <a:lnTo>
                    <a:pt x="96" y="243"/>
                  </a:lnTo>
                  <a:cubicBezTo>
                    <a:pt x="58" y="265"/>
                    <a:pt x="32" y="288"/>
                    <a:pt x="18" y="311"/>
                  </a:cubicBezTo>
                  <a:cubicBezTo>
                    <a:pt x="4" y="334"/>
                    <a:pt x="1" y="358"/>
                    <a:pt x="6" y="381"/>
                  </a:cubicBezTo>
                  <a:cubicBezTo>
                    <a:pt x="12" y="404"/>
                    <a:pt x="27" y="427"/>
                    <a:pt x="50" y="450"/>
                  </a:cubicBezTo>
                  <a:cubicBezTo>
                    <a:pt x="74" y="471"/>
                    <a:pt x="103" y="493"/>
                    <a:pt x="139" y="514"/>
                  </a:cubicBezTo>
                  <a:cubicBezTo>
                    <a:pt x="175" y="534"/>
                    <a:pt x="212" y="551"/>
                    <a:pt x="251" y="565"/>
                  </a:cubicBezTo>
                  <a:cubicBezTo>
                    <a:pt x="289" y="578"/>
                    <a:pt x="328" y="587"/>
                    <a:pt x="369" y="589"/>
                  </a:cubicBezTo>
                  <a:cubicBezTo>
                    <a:pt x="381" y="591"/>
                    <a:pt x="393" y="591"/>
                    <a:pt x="405" y="591"/>
                  </a:cubicBezTo>
                  <a:cubicBezTo>
                    <a:pt x="433" y="591"/>
                    <a:pt x="461" y="588"/>
                    <a:pt x="489" y="583"/>
                  </a:cubicBezTo>
                  <a:cubicBezTo>
                    <a:pt x="529" y="575"/>
                    <a:pt x="568" y="560"/>
                    <a:pt x="608" y="538"/>
                  </a:cubicBezTo>
                  <a:lnTo>
                    <a:pt x="620" y="531"/>
                  </a:lnTo>
                  <a:cubicBezTo>
                    <a:pt x="673" y="499"/>
                    <a:pt x="705" y="468"/>
                    <a:pt x="711" y="436"/>
                  </a:cubicBezTo>
                  <a:cubicBezTo>
                    <a:pt x="718" y="405"/>
                    <a:pt x="709" y="373"/>
                    <a:pt x="682" y="343"/>
                  </a:cubicBezTo>
                  <a:lnTo>
                    <a:pt x="682" y="343"/>
                  </a:lnTo>
                  <a:cubicBezTo>
                    <a:pt x="715" y="352"/>
                    <a:pt x="748" y="357"/>
                    <a:pt x="781" y="357"/>
                  </a:cubicBezTo>
                  <a:cubicBezTo>
                    <a:pt x="793" y="357"/>
                    <a:pt x="804" y="356"/>
                    <a:pt x="816" y="355"/>
                  </a:cubicBezTo>
                  <a:cubicBezTo>
                    <a:pt x="862" y="352"/>
                    <a:pt x="907" y="337"/>
                    <a:pt x="951" y="311"/>
                  </a:cubicBezTo>
                  <a:cubicBezTo>
                    <a:pt x="984" y="292"/>
                    <a:pt x="1006" y="273"/>
                    <a:pt x="1018" y="253"/>
                  </a:cubicBezTo>
                  <a:cubicBezTo>
                    <a:pt x="1029" y="233"/>
                    <a:pt x="1032" y="212"/>
                    <a:pt x="1025" y="192"/>
                  </a:cubicBezTo>
                  <a:cubicBezTo>
                    <a:pt x="1020" y="172"/>
                    <a:pt x="1006" y="153"/>
                    <a:pt x="985" y="132"/>
                  </a:cubicBezTo>
                  <a:cubicBezTo>
                    <a:pt x="964" y="112"/>
                    <a:pt x="935" y="93"/>
                    <a:pt x="903" y="74"/>
                  </a:cubicBezTo>
                  <a:cubicBezTo>
                    <a:pt x="869" y="53"/>
                    <a:pt x="835" y="38"/>
                    <a:pt x="800" y="26"/>
                  </a:cubicBezTo>
                  <a:cubicBezTo>
                    <a:pt x="765" y="14"/>
                    <a:pt x="730" y="6"/>
                    <a:pt x="696" y="2"/>
                  </a:cubicBezTo>
                  <a:cubicBezTo>
                    <a:pt x="685" y="1"/>
                    <a:pt x="674"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5" name="Google Shape;2702;p56">
              <a:extLst>
                <a:ext uri="{FF2B5EF4-FFF2-40B4-BE49-F238E27FC236}">
                  <a16:creationId xmlns:a16="http://schemas.microsoft.com/office/drawing/2014/main" id="{CC8AF8D2-B046-7EF5-0980-A644E1CDC29B}"/>
                </a:ext>
              </a:extLst>
            </p:cNvPr>
            <p:cNvSpPr/>
            <p:nvPr/>
          </p:nvSpPr>
          <p:spPr>
            <a:xfrm>
              <a:off x="-2358893" y="3618109"/>
              <a:ext cx="67043" cy="37655"/>
            </a:xfrm>
            <a:custGeom>
              <a:avLst/>
              <a:gdLst/>
              <a:ahLst/>
              <a:cxnLst/>
              <a:rect l="l" t="t" r="r" b="b"/>
              <a:pathLst>
                <a:path w="1095" h="615" extrusionOk="0">
                  <a:moveTo>
                    <a:pt x="718" y="0"/>
                  </a:moveTo>
                  <a:cubicBezTo>
                    <a:pt x="706" y="0"/>
                    <a:pt x="692" y="4"/>
                    <a:pt x="676" y="11"/>
                  </a:cubicBezTo>
                  <a:lnTo>
                    <a:pt x="368" y="159"/>
                  </a:lnTo>
                  <a:cubicBezTo>
                    <a:pt x="364" y="160"/>
                    <a:pt x="359" y="162"/>
                    <a:pt x="355" y="164"/>
                  </a:cubicBezTo>
                  <a:cubicBezTo>
                    <a:pt x="349" y="168"/>
                    <a:pt x="345" y="170"/>
                    <a:pt x="341" y="171"/>
                  </a:cubicBezTo>
                  <a:cubicBezTo>
                    <a:pt x="328" y="179"/>
                    <a:pt x="321" y="187"/>
                    <a:pt x="321" y="196"/>
                  </a:cubicBezTo>
                  <a:cubicBezTo>
                    <a:pt x="321" y="205"/>
                    <a:pt x="330" y="214"/>
                    <a:pt x="350" y="226"/>
                  </a:cubicBezTo>
                  <a:lnTo>
                    <a:pt x="515" y="321"/>
                  </a:lnTo>
                  <a:cubicBezTo>
                    <a:pt x="558" y="346"/>
                    <a:pt x="580" y="370"/>
                    <a:pt x="582" y="398"/>
                  </a:cubicBezTo>
                  <a:cubicBezTo>
                    <a:pt x="585" y="423"/>
                    <a:pt x="564" y="449"/>
                    <a:pt x="520" y="474"/>
                  </a:cubicBezTo>
                  <a:lnTo>
                    <a:pt x="500" y="486"/>
                  </a:lnTo>
                  <a:cubicBezTo>
                    <a:pt x="457" y="511"/>
                    <a:pt x="415" y="523"/>
                    <a:pt x="372" y="523"/>
                  </a:cubicBezTo>
                  <a:cubicBezTo>
                    <a:pt x="370" y="523"/>
                    <a:pt x="368" y="523"/>
                    <a:pt x="366" y="523"/>
                  </a:cubicBezTo>
                  <a:cubicBezTo>
                    <a:pt x="321" y="520"/>
                    <a:pt x="276" y="508"/>
                    <a:pt x="233" y="482"/>
                  </a:cubicBezTo>
                  <a:cubicBezTo>
                    <a:pt x="196" y="461"/>
                    <a:pt x="173" y="438"/>
                    <a:pt x="163" y="414"/>
                  </a:cubicBezTo>
                  <a:cubicBezTo>
                    <a:pt x="153" y="390"/>
                    <a:pt x="163" y="369"/>
                    <a:pt x="194" y="351"/>
                  </a:cubicBezTo>
                  <a:cubicBezTo>
                    <a:pt x="206" y="345"/>
                    <a:pt x="212" y="336"/>
                    <a:pt x="213" y="327"/>
                  </a:cubicBezTo>
                  <a:cubicBezTo>
                    <a:pt x="213" y="318"/>
                    <a:pt x="201" y="305"/>
                    <a:pt x="176" y="292"/>
                  </a:cubicBezTo>
                  <a:cubicBezTo>
                    <a:pt x="157" y="280"/>
                    <a:pt x="140" y="274"/>
                    <a:pt x="122" y="273"/>
                  </a:cubicBezTo>
                  <a:cubicBezTo>
                    <a:pt x="119" y="272"/>
                    <a:pt x="116" y="272"/>
                    <a:pt x="113" y="272"/>
                  </a:cubicBezTo>
                  <a:cubicBezTo>
                    <a:pt x="98" y="272"/>
                    <a:pt x="82" y="277"/>
                    <a:pt x="66" y="286"/>
                  </a:cubicBezTo>
                  <a:cubicBezTo>
                    <a:pt x="41" y="300"/>
                    <a:pt x="24" y="316"/>
                    <a:pt x="14" y="336"/>
                  </a:cubicBezTo>
                  <a:cubicBezTo>
                    <a:pt x="2" y="356"/>
                    <a:pt x="0" y="376"/>
                    <a:pt x="5" y="399"/>
                  </a:cubicBezTo>
                  <a:cubicBezTo>
                    <a:pt x="9" y="420"/>
                    <a:pt x="23" y="444"/>
                    <a:pt x="44" y="468"/>
                  </a:cubicBezTo>
                  <a:cubicBezTo>
                    <a:pt x="66" y="492"/>
                    <a:pt x="97" y="516"/>
                    <a:pt x="139" y="539"/>
                  </a:cubicBezTo>
                  <a:cubicBezTo>
                    <a:pt x="174" y="560"/>
                    <a:pt x="211" y="577"/>
                    <a:pt x="250" y="590"/>
                  </a:cubicBezTo>
                  <a:cubicBezTo>
                    <a:pt x="290" y="602"/>
                    <a:pt x="329" y="611"/>
                    <a:pt x="371" y="614"/>
                  </a:cubicBezTo>
                  <a:cubicBezTo>
                    <a:pt x="381" y="615"/>
                    <a:pt x="391" y="615"/>
                    <a:pt x="402" y="615"/>
                  </a:cubicBezTo>
                  <a:cubicBezTo>
                    <a:pt x="433" y="615"/>
                    <a:pt x="464" y="611"/>
                    <a:pt x="496" y="605"/>
                  </a:cubicBezTo>
                  <a:cubicBezTo>
                    <a:pt x="537" y="596"/>
                    <a:pt x="580" y="579"/>
                    <a:pt x="621" y="555"/>
                  </a:cubicBezTo>
                  <a:lnTo>
                    <a:pt x="641" y="544"/>
                  </a:lnTo>
                  <a:cubicBezTo>
                    <a:pt x="680" y="520"/>
                    <a:pt x="709" y="498"/>
                    <a:pt x="722" y="474"/>
                  </a:cubicBezTo>
                  <a:cubicBezTo>
                    <a:pt x="737" y="450"/>
                    <a:pt x="741" y="427"/>
                    <a:pt x="736" y="404"/>
                  </a:cubicBezTo>
                  <a:cubicBezTo>
                    <a:pt x="730" y="381"/>
                    <a:pt x="715" y="358"/>
                    <a:pt x="692" y="336"/>
                  </a:cubicBezTo>
                  <a:cubicBezTo>
                    <a:pt x="669" y="313"/>
                    <a:pt x="639" y="292"/>
                    <a:pt x="603" y="270"/>
                  </a:cubicBezTo>
                  <a:lnTo>
                    <a:pt x="501" y="213"/>
                  </a:lnTo>
                  <a:lnTo>
                    <a:pt x="718" y="106"/>
                  </a:lnTo>
                  <a:lnTo>
                    <a:pt x="980" y="258"/>
                  </a:lnTo>
                  <a:cubicBezTo>
                    <a:pt x="990" y="263"/>
                    <a:pt x="1001" y="265"/>
                    <a:pt x="1012" y="265"/>
                  </a:cubicBezTo>
                  <a:cubicBezTo>
                    <a:pt x="1016" y="265"/>
                    <a:pt x="1020" y="265"/>
                    <a:pt x="1024" y="265"/>
                  </a:cubicBezTo>
                  <a:cubicBezTo>
                    <a:pt x="1040" y="264"/>
                    <a:pt x="1054" y="258"/>
                    <a:pt x="1067" y="251"/>
                  </a:cubicBezTo>
                  <a:cubicBezTo>
                    <a:pt x="1078" y="244"/>
                    <a:pt x="1087" y="236"/>
                    <a:pt x="1090" y="226"/>
                  </a:cubicBezTo>
                  <a:cubicBezTo>
                    <a:pt x="1095" y="217"/>
                    <a:pt x="1090" y="208"/>
                    <a:pt x="1078" y="202"/>
                  </a:cubicBezTo>
                  <a:lnTo>
                    <a:pt x="740" y="6"/>
                  </a:lnTo>
                  <a:cubicBezTo>
                    <a:pt x="734" y="2"/>
                    <a:pt x="726" y="0"/>
                    <a:pt x="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6" name="Google Shape;2703;p56">
              <a:extLst>
                <a:ext uri="{FF2B5EF4-FFF2-40B4-BE49-F238E27FC236}">
                  <a16:creationId xmlns:a16="http://schemas.microsoft.com/office/drawing/2014/main" id="{E63624DE-18B3-7BD9-9D76-B2EB58B076EA}"/>
                </a:ext>
              </a:extLst>
            </p:cNvPr>
            <p:cNvSpPr/>
            <p:nvPr/>
          </p:nvSpPr>
          <p:spPr>
            <a:xfrm>
              <a:off x="-2326260" y="3637394"/>
              <a:ext cx="59268" cy="34348"/>
            </a:xfrm>
            <a:custGeom>
              <a:avLst/>
              <a:gdLst/>
              <a:ahLst/>
              <a:cxnLst/>
              <a:rect l="l" t="t" r="r" b="b"/>
              <a:pathLst>
                <a:path w="968" h="561" extrusionOk="0">
                  <a:moveTo>
                    <a:pt x="789" y="0"/>
                  </a:moveTo>
                  <a:cubicBezTo>
                    <a:pt x="769" y="1"/>
                    <a:pt x="753" y="5"/>
                    <a:pt x="742" y="12"/>
                  </a:cubicBezTo>
                  <a:cubicBezTo>
                    <a:pt x="731" y="18"/>
                    <a:pt x="724" y="26"/>
                    <a:pt x="721" y="35"/>
                  </a:cubicBezTo>
                  <a:cubicBezTo>
                    <a:pt x="718" y="45"/>
                    <a:pt x="723" y="53"/>
                    <a:pt x="736" y="61"/>
                  </a:cubicBezTo>
                  <a:cubicBezTo>
                    <a:pt x="750" y="69"/>
                    <a:pt x="763" y="79"/>
                    <a:pt x="776" y="90"/>
                  </a:cubicBezTo>
                  <a:cubicBezTo>
                    <a:pt x="787" y="103"/>
                    <a:pt x="795" y="114"/>
                    <a:pt x="799" y="126"/>
                  </a:cubicBezTo>
                  <a:cubicBezTo>
                    <a:pt x="805" y="139"/>
                    <a:pt x="805" y="151"/>
                    <a:pt x="803" y="162"/>
                  </a:cubicBezTo>
                  <a:cubicBezTo>
                    <a:pt x="799" y="175"/>
                    <a:pt x="790" y="185"/>
                    <a:pt x="775" y="193"/>
                  </a:cubicBezTo>
                  <a:cubicBezTo>
                    <a:pt x="768" y="197"/>
                    <a:pt x="757" y="203"/>
                    <a:pt x="740" y="210"/>
                  </a:cubicBezTo>
                  <a:cubicBezTo>
                    <a:pt x="723" y="217"/>
                    <a:pt x="706" y="224"/>
                    <a:pt x="687" y="232"/>
                  </a:cubicBezTo>
                  <a:cubicBezTo>
                    <a:pt x="669" y="240"/>
                    <a:pt x="652" y="247"/>
                    <a:pt x="635" y="255"/>
                  </a:cubicBezTo>
                  <a:cubicBezTo>
                    <a:pt x="619" y="262"/>
                    <a:pt x="608" y="266"/>
                    <a:pt x="602" y="269"/>
                  </a:cubicBezTo>
                  <a:cubicBezTo>
                    <a:pt x="589" y="277"/>
                    <a:pt x="582" y="287"/>
                    <a:pt x="581" y="300"/>
                  </a:cubicBezTo>
                  <a:cubicBezTo>
                    <a:pt x="581" y="311"/>
                    <a:pt x="583" y="320"/>
                    <a:pt x="588" y="326"/>
                  </a:cubicBezTo>
                  <a:cubicBezTo>
                    <a:pt x="579" y="321"/>
                    <a:pt x="564" y="320"/>
                    <a:pt x="544" y="320"/>
                  </a:cubicBezTo>
                  <a:cubicBezTo>
                    <a:pt x="523" y="320"/>
                    <a:pt x="507" y="325"/>
                    <a:pt x="492" y="334"/>
                  </a:cubicBezTo>
                  <a:cubicBezTo>
                    <a:pt x="485" y="337"/>
                    <a:pt x="475" y="345"/>
                    <a:pt x="459" y="356"/>
                  </a:cubicBezTo>
                  <a:cubicBezTo>
                    <a:pt x="444" y="367"/>
                    <a:pt x="427" y="380"/>
                    <a:pt x="409" y="393"/>
                  </a:cubicBezTo>
                  <a:cubicBezTo>
                    <a:pt x="391" y="406"/>
                    <a:pt x="374" y="418"/>
                    <a:pt x="358" y="430"/>
                  </a:cubicBezTo>
                  <a:cubicBezTo>
                    <a:pt x="342" y="442"/>
                    <a:pt x="331" y="450"/>
                    <a:pt x="324" y="454"/>
                  </a:cubicBezTo>
                  <a:cubicBezTo>
                    <a:pt x="308" y="463"/>
                    <a:pt x="290" y="468"/>
                    <a:pt x="270" y="468"/>
                  </a:cubicBezTo>
                  <a:cubicBezTo>
                    <a:pt x="267" y="468"/>
                    <a:pt x="263" y="468"/>
                    <a:pt x="260" y="468"/>
                  </a:cubicBezTo>
                  <a:cubicBezTo>
                    <a:pt x="243" y="468"/>
                    <a:pt x="226" y="466"/>
                    <a:pt x="209" y="462"/>
                  </a:cubicBezTo>
                  <a:cubicBezTo>
                    <a:pt x="189" y="457"/>
                    <a:pt x="170" y="451"/>
                    <a:pt x="152" y="444"/>
                  </a:cubicBezTo>
                  <a:cubicBezTo>
                    <a:pt x="135" y="436"/>
                    <a:pt x="120" y="429"/>
                    <a:pt x="109" y="423"/>
                  </a:cubicBezTo>
                  <a:cubicBezTo>
                    <a:pt x="97" y="417"/>
                    <a:pt x="86" y="413"/>
                    <a:pt x="74" y="413"/>
                  </a:cubicBezTo>
                  <a:cubicBezTo>
                    <a:pt x="69" y="413"/>
                    <a:pt x="65" y="414"/>
                    <a:pt x="61" y="415"/>
                  </a:cubicBezTo>
                  <a:cubicBezTo>
                    <a:pt x="44" y="418"/>
                    <a:pt x="31" y="421"/>
                    <a:pt x="22" y="427"/>
                  </a:cubicBezTo>
                  <a:cubicBezTo>
                    <a:pt x="7" y="436"/>
                    <a:pt x="1" y="446"/>
                    <a:pt x="4" y="457"/>
                  </a:cubicBezTo>
                  <a:cubicBezTo>
                    <a:pt x="8" y="469"/>
                    <a:pt x="20" y="481"/>
                    <a:pt x="42" y="494"/>
                  </a:cubicBezTo>
                  <a:cubicBezTo>
                    <a:pt x="71" y="509"/>
                    <a:pt x="102" y="524"/>
                    <a:pt x="138" y="535"/>
                  </a:cubicBezTo>
                  <a:cubicBezTo>
                    <a:pt x="173" y="546"/>
                    <a:pt x="208" y="553"/>
                    <a:pt x="244" y="558"/>
                  </a:cubicBezTo>
                  <a:cubicBezTo>
                    <a:pt x="262" y="559"/>
                    <a:pt x="280" y="560"/>
                    <a:pt x="297" y="560"/>
                  </a:cubicBezTo>
                  <a:cubicBezTo>
                    <a:pt x="314" y="560"/>
                    <a:pt x="331" y="559"/>
                    <a:pt x="348" y="558"/>
                  </a:cubicBezTo>
                  <a:cubicBezTo>
                    <a:pt x="380" y="553"/>
                    <a:pt x="409" y="544"/>
                    <a:pt x="433" y="531"/>
                  </a:cubicBezTo>
                  <a:cubicBezTo>
                    <a:pt x="442" y="525"/>
                    <a:pt x="455" y="516"/>
                    <a:pt x="471" y="505"/>
                  </a:cubicBezTo>
                  <a:cubicBezTo>
                    <a:pt x="487" y="492"/>
                    <a:pt x="504" y="480"/>
                    <a:pt x="522" y="467"/>
                  </a:cubicBezTo>
                  <a:cubicBezTo>
                    <a:pt x="539" y="454"/>
                    <a:pt x="556" y="442"/>
                    <a:pt x="571" y="430"/>
                  </a:cubicBezTo>
                  <a:cubicBezTo>
                    <a:pt x="585" y="420"/>
                    <a:pt x="594" y="412"/>
                    <a:pt x="601" y="409"/>
                  </a:cubicBezTo>
                  <a:cubicBezTo>
                    <a:pt x="607" y="405"/>
                    <a:pt x="614" y="403"/>
                    <a:pt x="621" y="403"/>
                  </a:cubicBezTo>
                  <a:cubicBezTo>
                    <a:pt x="624" y="403"/>
                    <a:pt x="627" y="404"/>
                    <a:pt x="630" y="405"/>
                  </a:cubicBezTo>
                  <a:cubicBezTo>
                    <a:pt x="641" y="407"/>
                    <a:pt x="652" y="410"/>
                    <a:pt x="662" y="414"/>
                  </a:cubicBezTo>
                  <a:cubicBezTo>
                    <a:pt x="673" y="417"/>
                    <a:pt x="684" y="419"/>
                    <a:pt x="697" y="420"/>
                  </a:cubicBezTo>
                  <a:cubicBezTo>
                    <a:pt x="698" y="420"/>
                    <a:pt x="700" y="421"/>
                    <a:pt x="701" y="421"/>
                  </a:cubicBezTo>
                  <a:cubicBezTo>
                    <a:pt x="713" y="421"/>
                    <a:pt x="725" y="417"/>
                    <a:pt x="737" y="409"/>
                  </a:cubicBezTo>
                  <a:cubicBezTo>
                    <a:pt x="751" y="401"/>
                    <a:pt x="757" y="394"/>
                    <a:pt x="755" y="387"/>
                  </a:cubicBezTo>
                  <a:cubicBezTo>
                    <a:pt x="753" y="380"/>
                    <a:pt x="749" y="373"/>
                    <a:pt x="743" y="366"/>
                  </a:cubicBezTo>
                  <a:cubicBezTo>
                    <a:pt x="737" y="361"/>
                    <a:pt x="732" y="355"/>
                    <a:pt x="727" y="349"/>
                  </a:cubicBezTo>
                  <a:cubicBezTo>
                    <a:pt x="722" y="344"/>
                    <a:pt x="724" y="338"/>
                    <a:pt x="734" y="333"/>
                  </a:cubicBezTo>
                  <a:cubicBezTo>
                    <a:pt x="739" y="329"/>
                    <a:pt x="750" y="325"/>
                    <a:pt x="766" y="318"/>
                  </a:cubicBezTo>
                  <a:cubicBezTo>
                    <a:pt x="781" y="311"/>
                    <a:pt x="799" y="304"/>
                    <a:pt x="817" y="296"/>
                  </a:cubicBezTo>
                  <a:cubicBezTo>
                    <a:pt x="835" y="289"/>
                    <a:pt x="853" y="281"/>
                    <a:pt x="871" y="273"/>
                  </a:cubicBezTo>
                  <a:cubicBezTo>
                    <a:pt x="888" y="265"/>
                    <a:pt x="902" y="259"/>
                    <a:pt x="910" y="255"/>
                  </a:cubicBezTo>
                  <a:cubicBezTo>
                    <a:pt x="933" y="241"/>
                    <a:pt x="948" y="226"/>
                    <a:pt x="957" y="205"/>
                  </a:cubicBezTo>
                  <a:cubicBezTo>
                    <a:pt x="965" y="185"/>
                    <a:pt x="967" y="165"/>
                    <a:pt x="961" y="143"/>
                  </a:cubicBezTo>
                  <a:cubicBezTo>
                    <a:pt x="956" y="122"/>
                    <a:pt x="945" y="101"/>
                    <a:pt x="927" y="79"/>
                  </a:cubicBezTo>
                  <a:cubicBezTo>
                    <a:pt x="909" y="58"/>
                    <a:pt x="885" y="39"/>
                    <a:pt x="857" y="22"/>
                  </a:cubicBezTo>
                  <a:cubicBezTo>
                    <a:pt x="831" y="7"/>
                    <a:pt x="808"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7" name="Google Shape;2704;p56">
              <a:extLst>
                <a:ext uri="{FF2B5EF4-FFF2-40B4-BE49-F238E27FC236}">
                  <a16:creationId xmlns:a16="http://schemas.microsoft.com/office/drawing/2014/main" id="{6B1A3A6D-04B0-7D4A-D3BC-79F050ED01E3}"/>
                </a:ext>
              </a:extLst>
            </p:cNvPr>
            <p:cNvSpPr/>
            <p:nvPr/>
          </p:nvSpPr>
          <p:spPr>
            <a:xfrm>
              <a:off x="-2289403" y="3660231"/>
              <a:ext cx="64778" cy="44206"/>
            </a:xfrm>
            <a:custGeom>
              <a:avLst/>
              <a:gdLst/>
              <a:ahLst/>
              <a:cxnLst/>
              <a:rect l="l" t="t" r="r" b="b"/>
              <a:pathLst>
                <a:path w="1058" h="722" extrusionOk="0">
                  <a:moveTo>
                    <a:pt x="362" y="257"/>
                  </a:moveTo>
                  <a:cubicBezTo>
                    <a:pt x="372" y="257"/>
                    <a:pt x="381" y="257"/>
                    <a:pt x="391" y="258"/>
                  </a:cubicBezTo>
                  <a:cubicBezTo>
                    <a:pt x="410" y="260"/>
                    <a:pt x="429" y="261"/>
                    <a:pt x="446" y="264"/>
                  </a:cubicBezTo>
                  <a:lnTo>
                    <a:pt x="455" y="512"/>
                  </a:lnTo>
                  <a:cubicBezTo>
                    <a:pt x="448" y="513"/>
                    <a:pt x="441" y="513"/>
                    <a:pt x="434" y="513"/>
                  </a:cubicBezTo>
                  <a:cubicBezTo>
                    <a:pt x="407" y="513"/>
                    <a:pt x="381" y="510"/>
                    <a:pt x="354" y="505"/>
                  </a:cubicBezTo>
                  <a:cubicBezTo>
                    <a:pt x="319" y="498"/>
                    <a:pt x="285" y="485"/>
                    <a:pt x="250" y="465"/>
                  </a:cubicBezTo>
                  <a:cubicBezTo>
                    <a:pt x="223" y="449"/>
                    <a:pt x="203" y="434"/>
                    <a:pt x="188" y="417"/>
                  </a:cubicBezTo>
                  <a:cubicBezTo>
                    <a:pt x="175" y="400"/>
                    <a:pt x="167" y="384"/>
                    <a:pt x="165" y="369"/>
                  </a:cubicBezTo>
                  <a:cubicBezTo>
                    <a:pt x="164" y="354"/>
                    <a:pt x="167" y="339"/>
                    <a:pt x="177" y="325"/>
                  </a:cubicBezTo>
                  <a:cubicBezTo>
                    <a:pt x="186" y="311"/>
                    <a:pt x="200" y="298"/>
                    <a:pt x="219" y="288"/>
                  </a:cubicBezTo>
                  <a:cubicBezTo>
                    <a:pt x="236" y="278"/>
                    <a:pt x="255" y="270"/>
                    <a:pt x="274" y="266"/>
                  </a:cubicBezTo>
                  <a:cubicBezTo>
                    <a:pt x="293" y="261"/>
                    <a:pt x="313" y="258"/>
                    <a:pt x="332" y="258"/>
                  </a:cubicBezTo>
                  <a:cubicBezTo>
                    <a:pt x="343" y="257"/>
                    <a:pt x="352" y="257"/>
                    <a:pt x="362" y="257"/>
                  </a:cubicBezTo>
                  <a:close/>
                  <a:moveTo>
                    <a:pt x="694" y="1"/>
                  </a:moveTo>
                  <a:cubicBezTo>
                    <a:pt x="670" y="1"/>
                    <a:pt x="647" y="3"/>
                    <a:pt x="623" y="7"/>
                  </a:cubicBezTo>
                  <a:cubicBezTo>
                    <a:pt x="588" y="14"/>
                    <a:pt x="555" y="25"/>
                    <a:pt x="527" y="42"/>
                  </a:cubicBezTo>
                  <a:cubicBezTo>
                    <a:pt x="490" y="63"/>
                    <a:pt x="468" y="86"/>
                    <a:pt x="459" y="110"/>
                  </a:cubicBezTo>
                  <a:cubicBezTo>
                    <a:pt x="450" y="135"/>
                    <a:pt x="445" y="161"/>
                    <a:pt x="443" y="187"/>
                  </a:cubicBezTo>
                  <a:cubicBezTo>
                    <a:pt x="416" y="181"/>
                    <a:pt x="385" y="177"/>
                    <a:pt x="354" y="175"/>
                  </a:cubicBezTo>
                  <a:cubicBezTo>
                    <a:pt x="338" y="173"/>
                    <a:pt x="322" y="173"/>
                    <a:pt x="307" y="173"/>
                  </a:cubicBezTo>
                  <a:cubicBezTo>
                    <a:pt x="291" y="173"/>
                    <a:pt x="275" y="173"/>
                    <a:pt x="259" y="175"/>
                  </a:cubicBezTo>
                  <a:cubicBezTo>
                    <a:pt x="229" y="177"/>
                    <a:pt x="198" y="182"/>
                    <a:pt x="169" y="190"/>
                  </a:cubicBezTo>
                  <a:cubicBezTo>
                    <a:pt x="140" y="197"/>
                    <a:pt x="113" y="208"/>
                    <a:pt x="87" y="223"/>
                  </a:cubicBezTo>
                  <a:cubicBezTo>
                    <a:pt x="58" y="240"/>
                    <a:pt x="35" y="260"/>
                    <a:pt x="21" y="283"/>
                  </a:cubicBezTo>
                  <a:cubicBezTo>
                    <a:pt x="6" y="306"/>
                    <a:pt x="0" y="330"/>
                    <a:pt x="4" y="356"/>
                  </a:cubicBezTo>
                  <a:cubicBezTo>
                    <a:pt x="7" y="382"/>
                    <a:pt x="19" y="408"/>
                    <a:pt x="42" y="435"/>
                  </a:cubicBezTo>
                  <a:cubicBezTo>
                    <a:pt x="63" y="462"/>
                    <a:pt x="96" y="488"/>
                    <a:pt x="140" y="512"/>
                  </a:cubicBezTo>
                  <a:cubicBezTo>
                    <a:pt x="191" y="542"/>
                    <a:pt x="245" y="563"/>
                    <a:pt x="299" y="574"/>
                  </a:cubicBezTo>
                  <a:cubicBezTo>
                    <a:pt x="354" y="587"/>
                    <a:pt x="407" y="592"/>
                    <a:pt x="460" y="592"/>
                  </a:cubicBezTo>
                  <a:lnTo>
                    <a:pt x="463" y="681"/>
                  </a:lnTo>
                  <a:cubicBezTo>
                    <a:pt x="464" y="688"/>
                    <a:pt x="465" y="693"/>
                    <a:pt x="469" y="696"/>
                  </a:cubicBezTo>
                  <a:cubicBezTo>
                    <a:pt x="471" y="700"/>
                    <a:pt x="475" y="704"/>
                    <a:pt x="481" y="706"/>
                  </a:cubicBezTo>
                  <a:cubicBezTo>
                    <a:pt x="496" y="715"/>
                    <a:pt x="513" y="720"/>
                    <a:pt x="533" y="721"/>
                  </a:cubicBezTo>
                  <a:cubicBezTo>
                    <a:pt x="537" y="721"/>
                    <a:pt x="541" y="721"/>
                    <a:pt x="545" y="721"/>
                  </a:cubicBezTo>
                  <a:cubicBezTo>
                    <a:pt x="560" y="721"/>
                    <a:pt x="572" y="718"/>
                    <a:pt x="581" y="713"/>
                  </a:cubicBezTo>
                  <a:cubicBezTo>
                    <a:pt x="589" y="708"/>
                    <a:pt x="593" y="704"/>
                    <a:pt x="593" y="697"/>
                  </a:cubicBezTo>
                  <a:lnTo>
                    <a:pt x="589" y="588"/>
                  </a:lnTo>
                  <a:cubicBezTo>
                    <a:pt x="620" y="583"/>
                    <a:pt x="648" y="578"/>
                    <a:pt x="676" y="571"/>
                  </a:cubicBezTo>
                  <a:cubicBezTo>
                    <a:pt x="704" y="564"/>
                    <a:pt x="730" y="556"/>
                    <a:pt x="752" y="548"/>
                  </a:cubicBezTo>
                  <a:cubicBezTo>
                    <a:pt x="776" y="539"/>
                    <a:pt x="796" y="532"/>
                    <a:pt x="814" y="524"/>
                  </a:cubicBezTo>
                  <a:cubicBezTo>
                    <a:pt x="832" y="515"/>
                    <a:pt x="848" y="508"/>
                    <a:pt x="859" y="501"/>
                  </a:cubicBezTo>
                  <a:cubicBezTo>
                    <a:pt x="876" y="491"/>
                    <a:pt x="886" y="482"/>
                    <a:pt x="889" y="473"/>
                  </a:cubicBezTo>
                  <a:cubicBezTo>
                    <a:pt x="892" y="464"/>
                    <a:pt x="883" y="454"/>
                    <a:pt x="863" y="441"/>
                  </a:cubicBezTo>
                  <a:cubicBezTo>
                    <a:pt x="841" y="430"/>
                    <a:pt x="825" y="423"/>
                    <a:pt x="811" y="423"/>
                  </a:cubicBezTo>
                  <a:cubicBezTo>
                    <a:pt x="809" y="423"/>
                    <a:pt x="807" y="423"/>
                    <a:pt x="805" y="423"/>
                  </a:cubicBezTo>
                  <a:cubicBezTo>
                    <a:pt x="793" y="423"/>
                    <a:pt x="783" y="426"/>
                    <a:pt x="772" y="431"/>
                  </a:cubicBezTo>
                  <a:cubicBezTo>
                    <a:pt x="750" y="441"/>
                    <a:pt x="724" y="454"/>
                    <a:pt x="694" y="468"/>
                  </a:cubicBezTo>
                  <a:cubicBezTo>
                    <a:pt x="665" y="483"/>
                    <a:pt x="627" y="496"/>
                    <a:pt x="585" y="505"/>
                  </a:cubicBezTo>
                  <a:lnTo>
                    <a:pt x="580" y="275"/>
                  </a:lnTo>
                  <a:cubicBezTo>
                    <a:pt x="579" y="261"/>
                    <a:pt x="579" y="247"/>
                    <a:pt x="579" y="231"/>
                  </a:cubicBezTo>
                  <a:cubicBezTo>
                    <a:pt x="579" y="215"/>
                    <a:pt x="581" y="200"/>
                    <a:pt x="585" y="186"/>
                  </a:cubicBezTo>
                  <a:cubicBezTo>
                    <a:pt x="588" y="171"/>
                    <a:pt x="594" y="158"/>
                    <a:pt x="602" y="144"/>
                  </a:cubicBezTo>
                  <a:cubicBezTo>
                    <a:pt x="609" y="132"/>
                    <a:pt x="622" y="121"/>
                    <a:pt x="638" y="112"/>
                  </a:cubicBezTo>
                  <a:cubicBezTo>
                    <a:pt x="667" y="95"/>
                    <a:pt x="699" y="87"/>
                    <a:pt x="734" y="87"/>
                  </a:cubicBezTo>
                  <a:cubicBezTo>
                    <a:pt x="736" y="87"/>
                    <a:pt x="739" y="87"/>
                    <a:pt x="741" y="87"/>
                  </a:cubicBezTo>
                  <a:cubicBezTo>
                    <a:pt x="780" y="89"/>
                    <a:pt x="816" y="99"/>
                    <a:pt x="849" y="119"/>
                  </a:cubicBezTo>
                  <a:cubicBezTo>
                    <a:pt x="874" y="133"/>
                    <a:pt x="890" y="146"/>
                    <a:pt x="895" y="160"/>
                  </a:cubicBezTo>
                  <a:cubicBezTo>
                    <a:pt x="902" y="172"/>
                    <a:pt x="906" y="185"/>
                    <a:pt x="907" y="196"/>
                  </a:cubicBezTo>
                  <a:cubicBezTo>
                    <a:pt x="908" y="207"/>
                    <a:pt x="909" y="217"/>
                    <a:pt x="909" y="226"/>
                  </a:cubicBezTo>
                  <a:cubicBezTo>
                    <a:pt x="909" y="235"/>
                    <a:pt x="915" y="242"/>
                    <a:pt x="926" y="249"/>
                  </a:cubicBezTo>
                  <a:cubicBezTo>
                    <a:pt x="939" y="257"/>
                    <a:pt x="959" y="261"/>
                    <a:pt x="980" y="262"/>
                  </a:cubicBezTo>
                  <a:cubicBezTo>
                    <a:pt x="983" y="263"/>
                    <a:pt x="986" y="263"/>
                    <a:pt x="988" y="263"/>
                  </a:cubicBezTo>
                  <a:cubicBezTo>
                    <a:pt x="1007" y="263"/>
                    <a:pt x="1022" y="259"/>
                    <a:pt x="1033" y="252"/>
                  </a:cubicBezTo>
                  <a:cubicBezTo>
                    <a:pt x="1043" y="247"/>
                    <a:pt x="1051" y="237"/>
                    <a:pt x="1054" y="224"/>
                  </a:cubicBezTo>
                  <a:cubicBezTo>
                    <a:pt x="1058" y="211"/>
                    <a:pt x="1057" y="196"/>
                    <a:pt x="1050" y="179"/>
                  </a:cubicBezTo>
                  <a:cubicBezTo>
                    <a:pt x="1043" y="162"/>
                    <a:pt x="1032" y="144"/>
                    <a:pt x="1014" y="124"/>
                  </a:cubicBezTo>
                  <a:cubicBezTo>
                    <a:pt x="996" y="105"/>
                    <a:pt x="970" y="86"/>
                    <a:pt x="936" y="66"/>
                  </a:cubicBezTo>
                  <a:cubicBezTo>
                    <a:pt x="906" y="48"/>
                    <a:pt x="872" y="34"/>
                    <a:pt x="837" y="23"/>
                  </a:cubicBezTo>
                  <a:cubicBezTo>
                    <a:pt x="801" y="11"/>
                    <a:pt x="765" y="5"/>
                    <a:pt x="729" y="2"/>
                  </a:cubicBezTo>
                  <a:cubicBezTo>
                    <a:pt x="717" y="1"/>
                    <a:pt x="706"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8" name="Google Shape;2705;p56">
              <a:extLst>
                <a:ext uri="{FF2B5EF4-FFF2-40B4-BE49-F238E27FC236}">
                  <a16:creationId xmlns:a16="http://schemas.microsoft.com/office/drawing/2014/main" id="{AA9D00F7-8609-054E-F3F6-82851AF09D2F}"/>
                </a:ext>
              </a:extLst>
            </p:cNvPr>
            <p:cNvSpPr/>
            <p:nvPr/>
          </p:nvSpPr>
          <p:spPr>
            <a:xfrm>
              <a:off x="-2556831" y="3584497"/>
              <a:ext cx="37287" cy="21491"/>
            </a:xfrm>
            <a:custGeom>
              <a:avLst/>
              <a:gdLst/>
              <a:ahLst/>
              <a:cxnLst/>
              <a:rect l="l" t="t" r="r" b="b"/>
              <a:pathLst>
                <a:path w="609" h="351" extrusionOk="0">
                  <a:moveTo>
                    <a:pt x="413" y="0"/>
                  </a:moveTo>
                  <a:cubicBezTo>
                    <a:pt x="394" y="0"/>
                    <a:pt x="379" y="4"/>
                    <a:pt x="366" y="11"/>
                  </a:cubicBezTo>
                  <a:cubicBezTo>
                    <a:pt x="354" y="19"/>
                    <a:pt x="348" y="28"/>
                    <a:pt x="353" y="38"/>
                  </a:cubicBezTo>
                  <a:lnTo>
                    <a:pt x="450" y="258"/>
                  </a:lnTo>
                  <a:lnTo>
                    <a:pt x="67" y="202"/>
                  </a:lnTo>
                  <a:cubicBezTo>
                    <a:pt x="63" y="202"/>
                    <a:pt x="60" y="202"/>
                    <a:pt x="57" y="202"/>
                  </a:cubicBezTo>
                  <a:cubicBezTo>
                    <a:pt x="44" y="202"/>
                    <a:pt x="31" y="205"/>
                    <a:pt x="21" y="211"/>
                  </a:cubicBezTo>
                  <a:cubicBezTo>
                    <a:pt x="6" y="219"/>
                    <a:pt x="0" y="229"/>
                    <a:pt x="3" y="242"/>
                  </a:cubicBezTo>
                  <a:cubicBezTo>
                    <a:pt x="5" y="254"/>
                    <a:pt x="12" y="264"/>
                    <a:pt x="25" y="272"/>
                  </a:cubicBezTo>
                  <a:cubicBezTo>
                    <a:pt x="32" y="275"/>
                    <a:pt x="39" y="278"/>
                    <a:pt x="45" y="279"/>
                  </a:cubicBezTo>
                  <a:lnTo>
                    <a:pt x="522" y="349"/>
                  </a:lnTo>
                  <a:cubicBezTo>
                    <a:pt x="529" y="350"/>
                    <a:pt x="536" y="350"/>
                    <a:pt x="543" y="350"/>
                  </a:cubicBezTo>
                  <a:cubicBezTo>
                    <a:pt x="549" y="350"/>
                    <a:pt x="555" y="350"/>
                    <a:pt x="561" y="349"/>
                  </a:cubicBezTo>
                  <a:cubicBezTo>
                    <a:pt x="572" y="346"/>
                    <a:pt x="581" y="343"/>
                    <a:pt x="588" y="338"/>
                  </a:cubicBezTo>
                  <a:cubicBezTo>
                    <a:pt x="596" y="335"/>
                    <a:pt x="601" y="329"/>
                    <a:pt x="605" y="323"/>
                  </a:cubicBezTo>
                  <a:cubicBezTo>
                    <a:pt x="608" y="316"/>
                    <a:pt x="608" y="308"/>
                    <a:pt x="606" y="300"/>
                  </a:cubicBezTo>
                  <a:lnTo>
                    <a:pt x="485" y="24"/>
                  </a:lnTo>
                  <a:cubicBezTo>
                    <a:pt x="483" y="21"/>
                    <a:pt x="480" y="16"/>
                    <a:pt x="473" y="13"/>
                  </a:cubicBezTo>
                  <a:cubicBezTo>
                    <a:pt x="460" y="5"/>
                    <a:pt x="443" y="2"/>
                    <a:pt x="421" y="1"/>
                  </a:cubicBezTo>
                  <a:cubicBezTo>
                    <a:pt x="419" y="0"/>
                    <a:pt x="416" y="0"/>
                    <a:pt x="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59" name="Google Shape;2706;p56">
              <a:extLst>
                <a:ext uri="{FF2B5EF4-FFF2-40B4-BE49-F238E27FC236}">
                  <a16:creationId xmlns:a16="http://schemas.microsoft.com/office/drawing/2014/main" id="{08669AB6-142C-D6E6-D069-70CB4463E2DA}"/>
                </a:ext>
              </a:extLst>
            </p:cNvPr>
            <p:cNvSpPr/>
            <p:nvPr/>
          </p:nvSpPr>
          <p:spPr>
            <a:xfrm>
              <a:off x="-2520831" y="3599068"/>
              <a:ext cx="63370" cy="36308"/>
            </a:xfrm>
            <a:custGeom>
              <a:avLst/>
              <a:gdLst/>
              <a:ahLst/>
              <a:cxnLst/>
              <a:rect l="l" t="t" r="r" b="b"/>
              <a:pathLst>
                <a:path w="1035" h="593" extrusionOk="0">
                  <a:moveTo>
                    <a:pt x="631" y="0"/>
                  </a:moveTo>
                  <a:cubicBezTo>
                    <a:pt x="600" y="0"/>
                    <a:pt x="569" y="4"/>
                    <a:pt x="537" y="10"/>
                  </a:cubicBezTo>
                  <a:cubicBezTo>
                    <a:pt x="494" y="20"/>
                    <a:pt x="452" y="37"/>
                    <a:pt x="410" y="61"/>
                  </a:cubicBezTo>
                  <a:lnTo>
                    <a:pt x="109" y="236"/>
                  </a:lnTo>
                  <a:cubicBezTo>
                    <a:pt x="67" y="259"/>
                    <a:pt x="37" y="284"/>
                    <a:pt x="22" y="309"/>
                  </a:cubicBezTo>
                  <a:cubicBezTo>
                    <a:pt x="6" y="334"/>
                    <a:pt x="0" y="357"/>
                    <a:pt x="5" y="381"/>
                  </a:cubicBezTo>
                  <a:cubicBezTo>
                    <a:pt x="9" y="404"/>
                    <a:pt x="23" y="428"/>
                    <a:pt x="45" y="451"/>
                  </a:cubicBezTo>
                  <a:cubicBezTo>
                    <a:pt x="68" y="473"/>
                    <a:pt x="96" y="493"/>
                    <a:pt x="130" y="514"/>
                  </a:cubicBezTo>
                  <a:cubicBezTo>
                    <a:pt x="168" y="536"/>
                    <a:pt x="208" y="553"/>
                    <a:pt x="249" y="567"/>
                  </a:cubicBezTo>
                  <a:cubicBezTo>
                    <a:pt x="291" y="580"/>
                    <a:pt x="331" y="588"/>
                    <a:pt x="372" y="591"/>
                  </a:cubicBezTo>
                  <a:cubicBezTo>
                    <a:pt x="384" y="592"/>
                    <a:pt x="395" y="592"/>
                    <a:pt x="407" y="592"/>
                  </a:cubicBezTo>
                  <a:cubicBezTo>
                    <a:pt x="434" y="592"/>
                    <a:pt x="460" y="590"/>
                    <a:pt x="485" y="586"/>
                  </a:cubicBezTo>
                  <a:cubicBezTo>
                    <a:pt x="523" y="579"/>
                    <a:pt x="554" y="568"/>
                    <a:pt x="582" y="552"/>
                  </a:cubicBezTo>
                  <a:cubicBezTo>
                    <a:pt x="605" y="538"/>
                    <a:pt x="616" y="527"/>
                    <a:pt x="614" y="517"/>
                  </a:cubicBezTo>
                  <a:cubicBezTo>
                    <a:pt x="612" y="507"/>
                    <a:pt x="599" y="496"/>
                    <a:pt x="578" y="483"/>
                  </a:cubicBezTo>
                  <a:cubicBezTo>
                    <a:pt x="562" y="473"/>
                    <a:pt x="545" y="468"/>
                    <a:pt x="529" y="464"/>
                  </a:cubicBezTo>
                  <a:cubicBezTo>
                    <a:pt x="524" y="463"/>
                    <a:pt x="520" y="463"/>
                    <a:pt x="515" y="463"/>
                  </a:cubicBezTo>
                  <a:cubicBezTo>
                    <a:pt x="504" y="463"/>
                    <a:pt x="493" y="465"/>
                    <a:pt x="483" y="470"/>
                  </a:cubicBezTo>
                  <a:cubicBezTo>
                    <a:pt x="470" y="475"/>
                    <a:pt x="455" y="482"/>
                    <a:pt x="439" y="488"/>
                  </a:cubicBezTo>
                  <a:cubicBezTo>
                    <a:pt x="422" y="495"/>
                    <a:pt x="404" y="498"/>
                    <a:pt x="384" y="500"/>
                  </a:cubicBezTo>
                  <a:cubicBezTo>
                    <a:pt x="380" y="500"/>
                    <a:pt x="375" y="501"/>
                    <a:pt x="370" y="501"/>
                  </a:cubicBezTo>
                  <a:cubicBezTo>
                    <a:pt x="354" y="501"/>
                    <a:pt x="335" y="499"/>
                    <a:pt x="315" y="495"/>
                  </a:cubicBezTo>
                  <a:cubicBezTo>
                    <a:pt x="291" y="490"/>
                    <a:pt x="264" y="479"/>
                    <a:pt x="235" y="462"/>
                  </a:cubicBezTo>
                  <a:cubicBezTo>
                    <a:pt x="189" y="436"/>
                    <a:pt x="166" y="410"/>
                    <a:pt x="165" y="383"/>
                  </a:cubicBezTo>
                  <a:cubicBezTo>
                    <a:pt x="162" y="357"/>
                    <a:pt x="184" y="331"/>
                    <a:pt x="230" y="304"/>
                  </a:cubicBezTo>
                  <a:lnTo>
                    <a:pt x="530" y="131"/>
                  </a:lnTo>
                  <a:cubicBezTo>
                    <a:pt x="575" y="106"/>
                    <a:pt x="618" y="92"/>
                    <a:pt x="662" y="92"/>
                  </a:cubicBezTo>
                  <a:cubicBezTo>
                    <a:pt x="663" y="92"/>
                    <a:pt x="665" y="93"/>
                    <a:pt x="667" y="93"/>
                  </a:cubicBezTo>
                  <a:cubicBezTo>
                    <a:pt x="712" y="94"/>
                    <a:pt x="757" y="107"/>
                    <a:pt x="801" y="133"/>
                  </a:cubicBezTo>
                  <a:cubicBezTo>
                    <a:pt x="830" y="150"/>
                    <a:pt x="849" y="166"/>
                    <a:pt x="858" y="180"/>
                  </a:cubicBezTo>
                  <a:cubicBezTo>
                    <a:pt x="867" y="195"/>
                    <a:pt x="871" y="209"/>
                    <a:pt x="868" y="220"/>
                  </a:cubicBezTo>
                  <a:cubicBezTo>
                    <a:pt x="866" y="232"/>
                    <a:pt x="860" y="242"/>
                    <a:pt x="850" y="251"/>
                  </a:cubicBezTo>
                  <a:cubicBezTo>
                    <a:pt x="840" y="260"/>
                    <a:pt x="831" y="268"/>
                    <a:pt x="823" y="274"/>
                  </a:cubicBezTo>
                  <a:cubicBezTo>
                    <a:pt x="812" y="281"/>
                    <a:pt x="809" y="290"/>
                    <a:pt x="812" y="300"/>
                  </a:cubicBezTo>
                  <a:cubicBezTo>
                    <a:pt x="818" y="309"/>
                    <a:pt x="829" y="319"/>
                    <a:pt x="847" y="329"/>
                  </a:cubicBezTo>
                  <a:cubicBezTo>
                    <a:pt x="867" y="341"/>
                    <a:pt x="886" y="348"/>
                    <a:pt x="903" y="349"/>
                  </a:cubicBezTo>
                  <a:cubicBezTo>
                    <a:pt x="905" y="349"/>
                    <a:pt x="906" y="349"/>
                    <a:pt x="907" y="349"/>
                  </a:cubicBezTo>
                  <a:cubicBezTo>
                    <a:pt x="923" y="349"/>
                    <a:pt x="942" y="344"/>
                    <a:pt x="964" y="331"/>
                  </a:cubicBezTo>
                  <a:cubicBezTo>
                    <a:pt x="992" y="316"/>
                    <a:pt x="1011" y="298"/>
                    <a:pt x="1021" y="277"/>
                  </a:cubicBezTo>
                  <a:cubicBezTo>
                    <a:pt x="1033" y="257"/>
                    <a:pt x="1035" y="236"/>
                    <a:pt x="1028" y="213"/>
                  </a:cubicBezTo>
                  <a:cubicBezTo>
                    <a:pt x="1023" y="189"/>
                    <a:pt x="1008" y="167"/>
                    <a:pt x="985" y="143"/>
                  </a:cubicBezTo>
                  <a:cubicBezTo>
                    <a:pt x="963" y="120"/>
                    <a:pt x="932" y="96"/>
                    <a:pt x="893" y="73"/>
                  </a:cubicBezTo>
                  <a:cubicBezTo>
                    <a:pt x="859" y="54"/>
                    <a:pt x="822" y="37"/>
                    <a:pt x="784" y="25"/>
                  </a:cubicBezTo>
                  <a:cubicBezTo>
                    <a:pt x="744" y="11"/>
                    <a:pt x="704" y="4"/>
                    <a:pt x="663" y="1"/>
                  </a:cubicBezTo>
                  <a:cubicBezTo>
                    <a:pt x="653" y="0"/>
                    <a:pt x="642"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0" name="Google Shape;2707;p56">
              <a:extLst>
                <a:ext uri="{FF2B5EF4-FFF2-40B4-BE49-F238E27FC236}">
                  <a16:creationId xmlns:a16="http://schemas.microsoft.com/office/drawing/2014/main" id="{7FC00F0B-F513-EBDC-B36C-538A4EF9A65B}"/>
                </a:ext>
              </a:extLst>
            </p:cNvPr>
            <p:cNvSpPr/>
            <p:nvPr/>
          </p:nvSpPr>
          <p:spPr>
            <a:xfrm>
              <a:off x="-2478403" y="3623558"/>
              <a:ext cx="63247" cy="36308"/>
            </a:xfrm>
            <a:custGeom>
              <a:avLst/>
              <a:gdLst/>
              <a:ahLst/>
              <a:cxnLst/>
              <a:rect l="l" t="t" r="r" b="b"/>
              <a:pathLst>
                <a:path w="1033" h="593" extrusionOk="0">
                  <a:moveTo>
                    <a:pt x="669" y="93"/>
                  </a:moveTo>
                  <a:cubicBezTo>
                    <a:pt x="714" y="95"/>
                    <a:pt x="757" y="108"/>
                    <a:pt x="800" y="133"/>
                  </a:cubicBezTo>
                  <a:cubicBezTo>
                    <a:pt x="843" y="158"/>
                    <a:pt x="866" y="182"/>
                    <a:pt x="868" y="209"/>
                  </a:cubicBezTo>
                  <a:cubicBezTo>
                    <a:pt x="870" y="235"/>
                    <a:pt x="849" y="261"/>
                    <a:pt x="803" y="288"/>
                  </a:cubicBezTo>
                  <a:lnTo>
                    <a:pt x="502" y="462"/>
                  </a:lnTo>
                  <a:cubicBezTo>
                    <a:pt x="457" y="487"/>
                    <a:pt x="414" y="500"/>
                    <a:pt x="370" y="500"/>
                  </a:cubicBezTo>
                  <a:cubicBezTo>
                    <a:pt x="368" y="500"/>
                    <a:pt x="366" y="500"/>
                    <a:pt x="364" y="500"/>
                  </a:cubicBezTo>
                  <a:cubicBezTo>
                    <a:pt x="319" y="498"/>
                    <a:pt x="276" y="485"/>
                    <a:pt x="233" y="461"/>
                  </a:cubicBezTo>
                  <a:cubicBezTo>
                    <a:pt x="189" y="436"/>
                    <a:pt x="167" y="410"/>
                    <a:pt x="165" y="384"/>
                  </a:cubicBezTo>
                  <a:cubicBezTo>
                    <a:pt x="164" y="358"/>
                    <a:pt x="187" y="332"/>
                    <a:pt x="232" y="306"/>
                  </a:cubicBezTo>
                  <a:lnTo>
                    <a:pt x="533" y="132"/>
                  </a:lnTo>
                  <a:cubicBezTo>
                    <a:pt x="578" y="106"/>
                    <a:pt x="623" y="93"/>
                    <a:pt x="669" y="93"/>
                  </a:cubicBezTo>
                  <a:close/>
                  <a:moveTo>
                    <a:pt x="639" y="0"/>
                  </a:moveTo>
                  <a:cubicBezTo>
                    <a:pt x="606" y="0"/>
                    <a:pt x="573" y="4"/>
                    <a:pt x="539" y="12"/>
                  </a:cubicBezTo>
                  <a:cubicBezTo>
                    <a:pt x="496" y="21"/>
                    <a:pt x="455" y="38"/>
                    <a:pt x="413" y="63"/>
                  </a:cubicBezTo>
                  <a:lnTo>
                    <a:pt x="111" y="236"/>
                  </a:lnTo>
                  <a:cubicBezTo>
                    <a:pt x="69" y="261"/>
                    <a:pt x="40" y="285"/>
                    <a:pt x="23" y="310"/>
                  </a:cubicBezTo>
                  <a:cubicBezTo>
                    <a:pt x="6" y="334"/>
                    <a:pt x="1" y="358"/>
                    <a:pt x="5" y="382"/>
                  </a:cubicBezTo>
                  <a:cubicBezTo>
                    <a:pt x="10" y="405"/>
                    <a:pt x="23" y="429"/>
                    <a:pt x="46" y="452"/>
                  </a:cubicBezTo>
                  <a:cubicBezTo>
                    <a:pt x="69" y="474"/>
                    <a:pt x="99" y="495"/>
                    <a:pt x="135" y="517"/>
                  </a:cubicBezTo>
                  <a:cubicBezTo>
                    <a:pt x="171" y="537"/>
                    <a:pt x="208" y="554"/>
                    <a:pt x="247" y="568"/>
                  </a:cubicBezTo>
                  <a:cubicBezTo>
                    <a:pt x="287" y="581"/>
                    <a:pt x="327" y="589"/>
                    <a:pt x="369" y="591"/>
                  </a:cubicBezTo>
                  <a:cubicBezTo>
                    <a:pt x="380" y="592"/>
                    <a:pt x="390" y="592"/>
                    <a:pt x="401" y="592"/>
                  </a:cubicBezTo>
                  <a:cubicBezTo>
                    <a:pt x="432" y="592"/>
                    <a:pt x="463" y="589"/>
                    <a:pt x="495" y="582"/>
                  </a:cubicBezTo>
                  <a:cubicBezTo>
                    <a:pt x="538" y="573"/>
                    <a:pt x="580" y="556"/>
                    <a:pt x="622" y="531"/>
                  </a:cubicBezTo>
                  <a:lnTo>
                    <a:pt x="923" y="358"/>
                  </a:lnTo>
                  <a:cubicBezTo>
                    <a:pt x="966" y="333"/>
                    <a:pt x="994" y="309"/>
                    <a:pt x="1011" y="284"/>
                  </a:cubicBezTo>
                  <a:cubicBezTo>
                    <a:pt x="1027" y="260"/>
                    <a:pt x="1032" y="235"/>
                    <a:pt x="1028" y="212"/>
                  </a:cubicBezTo>
                  <a:cubicBezTo>
                    <a:pt x="1022" y="188"/>
                    <a:pt x="1009" y="164"/>
                    <a:pt x="986" y="142"/>
                  </a:cubicBezTo>
                  <a:cubicBezTo>
                    <a:pt x="962" y="118"/>
                    <a:pt x="934" y="97"/>
                    <a:pt x="898" y="77"/>
                  </a:cubicBezTo>
                  <a:cubicBezTo>
                    <a:pt x="862" y="55"/>
                    <a:pt x="824" y="38"/>
                    <a:pt x="784" y="25"/>
                  </a:cubicBezTo>
                  <a:cubicBezTo>
                    <a:pt x="745" y="12"/>
                    <a:pt x="705" y="4"/>
                    <a:pt x="664" y="1"/>
                  </a:cubicBezTo>
                  <a:cubicBezTo>
                    <a:pt x="656" y="1"/>
                    <a:pt x="648" y="0"/>
                    <a:pt x="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1" name="Google Shape;2708;p56">
              <a:extLst>
                <a:ext uri="{FF2B5EF4-FFF2-40B4-BE49-F238E27FC236}">
                  <a16:creationId xmlns:a16="http://schemas.microsoft.com/office/drawing/2014/main" id="{B9A92A1E-C9FC-EF8D-29AE-95C643D07500}"/>
                </a:ext>
              </a:extLst>
            </p:cNvPr>
            <p:cNvSpPr/>
            <p:nvPr/>
          </p:nvSpPr>
          <p:spPr>
            <a:xfrm>
              <a:off x="-2439219" y="3645904"/>
              <a:ext cx="68880" cy="39614"/>
            </a:xfrm>
            <a:custGeom>
              <a:avLst/>
              <a:gdLst/>
              <a:ahLst/>
              <a:cxnLst/>
              <a:rect l="l" t="t" r="r" b="b"/>
              <a:pathLst>
                <a:path w="1125" h="647" extrusionOk="0">
                  <a:moveTo>
                    <a:pt x="758" y="112"/>
                  </a:moveTo>
                  <a:lnTo>
                    <a:pt x="892" y="190"/>
                  </a:lnTo>
                  <a:cubicBezTo>
                    <a:pt x="935" y="215"/>
                    <a:pt x="958" y="241"/>
                    <a:pt x="960" y="267"/>
                  </a:cubicBezTo>
                  <a:cubicBezTo>
                    <a:pt x="962" y="293"/>
                    <a:pt x="939" y="318"/>
                    <a:pt x="894" y="346"/>
                  </a:cubicBezTo>
                  <a:lnTo>
                    <a:pt x="599" y="516"/>
                  </a:lnTo>
                  <a:cubicBezTo>
                    <a:pt x="555" y="540"/>
                    <a:pt x="512" y="554"/>
                    <a:pt x="468" y="554"/>
                  </a:cubicBezTo>
                  <a:cubicBezTo>
                    <a:pt x="467" y="554"/>
                    <a:pt x="465" y="554"/>
                    <a:pt x="463" y="554"/>
                  </a:cubicBezTo>
                  <a:cubicBezTo>
                    <a:pt x="418" y="553"/>
                    <a:pt x="373" y="539"/>
                    <a:pt x="330" y="514"/>
                  </a:cubicBezTo>
                  <a:lnTo>
                    <a:pt x="196" y="437"/>
                  </a:lnTo>
                  <a:lnTo>
                    <a:pt x="758" y="112"/>
                  </a:lnTo>
                  <a:close/>
                  <a:moveTo>
                    <a:pt x="728" y="1"/>
                  </a:moveTo>
                  <a:cubicBezTo>
                    <a:pt x="716" y="1"/>
                    <a:pt x="707" y="2"/>
                    <a:pt x="700" y="7"/>
                  </a:cubicBezTo>
                  <a:lnTo>
                    <a:pt x="13" y="403"/>
                  </a:lnTo>
                  <a:cubicBezTo>
                    <a:pt x="4" y="409"/>
                    <a:pt x="0" y="416"/>
                    <a:pt x="4" y="427"/>
                  </a:cubicBezTo>
                  <a:cubicBezTo>
                    <a:pt x="6" y="436"/>
                    <a:pt x="16" y="446"/>
                    <a:pt x="32" y="455"/>
                  </a:cubicBezTo>
                  <a:lnTo>
                    <a:pt x="233" y="571"/>
                  </a:lnTo>
                  <a:cubicBezTo>
                    <a:pt x="269" y="592"/>
                    <a:pt x="307" y="609"/>
                    <a:pt x="346" y="623"/>
                  </a:cubicBezTo>
                  <a:cubicBezTo>
                    <a:pt x="387" y="635"/>
                    <a:pt x="426" y="643"/>
                    <a:pt x="468" y="646"/>
                  </a:cubicBezTo>
                  <a:cubicBezTo>
                    <a:pt x="476" y="647"/>
                    <a:pt x="484" y="647"/>
                    <a:pt x="492" y="647"/>
                  </a:cubicBezTo>
                  <a:cubicBezTo>
                    <a:pt x="525" y="647"/>
                    <a:pt x="558" y="643"/>
                    <a:pt x="593" y="636"/>
                  </a:cubicBezTo>
                  <a:cubicBezTo>
                    <a:pt x="635" y="626"/>
                    <a:pt x="677" y="610"/>
                    <a:pt x="720" y="585"/>
                  </a:cubicBezTo>
                  <a:lnTo>
                    <a:pt x="1015" y="415"/>
                  </a:lnTo>
                  <a:cubicBezTo>
                    <a:pt x="1057" y="391"/>
                    <a:pt x="1086" y="366"/>
                    <a:pt x="1102" y="342"/>
                  </a:cubicBezTo>
                  <a:cubicBezTo>
                    <a:pt x="1119" y="317"/>
                    <a:pt x="1124" y="293"/>
                    <a:pt x="1120" y="269"/>
                  </a:cubicBezTo>
                  <a:cubicBezTo>
                    <a:pt x="1115" y="245"/>
                    <a:pt x="1102" y="222"/>
                    <a:pt x="1078" y="199"/>
                  </a:cubicBezTo>
                  <a:cubicBezTo>
                    <a:pt x="1055" y="177"/>
                    <a:pt x="1026" y="155"/>
                    <a:pt x="990" y="134"/>
                  </a:cubicBezTo>
                  <a:lnTo>
                    <a:pt x="789" y="18"/>
                  </a:lnTo>
                  <a:cubicBezTo>
                    <a:pt x="773" y="9"/>
                    <a:pt x="756" y="3"/>
                    <a:pt x="739" y="1"/>
                  </a:cubicBezTo>
                  <a:cubicBezTo>
                    <a:pt x="735" y="1"/>
                    <a:pt x="732" y="1"/>
                    <a:pt x="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2" name="Google Shape;2709;p56">
              <a:extLst>
                <a:ext uri="{FF2B5EF4-FFF2-40B4-BE49-F238E27FC236}">
                  <a16:creationId xmlns:a16="http://schemas.microsoft.com/office/drawing/2014/main" id="{42F043F1-3603-6FC6-A903-8E97234D3848}"/>
                </a:ext>
              </a:extLst>
            </p:cNvPr>
            <p:cNvSpPr/>
            <p:nvPr/>
          </p:nvSpPr>
          <p:spPr>
            <a:xfrm>
              <a:off x="-2394464" y="3671802"/>
              <a:ext cx="74268" cy="42675"/>
            </a:xfrm>
            <a:custGeom>
              <a:avLst/>
              <a:gdLst/>
              <a:ahLst/>
              <a:cxnLst/>
              <a:rect l="l" t="t" r="r" b="b"/>
              <a:pathLst>
                <a:path w="1213" h="697" extrusionOk="0">
                  <a:moveTo>
                    <a:pt x="728" y="0"/>
                  </a:moveTo>
                  <a:cubicBezTo>
                    <a:pt x="717" y="0"/>
                    <a:pt x="707" y="2"/>
                    <a:pt x="699" y="7"/>
                  </a:cubicBezTo>
                  <a:lnTo>
                    <a:pt x="15" y="402"/>
                  </a:lnTo>
                  <a:cubicBezTo>
                    <a:pt x="4" y="409"/>
                    <a:pt x="0" y="418"/>
                    <a:pt x="5" y="428"/>
                  </a:cubicBezTo>
                  <a:cubicBezTo>
                    <a:pt x="10" y="438"/>
                    <a:pt x="19" y="446"/>
                    <a:pt x="32" y="454"/>
                  </a:cubicBezTo>
                  <a:lnTo>
                    <a:pt x="437" y="688"/>
                  </a:lnTo>
                  <a:cubicBezTo>
                    <a:pt x="447" y="694"/>
                    <a:pt x="458" y="697"/>
                    <a:pt x="470" y="697"/>
                  </a:cubicBezTo>
                  <a:cubicBezTo>
                    <a:pt x="474" y="697"/>
                    <a:pt x="478" y="697"/>
                    <a:pt x="482" y="696"/>
                  </a:cubicBezTo>
                  <a:cubicBezTo>
                    <a:pt x="499" y="695"/>
                    <a:pt x="513" y="690"/>
                    <a:pt x="525" y="684"/>
                  </a:cubicBezTo>
                  <a:cubicBezTo>
                    <a:pt x="538" y="676"/>
                    <a:pt x="546" y="667"/>
                    <a:pt x="550" y="657"/>
                  </a:cubicBezTo>
                  <a:cubicBezTo>
                    <a:pt x="552" y="648"/>
                    <a:pt x="547" y="639"/>
                    <a:pt x="534" y="632"/>
                  </a:cubicBezTo>
                  <a:lnTo>
                    <a:pt x="196" y="436"/>
                  </a:lnTo>
                  <a:lnTo>
                    <a:pt x="435" y="299"/>
                  </a:lnTo>
                  <a:lnTo>
                    <a:pt x="609" y="400"/>
                  </a:lnTo>
                  <a:cubicBezTo>
                    <a:pt x="621" y="407"/>
                    <a:pt x="635" y="410"/>
                    <a:pt x="648" y="410"/>
                  </a:cubicBezTo>
                  <a:cubicBezTo>
                    <a:pt x="650" y="410"/>
                    <a:pt x="651" y="410"/>
                    <a:pt x="653" y="410"/>
                  </a:cubicBezTo>
                  <a:cubicBezTo>
                    <a:pt x="669" y="408"/>
                    <a:pt x="683" y="404"/>
                    <a:pt x="692" y="399"/>
                  </a:cubicBezTo>
                  <a:cubicBezTo>
                    <a:pt x="704" y="392"/>
                    <a:pt x="711" y="384"/>
                    <a:pt x="713" y="375"/>
                  </a:cubicBezTo>
                  <a:cubicBezTo>
                    <a:pt x="715" y="366"/>
                    <a:pt x="710" y="357"/>
                    <a:pt x="697" y="350"/>
                  </a:cubicBezTo>
                  <a:lnTo>
                    <a:pt x="522" y="249"/>
                  </a:lnTo>
                  <a:lnTo>
                    <a:pt x="758" y="112"/>
                  </a:lnTo>
                  <a:lnTo>
                    <a:pt x="1096" y="308"/>
                  </a:lnTo>
                  <a:cubicBezTo>
                    <a:pt x="1107" y="313"/>
                    <a:pt x="1118" y="316"/>
                    <a:pt x="1131" y="316"/>
                  </a:cubicBezTo>
                  <a:cubicBezTo>
                    <a:pt x="1134" y="316"/>
                    <a:pt x="1137" y="316"/>
                    <a:pt x="1141" y="316"/>
                  </a:cubicBezTo>
                  <a:cubicBezTo>
                    <a:pt x="1157" y="314"/>
                    <a:pt x="1172" y="310"/>
                    <a:pt x="1186" y="302"/>
                  </a:cubicBezTo>
                  <a:cubicBezTo>
                    <a:pt x="1197" y="295"/>
                    <a:pt x="1205" y="286"/>
                    <a:pt x="1208" y="277"/>
                  </a:cubicBezTo>
                  <a:cubicBezTo>
                    <a:pt x="1213" y="268"/>
                    <a:pt x="1207" y="259"/>
                    <a:pt x="1194" y="251"/>
                  </a:cubicBezTo>
                  <a:lnTo>
                    <a:pt x="788" y="17"/>
                  </a:lnTo>
                  <a:cubicBezTo>
                    <a:pt x="776" y="10"/>
                    <a:pt x="760" y="5"/>
                    <a:pt x="743" y="1"/>
                  </a:cubicBezTo>
                  <a:cubicBezTo>
                    <a:pt x="738" y="1"/>
                    <a:pt x="733" y="0"/>
                    <a:pt x="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3" name="Google Shape;2710;p56">
              <a:extLst>
                <a:ext uri="{FF2B5EF4-FFF2-40B4-BE49-F238E27FC236}">
                  <a16:creationId xmlns:a16="http://schemas.microsoft.com/office/drawing/2014/main" id="{A0AF01C4-D057-0C87-3A7D-AF434540839D}"/>
                </a:ext>
              </a:extLst>
            </p:cNvPr>
            <p:cNvSpPr/>
            <p:nvPr/>
          </p:nvSpPr>
          <p:spPr>
            <a:xfrm>
              <a:off x="-2341995" y="3700761"/>
              <a:ext cx="66921" cy="35940"/>
            </a:xfrm>
            <a:custGeom>
              <a:avLst/>
              <a:gdLst/>
              <a:ahLst/>
              <a:cxnLst/>
              <a:rect l="l" t="t" r="r" b="b"/>
              <a:pathLst>
                <a:path w="1093" h="587" extrusionOk="0">
                  <a:moveTo>
                    <a:pt x="431" y="291"/>
                  </a:moveTo>
                  <a:cubicBezTo>
                    <a:pt x="443" y="291"/>
                    <a:pt x="455" y="293"/>
                    <a:pt x="467" y="296"/>
                  </a:cubicBezTo>
                  <a:cubicBezTo>
                    <a:pt x="502" y="305"/>
                    <a:pt x="542" y="322"/>
                    <a:pt x="585" y="347"/>
                  </a:cubicBezTo>
                  <a:lnTo>
                    <a:pt x="618" y="366"/>
                  </a:lnTo>
                  <a:lnTo>
                    <a:pt x="577" y="391"/>
                  </a:lnTo>
                  <a:cubicBezTo>
                    <a:pt x="567" y="397"/>
                    <a:pt x="553" y="401"/>
                    <a:pt x="537" y="403"/>
                  </a:cubicBezTo>
                  <a:cubicBezTo>
                    <a:pt x="526" y="405"/>
                    <a:pt x="514" y="406"/>
                    <a:pt x="501" y="406"/>
                  </a:cubicBezTo>
                  <a:cubicBezTo>
                    <a:pt x="496" y="406"/>
                    <a:pt x="491" y="406"/>
                    <a:pt x="487" y="406"/>
                  </a:cubicBezTo>
                  <a:cubicBezTo>
                    <a:pt x="470" y="404"/>
                    <a:pt x="452" y="402"/>
                    <a:pt x="434" y="397"/>
                  </a:cubicBezTo>
                  <a:cubicBezTo>
                    <a:pt x="416" y="392"/>
                    <a:pt x="399" y="385"/>
                    <a:pt x="383" y="376"/>
                  </a:cubicBezTo>
                  <a:cubicBezTo>
                    <a:pt x="364" y="365"/>
                    <a:pt x="354" y="354"/>
                    <a:pt x="350" y="341"/>
                  </a:cubicBezTo>
                  <a:cubicBezTo>
                    <a:pt x="347" y="329"/>
                    <a:pt x="355" y="318"/>
                    <a:pt x="374" y="306"/>
                  </a:cubicBezTo>
                  <a:cubicBezTo>
                    <a:pt x="392" y="296"/>
                    <a:pt x="411" y="291"/>
                    <a:pt x="431" y="291"/>
                  </a:cubicBezTo>
                  <a:close/>
                  <a:moveTo>
                    <a:pt x="525" y="0"/>
                  </a:moveTo>
                  <a:cubicBezTo>
                    <a:pt x="521" y="0"/>
                    <a:pt x="518" y="0"/>
                    <a:pt x="514" y="0"/>
                  </a:cubicBezTo>
                  <a:cubicBezTo>
                    <a:pt x="449" y="2"/>
                    <a:pt x="389" y="11"/>
                    <a:pt x="329" y="28"/>
                  </a:cubicBezTo>
                  <a:cubicBezTo>
                    <a:pt x="269" y="45"/>
                    <a:pt x="214" y="69"/>
                    <a:pt x="163" y="98"/>
                  </a:cubicBezTo>
                  <a:cubicBezTo>
                    <a:pt x="104" y="133"/>
                    <a:pt x="62" y="167"/>
                    <a:pt x="37" y="203"/>
                  </a:cubicBezTo>
                  <a:cubicBezTo>
                    <a:pt x="11" y="238"/>
                    <a:pt x="0" y="273"/>
                    <a:pt x="2" y="306"/>
                  </a:cubicBezTo>
                  <a:cubicBezTo>
                    <a:pt x="5" y="340"/>
                    <a:pt x="18" y="373"/>
                    <a:pt x="44" y="403"/>
                  </a:cubicBezTo>
                  <a:cubicBezTo>
                    <a:pt x="70" y="434"/>
                    <a:pt x="104" y="462"/>
                    <a:pt x="146" y="487"/>
                  </a:cubicBezTo>
                  <a:cubicBezTo>
                    <a:pt x="166" y="498"/>
                    <a:pt x="189" y="509"/>
                    <a:pt x="215" y="522"/>
                  </a:cubicBezTo>
                  <a:cubicBezTo>
                    <a:pt x="241" y="533"/>
                    <a:pt x="266" y="543"/>
                    <a:pt x="292" y="552"/>
                  </a:cubicBezTo>
                  <a:cubicBezTo>
                    <a:pt x="318" y="560"/>
                    <a:pt x="341" y="565"/>
                    <a:pt x="363" y="569"/>
                  </a:cubicBezTo>
                  <a:cubicBezTo>
                    <a:pt x="371" y="571"/>
                    <a:pt x="379" y="572"/>
                    <a:pt x="386" y="572"/>
                  </a:cubicBezTo>
                  <a:cubicBezTo>
                    <a:pt x="395" y="572"/>
                    <a:pt x="403" y="570"/>
                    <a:pt x="409" y="567"/>
                  </a:cubicBezTo>
                  <a:cubicBezTo>
                    <a:pt x="414" y="563"/>
                    <a:pt x="418" y="558"/>
                    <a:pt x="421" y="550"/>
                  </a:cubicBezTo>
                  <a:cubicBezTo>
                    <a:pt x="423" y="542"/>
                    <a:pt x="420" y="535"/>
                    <a:pt x="410" y="529"/>
                  </a:cubicBezTo>
                  <a:cubicBezTo>
                    <a:pt x="404" y="526"/>
                    <a:pt x="395" y="523"/>
                    <a:pt x="385" y="520"/>
                  </a:cubicBezTo>
                  <a:cubicBezTo>
                    <a:pt x="374" y="517"/>
                    <a:pt x="360" y="514"/>
                    <a:pt x="345" y="508"/>
                  </a:cubicBezTo>
                  <a:cubicBezTo>
                    <a:pt x="329" y="504"/>
                    <a:pt x="311" y="497"/>
                    <a:pt x="291" y="489"/>
                  </a:cubicBezTo>
                  <a:cubicBezTo>
                    <a:pt x="271" y="481"/>
                    <a:pt x="250" y="470"/>
                    <a:pt x="226" y="456"/>
                  </a:cubicBezTo>
                  <a:cubicBezTo>
                    <a:pt x="176" y="427"/>
                    <a:pt x="142" y="399"/>
                    <a:pt x="124" y="371"/>
                  </a:cubicBezTo>
                  <a:cubicBezTo>
                    <a:pt x="106" y="342"/>
                    <a:pt x="99" y="315"/>
                    <a:pt x="105" y="288"/>
                  </a:cubicBezTo>
                  <a:cubicBezTo>
                    <a:pt x="110" y="263"/>
                    <a:pt x="126" y="237"/>
                    <a:pt x="152" y="213"/>
                  </a:cubicBezTo>
                  <a:cubicBezTo>
                    <a:pt x="177" y="188"/>
                    <a:pt x="208" y="166"/>
                    <a:pt x="244" y="144"/>
                  </a:cubicBezTo>
                  <a:cubicBezTo>
                    <a:pt x="284" y="122"/>
                    <a:pt x="327" y="103"/>
                    <a:pt x="372" y="87"/>
                  </a:cubicBezTo>
                  <a:cubicBezTo>
                    <a:pt x="418" y="72"/>
                    <a:pt x="465" y="63"/>
                    <a:pt x="516" y="60"/>
                  </a:cubicBezTo>
                  <a:cubicBezTo>
                    <a:pt x="524" y="59"/>
                    <a:pt x="533" y="59"/>
                    <a:pt x="541" y="59"/>
                  </a:cubicBezTo>
                  <a:cubicBezTo>
                    <a:pt x="584" y="59"/>
                    <a:pt x="627" y="64"/>
                    <a:pt x="672" y="74"/>
                  </a:cubicBezTo>
                  <a:cubicBezTo>
                    <a:pt x="726" y="87"/>
                    <a:pt x="782" y="111"/>
                    <a:pt x="839" y="143"/>
                  </a:cubicBezTo>
                  <a:cubicBezTo>
                    <a:pt x="938" y="201"/>
                    <a:pt x="987" y="257"/>
                    <a:pt x="983" y="312"/>
                  </a:cubicBezTo>
                  <a:cubicBezTo>
                    <a:pt x="980" y="367"/>
                    <a:pt x="931" y="422"/>
                    <a:pt x="839" y="475"/>
                  </a:cubicBezTo>
                  <a:cubicBezTo>
                    <a:pt x="824" y="483"/>
                    <a:pt x="807" y="492"/>
                    <a:pt x="788" y="502"/>
                  </a:cubicBezTo>
                  <a:cubicBezTo>
                    <a:pt x="769" y="511"/>
                    <a:pt x="750" y="519"/>
                    <a:pt x="730" y="525"/>
                  </a:cubicBezTo>
                  <a:cubicBezTo>
                    <a:pt x="708" y="531"/>
                    <a:pt x="689" y="534"/>
                    <a:pt x="669" y="535"/>
                  </a:cubicBezTo>
                  <a:cubicBezTo>
                    <a:pt x="667" y="535"/>
                    <a:pt x="665" y="535"/>
                    <a:pt x="663" y="535"/>
                  </a:cubicBezTo>
                  <a:cubicBezTo>
                    <a:pt x="646" y="535"/>
                    <a:pt x="631" y="531"/>
                    <a:pt x="617" y="523"/>
                  </a:cubicBezTo>
                  <a:cubicBezTo>
                    <a:pt x="605" y="516"/>
                    <a:pt x="598" y="507"/>
                    <a:pt x="597" y="497"/>
                  </a:cubicBezTo>
                  <a:cubicBezTo>
                    <a:pt x="597" y="488"/>
                    <a:pt x="604" y="476"/>
                    <a:pt x="618" y="465"/>
                  </a:cubicBezTo>
                  <a:lnTo>
                    <a:pt x="792" y="365"/>
                  </a:lnTo>
                  <a:cubicBezTo>
                    <a:pt x="814" y="351"/>
                    <a:pt x="829" y="338"/>
                    <a:pt x="837" y="323"/>
                  </a:cubicBezTo>
                  <a:cubicBezTo>
                    <a:pt x="845" y="308"/>
                    <a:pt x="846" y="293"/>
                    <a:pt x="842" y="277"/>
                  </a:cubicBezTo>
                  <a:cubicBezTo>
                    <a:pt x="838" y="261"/>
                    <a:pt x="828" y="246"/>
                    <a:pt x="813" y="230"/>
                  </a:cubicBezTo>
                  <a:cubicBezTo>
                    <a:pt x="797" y="215"/>
                    <a:pt x="777" y="199"/>
                    <a:pt x="752" y="185"/>
                  </a:cubicBezTo>
                  <a:cubicBezTo>
                    <a:pt x="734" y="175"/>
                    <a:pt x="714" y="165"/>
                    <a:pt x="693" y="157"/>
                  </a:cubicBezTo>
                  <a:cubicBezTo>
                    <a:pt x="671" y="148"/>
                    <a:pt x="650" y="140"/>
                    <a:pt x="630" y="135"/>
                  </a:cubicBezTo>
                  <a:cubicBezTo>
                    <a:pt x="609" y="130"/>
                    <a:pt x="590" y="126"/>
                    <a:pt x="574" y="125"/>
                  </a:cubicBezTo>
                  <a:cubicBezTo>
                    <a:pt x="557" y="125"/>
                    <a:pt x="545" y="126"/>
                    <a:pt x="536" y="132"/>
                  </a:cubicBezTo>
                  <a:cubicBezTo>
                    <a:pt x="529" y="135"/>
                    <a:pt x="523" y="142"/>
                    <a:pt x="518" y="151"/>
                  </a:cubicBezTo>
                  <a:cubicBezTo>
                    <a:pt x="514" y="160"/>
                    <a:pt x="516" y="168"/>
                    <a:pt x="525" y="174"/>
                  </a:cubicBezTo>
                  <a:cubicBezTo>
                    <a:pt x="529" y="176"/>
                    <a:pt x="536" y="178"/>
                    <a:pt x="545" y="179"/>
                  </a:cubicBezTo>
                  <a:cubicBezTo>
                    <a:pt x="553" y="181"/>
                    <a:pt x="563" y="184"/>
                    <a:pt x="574" y="186"/>
                  </a:cubicBezTo>
                  <a:cubicBezTo>
                    <a:pt x="586" y="188"/>
                    <a:pt x="599" y="193"/>
                    <a:pt x="614" y="198"/>
                  </a:cubicBezTo>
                  <a:cubicBezTo>
                    <a:pt x="628" y="203"/>
                    <a:pt x="645" y="211"/>
                    <a:pt x="662" y="221"/>
                  </a:cubicBezTo>
                  <a:cubicBezTo>
                    <a:pt x="730" y="260"/>
                    <a:pt x="737" y="294"/>
                    <a:pt x="685" y="323"/>
                  </a:cubicBezTo>
                  <a:lnTo>
                    <a:pt x="668" y="333"/>
                  </a:lnTo>
                  <a:lnTo>
                    <a:pt x="625" y="310"/>
                  </a:lnTo>
                  <a:cubicBezTo>
                    <a:pt x="592" y="291"/>
                    <a:pt x="560" y="274"/>
                    <a:pt x="528" y="260"/>
                  </a:cubicBezTo>
                  <a:cubicBezTo>
                    <a:pt x="497" y="247"/>
                    <a:pt x="466" y="237"/>
                    <a:pt x="437" y="230"/>
                  </a:cubicBezTo>
                  <a:cubicBezTo>
                    <a:pt x="417" y="226"/>
                    <a:pt x="398" y="224"/>
                    <a:pt x="379" y="224"/>
                  </a:cubicBezTo>
                  <a:cubicBezTo>
                    <a:pt x="370" y="224"/>
                    <a:pt x="361" y="224"/>
                    <a:pt x="353" y="225"/>
                  </a:cubicBezTo>
                  <a:cubicBezTo>
                    <a:pt x="326" y="228"/>
                    <a:pt x="300" y="237"/>
                    <a:pt x="276" y="250"/>
                  </a:cubicBezTo>
                  <a:cubicBezTo>
                    <a:pt x="255" y="263"/>
                    <a:pt x="241" y="275"/>
                    <a:pt x="234" y="288"/>
                  </a:cubicBezTo>
                  <a:cubicBezTo>
                    <a:pt x="228" y="301"/>
                    <a:pt x="226" y="314"/>
                    <a:pt x="231" y="328"/>
                  </a:cubicBezTo>
                  <a:cubicBezTo>
                    <a:pt x="235" y="340"/>
                    <a:pt x="243" y="354"/>
                    <a:pt x="256" y="366"/>
                  </a:cubicBezTo>
                  <a:cubicBezTo>
                    <a:pt x="268" y="379"/>
                    <a:pt x="284" y="390"/>
                    <a:pt x="302" y="401"/>
                  </a:cubicBezTo>
                  <a:cubicBezTo>
                    <a:pt x="333" y="419"/>
                    <a:pt x="366" y="431"/>
                    <a:pt x="399" y="436"/>
                  </a:cubicBezTo>
                  <a:cubicBezTo>
                    <a:pt x="428" y="441"/>
                    <a:pt x="459" y="444"/>
                    <a:pt x="493" y="444"/>
                  </a:cubicBezTo>
                  <a:cubicBezTo>
                    <a:pt x="498" y="444"/>
                    <a:pt x="503" y="444"/>
                    <a:pt x="508" y="444"/>
                  </a:cubicBezTo>
                  <a:lnTo>
                    <a:pt x="508" y="444"/>
                  </a:lnTo>
                  <a:cubicBezTo>
                    <a:pt x="492" y="458"/>
                    <a:pt x="488" y="475"/>
                    <a:pt x="494" y="496"/>
                  </a:cubicBezTo>
                  <a:cubicBezTo>
                    <a:pt x="501" y="516"/>
                    <a:pt x="520" y="535"/>
                    <a:pt x="552" y="553"/>
                  </a:cubicBezTo>
                  <a:cubicBezTo>
                    <a:pt x="580" y="569"/>
                    <a:pt x="609" y="580"/>
                    <a:pt x="642" y="583"/>
                  </a:cubicBezTo>
                  <a:cubicBezTo>
                    <a:pt x="658" y="586"/>
                    <a:pt x="674" y="587"/>
                    <a:pt x="690" y="587"/>
                  </a:cubicBezTo>
                  <a:cubicBezTo>
                    <a:pt x="706" y="587"/>
                    <a:pt x="722" y="586"/>
                    <a:pt x="739" y="583"/>
                  </a:cubicBezTo>
                  <a:cubicBezTo>
                    <a:pt x="773" y="579"/>
                    <a:pt x="805" y="570"/>
                    <a:pt x="838" y="558"/>
                  </a:cubicBezTo>
                  <a:cubicBezTo>
                    <a:pt x="872" y="545"/>
                    <a:pt x="903" y="531"/>
                    <a:pt x="934" y="513"/>
                  </a:cubicBezTo>
                  <a:cubicBezTo>
                    <a:pt x="1041" y="451"/>
                    <a:pt x="1092" y="384"/>
                    <a:pt x="1089" y="313"/>
                  </a:cubicBezTo>
                  <a:cubicBezTo>
                    <a:pt x="1084" y="242"/>
                    <a:pt x="1024" y="174"/>
                    <a:pt x="907" y="105"/>
                  </a:cubicBezTo>
                  <a:cubicBezTo>
                    <a:pt x="841" y="68"/>
                    <a:pt x="775" y="41"/>
                    <a:pt x="708" y="24"/>
                  </a:cubicBezTo>
                  <a:cubicBezTo>
                    <a:pt x="646" y="8"/>
                    <a:pt x="585" y="0"/>
                    <a:pt x="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4" name="Google Shape;2711;p56">
              <a:extLst>
                <a:ext uri="{FF2B5EF4-FFF2-40B4-BE49-F238E27FC236}">
                  <a16:creationId xmlns:a16="http://schemas.microsoft.com/office/drawing/2014/main" id="{ACF02406-3E3F-059B-19E0-CB14AD16FB50}"/>
                </a:ext>
              </a:extLst>
            </p:cNvPr>
            <p:cNvSpPr/>
            <p:nvPr/>
          </p:nvSpPr>
          <p:spPr>
            <a:xfrm>
              <a:off x="-2620382" y="3615109"/>
              <a:ext cx="63186" cy="36063"/>
            </a:xfrm>
            <a:custGeom>
              <a:avLst/>
              <a:gdLst/>
              <a:ahLst/>
              <a:cxnLst/>
              <a:rect l="l" t="t" r="r" b="b"/>
              <a:pathLst>
                <a:path w="1032" h="589" extrusionOk="0">
                  <a:moveTo>
                    <a:pt x="640" y="0"/>
                  </a:moveTo>
                  <a:cubicBezTo>
                    <a:pt x="608" y="0"/>
                    <a:pt x="580" y="5"/>
                    <a:pt x="555" y="11"/>
                  </a:cubicBezTo>
                  <a:cubicBezTo>
                    <a:pt x="528" y="19"/>
                    <a:pt x="506" y="28"/>
                    <a:pt x="490" y="37"/>
                  </a:cubicBezTo>
                  <a:cubicBezTo>
                    <a:pt x="470" y="48"/>
                    <a:pt x="460" y="58"/>
                    <a:pt x="461" y="67"/>
                  </a:cubicBezTo>
                  <a:cubicBezTo>
                    <a:pt x="461" y="75"/>
                    <a:pt x="474" y="87"/>
                    <a:pt x="501" y="102"/>
                  </a:cubicBezTo>
                  <a:cubicBezTo>
                    <a:pt x="524" y="115"/>
                    <a:pt x="542" y="121"/>
                    <a:pt x="559" y="121"/>
                  </a:cubicBezTo>
                  <a:cubicBezTo>
                    <a:pt x="574" y="121"/>
                    <a:pt x="589" y="118"/>
                    <a:pt x="603" y="110"/>
                  </a:cubicBezTo>
                  <a:cubicBezTo>
                    <a:pt x="613" y="103"/>
                    <a:pt x="625" y="99"/>
                    <a:pt x="640" y="95"/>
                  </a:cubicBezTo>
                  <a:cubicBezTo>
                    <a:pt x="650" y="92"/>
                    <a:pt x="662" y="90"/>
                    <a:pt x="674" y="90"/>
                  </a:cubicBezTo>
                  <a:cubicBezTo>
                    <a:pt x="678" y="90"/>
                    <a:pt x="682" y="90"/>
                    <a:pt x="686" y="91"/>
                  </a:cubicBezTo>
                  <a:cubicBezTo>
                    <a:pt x="703" y="91"/>
                    <a:pt x="722" y="94"/>
                    <a:pt x="742" y="100"/>
                  </a:cubicBezTo>
                  <a:cubicBezTo>
                    <a:pt x="761" y="106"/>
                    <a:pt x="783" y="115"/>
                    <a:pt x="806" y="129"/>
                  </a:cubicBezTo>
                  <a:cubicBezTo>
                    <a:pt x="844" y="150"/>
                    <a:pt x="863" y="172"/>
                    <a:pt x="866" y="192"/>
                  </a:cubicBezTo>
                  <a:cubicBezTo>
                    <a:pt x="868" y="213"/>
                    <a:pt x="851" y="234"/>
                    <a:pt x="813" y="256"/>
                  </a:cubicBezTo>
                  <a:cubicBezTo>
                    <a:pt x="789" y="270"/>
                    <a:pt x="768" y="279"/>
                    <a:pt x="747" y="284"/>
                  </a:cubicBezTo>
                  <a:cubicBezTo>
                    <a:pt x="731" y="289"/>
                    <a:pt x="716" y="290"/>
                    <a:pt x="701" y="290"/>
                  </a:cubicBezTo>
                  <a:cubicBezTo>
                    <a:pt x="697" y="290"/>
                    <a:pt x="692" y="290"/>
                    <a:pt x="688" y="290"/>
                  </a:cubicBezTo>
                  <a:cubicBezTo>
                    <a:pt x="669" y="289"/>
                    <a:pt x="651" y="284"/>
                    <a:pt x="633" y="279"/>
                  </a:cubicBezTo>
                  <a:cubicBezTo>
                    <a:pt x="616" y="272"/>
                    <a:pt x="598" y="263"/>
                    <a:pt x="581" y="254"/>
                  </a:cubicBezTo>
                  <a:cubicBezTo>
                    <a:pt x="569" y="247"/>
                    <a:pt x="558" y="243"/>
                    <a:pt x="546" y="243"/>
                  </a:cubicBezTo>
                  <a:cubicBezTo>
                    <a:pt x="543" y="243"/>
                    <a:pt x="540" y="243"/>
                    <a:pt x="537" y="244"/>
                  </a:cubicBezTo>
                  <a:cubicBezTo>
                    <a:pt x="523" y="246"/>
                    <a:pt x="509" y="251"/>
                    <a:pt x="498" y="257"/>
                  </a:cubicBezTo>
                  <a:cubicBezTo>
                    <a:pt x="487" y="263"/>
                    <a:pt x="480" y="271"/>
                    <a:pt x="476" y="279"/>
                  </a:cubicBezTo>
                  <a:cubicBezTo>
                    <a:pt x="473" y="288"/>
                    <a:pt x="479" y="296"/>
                    <a:pt x="493" y="305"/>
                  </a:cubicBezTo>
                  <a:cubicBezTo>
                    <a:pt x="535" y="328"/>
                    <a:pt x="560" y="353"/>
                    <a:pt x="568" y="377"/>
                  </a:cubicBezTo>
                  <a:cubicBezTo>
                    <a:pt x="577" y="401"/>
                    <a:pt x="560" y="425"/>
                    <a:pt x="519" y="450"/>
                  </a:cubicBezTo>
                  <a:lnTo>
                    <a:pt x="499" y="461"/>
                  </a:lnTo>
                  <a:cubicBezTo>
                    <a:pt x="456" y="486"/>
                    <a:pt x="414" y="498"/>
                    <a:pt x="373" y="498"/>
                  </a:cubicBezTo>
                  <a:cubicBezTo>
                    <a:pt x="371" y="498"/>
                    <a:pt x="369" y="498"/>
                    <a:pt x="367" y="498"/>
                  </a:cubicBezTo>
                  <a:cubicBezTo>
                    <a:pt x="324" y="497"/>
                    <a:pt x="280" y="483"/>
                    <a:pt x="233" y="456"/>
                  </a:cubicBezTo>
                  <a:cubicBezTo>
                    <a:pt x="187" y="428"/>
                    <a:pt x="162" y="404"/>
                    <a:pt x="159" y="381"/>
                  </a:cubicBezTo>
                  <a:cubicBezTo>
                    <a:pt x="157" y="358"/>
                    <a:pt x="166" y="340"/>
                    <a:pt x="189" y="326"/>
                  </a:cubicBezTo>
                  <a:cubicBezTo>
                    <a:pt x="203" y="318"/>
                    <a:pt x="208" y="310"/>
                    <a:pt x="207" y="301"/>
                  </a:cubicBezTo>
                  <a:cubicBezTo>
                    <a:pt x="206" y="292"/>
                    <a:pt x="193" y="281"/>
                    <a:pt x="168" y="266"/>
                  </a:cubicBezTo>
                  <a:cubicBezTo>
                    <a:pt x="148" y="254"/>
                    <a:pt x="130" y="248"/>
                    <a:pt x="115" y="247"/>
                  </a:cubicBezTo>
                  <a:cubicBezTo>
                    <a:pt x="113" y="247"/>
                    <a:pt x="112" y="247"/>
                    <a:pt x="110" y="247"/>
                  </a:cubicBezTo>
                  <a:cubicBezTo>
                    <a:pt x="96" y="247"/>
                    <a:pt x="82" y="252"/>
                    <a:pt x="65" y="261"/>
                  </a:cubicBezTo>
                  <a:cubicBezTo>
                    <a:pt x="45" y="273"/>
                    <a:pt x="28" y="288"/>
                    <a:pt x="16" y="306"/>
                  </a:cubicBezTo>
                  <a:cubicBezTo>
                    <a:pt x="5" y="324"/>
                    <a:pt x="0" y="343"/>
                    <a:pt x="2" y="365"/>
                  </a:cubicBezTo>
                  <a:cubicBezTo>
                    <a:pt x="6" y="387"/>
                    <a:pt x="17" y="410"/>
                    <a:pt x="37" y="435"/>
                  </a:cubicBezTo>
                  <a:cubicBezTo>
                    <a:pt x="58" y="460"/>
                    <a:pt x="90" y="486"/>
                    <a:pt x="134" y="511"/>
                  </a:cubicBezTo>
                  <a:cubicBezTo>
                    <a:pt x="170" y="532"/>
                    <a:pt x="207" y="549"/>
                    <a:pt x="247" y="562"/>
                  </a:cubicBezTo>
                  <a:cubicBezTo>
                    <a:pt x="286" y="576"/>
                    <a:pt x="327" y="584"/>
                    <a:pt x="368" y="587"/>
                  </a:cubicBezTo>
                  <a:cubicBezTo>
                    <a:pt x="380" y="588"/>
                    <a:pt x="393" y="589"/>
                    <a:pt x="405" y="589"/>
                  </a:cubicBezTo>
                  <a:cubicBezTo>
                    <a:pt x="434" y="589"/>
                    <a:pt x="464" y="586"/>
                    <a:pt x="494" y="579"/>
                  </a:cubicBezTo>
                  <a:cubicBezTo>
                    <a:pt x="536" y="570"/>
                    <a:pt x="578" y="555"/>
                    <a:pt x="619" y="531"/>
                  </a:cubicBezTo>
                  <a:lnTo>
                    <a:pt x="640" y="520"/>
                  </a:lnTo>
                  <a:cubicBezTo>
                    <a:pt x="684" y="494"/>
                    <a:pt x="707" y="468"/>
                    <a:pt x="712" y="440"/>
                  </a:cubicBezTo>
                  <a:cubicBezTo>
                    <a:pt x="715" y="413"/>
                    <a:pt x="706" y="386"/>
                    <a:pt x="684" y="360"/>
                  </a:cubicBezTo>
                  <a:lnTo>
                    <a:pt x="684" y="360"/>
                  </a:lnTo>
                  <a:cubicBezTo>
                    <a:pt x="704" y="364"/>
                    <a:pt x="725" y="367"/>
                    <a:pt x="747" y="367"/>
                  </a:cubicBezTo>
                  <a:cubicBezTo>
                    <a:pt x="768" y="367"/>
                    <a:pt x="790" y="365"/>
                    <a:pt x="812" y="361"/>
                  </a:cubicBezTo>
                  <a:cubicBezTo>
                    <a:pt x="859" y="354"/>
                    <a:pt x="904" y="337"/>
                    <a:pt x="947" y="313"/>
                  </a:cubicBezTo>
                  <a:cubicBezTo>
                    <a:pt x="981" y="292"/>
                    <a:pt x="1005" y="273"/>
                    <a:pt x="1017" y="253"/>
                  </a:cubicBezTo>
                  <a:cubicBezTo>
                    <a:pt x="1028" y="233"/>
                    <a:pt x="1032" y="212"/>
                    <a:pt x="1026" y="193"/>
                  </a:cubicBezTo>
                  <a:cubicBezTo>
                    <a:pt x="1020" y="173"/>
                    <a:pt x="1007" y="153"/>
                    <a:pt x="985" y="132"/>
                  </a:cubicBezTo>
                  <a:cubicBezTo>
                    <a:pt x="964" y="113"/>
                    <a:pt x="937" y="93"/>
                    <a:pt x="903" y="74"/>
                  </a:cubicBezTo>
                  <a:cubicBezTo>
                    <a:pt x="856" y="47"/>
                    <a:pt x="811" y="28"/>
                    <a:pt x="768" y="17"/>
                  </a:cubicBezTo>
                  <a:cubicBezTo>
                    <a:pt x="725" y="6"/>
                    <a:pt x="686" y="1"/>
                    <a:pt x="651" y="1"/>
                  </a:cubicBezTo>
                  <a:cubicBezTo>
                    <a:pt x="647" y="0"/>
                    <a:pt x="644"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5" name="Google Shape;2712;p56">
              <a:extLst>
                <a:ext uri="{FF2B5EF4-FFF2-40B4-BE49-F238E27FC236}">
                  <a16:creationId xmlns:a16="http://schemas.microsoft.com/office/drawing/2014/main" id="{8BB76F63-3509-99E8-8FBD-C4A273881780}"/>
                </a:ext>
              </a:extLst>
            </p:cNvPr>
            <p:cNvSpPr/>
            <p:nvPr/>
          </p:nvSpPr>
          <p:spPr>
            <a:xfrm>
              <a:off x="-2577097" y="3643088"/>
              <a:ext cx="69003" cy="31471"/>
            </a:xfrm>
            <a:custGeom>
              <a:avLst/>
              <a:gdLst/>
              <a:ahLst/>
              <a:cxnLst/>
              <a:rect l="l" t="t" r="r" b="b"/>
              <a:pathLst>
                <a:path w="1127" h="514" extrusionOk="0">
                  <a:moveTo>
                    <a:pt x="591" y="182"/>
                  </a:moveTo>
                  <a:lnTo>
                    <a:pt x="723" y="259"/>
                  </a:lnTo>
                  <a:lnTo>
                    <a:pt x="554" y="324"/>
                  </a:lnTo>
                  <a:lnTo>
                    <a:pt x="424" y="249"/>
                  </a:lnTo>
                  <a:lnTo>
                    <a:pt x="591" y="182"/>
                  </a:lnTo>
                  <a:close/>
                  <a:moveTo>
                    <a:pt x="796" y="0"/>
                  </a:moveTo>
                  <a:cubicBezTo>
                    <a:pt x="790" y="0"/>
                    <a:pt x="785" y="1"/>
                    <a:pt x="781" y="3"/>
                  </a:cubicBezTo>
                  <a:lnTo>
                    <a:pt x="582" y="83"/>
                  </a:lnTo>
                  <a:lnTo>
                    <a:pt x="465" y="14"/>
                  </a:lnTo>
                  <a:cubicBezTo>
                    <a:pt x="456" y="10"/>
                    <a:pt x="446" y="7"/>
                    <a:pt x="435" y="7"/>
                  </a:cubicBezTo>
                  <a:cubicBezTo>
                    <a:pt x="433" y="7"/>
                    <a:pt x="430" y="7"/>
                    <a:pt x="428" y="8"/>
                  </a:cubicBezTo>
                  <a:cubicBezTo>
                    <a:pt x="414" y="9"/>
                    <a:pt x="401" y="12"/>
                    <a:pt x="390" y="19"/>
                  </a:cubicBezTo>
                  <a:cubicBezTo>
                    <a:pt x="377" y="27"/>
                    <a:pt x="371" y="33"/>
                    <a:pt x="368" y="41"/>
                  </a:cubicBezTo>
                  <a:cubicBezTo>
                    <a:pt x="367" y="49"/>
                    <a:pt x="373" y="56"/>
                    <a:pt x="385" y="64"/>
                  </a:cubicBezTo>
                  <a:lnTo>
                    <a:pt x="482" y="119"/>
                  </a:lnTo>
                  <a:lnTo>
                    <a:pt x="314" y="187"/>
                  </a:lnTo>
                  <a:lnTo>
                    <a:pt x="198" y="119"/>
                  </a:lnTo>
                  <a:cubicBezTo>
                    <a:pt x="190" y="114"/>
                    <a:pt x="180" y="112"/>
                    <a:pt x="168" y="112"/>
                  </a:cubicBezTo>
                  <a:cubicBezTo>
                    <a:pt x="166" y="112"/>
                    <a:pt x="164" y="112"/>
                    <a:pt x="161" y="112"/>
                  </a:cubicBezTo>
                  <a:cubicBezTo>
                    <a:pt x="147" y="113"/>
                    <a:pt x="133" y="117"/>
                    <a:pt x="122" y="124"/>
                  </a:cubicBezTo>
                  <a:cubicBezTo>
                    <a:pt x="109" y="130"/>
                    <a:pt x="104" y="138"/>
                    <a:pt x="103" y="146"/>
                  </a:cubicBezTo>
                  <a:cubicBezTo>
                    <a:pt x="102" y="154"/>
                    <a:pt x="106" y="162"/>
                    <a:pt x="117" y="169"/>
                  </a:cubicBezTo>
                  <a:lnTo>
                    <a:pt x="213" y="224"/>
                  </a:lnTo>
                  <a:lnTo>
                    <a:pt x="19" y="303"/>
                  </a:lnTo>
                  <a:cubicBezTo>
                    <a:pt x="5" y="310"/>
                    <a:pt x="0" y="319"/>
                    <a:pt x="5" y="331"/>
                  </a:cubicBezTo>
                  <a:cubicBezTo>
                    <a:pt x="9" y="342"/>
                    <a:pt x="19" y="352"/>
                    <a:pt x="35" y="360"/>
                  </a:cubicBezTo>
                  <a:cubicBezTo>
                    <a:pt x="44" y="366"/>
                    <a:pt x="57" y="370"/>
                    <a:pt x="71" y="372"/>
                  </a:cubicBezTo>
                  <a:cubicBezTo>
                    <a:pt x="79" y="374"/>
                    <a:pt x="85" y="375"/>
                    <a:pt x="91" y="375"/>
                  </a:cubicBezTo>
                  <a:cubicBezTo>
                    <a:pt x="98" y="375"/>
                    <a:pt x="104" y="374"/>
                    <a:pt x="109" y="371"/>
                  </a:cubicBezTo>
                  <a:lnTo>
                    <a:pt x="323" y="287"/>
                  </a:lnTo>
                  <a:lnTo>
                    <a:pt x="454" y="362"/>
                  </a:lnTo>
                  <a:lnTo>
                    <a:pt x="258" y="440"/>
                  </a:lnTo>
                  <a:cubicBezTo>
                    <a:pt x="245" y="449"/>
                    <a:pt x="239" y="458"/>
                    <a:pt x="243" y="469"/>
                  </a:cubicBezTo>
                  <a:cubicBezTo>
                    <a:pt x="248" y="479"/>
                    <a:pt x="258" y="489"/>
                    <a:pt x="274" y="498"/>
                  </a:cubicBezTo>
                  <a:cubicBezTo>
                    <a:pt x="284" y="504"/>
                    <a:pt x="298" y="509"/>
                    <a:pt x="312" y="512"/>
                  </a:cubicBezTo>
                  <a:cubicBezTo>
                    <a:pt x="319" y="513"/>
                    <a:pt x="325" y="514"/>
                    <a:pt x="330" y="514"/>
                  </a:cubicBezTo>
                  <a:cubicBezTo>
                    <a:pt x="337" y="514"/>
                    <a:pt x="343" y="513"/>
                    <a:pt x="348" y="511"/>
                  </a:cubicBezTo>
                  <a:lnTo>
                    <a:pt x="563" y="425"/>
                  </a:lnTo>
                  <a:lnTo>
                    <a:pt x="679" y="493"/>
                  </a:lnTo>
                  <a:cubicBezTo>
                    <a:pt x="687" y="497"/>
                    <a:pt x="697" y="500"/>
                    <a:pt x="710" y="500"/>
                  </a:cubicBezTo>
                  <a:cubicBezTo>
                    <a:pt x="712" y="500"/>
                    <a:pt x="714" y="500"/>
                    <a:pt x="716" y="500"/>
                  </a:cubicBezTo>
                  <a:cubicBezTo>
                    <a:pt x="732" y="500"/>
                    <a:pt x="746" y="496"/>
                    <a:pt x="757" y="489"/>
                  </a:cubicBezTo>
                  <a:cubicBezTo>
                    <a:pt x="769" y="483"/>
                    <a:pt x="775" y="475"/>
                    <a:pt x="775" y="466"/>
                  </a:cubicBezTo>
                  <a:cubicBezTo>
                    <a:pt x="775" y="457"/>
                    <a:pt x="770" y="449"/>
                    <a:pt x="760" y="443"/>
                  </a:cubicBezTo>
                  <a:lnTo>
                    <a:pt x="664" y="387"/>
                  </a:lnTo>
                  <a:lnTo>
                    <a:pt x="832" y="322"/>
                  </a:lnTo>
                  <a:lnTo>
                    <a:pt x="947" y="388"/>
                  </a:lnTo>
                  <a:cubicBezTo>
                    <a:pt x="956" y="393"/>
                    <a:pt x="969" y="395"/>
                    <a:pt x="984" y="395"/>
                  </a:cubicBezTo>
                  <a:cubicBezTo>
                    <a:pt x="999" y="395"/>
                    <a:pt x="1013" y="390"/>
                    <a:pt x="1024" y="384"/>
                  </a:cubicBezTo>
                  <a:cubicBezTo>
                    <a:pt x="1036" y="377"/>
                    <a:pt x="1042" y="369"/>
                    <a:pt x="1042" y="361"/>
                  </a:cubicBezTo>
                  <a:cubicBezTo>
                    <a:pt x="1042" y="352"/>
                    <a:pt x="1037" y="344"/>
                    <a:pt x="1027" y="339"/>
                  </a:cubicBezTo>
                  <a:lnTo>
                    <a:pt x="930" y="283"/>
                  </a:lnTo>
                  <a:lnTo>
                    <a:pt x="1107" y="215"/>
                  </a:lnTo>
                  <a:cubicBezTo>
                    <a:pt x="1121" y="206"/>
                    <a:pt x="1126" y="196"/>
                    <a:pt x="1122" y="185"/>
                  </a:cubicBezTo>
                  <a:cubicBezTo>
                    <a:pt x="1118" y="174"/>
                    <a:pt x="1108" y="165"/>
                    <a:pt x="1095" y="157"/>
                  </a:cubicBezTo>
                  <a:cubicBezTo>
                    <a:pt x="1084" y="151"/>
                    <a:pt x="1070" y="146"/>
                    <a:pt x="1056" y="143"/>
                  </a:cubicBezTo>
                  <a:cubicBezTo>
                    <a:pt x="1049" y="141"/>
                    <a:pt x="1043" y="140"/>
                    <a:pt x="1037" y="140"/>
                  </a:cubicBezTo>
                  <a:cubicBezTo>
                    <a:pt x="1031" y="140"/>
                    <a:pt x="1026" y="141"/>
                    <a:pt x="1022" y="143"/>
                  </a:cubicBezTo>
                  <a:lnTo>
                    <a:pt x="822" y="221"/>
                  </a:lnTo>
                  <a:lnTo>
                    <a:pt x="691" y="145"/>
                  </a:lnTo>
                  <a:lnTo>
                    <a:pt x="865" y="75"/>
                  </a:lnTo>
                  <a:cubicBezTo>
                    <a:pt x="881" y="66"/>
                    <a:pt x="886" y="57"/>
                    <a:pt x="882" y="47"/>
                  </a:cubicBezTo>
                  <a:cubicBezTo>
                    <a:pt x="879" y="36"/>
                    <a:pt x="868" y="27"/>
                    <a:pt x="854" y="18"/>
                  </a:cubicBezTo>
                  <a:cubicBezTo>
                    <a:pt x="843" y="11"/>
                    <a:pt x="829" y="6"/>
                    <a:pt x="816" y="3"/>
                  </a:cubicBezTo>
                  <a:cubicBezTo>
                    <a:pt x="808" y="1"/>
                    <a:pt x="802" y="0"/>
                    <a:pt x="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6" name="Google Shape;2713;p56">
              <a:extLst>
                <a:ext uri="{FF2B5EF4-FFF2-40B4-BE49-F238E27FC236}">
                  <a16:creationId xmlns:a16="http://schemas.microsoft.com/office/drawing/2014/main" id="{817E372C-0460-F76E-267C-BD8B54A2AA0A}"/>
                </a:ext>
              </a:extLst>
            </p:cNvPr>
            <p:cNvSpPr/>
            <p:nvPr/>
          </p:nvSpPr>
          <p:spPr>
            <a:xfrm>
              <a:off x="-2530689" y="3668128"/>
              <a:ext cx="66003" cy="34961"/>
            </a:xfrm>
            <a:custGeom>
              <a:avLst/>
              <a:gdLst/>
              <a:ahLst/>
              <a:cxnLst/>
              <a:rect l="l" t="t" r="r" b="b"/>
              <a:pathLst>
                <a:path w="1078" h="571" extrusionOk="0">
                  <a:moveTo>
                    <a:pt x="667" y="85"/>
                  </a:moveTo>
                  <a:cubicBezTo>
                    <a:pt x="673" y="85"/>
                    <a:pt x="680" y="85"/>
                    <a:pt x="686" y="86"/>
                  </a:cubicBezTo>
                  <a:cubicBezTo>
                    <a:pt x="721" y="89"/>
                    <a:pt x="756" y="100"/>
                    <a:pt x="791" y="117"/>
                  </a:cubicBezTo>
                  <a:lnTo>
                    <a:pt x="603" y="225"/>
                  </a:lnTo>
                  <a:cubicBezTo>
                    <a:pt x="592" y="213"/>
                    <a:pt x="583" y="202"/>
                    <a:pt x="576" y="191"/>
                  </a:cubicBezTo>
                  <a:cubicBezTo>
                    <a:pt x="568" y="180"/>
                    <a:pt x="563" y="169"/>
                    <a:pt x="561" y="159"/>
                  </a:cubicBezTo>
                  <a:cubicBezTo>
                    <a:pt x="559" y="149"/>
                    <a:pt x="560" y="140"/>
                    <a:pt x="565" y="130"/>
                  </a:cubicBezTo>
                  <a:cubicBezTo>
                    <a:pt x="570" y="121"/>
                    <a:pt x="580" y="112"/>
                    <a:pt x="595" y="104"/>
                  </a:cubicBezTo>
                  <a:cubicBezTo>
                    <a:pt x="617" y="91"/>
                    <a:pt x="641" y="85"/>
                    <a:pt x="667" y="85"/>
                  </a:cubicBezTo>
                  <a:close/>
                  <a:moveTo>
                    <a:pt x="521" y="334"/>
                  </a:moveTo>
                  <a:cubicBezTo>
                    <a:pt x="538" y="356"/>
                    <a:pt x="548" y="378"/>
                    <a:pt x="551" y="399"/>
                  </a:cubicBezTo>
                  <a:cubicBezTo>
                    <a:pt x="553" y="419"/>
                    <a:pt x="537" y="440"/>
                    <a:pt x="506" y="459"/>
                  </a:cubicBezTo>
                  <a:cubicBezTo>
                    <a:pt x="477" y="475"/>
                    <a:pt x="448" y="483"/>
                    <a:pt x="415" y="483"/>
                  </a:cubicBezTo>
                  <a:cubicBezTo>
                    <a:pt x="413" y="483"/>
                    <a:pt x="411" y="483"/>
                    <a:pt x="409" y="482"/>
                  </a:cubicBezTo>
                  <a:cubicBezTo>
                    <a:pt x="375" y="482"/>
                    <a:pt x="339" y="475"/>
                    <a:pt x="303" y="460"/>
                  </a:cubicBezTo>
                  <a:lnTo>
                    <a:pt x="521" y="334"/>
                  </a:lnTo>
                  <a:close/>
                  <a:moveTo>
                    <a:pt x="645" y="0"/>
                  </a:moveTo>
                  <a:cubicBezTo>
                    <a:pt x="621" y="0"/>
                    <a:pt x="597" y="2"/>
                    <a:pt x="572" y="6"/>
                  </a:cubicBezTo>
                  <a:cubicBezTo>
                    <a:pt x="536" y="13"/>
                    <a:pt x="502" y="25"/>
                    <a:pt x="470" y="43"/>
                  </a:cubicBezTo>
                  <a:cubicBezTo>
                    <a:pt x="437" y="62"/>
                    <a:pt x="416" y="83"/>
                    <a:pt x="407" y="103"/>
                  </a:cubicBezTo>
                  <a:cubicBezTo>
                    <a:pt x="398" y="123"/>
                    <a:pt x="395" y="144"/>
                    <a:pt x="401" y="164"/>
                  </a:cubicBezTo>
                  <a:cubicBezTo>
                    <a:pt x="407" y="184"/>
                    <a:pt x="417" y="205"/>
                    <a:pt x="432" y="226"/>
                  </a:cubicBezTo>
                  <a:cubicBezTo>
                    <a:pt x="449" y="246"/>
                    <a:pt x="466" y="266"/>
                    <a:pt x="483" y="285"/>
                  </a:cubicBezTo>
                  <a:lnTo>
                    <a:pt x="240" y="426"/>
                  </a:lnTo>
                  <a:cubicBezTo>
                    <a:pt x="213" y="408"/>
                    <a:pt x="195" y="391"/>
                    <a:pt x="184" y="376"/>
                  </a:cubicBezTo>
                  <a:cubicBezTo>
                    <a:pt x="174" y="360"/>
                    <a:pt x="166" y="344"/>
                    <a:pt x="162" y="330"/>
                  </a:cubicBezTo>
                  <a:cubicBezTo>
                    <a:pt x="158" y="318"/>
                    <a:pt x="154" y="306"/>
                    <a:pt x="153" y="296"/>
                  </a:cubicBezTo>
                  <a:cubicBezTo>
                    <a:pt x="151" y="287"/>
                    <a:pt x="145" y="279"/>
                    <a:pt x="136" y="273"/>
                  </a:cubicBezTo>
                  <a:cubicBezTo>
                    <a:pt x="130" y="270"/>
                    <a:pt x="121" y="266"/>
                    <a:pt x="110" y="265"/>
                  </a:cubicBezTo>
                  <a:cubicBezTo>
                    <a:pt x="103" y="264"/>
                    <a:pt x="96" y="264"/>
                    <a:pt x="89" y="264"/>
                  </a:cubicBezTo>
                  <a:cubicBezTo>
                    <a:pt x="85" y="264"/>
                    <a:pt x="82" y="264"/>
                    <a:pt x="79" y="264"/>
                  </a:cubicBezTo>
                  <a:cubicBezTo>
                    <a:pt x="69" y="264"/>
                    <a:pt x="59" y="265"/>
                    <a:pt x="49" y="269"/>
                  </a:cubicBezTo>
                  <a:cubicBezTo>
                    <a:pt x="40" y="271"/>
                    <a:pt x="32" y="274"/>
                    <a:pt x="25" y="278"/>
                  </a:cubicBezTo>
                  <a:cubicBezTo>
                    <a:pt x="12" y="284"/>
                    <a:pt x="5" y="296"/>
                    <a:pt x="2" y="310"/>
                  </a:cubicBezTo>
                  <a:cubicBezTo>
                    <a:pt x="0" y="325"/>
                    <a:pt x="2" y="342"/>
                    <a:pt x="11" y="361"/>
                  </a:cubicBezTo>
                  <a:cubicBezTo>
                    <a:pt x="20" y="380"/>
                    <a:pt x="35" y="400"/>
                    <a:pt x="55" y="422"/>
                  </a:cubicBezTo>
                  <a:cubicBezTo>
                    <a:pt x="77" y="442"/>
                    <a:pt x="105" y="463"/>
                    <a:pt x="141" y="484"/>
                  </a:cubicBezTo>
                  <a:lnTo>
                    <a:pt x="107" y="503"/>
                  </a:lnTo>
                  <a:cubicBezTo>
                    <a:pt x="101" y="506"/>
                    <a:pt x="99" y="512"/>
                    <a:pt x="100" y="517"/>
                  </a:cubicBezTo>
                  <a:cubicBezTo>
                    <a:pt x="101" y="524"/>
                    <a:pt x="106" y="530"/>
                    <a:pt x="116" y="535"/>
                  </a:cubicBezTo>
                  <a:cubicBezTo>
                    <a:pt x="125" y="540"/>
                    <a:pt x="135" y="543"/>
                    <a:pt x="146" y="544"/>
                  </a:cubicBezTo>
                  <a:cubicBezTo>
                    <a:pt x="151" y="545"/>
                    <a:pt x="154" y="546"/>
                    <a:pt x="158" y="546"/>
                  </a:cubicBezTo>
                  <a:cubicBezTo>
                    <a:pt x="165" y="546"/>
                    <a:pt x="170" y="544"/>
                    <a:pt x="175" y="541"/>
                  </a:cubicBezTo>
                  <a:lnTo>
                    <a:pt x="210" y="521"/>
                  </a:lnTo>
                  <a:cubicBezTo>
                    <a:pt x="278" y="552"/>
                    <a:pt x="350" y="569"/>
                    <a:pt x="423" y="570"/>
                  </a:cubicBezTo>
                  <a:cubicBezTo>
                    <a:pt x="426" y="570"/>
                    <a:pt x="428" y="570"/>
                    <a:pt x="430" y="570"/>
                  </a:cubicBezTo>
                  <a:cubicBezTo>
                    <a:pt x="502" y="570"/>
                    <a:pt x="568" y="553"/>
                    <a:pt x="630" y="517"/>
                  </a:cubicBezTo>
                  <a:cubicBezTo>
                    <a:pt x="666" y="497"/>
                    <a:pt x="689" y="477"/>
                    <a:pt x="700" y="455"/>
                  </a:cubicBezTo>
                  <a:cubicBezTo>
                    <a:pt x="713" y="434"/>
                    <a:pt x="717" y="414"/>
                    <a:pt x="714" y="392"/>
                  </a:cubicBezTo>
                  <a:cubicBezTo>
                    <a:pt x="711" y="372"/>
                    <a:pt x="703" y="351"/>
                    <a:pt x="688" y="330"/>
                  </a:cubicBezTo>
                  <a:cubicBezTo>
                    <a:pt x="675" y="310"/>
                    <a:pt x="659" y="290"/>
                    <a:pt x="642" y="271"/>
                  </a:cubicBezTo>
                  <a:lnTo>
                    <a:pt x="853" y="150"/>
                  </a:lnTo>
                  <a:cubicBezTo>
                    <a:pt x="871" y="163"/>
                    <a:pt x="885" y="174"/>
                    <a:pt x="895" y="184"/>
                  </a:cubicBezTo>
                  <a:cubicBezTo>
                    <a:pt x="905" y="195"/>
                    <a:pt x="914" y="204"/>
                    <a:pt x="920" y="213"/>
                  </a:cubicBezTo>
                  <a:cubicBezTo>
                    <a:pt x="926" y="221"/>
                    <a:pt x="930" y="229"/>
                    <a:pt x="935" y="236"/>
                  </a:cubicBezTo>
                  <a:cubicBezTo>
                    <a:pt x="939" y="242"/>
                    <a:pt x="944" y="247"/>
                    <a:pt x="950" y="251"/>
                  </a:cubicBezTo>
                  <a:cubicBezTo>
                    <a:pt x="959" y="256"/>
                    <a:pt x="968" y="260"/>
                    <a:pt x="980" y="261"/>
                  </a:cubicBezTo>
                  <a:cubicBezTo>
                    <a:pt x="985" y="261"/>
                    <a:pt x="990" y="261"/>
                    <a:pt x="995" y="261"/>
                  </a:cubicBezTo>
                  <a:cubicBezTo>
                    <a:pt x="1000" y="261"/>
                    <a:pt x="1006" y="261"/>
                    <a:pt x="1011" y="261"/>
                  </a:cubicBezTo>
                  <a:cubicBezTo>
                    <a:pt x="1021" y="260"/>
                    <a:pt x="1030" y="257"/>
                    <a:pt x="1039" y="254"/>
                  </a:cubicBezTo>
                  <a:cubicBezTo>
                    <a:pt x="1048" y="252"/>
                    <a:pt x="1055" y="248"/>
                    <a:pt x="1061" y="246"/>
                  </a:cubicBezTo>
                  <a:cubicBezTo>
                    <a:pt x="1073" y="238"/>
                    <a:pt x="1078" y="229"/>
                    <a:pt x="1074" y="217"/>
                  </a:cubicBezTo>
                  <a:cubicBezTo>
                    <a:pt x="1072" y="204"/>
                    <a:pt x="1064" y="191"/>
                    <a:pt x="1052" y="176"/>
                  </a:cubicBezTo>
                  <a:cubicBezTo>
                    <a:pt x="1039" y="163"/>
                    <a:pt x="1023" y="148"/>
                    <a:pt x="1005" y="133"/>
                  </a:cubicBezTo>
                  <a:cubicBezTo>
                    <a:pt x="985" y="119"/>
                    <a:pt x="966" y="106"/>
                    <a:pt x="947" y="95"/>
                  </a:cubicBezTo>
                  <a:lnTo>
                    <a:pt x="975" y="79"/>
                  </a:lnTo>
                  <a:cubicBezTo>
                    <a:pt x="982" y="75"/>
                    <a:pt x="984" y="70"/>
                    <a:pt x="981" y="64"/>
                  </a:cubicBezTo>
                  <a:cubicBezTo>
                    <a:pt x="979" y="56"/>
                    <a:pt x="974" y="50"/>
                    <a:pt x="965" y="46"/>
                  </a:cubicBezTo>
                  <a:cubicBezTo>
                    <a:pt x="956" y="40"/>
                    <a:pt x="945" y="37"/>
                    <a:pt x="935" y="35"/>
                  </a:cubicBezTo>
                  <a:cubicBezTo>
                    <a:pt x="923" y="35"/>
                    <a:pt x="914" y="37"/>
                    <a:pt x="909" y="40"/>
                  </a:cubicBezTo>
                  <a:lnTo>
                    <a:pt x="878" y="58"/>
                  </a:lnTo>
                  <a:cubicBezTo>
                    <a:pt x="848" y="43"/>
                    <a:pt x="816" y="31"/>
                    <a:pt x="783" y="21"/>
                  </a:cubicBezTo>
                  <a:cubicBezTo>
                    <a:pt x="749" y="11"/>
                    <a:pt x="714" y="4"/>
                    <a:pt x="679" y="2"/>
                  </a:cubicBezTo>
                  <a:cubicBezTo>
                    <a:pt x="668" y="1"/>
                    <a:pt x="656"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7" name="Google Shape;2714;p56">
              <a:extLst>
                <a:ext uri="{FF2B5EF4-FFF2-40B4-BE49-F238E27FC236}">
                  <a16:creationId xmlns:a16="http://schemas.microsoft.com/office/drawing/2014/main" id="{DB1C5C54-94D3-E393-DD86-5320607EFA14}"/>
                </a:ext>
              </a:extLst>
            </p:cNvPr>
            <p:cNvSpPr/>
            <p:nvPr/>
          </p:nvSpPr>
          <p:spPr>
            <a:xfrm>
              <a:off x="-2487219" y="3688699"/>
              <a:ext cx="78983" cy="50573"/>
            </a:xfrm>
            <a:custGeom>
              <a:avLst/>
              <a:gdLst/>
              <a:ahLst/>
              <a:cxnLst/>
              <a:rect l="l" t="t" r="r" b="b"/>
              <a:pathLst>
                <a:path w="1290" h="826" extrusionOk="0">
                  <a:moveTo>
                    <a:pt x="629" y="65"/>
                  </a:moveTo>
                  <a:cubicBezTo>
                    <a:pt x="631" y="65"/>
                    <a:pt x="633" y="65"/>
                    <a:pt x="635" y="65"/>
                  </a:cubicBezTo>
                  <a:cubicBezTo>
                    <a:pt x="656" y="68"/>
                    <a:pt x="679" y="74"/>
                    <a:pt x="701" y="87"/>
                  </a:cubicBezTo>
                  <a:cubicBezTo>
                    <a:pt x="722" y="100"/>
                    <a:pt x="735" y="113"/>
                    <a:pt x="738" y="126"/>
                  </a:cubicBezTo>
                  <a:cubicBezTo>
                    <a:pt x="742" y="139"/>
                    <a:pt x="733" y="151"/>
                    <a:pt x="711" y="163"/>
                  </a:cubicBezTo>
                  <a:lnTo>
                    <a:pt x="558" y="252"/>
                  </a:lnTo>
                  <a:cubicBezTo>
                    <a:pt x="539" y="264"/>
                    <a:pt x="519" y="268"/>
                    <a:pt x="498" y="268"/>
                  </a:cubicBezTo>
                  <a:cubicBezTo>
                    <a:pt x="496" y="268"/>
                    <a:pt x="494" y="268"/>
                    <a:pt x="492" y="268"/>
                  </a:cubicBezTo>
                  <a:cubicBezTo>
                    <a:pt x="469" y="266"/>
                    <a:pt x="448" y="259"/>
                    <a:pt x="425" y="246"/>
                  </a:cubicBezTo>
                  <a:cubicBezTo>
                    <a:pt x="403" y="233"/>
                    <a:pt x="390" y="221"/>
                    <a:pt x="388" y="207"/>
                  </a:cubicBezTo>
                  <a:cubicBezTo>
                    <a:pt x="385" y="195"/>
                    <a:pt x="395" y="183"/>
                    <a:pt x="416" y="170"/>
                  </a:cubicBezTo>
                  <a:lnTo>
                    <a:pt x="569" y="82"/>
                  </a:lnTo>
                  <a:cubicBezTo>
                    <a:pt x="589" y="71"/>
                    <a:pt x="609" y="65"/>
                    <a:pt x="629" y="65"/>
                  </a:cubicBezTo>
                  <a:close/>
                  <a:moveTo>
                    <a:pt x="602" y="1"/>
                  </a:moveTo>
                  <a:cubicBezTo>
                    <a:pt x="563" y="1"/>
                    <a:pt x="524" y="12"/>
                    <a:pt x="486" y="34"/>
                  </a:cubicBezTo>
                  <a:lnTo>
                    <a:pt x="333" y="122"/>
                  </a:lnTo>
                  <a:cubicBezTo>
                    <a:pt x="309" y="135"/>
                    <a:pt x="293" y="150"/>
                    <a:pt x="286" y="163"/>
                  </a:cubicBezTo>
                  <a:cubicBezTo>
                    <a:pt x="278" y="177"/>
                    <a:pt x="274" y="192"/>
                    <a:pt x="279" y="205"/>
                  </a:cubicBezTo>
                  <a:cubicBezTo>
                    <a:pt x="282" y="219"/>
                    <a:pt x="291" y="232"/>
                    <a:pt x="305" y="246"/>
                  </a:cubicBezTo>
                  <a:cubicBezTo>
                    <a:pt x="319" y="259"/>
                    <a:pt x="337" y="271"/>
                    <a:pt x="359" y="284"/>
                  </a:cubicBezTo>
                  <a:cubicBezTo>
                    <a:pt x="380" y="296"/>
                    <a:pt x="403" y="306"/>
                    <a:pt x="426" y="315"/>
                  </a:cubicBezTo>
                  <a:cubicBezTo>
                    <a:pt x="450" y="323"/>
                    <a:pt x="474" y="329"/>
                    <a:pt x="497" y="331"/>
                  </a:cubicBezTo>
                  <a:cubicBezTo>
                    <a:pt x="505" y="332"/>
                    <a:pt x="512" y="332"/>
                    <a:pt x="520" y="332"/>
                  </a:cubicBezTo>
                  <a:cubicBezTo>
                    <a:pt x="536" y="332"/>
                    <a:pt x="552" y="331"/>
                    <a:pt x="568" y="327"/>
                  </a:cubicBezTo>
                  <a:cubicBezTo>
                    <a:pt x="593" y="322"/>
                    <a:pt x="617" y="313"/>
                    <a:pt x="640" y="300"/>
                  </a:cubicBezTo>
                  <a:lnTo>
                    <a:pt x="793" y="211"/>
                  </a:lnTo>
                  <a:cubicBezTo>
                    <a:pt x="817" y="197"/>
                    <a:pt x="833" y="184"/>
                    <a:pt x="841" y="170"/>
                  </a:cubicBezTo>
                  <a:cubicBezTo>
                    <a:pt x="850" y="155"/>
                    <a:pt x="852" y="142"/>
                    <a:pt x="847" y="128"/>
                  </a:cubicBezTo>
                  <a:cubicBezTo>
                    <a:pt x="844" y="115"/>
                    <a:pt x="835" y="101"/>
                    <a:pt x="820" y="88"/>
                  </a:cubicBezTo>
                  <a:cubicBezTo>
                    <a:pt x="806" y="74"/>
                    <a:pt x="789" y="61"/>
                    <a:pt x="767" y="49"/>
                  </a:cubicBezTo>
                  <a:cubicBezTo>
                    <a:pt x="724" y="24"/>
                    <a:pt x="676" y="8"/>
                    <a:pt x="628" y="2"/>
                  </a:cubicBezTo>
                  <a:cubicBezTo>
                    <a:pt x="619" y="1"/>
                    <a:pt x="611" y="1"/>
                    <a:pt x="602" y="1"/>
                  </a:cubicBezTo>
                  <a:close/>
                  <a:moveTo>
                    <a:pt x="1228" y="280"/>
                  </a:moveTo>
                  <a:cubicBezTo>
                    <a:pt x="1224" y="280"/>
                    <a:pt x="1218" y="280"/>
                    <a:pt x="1213" y="282"/>
                  </a:cubicBezTo>
                  <a:lnTo>
                    <a:pt x="34" y="480"/>
                  </a:lnTo>
                  <a:cubicBezTo>
                    <a:pt x="27" y="481"/>
                    <a:pt x="20" y="483"/>
                    <a:pt x="15" y="485"/>
                  </a:cubicBezTo>
                  <a:cubicBezTo>
                    <a:pt x="5" y="491"/>
                    <a:pt x="1" y="499"/>
                    <a:pt x="1" y="508"/>
                  </a:cubicBezTo>
                  <a:cubicBezTo>
                    <a:pt x="2" y="518"/>
                    <a:pt x="7" y="526"/>
                    <a:pt x="21" y="534"/>
                  </a:cubicBezTo>
                  <a:cubicBezTo>
                    <a:pt x="29" y="538"/>
                    <a:pt x="39" y="542"/>
                    <a:pt x="49" y="544"/>
                  </a:cubicBezTo>
                  <a:cubicBezTo>
                    <a:pt x="55" y="545"/>
                    <a:pt x="61" y="546"/>
                    <a:pt x="67" y="546"/>
                  </a:cubicBezTo>
                  <a:cubicBezTo>
                    <a:pt x="71" y="546"/>
                    <a:pt x="75" y="546"/>
                    <a:pt x="79" y="545"/>
                  </a:cubicBezTo>
                  <a:lnTo>
                    <a:pt x="1254" y="348"/>
                  </a:lnTo>
                  <a:cubicBezTo>
                    <a:pt x="1262" y="347"/>
                    <a:pt x="1269" y="345"/>
                    <a:pt x="1274" y="340"/>
                  </a:cubicBezTo>
                  <a:cubicBezTo>
                    <a:pt x="1287" y="333"/>
                    <a:pt x="1290" y="326"/>
                    <a:pt x="1288" y="315"/>
                  </a:cubicBezTo>
                  <a:cubicBezTo>
                    <a:pt x="1284" y="305"/>
                    <a:pt x="1278" y="297"/>
                    <a:pt x="1266" y="291"/>
                  </a:cubicBezTo>
                  <a:cubicBezTo>
                    <a:pt x="1260" y="286"/>
                    <a:pt x="1252" y="284"/>
                    <a:pt x="1243" y="282"/>
                  </a:cubicBezTo>
                  <a:cubicBezTo>
                    <a:pt x="1238" y="280"/>
                    <a:pt x="1233" y="280"/>
                    <a:pt x="1228" y="280"/>
                  </a:cubicBezTo>
                  <a:close/>
                  <a:moveTo>
                    <a:pt x="776" y="559"/>
                  </a:moveTo>
                  <a:cubicBezTo>
                    <a:pt x="779" y="559"/>
                    <a:pt x="782" y="559"/>
                    <a:pt x="785" y="560"/>
                  </a:cubicBezTo>
                  <a:cubicBezTo>
                    <a:pt x="808" y="561"/>
                    <a:pt x="829" y="568"/>
                    <a:pt x="852" y="581"/>
                  </a:cubicBezTo>
                  <a:cubicBezTo>
                    <a:pt x="873" y="594"/>
                    <a:pt x="887" y="606"/>
                    <a:pt x="889" y="619"/>
                  </a:cubicBezTo>
                  <a:cubicBezTo>
                    <a:pt x="892" y="632"/>
                    <a:pt x="883" y="645"/>
                    <a:pt x="862" y="658"/>
                  </a:cubicBezTo>
                  <a:lnTo>
                    <a:pt x="709" y="746"/>
                  </a:lnTo>
                  <a:cubicBezTo>
                    <a:pt x="691" y="756"/>
                    <a:pt x="672" y="762"/>
                    <a:pt x="653" y="762"/>
                  </a:cubicBezTo>
                  <a:cubicBezTo>
                    <a:pt x="650" y="762"/>
                    <a:pt x="647" y="762"/>
                    <a:pt x="644" y="761"/>
                  </a:cubicBezTo>
                  <a:cubicBezTo>
                    <a:pt x="621" y="760"/>
                    <a:pt x="599" y="752"/>
                    <a:pt x="576" y="740"/>
                  </a:cubicBezTo>
                  <a:cubicBezTo>
                    <a:pt x="555" y="726"/>
                    <a:pt x="542" y="714"/>
                    <a:pt x="539" y="702"/>
                  </a:cubicBezTo>
                  <a:cubicBezTo>
                    <a:pt x="537" y="688"/>
                    <a:pt x="546" y="676"/>
                    <a:pt x="567" y="663"/>
                  </a:cubicBezTo>
                  <a:lnTo>
                    <a:pt x="720" y="576"/>
                  </a:lnTo>
                  <a:cubicBezTo>
                    <a:pt x="738" y="565"/>
                    <a:pt x="757" y="559"/>
                    <a:pt x="776" y="559"/>
                  </a:cubicBezTo>
                  <a:close/>
                  <a:moveTo>
                    <a:pt x="754" y="494"/>
                  </a:moveTo>
                  <a:cubicBezTo>
                    <a:pt x="714" y="494"/>
                    <a:pt x="675" y="506"/>
                    <a:pt x="637" y="527"/>
                  </a:cubicBezTo>
                  <a:lnTo>
                    <a:pt x="484" y="616"/>
                  </a:lnTo>
                  <a:cubicBezTo>
                    <a:pt x="460" y="630"/>
                    <a:pt x="444" y="643"/>
                    <a:pt x="436" y="658"/>
                  </a:cubicBezTo>
                  <a:cubicBezTo>
                    <a:pt x="427" y="671"/>
                    <a:pt x="425" y="685"/>
                    <a:pt x="430" y="698"/>
                  </a:cubicBezTo>
                  <a:cubicBezTo>
                    <a:pt x="433" y="712"/>
                    <a:pt x="442" y="725"/>
                    <a:pt x="456" y="739"/>
                  </a:cubicBezTo>
                  <a:cubicBezTo>
                    <a:pt x="470" y="752"/>
                    <a:pt x="488" y="765"/>
                    <a:pt x="510" y="778"/>
                  </a:cubicBezTo>
                  <a:cubicBezTo>
                    <a:pt x="531" y="791"/>
                    <a:pt x="554" y="801"/>
                    <a:pt x="577" y="809"/>
                  </a:cubicBezTo>
                  <a:cubicBezTo>
                    <a:pt x="601" y="818"/>
                    <a:pt x="624" y="822"/>
                    <a:pt x="648" y="824"/>
                  </a:cubicBezTo>
                  <a:cubicBezTo>
                    <a:pt x="656" y="825"/>
                    <a:pt x="664" y="825"/>
                    <a:pt x="672" y="825"/>
                  </a:cubicBezTo>
                  <a:cubicBezTo>
                    <a:pt x="688" y="825"/>
                    <a:pt x="703" y="824"/>
                    <a:pt x="719" y="821"/>
                  </a:cubicBezTo>
                  <a:cubicBezTo>
                    <a:pt x="744" y="816"/>
                    <a:pt x="767" y="806"/>
                    <a:pt x="791" y="793"/>
                  </a:cubicBezTo>
                  <a:lnTo>
                    <a:pt x="944" y="705"/>
                  </a:lnTo>
                  <a:cubicBezTo>
                    <a:pt x="968" y="691"/>
                    <a:pt x="984" y="678"/>
                    <a:pt x="992" y="663"/>
                  </a:cubicBezTo>
                  <a:cubicBezTo>
                    <a:pt x="999" y="650"/>
                    <a:pt x="1002" y="636"/>
                    <a:pt x="998" y="623"/>
                  </a:cubicBezTo>
                  <a:cubicBezTo>
                    <a:pt x="995" y="608"/>
                    <a:pt x="986" y="595"/>
                    <a:pt x="971" y="581"/>
                  </a:cubicBezTo>
                  <a:cubicBezTo>
                    <a:pt x="957" y="568"/>
                    <a:pt x="939" y="555"/>
                    <a:pt x="918" y="543"/>
                  </a:cubicBezTo>
                  <a:cubicBezTo>
                    <a:pt x="873" y="517"/>
                    <a:pt x="827" y="502"/>
                    <a:pt x="779" y="496"/>
                  </a:cubicBezTo>
                  <a:cubicBezTo>
                    <a:pt x="771" y="495"/>
                    <a:pt x="762" y="494"/>
                    <a:pt x="754" y="4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8" name="Google Shape;2715;p56">
              <a:extLst>
                <a:ext uri="{FF2B5EF4-FFF2-40B4-BE49-F238E27FC236}">
                  <a16:creationId xmlns:a16="http://schemas.microsoft.com/office/drawing/2014/main" id="{859B55A1-BE49-BDE1-3E17-E8E900C8A03C}"/>
                </a:ext>
              </a:extLst>
            </p:cNvPr>
            <p:cNvSpPr/>
            <p:nvPr/>
          </p:nvSpPr>
          <p:spPr>
            <a:xfrm>
              <a:off x="-2421587" y="3735719"/>
              <a:ext cx="37348" cy="21491"/>
            </a:xfrm>
            <a:custGeom>
              <a:avLst/>
              <a:gdLst/>
              <a:ahLst/>
              <a:cxnLst/>
              <a:rect l="l" t="t" r="r" b="b"/>
              <a:pathLst>
                <a:path w="610" h="351" extrusionOk="0">
                  <a:moveTo>
                    <a:pt x="71" y="0"/>
                  </a:moveTo>
                  <a:cubicBezTo>
                    <a:pt x="63" y="0"/>
                    <a:pt x="56" y="1"/>
                    <a:pt x="49" y="2"/>
                  </a:cubicBezTo>
                  <a:cubicBezTo>
                    <a:pt x="37" y="5"/>
                    <a:pt x="27" y="8"/>
                    <a:pt x="20" y="11"/>
                  </a:cubicBezTo>
                  <a:cubicBezTo>
                    <a:pt x="13" y="16"/>
                    <a:pt x="9" y="20"/>
                    <a:pt x="4" y="27"/>
                  </a:cubicBezTo>
                  <a:cubicBezTo>
                    <a:pt x="1" y="34"/>
                    <a:pt x="1" y="42"/>
                    <a:pt x="4" y="50"/>
                  </a:cubicBezTo>
                  <a:lnTo>
                    <a:pt x="124" y="325"/>
                  </a:lnTo>
                  <a:cubicBezTo>
                    <a:pt x="126" y="329"/>
                    <a:pt x="130" y="333"/>
                    <a:pt x="138" y="338"/>
                  </a:cubicBezTo>
                  <a:cubicBezTo>
                    <a:pt x="149" y="345"/>
                    <a:pt x="166" y="348"/>
                    <a:pt x="189" y="350"/>
                  </a:cubicBezTo>
                  <a:cubicBezTo>
                    <a:pt x="191" y="350"/>
                    <a:pt x="194" y="350"/>
                    <a:pt x="197" y="350"/>
                  </a:cubicBezTo>
                  <a:cubicBezTo>
                    <a:pt x="215" y="350"/>
                    <a:pt x="230" y="347"/>
                    <a:pt x="243" y="340"/>
                  </a:cubicBezTo>
                  <a:cubicBezTo>
                    <a:pt x="257" y="331"/>
                    <a:pt x="262" y="322"/>
                    <a:pt x="256" y="312"/>
                  </a:cubicBezTo>
                  <a:lnTo>
                    <a:pt x="161" y="92"/>
                  </a:lnTo>
                  <a:lnTo>
                    <a:pt x="542" y="148"/>
                  </a:lnTo>
                  <a:cubicBezTo>
                    <a:pt x="547" y="148"/>
                    <a:pt x="551" y="148"/>
                    <a:pt x="555" y="148"/>
                  </a:cubicBezTo>
                  <a:cubicBezTo>
                    <a:pt x="568" y="148"/>
                    <a:pt x="579" y="146"/>
                    <a:pt x="588" y="140"/>
                  </a:cubicBezTo>
                  <a:cubicBezTo>
                    <a:pt x="603" y="132"/>
                    <a:pt x="610" y="121"/>
                    <a:pt x="608" y="108"/>
                  </a:cubicBezTo>
                  <a:cubicBezTo>
                    <a:pt x="605" y="96"/>
                    <a:pt x="599" y="86"/>
                    <a:pt x="586" y="79"/>
                  </a:cubicBezTo>
                  <a:cubicBezTo>
                    <a:pt x="578" y="74"/>
                    <a:pt x="572" y="72"/>
                    <a:pt x="565" y="71"/>
                  </a:cubicBezTo>
                  <a:lnTo>
                    <a:pt x="87" y="1"/>
                  </a:lnTo>
                  <a:cubicBezTo>
                    <a:pt x="82" y="1"/>
                    <a:pt x="76" y="0"/>
                    <a:pt x="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69" name="Google Shape;2716;p56">
              <a:extLst>
                <a:ext uri="{FF2B5EF4-FFF2-40B4-BE49-F238E27FC236}">
                  <a16:creationId xmlns:a16="http://schemas.microsoft.com/office/drawing/2014/main" id="{0783BA29-466A-8923-D907-E9914DAC4D9C}"/>
                </a:ext>
              </a:extLst>
            </p:cNvPr>
            <p:cNvSpPr/>
            <p:nvPr/>
          </p:nvSpPr>
          <p:spPr>
            <a:xfrm>
              <a:off x="-2390362" y="3739699"/>
              <a:ext cx="64349" cy="36981"/>
            </a:xfrm>
            <a:custGeom>
              <a:avLst/>
              <a:gdLst/>
              <a:ahLst/>
              <a:cxnLst/>
              <a:rect l="l" t="t" r="r" b="b"/>
              <a:pathLst>
                <a:path w="1051" h="604" extrusionOk="0">
                  <a:moveTo>
                    <a:pt x="526" y="0"/>
                  </a:moveTo>
                  <a:cubicBezTo>
                    <a:pt x="522" y="0"/>
                    <a:pt x="518" y="1"/>
                    <a:pt x="513" y="2"/>
                  </a:cubicBezTo>
                  <a:cubicBezTo>
                    <a:pt x="496" y="4"/>
                    <a:pt x="482" y="8"/>
                    <a:pt x="470" y="15"/>
                  </a:cubicBezTo>
                  <a:cubicBezTo>
                    <a:pt x="456" y="23"/>
                    <a:pt x="448" y="32"/>
                    <a:pt x="444" y="42"/>
                  </a:cubicBezTo>
                  <a:cubicBezTo>
                    <a:pt x="441" y="51"/>
                    <a:pt x="446" y="60"/>
                    <a:pt x="459" y="67"/>
                  </a:cubicBezTo>
                  <a:lnTo>
                    <a:pt x="636" y="169"/>
                  </a:lnTo>
                  <a:lnTo>
                    <a:pt x="15" y="527"/>
                  </a:lnTo>
                  <a:cubicBezTo>
                    <a:pt x="3" y="534"/>
                    <a:pt x="1" y="542"/>
                    <a:pt x="7" y="553"/>
                  </a:cubicBezTo>
                  <a:cubicBezTo>
                    <a:pt x="13" y="565"/>
                    <a:pt x="24" y="574"/>
                    <a:pt x="39" y="583"/>
                  </a:cubicBezTo>
                  <a:cubicBezTo>
                    <a:pt x="55" y="592"/>
                    <a:pt x="72" y="597"/>
                    <a:pt x="91" y="602"/>
                  </a:cubicBezTo>
                  <a:cubicBezTo>
                    <a:pt x="97" y="603"/>
                    <a:pt x="103" y="604"/>
                    <a:pt x="109" y="604"/>
                  </a:cubicBezTo>
                  <a:cubicBezTo>
                    <a:pt x="120" y="604"/>
                    <a:pt x="129" y="602"/>
                    <a:pt x="136" y="597"/>
                  </a:cubicBezTo>
                  <a:lnTo>
                    <a:pt x="756" y="239"/>
                  </a:lnTo>
                  <a:lnTo>
                    <a:pt x="931" y="340"/>
                  </a:lnTo>
                  <a:cubicBezTo>
                    <a:pt x="942" y="346"/>
                    <a:pt x="953" y="349"/>
                    <a:pt x="966" y="349"/>
                  </a:cubicBezTo>
                  <a:cubicBezTo>
                    <a:pt x="969" y="349"/>
                    <a:pt x="972" y="349"/>
                    <a:pt x="976" y="348"/>
                  </a:cubicBezTo>
                  <a:cubicBezTo>
                    <a:pt x="994" y="346"/>
                    <a:pt x="1009" y="342"/>
                    <a:pt x="1022" y="333"/>
                  </a:cubicBezTo>
                  <a:cubicBezTo>
                    <a:pt x="1034" y="326"/>
                    <a:pt x="1042" y="318"/>
                    <a:pt x="1046" y="309"/>
                  </a:cubicBezTo>
                  <a:cubicBezTo>
                    <a:pt x="1050" y="299"/>
                    <a:pt x="1045" y="290"/>
                    <a:pt x="1031" y="282"/>
                  </a:cubicBezTo>
                  <a:lnTo>
                    <a:pt x="559" y="9"/>
                  </a:lnTo>
                  <a:cubicBezTo>
                    <a:pt x="549" y="4"/>
                    <a:pt x="538" y="0"/>
                    <a:pt x="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0" name="Google Shape;2717;p56">
              <a:extLst>
                <a:ext uri="{FF2B5EF4-FFF2-40B4-BE49-F238E27FC236}">
                  <a16:creationId xmlns:a16="http://schemas.microsoft.com/office/drawing/2014/main" id="{6566728D-5720-C0C2-4843-177659105BE3}"/>
                </a:ext>
              </a:extLst>
            </p:cNvPr>
            <p:cNvSpPr/>
            <p:nvPr/>
          </p:nvSpPr>
          <p:spPr>
            <a:xfrm>
              <a:off x="-2681668" y="3652578"/>
              <a:ext cx="63309" cy="36246"/>
            </a:xfrm>
            <a:custGeom>
              <a:avLst/>
              <a:gdLst/>
              <a:ahLst/>
              <a:cxnLst/>
              <a:rect l="l" t="t" r="r" b="b"/>
              <a:pathLst>
                <a:path w="1034" h="592" extrusionOk="0">
                  <a:moveTo>
                    <a:pt x="365" y="258"/>
                  </a:moveTo>
                  <a:cubicBezTo>
                    <a:pt x="370" y="258"/>
                    <a:pt x="375" y="259"/>
                    <a:pt x="380" y="259"/>
                  </a:cubicBezTo>
                  <a:cubicBezTo>
                    <a:pt x="423" y="264"/>
                    <a:pt x="465" y="277"/>
                    <a:pt x="506" y="301"/>
                  </a:cubicBezTo>
                  <a:cubicBezTo>
                    <a:pt x="550" y="325"/>
                    <a:pt x="572" y="350"/>
                    <a:pt x="577" y="375"/>
                  </a:cubicBezTo>
                  <a:cubicBezTo>
                    <a:pt x="580" y="400"/>
                    <a:pt x="559" y="427"/>
                    <a:pt x="511" y="454"/>
                  </a:cubicBezTo>
                  <a:lnTo>
                    <a:pt x="493" y="464"/>
                  </a:lnTo>
                  <a:cubicBezTo>
                    <a:pt x="449" y="490"/>
                    <a:pt x="406" y="502"/>
                    <a:pt x="363" y="502"/>
                  </a:cubicBezTo>
                  <a:cubicBezTo>
                    <a:pt x="361" y="502"/>
                    <a:pt x="359" y="502"/>
                    <a:pt x="357" y="502"/>
                  </a:cubicBezTo>
                  <a:cubicBezTo>
                    <a:pt x="312" y="501"/>
                    <a:pt x="268" y="489"/>
                    <a:pt x="225" y="464"/>
                  </a:cubicBezTo>
                  <a:cubicBezTo>
                    <a:pt x="182" y="439"/>
                    <a:pt x="160" y="413"/>
                    <a:pt x="158" y="387"/>
                  </a:cubicBezTo>
                  <a:cubicBezTo>
                    <a:pt x="154" y="362"/>
                    <a:pt x="177" y="334"/>
                    <a:pt x="223" y="307"/>
                  </a:cubicBezTo>
                  <a:lnTo>
                    <a:pt x="249" y="293"/>
                  </a:lnTo>
                  <a:cubicBezTo>
                    <a:pt x="289" y="270"/>
                    <a:pt x="327" y="258"/>
                    <a:pt x="365" y="258"/>
                  </a:cubicBezTo>
                  <a:close/>
                  <a:moveTo>
                    <a:pt x="639" y="0"/>
                  </a:moveTo>
                  <a:cubicBezTo>
                    <a:pt x="606" y="0"/>
                    <a:pt x="571" y="4"/>
                    <a:pt x="537" y="11"/>
                  </a:cubicBezTo>
                  <a:cubicBezTo>
                    <a:pt x="495" y="20"/>
                    <a:pt x="453" y="37"/>
                    <a:pt x="411" y="62"/>
                  </a:cubicBezTo>
                  <a:lnTo>
                    <a:pt x="109" y="235"/>
                  </a:lnTo>
                  <a:cubicBezTo>
                    <a:pt x="68" y="260"/>
                    <a:pt x="38" y="284"/>
                    <a:pt x="23" y="309"/>
                  </a:cubicBezTo>
                  <a:cubicBezTo>
                    <a:pt x="6" y="333"/>
                    <a:pt x="0" y="358"/>
                    <a:pt x="5" y="382"/>
                  </a:cubicBezTo>
                  <a:cubicBezTo>
                    <a:pt x="9" y="404"/>
                    <a:pt x="23" y="428"/>
                    <a:pt x="46" y="450"/>
                  </a:cubicBezTo>
                  <a:cubicBezTo>
                    <a:pt x="69" y="474"/>
                    <a:pt x="98" y="496"/>
                    <a:pt x="134" y="517"/>
                  </a:cubicBezTo>
                  <a:cubicBezTo>
                    <a:pt x="170" y="537"/>
                    <a:pt x="207" y="554"/>
                    <a:pt x="247" y="568"/>
                  </a:cubicBezTo>
                  <a:cubicBezTo>
                    <a:pt x="286" y="580"/>
                    <a:pt x="327" y="588"/>
                    <a:pt x="368" y="591"/>
                  </a:cubicBezTo>
                  <a:cubicBezTo>
                    <a:pt x="376" y="592"/>
                    <a:pt x="385" y="592"/>
                    <a:pt x="393" y="592"/>
                  </a:cubicBezTo>
                  <a:cubicBezTo>
                    <a:pt x="425" y="592"/>
                    <a:pt x="459" y="588"/>
                    <a:pt x="493" y="581"/>
                  </a:cubicBezTo>
                  <a:cubicBezTo>
                    <a:pt x="536" y="571"/>
                    <a:pt x="578" y="554"/>
                    <a:pt x="620" y="530"/>
                  </a:cubicBezTo>
                  <a:lnTo>
                    <a:pt x="639" y="519"/>
                  </a:lnTo>
                  <a:cubicBezTo>
                    <a:pt x="679" y="497"/>
                    <a:pt x="706" y="473"/>
                    <a:pt x="722" y="450"/>
                  </a:cubicBezTo>
                  <a:cubicBezTo>
                    <a:pt x="736" y="428"/>
                    <a:pt x="742" y="405"/>
                    <a:pt x="736" y="384"/>
                  </a:cubicBezTo>
                  <a:cubicBezTo>
                    <a:pt x="732" y="363"/>
                    <a:pt x="718" y="341"/>
                    <a:pt x="697" y="321"/>
                  </a:cubicBezTo>
                  <a:cubicBezTo>
                    <a:pt x="677" y="301"/>
                    <a:pt x="650" y="282"/>
                    <a:pt x="618" y="264"/>
                  </a:cubicBezTo>
                  <a:cubicBezTo>
                    <a:pt x="587" y="246"/>
                    <a:pt x="552" y="231"/>
                    <a:pt x="516" y="220"/>
                  </a:cubicBezTo>
                  <a:cubicBezTo>
                    <a:pt x="485" y="211"/>
                    <a:pt x="453" y="206"/>
                    <a:pt x="418" y="206"/>
                  </a:cubicBezTo>
                  <a:cubicBezTo>
                    <a:pt x="412" y="206"/>
                    <a:pt x="406" y="206"/>
                    <a:pt x="400" y="206"/>
                  </a:cubicBezTo>
                  <a:lnTo>
                    <a:pt x="530" y="131"/>
                  </a:lnTo>
                  <a:cubicBezTo>
                    <a:pt x="572" y="106"/>
                    <a:pt x="615" y="93"/>
                    <a:pt x="657" y="93"/>
                  </a:cubicBezTo>
                  <a:cubicBezTo>
                    <a:pt x="661" y="93"/>
                    <a:pt x="664" y="93"/>
                    <a:pt x="668" y="94"/>
                  </a:cubicBezTo>
                  <a:cubicBezTo>
                    <a:pt x="713" y="95"/>
                    <a:pt x="758" y="108"/>
                    <a:pt x="802" y="133"/>
                  </a:cubicBezTo>
                  <a:cubicBezTo>
                    <a:pt x="821" y="144"/>
                    <a:pt x="836" y="155"/>
                    <a:pt x="848" y="167"/>
                  </a:cubicBezTo>
                  <a:cubicBezTo>
                    <a:pt x="860" y="179"/>
                    <a:pt x="868" y="190"/>
                    <a:pt x="872" y="202"/>
                  </a:cubicBezTo>
                  <a:cubicBezTo>
                    <a:pt x="875" y="213"/>
                    <a:pt x="875" y="224"/>
                    <a:pt x="872" y="235"/>
                  </a:cubicBezTo>
                  <a:cubicBezTo>
                    <a:pt x="867" y="246"/>
                    <a:pt x="858" y="256"/>
                    <a:pt x="843" y="264"/>
                  </a:cubicBezTo>
                  <a:cubicBezTo>
                    <a:pt x="827" y="273"/>
                    <a:pt x="822" y="283"/>
                    <a:pt x="829" y="294"/>
                  </a:cubicBezTo>
                  <a:cubicBezTo>
                    <a:pt x="836" y="304"/>
                    <a:pt x="848" y="314"/>
                    <a:pt x="865" y="323"/>
                  </a:cubicBezTo>
                  <a:cubicBezTo>
                    <a:pt x="883" y="334"/>
                    <a:pt x="901" y="341"/>
                    <a:pt x="917" y="342"/>
                  </a:cubicBezTo>
                  <a:cubicBezTo>
                    <a:pt x="919" y="343"/>
                    <a:pt x="922" y="343"/>
                    <a:pt x="925" y="343"/>
                  </a:cubicBezTo>
                  <a:cubicBezTo>
                    <a:pt x="938" y="343"/>
                    <a:pt x="952" y="338"/>
                    <a:pt x="967" y="330"/>
                  </a:cubicBezTo>
                  <a:cubicBezTo>
                    <a:pt x="990" y="316"/>
                    <a:pt x="1007" y="301"/>
                    <a:pt x="1018" y="283"/>
                  </a:cubicBezTo>
                  <a:cubicBezTo>
                    <a:pt x="1029" y="265"/>
                    <a:pt x="1034" y="244"/>
                    <a:pt x="1031" y="222"/>
                  </a:cubicBezTo>
                  <a:cubicBezTo>
                    <a:pt x="1028" y="200"/>
                    <a:pt x="1017" y="177"/>
                    <a:pt x="997" y="152"/>
                  </a:cubicBezTo>
                  <a:cubicBezTo>
                    <a:pt x="976" y="127"/>
                    <a:pt x="945" y="103"/>
                    <a:pt x="902" y="79"/>
                  </a:cubicBezTo>
                  <a:cubicBezTo>
                    <a:pt x="866" y="57"/>
                    <a:pt x="828" y="41"/>
                    <a:pt x="787" y="27"/>
                  </a:cubicBezTo>
                  <a:cubicBezTo>
                    <a:pt x="747" y="12"/>
                    <a:pt x="706" y="5"/>
                    <a:pt x="664" y="1"/>
                  </a:cubicBezTo>
                  <a:cubicBezTo>
                    <a:pt x="656" y="1"/>
                    <a:pt x="648" y="0"/>
                    <a:pt x="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1" name="Google Shape;2718;p56">
              <a:extLst>
                <a:ext uri="{FF2B5EF4-FFF2-40B4-BE49-F238E27FC236}">
                  <a16:creationId xmlns:a16="http://schemas.microsoft.com/office/drawing/2014/main" id="{1B8EE7EA-6BA7-E81E-37AF-8F78A6CD0C71}"/>
                </a:ext>
              </a:extLst>
            </p:cNvPr>
            <p:cNvSpPr/>
            <p:nvPr/>
          </p:nvSpPr>
          <p:spPr>
            <a:xfrm>
              <a:off x="-2642300" y="3672292"/>
              <a:ext cx="69921" cy="31899"/>
            </a:xfrm>
            <a:custGeom>
              <a:avLst/>
              <a:gdLst/>
              <a:ahLst/>
              <a:cxnLst/>
              <a:rect l="l" t="t" r="r" b="b"/>
              <a:pathLst>
                <a:path w="1142" h="521" extrusionOk="0">
                  <a:moveTo>
                    <a:pt x="647" y="0"/>
                  </a:moveTo>
                  <a:cubicBezTo>
                    <a:pt x="635" y="0"/>
                    <a:pt x="626" y="2"/>
                    <a:pt x="619" y="6"/>
                  </a:cubicBezTo>
                  <a:lnTo>
                    <a:pt x="461" y="98"/>
                  </a:lnTo>
                  <a:cubicBezTo>
                    <a:pt x="450" y="104"/>
                    <a:pt x="447" y="112"/>
                    <a:pt x="453" y="123"/>
                  </a:cubicBezTo>
                  <a:cubicBezTo>
                    <a:pt x="457" y="133"/>
                    <a:pt x="467" y="143"/>
                    <a:pt x="483" y="152"/>
                  </a:cubicBezTo>
                  <a:cubicBezTo>
                    <a:pt x="500" y="162"/>
                    <a:pt x="517" y="168"/>
                    <a:pt x="536" y="171"/>
                  </a:cubicBezTo>
                  <a:cubicBezTo>
                    <a:pt x="543" y="172"/>
                    <a:pt x="550" y="173"/>
                    <a:pt x="556" y="173"/>
                  </a:cubicBezTo>
                  <a:cubicBezTo>
                    <a:pt x="566" y="173"/>
                    <a:pt x="575" y="171"/>
                    <a:pt x="581" y="167"/>
                  </a:cubicBezTo>
                  <a:lnTo>
                    <a:pt x="678" y="110"/>
                  </a:lnTo>
                  <a:lnTo>
                    <a:pt x="948" y="267"/>
                  </a:lnTo>
                  <a:lnTo>
                    <a:pt x="884" y="304"/>
                  </a:lnTo>
                  <a:lnTo>
                    <a:pt x="47" y="426"/>
                  </a:lnTo>
                  <a:cubicBezTo>
                    <a:pt x="37" y="427"/>
                    <a:pt x="28" y="429"/>
                    <a:pt x="21" y="434"/>
                  </a:cubicBezTo>
                  <a:cubicBezTo>
                    <a:pt x="6" y="443"/>
                    <a:pt x="0" y="455"/>
                    <a:pt x="6" y="470"/>
                  </a:cubicBezTo>
                  <a:cubicBezTo>
                    <a:pt x="11" y="484"/>
                    <a:pt x="24" y="498"/>
                    <a:pt x="42" y="508"/>
                  </a:cubicBezTo>
                  <a:cubicBezTo>
                    <a:pt x="57" y="516"/>
                    <a:pt x="72" y="521"/>
                    <a:pt x="86" y="521"/>
                  </a:cubicBezTo>
                  <a:cubicBezTo>
                    <a:pt x="89" y="521"/>
                    <a:pt x="92" y="521"/>
                    <a:pt x="95" y="520"/>
                  </a:cubicBezTo>
                  <a:lnTo>
                    <a:pt x="940" y="385"/>
                  </a:lnTo>
                  <a:cubicBezTo>
                    <a:pt x="956" y="383"/>
                    <a:pt x="972" y="380"/>
                    <a:pt x="986" y="376"/>
                  </a:cubicBezTo>
                  <a:cubicBezTo>
                    <a:pt x="1002" y="372"/>
                    <a:pt x="1013" y="367"/>
                    <a:pt x="1022" y="363"/>
                  </a:cubicBezTo>
                  <a:lnTo>
                    <a:pt x="1129" y="301"/>
                  </a:lnTo>
                  <a:cubicBezTo>
                    <a:pt x="1138" y="296"/>
                    <a:pt x="1142" y="287"/>
                    <a:pt x="1137" y="276"/>
                  </a:cubicBezTo>
                  <a:cubicBezTo>
                    <a:pt x="1133" y="266"/>
                    <a:pt x="1125" y="256"/>
                    <a:pt x="1113" y="249"/>
                  </a:cubicBezTo>
                  <a:lnTo>
                    <a:pt x="708" y="16"/>
                  </a:lnTo>
                  <a:cubicBezTo>
                    <a:pt x="696" y="8"/>
                    <a:pt x="680" y="3"/>
                    <a:pt x="661" y="1"/>
                  </a:cubicBezTo>
                  <a:cubicBezTo>
                    <a:pt x="656" y="1"/>
                    <a:pt x="651"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2" name="Google Shape;2719;p56">
              <a:extLst>
                <a:ext uri="{FF2B5EF4-FFF2-40B4-BE49-F238E27FC236}">
                  <a16:creationId xmlns:a16="http://schemas.microsoft.com/office/drawing/2014/main" id="{5C9CD21E-05A8-7BB1-A77C-8D9E0B33B8C7}"/>
                </a:ext>
              </a:extLst>
            </p:cNvPr>
            <p:cNvSpPr/>
            <p:nvPr/>
          </p:nvSpPr>
          <p:spPr>
            <a:xfrm>
              <a:off x="-2602137" y="3698801"/>
              <a:ext cx="63186" cy="36246"/>
            </a:xfrm>
            <a:custGeom>
              <a:avLst/>
              <a:gdLst/>
              <a:ahLst/>
              <a:cxnLst/>
              <a:rect l="l" t="t" r="r" b="b"/>
              <a:pathLst>
                <a:path w="1032" h="592" extrusionOk="0">
                  <a:moveTo>
                    <a:pt x="692" y="92"/>
                  </a:moveTo>
                  <a:cubicBezTo>
                    <a:pt x="696" y="92"/>
                    <a:pt x="700" y="92"/>
                    <a:pt x="703" y="92"/>
                  </a:cubicBezTo>
                  <a:cubicBezTo>
                    <a:pt x="739" y="94"/>
                    <a:pt x="775" y="105"/>
                    <a:pt x="811" y="127"/>
                  </a:cubicBezTo>
                  <a:cubicBezTo>
                    <a:pt x="847" y="147"/>
                    <a:pt x="868" y="168"/>
                    <a:pt x="872" y="189"/>
                  </a:cubicBezTo>
                  <a:cubicBezTo>
                    <a:pt x="875" y="209"/>
                    <a:pt x="859" y="230"/>
                    <a:pt x="821" y="252"/>
                  </a:cubicBezTo>
                  <a:cubicBezTo>
                    <a:pt x="788" y="271"/>
                    <a:pt x="755" y="281"/>
                    <a:pt x="722" y="281"/>
                  </a:cubicBezTo>
                  <a:cubicBezTo>
                    <a:pt x="719" y="281"/>
                    <a:pt x="715" y="281"/>
                    <a:pt x="712" y="281"/>
                  </a:cubicBezTo>
                  <a:cubicBezTo>
                    <a:pt x="676" y="279"/>
                    <a:pt x="640" y="268"/>
                    <a:pt x="603" y="246"/>
                  </a:cubicBezTo>
                  <a:cubicBezTo>
                    <a:pt x="567" y="226"/>
                    <a:pt x="547" y="204"/>
                    <a:pt x="543" y="184"/>
                  </a:cubicBezTo>
                  <a:cubicBezTo>
                    <a:pt x="540" y="163"/>
                    <a:pt x="557" y="141"/>
                    <a:pt x="594" y="120"/>
                  </a:cubicBezTo>
                  <a:cubicBezTo>
                    <a:pt x="627" y="101"/>
                    <a:pt x="660" y="92"/>
                    <a:pt x="692" y="92"/>
                  </a:cubicBezTo>
                  <a:close/>
                  <a:moveTo>
                    <a:pt x="371" y="259"/>
                  </a:moveTo>
                  <a:cubicBezTo>
                    <a:pt x="374" y="259"/>
                    <a:pt x="378" y="259"/>
                    <a:pt x="381" y="260"/>
                  </a:cubicBezTo>
                  <a:cubicBezTo>
                    <a:pt x="426" y="261"/>
                    <a:pt x="470" y="274"/>
                    <a:pt x="512" y="299"/>
                  </a:cubicBezTo>
                  <a:cubicBezTo>
                    <a:pt x="555" y="324"/>
                    <a:pt x="577" y="349"/>
                    <a:pt x="580" y="374"/>
                  </a:cubicBezTo>
                  <a:cubicBezTo>
                    <a:pt x="583" y="399"/>
                    <a:pt x="561" y="425"/>
                    <a:pt x="517" y="451"/>
                  </a:cubicBezTo>
                  <a:lnTo>
                    <a:pt x="498" y="461"/>
                  </a:lnTo>
                  <a:cubicBezTo>
                    <a:pt x="455" y="487"/>
                    <a:pt x="411" y="500"/>
                    <a:pt x="369" y="500"/>
                  </a:cubicBezTo>
                  <a:cubicBezTo>
                    <a:pt x="367" y="500"/>
                    <a:pt x="365" y="500"/>
                    <a:pt x="363" y="499"/>
                  </a:cubicBezTo>
                  <a:cubicBezTo>
                    <a:pt x="318" y="499"/>
                    <a:pt x="274" y="486"/>
                    <a:pt x="230" y="461"/>
                  </a:cubicBezTo>
                  <a:cubicBezTo>
                    <a:pt x="189" y="438"/>
                    <a:pt x="166" y="412"/>
                    <a:pt x="164" y="386"/>
                  </a:cubicBezTo>
                  <a:cubicBezTo>
                    <a:pt x="160" y="359"/>
                    <a:pt x="183" y="333"/>
                    <a:pt x="229" y="306"/>
                  </a:cubicBezTo>
                  <a:lnTo>
                    <a:pt x="247" y="296"/>
                  </a:lnTo>
                  <a:cubicBezTo>
                    <a:pt x="289" y="272"/>
                    <a:pt x="330" y="259"/>
                    <a:pt x="371" y="259"/>
                  </a:cubicBezTo>
                  <a:close/>
                  <a:moveTo>
                    <a:pt x="664" y="0"/>
                  </a:moveTo>
                  <a:cubicBezTo>
                    <a:pt x="640" y="0"/>
                    <a:pt x="616" y="3"/>
                    <a:pt x="592" y="7"/>
                  </a:cubicBezTo>
                  <a:cubicBezTo>
                    <a:pt x="557" y="13"/>
                    <a:pt x="522" y="27"/>
                    <a:pt x="489" y="46"/>
                  </a:cubicBezTo>
                  <a:cubicBezTo>
                    <a:pt x="445" y="70"/>
                    <a:pt x="419" y="96"/>
                    <a:pt x="413" y="123"/>
                  </a:cubicBezTo>
                  <a:cubicBezTo>
                    <a:pt x="406" y="149"/>
                    <a:pt x="413" y="175"/>
                    <a:pt x="434" y="200"/>
                  </a:cubicBezTo>
                  <a:cubicBezTo>
                    <a:pt x="393" y="188"/>
                    <a:pt x="351" y="182"/>
                    <a:pt x="308" y="182"/>
                  </a:cubicBezTo>
                  <a:cubicBezTo>
                    <a:pt x="296" y="182"/>
                    <a:pt x="284" y="182"/>
                    <a:pt x="272" y="183"/>
                  </a:cubicBezTo>
                  <a:cubicBezTo>
                    <a:pt x="218" y="188"/>
                    <a:pt x="163" y="204"/>
                    <a:pt x="109" y="236"/>
                  </a:cubicBezTo>
                  <a:lnTo>
                    <a:pt x="96" y="243"/>
                  </a:lnTo>
                  <a:cubicBezTo>
                    <a:pt x="58" y="265"/>
                    <a:pt x="32" y="288"/>
                    <a:pt x="19" y="311"/>
                  </a:cubicBezTo>
                  <a:cubicBezTo>
                    <a:pt x="5" y="335"/>
                    <a:pt x="0" y="358"/>
                    <a:pt x="6" y="381"/>
                  </a:cubicBezTo>
                  <a:cubicBezTo>
                    <a:pt x="13" y="405"/>
                    <a:pt x="28" y="427"/>
                    <a:pt x="51" y="450"/>
                  </a:cubicBezTo>
                  <a:cubicBezTo>
                    <a:pt x="74" y="472"/>
                    <a:pt x="104" y="494"/>
                    <a:pt x="139" y="514"/>
                  </a:cubicBezTo>
                  <a:cubicBezTo>
                    <a:pt x="175" y="534"/>
                    <a:pt x="212" y="551"/>
                    <a:pt x="250" y="565"/>
                  </a:cubicBezTo>
                  <a:cubicBezTo>
                    <a:pt x="290" y="578"/>
                    <a:pt x="329" y="587"/>
                    <a:pt x="369" y="591"/>
                  </a:cubicBezTo>
                  <a:cubicBezTo>
                    <a:pt x="379" y="591"/>
                    <a:pt x="388" y="592"/>
                    <a:pt x="398" y="592"/>
                  </a:cubicBezTo>
                  <a:cubicBezTo>
                    <a:pt x="428" y="592"/>
                    <a:pt x="459" y="589"/>
                    <a:pt x="489" y="583"/>
                  </a:cubicBezTo>
                  <a:cubicBezTo>
                    <a:pt x="530" y="575"/>
                    <a:pt x="569" y="560"/>
                    <a:pt x="607" y="538"/>
                  </a:cubicBezTo>
                  <a:lnTo>
                    <a:pt x="620" y="531"/>
                  </a:lnTo>
                  <a:cubicBezTo>
                    <a:pt x="674" y="499"/>
                    <a:pt x="704" y="468"/>
                    <a:pt x="711" y="436"/>
                  </a:cubicBezTo>
                  <a:cubicBezTo>
                    <a:pt x="719" y="405"/>
                    <a:pt x="709" y="373"/>
                    <a:pt x="683" y="343"/>
                  </a:cubicBezTo>
                  <a:lnTo>
                    <a:pt x="683" y="343"/>
                  </a:lnTo>
                  <a:cubicBezTo>
                    <a:pt x="717" y="353"/>
                    <a:pt x="751" y="358"/>
                    <a:pt x="786" y="358"/>
                  </a:cubicBezTo>
                  <a:cubicBezTo>
                    <a:pt x="796" y="358"/>
                    <a:pt x="806" y="357"/>
                    <a:pt x="816" y="356"/>
                  </a:cubicBezTo>
                  <a:cubicBezTo>
                    <a:pt x="862" y="352"/>
                    <a:pt x="907" y="337"/>
                    <a:pt x="951" y="313"/>
                  </a:cubicBezTo>
                  <a:cubicBezTo>
                    <a:pt x="985" y="293"/>
                    <a:pt x="1006" y="273"/>
                    <a:pt x="1018" y="253"/>
                  </a:cubicBezTo>
                  <a:cubicBezTo>
                    <a:pt x="1030" y="233"/>
                    <a:pt x="1032" y="212"/>
                    <a:pt x="1026" y="193"/>
                  </a:cubicBezTo>
                  <a:cubicBezTo>
                    <a:pt x="1020" y="173"/>
                    <a:pt x="1006" y="153"/>
                    <a:pt x="985" y="132"/>
                  </a:cubicBezTo>
                  <a:cubicBezTo>
                    <a:pt x="963" y="112"/>
                    <a:pt x="936" y="93"/>
                    <a:pt x="902" y="74"/>
                  </a:cubicBezTo>
                  <a:cubicBezTo>
                    <a:pt x="869" y="55"/>
                    <a:pt x="835" y="39"/>
                    <a:pt x="800" y="27"/>
                  </a:cubicBezTo>
                  <a:cubicBezTo>
                    <a:pt x="766" y="14"/>
                    <a:pt x="731" y="6"/>
                    <a:pt x="696" y="2"/>
                  </a:cubicBezTo>
                  <a:cubicBezTo>
                    <a:pt x="686" y="1"/>
                    <a:pt x="675" y="0"/>
                    <a:pt x="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3" name="Google Shape;2720;p56">
              <a:extLst>
                <a:ext uri="{FF2B5EF4-FFF2-40B4-BE49-F238E27FC236}">
                  <a16:creationId xmlns:a16="http://schemas.microsoft.com/office/drawing/2014/main" id="{14B23A53-57B9-B9BB-49F2-1F71A36EEEFC}"/>
                </a:ext>
              </a:extLst>
            </p:cNvPr>
            <p:cNvSpPr/>
            <p:nvPr/>
          </p:nvSpPr>
          <p:spPr>
            <a:xfrm>
              <a:off x="-2554995" y="3734556"/>
              <a:ext cx="30001" cy="17327"/>
            </a:xfrm>
            <a:custGeom>
              <a:avLst/>
              <a:gdLst/>
              <a:ahLst/>
              <a:cxnLst/>
              <a:rect l="l" t="t" r="r" b="b"/>
              <a:pathLst>
                <a:path w="490" h="283" extrusionOk="0">
                  <a:moveTo>
                    <a:pt x="75" y="1"/>
                  </a:moveTo>
                  <a:cubicBezTo>
                    <a:pt x="73" y="1"/>
                    <a:pt x="70" y="1"/>
                    <a:pt x="68" y="1"/>
                  </a:cubicBezTo>
                  <a:cubicBezTo>
                    <a:pt x="53" y="2"/>
                    <a:pt x="38" y="7"/>
                    <a:pt x="24" y="15"/>
                  </a:cubicBezTo>
                  <a:cubicBezTo>
                    <a:pt x="11" y="22"/>
                    <a:pt x="3" y="30"/>
                    <a:pt x="2" y="39"/>
                  </a:cubicBezTo>
                  <a:cubicBezTo>
                    <a:pt x="1" y="48"/>
                    <a:pt x="6" y="56"/>
                    <a:pt x="18" y="63"/>
                  </a:cubicBezTo>
                  <a:lnTo>
                    <a:pt x="149" y="140"/>
                  </a:lnTo>
                  <a:lnTo>
                    <a:pt x="30" y="208"/>
                  </a:lnTo>
                  <a:cubicBezTo>
                    <a:pt x="19" y="214"/>
                    <a:pt x="15" y="222"/>
                    <a:pt x="19" y="232"/>
                  </a:cubicBezTo>
                  <a:cubicBezTo>
                    <a:pt x="22" y="241"/>
                    <a:pt x="31" y="250"/>
                    <a:pt x="46" y="258"/>
                  </a:cubicBezTo>
                  <a:cubicBezTo>
                    <a:pt x="60" y="267"/>
                    <a:pt x="76" y="272"/>
                    <a:pt x="92" y="274"/>
                  </a:cubicBezTo>
                  <a:cubicBezTo>
                    <a:pt x="95" y="274"/>
                    <a:pt x="97" y="274"/>
                    <a:pt x="100" y="274"/>
                  </a:cubicBezTo>
                  <a:cubicBezTo>
                    <a:pt x="112" y="274"/>
                    <a:pt x="122" y="271"/>
                    <a:pt x="131" y="267"/>
                  </a:cubicBezTo>
                  <a:lnTo>
                    <a:pt x="251" y="198"/>
                  </a:lnTo>
                  <a:lnTo>
                    <a:pt x="381" y="274"/>
                  </a:lnTo>
                  <a:cubicBezTo>
                    <a:pt x="393" y="279"/>
                    <a:pt x="406" y="283"/>
                    <a:pt x="422" y="283"/>
                  </a:cubicBezTo>
                  <a:cubicBezTo>
                    <a:pt x="439" y="281"/>
                    <a:pt x="453" y="278"/>
                    <a:pt x="467" y="270"/>
                  </a:cubicBezTo>
                  <a:cubicBezTo>
                    <a:pt x="480" y="262"/>
                    <a:pt x="487" y="253"/>
                    <a:pt x="488" y="244"/>
                  </a:cubicBezTo>
                  <a:cubicBezTo>
                    <a:pt x="489" y="234"/>
                    <a:pt x="485" y="226"/>
                    <a:pt x="474" y="220"/>
                  </a:cubicBezTo>
                  <a:lnTo>
                    <a:pt x="343" y="144"/>
                  </a:lnTo>
                  <a:lnTo>
                    <a:pt x="462" y="75"/>
                  </a:lnTo>
                  <a:cubicBezTo>
                    <a:pt x="471" y="70"/>
                    <a:pt x="476" y="63"/>
                    <a:pt x="474" y="53"/>
                  </a:cubicBezTo>
                  <a:cubicBezTo>
                    <a:pt x="473" y="44"/>
                    <a:pt x="464" y="35"/>
                    <a:pt x="449" y="26"/>
                  </a:cubicBezTo>
                  <a:cubicBezTo>
                    <a:pt x="434" y="18"/>
                    <a:pt x="418" y="12"/>
                    <a:pt x="402" y="11"/>
                  </a:cubicBezTo>
                  <a:cubicBezTo>
                    <a:pt x="397" y="11"/>
                    <a:pt x="393" y="10"/>
                    <a:pt x="389" y="10"/>
                  </a:cubicBezTo>
                  <a:cubicBezTo>
                    <a:pt x="377" y="10"/>
                    <a:pt x="369" y="13"/>
                    <a:pt x="361" y="17"/>
                  </a:cubicBezTo>
                  <a:lnTo>
                    <a:pt x="242" y="86"/>
                  </a:lnTo>
                  <a:lnTo>
                    <a:pt x="110" y="10"/>
                  </a:lnTo>
                  <a:cubicBezTo>
                    <a:pt x="100" y="4"/>
                    <a:pt x="89" y="1"/>
                    <a:pt x="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4" name="Google Shape;2721;p56">
              <a:extLst>
                <a:ext uri="{FF2B5EF4-FFF2-40B4-BE49-F238E27FC236}">
                  <a16:creationId xmlns:a16="http://schemas.microsoft.com/office/drawing/2014/main" id="{08AF6209-ED26-96A7-4314-81B967B1012D}"/>
                </a:ext>
              </a:extLst>
            </p:cNvPr>
            <p:cNvSpPr/>
            <p:nvPr/>
          </p:nvSpPr>
          <p:spPr>
            <a:xfrm>
              <a:off x="-2518076" y="3738536"/>
              <a:ext cx="65145" cy="37532"/>
            </a:xfrm>
            <a:custGeom>
              <a:avLst/>
              <a:gdLst/>
              <a:ahLst/>
              <a:cxnLst/>
              <a:rect l="l" t="t" r="r" b="b"/>
              <a:pathLst>
                <a:path w="1064" h="613" extrusionOk="0">
                  <a:moveTo>
                    <a:pt x="472" y="0"/>
                  </a:moveTo>
                  <a:cubicBezTo>
                    <a:pt x="462" y="0"/>
                    <a:pt x="453" y="2"/>
                    <a:pt x="446" y="7"/>
                  </a:cubicBezTo>
                  <a:cubicBezTo>
                    <a:pt x="442" y="9"/>
                    <a:pt x="438" y="14"/>
                    <a:pt x="436" y="18"/>
                  </a:cubicBezTo>
                  <a:cubicBezTo>
                    <a:pt x="436" y="18"/>
                    <a:pt x="285" y="377"/>
                    <a:pt x="277" y="385"/>
                  </a:cubicBezTo>
                  <a:lnTo>
                    <a:pt x="15" y="536"/>
                  </a:lnTo>
                  <a:cubicBezTo>
                    <a:pt x="2" y="543"/>
                    <a:pt x="0" y="552"/>
                    <a:pt x="7" y="563"/>
                  </a:cubicBezTo>
                  <a:cubicBezTo>
                    <a:pt x="13" y="573"/>
                    <a:pt x="24" y="584"/>
                    <a:pt x="38" y="593"/>
                  </a:cubicBezTo>
                  <a:cubicBezTo>
                    <a:pt x="54" y="602"/>
                    <a:pt x="71" y="607"/>
                    <a:pt x="89" y="611"/>
                  </a:cubicBezTo>
                  <a:cubicBezTo>
                    <a:pt x="96" y="612"/>
                    <a:pt x="102" y="613"/>
                    <a:pt x="108" y="613"/>
                  </a:cubicBezTo>
                  <a:cubicBezTo>
                    <a:pt x="119" y="613"/>
                    <a:pt x="128" y="610"/>
                    <a:pt x="135" y="606"/>
                  </a:cubicBezTo>
                  <a:lnTo>
                    <a:pt x="398" y="455"/>
                  </a:lnTo>
                  <a:cubicBezTo>
                    <a:pt x="401" y="453"/>
                    <a:pt x="406" y="452"/>
                    <a:pt x="411" y="450"/>
                  </a:cubicBezTo>
                  <a:lnTo>
                    <a:pt x="1033" y="363"/>
                  </a:lnTo>
                  <a:cubicBezTo>
                    <a:pt x="1037" y="362"/>
                    <a:pt x="1042" y="361"/>
                    <a:pt x="1052" y="356"/>
                  </a:cubicBezTo>
                  <a:cubicBezTo>
                    <a:pt x="1059" y="352"/>
                    <a:pt x="1062" y="347"/>
                    <a:pt x="1063" y="341"/>
                  </a:cubicBezTo>
                  <a:cubicBezTo>
                    <a:pt x="1063" y="335"/>
                    <a:pt x="1062" y="329"/>
                    <a:pt x="1059" y="322"/>
                  </a:cubicBezTo>
                  <a:cubicBezTo>
                    <a:pt x="1056" y="316"/>
                    <a:pt x="1051" y="309"/>
                    <a:pt x="1044" y="302"/>
                  </a:cubicBezTo>
                  <a:cubicBezTo>
                    <a:pt x="1037" y="296"/>
                    <a:pt x="1029" y="291"/>
                    <a:pt x="1021" y="286"/>
                  </a:cubicBezTo>
                  <a:cubicBezTo>
                    <a:pt x="1009" y="279"/>
                    <a:pt x="995" y="276"/>
                    <a:pt x="978" y="276"/>
                  </a:cubicBezTo>
                  <a:cubicBezTo>
                    <a:pt x="972" y="276"/>
                    <a:pt x="965" y="276"/>
                    <a:pt x="957" y="277"/>
                  </a:cubicBezTo>
                  <a:lnTo>
                    <a:pt x="443" y="359"/>
                  </a:lnTo>
                  <a:lnTo>
                    <a:pt x="583" y="62"/>
                  </a:lnTo>
                  <a:cubicBezTo>
                    <a:pt x="586" y="54"/>
                    <a:pt x="587" y="48"/>
                    <a:pt x="586" y="42"/>
                  </a:cubicBezTo>
                  <a:cubicBezTo>
                    <a:pt x="583" y="36"/>
                    <a:pt x="578" y="30"/>
                    <a:pt x="568" y="24"/>
                  </a:cubicBezTo>
                  <a:cubicBezTo>
                    <a:pt x="560" y="19"/>
                    <a:pt x="550" y="15"/>
                    <a:pt x="540" y="11"/>
                  </a:cubicBezTo>
                  <a:cubicBezTo>
                    <a:pt x="528" y="8"/>
                    <a:pt x="517" y="5"/>
                    <a:pt x="506" y="2"/>
                  </a:cubicBezTo>
                  <a:cubicBezTo>
                    <a:pt x="493" y="0"/>
                    <a:pt x="483" y="0"/>
                    <a:pt x="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5" name="Google Shape;2722;p56">
              <a:extLst>
                <a:ext uri="{FF2B5EF4-FFF2-40B4-BE49-F238E27FC236}">
                  <a16:creationId xmlns:a16="http://schemas.microsoft.com/office/drawing/2014/main" id="{672C7048-4124-7688-501A-804A96AA0E1F}"/>
                </a:ext>
              </a:extLst>
            </p:cNvPr>
            <p:cNvSpPr/>
            <p:nvPr/>
          </p:nvSpPr>
          <p:spPr>
            <a:xfrm>
              <a:off x="-2477546" y="3774964"/>
              <a:ext cx="66860" cy="36001"/>
            </a:xfrm>
            <a:custGeom>
              <a:avLst/>
              <a:gdLst/>
              <a:ahLst/>
              <a:cxnLst/>
              <a:rect l="l" t="t" r="r" b="b"/>
              <a:pathLst>
                <a:path w="1092" h="588" extrusionOk="0">
                  <a:moveTo>
                    <a:pt x="431" y="291"/>
                  </a:moveTo>
                  <a:cubicBezTo>
                    <a:pt x="443" y="291"/>
                    <a:pt x="455" y="293"/>
                    <a:pt x="468" y="296"/>
                  </a:cubicBezTo>
                  <a:cubicBezTo>
                    <a:pt x="501" y="305"/>
                    <a:pt x="541" y="321"/>
                    <a:pt x="584" y="347"/>
                  </a:cubicBezTo>
                  <a:lnTo>
                    <a:pt x="618" y="366"/>
                  </a:lnTo>
                  <a:lnTo>
                    <a:pt x="576" y="391"/>
                  </a:lnTo>
                  <a:cubicBezTo>
                    <a:pt x="566" y="396"/>
                    <a:pt x="552" y="401"/>
                    <a:pt x="536" y="403"/>
                  </a:cubicBezTo>
                  <a:cubicBezTo>
                    <a:pt x="525" y="405"/>
                    <a:pt x="513" y="406"/>
                    <a:pt x="500" y="406"/>
                  </a:cubicBezTo>
                  <a:cubicBezTo>
                    <a:pt x="496" y="406"/>
                    <a:pt x="491" y="405"/>
                    <a:pt x="487" y="405"/>
                  </a:cubicBezTo>
                  <a:cubicBezTo>
                    <a:pt x="469" y="404"/>
                    <a:pt x="451" y="401"/>
                    <a:pt x="433" y="396"/>
                  </a:cubicBezTo>
                  <a:cubicBezTo>
                    <a:pt x="415" y="392"/>
                    <a:pt x="398" y="385"/>
                    <a:pt x="383" y="376"/>
                  </a:cubicBezTo>
                  <a:cubicBezTo>
                    <a:pt x="364" y="365"/>
                    <a:pt x="353" y="353"/>
                    <a:pt x="349" y="341"/>
                  </a:cubicBezTo>
                  <a:cubicBezTo>
                    <a:pt x="346" y="329"/>
                    <a:pt x="354" y="317"/>
                    <a:pt x="374" y="306"/>
                  </a:cubicBezTo>
                  <a:cubicBezTo>
                    <a:pt x="391" y="296"/>
                    <a:pt x="410" y="291"/>
                    <a:pt x="431" y="291"/>
                  </a:cubicBezTo>
                  <a:close/>
                  <a:moveTo>
                    <a:pt x="534" y="1"/>
                  </a:moveTo>
                  <a:cubicBezTo>
                    <a:pt x="527" y="1"/>
                    <a:pt x="520" y="1"/>
                    <a:pt x="513" y="1"/>
                  </a:cubicBezTo>
                  <a:cubicBezTo>
                    <a:pt x="448" y="2"/>
                    <a:pt x="388" y="11"/>
                    <a:pt x="328" y="28"/>
                  </a:cubicBezTo>
                  <a:cubicBezTo>
                    <a:pt x="268" y="45"/>
                    <a:pt x="213" y="68"/>
                    <a:pt x="162" y="98"/>
                  </a:cubicBezTo>
                  <a:cubicBezTo>
                    <a:pt x="103" y="133"/>
                    <a:pt x="61" y="168"/>
                    <a:pt x="36" y="202"/>
                  </a:cubicBezTo>
                  <a:cubicBezTo>
                    <a:pt x="12" y="237"/>
                    <a:pt x="0" y="272"/>
                    <a:pt x="1" y="306"/>
                  </a:cubicBezTo>
                  <a:cubicBezTo>
                    <a:pt x="4" y="340"/>
                    <a:pt x="17" y="373"/>
                    <a:pt x="43" y="403"/>
                  </a:cubicBezTo>
                  <a:cubicBezTo>
                    <a:pt x="69" y="434"/>
                    <a:pt x="103" y="461"/>
                    <a:pt x="146" y="486"/>
                  </a:cubicBezTo>
                  <a:cubicBezTo>
                    <a:pt x="165" y="498"/>
                    <a:pt x="188" y="509"/>
                    <a:pt x="214" y="521"/>
                  </a:cubicBezTo>
                  <a:cubicBezTo>
                    <a:pt x="240" y="532"/>
                    <a:pt x="265" y="543"/>
                    <a:pt x="291" y="552"/>
                  </a:cubicBezTo>
                  <a:cubicBezTo>
                    <a:pt x="317" y="559"/>
                    <a:pt x="340" y="565"/>
                    <a:pt x="362" y="570"/>
                  </a:cubicBezTo>
                  <a:cubicBezTo>
                    <a:pt x="370" y="571"/>
                    <a:pt x="377" y="571"/>
                    <a:pt x="383" y="571"/>
                  </a:cubicBezTo>
                  <a:cubicBezTo>
                    <a:pt x="393" y="571"/>
                    <a:pt x="402" y="570"/>
                    <a:pt x="408" y="566"/>
                  </a:cubicBezTo>
                  <a:cubicBezTo>
                    <a:pt x="414" y="563"/>
                    <a:pt x="417" y="557"/>
                    <a:pt x="420" y="549"/>
                  </a:cubicBezTo>
                  <a:cubicBezTo>
                    <a:pt x="423" y="543"/>
                    <a:pt x="419" y="536"/>
                    <a:pt x="409" y="530"/>
                  </a:cubicBezTo>
                  <a:cubicBezTo>
                    <a:pt x="403" y="527"/>
                    <a:pt x="394" y="522"/>
                    <a:pt x="384" y="520"/>
                  </a:cubicBezTo>
                  <a:cubicBezTo>
                    <a:pt x="373" y="517"/>
                    <a:pt x="359" y="513"/>
                    <a:pt x="344" y="509"/>
                  </a:cubicBezTo>
                  <a:cubicBezTo>
                    <a:pt x="328" y="503"/>
                    <a:pt x="310" y="496"/>
                    <a:pt x="291" y="489"/>
                  </a:cubicBezTo>
                  <a:cubicBezTo>
                    <a:pt x="271" y="481"/>
                    <a:pt x="249" y="469"/>
                    <a:pt x="225" y="456"/>
                  </a:cubicBezTo>
                  <a:cubicBezTo>
                    <a:pt x="175" y="427"/>
                    <a:pt x="141" y="398"/>
                    <a:pt x="123" y="370"/>
                  </a:cubicBezTo>
                  <a:cubicBezTo>
                    <a:pt x="105" y="342"/>
                    <a:pt x="98" y="315"/>
                    <a:pt x="104" y="288"/>
                  </a:cubicBezTo>
                  <a:cubicBezTo>
                    <a:pt x="110" y="262"/>
                    <a:pt x="125" y="236"/>
                    <a:pt x="151" y="213"/>
                  </a:cubicBezTo>
                  <a:cubicBezTo>
                    <a:pt x="177" y="188"/>
                    <a:pt x="207" y="165"/>
                    <a:pt x="245" y="144"/>
                  </a:cubicBezTo>
                  <a:cubicBezTo>
                    <a:pt x="283" y="121"/>
                    <a:pt x="326" y="102"/>
                    <a:pt x="371" y="87"/>
                  </a:cubicBezTo>
                  <a:cubicBezTo>
                    <a:pt x="417" y="72"/>
                    <a:pt x="464" y="63"/>
                    <a:pt x="515" y="59"/>
                  </a:cubicBezTo>
                  <a:cubicBezTo>
                    <a:pt x="523" y="59"/>
                    <a:pt x="532" y="59"/>
                    <a:pt x="540" y="59"/>
                  </a:cubicBezTo>
                  <a:cubicBezTo>
                    <a:pt x="583" y="59"/>
                    <a:pt x="626" y="64"/>
                    <a:pt x="671" y="74"/>
                  </a:cubicBezTo>
                  <a:cubicBezTo>
                    <a:pt x="725" y="87"/>
                    <a:pt x="781" y="110"/>
                    <a:pt x="838" y="143"/>
                  </a:cubicBezTo>
                  <a:cubicBezTo>
                    <a:pt x="937" y="200"/>
                    <a:pt x="986" y="257"/>
                    <a:pt x="982" y="312"/>
                  </a:cubicBezTo>
                  <a:cubicBezTo>
                    <a:pt x="979" y="367"/>
                    <a:pt x="930" y="422"/>
                    <a:pt x="838" y="475"/>
                  </a:cubicBezTo>
                  <a:cubicBezTo>
                    <a:pt x="823" y="483"/>
                    <a:pt x="807" y="492"/>
                    <a:pt x="787" y="501"/>
                  </a:cubicBezTo>
                  <a:cubicBezTo>
                    <a:pt x="768" y="511"/>
                    <a:pt x="749" y="519"/>
                    <a:pt x="729" y="525"/>
                  </a:cubicBezTo>
                  <a:cubicBezTo>
                    <a:pt x="709" y="530"/>
                    <a:pt x="688" y="534"/>
                    <a:pt x="669" y="535"/>
                  </a:cubicBezTo>
                  <a:cubicBezTo>
                    <a:pt x="667" y="535"/>
                    <a:pt x="665" y="535"/>
                    <a:pt x="663" y="535"/>
                  </a:cubicBezTo>
                  <a:cubicBezTo>
                    <a:pt x="645" y="535"/>
                    <a:pt x="630" y="530"/>
                    <a:pt x="616" y="522"/>
                  </a:cubicBezTo>
                  <a:cubicBezTo>
                    <a:pt x="604" y="516"/>
                    <a:pt x="597" y="507"/>
                    <a:pt x="597" y="496"/>
                  </a:cubicBezTo>
                  <a:cubicBezTo>
                    <a:pt x="596" y="487"/>
                    <a:pt x="603" y="476"/>
                    <a:pt x="617" y="465"/>
                  </a:cubicBezTo>
                  <a:lnTo>
                    <a:pt x="791" y="365"/>
                  </a:lnTo>
                  <a:cubicBezTo>
                    <a:pt x="813" y="351"/>
                    <a:pt x="828" y="338"/>
                    <a:pt x="836" y="323"/>
                  </a:cubicBezTo>
                  <a:cubicBezTo>
                    <a:pt x="844" y="307"/>
                    <a:pt x="846" y="293"/>
                    <a:pt x="841" y="277"/>
                  </a:cubicBezTo>
                  <a:cubicBezTo>
                    <a:pt x="837" y="261"/>
                    <a:pt x="828" y="245"/>
                    <a:pt x="812" y="230"/>
                  </a:cubicBezTo>
                  <a:cubicBezTo>
                    <a:pt x="796" y="214"/>
                    <a:pt x="777" y="199"/>
                    <a:pt x="751" y="184"/>
                  </a:cubicBezTo>
                  <a:cubicBezTo>
                    <a:pt x="733" y="174"/>
                    <a:pt x="713" y="164"/>
                    <a:pt x="692" y="155"/>
                  </a:cubicBezTo>
                  <a:cubicBezTo>
                    <a:pt x="670" y="147"/>
                    <a:pt x="649" y="139"/>
                    <a:pt x="629" y="134"/>
                  </a:cubicBezTo>
                  <a:cubicBezTo>
                    <a:pt x="608" y="129"/>
                    <a:pt x="590" y="126"/>
                    <a:pt x="573" y="125"/>
                  </a:cubicBezTo>
                  <a:cubicBezTo>
                    <a:pt x="571" y="125"/>
                    <a:pt x="568" y="125"/>
                    <a:pt x="565" y="125"/>
                  </a:cubicBezTo>
                  <a:cubicBezTo>
                    <a:pt x="552" y="125"/>
                    <a:pt x="543" y="127"/>
                    <a:pt x="536" y="130"/>
                  </a:cubicBezTo>
                  <a:cubicBezTo>
                    <a:pt x="528" y="135"/>
                    <a:pt x="523" y="142"/>
                    <a:pt x="517" y="151"/>
                  </a:cubicBezTo>
                  <a:cubicBezTo>
                    <a:pt x="513" y="160"/>
                    <a:pt x="515" y="168"/>
                    <a:pt x="524" y="172"/>
                  </a:cubicBezTo>
                  <a:cubicBezTo>
                    <a:pt x="528" y="175"/>
                    <a:pt x="535" y="178"/>
                    <a:pt x="543" y="179"/>
                  </a:cubicBezTo>
                  <a:cubicBezTo>
                    <a:pt x="552" y="181"/>
                    <a:pt x="562" y="183"/>
                    <a:pt x="573" y="186"/>
                  </a:cubicBezTo>
                  <a:cubicBezTo>
                    <a:pt x="585" y="188"/>
                    <a:pt x="598" y="192"/>
                    <a:pt x="613" y="198"/>
                  </a:cubicBezTo>
                  <a:cubicBezTo>
                    <a:pt x="627" y="202"/>
                    <a:pt x="643" y="210"/>
                    <a:pt x="661" y="221"/>
                  </a:cubicBezTo>
                  <a:cubicBezTo>
                    <a:pt x="728" y="259"/>
                    <a:pt x="736" y="294"/>
                    <a:pt x="684" y="323"/>
                  </a:cubicBezTo>
                  <a:lnTo>
                    <a:pt x="666" y="333"/>
                  </a:lnTo>
                  <a:lnTo>
                    <a:pt x="624" y="309"/>
                  </a:lnTo>
                  <a:cubicBezTo>
                    <a:pt x="590" y="290"/>
                    <a:pt x="559" y="273"/>
                    <a:pt x="527" y="260"/>
                  </a:cubicBezTo>
                  <a:cubicBezTo>
                    <a:pt x="496" y="245"/>
                    <a:pt x="465" y="236"/>
                    <a:pt x="435" y="230"/>
                  </a:cubicBezTo>
                  <a:cubicBezTo>
                    <a:pt x="415" y="226"/>
                    <a:pt x="396" y="223"/>
                    <a:pt x="377" y="223"/>
                  </a:cubicBezTo>
                  <a:cubicBezTo>
                    <a:pt x="368" y="223"/>
                    <a:pt x="360" y="224"/>
                    <a:pt x="352" y="225"/>
                  </a:cubicBezTo>
                  <a:cubicBezTo>
                    <a:pt x="325" y="227"/>
                    <a:pt x="299" y="236"/>
                    <a:pt x="275" y="250"/>
                  </a:cubicBezTo>
                  <a:cubicBezTo>
                    <a:pt x="254" y="262"/>
                    <a:pt x="240" y="275"/>
                    <a:pt x="233" y="287"/>
                  </a:cubicBezTo>
                  <a:cubicBezTo>
                    <a:pt x="227" y="300"/>
                    <a:pt x="225" y="314"/>
                    <a:pt x="229" y="327"/>
                  </a:cubicBezTo>
                  <a:cubicBezTo>
                    <a:pt x="233" y="340"/>
                    <a:pt x="242" y="353"/>
                    <a:pt x="255" y="366"/>
                  </a:cubicBezTo>
                  <a:cubicBezTo>
                    <a:pt x="267" y="378"/>
                    <a:pt x="283" y="389"/>
                    <a:pt x="301" y="400"/>
                  </a:cubicBezTo>
                  <a:cubicBezTo>
                    <a:pt x="332" y="419"/>
                    <a:pt x="365" y="430"/>
                    <a:pt x="398" y="436"/>
                  </a:cubicBezTo>
                  <a:cubicBezTo>
                    <a:pt x="432" y="441"/>
                    <a:pt x="468" y="443"/>
                    <a:pt x="507" y="443"/>
                  </a:cubicBezTo>
                  <a:cubicBezTo>
                    <a:pt x="491" y="458"/>
                    <a:pt x="487" y="475"/>
                    <a:pt x="493" y="495"/>
                  </a:cubicBezTo>
                  <a:cubicBezTo>
                    <a:pt x="500" y="516"/>
                    <a:pt x="519" y="535"/>
                    <a:pt x="551" y="553"/>
                  </a:cubicBezTo>
                  <a:cubicBezTo>
                    <a:pt x="579" y="570"/>
                    <a:pt x="608" y="580"/>
                    <a:pt x="641" y="584"/>
                  </a:cubicBezTo>
                  <a:cubicBezTo>
                    <a:pt x="655" y="586"/>
                    <a:pt x="669" y="587"/>
                    <a:pt x="683" y="587"/>
                  </a:cubicBezTo>
                  <a:cubicBezTo>
                    <a:pt x="701" y="587"/>
                    <a:pt x="720" y="586"/>
                    <a:pt x="738" y="583"/>
                  </a:cubicBezTo>
                  <a:cubicBezTo>
                    <a:pt x="772" y="579"/>
                    <a:pt x="804" y="570"/>
                    <a:pt x="837" y="557"/>
                  </a:cubicBezTo>
                  <a:cubicBezTo>
                    <a:pt x="871" y="545"/>
                    <a:pt x="902" y="530"/>
                    <a:pt x="933" y="512"/>
                  </a:cubicBezTo>
                  <a:cubicBezTo>
                    <a:pt x="1040" y="450"/>
                    <a:pt x="1091" y="384"/>
                    <a:pt x="1088" y="313"/>
                  </a:cubicBezTo>
                  <a:cubicBezTo>
                    <a:pt x="1084" y="242"/>
                    <a:pt x="1023" y="173"/>
                    <a:pt x="906" y="105"/>
                  </a:cubicBezTo>
                  <a:cubicBezTo>
                    <a:pt x="840" y="67"/>
                    <a:pt x="774" y="40"/>
                    <a:pt x="707" y="23"/>
                  </a:cubicBezTo>
                  <a:cubicBezTo>
                    <a:pt x="648" y="8"/>
                    <a:pt x="590" y="1"/>
                    <a:pt x="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6" name="Google Shape;2723;p56">
              <a:extLst>
                <a:ext uri="{FF2B5EF4-FFF2-40B4-BE49-F238E27FC236}">
                  <a16:creationId xmlns:a16="http://schemas.microsoft.com/office/drawing/2014/main" id="{470C0B44-3BD9-0ABD-14D8-793AD27E3D34}"/>
                </a:ext>
              </a:extLst>
            </p:cNvPr>
            <p:cNvSpPr/>
            <p:nvPr/>
          </p:nvSpPr>
          <p:spPr>
            <a:xfrm>
              <a:off x="-3982011" y="4587769"/>
              <a:ext cx="126985" cy="72676"/>
            </a:xfrm>
            <a:custGeom>
              <a:avLst/>
              <a:gdLst/>
              <a:ahLst/>
              <a:cxnLst/>
              <a:rect l="l" t="t" r="r" b="b"/>
              <a:pathLst>
                <a:path w="2074" h="1187" extrusionOk="0">
                  <a:moveTo>
                    <a:pt x="1272" y="0"/>
                  </a:moveTo>
                  <a:cubicBezTo>
                    <a:pt x="1208" y="0"/>
                    <a:pt x="1143" y="8"/>
                    <a:pt x="1077" y="21"/>
                  </a:cubicBezTo>
                  <a:cubicBezTo>
                    <a:pt x="991" y="41"/>
                    <a:pt x="907" y="74"/>
                    <a:pt x="823" y="123"/>
                  </a:cubicBezTo>
                  <a:lnTo>
                    <a:pt x="219" y="471"/>
                  </a:lnTo>
                  <a:cubicBezTo>
                    <a:pt x="135" y="519"/>
                    <a:pt x="76" y="569"/>
                    <a:pt x="44" y="618"/>
                  </a:cubicBezTo>
                  <a:cubicBezTo>
                    <a:pt x="12" y="667"/>
                    <a:pt x="1" y="715"/>
                    <a:pt x="10" y="762"/>
                  </a:cubicBezTo>
                  <a:cubicBezTo>
                    <a:pt x="19" y="811"/>
                    <a:pt x="46" y="857"/>
                    <a:pt x="91" y="902"/>
                  </a:cubicBezTo>
                  <a:cubicBezTo>
                    <a:pt x="135" y="947"/>
                    <a:pt x="192" y="989"/>
                    <a:pt x="260" y="1028"/>
                  </a:cubicBezTo>
                  <a:cubicBezTo>
                    <a:pt x="337" y="1073"/>
                    <a:pt x="417" y="1109"/>
                    <a:pt x="500" y="1135"/>
                  </a:cubicBezTo>
                  <a:cubicBezTo>
                    <a:pt x="583" y="1161"/>
                    <a:pt x="664" y="1177"/>
                    <a:pt x="744" y="1183"/>
                  </a:cubicBezTo>
                  <a:cubicBezTo>
                    <a:pt x="770" y="1185"/>
                    <a:pt x="797" y="1186"/>
                    <a:pt x="823" y="1186"/>
                  </a:cubicBezTo>
                  <a:cubicBezTo>
                    <a:pt x="874" y="1186"/>
                    <a:pt x="925" y="1182"/>
                    <a:pt x="973" y="1173"/>
                  </a:cubicBezTo>
                  <a:cubicBezTo>
                    <a:pt x="1046" y="1160"/>
                    <a:pt x="1111" y="1137"/>
                    <a:pt x="1167" y="1105"/>
                  </a:cubicBezTo>
                  <a:cubicBezTo>
                    <a:pt x="1213" y="1079"/>
                    <a:pt x="1234" y="1055"/>
                    <a:pt x="1229" y="1035"/>
                  </a:cubicBezTo>
                  <a:cubicBezTo>
                    <a:pt x="1225" y="1015"/>
                    <a:pt x="1201" y="992"/>
                    <a:pt x="1158" y="968"/>
                  </a:cubicBezTo>
                  <a:cubicBezTo>
                    <a:pt x="1124" y="948"/>
                    <a:pt x="1092" y="936"/>
                    <a:pt x="1060" y="929"/>
                  </a:cubicBezTo>
                  <a:cubicBezTo>
                    <a:pt x="1051" y="927"/>
                    <a:pt x="1041" y="926"/>
                    <a:pt x="1032" y="926"/>
                  </a:cubicBezTo>
                  <a:cubicBezTo>
                    <a:pt x="1010" y="926"/>
                    <a:pt x="989" y="931"/>
                    <a:pt x="967" y="941"/>
                  </a:cubicBezTo>
                  <a:cubicBezTo>
                    <a:pt x="941" y="954"/>
                    <a:pt x="912" y="965"/>
                    <a:pt x="879" y="977"/>
                  </a:cubicBezTo>
                  <a:cubicBezTo>
                    <a:pt x="847" y="990"/>
                    <a:pt x="810" y="999"/>
                    <a:pt x="770" y="1002"/>
                  </a:cubicBezTo>
                  <a:cubicBezTo>
                    <a:pt x="759" y="1003"/>
                    <a:pt x="749" y="1003"/>
                    <a:pt x="738" y="1003"/>
                  </a:cubicBezTo>
                  <a:cubicBezTo>
                    <a:pt x="706" y="1003"/>
                    <a:pt x="670" y="999"/>
                    <a:pt x="632" y="991"/>
                  </a:cubicBezTo>
                  <a:cubicBezTo>
                    <a:pt x="583" y="981"/>
                    <a:pt x="529" y="958"/>
                    <a:pt x="471" y="926"/>
                  </a:cubicBezTo>
                  <a:cubicBezTo>
                    <a:pt x="380" y="873"/>
                    <a:pt x="333" y="821"/>
                    <a:pt x="329" y="768"/>
                  </a:cubicBezTo>
                  <a:cubicBezTo>
                    <a:pt x="325" y="716"/>
                    <a:pt x="369" y="663"/>
                    <a:pt x="460" y="610"/>
                  </a:cubicBezTo>
                  <a:lnTo>
                    <a:pt x="1064" y="262"/>
                  </a:lnTo>
                  <a:cubicBezTo>
                    <a:pt x="1153" y="211"/>
                    <a:pt x="1242" y="186"/>
                    <a:pt x="1330" y="186"/>
                  </a:cubicBezTo>
                  <a:cubicBezTo>
                    <a:pt x="1332" y="186"/>
                    <a:pt x="1334" y="186"/>
                    <a:pt x="1336" y="186"/>
                  </a:cubicBezTo>
                  <a:cubicBezTo>
                    <a:pt x="1427" y="188"/>
                    <a:pt x="1516" y="215"/>
                    <a:pt x="1605" y="266"/>
                  </a:cubicBezTo>
                  <a:cubicBezTo>
                    <a:pt x="1664" y="300"/>
                    <a:pt x="1702" y="332"/>
                    <a:pt x="1720" y="361"/>
                  </a:cubicBezTo>
                  <a:cubicBezTo>
                    <a:pt x="1738" y="391"/>
                    <a:pt x="1745" y="417"/>
                    <a:pt x="1740" y="440"/>
                  </a:cubicBezTo>
                  <a:cubicBezTo>
                    <a:pt x="1735" y="464"/>
                    <a:pt x="1723" y="485"/>
                    <a:pt x="1703" y="503"/>
                  </a:cubicBezTo>
                  <a:cubicBezTo>
                    <a:pt x="1684" y="521"/>
                    <a:pt x="1666" y="536"/>
                    <a:pt x="1649" y="547"/>
                  </a:cubicBezTo>
                  <a:cubicBezTo>
                    <a:pt x="1627" y="563"/>
                    <a:pt x="1620" y="580"/>
                    <a:pt x="1629" y="599"/>
                  </a:cubicBezTo>
                  <a:cubicBezTo>
                    <a:pt x="1639" y="618"/>
                    <a:pt x="1661" y="637"/>
                    <a:pt x="1697" y="659"/>
                  </a:cubicBezTo>
                  <a:cubicBezTo>
                    <a:pt x="1739" y="682"/>
                    <a:pt x="1776" y="696"/>
                    <a:pt x="1811" y="699"/>
                  </a:cubicBezTo>
                  <a:cubicBezTo>
                    <a:pt x="1814" y="699"/>
                    <a:pt x="1817" y="700"/>
                    <a:pt x="1820" y="700"/>
                  </a:cubicBezTo>
                  <a:cubicBezTo>
                    <a:pt x="1852" y="700"/>
                    <a:pt x="1889" y="688"/>
                    <a:pt x="1933" y="663"/>
                  </a:cubicBezTo>
                  <a:cubicBezTo>
                    <a:pt x="1988" y="631"/>
                    <a:pt x="2026" y="595"/>
                    <a:pt x="2048" y="554"/>
                  </a:cubicBezTo>
                  <a:cubicBezTo>
                    <a:pt x="2069" y="515"/>
                    <a:pt x="2074" y="471"/>
                    <a:pt x="2061" y="426"/>
                  </a:cubicBezTo>
                  <a:cubicBezTo>
                    <a:pt x="2049" y="381"/>
                    <a:pt x="2020" y="333"/>
                    <a:pt x="1974" y="286"/>
                  </a:cubicBezTo>
                  <a:cubicBezTo>
                    <a:pt x="1929" y="239"/>
                    <a:pt x="1868" y="193"/>
                    <a:pt x="1791" y="148"/>
                  </a:cubicBezTo>
                  <a:cubicBezTo>
                    <a:pt x="1722" y="108"/>
                    <a:pt x="1649" y="75"/>
                    <a:pt x="1570" y="50"/>
                  </a:cubicBezTo>
                  <a:cubicBezTo>
                    <a:pt x="1493" y="24"/>
                    <a:pt x="1413" y="8"/>
                    <a:pt x="1329" y="2"/>
                  </a:cubicBezTo>
                  <a:cubicBezTo>
                    <a:pt x="1310" y="1"/>
                    <a:pt x="1291" y="0"/>
                    <a:pt x="1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7" name="Google Shape;2724;p56">
              <a:extLst>
                <a:ext uri="{FF2B5EF4-FFF2-40B4-BE49-F238E27FC236}">
                  <a16:creationId xmlns:a16="http://schemas.microsoft.com/office/drawing/2014/main" id="{CF232E65-F5E7-6940-1C8D-07094780A60B}"/>
                </a:ext>
              </a:extLst>
            </p:cNvPr>
            <p:cNvSpPr/>
            <p:nvPr/>
          </p:nvSpPr>
          <p:spPr>
            <a:xfrm>
              <a:off x="-3896910" y="4636870"/>
              <a:ext cx="126556" cy="72676"/>
            </a:xfrm>
            <a:custGeom>
              <a:avLst/>
              <a:gdLst/>
              <a:ahLst/>
              <a:cxnLst/>
              <a:rect l="l" t="t" r="r" b="b"/>
              <a:pathLst>
                <a:path w="2067" h="1187" extrusionOk="0">
                  <a:moveTo>
                    <a:pt x="1327" y="188"/>
                  </a:moveTo>
                  <a:cubicBezTo>
                    <a:pt x="1331" y="188"/>
                    <a:pt x="1334" y="188"/>
                    <a:pt x="1338" y="188"/>
                  </a:cubicBezTo>
                  <a:cubicBezTo>
                    <a:pt x="1428" y="189"/>
                    <a:pt x="1516" y="215"/>
                    <a:pt x="1602" y="264"/>
                  </a:cubicBezTo>
                  <a:cubicBezTo>
                    <a:pt x="1687" y="314"/>
                    <a:pt x="1732" y="365"/>
                    <a:pt x="1736" y="418"/>
                  </a:cubicBezTo>
                  <a:cubicBezTo>
                    <a:pt x="1741" y="470"/>
                    <a:pt x="1697" y="523"/>
                    <a:pt x="1606" y="576"/>
                  </a:cubicBezTo>
                  <a:lnTo>
                    <a:pt x="1002" y="924"/>
                  </a:lnTo>
                  <a:cubicBezTo>
                    <a:pt x="915" y="975"/>
                    <a:pt x="827" y="1000"/>
                    <a:pt x="740" y="1000"/>
                  </a:cubicBezTo>
                  <a:cubicBezTo>
                    <a:pt x="736" y="1000"/>
                    <a:pt x="732" y="1000"/>
                    <a:pt x="729" y="1000"/>
                  </a:cubicBezTo>
                  <a:cubicBezTo>
                    <a:pt x="637" y="997"/>
                    <a:pt x="548" y="972"/>
                    <a:pt x="464" y="922"/>
                  </a:cubicBezTo>
                  <a:cubicBezTo>
                    <a:pt x="377" y="872"/>
                    <a:pt x="332" y="821"/>
                    <a:pt x="330" y="769"/>
                  </a:cubicBezTo>
                  <a:cubicBezTo>
                    <a:pt x="327" y="717"/>
                    <a:pt x="372" y="665"/>
                    <a:pt x="463" y="612"/>
                  </a:cubicBezTo>
                  <a:lnTo>
                    <a:pt x="1065" y="264"/>
                  </a:lnTo>
                  <a:cubicBezTo>
                    <a:pt x="1154" y="214"/>
                    <a:pt x="1241" y="188"/>
                    <a:pt x="1327" y="188"/>
                  </a:cubicBezTo>
                  <a:close/>
                  <a:moveTo>
                    <a:pt x="1279" y="1"/>
                  </a:moveTo>
                  <a:cubicBezTo>
                    <a:pt x="1212" y="1"/>
                    <a:pt x="1145" y="8"/>
                    <a:pt x="1078" y="23"/>
                  </a:cubicBezTo>
                  <a:cubicBezTo>
                    <a:pt x="993" y="41"/>
                    <a:pt x="909" y="76"/>
                    <a:pt x="824" y="125"/>
                  </a:cubicBezTo>
                  <a:lnTo>
                    <a:pt x="221" y="473"/>
                  </a:lnTo>
                  <a:cubicBezTo>
                    <a:pt x="136" y="521"/>
                    <a:pt x="78" y="571"/>
                    <a:pt x="45" y="619"/>
                  </a:cubicBezTo>
                  <a:cubicBezTo>
                    <a:pt x="12" y="668"/>
                    <a:pt x="0" y="716"/>
                    <a:pt x="9" y="763"/>
                  </a:cubicBezTo>
                  <a:cubicBezTo>
                    <a:pt x="18" y="811"/>
                    <a:pt x="45" y="858"/>
                    <a:pt x="91" y="903"/>
                  </a:cubicBezTo>
                  <a:cubicBezTo>
                    <a:pt x="136" y="949"/>
                    <a:pt x="196" y="993"/>
                    <a:pt x="269" y="1035"/>
                  </a:cubicBezTo>
                  <a:cubicBezTo>
                    <a:pt x="340" y="1076"/>
                    <a:pt x="416" y="1109"/>
                    <a:pt x="494" y="1136"/>
                  </a:cubicBezTo>
                  <a:cubicBezTo>
                    <a:pt x="573" y="1162"/>
                    <a:pt x="654" y="1179"/>
                    <a:pt x="738" y="1184"/>
                  </a:cubicBezTo>
                  <a:cubicBezTo>
                    <a:pt x="757" y="1186"/>
                    <a:pt x="776" y="1186"/>
                    <a:pt x="794" y="1186"/>
                  </a:cubicBezTo>
                  <a:cubicBezTo>
                    <a:pt x="859" y="1186"/>
                    <a:pt x="924" y="1179"/>
                    <a:pt x="990" y="1164"/>
                  </a:cubicBezTo>
                  <a:cubicBezTo>
                    <a:pt x="1075" y="1146"/>
                    <a:pt x="1160" y="1112"/>
                    <a:pt x="1244" y="1064"/>
                  </a:cubicBezTo>
                  <a:lnTo>
                    <a:pt x="1848" y="715"/>
                  </a:lnTo>
                  <a:cubicBezTo>
                    <a:pt x="1932" y="666"/>
                    <a:pt x="1990" y="618"/>
                    <a:pt x="2022" y="568"/>
                  </a:cubicBezTo>
                  <a:cubicBezTo>
                    <a:pt x="2055" y="519"/>
                    <a:pt x="2066" y="470"/>
                    <a:pt x="2056" y="422"/>
                  </a:cubicBezTo>
                  <a:cubicBezTo>
                    <a:pt x="2046" y="375"/>
                    <a:pt x="2019" y="327"/>
                    <a:pt x="1973" y="282"/>
                  </a:cubicBezTo>
                  <a:cubicBezTo>
                    <a:pt x="1927" y="237"/>
                    <a:pt x="1868" y="193"/>
                    <a:pt x="1797" y="152"/>
                  </a:cubicBezTo>
                  <a:cubicBezTo>
                    <a:pt x="1724" y="110"/>
                    <a:pt x="1649" y="76"/>
                    <a:pt x="1570" y="49"/>
                  </a:cubicBezTo>
                  <a:cubicBezTo>
                    <a:pt x="1491" y="23"/>
                    <a:pt x="1410" y="8"/>
                    <a:pt x="1328" y="2"/>
                  </a:cubicBezTo>
                  <a:cubicBezTo>
                    <a:pt x="1311" y="1"/>
                    <a:pt x="1295" y="1"/>
                    <a:pt x="1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8" name="Google Shape;2725;p56">
              <a:extLst>
                <a:ext uri="{FF2B5EF4-FFF2-40B4-BE49-F238E27FC236}">
                  <a16:creationId xmlns:a16="http://schemas.microsoft.com/office/drawing/2014/main" id="{C1D4C81C-CEBF-894A-25EB-DC62A109F0EF}"/>
                </a:ext>
              </a:extLst>
            </p:cNvPr>
            <p:cNvSpPr/>
            <p:nvPr/>
          </p:nvSpPr>
          <p:spPr>
            <a:xfrm>
              <a:off x="-3818542" y="4681625"/>
              <a:ext cx="137883" cy="79289"/>
            </a:xfrm>
            <a:custGeom>
              <a:avLst/>
              <a:gdLst/>
              <a:ahLst/>
              <a:cxnLst/>
              <a:rect l="l" t="t" r="r" b="b"/>
              <a:pathLst>
                <a:path w="2252" h="1295" extrusionOk="0">
                  <a:moveTo>
                    <a:pt x="1518" y="225"/>
                  </a:moveTo>
                  <a:lnTo>
                    <a:pt x="1787" y="380"/>
                  </a:lnTo>
                  <a:cubicBezTo>
                    <a:pt x="1874" y="430"/>
                    <a:pt x="1919" y="480"/>
                    <a:pt x="1923" y="533"/>
                  </a:cubicBezTo>
                  <a:cubicBezTo>
                    <a:pt x="1926" y="585"/>
                    <a:pt x="1882" y="638"/>
                    <a:pt x="1791" y="691"/>
                  </a:cubicBezTo>
                  <a:lnTo>
                    <a:pt x="1201" y="1032"/>
                  </a:lnTo>
                  <a:cubicBezTo>
                    <a:pt x="1113" y="1082"/>
                    <a:pt x="1026" y="1108"/>
                    <a:pt x="938" y="1108"/>
                  </a:cubicBezTo>
                  <a:cubicBezTo>
                    <a:pt x="934" y="1108"/>
                    <a:pt x="931" y="1108"/>
                    <a:pt x="927" y="1108"/>
                  </a:cubicBezTo>
                  <a:cubicBezTo>
                    <a:pt x="837" y="1105"/>
                    <a:pt x="748" y="1079"/>
                    <a:pt x="661" y="1030"/>
                  </a:cubicBezTo>
                  <a:lnTo>
                    <a:pt x="393" y="875"/>
                  </a:lnTo>
                  <a:lnTo>
                    <a:pt x="1518" y="225"/>
                  </a:lnTo>
                  <a:close/>
                  <a:moveTo>
                    <a:pt x="1458" y="1"/>
                  </a:moveTo>
                  <a:cubicBezTo>
                    <a:pt x="1435" y="1"/>
                    <a:pt x="1416" y="5"/>
                    <a:pt x="1401" y="13"/>
                  </a:cubicBezTo>
                  <a:lnTo>
                    <a:pt x="27" y="807"/>
                  </a:lnTo>
                  <a:cubicBezTo>
                    <a:pt x="7" y="818"/>
                    <a:pt x="0" y="833"/>
                    <a:pt x="7" y="853"/>
                  </a:cubicBezTo>
                  <a:cubicBezTo>
                    <a:pt x="13" y="872"/>
                    <a:pt x="32" y="891"/>
                    <a:pt x="63" y="909"/>
                  </a:cubicBezTo>
                  <a:lnTo>
                    <a:pt x="467" y="1143"/>
                  </a:lnTo>
                  <a:cubicBezTo>
                    <a:pt x="540" y="1184"/>
                    <a:pt x="615" y="1219"/>
                    <a:pt x="694" y="1245"/>
                  </a:cubicBezTo>
                  <a:cubicBezTo>
                    <a:pt x="774" y="1272"/>
                    <a:pt x="854" y="1287"/>
                    <a:pt x="936" y="1292"/>
                  </a:cubicBezTo>
                  <a:cubicBezTo>
                    <a:pt x="955" y="1294"/>
                    <a:pt x="974" y="1294"/>
                    <a:pt x="992" y="1294"/>
                  </a:cubicBezTo>
                  <a:cubicBezTo>
                    <a:pt x="1056" y="1294"/>
                    <a:pt x="1121" y="1287"/>
                    <a:pt x="1187" y="1272"/>
                  </a:cubicBezTo>
                  <a:cubicBezTo>
                    <a:pt x="1273" y="1254"/>
                    <a:pt x="1357" y="1220"/>
                    <a:pt x="1442" y="1172"/>
                  </a:cubicBezTo>
                  <a:lnTo>
                    <a:pt x="2033" y="831"/>
                  </a:lnTo>
                  <a:cubicBezTo>
                    <a:pt x="2117" y="781"/>
                    <a:pt x="2176" y="733"/>
                    <a:pt x="2207" y="683"/>
                  </a:cubicBezTo>
                  <a:cubicBezTo>
                    <a:pt x="2240" y="634"/>
                    <a:pt x="2251" y="586"/>
                    <a:pt x="2242" y="538"/>
                  </a:cubicBezTo>
                  <a:cubicBezTo>
                    <a:pt x="2233" y="491"/>
                    <a:pt x="2206" y="444"/>
                    <a:pt x="2160" y="399"/>
                  </a:cubicBezTo>
                  <a:cubicBezTo>
                    <a:pt x="2114" y="353"/>
                    <a:pt x="2055" y="309"/>
                    <a:pt x="1982" y="268"/>
                  </a:cubicBezTo>
                  <a:lnTo>
                    <a:pt x="1579" y="34"/>
                  </a:lnTo>
                  <a:cubicBezTo>
                    <a:pt x="1548" y="16"/>
                    <a:pt x="1515" y="5"/>
                    <a:pt x="1481" y="2"/>
                  </a:cubicBezTo>
                  <a:cubicBezTo>
                    <a:pt x="1473" y="1"/>
                    <a:pt x="1465" y="1"/>
                    <a:pt x="1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79" name="Google Shape;2726;p56">
              <a:extLst>
                <a:ext uri="{FF2B5EF4-FFF2-40B4-BE49-F238E27FC236}">
                  <a16:creationId xmlns:a16="http://schemas.microsoft.com/office/drawing/2014/main" id="{85FE5DE4-2A48-D3C0-1027-91AA146184D8}"/>
                </a:ext>
              </a:extLst>
            </p:cNvPr>
            <p:cNvSpPr/>
            <p:nvPr/>
          </p:nvSpPr>
          <p:spPr>
            <a:xfrm>
              <a:off x="-3728910" y="4733420"/>
              <a:ext cx="148781" cy="85534"/>
            </a:xfrm>
            <a:custGeom>
              <a:avLst/>
              <a:gdLst/>
              <a:ahLst/>
              <a:cxnLst/>
              <a:rect l="l" t="t" r="r" b="b"/>
              <a:pathLst>
                <a:path w="2430" h="1397" extrusionOk="0">
                  <a:moveTo>
                    <a:pt x="1459" y="0"/>
                  </a:moveTo>
                  <a:cubicBezTo>
                    <a:pt x="1437" y="0"/>
                    <a:pt x="1418" y="5"/>
                    <a:pt x="1401" y="15"/>
                  </a:cubicBezTo>
                  <a:lnTo>
                    <a:pt x="31" y="805"/>
                  </a:lnTo>
                  <a:cubicBezTo>
                    <a:pt x="7" y="819"/>
                    <a:pt x="0" y="836"/>
                    <a:pt x="10" y="856"/>
                  </a:cubicBezTo>
                  <a:cubicBezTo>
                    <a:pt x="21" y="876"/>
                    <a:pt x="40" y="894"/>
                    <a:pt x="64" y="909"/>
                  </a:cubicBezTo>
                  <a:lnTo>
                    <a:pt x="876" y="1378"/>
                  </a:lnTo>
                  <a:cubicBezTo>
                    <a:pt x="898" y="1390"/>
                    <a:pt x="921" y="1397"/>
                    <a:pt x="947" y="1397"/>
                  </a:cubicBezTo>
                  <a:cubicBezTo>
                    <a:pt x="953" y="1397"/>
                    <a:pt x="960" y="1396"/>
                    <a:pt x="966" y="1396"/>
                  </a:cubicBezTo>
                  <a:cubicBezTo>
                    <a:pt x="999" y="1391"/>
                    <a:pt x="1027" y="1382"/>
                    <a:pt x="1051" y="1369"/>
                  </a:cubicBezTo>
                  <a:cubicBezTo>
                    <a:pt x="1079" y="1353"/>
                    <a:pt x="1096" y="1336"/>
                    <a:pt x="1102" y="1317"/>
                  </a:cubicBezTo>
                  <a:cubicBezTo>
                    <a:pt x="1107" y="1298"/>
                    <a:pt x="1097" y="1281"/>
                    <a:pt x="1071" y="1265"/>
                  </a:cubicBezTo>
                  <a:lnTo>
                    <a:pt x="394" y="874"/>
                  </a:lnTo>
                  <a:lnTo>
                    <a:pt x="871" y="599"/>
                  </a:lnTo>
                  <a:lnTo>
                    <a:pt x="1222" y="802"/>
                  </a:lnTo>
                  <a:cubicBezTo>
                    <a:pt x="1244" y="815"/>
                    <a:pt x="1268" y="821"/>
                    <a:pt x="1293" y="821"/>
                  </a:cubicBezTo>
                  <a:cubicBezTo>
                    <a:pt x="1298" y="821"/>
                    <a:pt x="1304" y="821"/>
                    <a:pt x="1310" y="820"/>
                  </a:cubicBezTo>
                  <a:cubicBezTo>
                    <a:pt x="1341" y="817"/>
                    <a:pt x="1367" y="810"/>
                    <a:pt x="1386" y="799"/>
                  </a:cubicBezTo>
                  <a:cubicBezTo>
                    <a:pt x="1410" y="785"/>
                    <a:pt x="1424" y="769"/>
                    <a:pt x="1428" y="751"/>
                  </a:cubicBezTo>
                  <a:cubicBezTo>
                    <a:pt x="1433" y="732"/>
                    <a:pt x="1421" y="715"/>
                    <a:pt x="1397" y="701"/>
                  </a:cubicBezTo>
                  <a:lnTo>
                    <a:pt x="1045" y="498"/>
                  </a:lnTo>
                  <a:lnTo>
                    <a:pt x="1520" y="224"/>
                  </a:lnTo>
                  <a:lnTo>
                    <a:pt x="2197" y="615"/>
                  </a:lnTo>
                  <a:cubicBezTo>
                    <a:pt x="2219" y="628"/>
                    <a:pt x="2244" y="634"/>
                    <a:pt x="2271" y="634"/>
                  </a:cubicBezTo>
                  <a:cubicBezTo>
                    <a:pt x="2276" y="634"/>
                    <a:pt x="2280" y="634"/>
                    <a:pt x="2285" y="633"/>
                  </a:cubicBezTo>
                  <a:cubicBezTo>
                    <a:pt x="2318" y="630"/>
                    <a:pt x="2348" y="620"/>
                    <a:pt x="2376" y="604"/>
                  </a:cubicBezTo>
                  <a:cubicBezTo>
                    <a:pt x="2400" y="590"/>
                    <a:pt x="2416" y="575"/>
                    <a:pt x="2422" y="556"/>
                  </a:cubicBezTo>
                  <a:cubicBezTo>
                    <a:pt x="2429" y="536"/>
                    <a:pt x="2419" y="518"/>
                    <a:pt x="2392" y="503"/>
                  </a:cubicBezTo>
                  <a:lnTo>
                    <a:pt x="1580" y="34"/>
                  </a:lnTo>
                  <a:cubicBezTo>
                    <a:pt x="1555" y="19"/>
                    <a:pt x="1524" y="9"/>
                    <a:pt x="1489" y="3"/>
                  </a:cubicBezTo>
                  <a:cubicBezTo>
                    <a:pt x="1478" y="1"/>
                    <a:pt x="1468" y="0"/>
                    <a:pt x="1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0" name="Google Shape;2727;p56">
              <a:extLst>
                <a:ext uri="{FF2B5EF4-FFF2-40B4-BE49-F238E27FC236}">
                  <a16:creationId xmlns:a16="http://schemas.microsoft.com/office/drawing/2014/main" id="{566339B8-8D29-DFCC-A9DD-171CF577A09A}"/>
                </a:ext>
              </a:extLst>
            </p:cNvPr>
            <p:cNvSpPr/>
            <p:nvPr/>
          </p:nvSpPr>
          <p:spPr>
            <a:xfrm>
              <a:off x="-3333523" y="4335772"/>
              <a:ext cx="495264" cy="271847"/>
            </a:xfrm>
            <a:custGeom>
              <a:avLst/>
              <a:gdLst/>
              <a:ahLst/>
              <a:cxnLst/>
              <a:rect l="l" t="t" r="r" b="b"/>
              <a:pathLst>
                <a:path w="8089" h="4440" extrusionOk="0">
                  <a:moveTo>
                    <a:pt x="1082" y="0"/>
                  </a:moveTo>
                  <a:cubicBezTo>
                    <a:pt x="1026" y="0"/>
                    <a:pt x="978" y="7"/>
                    <a:pt x="935" y="18"/>
                  </a:cubicBezTo>
                  <a:cubicBezTo>
                    <a:pt x="889" y="31"/>
                    <a:pt x="851" y="45"/>
                    <a:pt x="823" y="61"/>
                  </a:cubicBezTo>
                  <a:cubicBezTo>
                    <a:pt x="790" y="81"/>
                    <a:pt x="774" y="98"/>
                    <a:pt x="775" y="112"/>
                  </a:cubicBezTo>
                  <a:cubicBezTo>
                    <a:pt x="776" y="126"/>
                    <a:pt x="799" y="146"/>
                    <a:pt x="844" y="171"/>
                  </a:cubicBezTo>
                  <a:cubicBezTo>
                    <a:pt x="881" y="193"/>
                    <a:pt x="912" y="204"/>
                    <a:pt x="939" y="204"/>
                  </a:cubicBezTo>
                  <a:cubicBezTo>
                    <a:pt x="966" y="204"/>
                    <a:pt x="991" y="197"/>
                    <a:pt x="1014" y="184"/>
                  </a:cubicBezTo>
                  <a:cubicBezTo>
                    <a:pt x="1032" y="174"/>
                    <a:pt x="1052" y="166"/>
                    <a:pt x="1076" y="159"/>
                  </a:cubicBezTo>
                  <a:cubicBezTo>
                    <a:pt x="1095" y="153"/>
                    <a:pt x="1118" y="151"/>
                    <a:pt x="1141" y="151"/>
                  </a:cubicBezTo>
                  <a:cubicBezTo>
                    <a:pt x="1145" y="151"/>
                    <a:pt x="1150" y="151"/>
                    <a:pt x="1154" y="151"/>
                  </a:cubicBezTo>
                  <a:cubicBezTo>
                    <a:pt x="1184" y="152"/>
                    <a:pt x="1214" y="158"/>
                    <a:pt x="1248" y="168"/>
                  </a:cubicBezTo>
                  <a:cubicBezTo>
                    <a:pt x="1282" y="178"/>
                    <a:pt x="1318" y="194"/>
                    <a:pt x="1356" y="216"/>
                  </a:cubicBezTo>
                  <a:cubicBezTo>
                    <a:pt x="1419" y="253"/>
                    <a:pt x="1453" y="287"/>
                    <a:pt x="1457" y="322"/>
                  </a:cubicBezTo>
                  <a:cubicBezTo>
                    <a:pt x="1462" y="357"/>
                    <a:pt x="1433" y="393"/>
                    <a:pt x="1368" y="430"/>
                  </a:cubicBezTo>
                  <a:cubicBezTo>
                    <a:pt x="1329" y="453"/>
                    <a:pt x="1292" y="469"/>
                    <a:pt x="1257" y="478"/>
                  </a:cubicBezTo>
                  <a:cubicBezTo>
                    <a:pt x="1230" y="485"/>
                    <a:pt x="1203" y="489"/>
                    <a:pt x="1177" y="489"/>
                  </a:cubicBezTo>
                  <a:cubicBezTo>
                    <a:pt x="1170" y="489"/>
                    <a:pt x="1164" y="488"/>
                    <a:pt x="1158" y="488"/>
                  </a:cubicBezTo>
                  <a:cubicBezTo>
                    <a:pt x="1126" y="486"/>
                    <a:pt x="1095" y="479"/>
                    <a:pt x="1065" y="468"/>
                  </a:cubicBezTo>
                  <a:cubicBezTo>
                    <a:pt x="1036" y="456"/>
                    <a:pt x="1007" y="443"/>
                    <a:pt x="978" y="426"/>
                  </a:cubicBezTo>
                  <a:cubicBezTo>
                    <a:pt x="958" y="415"/>
                    <a:pt x="938" y="409"/>
                    <a:pt x="918" y="409"/>
                  </a:cubicBezTo>
                  <a:cubicBezTo>
                    <a:pt x="914" y="409"/>
                    <a:pt x="909" y="410"/>
                    <a:pt x="904" y="410"/>
                  </a:cubicBezTo>
                  <a:cubicBezTo>
                    <a:pt x="880" y="412"/>
                    <a:pt x="857" y="420"/>
                    <a:pt x="838" y="432"/>
                  </a:cubicBezTo>
                  <a:cubicBezTo>
                    <a:pt x="819" y="443"/>
                    <a:pt x="806" y="455"/>
                    <a:pt x="801" y="469"/>
                  </a:cubicBezTo>
                  <a:cubicBezTo>
                    <a:pt x="795" y="483"/>
                    <a:pt x="805" y="498"/>
                    <a:pt x="829" y="511"/>
                  </a:cubicBezTo>
                  <a:cubicBezTo>
                    <a:pt x="900" y="552"/>
                    <a:pt x="942" y="593"/>
                    <a:pt x="956" y="634"/>
                  </a:cubicBezTo>
                  <a:cubicBezTo>
                    <a:pt x="971" y="675"/>
                    <a:pt x="943" y="715"/>
                    <a:pt x="873" y="756"/>
                  </a:cubicBezTo>
                  <a:lnTo>
                    <a:pt x="840" y="775"/>
                  </a:lnTo>
                  <a:cubicBezTo>
                    <a:pt x="767" y="817"/>
                    <a:pt x="696" y="838"/>
                    <a:pt x="629" y="838"/>
                  </a:cubicBezTo>
                  <a:cubicBezTo>
                    <a:pt x="625" y="838"/>
                    <a:pt x="622" y="838"/>
                    <a:pt x="618" y="838"/>
                  </a:cubicBezTo>
                  <a:cubicBezTo>
                    <a:pt x="546" y="836"/>
                    <a:pt x="472" y="812"/>
                    <a:pt x="392" y="766"/>
                  </a:cubicBezTo>
                  <a:cubicBezTo>
                    <a:pt x="314" y="721"/>
                    <a:pt x="273" y="679"/>
                    <a:pt x="268" y="640"/>
                  </a:cubicBezTo>
                  <a:cubicBezTo>
                    <a:pt x="263" y="600"/>
                    <a:pt x="279" y="570"/>
                    <a:pt x="318" y="549"/>
                  </a:cubicBezTo>
                  <a:cubicBezTo>
                    <a:pt x="341" y="535"/>
                    <a:pt x="352" y="521"/>
                    <a:pt x="349" y="506"/>
                  </a:cubicBezTo>
                  <a:cubicBezTo>
                    <a:pt x="346" y="491"/>
                    <a:pt x="324" y="471"/>
                    <a:pt x="282" y="447"/>
                  </a:cubicBezTo>
                  <a:cubicBezTo>
                    <a:pt x="248" y="427"/>
                    <a:pt x="218" y="417"/>
                    <a:pt x="193" y="415"/>
                  </a:cubicBezTo>
                  <a:cubicBezTo>
                    <a:pt x="191" y="415"/>
                    <a:pt x="189" y="415"/>
                    <a:pt x="187" y="415"/>
                  </a:cubicBezTo>
                  <a:cubicBezTo>
                    <a:pt x="164" y="415"/>
                    <a:pt x="138" y="422"/>
                    <a:pt x="109" y="438"/>
                  </a:cubicBezTo>
                  <a:cubicBezTo>
                    <a:pt x="75" y="459"/>
                    <a:pt x="47" y="483"/>
                    <a:pt x="27" y="514"/>
                  </a:cubicBezTo>
                  <a:cubicBezTo>
                    <a:pt x="7" y="543"/>
                    <a:pt x="0" y="577"/>
                    <a:pt x="5" y="614"/>
                  </a:cubicBezTo>
                  <a:cubicBezTo>
                    <a:pt x="10" y="651"/>
                    <a:pt x="29" y="691"/>
                    <a:pt x="63" y="732"/>
                  </a:cubicBezTo>
                  <a:cubicBezTo>
                    <a:pt x="97" y="773"/>
                    <a:pt x="151" y="816"/>
                    <a:pt x="227" y="859"/>
                  </a:cubicBezTo>
                  <a:cubicBezTo>
                    <a:pt x="286" y="894"/>
                    <a:pt x="349" y="923"/>
                    <a:pt x="416" y="945"/>
                  </a:cubicBezTo>
                  <a:cubicBezTo>
                    <a:pt x="482" y="969"/>
                    <a:pt x="550" y="982"/>
                    <a:pt x="620" y="988"/>
                  </a:cubicBezTo>
                  <a:cubicBezTo>
                    <a:pt x="639" y="989"/>
                    <a:pt x="658" y="990"/>
                    <a:pt x="678" y="990"/>
                  </a:cubicBezTo>
                  <a:cubicBezTo>
                    <a:pt x="729" y="990"/>
                    <a:pt x="780" y="985"/>
                    <a:pt x="831" y="974"/>
                  </a:cubicBezTo>
                  <a:cubicBezTo>
                    <a:pt x="902" y="960"/>
                    <a:pt x="973" y="933"/>
                    <a:pt x="1043" y="892"/>
                  </a:cubicBezTo>
                  <a:lnTo>
                    <a:pt x="1076" y="873"/>
                  </a:lnTo>
                  <a:cubicBezTo>
                    <a:pt x="1150" y="830"/>
                    <a:pt x="1190" y="786"/>
                    <a:pt x="1197" y="740"/>
                  </a:cubicBezTo>
                  <a:cubicBezTo>
                    <a:pt x="1204" y="694"/>
                    <a:pt x="1188" y="649"/>
                    <a:pt x="1151" y="605"/>
                  </a:cubicBezTo>
                  <a:lnTo>
                    <a:pt x="1151" y="605"/>
                  </a:lnTo>
                  <a:cubicBezTo>
                    <a:pt x="1186" y="613"/>
                    <a:pt x="1222" y="617"/>
                    <a:pt x="1261" y="617"/>
                  </a:cubicBezTo>
                  <a:cubicBezTo>
                    <a:pt x="1295" y="617"/>
                    <a:pt x="1330" y="614"/>
                    <a:pt x="1367" y="607"/>
                  </a:cubicBezTo>
                  <a:cubicBezTo>
                    <a:pt x="1446" y="595"/>
                    <a:pt x="1521" y="567"/>
                    <a:pt x="1595" y="525"/>
                  </a:cubicBezTo>
                  <a:cubicBezTo>
                    <a:pt x="1651" y="492"/>
                    <a:pt x="1690" y="459"/>
                    <a:pt x="1711" y="425"/>
                  </a:cubicBezTo>
                  <a:cubicBezTo>
                    <a:pt x="1731" y="391"/>
                    <a:pt x="1737" y="357"/>
                    <a:pt x="1726" y="323"/>
                  </a:cubicBezTo>
                  <a:cubicBezTo>
                    <a:pt x="1717" y="290"/>
                    <a:pt x="1695" y="257"/>
                    <a:pt x="1659" y="223"/>
                  </a:cubicBezTo>
                  <a:cubicBezTo>
                    <a:pt x="1622" y="189"/>
                    <a:pt x="1576" y="157"/>
                    <a:pt x="1519" y="124"/>
                  </a:cubicBezTo>
                  <a:cubicBezTo>
                    <a:pt x="1440" y="78"/>
                    <a:pt x="1365" y="46"/>
                    <a:pt x="1293" y="28"/>
                  </a:cubicBezTo>
                  <a:cubicBezTo>
                    <a:pt x="1221" y="10"/>
                    <a:pt x="1154" y="0"/>
                    <a:pt x="1095" y="0"/>
                  </a:cubicBezTo>
                  <a:cubicBezTo>
                    <a:pt x="1090" y="0"/>
                    <a:pt x="1086" y="0"/>
                    <a:pt x="1082" y="0"/>
                  </a:cubicBezTo>
                  <a:close/>
                  <a:moveTo>
                    <a:pt x="2185" y="1076"/>
                  </a:moveTo>
                  <a:lnTo>
                    <a:pt x="2408" y="1203"/>
                  </a:lnTo>
                  <a:lnTo>
                    <a:pt x="2123" y="1314"/>
                  </a:lnTo>
                  <a:lnTo>
                    <a:pt x="1902" y="1187"/>
                  </a:lnTo>
                  <a:lnTo>
                    <a:pt x="2185" y="1076"/>
                  </a:lnTo>
                  <a:close/>
                  <a:moveTo>
                    <a:pt x="2531" y="769"/>
                  </a:moveTo>
                  <a:cubicBezTo>
                    <a:pt x="2521" y="769"/>
                    <a:pt x="2512" y="770"/>
                    <a:pt x="2503" y="774"/>
                  </a:cubicBezTo>
                  <a:lnTo>
                    <a:pt x="2170" y="907"/>
                  </a:lnTo>
                  <a:lnTo>
                    <a:pt x="1973" y="793"/>
                  </a:lnTo>
                  <a:cubicBezTo>
                    <a:pt x="1957" y="783"/>
                    <a:pt x="1939" y="779"/>
                    <a:pt x="1918" y="779"/>
                  </a:cubicBezTo>
                  <a:cubicBezTo>
                    <a:pt x="1916" y="779"/>
                    <a:pt x="1913" y="779"/>
                    <a:pt x="1910" y="779"/>
                  </a:cubicBezTo>
                  <a:cubicBezTo>
                    <a:pt x="1886" y="782"/>
                    <a:pt x="1865" y="789"/>
                    <a:pt x="1846" y="800"/>
                  </a:cubicBezTo>
                  <a:cubicBezTo>
                    <a:pt x="1824" y="812"/>
                    <a:pt x="1813" y="825"/>
                    <a:pt x="1811" y="837"/>
                  </a:cubicBezTo>
                  <a:cubicBezTo>
                    <a:pt x="1809" y="850"/>
                    <a:pt x="1818" y="863"/>
                    <a:pt x="1839" y="874"/>
                  </a:cubicBezTo>
                  <a:lnTo>
                    <a:pt x="2001" y="969"/>
                  </a:lnTo>
                  <a:lnTo>
                    <a:pt x="1719" y="1080"/>
                  </a:lnTo>
                  <a:lnTo>
                    <a:pt x="1524" y="968"/>
                  </a:lnTo>
                  <a:cubicBezTo>
                    <a:pt x="1510" y="960"/>
                    <a:pt x="1493" y="956"/>
                    <a:pt x="1474" y="956"/>
                  </a:cubicBezTo>
                  <a:cubicBezTo>
                    <a:pt x="1470" y="956"/>
                    <a:pt x="1466" y="956"/>
                    <a:pt x="1462" y="956"/>
                  </a:cubicBezTo>
                  <a:cubicBezTo>
                    <a:pt x="1437" y="957"/>
                    <a:pt x="1415" y="964"/>
                    <a:pt x="1394" y="975"/>
                  </a:cubicBezTo>
                  <a:cubicBezTo>
                    <a:pt x="1375" y="987"/>
                    <a:pt x="1364" y="1000"/>
                    <a:pt x="1362" y="1014"/>
                  </a:cubicBezTo>
                  <a:cubicBezTo>
                    <a:pt x="1360" y="1027"/>
                    <a:pt x="1368" y="1040"/>
                    <a:pt x="1387" y="1051"/>
                  </a:cubicBezTo>
                  <a:lnTo>
                    <a:pt x="1549" y="1143"/>
                  </a:lnTo>
                  <a:lnTo>
                    <a:pt x="1222" y="1276"/>
                  </a:lnTo>
                  <a:cubicBezTo>
                    <a:pt x="1199" y="1290"/>
                    <a:pt x="1192" y="1305"/>
                    <a:pt x="1198" y="1325"/>
                  </a:cubicBezTo>
                  <a:cubicBezTo>
                    <a:pt x="1206" y="1343"/>
                    <a:pt x="1223" y="1359"/>
                    <a:pt x="1249" y="1374"/>
                  </a:cubicBezTo>
                  <a:cubicBezTo>
                    <a:pt x="1264" y="1383"/>
                    <a:pt x="1285" y="1390"/>
                    <a:pt x="1310" y="1394"/>
                  </a:cubicBezTo>
                  <a:cubicBezTo>
                    <a:pt x="1321" y="1397"/>
                    <a:pt x="1332" y="1398"/>
                    <a:pt x="1341" y="1398"/>
                  </a:cubicBezTo>
                  <a:cubicBezTo>
                    <a:pt x="1354" y="1398"/>
                    <a:pt x="1364" y="1396"/>
                    <a:pt x="1374" y="1392"/>
                  </a:cubicBezTo>
                  <a:lnTo>
                    <a:pt x="1734" y="1250"/>
                  </a:lnTo>
                  <a:lnTo>
                    <a:pt x="1955" y="1377"/>
                  </a:lnTo>
                  <a:lnTo>
                    <a:pt x="1624" y="1508"/>
                  </a:lnTo>
                  <a:cubicBezTo>
                    <a:pt x="1601" y="1522"/>
                    <a:pt x="1594" y="1538"/>
                    <a:pt x="1601" y="1556"/>
                  </a:cubicBezTo>
                  <a:cubicBezTo>
                    <a:pt x="1608" y="1574"/>
                    <a:pt x="1625" y="1591"/>
                    <a:pt x="1651" y="1606"/>
                  </a:cubicBezTo>
                  <a:cubicBezTo>
                    <a:pt x="1668" y="1616"/>
                    <a:pt x="1690" y="1624"/>
                    <a:pt x="1715" y="1629"/>
                  </a:cubicBezTo>
                  <a:cubicBezTo>
                    <a:pt x="1726" y="1630"/>
                    <a:pt x="1736" y="1631"/>
                    <a:pt x="1744" y="1631"/>
                  </a:cubicBezTo>
                  <a:cubicBezTo>
                    <a:pt x="1756" y="1631"/>
                    <a:pt x="1767" y="1630"/>
                    <a:pt x="1776" y="1626"/>
                  </a:cubicBezTo>
                  <a:lnTo>
                    <a:pt x="2139" y="1483"/>
                  </a:lnTo>
                  <a:lnTo>
                    <a:pt x="2333" y="1597"/>
                  </a:lnTo>
                  <a:cubicBezTo>
                    <a:pt x="2349" y="1605"/>
                    <a:pt x="2369" y="1609"/>
                    <a:pt x="2395" y="1609"/>
                  </a:cubicBezTo>
                  <a:cubicBezTo>
                    <a:pt x="2422" y="1609"/>
                    <a:pt x="2445" y="1603"/>
                    <a:pt x="2465" y="1591"/>
                  </a:cubicBezTo>
                  <a:cubicBezTo>
                    <a:pt x="2484" y="1580"/>
                    <a:pt x="2494" y="1567"/>
                    <a:pt x="2494" y="1551"/>
                  </a:cubicBezTo>
                  <a:cubicBezTo>
                    <a:pt x="2494" y="1536"/>
                    <a:pt x="2485" y="1524"/>
                    <a:pt x="2470" y="1514"/>
                  </a:cubicBezTo>
                  <a:lnTo>
                    <a:pt x="2306" y="1420"/>
                  </a:lnTo>
                  <a:lnTo>
                    <a:pt x="2591" y="1309"/>
                  </a:lnTo>
                  <a:lnTo>
                    <a:pt x="2785" y="1420"/>
                  </a:lnTo>
                  <a:cubicBezTo>
                    <a:pt x="2798" y="1428"/>
                    <a:pt x="2816" y="1433"/>
                    <a:pt x="2838" y="1433"/>
                  </a:cubicBezTo>
                  <a:cubicBezTo>
                    <a:pt x="2841" y="1433"/>
                    <a:pt x="2843" y="1433"/>
                    <a:pt x="2846" y="1433"/>
                  </a:cubicBezTo>
                  <a:cubicBezTo>
                    <a:pt x="2871" y="1431"/>
                    <a:pt x="2894" y="1426"/>
                    <a:pt x="2913" y="1415"/>
                  </a:cubicBezTo>
                  <a:cubicBezTo>
                    <a:pt x="2934" y="1403"/>
                    <a:pt x="2943" y="1390"/>
                    <a:pt x="2943" y="1375"/>
                  </a:cubicBezTo>
                  <a:cubicBezTo>
                    <a:pt x="2943" y="1361"/>
                    <a:pt x="2935" y="1348"/>
                    <a:pt x="2918" y="1339"/>
                  </a:cubicBezTo>
                  <a:lnTo>
                    <a:pt x="2756" y="1245"/>
                  </a:lnTo>
                  <a:lnTo>
                    <a:pt x="3053" y="1129"/>
                  </a:lnTo>
                  <a:cubicBezTo>
                    <a:pt x="3077" y="1113"/>
                    <a:pt x="3086" y="1097"/>
                    <a:pt x="3079" y="1079"/>
                  </a:cubicBezTo>
                  <a:cubicBezTo>
                    <a:pt x="3071" y="1062"/>
                    <a:pt x="3056" y="1046"/>
                    <a:pt x="3032" y="1033"/>
                  </a:cubicBezTo>
                  <a:cubicBezTo>
                    <a:pt x="3012" y="1022"/>
                    <a:pt x="2991" y="1013"/>
                    <a:pt x="2967" y="1007"/>
                  </a:cubicBezTo>
                  <a:cubicBezTo>
                    <a:pt x="2956" y="1005"/>
                    <a:pt x="2946" y="1004"/>
                    <a:pt x="2937" y="1004"/>
                  </a:cubicBezTo>
                  <a:cubicBezTo>
                    <a:pt x="2927" y="1004"/>
                    <a:pt x="2918" y="1005"/>
                    <a:pt x="2910" y="1008"/>
                  </a:cubicBezTo>
                  <a:lnTo>
                    <a:pt x="2573" y="1140"/>
                  </a:lnTo>
                  <a:lnTo>
                    <a:pt x="2351" y="1011"/>
                  </a:lnTo>
                  <a:lnTo>
                    <a:pt x="2646" y="894"/>
                  </a:lnTo>
                  <a:cubicBezTo>
                    <a:pt x="2672" y="880"/>
                    <a:pt x="2681" y="864"/>
                    <a:pt x="2675" y="846"/>
                  </a:cubicBezTo>
                  <a:cubicBezTo>
                    <a:pt x="2668" y="829"/>
                    <a:pt x="2651" y="813"/>
                    <a:pt x="2626" y="799"/>
                  </a:cubicBezTo>
                  <a:cubicBezTo>
                    <a:pt x="2607" y="787"/>
                    <a:pt x="2586" y="779"/>
                    <a:pt x="2562" y="773"/>
                  </a:cubicBezTo>
                  <a:cubicBezTo>
                    <a:pt x="2551" y="770"/>
                    <a:pt x="2540" y="769"/>
                    <a:pt x="2531" y="769"/>
                  </a:cubicBezTo>
                  <a:close/>
                  <a:moveTo>
                    <a:pt x="3586" y="1599"/>
                  </a:moveTo>
                  <a:cubicBezTo>
                    <a:pt x="3597" y="1599"/>
                    <a:pt x="3609" y="1600"/>
                    <a:pt x="3620" y="1602"/>
                  </a:cubicBezTo>
                  <a:cubicBezTo>
                    <a:pt x="3678" y="1608"/>
                    <a:pt x="3736" y="1625"/>
                    <a:pt x="3796" y="1653"/>
                  </a:cubicBezTo>
                  <a:lnTo>
                    <a:pt x="3479" y="1836"/>
                  </a:lnTo>
                  <a:cubicBezTo>
                    <a:pt x="3462" y="1817"/>
                    <a:pt x="3446" y="1797"/>
                    <a:pt x="3434" y="1778"/>
                  </a:cubicBezTo>
                  <a:cubicBezTo>
                    <a:pt x="3421" y="1760"/>
                    <a:pt x="3413" y="1742"/>
                    <a:pt x="3410" y="1725"/>
                  </a:cubicBezTo>
                  <a:cubicBezTo>
                    <a:pt x="3405" y="1708"/>
                    <a:pt x="3408" y="1692"/>
                    <a:pt x="3417" y="1676"/>
                  </a:cubicBezTo>
                  <a:cubicBezTo>
                    <a:pt x="3425" y="1660"/>
                    <a:pt x="3441" y="1645"/>
                    <a:pt x="3465" y="1631"/>
                  </a:cubicBezTo>
                  <a:cubicBezTo>
                    <a:pt x="3502" y="1610"/>
                    <a:pt x="3542" y="1599"/>
                    <a:pt x="3586" y="1599"/>
                  </a:cubicBezTo>
                  <a:close/>
                  <a:moveTo>
                    <a:pt x="3342" y="2018"/>
                  </a:moveTo>
                  <a:cubicBezTo>
                    <a:pt x="3370" y="2056"/>
                    <a:pt x="3387" y="2092"/>
                    <a:pt x="3391" y="2129"/>
                  </a:cubicBezTo>
                  <a:cubicBezTo>
                    <a:pt x="3395" y="2163"/>
                    <a:pt x="3370" y="2197"/>
                    <a:pt x="3315" y="2229"/>
                  </a:cubicBezTo>
                  <a:cubicBezTo>
                    <a:pt x="3268" y="2256"/>
                    <a:pt x="3216" y="2270"/>
                    <a:pt x="3160" y="2270"/>
                  </a:cubicBezTo>
                  <a:cubicBezTo>
                    <a:pt x="3158" y="2270"/>
                    <a:pt x="3156" y="2270"/>
                    <a:pt x="3154" y="2270"/>
                  </a:cubicBezTo>
                  <a:cubicBezTo>
                    <a:pt x="3096" y="2268"/>
                    <a:pt x="3036" y="2256"/>
                    <a:pt x="2974" y="2231"/>
                  </a:cubicBezTo>
                  <a:lnTo>
                    <a:pt x="3342" y="2018"/>
                  </a:lnTo>
                  <a:close/>
                  <a:moveTo>
                    <a:pt x="3556" y="1457"/>
                  </a:moveTo>
                  <a:cubicBezTo>
                    <a:pt x="3513" y="1457"/>
                    <a:pt x="3471" y="1460"/>
                    <a:pt x="3428" y="1468"/>
                  </a:cubicBezTo>
                  <a:cubicBezTo>
                    <a:pt x="3368" y="1478"/>
                    <a:pt x="3311" y="1499"/>
                    <a:pt x="3257" y="1531"/>
                  </a:cubicBezTo>
                  <a:cubicBezTo>
                    <a:pt x="3200" y="1563"/>
                    <a:pt x="3166" y="1596"/>
                    <a:pt x="3150" y="1630"/>
                  </a:cubicBezTo>
                  <a:cubicBezTo>
                    <a:pt x="3134" y="1663"/>
                    <a:pt x="3131" y="1698"/>
                    <a:pt x="3140" y="1732"/>
                  </a:cubicBezTo>
                  <a:cubicBezTo>
                    <a:pt x="3149" y="1767"/>
                    <a:pt x="3167" y="1802"/>
                    <a:pt x="3194" y="1836"/>
                  </a:cubicBezTo>
                  <a:cubicBezTo>
                    <a:pt x="3221" y="1871"/>
                    <a:pt x="3250" y="1904"/>
                    <a:pt x="3279" y="1937"/>
                  </a:cubicBezTo>
                  <a:lnTo>
                    <a:pt x="2869" y="2174"/>
                  </a:lnTo>
                  <a:cubicBezTo>
                    <a:pt x="2824" y="2144"/>
                    <a:pt x="2793" y="2115"/>
                    <a:pt x="2775" y="2088"/>
                  </a:cubicBezTo>
                  <a:cubicBezTo>
                    <a:pt x="2757" y="2061"/>
                    <a:pt x="2744" y="2036"/>
                    <a:pt x="2738" y="2014"/>
                  </a:cubicBezTo>
                  <a:cubicBezTo>
                    <a:pt x="2731" y="1991"/>
                    <a:pt x="2726" y="1971"/>
                    <a:pt x="2723" y="1954"/>
                  </a:cubicBezTo>
                  <a:cubicBezTo>
                    <a:pt x="2720" y="1938"/>
                    <a:pt x="2711" y="1925"/>
                    <a:pt x="2695" y="1917"/>
                  </a:cubicBezTo>
                  <a:cubicBezTo>
                    <a:pt x="2684" y="1910"/>
                    <a:pt x="2669" y="1906"/>
                    <a:pt x="2652" y="1902"/>
                  </a:cubicBezTo>
                  <a:cubicBezTo>
                    <a:pt x="2640" y="1901"/>
                    <a:pt x="2627" y="1899"/>
                    <a:pt x="2614" y="1899"/>
                  </a:cubicBezTo>
                  <a:cubicBezTo>
                    <a:pt x="2609" y="1899"/>
                    <a:pt x="2604" y="1900"/>
                    <a:pt x="2599" y="1900"/>
                  </a:cubicBezTo>
                  <a:cubicBezTo>
                    <a:pt x="2581" y="1901"/>
                    <a:pt x="2563" y="1903"/>
                    <a:pt x="2547" y="1908"/>
                  </a:cubicBezTo>
                  <a:cubicBezTo>
                    <a:pt x="2532" y="1912"/>
                    <a:pt x="2518" y="1917"/>
                    <a:pt x="2508" y="1924"/>
                  </a:cubicBezTo>
                  <a:cubicBezTo>
                    <a:pt x="2487" y="1935"/>
                    <a:pt x="2474" y="1954"/>
                    <a:pt x="2470" y="1979"/>
                  </a:cubicBezTo>
                  <a:cubicBezTo>
                    <a:pt x="2464" y="2004"/>
                    <a:pt x="2470" y="2032"/>
                    <a:pt x="2484" y="2064"/>
                  </a:cubicBezTo>
                  <a:cubicBezTo>
                    <a:pt x="2499" y="2096"/>
                    <a:pt x="2524" y="2130"/>
                    <a:pt x="2559" y="2166"/>
                  </a:cubicBezTo>
                  <a:cubicBezTo>
                    <a:pt x="2595" y="2202"/>
                    <a:pt x="2642" y="2237"/>
                    <a:pt x="2702" y="2272"/>
                  </a:cubicBezTo>
                  <a:lnTo>
                    <a:pt x="2648" y="2302"/>
                  </a:lnTo>
                  <a:cubicBezTo>
                    <a:pt x="2637" y="2309"/>
                    <a:pt x="2633" y="2317"/>
                    <a:pt x="2635" y="2327"/>
                  </a:cubicBezTo>
                  <a:cubicBezTo>
                    <a:pt x="2636" y="2338"/>
                    <a:pt x="2645" y="2348"/>
                    <a:pt x="2662" y="2357"/>
                  </a:cubicBezTo>
                  <a:cubicBezTo>
                    <a:pt x="2677" y="2366"/>
                    <a:pt x="2694" y="2371"/>
                    <a:pt x="2714" y="2373"/>
                  </a:cubicBezTo>
                  <a:cubicBezTo>
                    <a:pt x="2720" y="2374"/>
                    <a:pt x="2726" y="2374"/>
                    <a:pt x="2731" y="2374"/>
                  </a:cubicBezTo>
                  <a:cubicBezTo>
                    <a:pt x="2743" y="2374"/>
                    <a:pt x="2752" y="2372"/>
                    <a:pt x="2760" y="2367"/>
                  </a:cubicBezTo>
                  <a:lnTo>
                    <a:pt x="2819" y="2333"/>
                  </a:lnTo>
                  <a:cubicBezTo>
                    <a:pt x="2935" y="2385"/>
                    <a:pt x="3055" y="2413"/>
                    <a:pt x="3180" y="2416"/>
                  </a:cubicBezTo>
                  <a:cubicBezTo>
                    <a:pt x="3186" y="2416"/>
                    <a:pt x="3193" y="2416"/>
                    <a:pt x="3199" y="2416"/>
                  </a:cubicBezTo>
                  <a:cubicBezTo>
                    <a:pt x="3316" y="2416"/>
                    <a:pt x="3425" y="2386"/>
                    <a:pt x="3526" y="2328"/>
                  </a:cubicBezTo>
                  <a:cubicBezTo>
                    <a:pt x="3586" y="2293"/>
                    <a:pt x="3625" y="2259"/>
                    <a:pt x="3645" y="2223"/>
                  </a:cubicBezTo>
                  <a:cubicBezTo>
                    <a:pt x="3665" y="2188"/>
                    <a:pt x="3673" y="2153"/>
                    <a:pt x="3668" y="2117"/>
                  </a:cubicBezTo>
                  <a:cubicBezTo>
                    <a:pt x="3662" y="2082"/>
                    <a:pt x="3649" y="2047"/>
                    <a:pt x="3625" y="2014"/>
                  </a:cubicBezTo>
                  <a:cubicBezTo>
                    <a:pt x="3601" y="1979"/>
                    <a:pt x="3575" y="1945"/>
                    <a:pt x="3547" y="1913"/>
                  </a:cubicBezTo>
                  <a:lnTo>
                    <a:pt x="3901" y="1708"/>
                  </a:lnTo>
                  <a:cubicBezTo>
                    <a:pt x="3931" y="1730"/>
                    <a:pt x="3955" y="1749"/>
                    <a:pt x="3973" y="1767"/>
                  </a:cubicBezTo>
                  <a:cubicBezTo>
                    <a:pt x="3990" y="1785"/>
                    <a:pt x="4003" y="1801"/>
                    <a:pt x="4013" y="1815"/>
                  </a:cubicBezTo>
                  <a:cubicBezTo>
                    <a:pt x="4022" y="1830"/>
                    <a:pt x="4031" y="1842"/>
                    <a:pt x="4038" y="1853"/>
                  </a:cubicBezTo>
                  <a:cubicBezTo>
                    <a:pt x="4045" y="1864"/>
                    <a:pt x="4054" y="1872"/>
                    <a:pt x="4066" y="1879"/>
                  </a:cubicBezTo>
                  <a:cubicBezTo>
                    <a:pt x="4080" y="1886"/>
                    <a:pt x="4096" y="1892"/>
                    <a:pt x="4114" y="1894"/>
                  </a:cubicBezTo>
                  <a:cubicBezTo>
                    <a:pt x="4123" y="1895"/>
                    <a:pt x="4132" y="1896"/>
                    <a:pt x="4141" y="1896"/>
                  </a:cubicBezTo>
                  <a:cubicBezTo>
                    <a:pt x="4149" y="1896"/>
                    <a:pt x="4158" y="1895"/>
                    <a:pt x="4167" y="1894"/>
                  </a:cubicBezTo>
                  <a:cubicBezTo>
                    <a:pt x="4185" y="1892"/>
                    <a:pt x="4200" y="1889"/>
                    <a:pt x="4215" y="1884"/>
                  </a:cubicBezTo>
                  <a:cubicBezTo>
                    <a:pt x="4230" y="1880"/>
                    <a:pt x="4242" y="1875"/>
                    <a:pt x="4250" y="1870"/>
                  </a:cubicBezTo>
                  <a:cubicBezTo>
                    <a:pt x="4271" y="1858"/>
                    <a:pt x="4279" y="1841"/>
                    <a:pt x="4275" y="1820"/>
                  </a:cubicBezTo>
                  <a:cubicBezTo>
                    <a:pt x="4269" y="1800"/>
                    <a:pt x="4257" y="1777"/>
                    <a:pt x="4235" y="1754"/>
                  </a:cubicBezTo>
                  <a:cubicBezTo>
                    <a:pt x="4214" y="1730"/>
                    <a:pt x="4187" y="1705"/>
                    <a:pt x="4155" y="1681"/>
                  </a:cubicBezTo>
                  <a:cubicBezTo>
                    <a:pt x="4124" y="1657"/>
                    <a:pt x="4092" y="1635"/>
                    <a:pt x="4060" y="1617"/>
                  </a:cubicBezTo>
                  <a:lnTo>
                    <a:pt x="4107" y="1589"/>
                  </a:lnTo>
                  <a:cubicBezTo>
                    <a:pt x="4118" y="1583"/>
                    <a:pt x="4122" y="1574"/>
                    <a:pt x="4117" y="1563"/>
                  </a:cubicBezTo>
                  <a:cubicBezTo>
                    <a:pt x="4114" y="1551"/>
                    <a:pt x="4105" y="1542"/>
                    <a:pt x="4090" y="1533"/>
                  </a:cubicBezTo>
                  <a:cubicBezTo>
                    <a:pt x="4073" y="1524"/>
                    <a:pt x="4056" y="1518"/>
                    <a:pt x="4038" y="1517"/>
                  </a:cubicBezTo>
                  <a:cubicBezTo>
                    <a:pt x="4035" y="1517"/>
                    <a:pt x="4032" y="1517"/>
                    <a:pt x="4029" y="1517"/>
                  </a:cubicBezTo>
                  <a:cubicBezTo>
                    <a:pt x="4015" y="1517"/>
                    <a:pt x="4004" y="1519"/>
                    <a:pt x="3994" y="1524"/>
                  </a:cubicBezTo>
                  <a:lnTo>
                    <a:pt x="3945" y="1553"/>
                  </a:lnTo>
                  <a:cubicBezTo>
                    <a:pt x="3894" y="1529"/>
                    <a:pt x="3840" y="1509"/>
                    <a:pt x="3784" y="1491"/>
                  </a:cubicBezTo>
                  <a:cubicBezTo>
                    <a:pt x="3726" y="1474"/>
                    <a:pt x="3668" y="1463"/>
                    <a:pt x="3608" y="1459"/>
                  </a:cubicBezTo>
                  <a:cubicBezTo>
                    <a:pt x="3591" y="1457"/>
                    <a:pt x="3573" y="1457"/>
                    <a:pt x="3556" y="1457"/>
                  </a:cubicBezTo>
                  <a:close/>
                  <a:moveTo>
                    <a:pt x="4712" y="2132"/>
                  </a:moveTo>
                  <a:cubicBezTo>
                    <a:pt x="4717" y="2132"/>
                    <a:pt x="4722" y="2133"/>
                    <a:pt x="4727" y="2133"/>
                  </a:cubicBezTo>
                  <a:cubicBezTo>
                    <a:pt x="4765" y="2135"/>
                    <a:pt x="4802" y="2148"/>
                    <a:pt x="4839" y="2169"/>
                  </a:cubicBezTo>
                  <a:cubicBezTo>
                    <a:pt x="4876" y="2190"/>
                    <a:pt x="4897" y="2212"/>
                    <a:pt x="4903" y="2234"/>
                  </a:cubicBezTo>
                  <a:cubicBezTo>
                    <a:pt x="4909" y="2256"/>
                    <a:pt x="4893" y="2277"/>
                    <a:pt x="4857" y="2297"/>
                  </a:cubicBezTo>
                  <a:lnTo>
                    <a:pt x="4599" y="2447"/>
                  </a:lnTo>
                  <a:cubicBezTo>
                    <a:pt x="4568" y="2465"/>
                    <a:pt x="4536" y="2474"/>
                    <a:pt x="4504" y="2474"/>
                  </a:cubicBezTo>
                  <a:cubicBezTo>
                    <a:pt x="4499" y="2474"/>
                    <a:pt x="4494" y="2474"/>
                    <a:pt x="4489" y="2473"/>
                  </a:cubicBezTo>
                  <a:cubicBezTo>
                    <a:pt x="4450" y="2470"/>
                    <a:pt x="4413" y="2457"/>
                    <a:pt x="4376" y="2436"/>
                  </a:cubicBezTo>
                  <a:cubicBezTo>
                    <a:pt x="4339" y="2415"/>
                    <a:pt x="4317" y="2393"/>
                    <a:pt x="4313" y="2372"/>
                  </a:cubicBezTo>
                  <a:cubicBezTo>
                    <a:pt x="4308" y="2350"/>
                    <a:pt x="4324" y="2329"/>
                    <a:pt x="4360" y="2309"/>
                  </a:cubicBezTo>
                  <a:lnTo>
                    <a:pt x="4618" y="2160"/>
                  </a:lnTo>
                  <a:cubicBezTo>
                    <a:pt x="4649" y="2142"/>
                    <a:pt x="4680" y="2132"/>
                    <a:pt x="4712" y="2132"/>
                  </a:cubicBezTo>
                  <a:close/>
                  <a:moveTo>
                    <a:pt x="4673" y="2023"/>
                  </a:moveTo>
                  <a:cubicBezTo>
                    <a:pt x="4607" y="2023"/>
                    <a:pt x="4542" y="2042"/>
                    <a:pt x="4479" y="2079"/>
                  </a:cubicBezTo>
                  <a:lnTo>
                    <a:pt x="4221" y="2228"/>
                  </a:lnTo>
                  <a:cubicBezTo>
                    <a:pt x="4180" y="2250"/>
                    <a:pt x="4154" y="2274"/>
                    <a:pt x="4140" y="2297"/>
                  </a:cubicBezTo>
                  <a:cubicBezTo>
                    <a:pt x="4126" y="2321"/>
                    <a:pt x="4123" y="2344"/>
                    <a:pt x="4128" y="2367"/>
                  </a:cubicBezTo>
                  <a:cubicBezTo>
                    <a:pt x="4134" y="2390"/>
                    <a:pt x="4150" y="2412"/>
                    <a:pt x="4173" y="2435"/>
                  </a:cubicBezTo>
                  <a:cubicBezTo>
                    <a:pt x="4197" y="2457"/>
                    <a:pt x="4227" y="2479"/>
                    <a:pt x="4265" y="2501"/>
                  </a:cubicBezTo>
                  <a:cubicBezTo>
                    <a:pt x="4299" y="2522"/>
                    <a:pt x="4338" y="2538"/>
                    <a:pt x="4377" y="2553"/>
                  </a:cubicBezTo>
                  <a:cubicBezTo>
                    <a:pt x="4417" y="2567"/>
                    <a:pt x="4456" y="2576"/>
                    <a:pt x="4497" y="2579"/>
                  </a:cubicBezTo>
                  <a:cubicBezTo>
                    <a:pt x="4510" y="2580"/>
                    <a:pt x="4523" y="2581"/>
                    <a:pt x="4536" y="2581"/>
                  </a:cubicBezTo>
                  <a:cubicBezTo>
                    <a:pt x="4563" y="2581"/>
                    <a:pt x="4590" y="2578"/>
                    <a:pt x="4617" y="2572"/>
                  </a:cubicBezTo>
                  <a:cubicBezTo>
                    <a:pt x="4658" y="2564"/>
                    <a:pt x="4697" y="2550"/>
                    <a:pt x="4736" y="2526"/>
                  </a:cubicBezTo>
                  <a:lnTo>
                    <a:pt x="4994" y="2377"/>
                  </a:lnTo>
                  <a:cubicBezTo>
                    <a:pt x="5035" y="2355"/>
                    <a:pt x="5061" y="2331"/>
                    <a:pt x="5075" y="2308"/>
                  </a:cubicBezTo>
                  <a:cubicBezTo>
                    <a:pt x="5089" y="2284"/>
                    <a:pt x="5092" y="2261"/>
                    <a:pt x="5087" y="2238"/>
                  </a:cubicBezTo>
                  <a:cubicBezTo>
                    <a:pt x="5080" y="2215"/>
                    <a:pt x="5065" y="2193"/>
                    <a:pt x="5040" y="2169"/>
                  </a:cubicBezTo>
                  <a:cubicBezTo>
                    <a:pt x="5017" y="2147"/>
                    <a:pt x="4986" y="2125"/>
                    <a:pt x="4950" y="2105"/>
                  </a:cubicBezTo>
                  <a:cubicBezTo>
                    <a:pt x="4877" y="2062"/>
                    <a:pt x="4798" y="2035"/>
                    <a:pt x="4717" y="2026"/>
                  </a:cubicBezTo>
                  <a:cubicBezTo>
                    <a:pt x="4702" y="2024"/>
                    <a:pt x="4688" y="2023"/>
                    <a:pt x="4673" y="2023"/>
                  </a:cubicBezTo>
                  <a:close/>
                  <a:moveTo>
                    <a:pt x="5727" y="2493"/>
                  </a:moveTo>
                  <a:cubicBezTo>
                    <a:pt x="5719" y="2493"/>
                    <a:pt x="5710" y="2494"/>
                    <a:pt x="5701" y="2496"/>
                  </a:cubicBezTo>
                  <a:lnTo>
                    <a:pt x="3718" y="2829"/>
                  </a:lnTo>
                  <a:cubicBezTo>
                    <a:pt x="3705" y="2831"/>
                    <a:pt x="3694" y="2835"/>
                    <a:pt x="3685" y="2840"/>
                  </a:cubicBezTo>
                  <a:cubicBezTo>
                    <a:pt x="3669" y="2849"/>
                    <a:pt x="3661" y="2862"/>
                    <a:pt x="3661" y="2877"/>
                  </a:cubicBezTo>
                  <a:cubicBezTo>
                    <a:pt x="3662" y="2893"/>
                    <a:pt x="3673" y="2908"/>
                    <a:pt x="3695" y="2920"/>
                  </a:cubicBezTo>
                  <a:cubicBezTo>
                    <a:pt x="3708" y="2928"/>
                    <a:pt x="3724" y="2934"/>
                    <a:pt x="3742" y="2937"/>
                  </a:cubicBezTo>
                  <a:cubicBezTo>
                    <a:pt x="3751" y="2939"/>
                    <a:pt x="3761" y="2940"/>
                    <a:pt x="3770" y="2940"/>
                  </a:cubicBezTo>
                  <a:cubicBezTo>
                    <a:pt x="3778" y="2940"/>
                    <a:pt x="3785" y="2939"/>
                    <a:pt x="3793" y="2938"/>
                  </a:cubicBezTo>
                  <a:lnTo>
                    <a:pt x="5770" y="2608"/>
                  </a:lnTo>
                  <a:cubicBezTo>
                    <a:pt x="5782" y="2606"/>
                    <a:pt x="5794" y="2601"/>
                    <a:pt x="5804" y="2596"/>
                  </a:cubicBezTo>
                  <a:cubicBezTo>
                    <a:pt x="5824" y="2583"/>
                    <a:pt x="5831" y="2570"/>
                    <a:pt x="5826" y="2553"/>
                  </a:cubicBezTo>
                  <a:cubicBezTo>
                    <a:pt x="5821" y="2536"/>
                    <a:pt x="5810" y="2522"/>
                    <a:pt x="5790" y="2510"/>
                  </a:cubicBezTo>
                  <a:cubicBezTo>
                    <a:pt x="5779" y="2505"/>
                    <a:pt x="5766" y="2499"/>
                    <a:pt x="5751" y="2496"/>
                  </a:cubicBezTo>
                  <a:cubicBezTo>
                    <a:pt x="5743" y="2494"/>
                    <a:pt x="5735" y="2493"/>
                    <a:pt x="5727" y="2493"/>
                  </a:cubicBezTo>
                  <a:close/>
                  <a:moveTo>
                    <a:pt x="4970" y="2963"/>
                  </a:moveTo>
                  <a:cubicBezTo>
                    <a:pt x="4974" y="2963"/>
                    <a:pt x="4978" y="2963"/>
                    <a:pt x="4982" y="2963"/>
                  </a:cubicBezTo>
                  <a:cubicBezTo>
                    <a:pt x="5019" y="2966"/>
                    <a:pt x="5056" y="2978"/>
                    <a:pt x="5093" y="2999"/>
                  </a:cubicBezTo>
                  <a:cubicBezTo>
                    <a:pt x="5130" y="3020"/>
                    <a:pt x="5152" y="3043"/>
                    <a:pt x="5156" y="3064"/>
                  </a:cubicBezTo>
                  <a:cubicBezTo>
                    <a:pt x="5162" y="3087"/>
                    <a:pt x="5147" y="3107"/>
                    <a:pt x="5111" y="3128"/>
                  </a:cubicBezTo>
                  <a:lnTo>
                    <a:pt x="4853" y="3277"/>
                  </a:lnTo>
                  <a:cubicBezTo>
                    <a:pt x="4821" y="3295"/>
                    <a:pt x="4788" y="3304"/>
                    <a:pt x="4753" y="3304"/>
                  </a:cubicBezTo>
                  <a:cubicBezTo>
                    <a:pt x="4750" y="3304"/>
                    <a:pt x="4746" y="3304"/>
                    <a:pt x="4742" y="3304"/>
                  </a:cubicBezTo>
                  <a:cubicBezTo>
                    <a:pt x="4705" y="3301"/>
                    <a:pt x="4667" y="3288"/>
                    <a:pt x="4629" y="3267"/>
                  </a:cubicBezTo>
                  <a:cubicBezTo>
                    <a:pt x="4592" y="3246"/>
                    <a:pt x="4572" y="3224"/>
                    <a:pt x="4567" y="3203"/>
                  </a:cubicBezTo>
                  <a:cubicBezTo>
                    <a:pt x="4562" y="3180"/>
                    <a:pt x="4578" y="3160"/>
                    <a:pt x="4614" y="3139"/>
                  </a:cubicBezTo>
                  <a:lnTo>
                    <a:pt x="4871" y="2990"/>
                  </a:lnTo>
                  <a:cubicBezTo>
                    <a:pt x="4904" y="2972"/>
                    <a:pt x="4936" y="2963"/>
                    <a:pt x="4970" y="2963"/>
                  </a:cubicBezTo>
                  <a:close/>
                  <a:moveTo>
                    <a:pt x="4929" y="2854"/>
                  </a:moveTo>
                  <a:cubicBezTo>
                    <a:pt x="4862" y="2854"/>
                    <a:pt x="4796" y="2872"/>
                    <a:pt x="4732" y="2909"/>
                  </a:cubicBezTo>
                  <a:lnTo>
                    <a:pt x="4474" y="3058"/>
                  </a:lnTo>
                  <a:cubicBezTo>
                    <a:pt x="4435" y="3081"/>
                    <a:pt x="4409" y="3104"/>
                    <a:pt x="4394" y="3127"/>
                  </a:cubicBezTo>
                  <a:cubicBezTo>
                    <a:pt x="4381" y="3151"/>
                    <a:pt x="4376" y="3175"/>
                    <a:pt x="4383" y="3197"/>
                  </a:cubicBezTo>
                  <a:cubicBezTo>
                    <a:pt x="4388" y="3221"/>
                    <a:pt x="4403" y="3243"/>
                    <a:pt x="4428" y="3266"/>
                  </a:cubicBezTo>
                  <a:cubicBezTo>
                    <a:pt x="4451" y="3288"/>
                    <a:pt x="4481" y="3310"/>
                    <a:pt x="4518" y="3331"/>
                  </a:cubicBezTo>
                  <a:cubicBezTo>
                    <a:pt x="4554" y="3351"/>
                    <a:pt x="4592" y="3369"/>
                    <a:pt x="4632" y="3383"/>
                  </a:cubicBezTo>
                  <a:cubicBezTo>
                    <a:pt x="4671" y="3398"/>
                    <a:pt x="4710" y="3405"/>
                    <a:pt x="4750" y="3410"/>
                  </a:cubicBezTo>
                  <a:cubicBezTo>
                    <a:pt x="4762" y="3411"/>
                    <a:pt x="4774" y="3411"/>
                    <a:pt x="4786" y="3411"/>
                  </a:cubicBezTo>
                  <a:cubicBezTo>
                    <a:pt x="4814" y="3411"/>
                    <a:pt x="4842" y="3409"/>
                    <a:pt x="4871" y="3403"/>
                  </a:cubicBezTo>
                  <a:cubicBezTo>
                    <a:pt x="4912" y="3394"/>
                    <a:pt x="4951" y="3380"/>
                    <a:pt x="4991" y="3356"/>
                  </a:cubicBezTo>
                  <a:lnTo>
                    <a:pt x="5249" y="3207"/>
                  </a:lnTo>
                  <a:cubicBezTo>
                    <a:pt x="5288" y="3185"/>
                    <a:pt x="5315" y="3161"/>
                    <a:pt x="5329" y="3139"/>
                  </a:cubicBezTo>
                  <a:cubicBezTo>
                    <a:pt x="5343" y="3115"/>
                    <a:pt x="5347" y="3091"/>
                    <a:pt x="5341" y="3069"/>
                  </a:cubicBezTo>
                  <a:cubicBezTo>
                    <a:pt x="5334" y="3045"/>
                    <a:pt x="5320" y="3023"/>
                    <a:pt x="5295" y="3000"/>
                  </a:cubicBezTo>
                  <a:cubicBezTo>
                    <a:pt x="5270" y="2978"/>
                    <a:pt x="5241" y="2955"/>
                    <a:pt x="5205" y="2935"/>
                  </a:cubicBezTo>
                  <a:cubicBezTo>
                    <a:pt x="5130" y="2892"/>
                    <a:pt x="5053" y="2866"/>
                    <a:pt x="4972" y="2856"/>
                  </a:cubicBezTo>
                  <a:cubicBezTo>
                    <a:pt x="4958" y="2854"/>
                    <a:pt x="4943" y="2854"/>
                    <a:pt x="4929" y="2854"/>
                  </a:cubicBezTo>
                  <a:close/>
                  <a:moveTo>
                    <a:pt x="5581" y="3315"/>
                  </a:moveTo>
                  <a:cubicBezTo>
                    <a:pt x="5569" y="3315"/>
                    <a:pt x="5557" y="3316"/>
                    <a:pt x="5546" y="3318"/>
                  </a:cubicBezTo>
                  <a:cubicBezTo>
                    <a:pt x="5526" y="3321"/>
                    <a:pt x="5510" y="3327"/>
                    <a:pt x="5498" y="3333"/>
                  </a:cubicBezTo>
                  <a:cubicBezTo>
                    <a:pt x="5486" y="3340"/>
                    <a:pt x="5477" y="3349"/>
                    <a:pt x="5472" y="3360"/>
                  </a:cubicBezTo>
                  <a:cubicBezTo>
                    <a:pt x="5466" y="3372"/>
                    <a:pt x="5466" y="3384"/>
                    <a:pt x="5471" y="3398"/>
                  </a:cubicBezTo>
                  <a:lnTo>
                    <a:pt x="5674" y="3862"/>
                  </a:lnTo>
                  <a:cubicBezTo>
                    <a:pt x="5677" y="3868"/>
                    <a:pt x="5683" y="3875"/>
                    <a:pt x="5696" y="3882"/>
                  </a:cubicBezTo>
                  <a:cubicBezTo>
                    <a:pt x="5716" y="3894"/>
                    <a:pt x="5745" y="3901"/>
                    <a:pt x="5781" y="3903"/>
                  </a:cubicBezTo>
                  <a:cubicBezTo>
                    <a:pt x="5788" y="3904"/>
                    <a:pt x="5794" y="3904"/>
                    <a:pt x="5800" y="3904"/>
                  </a:cubicBezTo>
                  <a:cubicBezTo>
                    <a:pt x="5829" y="3904"/>
                    <a:pt x="5853" y="3897"/>
                    <a:pt x="5874" y="3886"/>
                  </a:cubicBezTo>
                  <a:cubicBezTo>
                    <a:pt x="5897" y="3872"/>
                    <a:pt x="5905" y="3857"/>
                    <a:pt x="5895" y="3840"/>
                  </a:cubicBezTo>
                  <a:lnTo>
                    <a:pt x="5733" y="3470"/>
                  </a:lnTo>
                  <a:lnTo>
                    <a:pt x="6376" y="3563"/>
                  </a:lnTo>
                  <a:cubicBezTo>
                    <a:pt x="6384" y="3564"/>
                    <a:pt x="6391" y="3565"/>
                    <a:pt x="6398" y="3565"/>
                  </a:cubicBezTo>
                  <a:cubicBezTo>
                    <a:pt x="6420" y="3565"/>
                    <a:pt x="6439" y="3560"/>
                    <a:pt x="6455" y="3551"/>
                  </a:cubicBezTo>
                  <a:cubicBezTo>
                    <a:pt x="6480" y="3536"/>
                    <a:pt x="6490" y="3518"/>
                    <a:pt x="6486" y="3497"/>
                  </a:cubicBezTo>
                  <a:cubicBezTo>
                    <a:pt x="6483" y="3475"/>
                    <a:pt x="6470" y="3458"/>
                    <a:pt x="6450" y="3447"/>
                  </a:cubicBezTo>
                  <a:cubicBezTo>
                    <a:pt x="6438" y="3439"/>
                    <a:pt x="6425" y="3436"/>
                    <a:pt x="6414" y="3435"/>
                  </a:cubicBezTo>
                  <a:lnTo>
                    <a:pt x="5611" y="3316"/>
                  </a:lnTo>
                  <a:cubicBezTo>
                    <a:pt x="5601" y="3315"/>
                    <a:pt x="5591" y="3315"/>
                    <a:pt x="5581" y="3315"/>
                  </a:cubicBezTo>
                  <a:close/>
                  <a:moveTo>
                    <a:pt x="7206" y="3425"/>
                  </a:moveTo>
                  <a:cubicBezTo>
                    <a:pt x="7200" y="3425"/>
                    <a:pt x="7193" y="3426"/>
                    <a:pt x="7186" y="3427"/>
                  </a:cubicBezTo>
                  <a:cubicBezTo>
                    <a:pt x="7156" y="3430"/>
                    <a:pt x="7133" y="3438"/>
                    <a:pt x="7112" y="3449"/>
                  </a:cubicBezTo>
                  <a:cubicBezTo>
                    <a:pt x="7089" y="3463"/>
                    <a:pt x="7075" y="3478"/>
                    <a:pt x="7070" y="3494"/>
                  </a:cubicBezTo>
                  <a:cubicBezTo>
                    <a:pt x="7064" y="3510"/>
                    <a:pt x="7072" y="3525"/>
                    <a:pt x="7094" y="3537"/>
                  </a:cubicBezTo>
                  <a:lnTo>
                    <a:pt x="7390" y="3708"/>
                  </a:lnTo>
                  <a:lnTo>
                    <a:pt x="6348" y="4311"/>
                  </a:lnTo>
                  <a:cubicBezTo>
                    <a:pt x="6327" y="4323"/>
                    <a:pt x="6323" y="4338"/>
                    <a:pt x="6333" y="4356"/>
                  </a:cubicBezTo>
                  <a:cubicBezTo>
                    <a:pt x="6344" y="4374"/>
                    <a:pt x="6362" y="4391"/>
                    <a:pt x="6388" y="4405"/>
                  </a:cubicBezTo>
                  <a:cubicBezTo>
                    <a:pt x="6413" y="4420"/>
                    <a:pt x="6441" y="4430"/>
                    <a:pt x="6474" y="4436"/>
                  </a:cubicBezTo>
                  <a:cubicBezTo>
                    <a:pt x="6485" y="4438"/>
                    <a:pt x="6496" y="4440"/>
                    <a:pt x="6506" y="4440"/>
                  </a:cubicBezTo>
                  <a:cubicBezTo>
                    <a:pt x="6523" y="4440"/>
                    <a:pt x="6538" y="4436"/>
                    <a:pt x="6550" y="4428"/>
                  </a:cubicBezTo>
                  <a:lnTo>
                    <a:pt x="7593" y="3825"/>
                  </a:lnTo>
                  <a:lnTo>
                    <a:pt x="7888" y="3997"/>
                  </a:lnTo>
                  <a:cubicBezTo>
                    <a:pt x="7906" y="4006"/>
                    <a:pt x="7925" y="4011"/>
                    <a:pt x="7947" y="4011"/>
                  </a:cubicBezTo>
                  <a:cubicBezTo>
                    <a:pt x="7952" y="4011"/>
                    <a:pt x="7958" y="4011"/>
                    <a:pt x="7965" y="4010"/>
                  </a:cubicBezTo>
                  <a:cubicBezTo>
                    <a:pt x="7994" y="4007"/>
                    <a:pt x="8019" y="3998"/>
                    <a:pt x="8042" y="3984"/>
                  </a:cubicBezTo>
                  <a:cubicBezTo>
                    <a:pt x="8063" y="3973"/>
                    <a:pt x="8075" y="3959"/>
                    <a:pt x="8082" y="3943"/>
                  </a:cubicBezTo>
                  <a:cubicBezTo>
                    <a:pt x="8089" y="3927"/>
                    <a:pt x="8081" y="3912"/>
                    <a:pt x="8057" y="3899"/>
                  </a:cubicBezTo>
                  <a:lnTo>
                    <a:pt x="7263" y="3440"/>
                  </a:lnTo>
                  <a:cubicBezTo>
                    <a:pt x="7246" y="3430"/>
                    <a:pt x="7227" y="3425"/>
                    <a:pt x="7206" y="342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1" name="Google Shape;2728;p56">
              <a:extLst>
                <a:ext uri="{FF2B5EF4-FFF2-40B4-BE49-F238E27FC236}">
                  <a16:creationId xmlns:a16="http://schemas.microsoft.com/office/drawing/2014/main" id="{D0BA8DF2-65FE-6E82-308B-9890DCA59FBD}"/>
                </a:ext>
              </a:extLst>
            </p:cNvPr>
            <p:cNvSpPr/>
            <p:nvPr/>
          </p:nvSpPr>
          <p:spPr>
            <a:xfrm>
              <a:off x="-3633216" y="4299834"/>
              <a:ext cx="464406" cy="271358"/>
            </a:xfrm>
            <a:custGeom>
              <a:avLst/>
              <a:gdLst/>
              <a:ahLst/>
              <a:cxnLst/>
              <a:rect l="l" t="t" r="r" b="b"/>
              <a:pathLst>
                <a:path w="7585" h="4432" extrusionOk="0">
                  <a:moveTo>
                    <a:pt x="622" y="444"/>
                  </a:moveTo>
                  <a:cubicBezTo>
                    <a:pt x="632" y="444"/>
                    <a:pt x="641" y="444"/>
                    <a:pt x="651" y="445"/>
                  </a:cubicBezTo>
                  <a:cubicBezTo>
                    <a:pt x="725" y="451"/>
                    <a:pt x="796" y="475"/>
                    <a:pt x="867" y="515"/>
                  </a:cubicBezTo>
                  <a:cubicBezTo>
                    <a:pt x="942" y="558"/>
                    <a:pt x="981" y="601"/>
                    <a:pt x="988" y="644"/>
                  </a:cubicBezTo>
                  <a:cubicBezTo>
                    <a:pt x="995" y="686"/>
                    <a:pt x="957" y="731"/>
                    <a:pt x="875" y="778"/>
                  </a:cubicBezTo>
                  <a:lnTo>
                    <a:pt x="846" y="796"/>
                  </a:lnTo>
                  <a:cubicBezTo>
                    <a:pt x="770" y="840"/>
                    <a:pt x="696" y="861"/>
                    <a:pt x="622" y="861"/>
                  </a:cubicBezTo>
                  <a:cubicBezTo>
                    <a:pt x="618" y="861"/>
                    <a:pt x="614" y="861"/>
                    <a:pt x="611" y="861"/>
                  </a:cubicBezTo>
                  <a:cubicBezTo>
                    <a:pt x="534" y="859"/>
                    <a:pt x="460" y="837"/>
                    <a:pt x="386" y="794"/>
                  </a:cubicBezTo>
                  <a:cubicBezTo>
                    <a:pt x="312" y="752"/>
                    <a:pt x="273" y="708"/>
                    <a:pt x="269" y="664"/>
                  </a:cubicBezTo>
                  <a:cubicBezTo>
                    <a:pt x="265" y="619"/>
                    <a:pt x="302" y="574"/>
                    <a:pt x="381" y="528"/>
                  </a:cubicBezTo>
                  <a:lnTo>
                    <a:pt x="427" y="501"/>
                  </a:lnTo>
                  <a:cubicBezTo>
                    <a:pt x="494" y="463"/>
                    <a:pt x="558" y="444"/>
                    <a:pt x="622" y="444"/>
                  </a:cubicBezTo>
                  <a:close/>
                  <a:moveTo>
                    <a:pt x="1083" y="1"/>
                  </a:moveTo>
                  <a:cubicBezTo>
                    <a:pt x="1030" y="1"/>
                    <a:pt x="975" y="7"/>
                    <a:pt x="921" y="19"/>
                  </a:cubicBezTo>
                  <a:cubicBezTo>
                    <a:pt x="848" y="34"/>
                    <a:pt x="775" y="64"/>
                    <a:pt x="703" y="105"/>
                  </a:cubicBezTo>
                  <a:lnTo>
                    <a:pt x="187" y="404"/>
                  </a:lnTo>
                  <a:cubicBezTo>
                    <a:pt x="115" y="445"/>
                    <a:pt x="66" y="487"/>
                    <a:pt x="37" y="529"/>
                  </a:cubicBezTo>
                  <a:cubicBezTo>
                    <a:pt x="10" y="571"/>
                    <a:pt x="0" y="612"/>
                    <a:pt x="8" y="653"/>
                  </a:cubicBezTo>
                  <a:cubicBezTo>
                    <a:pt x="16" y="693"/>
                    <a:pt x="39" y="734"/>
                    <a:pt x="78" y="772"/>
                  </a:cubicBezTo>
                  <a:cubicBezTo>
                    <a:pt x="117" y="811"/>
                    <a:pt x="168" y="849"/>
                    <a:pt x="230" y="885"/>
                  </a:cubicBezTo>
                  <a:cubicBezTo>
                    <a:pt x="292" y="921"/>
                    <a:pt x="356" y="949"/>
                    <a:pt x="424" y="971"/>
                  </a:cubicBezTo>
                  <a:cubicBezTo>
                    <a:pt x="490" y="994"/>
                    <a:pt x="560" y="1007"/>
                    <a:pt x="630" y="1012"/>
                  </a:cubicBezTo>
                  <a:cubicBezTo>
                    <a:pt x="645" y="1013"/>
                    <a:pt x="661" y="1013"/>
                    <a:pt x="677" y="1013"/>
                  </a:cubicBezTo>
                  <a:cubicBezTo>
                    <a:pt x="732" y="1013"/>
                    <a:pt x="788" y="1007"/>
                    <a:pt x="845" y="995"/>
                  </a:cubicBezTo>
                  <a:cubicBezTo>
                    <a:pt x="918" y="979"/>
                    <a:pt x="990" y="950"/>
                    <a:pt x="1062" y="908"/>
                  </a:cubicBezTo>
                  <a:lnTo>
                    <a:pt x="1095" y="890"/>
                  </a:lnTo>
                  <a:cubicBezTo>
                    <a:pt x="1163" y="851"/>
                    <a:pt x="1210" y="811"/>
                    <a:pt x="1237" y="772"/>
                  </a:cubicBezTo>
                  <a:cubicBezTo>
                    <a:pt x="1263" y="734"/>
                    <a:pt x="1270" y="695"/>
                    <a:pt x="1263" y="658"/>
                  </a:cubicBezTo>
                  <a:cubicBezTo>
                    <a:pt x="1254" y="621"/>
                    <a:pt x="1231" y="585"/>
                    <a:pt x="1195" y="551"/>
                  </a:cubicBezTo>
                  <a:cubicBezTo>
                    <a:pt x="1159" y="516"/>
                    <a:pt x="1113" y="484"/>
                    <a:pt x="1059" y="452"/>
                  </a:cubicBezTo>
                  <a:cubicBezTo>
                    <a:pt x="1004" y="421"/>
                    <a:pt x="946" y="396"/>
                    <a:pt x="884" y="377"/>
                  </a:cubicBezTo>
                  <a:cubicBezTo>
                    <a:pt x="829" y="360"/>
                    <a:pt x="769" y="352"/>
                    <a:pt x="705" y="352"/>
                  </a:cubicBezTo>
                  <a:cubicBezTo>
                    <a:pt x="698" y="352"/>
                    <a:pt x="691" y="352"/>
                    <a:pt x="684" y="352"/>
                  </a:cubicBezTo>
                  <a:lnTo>
                    <a:pt x="908" y="224"/>
                  </a:lnTo>
                  <a:cubicBezTo>
                    <a:pt x="982" y="181"/>
                    <a:pt x="1057" y="159"/>
                    <a:pt x="1132" y="159"/>
                  </a:cubicBezTo>
                  <a:cubicBezTo>
                    <a:pt x="1136" y="159"/>
                    <a:pt x="1139" y="159"/>
                    <a:pt x="1143" y="159"/>
                  </a:cubicBezTo>
                  <a:cubicBezTo>
                    <a:pt x="1222" y="162"/>
                    <a:pt x="1300" y="185"/>
                    <a:pt x="1374" y="228"/>
                  </a:cubicBezTo>
                  <a:cubicBezTo>
                    <a:pt x="1406" y="246"/>
                    <a:pt x="1431" y="265"/>
                    <a:pt x="1453" y="285"/>
                  </a:cubicBezTo>
                  <a:cubicBezTo>
                    <a:pt x="1473" y="306"/>
                    <a:pt x="1488" y="326"/>
                    <a:pt x="1493" y="345"/>
                  </a:cubicBezTo>
                  <a:cubicBezTo>
                    <a:pt x="1500" y="365"/>
                    <a:pt x="1500" y="383"/>
                    <a:pt x="1493" y="403"/>
                  </a:cubicBezTo>
                  <a:cubicBezTo>
                    <a:pt x="1485" y="421"/>
                    <a:pt x="1470" y="437"/>
                    <a:pt x="1445" y="451"/>
                  </a:cubicBezTo>
                  <a:cubicBezTo>
                    <a:pt x="1417" y="468"/>
                    <a:pt x="1408" y="485"/>
                    <a:pt x="1420" y="503"/>
                  </a:cubicBezTo>
                  <a:cubicBezTo>
                    <a:pt x="1433" y="521"/>
                    <a:pt x="1453" y="538"/>
                    <a:pt x="1481" y="555"/>
                  </a:cubicBezTo>
                  <a:cubicBezTo>
                    <a:pt x="1514" y="573"/>
                    <a:pt x="1544" y="584"/>
                    <a:pt x="1571" y="587"/>
                  </a:cubicBezTo>
                  <a:cubicBezTo>
                    <a:pt x="1574" y="588"/>
                    <a:pt x="1578" y="588"/>
                    <a:pt x="1581" y="588"/>
                  </a:cubicBezTo>
                  <a:cubicBezTo>
                    <a:pt x="1605" y="588"/>
                    <a:pt x="1631" y="581"/>
                    <a:pt x="1659" y="565"/>
                  </a:cubicBezTo>
                  <a:cubicBezTo>
                    <a:pt x="1696" y="542"/>
                    <a:pt x="1725" y="516"/>
                    <a:pt x="1744" y="485"/>
                  </a:cubicBezTo>
                  <a:cubicBezTo>
                    <a:pt x="1765" y="453"/>
                    <a:pt x="1772" y="418"/>
                    <a:pt x="1767" y="380"/>
                  </a:cubicBezTo>
                  <a:cubicBezTo>
                    <a:pt x="1763" y="343"/>
                    <a:pt x="1742" y="302"/>
                    <a:pt x="1707" y="261"/>
                  </a:cubicBezTo>
                  <a:cubicBezTo>
                    <a:pt x="1671" y="219"/>
                    <a:pt x="1618" y="176"/>
                    <a:pt x="1545" y="135"/>
                  </a:cubicBezTo>
                  <a:cubicBezTo>
                    <a:pt x="1483" y="99"/>
                    <a:pt x="1417" y="69"/>
                    <a:pt x="1348" y="46"/>
                  </a:cubicBezTo>
                  <a:cubicBezTo>
                    <a:pt x="1279" y="22"/>
                    <a:pt x="1210" y="8"/>
                    <a:pt x="1138" y="3"/>
                  </a:cubicBezTo>
                  <a:cubicBezTo>
                    <a:pt x="1120" y="1"/>
                    <a:pt x="1101" y="1"/>
                    <a:pt x="1083" y="1"/>
                  </a:cubicBezTo>
                  <a:close/>
                  <a:moveTo>
                    <a:pt x="2207" y="553"/>
                  </a:moveTo>
                  <a:cubicBezTo>
                    <a:pt x="2187" y="553"/>
                    <a:pt x="2172" y="556"/>
                    <a:pt x="2161" y="562"/>
                  </a:cubicBezTo>
                  <a:lnTo>
                    <a:pt x="1890" y="719"/>
                  </a:lnTo>
                  <a:cubicBezTo>
                    <a:pt x="1873" y="729"/>
                    <a:pt x="1867" y="744"/>
                    <a:pt x="1876" y="762"/>
                  </a:cubicBezTo>
                  <a:cubicBezTo>
                    <a:pt x="1884" y="781"/>
                    <a:pt x="1902" y="798"/>
                    <a:pt x="1929" y="814"/>
                  </a:cubicBezTo>
                  <a:cubicBezTo>
                    <a:pt x="1957" y="829"/>
                    <a:pt x="1988" y="840"/>
                    <a:pt x="2020" y="845"/>
                  </a:cubicBezTo>
                  <a:cubicBezTo>
                    <a:pt x="2032" y="847"/>
                    <a:pt x="2043" y="848"/>
                    <a:pt x="2053" y="848"/>
                  </a:cubicBezTo>
                  <a:cubicBezTo>
                    <a:pt x="2071" y="848"/>
                    <a:pt x="2085" y="845"/>
                    <a:pt x="2097" y="838"/>
                  </a:cubicBezTo>
                  <a:lnTo>
                    <a:pt x="2264" y="742"/>
                  </a:lnTo>
                  <a:lnTo>
                    <a:pt x="2725" y="1008"/>
                  </a:lnTo>
                  <a:lnTo>
                    <a:pt x="2616" y="1073"/>
                  </a:lnTo>
                  <a:lnTo>
                    <a:pt x="1183" y="1281"/>
                  </a:lnTo>
                  <a:cubicBezTo>
                    <a:pt x="1165" y="1283"/>
                    <a:pt x="1150" y="1289"/>
                    <a:pt x="1136" y="1296"/>
                  </a:cubicBezTo>
                  <a:cubicBezTo>
                    <a:pt x="1109" y="1311"/>
                    <a:pt x="1100" y="1332"/>
                    <a:pt x="1111" y="1357"/>
                  </a:cubicBezTo>
                  <a:cubicBezTo>
                    <a:pt x="1120" y="1382"/>
                    <a:pt x="1141" y="1405"/>
                    <a:pt x="1174" y="1424"/>
                  </a:cubicBezTo>
                  <a:cubicBezTo>
                    <a:pt x="1197" y="1437"/>
                    <a:pt x="1221" y="1444"/>
                    <a:pt x="1245" y="1444"/>
                  </a:cubicBezTo>
                  <a:cubicBezTo>
                    <a:pt x="1251" y="1444"/>
                    <a:pt x="1258" y="1444"/>
                    <a:pt x="1264" y="1443"/>
                  </a:cubicBezTo>
                  <a:lnTo>
                    <a:pt x="2713" y="1212"/>
                  </a:lnTo>
                  <a:cubicBezTo>
                    <a:pt x="2740" y="1209"/>
                    <a:pt x="2766" y="1203"/>
                    <a:pt x="2792" y="1196"/>
                  </a:cubicBezTo>
                  <a:cubicBezTo>
                    <a:pt x="2819" y="1190"/>
                    <a:pt x="2839" y="1182"/>
                    <a:pt x="2855" y="1173"/>
                  </a:cubicBezTo>
                  <a:lnTo>
                    <a:pt x="3037" y="1068"/>
                  </a:lnTo>
                  <a:cubicBezTo>
                    <a:pt x="3053" y="1059"/>
                    <a:pt x="3056" y="1044"/>
                    <a:pt x="3050" y="1025"/>
                  </a:cubicBezTo>
                  <a:cubicBezTo>
                    <a:pt x="3043" y="1006"/>
                    <a:pt x="3028" y="992"/>
                    <a:pt x="3008" y="979"/>
                  </a:cubicBezTo>
                  <a:lnTo>
                    <a:pt x="2315" y="579"/>
                  </a:lnTo>
                  <a:cubicBezTo>
                    <a:pt x="2293" y="567"/>
                    <a:pt x="2266" y="559"/>
                    <a:pt x="2233" y="555"/>
                  </a:cubicBezTo>
                  <a:cubicBezTo>
                    <a:pt x="2224" y="554"/>
                    <a:pt x="2215" y="553"/>
                    <a:pt x="2207" y="553"/>
                  </a:cubicBezTo>
                  <a:close/>
                  <a:moveTo>
                    <a:pt x="3411" y="1450"/>
                  </a:moveTo>
                  <a:cubicBezTo>
                    <a:pt x="3417" y="1450"/>
                    <a:pt x="3424" y="1450"/>
                    <a:pt x="3430" y="1451"/>
                  </a:cubicBezTo>
                  <a:cubicBezTo>
                    <a:pt x="3492" y="1454"/>
                    <a:pt x="3553" y="1475"/>
                    <a:pt x="3616" y="1511"/>
                  </a:cubicBezTo>
                  <a:cubicBezTo>
                    <a:pt x="3678" y="1547"/>
                    <a:pt x="3713" y="1582"/>
                    <a:pt x="3720" y="1618"/>
                  </a:cubicBezTo>
                  <a:cubicBezTo>
                    <a:pt x="3725" y="1653"/>
                    <a:pt x="3697" y="1689"/>
                    <a:pt x="3633" y="1726"/>
                  </a:cubicBezTo>
                  <a:cubicBezTo>
                    <a:pt x="3575" y="1759"/>
                    <a:pt x="3517" y="1776"/>
                    <a:pt x="3460" y="1776"/>
                  </a:cubicBezTo>
                  <a:cubicBezTo>
                    <a:pt x="3455" y="1776"/>
                    <a:pt x="3450" y="1776"/>
                    <a:pt x="3445" y="1775"/>
                  </a:cubicBezTo>
                  <a:cubicBezTo>
                    <a:pt x="3383" y="1772"/>
                    <a:pt x="3321" y="1752"/>
                    <a:pt x="3259" y="1716"/>
                  </a:cubicBezTo>
                  <a:cubicBezTo>
                    <a:pt x="3197" y="1681"/>
                    <a:pt x="3162" y="1645"/>
                    <a:pt x="3157" y="1609"/>
                  </a:cubicBezTo>
                  <a:cubicBezTo>
                    <a:pt x="3151" y="1574"/>
                    <a:pt x="3179" y="1537"/>
                    <a:pt x="3243" y="1500"/>
                  </a:cubicBezTo>
                  <a:cubicBezTo>
                    <a:pt x="3301" y="1467"/>
                    <a:pt x="3356" y="1450"/>
                    <a:pt x="3411" y="1450"/>
                  </a:cubicBezTo>
                  <a:close/>
                  <a:moveTo>
                    <a:pt x="2868" y="1738"/>
                  </a:moveTo>
                  <a:cubicBezTo>
                    <a:pt x="2872" y="1738"/>
                    <a:pt x="2876" y="1738"/>
                    <a:pt x="2880" y="1738"/>
                  </a:cubicBezTo>
                  <a:cubicBezTo>
                    <a:pt x="2956" y="1741"/>
                    <a:pt x="3030" y="1764"/>
                    <a:pt x="3104" y="1807"/>
                  </a:cubicBezTo>
                  <a:cubicBezTo>
                    <a:pt x="3176" y="1848"/>
                    <a:pt x="3215" y="1891"/>
                    <a:pt x="3220" y="1935"/>
                  </a:cubicBezTo>
                  <a:cubicBezTo>
                    <a:pt x="3224" y="1979"/>
                    <a:pt x="3188" y="2023"/>
                    <a:pt x="3112" y="2067"/>
                  </a:cubicBezTo>
                  <a:lnTo>
                    <a:pt x="3079" y="2086"/>
                  </a:lnTo>
                  <a:cubicBezTo>
                    <a:pt x="3003" y="2130"/>
                    <a:pt x="2927" y="2151"/>
                    <a:pt x="2853" y="2151"/>
                  </a:cubicBezTo>
                  <a:cubicBezTo>
                    <a:pt x="2851" y="2151"/>
                    <a:pt x="2849" y="2151"/>
                    <a:pt x="2847" y="2151"/>
                  </a:cubicBezTo>
                  <a:cubicBezTo>
                    <a:pt x="2770" y="2150"/>
                    <a:pt x="2695" y="2128"/>
                    <a:pt x="2621" y="2085"/>
                  </a:cubicBezTo>
                  <a:cubicBezTo>
                    <a:pt x="2550" y="2043"/>
                    <a:pt x="2511" y="2000"/>
                    <a:pt x="2506" y="1955"/>
                  </a:cubicBezTo>
                  <a:cubicBezTo>
                    <a:pt x="2501" y="1910"/>
                    <a:pt x="2538" y="1864"/>
                    <a:pt x="2617" y="1819"/>
                  </a:cubicBezTo>
                  <a:lnTo>
                    <a:pt x="2650" y="1800"/>
                  </a:lnTo>
                  <a:cubicBezTo>
                    <a:pt x="2723" y="1758"/>
                    <a:pt x="2795" y="1738"/>
                    <a:pt x="2868" y="1738"/>
                  </a:cubicBezTo>
                  <a:close/>
                  <a:moveTo>
                    <a:pt x="3356" y="1295"/>
                  </a:moveTo>
                  <a:cubicBezTo>
                    <a:pt x="3317" y="1295"/>
                    <a:pt x="3278" y="1298"/>
                    <a:pt x="3239" y="1306"/>
                  </a:cubicBezTo>
                  <a:cubicBezTo>
                    <a:pt x="3179" y="1317"/>
                    <a:pt x="3121" y="1339"/>
                    <a:pt x="3064" y="1372"/>
                  </a:cubicBezTo>
                  <a:cubicBezTo>
                    <a:pt x="2989" y="1416"/>
                    <a:pt x="2945" y="1460"/>
                    <a:pt x="2932" y="1505"/>
                  </a:cubicBezTo>
                  <a:cubicBezTo>
                    <a:pt x="2921" y="1550"/>
                    <a:pt x="2932" y="1594"/>
                    <a:pt x="2969" y="1637"/>
                  </a:cubicBezTo>
                  <a:cubicBezTo>
                    <a:pt x="2898" y="1617"/>
                    <a:pt x="2827" y="1606"/>
                    <a:pt x="2755" y="1606"/>
                  </a:cubicBezTo>
                  <a:cubicBezTo>
                    <a:pt x="2734" y="1606"/>
                    <a:pt x="2713" y="1607"/>
                    <a:pt x="2693" y="1609"/>
                  </a:cubicBezTo>
                  <a:cubicBezTo>
                    <a:pt x="2598" y="1615"/>
                    <a:pt x="2505" y="1646"/>
                    <a:pt x="2412" y="1699"/>
                  </a:cubicBezTo>
                  <a:lnTo>
                    <a:pt x="2392" y="1711"/>
                  </a:lnTo>
                  <a:cubicBezTo>
                    <a:pt x="2326" y="1749"/>
                    <a:pt x="2280" y="1788"/>
                    <a:pt x="2257" y="1828"/>
                  </a:cubicBezTo>
                  <a:cubicBezTo>
                    <a:pt x="2233" y="1868"/>
                    <a:pt x="2226" y="1907"/>
                    <a:pt x="2238" y="1948"/>
                  </a:cubicBezTo>
                  <a:cubicBezTo>
                    <a:pt x="2247" y="1987"/>
                    <a:pt x="2273" y="2026"/>
                    <a:pt x="2313" y="2065"/>
                  </a:cubicBezTo>
                  <a:cubicBezTo>
                    <a:pt x="2353" y="2103"/>
                    <a:pt x="2403" y="2140"/>
                    <a:pt x="2465" y="2175"/>
                  </a:cubicBezTo>
                  <a:cubicBezTo>
                    <a:pt x="2526" y="2210"/>
                    <a:pt x="2589" y="2239"/>
                    <a:pt x="2655" y="2263"/>
                  </a:cubicBezTo>
                  <a:cubicBezTo>
                    <a:pt x="2722" y="2286"/>
                    <a:pt x="2789" y="2300"/>
                    <a:pt x="2858" y="2306"/>
                  </a:cubicBezTo>
                  <a:cubicBezTo>
                    <a:pt x="2878" y="2307"/>
                    <a:pt x="2898" y="2308"/>
                    <a:pt x="2917" y="2308"/>
                  </a:cubicBezTo>
                  <a:cubicBezTo>
                    <a:pt x="2966" y="2308"/>
                    <a:pt x="3015" y="2303"/>
                    <a:pt x="3064" y="2294"/>
                  </a:cubicBezTo>
                  <a:cubicBezTo>
                    <a:pt x="3133" y="2280"/>
                    <a:pt x="3200" y="2255"/>
                    <a:pt x="3267" y="2217"/>
                  </a:cubicBezTo>
                  <a:lnTo>
                    <a:pt x="3288" y="2204"/>
                  </a:lnTo>
                  <a:cubicBezTo>
                    <a:pt x="3381" y="2150"/>
                    <a:pt x="3432" y="2097"/>
                    <a:pt x="3445" y="2042"/>
                  </a:cubicBezTo>
                  <a:cubicBezTo>
                    <a:pt x="3457" y="1988"/>
                    <a:pt x="3440" y="1935"/>
                    <a:pt x="3395" y="1883"/>
                  </a:cubicBezTo>
                  <a:lnTo>
                    <a:pt x="3395" y="1883"/>
                  </a:lnTo>
                  <a:cubicBezTo>
                    <a:pt x="3453" y="1899"/>
                    <a:pt x="3511" y="1907"/>
                    <a:pt x="3571" y="1907"/>
                  </a:cubicBezTo>
                  <a:cubicBezTo>
                    <a:pt x="3589" y="1907"/>
                    <a:pt x="3606" y="1906"/>
                    <a:pt x="3624" y="1905"/>
                  </a:cubicBezTo>
                  <a:cubicBezTo>
                    <a:pt x="3703" y="1898"/>
                    <a:pt x="3780" y="1873"/>
                    <a:pt x="3856" y="1829"/>
                  </a:cubicBezTo>
                  <a:cubicBezTo>
                    <a:pt x="3912" y="1797"/>
                    <a:pt x="3950" y="1763"/>
                    <a:pt x="3970" y="1728"/>
                  </a:cubicBezTo>
                  <a:cubicBezTo>
                    <a:pt x="3990" y="1693"/>
                    <a:pt x="3994" y="1659"/>
                    <a:pt x="3984" y="1624"/>
                  </a:cubicBezTo>
                  <a:cubicBezTo>
                    <a:pt x="3973" y="1589"/>
                    <a:pt x="3950" y="1556"/>
                    <a:pt x="3913" y="1521"/>
                  </a:cubicBezTo>
                  <a:cubicBezTo>
                    <a:pt x="3876" y="1487"/>
                    <a:pt x="3829" y="1453"/>
                    <a:pt x="3773" y="1421"/>
                  </a:cubicBezTo>
                  <a:cubicBezTo>
                    <a:pt x="3715" y="1387"/>
                    <a:pt x="3657" y="1360"/>
                    <a:pt x="3597" y="1338"/>
                  </a:cubicBezTo>
                  <a:cubicBezTo>
                    <a:pt x="3538" y="1318"/>
                    <a:pt x="3479" y="1305"/>
                    <a:pt x="3419" y="1298"/>
                  </a:cubicBezTo>
                  <a:cubicBezTo>
                    <a:pt x="3398" y="1296"/>
                    <a:pt x="3377" y="1295"/>
                    <a:pt x="3356" y="1295"/>
                  </a:cubicBezTo>
                  <a:close/>
                  <a:moveTo>
                    <a:pt x="3670" y="2296"/>
                  </a:moveTo>
                  <a:cubicBezTo>
                    <a:pt x="3668" y="2296"/>
                    <a:pt x="3665" y="2297"/>
                    <a:pt x="3662" y="2297"/>
                  </a:cubicBezTo>
                  <a:cubicBezTo>
                    <a:pt x="3635" y="2299"/>
                    <a:pt x="3609" y="2306"/>
                    <a:pt x="3587" y="2319"/>
                  </a:cubicBezTo>
                  <a:cubicBezTo>
                    <a:pt x="3563" y="2333"/>
                    <a:pt x="3551" y="2347"/>
                    <a:pt x="3548" y="2362"/>
                  </a:cubicBezTo>
                  <a:cubicBezTo>
                    <a:pt x="3547" y="2378"/>
                    <a:pt x="3556" y="2391"/>
                    <a:pt x="3575" y="2402"/>
                  </a:cubicBezTo>
                  <a:lnTo>
                    <a:pt x="3802" y="2533"/>
                  </a:lnTo>
                  <a:lnTo>
                    <a:pt x="3596" y="2652"/>
                  </a:lnTo>
                  <a:cubicBezTo>
                    <a:pt x="3578" y="2663"/>
                    <a:pt x="3572" y="2675"/>
                    <a:pt x="3578" y="2692"/>
                  </a:cubicBezTo>
                  <a:cubicBezTo>
                    <a:pt x="3583" y="2708"/>
                    <a:pt x="3599" y="2723"/>
                    <a:pt x="3623" y="2738"/>
                  </a:cubicBezTo>
                  <a:cubicBezTo>
                    <a:pt x="3649" y="2753"/>
                    <a:pt x="3676" y="2762"/>
                    <a:pt x="3703" y="2764"/>
                  </a:cubicBezTo>
                  <a:cubicBezTo>
                    <a:pt x="3708" y="2764"/>
                    <a:pt x="3713" y="2765"/>
                    <a:pt x="3718" y="2765"/>
                  </a:cubicBezTo>
                  <a:cubicBezTo>
                    <a:pt x="3738" y="2765"/>
                    <a:pt x="3755" y="2761"/>
                    <a:pt x="3769" y="2753"/>
                  </a:cubicBezTo>
                  <a:lnTo>
                    <a:pt x="3975" y="2633"/>
                  </a:lnTo>
                  <a:lnTo>
                    <a:pt x="4199" y="2763"/>
                  </a:lnTo>
                  <a:cubicBezTo>
                    <a:pt x="4217" y="2773"/>
                    <a:pt x="4241" y="2779"/>
                    <a:pt x="4268" y="2779"/>
                  </a:cubicBezTo>
                  <a:cubicBezTo>
                    <a:pt x="4296" y="2777"/>
                    <a:pt x="4322" y="2771"/>
                    <a:pt x="4346" y="2757"/>
                  </a:cubicBezTo>
                  <a:cubicBezTo>
                    <a:pt x="4368" y="2744"/>
                    <a:pt x="4381" y="2729"/>
                    <a:pt x="4382" y="2712"/>
                  </a:cubicBezTo>
                  <a:cubicBezTo>
                    <a:pt x="4384" y="2695"/>
                    <a:pt x="4375" y="2682"/>
                    <a:pt x="4357" y="2672"/>
                  </a:cubicBezTo>
                  <a:lnTo>
                    <a:pt x="4133" y="2542"/>
                  </a:lnTo>
                  <a:lnTo>
                    <a:pt x="4337" y="2424"/>
                  </a:lnTo>
                  <a:cubicBezTo>
                    <a:pt x="4354" y="2415"/>
                    <a:pt x="4360" y="2401"/>
                    <a:pt x="4357" y="2386"/>
                  </a:cubicBezTo>
                  <a:cubicBezTo>
                    <a:pt x="4354" y="2370"/>
                    <a:pt x="4339" y="2354"/>
                    <a:pt x="4313" y="2339"/>
                  </a:cubicBezTo>
                  <a:cubicBezTo>
                    <a:pt x="4288" y="2325"/>
                    <a:pt x="4261" y="2316"/>
                    <a:pt x="4232" y="2314"/>
                  </a:cubicBezTo>
                  <a:cubicBezTo>
                    <a:pt x="4226" y="2313"/>
                    <a:pt x="4221" y="2313"/>
                    <a:pt x="4215" y="2313"/>
                  </a:cubicBezTo>
                  <a:cubicBezTo>
                    <a:pt x="4194" y="2313"/>
                    <a:pt x="4177" y="2316"/>
                    <a:pt x="4163" y="2324"/>
                  </a:cubicBezTo>
                  <a:lnTo>
                    <a:pt x="3959" y="2442"/>
                  </a:lnTo>
                  <a:lnTo>
                    <a:pt x="3733" y="2311"/>
                  </a:lnTo>
                  <a:cubicBezTo>
                    <a:pt x="3716" y="2301"/>
                    <a:pt x="3695" y="2296"/>
                    <a:pt x="3670" y="2296"/>
                  </a:cubicBezTo>
                  <a:close/>
                  <a:moveTo>
                    <a:pt x="5401" y="2407"/>
                  </a:moveTo>
                  <a:cubicBezTo>
                    <a:pt x="5396" y="2407"/>
                    <a:pt x="5392" y="2407"/>
                    <a:pt x="5387" y="2407"/>
                  </a:cubicBezTo>
                  <a:cubicBezTo>
                    <a:pt x="5370" y="2407"/>
                    <a:pt x="5355" y="2410"/>
                    <a:pt x="5343" y="2417"/>
                  </a:cubicBezTo>
                  <a:cubicBezTo>
                    <a:pt x="5335" y="2423"/>
                    <a:pt x="5329" y="2429"/>
                    <a:pt x="5324" y="2437"/>
                  </a:cubicBezTo>
                  <a:lnTo>
                    <a:pt x="5066" y="3052"/>
                  </a:lnTo>
                  <a:cubicBezTo>
                    <a:pt x="5065" y="3054"/>
                    <a:pt x="5064" y="3057"/>
                    <a:pt x="5062" y="3060"/>
                  </a:cubicBezTo>
                  <a:cubicBezTo>
                    <a:pt x="5060" y="3062"/>
                    <a:pt x="5056" y="3065"/>
                    <a:pt x="5053" y="3067"/>
                  </a:cubicBezTo>
                  <a:lnTo>
                    <a:pt x="4604" y="3327"/>
                  </a:lnTo>
                  <a:cubicBezTo>
                    <a:pt x="4584" y="3338"/>
                    <a:pt x="4579" y="3353"/>
                    <a:pt x="4590" y="3372"/>
                  </a:cubicBezTo>
                  <a:cubicBezTo>
                    <a:pt x="4601" y="3390"/>
                    <a:pt x="4619" y="3407"/>
                    <a:pt x="4645" y="3423"/>
                  </a:cubicBezTo>
                  <a:cubicBezTo>
                    <a:pt x="4671" y="3437"/>
                    <a:pt x="4700" y="3447"/>
                    <a:pt x="4733" y="3454"/>
                  </a:cubicBezTo>
                  <a:cubicBezTo>
                    <a:pt x="4744" y="3456"/>
                    <a:pt x="4754" y="3457"/>
                    <a:pt x="4764" y="3457"/>
                  </a:cubicBezTo>
                  <a:cubicBezTo>
                    <a:pt x="4782" y="3457"/>
                    <a:pt x="4798" y="3454"/>
                    <a:pt x="4811" y="3446"/>
                  </a:cubicBezTo>
                  <a:lnTo>
                    <a:pt x="5259" y="3187"/>
                  </a:lnTo>
                  <a:cubicBezTo>
                    <a:pt x="5266" y="3184"/>
                    <a:pt x="5274" y="3181"/>
                    <a:pt x="5283" y="3178"/>
                  </a:cubicBezTo>
                  <a:lnTo>
                    <a:pt x="6348" y="3029"/>
                  </a:lnTo>
                  <a:cubicBezTo>
                    <a:pt x="6357" y="3026"/>
                    <a:pt x="6364" y="3025"/>
                    <a:pt x="6368" y="3023"/>
                  </a:cubicBezTo>
                  <a:cubicBezTo>
                    <a:pt x="6373" y="3021"/>
                    <a:pt x="6377" y="3018"/>
                    <a:pt x="6380" y="3017"/>
                  </a:cubicBezTo>
                  <a:cubicBezTo>
                    <a:pt x="6393" y="3009"/>
                    <a:pt x="6398" y="3002"/>
                    <a:pt x="6400" y="2991"/>
                  </a:cubicBezTo>
                  <a:cubicBezTo>
                    <a:pt x="6401" y="2980"/>
                    <a:pt x="6398" y="2970"/>
                    <a:pt x="6393" y="2959"/>
                  </a:cubicBezTo>
                  <a:cubicBezTo>
                    <a:pt x="6388" y="2947"/>
                    <a:pt x="6379" y="2936"/>
                    <a:pt x="6367" y="2925"/>
                  </a:cubicBezTo>
                  <a:cubicBezTo>
                    <a:pt x="6356" y="2914"/>
                    <a:pt x="6343" y="2905"/>
                    <a:pt x="6330" y="2897"/>
                  </a:cubicBezTo>
                  <a:cubicBezTo>
                    <a:pt x="6308" y="2885"/>
                    <a:pt x="6284" y="2879"/>
                    <a:pt x="6256" y="2879"/>
                  </a:cubicBezTo>
                  <a:cubicBezTo>
                    <a:pt x="6245" y="2879"/>
                    <a:pt x="6232" y="2880"/>
                    <a:pt x="6219" y="2882"/>
                  </a:cubicBezTo>
                  <a:lnTo>
                    <a:pt x="5337" y="3023"/>
                  </a:lnTo>
                  <a:lnTo>
                    <a:pt x="5578" y="2512"/>
                  </a:lnTo>
                  <a:cubicBezTo>
                    <a:pt x="5582" y="2498"/>
                    <a:pt x="5584" y="2487"/>
                    <a:pt x="5581" y="2477"/>
                  </a:cubicBezTo>
                  <a:cubicBezTo>
                    <a:pt x="5579" y="2468"/>
                    <a:pt x="5569" y="2458"/>
                    <a:pt x="5552" y="2448"/>
                  </a:cubicBezTo>
                  <a:cubicBezTo>
                    <a:pt x="5537" y="2440"/>
                    <a:pt x="5521" y="2433"/>
                    <a:pt x="5503" y="2426"/>
                  </a:cubicBezTo>
                  <a:cubicBezTo>
                    <a:pt x="5484" y="2419"/>
                    <a:pt x="5465" y="2414"/>
                    <a:pt x="5445" y="2410"/>
                  </a:cubicBezTo>
                  <a:cubicBezTo>
                    <a:pt x="5430" y="2408"/>
                    <a:pt x="5415" y="2407"/>
                    <a:pt x="5401" y="2407"/>
                  </a:cubicBezTo>
                  <a:close/>
                  <a:moveTo>
                    <a:pt x="6451" y="3924"/>
                  </a:moveTo>
                  <a:cubicBezTo>
                    <a:pt x="6471" y="3924"/>
                    <a:pt x="6492" y="3927"/>
                    <a:pt x="6513" y="3933"/>
                  </a:cubicBezTo>
                  <a:cubicBezTo>
                    <a:pt x="6573" y="3947"/>
                    <a:pt x="6639" y="3977"/>
                    <a:pt x="6714" y="4019"/>
                  </a:cubicBezTo>
                  <a:lnTo>
                    <a:pt x="6772" y="4053"/>
                  </a:lnTo>
                  <a:lnTo>
                    <a:pt x="6699" y="4095"/>
                  </a:lnTo>
                  <a:cubicBezTo>
                    <a:pt x="6681" y="4105"/>
                    <a:pt x="6659" y="4113"/>
                    <a:pt x="6633" y="4116"/>
                  </a:cubicBezTo>
                  <a:cubicBezTo>
                    <a:pt x="6612" y="4120"/>
                    <a:pt x="6590" y="4121"/>
                    <a:pt x="6567" y="4121"/>
                  </a:cubicBezTo>
                  <a:cubicBezTo>
                    <a:pt x="6560" y="4121"/>
                    <a:pt x="6553" y="4121"/>
                    <a:pt x="6546" y="4121"/>
                  </a:cubicBezTo>
                  <a:cubicBezTo>
                    <a:pt x="6516" y="4119"/>
                    <a:pt x="6485" y="4113"/>
                    <a:pt x="6454" y="4105"/>
                  </a:cubicBezTo>
                  <a:cubicBezTo>
                    <a:pt x="6423" y="4097"/>
                    <a:pt x="6394" y="4085"/>
                    <a:pt x="6368" y="4070"/>
                  </a:cubicBezTo>
                  <a:cubicBezTo>
                    <a:pt x="6337" y="4051"/>
                    <a:pt x="6317" y="4032"/>
                    <a:pt x="6312" y="4010"/>
                  </a:cubicBezTo>
                  <a:cubicBezTo>
                    <a:pt x="6306" y="3989"/>
                    <a:pt x="6320" y="3970"/>
                    <a:pt x="6353" y="3951"/>
                  </a:cubicBezTo>
                  <a:cubicBezTo>
                    <a:pt x="6383" y="3933"/>
                    <a:pt x="6416" y="3924"/>
                    <a:pt x="6451" y="3924"/>
                  </a:cubicBezTo>
                  <a:close/>
                  <a:moveTo>
                    <a:pt x="6604" y="3426"/>
                  </a:moveTo>
                  <a:cubicBezTo>
                    <a:pt x="6600" y="3426"/>
                    <a:pt x="6596" y="3426"/>
                    <a:pt x="6591" y="3426"/>
                  </a:cubicBezTo>
                  <a:cubicBezTo>
                    <a:pt x="6482" y="3428"/>
                    <a:pt x="6377" y="3444"/>
                    <a:pt x="6275" y="3473"/>
                  </a:cubicBezTo>
                  <a:cubicBezTo>
                    <a:pt x="6173" y="3503"/>
                    <a:pt x="6079" y="3543"/>
                    <a:pt x="5991" y="3594"/>
                  </a:cubicBezTo>
                  <a:cubicBezTo>
                    <a:pt x="5889" y="3652"/>
                    <a:pt x="5817" y="3712"/>
                    <a:pt x="5775" y="3773"/>
                  </a:cubicBezTo>
                  <a:cubicBezTo>
                    <a:pt x="5732" y="3834"/>
                    <a:pt x="5713" y="3893"/>
                    <a:pt x="5716" y="3951"/>
                  </a:cubicBezTo>
                  <a:cubicBezTo>
                    <a:pt x="5719" y="4009"/>
                    <a:pt x="5743" y="4065"/>
                    <a:pt x="5787" y="4116"/>
                  </a:cubicBezTo>
                  <a:cubicBezTo>
                    <a:pt x="5831" y="4169"/>
                    <a:pt x="5889" y="4217"/>
                    <a:pt x="5963" y="4259"/>
                  </a:cubicBezTo>
                  <a:cubicBezTo>
                    <a:pt x="5996" y="4278"/>
                    <a:pt x="6035" y="4299"/>
                    <a:pt x="6080" y="4319"/>
                  </a:cubicBezTo>
                  <a:cubicBezTo>
                    <a:pt x="6124" y="4338"/>
                    <a:pt x="6168" y="4356"/>
                    <a:pt x="6212" y="4371"/>
                  </a:cubicBezTo>
                  <a:cubicBezTo>
                    <a:pt x="6255" y="4384"/>
                    <a:pt x="6296" y="4394"/>
                    <a:pt x="6332" y="4401"/>
                  </a:cubicBezTo>
                  <a:cubicBezTo>
                    <a:pt x="6347" y="4403"/>
                    <a:pt x="6359" y="4405"/>
                    <a:pt x="6371" y="4405"/>
                  </a:cubicBezTo>
                  <a:cubicBezTo>
                    <a:pt x="6388" y="4405"/>
                    <a:pt x="6402" y="4402"/>
                    <a:pt x="6412" y="4396"/>
                  </a:cubicBezTo>
                  <a:cubicBezTo>
                    <a:pt x="6421" y="4390"/>
                    <a:pt x="6428" y="4381"/>
                    <a:pt x="6432" y="4367"/>
                  </a:cubicBezTo>
                  <a:cubicBezTo>
                    <a:pt x="6437" y="4355"/>
                    <a:pt x="6431" y="4344"/>
                    <a:pt x="6414" y="4334"/>
                  </a:cubicBezTo>
                  <a:cubicBezTo>
                    <a:pt x="6404" y="4328"/>
                    <a:pt x="6389" y="4322"/>
                    <a:pt x="6371" y="4317"/>
                  </a:cubicBezTo>
                  <a:cubicBezTo>
                    <a:pt x="6352" y="4311"/>
                    <a:pt x="6330" y="4306"/>
                    <a:pt x="6303" y="4296"/>
                  </a:cubicBezTo>
                  <a:cubicBezTo>
                    <a:pt x="6275" y="4289"/>
                    <a:pt x="6244" y="4277"/>
                    <a:pt x="6210" y="4263"/>
                  </a:cubicBezTo>
                  <a:cubicBezTo>
                    <a:pt x="6177" y="4249"/>
                    <a:pt x="6139" y="4230"/>
                    <a:pt x="6099" y="4208"/>
                  </a:cubicBezTo>
                  <a:cubicBezTo>
                    <a:pt x="6013" y="4158"/>
                    <a:pt x="5955" y="4108"/>
                    <a:pt x="5923" y="4061"/>
                  </a:cubicBezTo>
                  <a:cubicBezTo>
                    <a:pt x="5893" y="4013"/>
                    <a:pt x="5882" y="3965"/>
                    <a:pt x="5892" y="3920"/>
                  </a:cubicBezTo>
                  <a:cubicBezTo>
                    <a:pt x="5902" y="3875"/>
                    <a:pt x="5929" y="3831"/>
                    <a:pt x="5972" y="3790"/>
                  </a:cubicBezTo>
                  <a:cubicBezTo>
                    <a:pt x="6016" y="3748"/>
                    <a:pt x="6069" y="3709"/>
                    <a:pt x="6132" y="3673"/>
                  </a:cubicBezTo>
                  <a:cubicBezTo>
                    <a:pt x="6199" y="3634"/>
                    <a:pt x="6271" y="3602"/>
                    <a:pt x="6349" y="3575"/>
                  </a:cubicBezTo>
                  <a:cubicBezTo>
                    <a:pt x="6427" y="3549"/>
                    <a:pt x="6509" y="3534"/>
                    <a:pt x="6596" y="3529"/>
                  </a:cubicBezTo>
                  <a:cubicBezTo>
                    <a:pt x="6611" y="3528"/>
                    <a:pt x="6627" y="3527"/>
                    <a:pt x="6642" y="3527"/>
                  </a:cubicBezTo>
                  <a:cubicBezTo>
                    <a:pt x="6714" y="3527"/>
                    <a:pt x="6788" y="3536"/>
                    <a:pt x="6864" y="3553"/>
                  </a:cubicBezTo>
                  <a:cubicBezTo>
                    <a:pt x="6957" y="3576"/>
                    <a:pt x="7052" y="3614"/>
                    <a:pt x="7150" y="3670"/>
                  </a:cubicBezTo>
                  <a:cubicBezTo>
                    <a:pt x="7320" y="3768"/>
                    <a:pt x="7402" y="3865"/>
                    <a:pt x="7396" y="3961"/>
                  </a:cubicBezTo>
                  <a:cubicBezTo>
                    <a:pt x="7391" y="4056"/>
                    <a:pt x="7308" y="4149"/>
                    <a:pt x="7150" y="4240"/>
                  </a:cubicBezTo>
                  <a:cubicBezTo>
                    <a:pt x="7125" y="4255"/>
                    <a:pt x="7096" y="4269"/>
                    <a:pt x="7063" y="4285"/>
                  </a:cubicBezTo>
                  <a:cubicBezTo>
                    <a:pt x="7030" y="4301"/>
                    <a:pt x="6996" y="4315"/>
                    <a:pt x="6961" y="4325"/>
                  </a:cubicBezTo>
                  <a:cubicBezTo>
                    <a:pt x="6927" y="4336"/>
                    <a:pt x="6892" y="4342"/>
                    <a:pt x="6859" y="4343"/>
                  </a:cubicBezTo>
                  <a:cubicBezTo>
                    <a:pt x="6857" y="4343"/>
                    <a:pt x="6854" y="4343"/>
                    <a:pt x="6852" y="4343"/>
                  </a:cubicBezTo>
                  <a:cubicBezTo>
                    <a:pt x="6821" y="4343"/>
                    <a:pt x="6794" y="4336"/>
                    <a:pt x="6770" y="4322"/>
                  </a:cubicBezTo>
                  <a:cubicBezTo>
                    <a:pt x="6748" y="4309"/>
                    <a:pt x="6736" y="4294"/>
                    <a:pt x="6735" y="4277"/>
                  </a:cubicBezTo>
                  <a:cubicBezTo>
                    <a:pt x="6735" y="4260"/>
                    <a:pt x="6746" y="4242"/>
                    <a:pt x="6771" y="4222"/>
                  </a:cubicBezTo>
                  <a:lnTo>
                    <a:pt x="7068" y="4050"/>
                  </a:lnTo>
                  <a:cubicBezTo>
                    <a:pt x="7107" y="4028"/>
                    <a:pt x="7133" y="4005"/>
                    <a:pt x="7146" y="3979"/>
                  </a:cubicBezTo>
                  <a:cubicBezTo>
                    <a:pt x="7160" y="3953"/>
                    <a:pt x="7162" y="3927"/>
                    <a:pt x="7155" y="3900"/>
                  </a:cubicBezTo>
                  <a:cubicBezTo>
                    <a:pt x="7148" y="3874"/>
                    <a:pt x="7132" y="3847"/>
                    <a:pt x="7105" y="3820"/>
                  </a:cubicBezTo>
                  <a:cubicBezTo>
                    <a:pt x="7079" y="3793"/>
                    <a:pt x="7044" y="3767"/>
                    <a:pt x="7001" y="3742"/>
                  </a:cubicBezTo>
                  <a:cubicBezTo>
                    <a:pt x="6971" y="3724"/>
                    <a:pt x="6936" y="3708"/>
                    <a:pt x="6898" y="3693"/>
                  </a:cubicBezTo>
                  <a:cubicBezTo>
                    <a:pt x="6861" y="3677"/>
                    <a:pt x="6825" y="3665"/>
                    <a:pt x="6790" y="3656"/>
                  </a:cubicBezTo>
                  <a:cubicBezTo>
                    <a:pt x="6755" y="3647"/>
                    <a:pt x="6724" y="3641"/>
                    <a:pt x="6696" y="3640"/>
                  </a:cubicBezTo>
                  <a:cubicBezTo>
                    <a:pt x="6692" y="3640"/>
                    <a:pt x="6689" y="3640"/>
                    <a:pt x="6685" y="3640"/>
                  </a:cubicBezTo>
                  <a:cubicBezTo>
                    <a:pt x="6661" y="3640"/>
                    <a:pt x="6643" y="3643"/>
                    <a:pt x="6632" y="3650"/>
                  </a:cubicBezTo>
                  <a:cubicBezTo>
                    <a:pt x="6618" y="3658"/>
                    <a:pt x="6608" y="3669"/>
                    <a:pt x="6600" y="3684"/>
                  </a:cubicBezTo>
                  <a:cubicBezTo>
                    <a:pt x="6592" y="3701"/>
                    <a:pt x="6596" y="3713"/>
                    <a:pt x="6611" y="3722"/>
                  </a:cubicBezTo>
                  <a:cubicBezTo>
                    <a:pt x="6619" y="3727"/>
                    <a:pt x="6630" y="3730"/>
                    <a:pt x="6644" y="3733"/>
                  </a:cubicBezTo>
                  <a:cubicBezTo>
                    <a:pt x="6659" y="3736"/>
                    <a:pt x="6675" y="3739"/>
                    <a:pt x="6696" y="3744"/>
                  </a:cubicBezTo>
                  <a:cubicBezTo>
                    <a:pt x="6715" y="3748"/>
                    <a:pt x="6737" y="3755"/>
                    <a:pt x="6763" y="3765"/>
                  </a:cubicBezTo>
                  <a:cubicBezTo>
                    <a:pt x="6789" y="3774"/>
                    <a:pt x="6816" y="3788"/>
                    <a:pt x="6847" y="3804"/>
                  </a:cubicBezTo>
                  <a:cubicBezTo>
                    <a:pt x="6960" y="3871"/>
                    <a:pt x="6974" y="3929"/>
                    <a:pt x="6885" y="3980"/>
                  </a:cubicBezTo>
                  <a:lnTo>
                    <a:pt x="6855" y="3998"/>
                  </a:lnTo>
                  <a:lnTo>
                    <a:pt x="6782" y="3956"/>
                  </a:lnTo>
                  <a:cubicBezTo>
                    <a:pt x="6725" y="3923"/>
                    <a:pt x="6670" y="3894"/>
                    <a:pt x="6616" y="3871"/>
                  </a:cubicBezTo>
                  <a:cubicBezTo>
                    <a:pt x="6562" y="3847"/>
                    <a:pt x="6510" y="3830"/>
                    <a:pt x="6459" y="3820"/>
                  </a:cubicBezTo>
                  <a:cubicBezTo>
                    <a:pt x="6425" y="3812"/>
                    <a:pt x="6391" y="3809"/>
                    <a:pt x="6359" y="3809"/>
                  </a:cubicBezTo>
                  <a:cubicBezTo>
                    <a:pt x="6344" y="3809"/>
                    <a:pt x="6329" y="3810"/>
                    <a:pt x="6315" y="3811"/>
                  </a:cubicBezTo>
                  <a:cubicBezTo>
                    <a:pt x="6269" y="3816"/>
                    <a:pt x="6225" y="3830"/>
                    <a:pt x="6183" y="3854"/>
                  </a:cubicBezTo>
                  <a:cubicBezTo>
                    <a:pt x="6147" y="3874"/>
                    <a:pt x="6124" y="3896"/>
                    <a:pt x="6112" y="3918"/>
                  </a:cubicBezTo>
                  <a:cubicBezTo>
                    <a:pt x="6101" y="3941"/>
                    <a:pt x="6099" y="3963"/>
                    <a:pt x="6106" y="3987"/>
                  </a:cubicBezTo>
                  <a:cubicBezTo>
                    <a:pt x="6114" y="4009"/>
                    <a:pt x="6128" y="4031"/>
                    <a:pt x="6150" y="4052"/>
                  </a:cubicBezTo>
                  <a:cubicBezTo>
                    <a:pt x="6171" y="4074"/>
                    <a:pt x="6197" y="4094"/>
                    <a:pt x="6228" y="4112"/>
                  </a:cubicBezTo>
                  <a:cubicBezTo>
                    <a:pt x="6284" y="4143"/>
                    <a:pt x="6339" y="4164"/>
                    <a:pt x="6395" y="4173"/>
                  </a:cubicBezTo>
                  <a:cubicBezTo>
                    <a:pt x="6446" y="4182"/>
                    <a:pt x="6502" y="4186"/>
                    <a:pt x="6562" y="4186"/>
                  </a:cubicBezTo>
                  <a:cubicBezTo>
                    <a:pt x="6569" y="4186"/>
                    <a:pt x="6575" y="4186"/>
                    <a:pt x="6582" y="4186"/>
                  </a:cubicBezTo>
                  <a:lnTo>
                    <a:pt x="6582" y="4186"/>
                  </a:lnTo>
                  <a:cubicBezTo>
                    <a:pt x="6556" y="4211"/>
                    <a:pt x="6548" y="4240"/>
                    <a:pt x="6558" y="4275"/>
                  </a:cubicBezTo>
                  <a:cubicBezTo>
                    <a:pt x="6570" y="4309"/>
                    <a:pt x="6602" y="4342"/>
                    <a:pt x="6656" y="4373"/>
                  </a:cubicBezTo>
                  <a:cubicBezTo>
                    <a:pt x="6705" y="4401"/>
                    <a:pt x="6757" y="4418"/>
                    <a:pt x="6811" y="4426"/>
                  </a:cubicBezTo>
                  <a:cubicBezTo>
                    <a:pt x="6838" y="4430"/>
                    <a:pt x="6866" y="4432"/>
                    <a:pt x="6894" y="4432"/>
                  </a:cubicBezTo>
                  <a:cubicBezTo>
                    <a:pt x="6922" y="4432"/>
                    <a:pt x="6950" y="4430"/>
                    <a:pt x="6978" y="4426"/>
                  </a:cubicBezTo>
                  <a:cubicBezTo>
                    <a:pt x="7035" y="4417"/>
                    <a:pt x="7091" y="4402"/>
                    <a:pt x="7148" y="4381"/>
                  </a:cubicBezTo>
                  <a:cubicBezTo>
                    <a:pt x="7205" y="4360"/>
                    <a:pt x="7259" y="4334"/>
                    <a:pt x="7311" y="4304"/>
                  </a:cubicBezTo>
                  <a:cubicBezTo>
                    <a:pt x="7495" y="4197"/>
                    <a:pt x="7584" y="4084"/>
                    <a:pt x="7577" y="3962"/>
                  </a:cubicBezTo>
                  <a:cubicBezTo>
                    <a:pt x="7571" y="3840"/>
                    <a:pt x="7466" y="3722"/>
                    <a:pt x="7264" y="3606"/>
                  </a:cubicBezTo>
                  <a:cubicBezTo>
                    <a:pt x="7153" y="3541"/>
                    <a:pt x="7040" y="3495"/>
                    <a:pt x="6925" y="3467"/>
                  </a:cubicBezTo>
                  <a:cubicBezTo>
                    <a:pt x="6815" y="3439"/>
                    <a:pt x="6708" y="3426"/>
                    <a:pt x="6604" y="34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2" name="Google Shape;2729;p56">
              <a:extLst>
                <a:ext uri="{FF2B5EF4-FFF2-40B4-BE49-F238E27FC236}">
                  <a16:creationId xmlns:a16="http://schemas.microsoft.com/office/drawing/2014/main" id="{DED63275-004F-D84D-8E60-1B351C06A72E}"/>
                </a:ext>
              </a:extLst>
            </p:cNvPr>
            <p:cNvSpPr/>
            <p:nvPr/>
          </p:nvSpPr>
          <p:spPr>
            <a:xfrm>
              <a:off x="-3775992" y="3110259"/>
              <a:ext cx="31287" cy="18001"/>
            </a:xfrm>
            <a:custGeom>
              <a:avLst/>
              <a:gdLst/>
              <a:ahLst/>
              <a:cxnLst/>
              <a:rect l="l" t="t" r="r" b="b"/>
              <a:pathLst>
                <a:path w="511" h="294" extrusionOk="0">
                  <a:moveTo>
                    <a:pt x="0" y="0"/>
                  </a:moveTo>
                  <a:lnTo>
                    <a:pt x="1" y="68"/>
                  </a:lnTo>
                  <a:lnTo>
                    <a:pt x="510" y="293"/>
                  </a:lnTo>
                  <a:lnTo>
                    <a:pt x="510" y="293"/>
                  </a:lnTo>
                  <a:lnTo>
                    <a:pt x="0" y="0"/>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3" name="Google Shape;2730;p56">
              <a:extLst>
                <a:ext uri="{FF2B5EF4-FFF2-40B4-BE49-F238E27FC236}">
                  <a16:creationId xmlns:a16="http://schemas.microsoft.com/office/drawing/2014/main" id="{E667A778-ADCA-D15B-683B-1A3384DCE5FA}"/>
                </a:ext>
              </a:extLst>
            </p:cNvPr>
            <p:cNvSpPr/>
            <p:nvPr/>
          </p:nvSpPr>
          <p:spPr>
            <a:xfrm>
              <a:off x="-4011399" y="3293807"/>
              <a:ext cx="58655" cy="58961"/>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4" name="Google Shape;2731;p56">
              <a:extLst>
                <a:ext uri="{FF2B5EF4-FFF2-40B4-BE49-F238E27FC236}">
                  <a16:creationId xmlns:a16="http://schemas.microsoft.com/office/drawing/2014/main" id="{EE10882B-592F-A7F6-E55C-6AD6722AB9AB}"/>
                </a:ext>
              </a:extLst>
            </p:cNvPr>
            <p:cNvSpPr/>
            <p:nvPr/>
          </p:nvSpPr>
          <p:spPr>
            <a:xfrm>
              <a:off x="-3821971" y="2972077"/>
              <a:ext cx="1163" cy="796"/>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5" name="Google Shape;2732;p56">
              <a:extLst>
                <a:ext uri="{FF2B5EF4-FFF2-40B4-BE49-F238E27FC236}">
                  <a16:creationId xmlns:a16="http://schemas.microsoft.com/office/drawing/2014/main" id="{C4BF06F3-5EA4-76EE-F59D-0DC54EC3F59F}"/>
                </a:ext>
              </a:extLst>
            </p:cNvPr>
            <p:cNvSpPr/>
            <p:nvPr/>
          </p:nvSpPr>
          <p:spPr>
            <a:xfrm>
              <a:off x="-3929175" y="3114667"/>
              <a:ext cx="87554" cy="99432"/>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6" name="Google Shape;2733;p56">
              <a:extLst>
                <a:ext uri="{FF2B5EF4-FFF2-40B4-BE49-F238E27FC236}">
                  <a16:creationId xmlns:a16="http://schemas.microsoft.com/office/drawing/2014/main" id="{A1FDB722-A1B5-5FC6-1ED2-48A97F3EF1C0}"/>
                </a:ext>
              </a:extLst>
            </p:cNvPr>
            <p:cNvSpPr/>
            <p:nvPr/>
          </p:nvSpPr>
          <p:spPr>
            <a:xfrm>
              <a:off x="-3959542" y="2995403"/>
              <a:ext cx="85656" cy="51002"/>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7" name="Google Shape;2734;p56">
              <a:extLst>
                <a:ext uri="{FF2B5EF4-FFF2-40B4-BE49-F238E27FC236}">
                  <a16:creationId xmlns:a16="http://schemas.microsoft.com/office/drawing/2014/main" id="{F229BD1C-9C30-499F-CB31-3E6CDCA9D92E}"/>
                </a:ext>
              </a:extLst>
            </p:cNvPr>
            <p:cNvSpPr/>
            <p:nvPr/>
          </p:nvSpPr>
          <p:spPr>
            <a:xfrm>
              <a:off x="-4059828" y="3023321"/>
              <a:ext cx="105188" cy="135679"/>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8" name="Google Shape;2735;p56">
              <a:extLst>
                <a:ext uri="{FF2B5EF4-FFF2-40B4-BE49-F238E27FC236}">
                  <a16:creationId xmlns:a16="http://schemas.microsoft.com/office/drawing/2014/main" id="{F98DE741-AF17-BF1A-41EB-CF1E687ECB5E}"/>
                </a:ext>
              </a:extLst>
            </p:cNvPr>
            <p:cNvSpPr/>
            <p:nvPr/>
          </p:nvSpPr>
          <p:spPr>
            <a:xfrm>
              <a:off x="-4053093" y="3284930"/>
              <a:ext cx="40655" cy="35818"/>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89" name="Google Shape;2736;p56">
              <a:extLst>
                <a:ext uri="{FF2B5EF4-FFF2-40B4-BE49-F238E27FC236}">
                  <a16:creationId xmlns:a16="http://schemas.microsoft.com/office/drawing/2014/main" id="{92DBC657-BACB-CA04-9568-4368572546DB}"/>
                </a:ext>
              </a:extLst>
            </p:cNvPr>
            <p:cNvSpPr/>
            <p:nvPr/>
          </p:nvSpPr>
          <p:spPr>
            <a:xfrm>
              <a:off x="-4040481" y="3234236"/>
              <a:ext cx="45920" cy="59513"/>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0" name="Google Shape;2737;p56">
              <a:extLst>
                <a:ext uri="{FF2B5EF4-FFF2-40B4-BE49-F238E27FC236}">
                  <a16:creationId xmlns:a16="http://schemas.microsoft.com/office/drawing/2014/main" id="{03F25C1A-DC27-A711-B797-C486947F3A75}"/>
                </a:ext>
              </a:extLst>
            </p:cNvPr>
            <p:cNvSpPr/>
            <p:nvPr/>
          </p:nvSpPr>
          <p:spPr>
            <a:xfrm>
              <a:off x="-4010909" y="3207237"/>
              <a:ext cx="16348" cy="36369"/>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1" name="Google Shape;2738;p56">
              <a:extLst>
                <a:ext uri="{FF2B5EF4-FFF2-40B4-BE49-F238E27FC236}">
                  <a16:creationId xmlns:a16="http://schemas.microsoft.com/office/drawing/2014/main" id="{A4307F56-2D18-73A0-0711-EF9755572965}"/>
                </a:ext>
              </a:extLst>
            </p:cNvPr>
            <p:cNvSpPr/>
            <p:nvPr/>
          </p:nvSpPr>
          <p:spPr>
            <a:xfrm>
              <a:off x="-4019848" y="2991485"/>
              <a:ext cx="92269" cy="67778"/>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2" name="Google Shape;2739;p56">
              <a:extLst>
                <a:ext uri="{FF2B5EF4-FFF2-40B4-BE49-F238E27FC236}">
                  <a16:creationId xmlns:a16="http://schemas.microsoft.com/office/drawing/2014/main" id="{C1179A6C-C37B-FAA1-6BB5-CDB467FCB776}"/>
                </a:ext>
              </a:extLst>
            </p:cNvPr>
            <p:cNvSpPr/>
            <p:nvPr/>
          </p:nvSpPr>
          <p:spPr>
            <a:xfrm>
              <a:off x="-3936460" y="2940118"/>
              <a:ext cx="178109" cy="94902"/>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3" name="Google Shape;2740;p56">
              <a:extLst>
                <a:ext uri="{FF2B5EF4-FFF2-40B4-BE49-F238E27FC236}">
                  <a16:creationId xmlns:a16="http://schemas.microsoft.com/office/drawing/2014/main" id="{DBAF91D4-F013-9C3E-A309-8A75825908A2}"/>
                </a:ext>
              </a:extLst>
            </p:cNvPr>
            <p:cNvSpPr/>
            <p:nvPr/>
          </p:nvSpPr>
          <p:spPr>
            <a:xfrm>
              <a:off x="-4280174" y="3201727"/>
              <a:ext cx="31960" cy="33736"/>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4" name="Google Shape;2741;p56">
              <a:extLst>
                <a:ext uri="{FF2B5EF4-FFF2-40B4-BE49-F238E27FC236}">
                  <a16:creationId xmlns:a16="http://schemas.microsoft.com/office/drawing/2014/main" id="{98F6FE9F-DD18-2B29-7DA1-9EA2C046F46C}"/>
                </a:ext>
              </a:extLst>
            </p:cNvPr>
            <p:cNvSpPr/>
            <p:nvPr/>
          </p:nvSpPr>
          <p:spPr>
            <a:xfrm>
              <a:off x="-4259664" y="3276542"/>
              <a:ext cx="104392" cy="134822"/>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5" name="Google Shape;2742;p56">
              <a:extLst>
                <a:ext uri="{FF2B5EF4-FFF2-40B4-BE49-F238E27FC236}">
                  <a16:creationId xmlns:a16="http://schemas.microsoft.com/office/drawing/2014/main" id="{3A1F0B0B-BA36-4D85-9187-7DEDC063DF51}"/>
                </a:ext>
              </a:extLst>
            </p:cNvPr>
            <p:cNvSpPr/>
            <p:nvPr/>
          </p:nvSpPr>
          <p:spPr>
            <a:xfrm>
              <a:off x="-4466235" y="3299378"/>
              <a:ext cx="128454" cy="132862"/>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6" name="Google Shape;2743;p56">
              <a:extLst>
                <a:ext uri="{FF2B5EF4-FFF2-40B4-BE49-F238E27FC236}">
                  <a16:creationId xmlns:a16="http://schemas.microsoft.com/office/drawing/2014/main" id="{997888BA-2BD6-DD5C-AF1A-B6F6DB156E03}"/>
                </a:ext>
              </a:extLst>
            </p:cNvPr>
            <p:cNvSpPr/>
            <p:nvPr/>
          </p:nvSpPr>
          <p:spPr>
            <a:xfrm>
              <a:off x="-4424174" y="3254624"/>
              <a:ext cx="86391" cy="8069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7" name="Google Shape;2744;p56">
              <a:extLst>
                <a:ext uri="{FF2B5EF4-FFF2-40B4-BE49-F238E27FC236}">
                  <a16:creationId xmlns:a16="http://schemas.microsoft.com/office/drawing/2014/main" id="{1E9BD23A-57FB-35BF-0A1E-F2CDCA9170B6}"/>
                </a:ext>
              </a:extLst>
            </p:cNvPr>
            <p:cNvSpPr/>
            <p:nvPr/>
          </p:nvSpPr>
          <p:spPr>
            <a:xfrm>
              <a:off x="-4466235" y="3396295"/>
              <a:ext cx="128454" cy="179578"/>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8" name="Google Shape;2745;p56">
              <a:extLst>
                <a:ext uri="{FF2B5EF4-FFF2-40B4-BE49-F238E27FC236}">
                  <a16:creationId xmlns:a16="http://schemas.microsoft.com/office/drawing/2014/main" id="{1AC15CB8-5194-A850-ADD2-28BBA3F9F2FF}"/>
                </a:ext>
              </a:extLst>
            </p:cNvPr>
            <p:cNvSpPr/>
            <p:nvPr/>
          </p:nvSpPr>
          <p:spPr>
            <a:xfrm>
              <a:off x="-4290643" y="3533191"/>
              <a:ext cx="61349" cy="50451"/>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499" name="Google Shape;2746;p56">
              <a:extLst>
                <a:ext uri="{FF2B5EF4-FFF2-40B4-BE49-F238E27FC236}">
                  <a16:creationId xmlns:a16="http://schemas.microsoft.com/office/drawing/2014/main" id="{2026A819-BDFF-9DC0-2572-FADD2FB94908}"/>
                </a:ext>
              </a:extLst>
            </p:cNvPr>
            <p:cNvSpPr/>
            <p:nvPr/>
          </p:nvSpPr>
          <p:spPr>
            <a:xfrm>
              <a:off x="-4424174" y="3093667"/>
              <a:ext cx="194885" cy="1968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0" name="Google Shape;2747;p56">
              <a:extLst>
                <a:ext uri="{FF2B5EF4-FFF2-40B4-BE49-F238E27FC236}">
                  <a16:creationId xmlns:a16="http://schemas.microsoft.com/office/drawing/2014/main" id="{B8558780-78E8-2FF2-B4D8-64BF6C379E44}"/>
                </a:ext>
              </a:extLst>
            </p:cNvPr>
            <p:cNvSpPr/>
            <p:nvPr/>
          </p:nvSpPr>
          <p:spPr>
            <a:xfrm>
              <a:off x="-4291562" y="3058280"/>
              <a:ext cx="207682" cy="9643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1" name="Google Shape;2748;p56">
              <a:extLst>
                <a:ext uri="{FF2B5EF4-FFF2-40B4-BE49-F238E27FC236}">
                  <a16:creationId xmlns:a16="http://schemas.microsoft.com/office/drawing/2014/main" id="{28E09F4C-6DB1-ABDD-E5E9-261B07F95309}"/>
                </a:ext>
              </a:extLst>
            </p:cNvPr>
            <p:cNvSpPr/>
            <p:nvPr/>
          </p:nvSpPr>
          <p:spPr>
            <a:xfrm>
              <a:off x="-4077154" y="3173380"/>
              <a:ext cx="62880" cy="40655"/>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2" name="Google Shape;2749;p56">
              <a:extLst>
                <a:ext uri="{FF2B5EF4-FFF2-40B4-BE49-F238E27FC236}">
                  <a16:creationId xmlns:a16="http://schemas.microsoft.com/office/drawing/2014/main" id="{4BD3B7F1-06B2-AB6E-46A7-0E22E0A3B31D}"/>
                </a:ext>
              </a:extLst>
            </p:cNvPr>
            <p:cNvSpPr/>
            <p:nvPr/>
          </p:nvSpPr>
          <p:spPr>
            <a:xfrm>
              <a:off x="-4073358" y="3132666"/>
              <a:ext cx="59329" cy="67901"/>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3" name="Google Shape;2750;p56">
              <a:extLst>
                <a:ext uri="{FF2B5EF4-FFF2-40B4-BE49-F238E27FC236}">
                  <a16:creationId xmlns:a16="http://schemas.microsoft.com/office/drawing/2014/main" id="{7FD3D36C-020A-573E-59E0-6561F2877FA9}"/>
                </a:ext>
              </a:extLst>
            </p:cNvPr>
            <p:cNvSpPr/>
            <p:nvPr/>
          </p:nvSpPr>
          <p:spPr>
            <a:xfrm>
              <a:off x="-4404153" y="3094218"/>
              <a:ext cx="393322" cy="499550"/>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4" name="Google Shape;2751;p56">
              <a:extLst>
                <a:ext uri="{FF2B5EF4-FFF2-40B4-BE49-F238E27FC236}">
                  <a16:creationId xmlns:a16="http://schemas.microsoft.com/office/drawing/2014/main" id="{2291EE45-36DA-D3A4-701F-84583155BA00}"/>
                </a:ext>
              </a:extLst>
            </p:cNvPr>
            <p:cNvSpPr/>
            <p:nvPr/>
          </p:nvSpPr>
          <p:spPr>
            <a:xfrm>
              <a:off x="-4026093" y="2976056"/>
              <a:ext cx="281399" cy="376729"/>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5" name="Google Shape;2752;p56">
              <a:extLst>
                <a:ext uri="{FF2B5EF4-FFF2-40B4-BE49-F238E27FC236}">
                  <a16:creationId xmlns:a16="http://schemas.microsoft.com/office/drawing/2014/main" id="{BB01CC30-0682-EDE9-6A51-00A031FC05D7}"/>
                </a:ext>
              </a:extLst>
            </p:cNvPr>
            <p:cNvSpPr/>
            <p:nvPr/>
          </p:nvSpPr>
          <p:spPr>
            <a:xfrm>
              <a:off x="-3298258" y="4007552"/>
              <a:ext cx="26940" cy="26940"/>
            </a:xfrm>
            <a:custGeom>
              <a:avLst/>
              <a:gdLst/>
              <a:ahLst/>
              <a:cxnLst/>
              <a:rect l="l" t="t" r="r" b="b"/>
              <a:pathLst>
                <a:path w="440" h="440" extrusionOk="0">
                  <a:moveTo>
                    <a:pt x="220" y="0"/>
                  </a:moveTo>
                  <a:cubicBezTo>
                    <a:pt x="99" y="0"/>
                    <a:pt x="1" y="98"/>
                    <a:pt x="1" y="220"/>
                  </a:cubicBezTo>
                  <a:cubicBezTo>
                    <a:pt x="1" y="341"/>
                    <a:pt x="99" y="439"/>
                    <a:pt x="220" y="439"/>
                  </a:cubicBezTo>
                  <a:cubicBezTo>
                    <a:pt x="342" y="439"/>
                    <a:pt x="440" y="341"/>
                    <a:pt x="440" y="220"/>
                  </a:cubicBezTo>
                  <a:cubicBezTo>
                    <a:pt x="440" y="98"/>
                    <a:pt x="342" y="0"/>
                    <a:pt x="220" y="0"/>
                  </a:cubicBezTo>
                  <a:close/>
                </a:path>
              </a:pathLst>
            </a:custGeom>
            <a:solidFill>
              <a:srgbClr val="030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6" name="Google Shape;2753;p56">
              <a:extLst>
                <a:ext uri="{FF2B5EF4-FFF2-40B4-BE49-F238E27FC236}">
                  <a16:creationId xmlns:a16="http://schemas.microsoft.com/office/drawing/2014/main" id="{D6FF81F9-18CA-1F83-76B1-D167AF6565CD}"/>
                </a:ext>
              </a:extLst>
            </p:cNvPr>
            <p:cNvSpPr/>
            <p:nvPr/>
          </p:nvSpPr>
          <p:spPr>
            <a:xfrm>
              <a:off x="-3266605" y="4143530"/>
              <a:ext cx="26940" cy="26940"/>
            </a:xfrm>
            <a:custGeom>
              <a:avLst/>
              <a:gdLst/>
              <a:ahLst/>
              <a:cxnLst/>
              <a:rect l="l" t="t" r="r" b="b"/>
              <a:pathLst>
                <a:path w="440" h="440" extrusionOk="0">
                  <a:moveTo>
                    <a:pt x="220" y="1"/>
                  </a:moveTo>
                  <a:cubicBezTo>
                    <a:pt x="99" y="1"/>
                    <a:pt x="1" y="99"/>
                    <a:pt x="1" y="220"/>
                  </a:cubicBezTo>
                  <a:cubicBezTo>
                    <a:pt x="1" y="342"/>
                    <a:pt x="99" y="440"/>
                    <a:pt x="220" y="440"/>
                  </a:cubicBezTo>
                  <a:cubicBezTo>
                    <a:pt x="342" y="440"/>
                    <a:pt x="440" y="342"/>
                    <a:pt x="440" y="220"/>
                  </a:cubicBezTo>
                  <a:cubicBezTo>
                    <a:pt x="440" y="99"/>
                    <a:pt x="342" y="1"/>
                    <a:pt x="220" y="1"/>
                  </a:cubicBezTo>
                  <a:close/>
                </a:path>
              </a:pathLst>
            </a:custGeom>
            <a:solidFill>
              <a:srgbClr val="030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7" name="Google Shape;2754;p56">
              <a:extLst>
                <a:ext uri="{FF2B5EF4-FFF2-40B4-BE49-F238E27FC236}">
                  <a16:creationId xmlns:a16="http://schemas.microsoft.com/office/drawing/2014/main" id="{E7B56FF1-90E3-1213-188F-666B2EB43015}"/>
                </a:ext>
              </a:extLst>
            </p:cNvPr>
            <p:cNvSpPr/>
            <p:nvPr/>
          </p:nvSpPr>
          <p:spPr>
            <a:xfrm>
              <a:off x="-3483033" y="4206039"/>
              <a:ext cx="27001" cy="26940"/>
            </a:xfrm>
            <a:custGeom>
              <a:avLst/>
              <a:gdLst/>
              <a:ahLst/>
              <a:cxnLst/>
              <a:rect l="l" t="t" r="r" b="b"/>
              <a:pathLst>
                <a:path w="441" h="440" extrusionOk="0">
                  <a:moveTo>
                    <a:pt x="220" y="0"/>
                  </a:moveTo>
                  <a:cubicBezTo>
                    <a:pt x="99" y="0"/>
                    <a:pt x="1" y="99"/>
                    <a:pt x="1" y="220"/>
                  </a:cubicBezTo>
                  <a:cubicBezTo>
                    <a:pt x="1" y="341"/>
                    <a:pt x="99" y="439"/>
                    <a:pt x="220" y="439"/>
                  </a:cubicBezTo>
                  <a:cubicBezTo>
                    <a:pt x="341" y="439"/>
                    <a:pt x="440" y="341"/>
                    <a:pt x="440" y="220"/>
                  </a:cubicBezTo>
                  <a:cubicBezTo>
                    <a:pt x="440" y="98"/>
                    <a:pt x="341" y="0"/>
                    <a:pt x="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8" name="Google Shape;2755;p56">
              <a:extLst>
                <a:ext uri="{FF2B5EF4-FFF2-40B4-BE49-F238E27FC236}">
                  <a16:creationId xmlns:a16="http://schemas.microsoft.com/office/drawing/2014/main" id="{9AEFF8F6-BE7E-FD8F-33C8-60D2F178F611}"/>
                </a:ext>
              </a:extLst>
            </p:cNvPr>
            <p:cNvSpPr/>
            <p:nvPr/>
          </p:nvSpPr>
          <p:spPr>
            <a:xfrm>
              <a:off x="-3645278" y="4109551"/>
              <a:ext cx="26940" cy="26940"/>
            </a:xfrm>
            <a:custGeom>
              <a:avLst/>
              <a:gdLst/>
              <a:ahLst/>
              <a:cxnLst/>
              <a:rect l="l" t="t" r="r" b="b"/>
              <a:pathLst>
                <a:path w="440" h="440" extrusionOk="0">
                  <a:moveTo>
                    <a:pt x="220" y="1"/>
                  </a:moveTo>
                  <a:cubicBezTo>
                    <a:pt x="98" y="1"/>
                    <a:pt x="0" y="99"/>
                    <a:pt x="0" y="220"/>
                  </a:cubicBezTo>
                  <a:cubicBezTo>
                    <a:pt x="0" y="342"/>
                    <a:pt x="98" y="440"/>
                    <a:pt x="220" y="440"/>
                  </a:cubicBezTo>
                  <a:cubicBezTo>
                    <a:pt x="340" y="440"/>
                    <a:pt x="439" y="342"/>
                    <a:pt x="439" y="220"/>
                  </a:cubicBezTo>
                  <a:cubicBezTo>
                    <a:pt x="439" y="99"/>
                    <a:pt x="340" y="1"/>
                    <a:pt x="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09" name="Google Shape;2756;p56">
              <a:extLst>
                <a:ext uri="{FF2B5EF4-FFF2-40B4-BE49-F238E27FC236}">
                  <a16:creationId xmlns:a16="http://schemas.microsoft.com/office/drawing/2014/main" id="{705A3B7C-A425-9499-2084-E7717A2313EC}"/>
                </a:ext>
              </a:extLst>
            </p:cNvPr>
            <p:cNvSpPr/>
            <p:nvPr/>
          </p:nvSpPr>
          <p:spPr>
            <a:xfrm>
              <a:off x="-3545727" y="3978777"/>
              <a:ext cx="26940" cy="26940"/>
            </a:xfrm>
            <a:custGeom>
              <a:avLst/>
              <a:gdLst/>
              <a:ahLst/>
              <a:cxnLst/>
              <a:rect l="l" t="t" r="r" b="b"/>
              <a:pathLst>
                <a:path w="440" h="440" extrusionOk="0">
                  <a:moveTo>
                    <a:pt x="220" y="1"/>
                  </a:moveTo>
                  <a:cubicBezTo>
                    <a:pt x="99" y="1"/>
                    <a:pt x="0" y="99"/>
                    <a:pt x="0" y="220"/>
                  </a:cubicBezTo>
                  <a:cubicBezTo>
                    <a:pt x="0" y="342"/>
                    <a:pt x="99" y="440"/>
                    <a:pt x="220" y="440"/>
                  </a:cubicBezTo>
                  <a:cubicBezTo>
                    <a:pt x="341" y="440"/>
                    <a:pt x="439" y="342"/>
                    <a:pt x="439" y="220"/>
                  </a:cubicBezTo>
                  <a:cubicBezTo>
                    <a:pt x="439" y="99"/>
                    <a:pt x="341" y="1"/>
                    <a:pt x="220" y="1"/>
                  </a:cubicBezTo>
                  <a:close/>
                </a:path>
              </a:pathLst>
            </a:custGeom>
            <a:solidFill>
              <a:srgbClr val="030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0" name="Google Shape;2757;p56">
              <a:extLst>
                <a:ext uri="{FF2B5EF4-FFF2-40B4-BE49-F238E27FC236}">
                  <a16:creationId xmlns:a16="http://schemas.microsoft.com/office/drawing/2014/main" id="{1B248B2A-05CA-C831-E45F-8B1694B7B3AA}"/>
                </a:ext>
              </a:extLst>
            </p:cNvPr>
            <p:cNvSpPr/>
            <p:nvPr/>
          </p:nvSpPr>
          <p:spPr>
            <a:xfrm>
              <a:off x="-3652073" y="3963288"/>
              <a:ext cx="415914" cy="251275"/>
            </a:xfrm>
            <a:custGeom>
              <a:avLst/>
              <a:gdLst/>
              <a:ahLst/>
              <a:cxnLst/>
              <a:rect l="l" t="t" r="r" b="b"/>
              <a:pathLst>
                <a:path w="6793" h="4104" extrusionOk="0">
                  <a:moveTo>
                    <a:pt x="1723" y="0"/>
                  </a:moveTo>
                  <a:lnTo>
                    <a:pt x="1723" y="302"/>
                  </a:lnTo>
                  <a:lnTo>
                    <a:pt x="2819" y="1854"/>
                  </a:lnTo>
                  <a:lnTo>
                    <a:pt x="1" y="1952"/>
                  </a:lnTo>
                  <a:lnTo>
                    <a:pt x="1" y="2253"/>
                  </a:lnTo>
                  <a:lnTo>
                    <a:pt x="72" y="2514"/>
                  </a:lnTo>
                  <a:lnTo>
                    <a:pt x="2967" y="2391"/>
                  </a:lnTo>
                  <a:lnTo>
                    <a:pt x="2754" y="3760"/>
                  </a:lnTo>
                  <a:lnTo>
                    <a:pt x="2754" y="4062"/>
                  </a:lnTo>
                  <a:lnTo>
                    <a:pt x="3204" y="4104"/>
                  </a:lnTo>
                  <a:lnTo>
                    <a:pt x="3897" y="2475"/>
                  </a:lnTo>
                  <a:lnTo>
                    <a:pt x="6585" y="3109"/>
                  </a:lnTo>
                  <a:lnTo>
                    <a:pt x="6792" y="2874"/>
                  </a:lnTo>
                  <a:lnTo>
                    <a:pt x="6792" y="2572"/>
                  </a:lnTo>
                  <a:lnTo>
                    <a:pt x="4325" y="1991"/>
                  </a:lnTo>
                  <a:lnTo>
                    <a:pt x="6199" y="711"/>
                  </a:lnTo>
                  <a:lnTo>
                    <a:pt x="6199" y="409"/>
                  </a:lnTo>
                  <a:lnTo>
                    <a:pt x="5875" y="525"/>
                  </a:lnTo>
                  <a:lnTo>
                    <a:pt x="3659" y="1607"/>
                  </a:lnTo>
                  <a:lnTo>
                    <a:pt x="2129" y="183"/>
                  </a:lnTo>
                  <a:lnTo>
                    <a:pt x="17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1" name="Google Shape;2758;p56">
              <a:extLst>
                <a:ext uri="{FF2B5EF4-FFF2-40B4-BE49-F238E27FC236}">
                  <a16:creationId xmlns:a16="http://schemas.microsoft.com/office/drawing/2014/main" id="{80BBE266-8AA7-3853-F057-A35663AAF2D0}"/>
                </a:ext>
              </a:extLst>
            </p:cNvPr>
            <p:cNvSpPr/>
            <p:nvPr/>
          </p:nvSpPr>
          <p:spPr>
            <a:xfrm>
              <a:off x="-3652073" y="3955879"/>
              <a:ext cx="415914" cy="240132"/>
            </a:xfrm>
            <a:custGeom>
              <a:avLst/>
              <a:gdLst/>
              <a:ahLst/>
              <a:cxnLst/>
              <a:rect l="l" t="t" r="r" b="b"/>
              <a:pathLst>
                <a:path w="6793" h="3922" extrusionOk="0">
                  <a:moveTo>
                    <a:pt x="2129" y="1"/>
                  </a:moveTo>
                  <a:lnTo>
                    <a:pt x="1723" y="121"/>
                  </a:lnTo>
                  <a:lnTo>
                    <a:pt x="2819" y="1672"/>
                  </a:lnTo>
                  <a:lnTo>
                    <a:pt x="1" y="2073"/>
                  </a:lnTo>
                  <a:lnTo>
                    <a:pt x="72" y="2333"/>
                  </a:lnTo>
                  <a:lnTo>
                    <a:pt x="2967" y="2210"/>
                  </a:lnTo>
                  <a:lnTo>
                    <a:pt x="2754" y="3881"/>
                  </a:lnTo>
                  <a:lnTo>
                    <a:pt x="3204" y="3922"/>
                  </a:lnTo>
                  <a:lnTo>
                    <a:pt x="3897" y="2294"/>
                  </a:lnTo>
                  <a:lnTo>
                    <a:pt x="6585" y="2927"/>
                  </a:lnTo>
                  <a:lnTo>
                    <a:pt x="6792" y="2693"/>
                  </a:lnTo>
                  <a:lnTo>
                    <a:pt x="4325" y="1810"/>
                  </a:lnTo>
                  <a:lnTo>
                    <a:pt x="6199" y="530"/>
                  </a:lnTo>
                  <a:lnTo>
                    <a:pt x="5875" y="344"/>
                  </a:lnTo>
                  <a:lnTo>
                    <a:pt x="3659" y="1425"/>
                  </a:lnTo>
                  <a:lnTo>
                    <a:pt x="2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2" name="Google Shape;2759;p56">
              <a:extLst>
                <a:ext uri="{FF2B5EF4-FFF2-40B4-BE49-F238E27FC236}">
                  <a16:creationId xmlns:a16="http://schemas.microsoft.com/office/drawing/2014/main" id="{2C93352D-DC38-E7E5-642A-3AE75385A4AA}"/>
                </a:ext>
              </a:extLst>
            </p:cNvPr>
            <p:cNvSpPr/>
            <p:nvPr/>
          </p:nvSpPr>
          <p:spPr>
            <a:xfrm>
              <a:off x="-3464054" y="4055796"/>
              <a:ext cx="57063" cy="30062"/>
            </a:xfrm>
            <a:custGeom>
              <a:avLst/>
              <a:gdLst/>
              <a:ahLst/>
              <a:cxnLst/>
              <a:rect l="l" t="t" r="r" b="b"/>
              <a:pathLst>
                <a:path w="932" h="491" extrusionOk="0">
                  <a:moveTo>
                    <a:pt x="467" y="1"/>
                  </a:moveTo>
                  <a:cubicBezTo>
                    <a:pt x="358" y="1"/>
                    <a:pt x="250" y="25"/>
                    <a:pt x="167" y="72"/>
                  </a:cubicBezTo>
                  <a:cubicBezTo>
                    <a:pt x="1" y="168"/>
                    <a:pt x="1" y="324"/>
                    <a:pt x="167" y="419"/>
                  </a:cubicBezTo>
                  <a:cubicBezTo>
                    <a:pt x="250" y="467"/>
                    <a:pt x="358" y="490"/>
                    <a:pt x="467" y="490"/>
                  </a:cubicBezTo>
                  <a:cubicBezTo>
                    <a:pt x="575" y="490"/>
                    <a:pt x="684" y="467"/>
                    <a:pt x="766" y="419"/>
                  </a:cubicBezTo>
                  <a:cubicBezTo>
                    <a:pt x="932" y="324"/>
                    <a:pt x="932" y="168"/>
                    <a:pt x="766" y="72"/>
                  </a:cubicBezTo>
                  <a:cubicBezTo>
                    <a:pt x="684" y="25"/>
                    <a:pt x="575" y="1"/>
                    <a:pt x="467" y="1"/>
                  </a:cubicBezTo>
                  <a:close/>
                </a:path>
              </a:pathLst>
            </a:custGeom>
            <a:solidFill>
              <a:srgbClr val="030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3" name="Google Shape;2760;p56">
              <a:extLst>
                <a:ext uri="{FF2B5EF4-FFF2-40B4-BE49-F238E27FC236}">
                  <a16:creationId xmlns:a16="http://schemas.microsoft.com/office/drawing/2014/main" id="{20F12BDA-FBCD-E4A6-A07D-47E939F39106}"/>
                </a:ext>
              </a:extLst>
            </p:cNvPr>
            <p:cNvSpPr/>
            <p:nvPr/>
          </p:nvSpPr>
          <p:spPr>
            <a:xfrm>
              <a:off x="-3461482" y="3903717"/>
              <a:ext cx="51982" cy="167149"/>
            </a:xfrm>
            <a:custGeom>
              <a:avLst/>
              <a:gdLst/>
              <a:ahLst/>
              <a:cxnLst/>
              <a:rect l="l" t="t" r="r" b="b"/>
              <a:pathLst>
                <a:path w="849" h="2730" extrusionOk="0">
                  <a:moveTo>
                    <a:pt x="0" y="0"/>
                  </a:moveTo>
                  <a:lnTo>
                    <a:pt x="0" y="2730"/>
                  </a:lnTo>
                  <a:lnTo>
                    <a:pt x="848" y="2730"/>
                  </a:lnTo>
                  <a:lnTo>
                    <a:pt x="848" y="0"/>
                  </a:lnTo>
                  <a:close/>
                </a:path>
              </a:pathLst>
            </a:custGeom>
            <a:solidFill>
              <a:srgbClr val="030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4" name="Google Shape;2761;p56">
              <a:extLst>
                <a:ext uri="{FF2B5EF4-FFF2-40B4-BE49-F238E27FC236}">
                  <a16:creationId xmlns:a16="http://schemas.microsoft.com/office/drawing/2014/main" id="{51BAE7EE-60BF-37C3-943E-741C9377E063}"/>
                </a:ext>
              </a:extLst>
            </p:cNvPr>
            <p:cNvSpPr/>
            <p:nvPr/>
          </p:nvSpPr>
          <p:spPr>
            <a:xfrm>
              <a:off x="-3450768" y="3678169"/>
              <a:ext cx="239642" cy="189436"/>
            </a:xfrm>
            <a:custGeom>
              <a:avLst/>
              <a:gdLst/>
              <a:ahLst/>
              <a:cxnLst/>
              <a:rect l="l" t="t" r="r" b="b"/>
              <a:pathLst>
                <a:path w="3914" h="3094" extrusionOk="0">
                  <a:moveTo>
                    <a:pt x="156" y="1"/>
                  </a:moveTo>
                  <a:cubicBezTo>
                    <a:pt x="64" y="1"/>
                    <a:pt x="1" y="74"/>
                    <a:pt x="1" y="200"/>
                  </a:cubicBezTo>
                  <a:lnTo>
                    <a:pt x="1" y="635"/>
                  </a:lnTo>
                  <a:cubicBezTo>
                    <a:pt x="1" y="813"/>
                    <a:pt x="127" y="1030"/>
                    <a:pt x="281" y="1120"/>
                  </a:cubicBezTo>
                  <a:lnTo>
                    <a:pt x="3634" y="3055"/>
                  </a:lnTo>
                  <a:cubicBezTo>
                    <a:pt x="3679" y="3081"/>
                    <a:pt x="3721" y="3094"/>
                    <a:pt x="3759" y="3094"/>
                  </a:cubicBezTo>
                  <a:cubicBezTo>
                    <a:pt x="3851" y="3094"/>
                    <a:pt x="3914" y="3020"/>
                    <a:pt x="3914" y="2894"/>
                  </a:cubicBezTo>
                  <a:cubicBezTo>
                    <a:pt x="3914" y="2470"/>
                    <a:pt x="3625" y="1969"/>
                    <a:pt x="3268" y="1763"/>
                  </a:cubicBezTo>
                  <a:lnTo>
                    <a:pt x="281" y="39"/>
                  </a:lnTo>
                  <a:cubicBezTo>
                    <a:pt x="236" y="13"/>
                    <a:pt x="193" y="1"/>
                    <a:pt x="156" y="1"/>
                  </a:cubicBezTo>
                  <a:close/>
                </a:path>
              </a:pathLst>
            </a:custGeom>
            <a:solidFill>
              <a:srgbClr val="4A4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5" name="Google Shape;2762;p56">
              <a:extLst>
                <a:ext uri="{FF2B5EF4-FFF2-40B4-BE49-F238E27FC236}">
                  <a16:creationId xmlns:a16="http://schemas.microsoft.com/office/drawing/2014/main" id="{2356601C-6C01-B75A-C9E5-499F05694732}"/>
                </a:ext>
              </a:extLst>
            </p:cNvPr>
            <p:cNvSpPr/>
            <p:nvPr/>
          </p:nvSpPr>
          <p:spPr>
            <a:xfrm>
              <a:off x="-3506115" y="3295093"/>
              <a:ext cx="110392" cy="400669"/>
            </a:xfrm>
            <a:custGeom>
              <a:avLst/>
              <a:gdLst/>
              <a:ahLst/>
              <a:cxnLst/>
              <a:rect l="l" t="t" r="r" b="b"/>
              <a:pathLst>
                <a:path w="1803" h="6544" extrusionOk="0">
                  <a:moveTo>
                    <a:pt x="138" y="1"/>
                  </a:moveTo>
                  <a:cubicBezTo>
                    <a:pt x="113" y="1"/>
                    <a:pt x="90" y="8"/>
                    <a:pt x="72" y="21"/>
                  </a:cubicBezTo>
                  <a:cubicBezTo>
                    <a:pt x="24" y="52"/>
                    <a:pt x="1" y="123"/>
                    <a:pt x="14" y="219"/>
                  </a:cubicBezTo>
                  <a:lnTo>
                    <a:pt x="185" y="1360"/>
                  </a:lnTo>
                  <a:lnTo>
                    <a:pt x="869" y="5896"/>
                  </a:lnTo>
                  <a:cubicBezTo>
                    <a:pt x="877" y="5942"/>
                    <a:pt x="891" y="5988"/>
                    <a:pt x="912" y="6030"/>
                  </a:cubicBezTo>
                  <a:cubicBezTo>
                    <a:pt x="954" y="6121"/>
                    <a:pt x="1022" y="6201"/>
                    <a:pt x="1096" y="6244"/>
                  </a:cubicBezTo>
                  <a:lnTo>
                    <a:pt x="1560" y="6512"/>
                  </a:lnTo>
                  <a:cubicBezTo>
                    <a:pt x="1598" y="6534"/>
                    <a:pt x="1633" y="6544"/>
                    <a:pt x="1663" y="6544"/>
                  </a:cubicBezTo>
                  <a:cubicBezTo>
                    <a:pt x="1683" y="6544"/>
                    <a:pt x="1700" y="6540"/>
                    <a:pt x="1716" y="6533"/>
                  </a:cubicBezTo>
                  <a:cubicBezTo>
                    <a:pt x="1775" y="6498"/>
                    <a:pt x="1802" y="6426"/>
                    <a:pt x="1788" y="6326"/>
                  </a:cubicBezTo>
                  <a:lnTo>
                    <a:pt x="1709" y="5817"/>
                  </a:lnTo>
                  <a:lnTo>
                    <a:pt x="956" y="931"/>
                  </a:lnTo>
                  <a:lnTo>
                    <a:pt x="898" y="551"/>
                  </a:lnTo>
                  <a:cubicBezTo>
                    <a:pt x="874" y="397"/>
                    <a:pt x="759" y="237"/>
                    <a:pt x="636" y="187"/>
                  </a:cubicBezTo>
                  <a:lnTo>
                    <a:pt x="206" y="15"/>
                  </a:lnTo>
                  <a:cubicBezTo>
                    <a:pt x="182" y="5"/>
                    <a:pt x="159" y="1"/>
                    <a:pt x="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6" name="Google Shape;2763;p56">
              <a:extLst>
                <a:ext uri="{FF2B5EF4-FFF2-40B4-BE49-F238E27FC236}">
                  <a16:creationId xmlns:a16="http://schemas.microsoft.com/office/drawing/2014/main" id="{B062313F-F3C2-7F02-6E23-0BF5C854383A}"/>
                </a:ext>
              </a:extLst>
            </p:cNvPr>
            <p:cNvSpPr/>
            <p:nvPr/>
          </p:nvSpPr>
          <p:spPr>
            <a:xfrm>
              <a:off x="-3633829" y="3678965"/>
              <a:ext cx="419282" cy="295297"/>
            </a:xfrm>
            <a:custGeom>
              <a:avLst/>
              <a:gdLst/>
              <a:ahLst/>
              <a:cxnLst/>
              <a:rect l="l" t="t" r="r" b="b"/>
              <a:pathLst>
                <a:path w="6848" h="4823" extrusionOk="0">
                  <a:moveTo>
                    <a:pt x="3084" y="0"/>
                  </a:moveTo>
                  <a:lnTo>
                    <a:pt x="0" y="1784"/>
                  </a:lnTo>
                  <a:lnTo>
                    <a:pt x="3775" y="4822"/>
                  </a:lnTo>
                  <a:lnTo>
                    <a:pt x="6848" y="3042"/>
                  </a:lnTo>
                  <a:lnTo>
                    <a:pt x="3084" y="0"/>
                  </a:lnTo>
                  <a:close/>
                </a:path>
              </a:pathLst>
            </a:custGeom>
            <a:solidFill>
              <a:srgbClr val="4A4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7" name="Google Shape;2764;p56">
              <a:extLst>
                <a:ext uri="{FF2B5EF4-FFF2-40B4-BE49-F238E27FC236}">
                  <a16:creationId xmlns:a16="http://schemas.microsoft.com/office/drawing/2014/main" id="{35573742-C0CE-E25B-C17D-A0811025A970}"/>
                </a:ext>
              </a:extLst>
            </p:cNvPr>
            <p:cNvSpPr/>
            <p:nvPr/>
          </p:nvSpPr>
          <p:spPr>
            <a:xfrm>
              <a:off x="-3687094" y="3296317"/>
              <a:ext cx="286603" cy="506101"/>
            </a:xfrm>
            <a:custGeom>
              <a:avLst/>
              <a:gdLst/>
              <a:ahLst/>
              <a:cxnLst/>
              <a:rect l="l" t="t" r="r" b="b"/>
              <a:pathLst>
                <a:path w="4681" h="8266" extrusionOk="0">
                  <a:moveTo>
                    <a:pt x="3028" y="1"/>
                  </a:moveTo>
                  <a:lnTo>
                    <a:pt x="1" y="1754"/>
                  </a:lnTo>
                  <a:lnTo>
                    <a:pt x="1637" y="8266"/>
                  </a:lnTo>
                  <a:lnTo>
                    <a:pt x="4681" y="6508"/>
                  </a:lnTo>
                  <a:lnTo>
                    <a:pt x="30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8" name="Google Shape;2765;p56">
              <a:extLst>
                <a:ext uri="{FF2B5EF4-FFF2-40B4-BE49-F238E27FC236}">
                  <a16:creationId xmlns:a16="http://schemas.microsoft.com/office/drawing/2014/main" id="{8EDE07F0-0770-E853-D8C5-8C16E1601343}"/>
                </a:ext>
              </a:extLst>
            </p:cNvPr>
            <p:cNvSpPr/>
            <p:nvPr/>
          </p:nvSpPr>
          <p:spPr>
            <a:xfrm>
              <a:off x="-3637931" y="3786351"/>
              <a:ext cx="239642" cy="189436"/>
            </a:xfrm>
            <a:custGeom>
              <a:avLst/>
              <a:gdLst/>
              <a:ahLst/>
              <a:cxnLst/>
              <a:rect l="l" t="t" r="r" b="b"/>
              <a:pathLst>
                <a:path w="3914" h="3094" extrusionOk="0">
                  <a:moveTo>
                    <a:pt x="156" y="1"/>
                  </a:moveTo>
                  <a:cubicBezTo>
                    <a:pt x="64" y="1"/>
                    <a:pt x="1" y="74"/>
                    <a:pt x="1" y="201"/>
                  </a:cubicBezTo>
                  <a:lnTo>
                    <a:pt x="1" y="635"/>
                  </a:lnTo>
                  <a:cubicBezTo>
                    <a:pt x="1" y="814"/>
                    <a:pt x="126" y="1031"/>
                    <a:pt x="281" y="1120"/>
                  </a:cubicBezTo>
                  <a:lnTo>
                    <a:pt x="3633" y="3056"/>
                  </a:lnTo>
                  <a:cubicBezTo>
                    <a:pt x="3678" y="3082"/>
                    <a:pt x="3721" y="3094"/>
                    <a:pt x="3759" y="3094"/>
                  </a:cubicBezTo>
                  <a:cubicBezTo>
                    <a:pt x="3851" y="3094"/>
                    <a:pt x="3914" y="3021"/>
                    <a:pt x="3914" y="2894"/>
                  </a:cubicBezTo>
                  <a:cubicBezTo>
                    <a:pt x="3914" y="2471"/>
                    <a:pt x="3624" y="1969"/>
                    <a:pt x="3267" y="1763"/>
                  </a:cubicBezTo>
                  <a:lnTo>
                    <a:pt x="281" y="39"/>
                  </a:lnTo>
                  <a:cubicBezTo>
                    <a:pt x="236" y="13"/>
                    <a:pt x="193" y="1"/>
                    <a:pt x="156" y="1"/>
                  </a:cubicBezTo>
                  <a:close/>
                </a:path>
              </a:pathLst>
            </a:custGeom>
            <a:solidFill>
              <a:srgbClr val="030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19" name="Google Shape;2766;p56">
              <a:extLst>
                <a:ext uri="{FF2B5EF4-FFF2-40B4-BE49-F238E27FC236}">
                  <a16:creationId xmlns:a16="http://schemas.microsoft.com/office/drawing/2014/main" id="{6D7B61AC-62F4-EF21-1E51-286FD5D952A0}"/>
                </a:ext>
              </a:extLst>
            </p:cNvPr>
            <p:cNvSpPr/>
            <p:nvPr/>
          </p:nvSpPr>
          <p:spPr>
            <a:xfrm>
              <a:off x="-3693706" y="3403336"/>
              <a:ext cx="111127" cy="400669"/>
            </a:xfrm>
            <a:custGeom>
              <a:avLst/>
              <a:gdLst/>
              <a:ahLst/>
              <a:cxnLst/>
              <a:rect l="l" t="t" r="r" b="b"/>
              <a:pathLst>
                <a:path w="1815" h="6544" extrusionOk="0">
                  <a:moveTo>
                    <a:pt x="144" y="1"/>
                  </a:moveTo>
                  <a:cubicBezTo>
                    <a:pt x="54" y="1"/>
                    <a:pt x="1" y="86"/>
                    <a:pt x="21" y="218"/>
                  </a:cubicBezTo>
                  <a:lnTo>
                    <a:pt x="876" y="5896"/>
                  </a:lnTo>
                  <a:cubicBezTo>
                    <a:pt x="897" y="6034"/>
                    <a:pt x="992" y="6180"/>
                    <a:pt x="1103" y="6243"/>
                  </a:cubicBezTo>
                  <a:lnTo>
                    <a:pt x="1567" y="6512"/>
                  </a:lnTo>
                  <a:cubicBezTo>
                    <a:pt x="1604" y="6534"/>
                    <a:pt x="1639" y="6544"/>
                    <a:pt x="1670" y="6544"/>
                  </a:cubicBezTo>
                  <a:cubicBezTo>
                    <a:pt x="1759" y="6544"/>
                    <a:pt x="1814" y="6459"/>
                    <a:pt x="1793" y="6325"/>
                  </a:cubicBezTo>
                  <a:lnTo>
                    <a:pt x="904" y="550"/>
                  </a:lnTo>
                  <a:cubicBezTo>
                    <a:pt x="880" y="396"/>
                    <a:pt x="764" y="236"/>
                    <a:pt x="643" y="186"/>
                  </a:cubicBezTo>
                  <a:lnTo>
                    <a:pt x="212" y="15"/>
                  </a:lnTo>
                  <a:cubicBezTo>
                    <a:pt x="188" y="5"/>
                    <a:pt x="165"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0" name="Google Shape;2767;p56">
              <a:extLst>
                <a:ext uri="{FF2B5EF4-FFF2-40B4-BE49-F238E27FC236}">
                  <a16:creationId xmlns:a16="http://schemas.microsoft.com/office/drawing/2014/main" id="{7CA9DB72-8AE0-FBBB-76A0-95913BBAAC77}"/>
                </a:ext>
              </a:extLst>
            </p:cNvPr>
            <p:cNvSpPr/>
            <p:nvPr/>
          </p:nvSpPr>
          <p:spPr>
            <a:xfrm>
              <a:off x="-3404237" y="3547457"/>
              <a:ext cx="181783" cy="220111"/>
            </a:xfrm>
            <a:custGeom>
              <a:avLst/>
              <a:gdLst/>
              <a:ahLst/>
              <a:cxnLst/>
              <a:rect l="l" t="t" r="r" b="b"/>
              <a:pathLst>
                <a:path w="2969" h="3595" extrusionOk="0">
                  <a:moveTo>
                    <a:pt x="236" y="0"/>
                  </a:moveTo>
                  <a:cubicBezTo>
                    <a:pt x="97" y="0"/>
                    <a:pt x="1" y="111"/>
                    <a:pt x="1" y="303"/>
                  </a:cubicBezTo>
                  <a:lnTo>
                    <a:pt x="1" y="406"/>
                  </a:lnTo>
                  <a:lnTo>
                    <a:pt x="180" y="510"/>
                  </a:lnTo>
                  <a:lnTo>
                    <a:pt x="180" y="406"/>
                  </a:lnTo>
                  <a:cubicBezTo>
                    <a:pt x="180" y="296"/>
                    <a:pt x="236" y="231"/>
                    <a:pt x="317" y="231"/>
                  </a:cubicBezTo>
                  <a:cubicBezTo>
                    <a:pt x="350" y="231"/>
                    <a:pt x="386" y="242"/>
                    <a:pt x="426" y="264"/>
                  </a:cubicBezTo>
                  <a:lnTo>
                    <a:pt x="2544" y="1487"/>
                  </a:lnTo>
                  <a:cubicBezTo>
                    <a:pt x="2679" y="1566"/>
                    <a:pt x="2789" y="1756"/>
                    <a:pt x="2789" y="1914"/>
                  </a:cubicBezTo>
                  <a:lnTo>
                    <a:pt x="2789" y="3188"/>
                  </a:lnTo>
                  <a:cubicBezTo>
                    <a:pt x="2789" y="3299"/>
                    <a:pt x="2734" y="3363"/>
                    <a:pt x="2653" y="3363"/>
                  </a:cubicBezTo>
                  <a:cubicBezTo>
                    <a:pt x="2620" y="3363"/>
                    <a:pt x="2583" y="3352"/>
                    <a:pt x="2544" y="3330"/>
                  </a:cubicBezTo>
                  <a:lnTo>
                    <a:pt x="2454" y="3278"/>
                  </a:lnTo>
                  <a:lnTo>
                    <a:pt x="2454" y="3485"/>
                  </a:lnTo>
                  <a:lnTo>
                    <a:pt x="2544" y="3537"/>
                  </a:lnTo>
                  <a:cubicBezTo>
                    <a:pt x="2612" y="3576"/>
                    <a:pt x="2676" y="3595"/>
                    <a:pt x="2733" y="3595"/>
                  </a:cubicBezTo>
                  <a:cubicBezTo>
                    <a:pt x="2872" y="3595"/>
                    <a:pt x="2968" y="3484"/>
                    <a:pt x="2968" y="3291"/>
                  </a:cubicBezTo>
                  <a:lnTo>
                    <a:pt x="2968" y="2018"/>
                  </a:lnTo>
                  <a:cubicBezTo>
                    <a:pt x="2968" y="1746"/>
                    <a:pt x="2778" y="1416"/>
                    <a:pt x="2544" y="1280"/>
                  </a:cubicBezTo>
                  <a:lnTo>
                    <a:pt x="426" y="58"/>
                  </a:lnTo>
                  <a:cubicBezTo>
                    <a:pt x="357" y="19"/>
                    <a:pt x="293" y="0"/>
                    <a:pt x="236" y="0"/>
                  </a:cubicBezTo>
                  <a:close/>
                </a:path>
              </a:pathLst>
            </a:custGeom>
            <a:solidFill>
              <a:srgbClr val="4A4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1" name="Google Shape;2768;p56">
              <a:extLst>
                <a:ext uri="{FF2B5EF4-FFF2-40B4-BE49-F238E27FC236}">
                  <a16:creationId xmlns:a16="http://schemas.microsoft.com/office/drawing/2014/main" id="{443E8148-BB47-3ADE-CB3E-1BE307D1DAE3}"/>
                </a:ext>
              </a:extLst>
            </p:cNvPr>
            <p:cNvSpPr/>
            <p:nvPr/>
          </p:nvSpPr>
          <p:spPr>
            <a:xfrm>
              <a:off x="-3428482" y="3548865"/>
              <a:ext cx="199049" cy="235234"/>
            </a:xfrm>
            <a:custGeom>
              <a:avLst/>
              <a:gdLst/>
              <a:ahLst/>
              <a:cxnLst/>
              <a:rect l="l" t="t" r="r" b="b"/>
              <a:pathLst>
                <a:path w="3251" h="3842" extrusionOk="0">
                  <a:moveTo>
                    <a:pt x="531" y="0"/>
                  </a:moveTo>
                  <a:lnTo>
                    <a:pt x="1" y="306"/>
                  </a:lnTo>
                  <a:lnTo>
                    <a:pt x="2374" y="1562"/>
                  </a:lnTo>
                  <a:lnTo>
                    <a:pt x="2717" y="2071"/>
                  </a:lnTo>
                  <a:lnTo>
                    <a:pt x="2722" y="3841"/>
                  </a:lnTo>
                  <a:lnTo>
                    <a:pt x="3250" y="3535"/>
                  </a:lnTo>
                  <a:lnTo>
                    <a:pt x="3250" y="1718"/>
                  </a:lnTo>
                  <a:lnTo>
                    <a:pt x="3040" y="1414"/>
                  </a:lnTo>
                  <a:lnTo>
                    <a:pt x="531" y="0"/>
                  </a:lnTo>
                  <a:close/>
                </a:path>
              </a:pathLst>
            </a:custGeom>
            <a:solidFill>
              <a:srgbClr val="4A4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2" name="Google Shape;2769;p56">
              <a:extLst>
                <a:ext uri="{FF2B5EF4-FFF2-40B4-BE49-F238E27FC236}">
                  <a16:creationId xmlns:a16="http://schemas.microsoft.com/office/drawing/2014/main" id="{2831F793-BA98-42AC-D6EC-9C80B6C66594}"/>
                </a:ext>
              </a:extLst>
            </p:cNvPr>
            <p:cNvSpPr/>
            <p:nvPr/>
          </p:nvSpPr>
          <p:spPr>
            <a:xfrm>
              <a:off x="-3424809" y="3579721"/>
              <a:ext cx="159863" cy="191824"/>
            </a:xfrm>
            <a:custGeom>
              <a:avLst/>
              <a:gdLst/>
              <a:ahLst/>
              <a:cxnLst/>
              <a:rect l="l" t="t" r="r" b="b"/>
              <a:pathLst>
                <a:path w="2611" h="3133" extrusionOk="0">
                  <a:moveTo>
                    <a:pt x="137" y="1"/>
                  </a:moveTo>
                  <a:cubicBezTo>
                    <a:pt x="56" y="1"/>
                    <a:pt x="1" y="65"/>
                    <a:pt x="0" y="175"/>
                  </a:cubicBezTo>
                  <a:lnTo>
                    <a:pt x="0" y="1451"/>
                  </a:lnTo>
                  <a:cubicBezTo>
                    <a:pt x="0" y="1607"/>
                    <a:pt x="111" y="1798"/>
                    <a:pt x="247" y="1877"/>
                  </a:cubicBezTo>
                  <a:lnTo>
                    <a:pt x="2364" y="3099"/>
                  </a:lnTo>
                  <a:cubicBezTo>
                    <a:pt x="2404" y="3122"/>
                    <a:pt x="2441" y="3133"/>
                    <a:pt x="2475" y="3133"/>
                  </a:cubicBezTo>
                  <a:cubicBezTo>
                    <a:pt x="2555" y="3133"/>
                    <a:pt x="2610" y="3068"/>
                    <a:pt x="2610" y="2957"/>
                  </a:cubicBezTo>
                  <a:lnTo>
                    <a:pt x="2610" y="2854"/>
                  </a:lnTo>
                  <a:lnTo>
                    <a:pt x="2610" y="2647"/>
                  </a:lnTo>
                  <a:lnTo>
                    <a:pt x="762" y="1580"/>
                  </a:lnTo>
                  <a:cubicBezTo>
                    <a:pt x="626" y="1502"/>
                    <a:pt x="515" y="1311"/>
                    <a:pt x="515" y="1154"/>
                  </a:cubicBezTo>
                  <a:lnTo>
                    <a:pt x="515" y="189"/>
                  </a:lnTo>
                  <a:lnTo>
                    <a:pt x="337" y="87"/>
                  </a:lnTo>
                  <a:lnTo>
                    <a:pt x="247" y="35"/>
                  </a:lnTo>
                  <a:cubicBezTo>
                    <a:pt x="207" y="12"/>
                    <a:pt x="170" y="1"/>
                    <a:pt x="137" y="1"/>
                  </a:cubicBezTo>
                  <a:close/>
                </a:path>
              </a:pathLst>
            </a:custGeom>
            <a:solidFill>
              <a:srgbClr val="4A4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3" name="Google Shape;2770;p56">
              <a:extLst>
                <a:ext uri="{FF2B5EF4-FFF2-40B4-BE49-F238E27FC236}">
                  <a16:creationId xmlns:a16="http://schemas.microsoft.com/office/drawing/2014/main" id="{3668E53E-D654-379F-540A-6755A91FEB90}"/>
                </a:ext>
              </a:extLst>
            </p:cNvPr>
            <p:cNvSpPr/>
            <p:nvPr/>
          </p:nvSpPr>
          <p:spPr>
            <a:xfrm>
              <a:off x="-3435768" y="3565579"/>
              <a:ext cx="181783" cy="220111"/>
            </a:xfrm>
            <a:custGeom>
              <a:avLst/>
              <a:gdLst/>
              <a:ahLst/>
              <a:cxnLst/>
              <a:rect l="l" t="t" r="r" b="b"/>
              <a:pathLst>
                <a:path w="2969" h="3595" extrusionOk="0">
                  <a:moveTo>
                    <a:pt x="316" y="232"/>
                  </a:moveTo>
                  <a:cubicBezTo>
                    <a:pt x="349" y="232"/>
                    <a:pt x="386" y="243"/>
                    <a:pt x="426" y="266"/>
                  </a:cubicBezTo>
                  <a:lnTo>
                    <a:pt x="516" y="318"/>
                  </a:lnTo>
                  <a:lnTo>
                    <a:pt x="694" y="420"/>
                  </a:lnTo>
                  <a:lnTo>
                    <a:pt x="2543" y="1487"/>
                  </a:lnTo>
                  <a:cubicBezTo>
                    <a:pt x="2679" y="1566"/>
                    <a:pt x="2789" y="1758"/>
                    <a:pt x="2789" y="1914"/>
                  </a:cubicBezTo>
                  <a:lnTo>
                    <a:pt x="2789" y="2878"/>
                  </a:lnTo>
                  <a:lnTo>
                    <a:pt x="2789" y="3085"/>
                  </a:lnTo>
                  <a:lnTo>
                    <a:pt x="2789" y="3188"/>
                  </a:lnTo>
                  <a:cubicBezTo>
                    <a:pt x="2789" y="3299"/>
                    <a:pt x="2734" y="3364"/>
                    <a:pt x="2654" y="3364"/>
                  </a:cubicBezTo>
                  <a:cubicBezTo>
                    <a:pt x="2620" y="3364"/>
                    <a:pt x="2583" y="3353"/>
                    <a:pt x="2543" y="3330"/>
                  </a:cubicBezTo>
                  <a:lnTo>
                    <a:pt x="426" y="2108"/>
                  </a:lnTo>
                  <a:cubicBezTo>
                    <a:pt x="290" y="2029"/>
                    <a:pt x="180" y="1838"/>
                    <a:pt x="180" y="1682"/>
                  </a:cubicBezTo>
                  <a:lnTo>
                    <a:pt x="180" y="406"/>
                  </a:lnTo>
                  <a:cubicBezTo>
                    <a:pt x="180" y="296"/>
                    <a:pt x="235" y="232"/>
                    <a:pt x="316" y="232"/>
                  </a:cubicBezTo>
                  <a:close/>
                  <a:moveTo>
                    <a:pt x="237" y="1"/>
                  </a:moveTo>
                  <a:cubicBezTo>
                    <a:pt x="97" y="1"/>
                    <a:pt x="0" y="112"/>
                    <a:pt x="0" y="304"/>
                  </a:cubicBezTo>
                  <a:lnTo>
                    <a:pt x="0" y="1579"/>
                  </a:lnTo>
                  <a:cubicBezTo>
                    <a:pt x="0" y="1850"/>
                    <a:pt x="192" y="2179"/>
                    <a:pt x="426" y="2314"/>
                  </a:cubicBezTo>
                  <a:lnTo>
                    <a:pt x="2543" y="3537"/>
                  </a:lnTo>
                  <a:cubicBezTo>
                    <a:pt x="2611" y="3576"/>
                    <a:pt x="2675" y="3595"/>
                    <a:pt x="2733" y="3595"/>
                  </a:cubicBezTo>
                  <a:cubicBezTo>
                    <a:pt x="2872" y="3595"/>
                    <a:pt x="2969" y="3484"/>
                    <a:pt x="2969" y="3291"/>
                  </a:cubicBezTo>
                  <a:lnTo>
                    <a:pt x="2969" y="3189"/>
                  </a:lnTo>
                  <a:lnTo>
                    <a:pt x="2969" y="2982"/>
                  </a:lnTo>
                  <a:lnTo>
                    <a:pt x="2969" y="2018"/>
                  </a:lnTo>
                  <a:cubicBezTo>
                    <a:pt x="2969" y="1748"/>
                    <a:pt x="2778" y="1417"/>
                    <a:pt x="2543" y="1281"/>
                  </a:cubicBezTo>
                  <a:lnTo>
                    <a:pt x="695" y="214"/>
                  </a:lnTo>
                  <a:lnTo>
                    <a:pt x="516" y="110"/>
                  </a:lnTo>
                  <a:lnTo>
                    <a:pt x="426" y="59"/>
                  </a:lnTo>
                  <a:cubicBezTo>
                    <a:pt x="358" y="19"/>
                    <a:pt x="294" y="1"/>
                    <a:pt x="237"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4" name="Google Shape;2771;p56">
              <a:extLst>
                <a:ext uri="{FF2B5EF4-FFF2-40B4-BE49-F238E27FC236}">
                  <a16:creationId xmlns:a16="http://schemas.microsoft.com/office/drawing/2014/main" id="{E77E3550-6B31-99C4-A619-F060709B865E}"/>
                </a:ext>
              </a:extLst>
            </p:cNvPr>
            <p:cNvSpPr/>
            <p:nvPr/>
          </p:nvSpPr>
          <p:spPr>
            <a:xfrm>
              <a:off x="-3393339" y="4170407"/>
              <a:ext cx="132250" cy="112351"/>
            </a:xfrm>
            <a:custGeom>
              <a:avLst/>
              <a:gdLst/>
              <a:ahLst/>
              <a:cxnLst/>
              <a:rect l="l" t="t" r="r" b="b"/>
              <a:pathLst>
                <a:path w="2160" h="1835" extrusionOk="0">
                  <a:moveTo>
                    <a:pt x="349" y="1"/>
                  </a:moveTo>
                  <a:cubicBezTo>
                    <a:pt x="312" y="56"/>
                    <a:pt x="273" y="115"/>
                    <a:pt x="238" y="174"/>
                  </a:cubicBezTo>
                  <a:cubicBezTo>
                    <a:pt x="208" y="228"/>
                    <a:pt x="178" y="286"/>
                    <a:pt x="152" y="346"/>
                  </a:cubicBezTo>
                  <a:cubicBezTo>
                    <a:pt x="101" y="458"/>
                    <a:pt x="58" y="578"/>
                    <a:pt x="35" y="719"/>
                  </a:cubicBezTo>
                  <a:cubicBezTo>
                    <a:pt x="19" y="787"/>
                    <a:pt x="9" y="861"/>
                    <a:pt x="3" y="939"/>
                  </a:cubicBezTo>
                  <a:cubicBezTo>
                    <a:pt x="1" y="1020"/>
                    <a:pt x="53" y="1100"/>
                    <a:pt x="161" y="1157"/>
                  </a:cubicBezTo>
                  <a:lnTo>
                    <a:pt x="1305" y="1761"/>
                  </a:lnTo>
                  <a:cubicBezTo>
                    <a:pt x="1398" y="1811"/>
                    <a:pt x="1516" y="1835"/>
                    <a:pt x="1635" y="1835"/>
                  </a:cubicBezTo>
                  <a:cubicBezTo>
                    <a:pt x="1776" y="1835"/>
                    <a:pt x="1918" y="1801"/>
                    <a:pt x="2022" y="1735"/>
                  </a:cubicBezTo>
                  <a:cubicBezTo>
                    <a:pt x="2104" y="1681"/>
                    <a:pt x="2148" y="1618"/>
                    <a:pt x="2158" y="1554"/>
                  </a:cubicBezTo>
                  <a:cubicBezTo>
                    <a:pt x="2160" y="1554"/>
                    <a:pt x="2160" y="1509"/>
                    <a:pt x="2160" y="1509"/>
                  </a:cubicBezTo>
                  <a:cubicBezTo>
                    <a:pt x="2160" y="1463"/>
                    <a:pt x="2152" y="1415"/>
                    <a:pt x="2136" y="1367"/>
                  </a:cubicBezTo>
                  <a:cubicBezTo>
                    <a:pt x="2055" y="1106"/>
                    <a:pt x="1765" y="806"/>
                    <a:pt x="1433" y="584"/>
                  </a:cubicBezTo>
                  <a:cubicBezTo>
                    <a:pt x="1354" y="532"/>
                    <a:pt x="1327" y="447"/>
                    <a:pt x="1305" y="353"/>
                  </a:cubicBezTo>
                  <a:cubicBezTo>
                    <a:pt x="1298" y="320"/>
                    <a:pt x="1289" y="282"/>
                    <a:pt x="1281" y="246"/>
                  </a:cubicBezTo>
                  <a:cubicBezTo>
                    <a:pt x="1261" y="174"/>
                    <a:pt x="1235" y="102"/>
                    <a:pt x="1178" y="48"/>
                  </a:cubicBezTo>
                  <a:lnTo>
                    <a:pt x="3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5" name="Google Shape;2772;p56">
              <a:extLst>
                <a:ext uri="{FF2B5EF4-FFF2-40B4-BE49-F238E27FC236}">
                  <a16:creationId xmlns:a16="http://schemas.microsoft.com/office/drawing/2014/main" id="{FEE7BA3B-E750-F00D-5BCE-4453F7CDA6C1}"/>
                </a:ext>
              </a:extLst>
            </p:cNvPr>
            <p:cNvSpPr/>
            <p:nvPr/>
          </p:nvSpPr>
          <p:spPr>
            <a:xfrm>
              <a:off x="-3395666" y="4212896"/>
              <a:ext cx="136903" cy="70533"/>
            </a:xfrm>
            <a:custGeom>
              <a:avLst/>
              <a:gdLst/>
              <a:ahLst/>
              <a:cxnLst/>
              <a:rect l="l" t="t" r="r" b="b"/>
              <a:pathLst>
                <a:path w="2236" h="1152" extrusionOk="0">
                  <a:moveTo>
                    <a:pt x="2168" y="658"/>
                  </a:moveTo>
                  <a:cubicBezTo>
                    <a:pt x="2168" y="658"/>
                    <a:pt x="2168" y="658"/>
                    <a:pt x="2168" y="659"/>
                  </a:cubicBezTo>
                  <a:lnTo>
                    <a:pt x="2168" y="659"/>
                  </a:lnTo>
                  <a:cubicBezTo>
                    <a:pt x="2168" y="658"/>
                    <a:pt x="2168" y="658"/>
                    <a:pt x="2168" y="658"/>
                  </a:cubicBezTo>
                  <a:close/>
                  <a:moveTo>
                    <a:pt x="77" y="1"/>
                  </a:moveTo>
                  <a:lnTo>
                    <a:pt x="77" y="1"/>
                  </a:lnTo>
                  <a:cubicBezTo>
                    <a:pt x="41" y="57"/>
                    <a:pt x="27" y="159"/>
                    <a:pt x="20" y="238"/>
                  </a:cubicBezTo>
                  <a:cubicBezTo>
                    <a:pt x="20" y="238"/>
                    <a:pt x="1" y="362"/>
                    <a:pt x="181" y="461"/>
                  </a:cubicBezTo>
                  <a:lnTo>
                    <a:pt x="1347" y="1076"/>
                  </a:lnTo>
                  <a:cubicBezTo>
                    <a:pt x="1443" y="1127"/>
                    <a:pt x="1563" y="1151"/>
                    <a:pt x="1684" y="1151"/>
                  </a:cubicBezTo>
                  <a:cubicBezTo>
                    <a:pt x="1827" y="1151"/>
                    <a:pt x="1972" y="1117"/>
                    <a:pt x="2078" y="1050"/>
                  </a:cubicBezTo>
                  <a:cubicBezTo>
                    <a:pt x="2156" y="998"/>
                    <a:pt x="2201" y="939"/>
                    <a:pt x="2214" y="877"/>
                  </a:cubicBezTo>
                  <a:lnTo>
                    <a:pt x="2214" y="877"/>
                  </a:lnTo>
                  <a:cubicBezTo>
                    <a:pt x="2215" y="877"/>
                    <a:pt x="2216" y="874"/>
                    <a:pt x="2219" y="865"/>
                  </a:cubicBezTo>
                  <a:cubicBezTo>
                    <a:pt x="2236" y="760"/>
                    <a:pt x="2185" y="707"/>
                    <a:pt x="2168" y="659"/>
                  </a:cubicBezTo>
                  <a:lnTo>
                    <a:pt x="2168" y="659"/>
                  </a:lnTo>
                  <a:cubicBezTo>
                    <a:pt x="2197" y="742"/>
                    <a:pt x="2133" y="834"/>
                    <a:pt x="2098" y="870"/>
                  </a:cubicBezTo>
                  <a:cubicBezTo>
                    <a:pt x="2021" y="948"/>
                    <a:pt x="1903" y="980"/>
                    <a:pt x="1792" y="980"/>
                  </a:cubicBezTo>
                  <a:cubicBezTo>
                    <a:pt x="1785" y="980"/>
                    <a:pt x="1777" y="979"/>
                    <a:pt x="1770" y="979"/>
                  </a:cubicBezTo>
                  <a:cubicBezTo>
                    <a:pt x="1650" y="974"/>
                    <a:pt x="1534" y="934"/>
                    <a:pt x="1424" y="890"/>
                  </a:cubicBezTo>
                  <a:cubicBezTo>
                    <a:pt x="1130" y="770"/>
                    <a:pt x="856" y="602"/>
                    <a:pt x="614" y="395"/>
                  </a:cubicBezTo>
                  <a:cubicBezTo>
                    <a:pt x="442" y="246"/>
                    <a:pt x="40" y="99"/>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6" name="Google Shape;2773;p56">
              <a:extLst>
                <a:ext uri="{FF2B5EF4-FFF2-40B4-BE49-F238E27FC236}">
                  <a16:creationId xmlns:a16="http://schemas.microsoft.com/office/drawing/2014/main" id="{615D8416-EC7C-91FD-EB7A-1A50285746BA}"/>
                </a:ext>
              </a:extLst>
            </p:cNvPr>
            <p:cNvSpPr/>
            <p:nvPr/>
          </p:nvSpPr>
          <p:spPr>
            <a:xfrm>
              <a:off x="-3588829" y="3696965"/>
              <a:ext cx="315380" cy="256602"/>
            </a:xfrm>
            <a:custGeom>
              <a:avLst/>
              <a:gdLst/>
              <a:ahLst/>
              <a:cxnLst/>
              <a:rect l="l" t="t" r="r" b="b"/>
              <a:pathLst>
                <a:path w="5151" h="4191" extrusionOk="0">
                  <a:moveTo>
                    <a:pt x="0" y="0"/>
                  </a:moveTo>
                  <a:lnTo>
                    <a:pt x="101" y="1434"/>
                  </a:lnTo>
                  <a:cubicBezTo>
                    <a:pt x="119" y="1698"/>
                    <a:pt x="266" y="1936"/>
                    <a:pt x="495" y="2069"/>
                  </a:cubicBezTo>
                  <a:lnTo>
                    <a:pt x="3357" y="3735"/>
                  </a:lnTo>
                  <a:lnTo>
                    <a:pt x="4135" y="4190"/>
                  </a:lnTo>
                  <a:lnTo>
                    <a:pt x="5137" y="3579"/>
                  </a:lnTo>
                  <a:cubicBezTo>
                    <a:pt x="5151" y="3066"/>
                    <a:pt x="4848" y="2631"/>
                    <a:pt x="4360" y="2239"/>
                  </a:cubicBezTo>
                  <a:cubicBezTo>
                    <a:pt x="4002" y="1949"/>
                    <a:pt x="3544" y="1685"/>
                    <a:pt x="3039" y="1429"/>
                  </a:cubicBezTo>
                  <a:cubicBezTo>
                    <a:pt x="2076" y="946"/>
                    <a:pt x="941" y="50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7" name="Google Shape;2774;p56">
              <a:extLst>
                <a:ext uri="{FF2B5EF4-FFF2-40B4-BE49-F238E27FC236}">
                  <a16:creationId xmlns:a16="http://schemas.microsoft.com/office/drawing/2014/main" id="{65E50445-903C-DA87-D266-20CA22BD2684}"/>
                </a:ext>
              </a:extLst>
            </p:cNvPr>
            <p:cNvSpPr/>
            <p:nvPr/>
          </p:nvSpPr>
          <p:spPr>
            <a:xfrm>
              <a:off x="-3390217" y="3877452"/>
              <a:ext cx="119209" cy="313176"/>
            </a:xfrm>
            <a:custGeom>
              <a:avLst/>
              <a:gdLst/>
              <a:ahLst/>
              <a:cxnLst/>
              <a:rect l="l" t="t" r="r" b="b"/>
              <a:pathLst>
                <a:path w="1947" h="5115" extrusionOk="0">
                  <a:moveTo>
                    <a:pt x="1157" y="0"/>
                  </a:moveTo>
                  <a:cubicBezTo>
                    <a:pt x="937" y="0"/>
                    <a:pt x="722" y="114"/>
                    <a:pt x="534" y="238"/>
                  </a:cubicBezTo>
                  <a:cubicBezTo>
                    <a:pt x="378" y="340"/>
                    <a:pt x="225" y="534"/>
                    <a:pt x="133" y="698"/>
                  </a:cubicBezTo>
                  <a:cubicBezTo>
                    <a:pt x="53" y="843"/>
                    <a:pt x="1" y="3722"/>
                    <a:pt x="7" y="5012"/>
                  </a:cubicBezTo>
                  <a:lnTo>
                    <a:pt x="700" y="5113"/>
                  </a:lnTo>
                  <a:cubicBezTo>
                    <a:pt x="733" y="5103"/>
                    <a:pt x="775" y="5099"/>
                    <a:pt x="822" y="5099"/>
                  </a:cubicBezTo>
                  <a:cubicBezTo>
                    <a:pt x="923" y="5099"/>
                    <a:pt x="1045" y="5114"/>
                    <a:pt x="1151" y="5114"/>
                  </a:cubicBezTo>
                  <a:cubicBezTo>
                    <a:pt x="1268" y="5114"/>
                    <a:pt x="1364" y="5096"/>
                    <a:pt x="1389" y="5019"/>
                  </a:cubicBezTo>
                  <a:cubicBezTo>
                    <a:pt x="1445" y="4840"/>
                    <a:pt x="1946" y="945"/>
                    <a:pt x="1892" y="631"/>
                  </a:cubicBezTo>
                  <a:cubicBezTo>
                    <a:pt x="1838" y="317"/>
                    <a:pt x="1586" y="71"/>
                    <a:pt x="1273" y="12"/>
                  </a:cubicBezTo>
                  <a:cubicBezTo>
                    <a:pt x="1234" y="4"/>
                    <a:pt x="1195"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8" name="Google Shape;2775;p56">
              <a:extLst>
                <a:ext uri="{FF2B5EF4-FFF2-40B4-BE49-F238E27FC236}">
                  <a16:creationId xmlns:a16="http://schemas.microsoft.com/office/drawing/2014/main" id="{D61C09F4-A736-F73F-6230-FC05CC0BC046}"/>
                </a:ext>
              </a:extLst>
            </p:cNvPr>
            <p:cNvSpPr/>
            <p:nvPr/>
          </p:nvSpPr>
          <p:spPr>
            <a:xfrm>
              <a:off x="-3389788" y="4158530"/>
              <a:ext cx="86207" cy="49104"/>
            </a:xfrm>
            <a:custGeom>
              <a:avLst/>
              <a:gdLst/>
              <a:ahLst/>
              <a:cxnLst/>
              <a:rect l="l" t="t" r="r" b="b"/>
              <a:pathLst>
                <a:path w="1408" h="802" extrusionOk="0">
                  <a:moveTo>
                    <a:pt x="724" y="1"/>
                  </a:moveTo>
                  <a:cubicBezTo>
                    <a:pt x="531" y="1"/>
                    <a:pt x="336" y="47"/>
                    <a:pt x="193" y="138"/>
                  </a:cubicBezTo>
                  <a:cubicBezTo>
                    <a:pt x="65" y="219"/>
                    <a:pt x="0" y="320"/>
                    <a:pt x="0" y="421"/>
                  </a:cubicBezTo>
                  <a:cubicBezTo>
                    <a:pt x="1" y="491"/>
                    <a:pt x="33" y="559"/>
                    <a:pt x="96" y="620"/>
                  </a:cubicBezTo>
                  <a:cubicBezTo>
                    <a:pt x="128" y="650"/>
                    <a:pt x="167" y="678"/>
                    <a:pt x="214" y="703"/>
                  </a:cubicBezTo>
                  <a:cubicBezTo>
                    <a:pt x="340" y="769"/>
                    <a:pt x="500" y="802"/>
                    <a:pt x="662" y="802"/>
                  </a:cubicBezTo>
                  <a:cubicBezTo>
                    <a:pt x="793" y="802"/>
                    <a:pt x="926" y="780"/>
                    <a:pt x="1043" y="738"/>
                  </a:cubicBezTo>
                  <a:cubicBezTo>
                    <a:pt x="1070" y="729"/>
                    <a:pt x="1096" y="717"/>
                    <a:pt x="1121" y="705"/>
                  </a:cubicBezTo>
                  <a:cubicBezTo>
                    <a:pt x="1147" y="694"/>
                    <a:pt x="1171" y="680"/>
                    <a:pt x="1194" y="666"/>
                  </a:cubicBezTo>
                  <a:cubicBezTo>
                    <a:pt x="1214" y="653"/>
                    <a:pt x="1232" y="640"/>
                    <a:pt x="1249" y="626"/>
                  </a:cubicBezTo>
                  <a:cubicBezTo>
                    <a:pt x="1321" y="569"/>
                    <a:pt x="1365" y="502"/>
                    <a:pt x="1380" y="436"/>
                  </a:cubicBezTo>
                  <a:cubicBezTo>
                    <a:pt x="1408" y="313"/>
                    <a:pt x="1338" y="187"/>
                    <a:pt x="1173" y="100"/>
                  </a:cubicBezTo>
                  <a:cubicBezTo>
                    <a:pt x="1046" y="34"/>
                    <a:pt x="886" y="1"/>
                    <a:pt x="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29" name="Google Shape;2776;p56">
              <a:extLst>
                <a:ext uri="{FF2B5EF4-FFF2-40B4-BE49-F238E27FC236}">
                  <a16:creationId xmlns:a16="http://schemas.microsoft.com/office/drawing/2014/main" id="{B10503E4-DFC9-0CCA-F217-CB6EFE1BC943}"/>
                </a:ext>
              </a:extLst>
            </p:cNvPr>
            <p:cNvSpPr/>
            <p:nvPr/>
          </p:nvSpPr>
          <p:spPr>
            <a:xfrm>
              <a:off x="-3278850" y="4103551"/>
              <a:ext cx="132189" cy="112351"/>
            </a:xfrm>
            <a:custGeom>
              <a:avLst/>
              <a:gdLst/>
              <a:ahLst/>
              <a:cxnLst/>
              <a:rect l="l" t="t" r="r" b="b"/>
              <a:pathLst>
                <a:path w="2159" h="1835" extrusionOk="0">
                  <a:moveTo>
                    <a:pt x="348" y="1"/>
                  </a:moveTo>
                  <a:cubicBezTo>
                    <a:pt x="311" y="56"/>
                    <a:pt x="274" y="114"/>
                    <a:pt x="238" y="174"/>
                  </a:cubicBezTo>
                  <a:cubicBezTo>
                    <a:pt x="207" y="228"/>
                    <a:pt x="177" y="286"/>
                    <a:pt x="151" y="345"/>
                  </a:cubicBezTo>
                  <a:cubicBezTo>
                    <a:pt x="100" y="458"/>
                    <a:pt x="58" y="578"/>
                    <a:pt x="34" y="719"/>
                  </a:cubicBezTo>
                  <a:cubicBezTo>
                    <a:pt x="18" y="788"/>
                    <a:pt x="8" y="861"/>
                    <a:pt x="2" y="939"/>
                  </a:cubicBezTo>
                  <a:cubicBezTo>
                    <a:pt x="0" y="1020"/>
                    <a:pt x="52" y="1100"/>
                    <a:pt x="160" y="1157"/>
                  </a:cubicBezTo>
                  <a:lnTo>
                    <a:pt x="1304" y="1761"/>
                  </a:lnTo>
                  <a:cubicBezTo>
                    <a:pt x="1398" y="1810"/>
                    <a:pt x="1516" y="1835"/>
                    <a:pt x="1635" y="1835"/>
                  </a:cubicBezTo>
                  <a:cubicBezTo>
                    <a:pt x="1775" y="1835"/>
                    <a:pt x="1917" y="1801"/>
                    <a:pt x="2021" y="1735"/>
                  </a:cubicBezTo>
                  <a:cubicBezTo>
                    <a:pt x="2104" y="1682"/>
                    <a:pt x="2148" y="1618"/>
                    <a:pt x="2158" y="1554"/>
                  </a:cubicBezTo>
                  <a:cubicBezTo>
                    <a:pt x="2159" y="1554"/>
                    <a:pt x="2159" y="1508"/>
                    <a:pt x="2159" y="1508"/>
                  </a:cubicBezTo>
                  <a:cubicBezTo>
                    <a:pt x="2159" y="1462"/>
                    <a:pt x="2152" y="1415"/>
                    <a:pt x="2135" y="1367"/>
                  </a:cubicBezTo>
                  <a:cubicBezTo>
                    <a:pt x="2054" y="1105"/>
                    <a:pt x="1765" y="806"/>
                    <a:pt x="1432" y="584"/>
                  </a:cubicBezTo>
                  <a:cubicBezTo>
                    <a:pt x="1355" y="532"/>
                    <a:pt x="1327" y="447"/>
                    <a:pt x="1305" y="353"/>
                  </a:cubicBezTo>
                  <a:cubicBezTo>
                    <a:pt x="1297" y="319"/>
                    <a:pt x="1289" y="282"/>
                    <a:pt x="1280" y="247"/>
                  </a:cubicBezTo>
                  <a:cubicBezTo>
                    <a:pt x="1261" y="174"/>
                    <a:pt x="1235" y="102"/>
                    <a:pt x="1177" y="48"/>
                  </a:cubicBezTo>
                  <a:lnTo>
                    <a:pt x="3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0" name="Google Shape;2777;p56">
              <a:extLst>
                <a:ext uri="{FF2B5EF4-FFF2-40B4-BE49-F238E27FC236}">
                  <a16:creationId xmlns:a16="http://schemas.microsoft.com/office/drawing/2014/main" id="{BD2E99C1-3CB1-DDD7-95B3-A1284257CC44}"/>
                </a:ext>
              </a:extLst>
            </p:cNvPr>
            <p:cNvSpPr/>
            <p:nvPr/>
          </p:nvSpPr>
          <p:spPr>
            <a:xfrm>
              <a:off x="-3281238" y="4146040"/>
              <a:ext cx="136903" cy="70533"/>
            </a:xfrm>
            <a:custGeom>
              <a:avLst/>
              <a:gdLst/>
              <a:ahLst/>
              <a:cxnLst/>
              <a:rect l="l" t="t" r="r" b="b"/>
              <a:pathLst>
                <a:path w="2236" h="1152" extrusionOk="0">
                  <a:moveTo>
                    <a:pt x="2170" y="657"/>
                  </a:moveTo>
                  <a:lnTo>
                    <a:pt x="2170" y="657"/>
                  </a:lnTo>
                  <a:cubicBezTo>
                    <a:pt x="2170" y="657"/>
                    <a:pt x="2170" y="658"/>
                    <a:pt x="2170" y="659"/>
                  </a:cubicBezTo>
                  <a:lnTo>
                    <a:pt x="2170" y="659"/>
                  </a:lnTo>
                  <a:cubicBezTo>
                    <a:pt x="2170" y="658"/>
                    <a:pt x="2170" y="657"/>
                    <a:pt x="2170" y="657"/>
                  </a:cubicBezTo>
                  <a:close/>
                  <a:moveTo>
                    <a:pt x="77" y="0"/>
                  </a:moveTo>
                  <a:lnTo>
                    <a:pt x="77" y="0"/>
                  </a:lnTo>
                  <a:cubicBezTo>
                    <a:pt x="41" y="57"/>
                    <a:pt x="27" y="159"/>
                    <a:pt x="21" y="238"/>
                  </a:cubicBezTo>
                  <a:cubicBezTo>
                    <a:pt x="21" y="238"/>
                    <a:pt x="1" y="362"/>
                    <a:pt x="181" y="461"/>
                  </a:cubicBezTo>
                  <a:lnTo>
                    <a:pt x="1348" y="1076"/>
                  </a:lnTo>
                  <a:cubicBezTo>
                    <a:pt x="1443" y="1126"/>
                    <a:pt x="1563" y="1151"/>
                    <a:pt x="1684" y="1151"/>
                  </a:cubicBezTo>
                  <a:cubicBezTo>
                    <a:pt x="1827" y="1151"/>
                    <a:pt x="1972" y="1117"/>
                    <a:pt x="2078" y="1050"/>
                  </a:cubicBezTo>
                  <a:cubicBezTo>
                    <a:pt x="2157" y="998"/>
                    <a:pt x="2201" y="938"/>
                    <a:pt x="2215" y="877"/>
                  </a:cubicBezTo>
                  <a:lnTo>
                    <a:pt x="2215" y="877"/>
                  </a:lnTo>
                  <a:cubicBezTo>
                    <a:pt x="2215" y="877"/>
                    <a:pt x="2216" y="874"/>
                    <a:pt x="2219" y="865"/>
                  </a:cubicBezTo>
                  <a:cubicBezTo>
                    <a:pt x="2236" y="761"/>
                    <a:pt x="2187" y="708"/>
                    <a:pt x="2170" y="659"/>
                  </a:cubicBezTo>
                  <a:lnTo>
                    <a:pt x="2170" y="659"/>
                  </a:lnTo>
                  <a:cubicBezTo>
                    <a:pt x="2197" y="743"/>
                    <a:pt x="2134" y="833"/>
                    <a:pt x="2099" y="869"/>
                  </a:cubicBezTo>
                  <a:cubicBezTo>
                    <a:pt x="2021" y="949"/>
                    <a:pt x="1901" y="979"/>
                    <a:pt x="1788" y="979"/>
                  </a:cubicBezTo>
                  <a:cubicBezTo>
                    <a:pt x="1782" y="979"/>
                    <a:pt x="1776" y="979"/>
                    <a:pt x="1770" y="979"/>
                  </a:cubicBezTo>
                  <a:cubicBezTo>
                    <a:pt x="1651" y="972"/>
                    <a:pt x="1535" y="934"/>
                    <a:pt x="1425" y="890"/>
                  </a:cubicBezTo>
                  <a:cubicBezTo>
                    <a:pt x="1131" y="769"/>
                    <a:pt x="857" y="602"/>
                    <a:pt x="616" y="394"/>
                  </a:cubicBezTo>
                  <a:cubicBezTo>
                    <a:pt x="443" y="246"/>
                    <a:pt x="40" y="98"/>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1" name="Google Shape;2778;p56">
              <a:extLst>
                <a:ext uri="{FF2B5EF4-FFF2-40B4-BE49-F238E27FC236}">
                  <a16:creationId xmlns:a16="http://schemas.microsoft.com/office/drawing/2014/main" id="{B995C321-B4E5-4682-6800-1B3BA9318962}"/>
                </a:ext>
              </a:extLst>
            </p:cNvPr>
            <p:cNvSpPr/>
            <p:nvPr/>
          </p:nvSpPr>
          <p:spPr>
            <a:xfrm>
              <a:off x="-3467360" y="3644557"/>
              <a:ext cx="315870" cy="242765"/>
            </a:xfrm>
            <a:custGeom>
              <a:avLst/>
              <a:gdLst/>
              <a:ahLst/>
              <a:cxnLst/>
              <a:rect l="l" t="t" r="r" b="b"/>
              <a:pathLst>
                <a:path w="5159" h="3965" extrusionOk="0">
                  <a:moveTo>
                    <a:pt x="96" y="0"/>
                  </a:moveTo>
                  <a:lnTo>
                    <a:pt x="1" y="1208"/>
                  </a:lnTo>
                  <a:cubicBezTo>
                    <a:pt x="19" y="1472"/>
                    <a:pt x="89" y="1875"/>
                    <a:pt x="318" y="2008"/>
                  </a:cubicBezTo>
                  <a:lnTo>
                    <a:pt x="4036" y="3964"/>
                  </a:lnTo>
                  <a:lnTo>
                    <a:pt x="5037" y="3353"/>
                  </a:lnTo>
                  <a:cubicBezTo>
                    <a:pt x="5159" y="1896"/>
                    <a:pt x="2199" y="1117"/>
                    <a:pt x="96" y="0"/>
                  </a:cubicBezTo>
                  <a:close/>
                </a:path>
              </a:pathLst>
            </a:custGeom>
            <a:solidFill>
              <a:srgbClr val="030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2" name="Google Shape;2779;p56">
              <a:extLst>
                <a:ext uri="{FF2B5EF4-FFF2-40B4-BE49-F238E27FC236}">
                  <a16:creationId xmlns:a16="http://schemas.microsoft.com/office/drawing/2014/main" id="{FD466A49-F730-5B2D-1C54-9E1B5672E44F}"/>
                </a:ext>
              </a:extLst>
            </p:cNvPr>
            <p:cNvSpPr/>
            <p:nvPr/>
          </p:nvSpPr>
          <p:spPr>
            <a:xfrm>
              <a:off x="-3274809" y="3811147"/>
              <a:ext cx="119209" cy="314523"/>
            </a:xfrm>
            <a:custGeom>
              <a:avLst/>
              <a:gdLst/>
              <a:ahLst/>
              <a:cxnLst/>
              <a:rect l="l" t="t" r="r" b="b"/>
              <a:pathLst>
                <a:path w="1947" h="5137" extrusionOk="0">
                  <a:moveTo>
                    <a:pt x="1159" y="1"/>
                  </a:moveTo>
                  <a:cubicBezTo>
                    <a:pt x="938" y="1"/>
                    <a:pt x="723" y="115"/>
                    <a:pt x="534" y="239"/>
                  </a:cubicBezTo>
                  <a:cubicBezTo>
                    <a:pt x="378" y="341"/>
                    <a:pt x="225" y="535"/>
                    <a:pt x="133" y="699"/>
                  </a:cubicBezTo>
                  <a:cubicBezTo>
                    <a:pt x="54" y="843"/>
                    <a:pt x="1" y="3723"/>
                    <a:pt x="7" y="5013"/>
                  </a:cubicBezTo>
                  <a:lnTo>
                    <a:pt x="700" y="5113"/>
                  </a:lnTo>
                  <a:cubicBezTo>
                    <a:pt x="726" y="5105"/>
                    <a:pt x="759" y="5102"/>
                    <a:pt x="794" y="5102"/>
                  </a:cubicBezTo>
                  <a:cubicBezTo>
                    <a:pt x="915" y="5102"/>
                    <a:pt x="1077" y="5137"/>
                    <a:pt x="1202" y="5137"/>
                  </a:cubicBezTo>
                  <a:cubicBezTo>
                    <a:pt x="1295" y="5137"/>
                    <a:pt x="1367" y="5118"/>
                    <a:pt x="1388" y="5053"/>
                  </a:cubicBezTo>
                  <a:cubicBezTo>
                    <a:pt x="1445" y="4872"/>
                    <a:pt x="1946" y="946"/>
                    <a:pt x="1892" y="632"/>
                  </a:cubicBezTo>
                  <a:cubicBezTo>
                    <a:pt x="1838" y="318"/>
                    <a:pt x="1586" y="72"/>
                    <a:pt x="1273" y="11"/>
                  </a:cubicBezTo>
                  <a:cubicBezTo>
                    <a:pt x="1235" y="4"/>
                    <a:pt x="1197" y="1"/>
                    <a:pt x="1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3" name="Google Shape;2780;p56">
              <a:extLst>
                <a:ext uri="{FF2B5EF4-FFF2-40B4-BE49-F238E27FC236}">
                  <a16:creationId xmlns:a16="http://schemas.microsoft.com/office/drawing/2014/main" id="{05838A7A-0EDE-9C34-30CD-CCD63A96B598}"/>
                </a:ext>
              </a:extLst>
            </p:cNvPr>
            <p:cNvSpPr/>
            <p:nvPr/>
          </p:nvSpPr>
          <p:spPr>
            <a:xfrm>
              <a:off x="-3278666" y="4093143"/>
              <a:ext cx="93800" cy="49165"/>
            </a:xfrm>
            <a:custGeom>
              <a:avLst/>
              <a:gdLst/>
              <a:ahLst/>
              <a:cxnLst/>
              <a:rect l="l" t="t" r="r" b="b"/>
              <a:pathLst>
                <a:path w="1532" h="803" extrusionOk="0">
                  <a:moveTo>
                    <a:pt x="797" y="0"/>
                  </a:moveTo>
                  <a:cubicBezTo>
                    <a:pt x="604" y="0"/>
                    <a:pt x="409" y="46"/>
                    <a:pt x="265" y="137"/>
                  </a:cubicBezTo>
                  <a:cubicBezTo>
                    <a:pt x="1" y="304"/>
                    <a:pt x="11" y="557"/>
                    <a:pt x="287" y="703"/>
                  </a:cubicBezTo>
                  <a:cubicBezTo>
                    <a:pt x="413" y="770"/>
                    <a:pt x="573" y="802"/>
                    <a:pt x="735" y="802"/>
                  </a:cubicBezTo>
                  <a:cubicBezTo>
                    <a:pt x="928" y="802"/>
                    <a:pt x="1123" y="756"/>
                    <a:pt x="1267" y="665"/>
                  </a:cubicBezTo>
                  <a:cubicBezTo>
                    <a:pt x="1532" y="498"/>
                    <a:pt x="1522" y="245"/>
                    <a:pt x="1246" y="100"/>
                  </a:cubicBezTo>
                  <a:cubicBezTo>
                    <a:pt x="1119" y="33"/>
                    <a:pt x="959" y="0"/>
                    <a:pt x="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4" name="Google Shape;2781;p56">
              <a:extLst>
                <a:ext uri="{FF2B5EF4-FFF2-40B4-BE49-F238E27FC236}">
                  <a16:creationId xmlns:a16="http://schemas.microsoft.com/office/drawing/2014/main" id="{56494F4F-FB57-E5ED-AB08-F1BD5BD3EB48}"/>
                </a:ext>
              </a:extLst>
            </p:cNvPr>
            <p:cNvSpPr/>
            <p:nvPr/>
          </p:nvSpPr>
          <p:spPr>
            <a:xfrm>
              <a:off x="-3402829" y="3742025"/>
              <a:ext cx="81003" cy="92024"/>
            </a:xfrm>
            <a:custGeom>
              <a:avLst/>
              <a:gdLst/>
              <a:ahLst/>
              <a:cxnLst/>
              <a:rect l="l" t="t" r="r" b="b"/>
              <a:pathLst>
                <a:path w="1323" h="1503" extrusionOk="0">
                  <a:moveTo>
                    <a:pt x="514" y="1"/>
                  </a:moveTo>
                  <a:lnTo>
                    <a:pt x="514" y="1"/>
                  </a:lnTo>
                  <a:cubicBezTo>
                    <a:pt x="437" y="408"/>
                    <a:pt x="293" y="558"/>
                    <a:pt x="1" y="693"/>
                  </a:cubicBezTo>
                  <a:cubicBezTo>
                    <a:pt x="506" y="949"/>
                    <a:pt x="964" y="1213"/>
                    <a:pt x="1322" y="1503"/>
                  </a:cubicBezTo>
                  <a:cubicBezTo>
                    <a:pt x="1214" y="1177"/>
                    <a:pt x="732" y="1032"/>
                    <a:pt x="600" y="713"/>
                  </a:cubicBezTo>
                  <a:cubicBezTo>
                    <a:pt x="494" y="461"/>
                    <a:pt x="488" y="273"/>
                    <a:pt x="514"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5" name="Google Shape;2782;p56">
              <a:extLst>
                <a:ext uri="{FF2B5EF4-FFF2-40B4-BE49-F238E27FC236}">
                  <a16:creationId xmlns:a16="http://schemas.microsoft.com/office/drawing/2014/main" id="{405B95C6-F324-B601-276D-F93D8F9FE691}"/>
                </a:ext>
              </a:extLst>
            </p:cNvPr>
            <p:cNvSpPr/>
            <p:nvPr/>
          </p:nvSpPr>
          <p:spPr>
            <a:xfrm>
              <a:off x="-3373197" y="3365928"/>
              <a:ext cx="120127" cy="251214"/>
            </a:xfrm>
            <a:custGeom>
              <a:avLst/>
              <a:gdLst/>
              <a:ahLst/>
              <a:cxnLst/>
              <a:rect l="l" t="t" r="r" b="b"/>
              <a:pathLst>
                <a:path w="1962" h="4103" extrusionOk="0">
                  <a:moveTo>
                    <a:pt x="582" y="0"/>
                  </a:moveTo>
                  <a:cubicBezTo>
                    <a:pt x="350" y="0"/>
                    <a:pt x="134" y="172"/>
                    <a:pt x="41" y="567"/>
                  </a:cubicBezTo>
                  <a:cubicBezTo>
                    <a:pt x="1" y="1276"/>
                    <a:pt x="180" y="2263"/>
                    <a:pt x="335" y="3340"/>
                  </a:cubicBezTo>
                  <a:cubicBezTo>
                    <a:pt x="534" y="3774"/>
                    <a:pt x="762" y="3823"/>
                    <a:pt x="1083" y="4102"/>
                  </a:cubicBezTo>
                  <a:cubicBezTo>
                    <a:pt x="1457" y="3939"/>
                    <a:pt x="1766" y="3749"/>
                    <a:pt x="1961" y="3509"/>
                  </a:cubicBezTo>
                  <a:cubicBezTo>
                    <a:pt x="1807" y="3330"/>
                    <a:pt x="1704" y="3158"/>
                    <a:pt x="1555" y="2988"/>
                  </a:cubicBezTo>
                  <a:cubicBezTo>
                    <a:pt x="1520" y="2121"/>
                    <a:pt x="1466" y="1866"/>
                    <a:pt x="1380" y="991"/>
                  </a:cubicBezTo>
                  <a:cubicBezTo>
                    <a:pt x="1321" y="393"/>
                    <a:pt x="933"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6" name="Google Shape;2783;p56">
              <a:extLst>
                <a:ext uri="{FF2B5EF4-FFF2-40B4-BE49-F238E27FC236}">
                  <a16:creationId xmlns:a16="http://schemas.microsoft.com/office/drawing/2014/main" id="{BD6A8FAF-27E9-DC0C-8954-ABE72543480F}"/>
                </a:ext>
              </a:extLst>
            </p:cNvPr>
            <p:cNvSpPr/>
            <p:nvPr/>
          </p:nvSpPr>
          <p:spPr>
            <a:xfrm>
              <a:off x="-3374544" y="3362133"/>
              <a:ext cx="96800" cy="168190"/>
            </a:xfrm>
            <a:custGeom>
              <a:avLst/>
              <a:gdLst/>
              <a:ahLst/>
              <a:cxnLst/>
              <a:rect l="l" t="t" r="r" b="b"/>
              <a:pathLst>
                <a:path w="1581" h="2747" extrusionOk="0">
                  <a:moveTo>
                    <a:pt x="588" y="0"/>
                  </a:moveTo>
                  <a:cubicBezTo>
                    <a:pt x="346" y="0"/>
                    <a:pt x="123" y="168"/>
                    <a:pt x="32" y="558"/>
                  </a:cubicBezTo>
                  <a:cubicBezTo>
                    <a:pt x="0" y="1090"/>
                    <a:pt x="113" y="1822"/>
                    <a:pt x="236" y="2609"/>
                  </a:cubicBezTo>
                  <a:cubicBezTo>
                    <a:pt x="328" y="2691"/>
                    <a:pt x="523" y="2746"/>
                    <a:pt x="736" y="2746"/>
                  </a:cubicBezTo>
                  <a:cubicBezTo>
                    <a:pt x="1100" y="2746"/>
                    <a:pt x="1518" y="2586"/>
                    <a:pt x="1580" y="2123"/>
                  </a:cubicBezTo>
                  <a:cubicBezTo>
                    <a:pt x="1563" y="1820"/>
                    <a:pt x="1493" y="1463"/>
                    <a:pt x="1448" y="1010"/>
                  </a:cubicBezTo>
                  <a:cubicBezTo>
                    <a:pt x="1389" y="405"/>
                    <a:pt x="964" y="0"/>
                    <a:pt x="5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7" name="Google Shape;2784;p56">
              <a:extLst>
                <a:ext uri="{FF2B5EF4-FFF2-40B4-BE49-F238E27FC236}">
                  <a16:creationId xmlns:a16="http://schemas.microsoft.com/office/drawing/2014/main" id="{DFA1B2E2-7699-CA74-6A16-61880B44E030}"/>
                </a:ext>
              </a:extLst>
            </p:cNvPr>
            <p:cNvSpPr/>
            <p:nvPr/>
          </p:nvSpPr>
          <p:spPr>
            <a:xfrm>
              <a:off x="-3579278" y="3754760"/>
              <a:ext cx="231683" cy="73289"/>
            </a:xfrm>
            <a:custGeom>
              <a:avLst/>
              <a:gdLst/>
              <a:ahLst/>
              <a:cxnLst/>
              <a:rect l="l" t="t" r="r" b="b"/>
              <a:pathLst>
                <a:path w="3784" h="1197" extrusionOk="0">
                  <a:moveTo>
                    <a:pt x="3783" y="1"/>
                  </a:moveTo>
                  <a:cubicBezTo>
                    <a:pt x="3326" y="407"/>
                    <a:pt x="2502" y="606"/>
                    <a:pt x="1728" y="606"/>
                  </a:cubicBezTo>
                  <a:cubicBezTo>
                    <a:pt x="1059" y="606"/>
                    <a:pt x="427" y="458"/>
                    <a:pt x="100" y="168"/>
                  </a:cubicBezTo>
                  <a:cubicBezTo>
                    <a:pt x="98" y="173"/>
                    <a:pt x="20" y="496"/>
                    <a:pt x="1" y="621"/>
                  </a:cubicBezTo>
                  <a:cubicBezTo>
                    <a:pt x="382" y="1034"/>
                    <a:pt x="1027" y="1197"/>
                    <a:pt x="1674" y="1197"/>
                  </a:cubicBezTo>
                  <a:cubicBezTo>
                    <a:pt x="2573" y="1197"/>
                    <a:pt x="3476" y="883"/>
                    <a:pt x="3681" y="491"/>
                  </a:cubicBezTo>
                  <a:cubicBezTo>
                    <a:pt x="3708" y="340"/>
                    <a:pt x="3763" y="200"/>
                    <a:pt x="3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8" name="Google Shape;2785;p56">
              <a:extLst>
                <a:ext uri="{FF2B5EF4-FFF2-40B4-BE49-F238E27FC236}">
                  <a16:creationId xmlns:a16="http://schemas.microsoft.com/office/drawing/2014/main" id="{323D695A-A8A7-0C8C-5C25-316B47E58D27}"/>
                </a:ext>
              </a:extLst>
            </p:cNvPr>
            <p:cNvSpPr/>
            <p:nvPr/>
          </p:nvSpPr>
          <p:spPr>
            <a:xfrm>
              <a:off x="-3432217" y="3793331"/>
              <a:ext cx="33797" cy="24736"/>
            </a:xfrm>
            <a:custGeom>
              <a:avLst/>
              <a:gdLst/>
              <a:ahLst/>
              <a:cxnLst/>
              <a:rect l="l" t="t" r="r" b="b"/>
              <a:pathLst>
                <a:path w="552" h="404" extrusionOk="0">
                  <a:moveTo>
                    <a:pt x="551" y="0"/>
                  </a:moveTo>
                  <a:lnTo>
                    <a:pt x="551" y="0"/>
                  </a:lnTo>
                  <a:cubicBezTo>
                    <a:pt x="404" y="67"/>
                    <a:pt x="244" y="94"/>
                    <a:pt x="60" y="124"/>
                  </a:cubicBezTo>
                  <a:lnTo>
                    <a:pt x="1" y="404"/>
                  </a:lnTo>
                  <a:cubicBezTo>
                    <a:pt x="197" y="373"/>
                    <a:pt x="362" y="350"/>
                    <a:pt x="491" y="280"/>
                  </a:cubicBezTo>
                  <a:lnTo>
                    <a:pt x="551" y="0"/>
                  </a:lnTo>
                  <a:close/>
                </a:path>
              </a:pathLst>
            </a:custGeom>
            <a:solidFill>
              <a:srgbClr val="575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39" name="Google Shape;2786;p56">
              <a:extLst>
                <a:ext uri="{FF2B5EF4-FFF2-40B4-BE49-F238E27FC236}">
                  <a16:creationId xmlns:a16="http://schemas.microsoft.com/office/drawing/2014/main" id="{3C43C15B-051D-49BB-5D04-5D349D5C9369}"/>
                </a:ext>
              </a:extLst>
            </p:cNvPr>
            <p:cNvSpPr/>
            <p:nvPr/>
          </p:nvSpPr>
          <p:spPr>
            <a:xfrm>
              <a:off x="-3583931" y="3363602"/>
              <a:ext cx="330135" cy="434282"/>
            </a:xfrm>
            <a:custGeom>
              <a:avLst/>
              <a:gdLst/>
              <a:ahLst/>
              <a:cxnLst/>
              <a:rect l="l" t="t" r="r" b="b"/>
              <a:pathLst>
                <a:path w="5392" h="7093" extrusionOk="0">
                  <a:moveTo>
                    <a:pt x="3209" y="0"/>
                  </a:moveTo>
                  <a:cubicBezTo>
                    <a:pt x="3095" y="0"/>
                    <a:pt x="2956" y="11"/>
                    <a:pt x="2777" y="42"/>
                  </a:cubicBezTo>
                  <a:cubicBezTo>
                    <a:pt x="2140" y="279"/>
                    <a:pt x="1284" y="894"/>
                    <a:pt x="796" y="1269"/>
                  </a:cubicBezTo>
                  <a:cubicBezTo>
                    <a:pt x="777" y="1329"/>
                    <a:pt x="798" y="1362"/>
                    <a:pt x="775" y="1459"/>
                  </a:cubicBezTo>
                  <a:cubicBezTo>
                    <a:pt x="647" y="1957"/>
                    <a:pt x="469" y="2933"/>
                    <a:pt x="280" y="4481"/>
                  </a:cubicBezTo>
                  <a:cubicBezTo>
                    <a:pt x="231" y="4877"/>
                    <a:pt x="184" y="5311"/>
                    <a:pt x="134" y="5785"/>
                  </a:cubicBezTo>
                  <a:cubicBezTo>
                    <a:pt x="98" y="6232"/>
                    <a:pt x="0" y="6401"/>
                    <a:pt x="167" y="6590"/>
                  </a:cubicBezTo>
                  <a:cubicBezTo>
                    <a:pt x="486" y="6950"/>
                    <a:pt x="1048" y="7092"/>
                    <a:pt x="1656" y="7092"/>
                  </a:cubicBezTo>
                  <a:cubicBezTo>
                    <a:pt x="2583" y="7092"/>
                    <a:pt x="3616" y="6762"/>
                    <a:pt x="4059" y="6364"/>
                  </a:cubicBezTo>
                  <a:cubicBezTo>
                    <a:pt x="4299" y="6148"/>
                    <a:pt x="5392" y="76"/>
                    <a:pt x="3888" y="72"/>
                  </a:cubicBezTo>
                  <a:cubicBezTo>
                    <a:pt x="3636" y="71"/>
                    <a:pt x="3498" y="0"/>
                    <a:pt x="3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0" name="Google Shape;2787;p56">
              <a:extLst>
                <a:ext uri="{FF2B5EF4-FFF2-40B4-BE49-F238E27FC236}">
                  <a16:creationId xmlns:a16="http://schemas.microsoft.com/office/drawing/2014/main" id="{0AD81B62-5105-CA5C-D541-0756F8C99112}"/>
                </a:ext>
              </a:extLst>
            </p:cNvPr>
            <p:cNvSpPr/>
            <p:nvPr/>
          </p:nvSpPr>
          <p:spPr>
            <a:xfrm>
              <a:off x="-3436564" y="3202951"/>
              <a:ext cx="144618" cy="137577"/>
            </a:xfrm>
            <a:custGeom>
              <a:avLst/>
              <a:gdLst/>
              <a:ahLst/>
              <a:cxnLst/>
              <a:rect l="l" t="t" r="r" b="b"/>
              <a:pathLst>
                <a:path w="2362" h="2247" extrusionOk="0">
                  <a:moveTo>
                    <a:pt x="1148" y="0"/>
                  </a:moveTo>
                  <a:cubicBezTo>
                    <a:pt x="408" y="0"/>
                    <a:pt x="1" y="622"/>
                    <a:pt x="74" y="1450"/>
                  </a:cubicBezTo>
                  <a:cubicBezTo>
                    <a:pt x="101" y="1763"/>
                    <a:pt x="76" y="2199"/>
                    <a:pt x="206" y="2232"/>
                  </a:cubicBezTo>
                  <a:cubicBezTo>
                    <a:pt x="248" y="2242"/>
                    <a:pt x="277" y="2246"/>
                    <a:pt x="298" y="2246"/>
                  </a:cubicBezTo>
                  <a:cubicBezTo>
                    <a:pt x="354" y="2246"/>
                    <a:pt x="350" y="2217"/>
                    <a:pt x="392" y="2217"/>
                  </a:cubicBezTo>
                  <a:cubicBezTo>
                    <a:pt x="407" y="2217"/>
                    <a:pt x="428" y="2221"/>
                    <a:pt x="460" y="2232"/>
                  </a:cubicBezTo>
                  <a:lnTo>
                    <a:pt x="1711" y="1663"/>
                  </a:lnTo>
                  <a:cubicBezTo>
                    <a:pt x="1977" y="1476"/>
                    <a:pt x="2348" y="1167"/>
                    <a:pt x="2353" y="777"/>
                  </a:cubicBezTo>
                  <a:cubicBezTo>
                    <a:pt x="2361" y="317"/>
                    <a:pt x="1916" y="84"/>
                    <a:pt x="1323" y="11"/>
                  </a:cubicBezTo>
                  <a:cubicBezTo>
                    <a:pt x="1263" y="4"/>
                    <a:pt x="1204" y="0"/>
                    <a:pt x="1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1" name="Google Shape;2788;p56">
              <a:extLst>
                <a:ext uri="{FF2B5EF4-FFF2-40B4-BE49-F238E27FC236}">
                  <a16:creationId xmlns:a16="http://schemas.microsoft.com/office/drawing/2014/main" id="{509DEA38-5D6D-6D6C-5871-224295CB8E71}"/>
                </a:ext>
              </a:extLst>
            </p:cNvPr>
            <p:cNvSpPr/>
            <p:nvPr/>
          </p:nvSpPr>
          <p:spPr>
            <a:xfrm>
              <a:off x="-3444339" y="3323072"/>
              <a:ext cx="97596" cy="108433"/>
            </a:xfrm>
            <a:custGeom>
              <a:avLst/>
              <a:gdLst/>
              <a:ahLst/>
              <a:cxnLst/>
              <a:rect l="l" t="t" r="r" b="b"/>
              <a:pathLst>
                <a:path w="1594" h="1771" extrusionOk="0">
                  <a:moveTo>
                    <a:pt x="397" y="1"/>
                  </a:moveTo>
                  <a:lnTo>
                    <a:pt x="193" y="836"/>
                  </a:lnTo>
                  <a:cubicBezTo>
                    <a:pt x="0" y="1426"/>
                    <a:pt x="626" y="1770"/>
                    <a:pt x="1075" y="1770"/>
                  </a:cubicBezTo>
                  <a:cubicBezTo>
                    <a:pt x="1255" y="1770"/>
                    <a:pt x="1407" y="1715"/>
                    <a:pt x="1466" y="1597"/>
                  </a:cubicBezTo>
                  <a:cubicBezTo>
                    <a:pt x="1469" y="1592"/>
                    <a:pt x="1472" y="1585"/>
                    <a:pt x="1475" y="1578"/>
                  </a:cubicBezTo>
                  <a:lnTo>
                    <a:pt x="1566" y="1146"/>
                  </a:lnTo>
                  <a:lnTo>
                    <a:pt x="1594" y="1015"/>
                  </a:lnTo>
                  <a:lnTo>
                    <a:pt x="3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2" name="Google Shape;2789;p56">
              <a:extLst>
                <a:ext uri="{FF2B5EF4-FFF2-40B4-BE49-F238E27FC236}">
                  <a16:creationId xmlns:a16="http://schemas.microsoft.com/office/drawing/2014/main" id="{207DACF0-9CB4-8A3F-98E4-C2ADB9A67963}"/>
                </a:ext>
              </a:extLst>
            </p:cNvPr>
            <p:cNvSpPr/>
            <p:nvPr/>
          </p:nvSpPr>
          <p:spPr>
            <a:xfrm>
              <a:off x="-3410972" y="3354663"/>
              <a:ext cx="62513" cy="66554"/>
            </a:xfrm>
            <a:custGeom>
              <a:avLst/>
              <a:gdLst/>
              <a:ahLst/>
              <a:cxnLst/>
              <a:rect l="l" t="t" r="r" b="b"/>
              <a:pathLst>
                <a:path w="1021" h="1087" extrusionOk="0">
                  <a:moveTo>
                    <a:pt x="132" y="0"/>
                  </a:moveTo>
                  <a:lnTo>
                    <a:pt x="132" y="0"/>
                  </a:lnTo>
                  <a:cubicBezTo>
                    <a:pt x="1" y="503"/>
                    <a:pt x="325" y="1086"/>
                    <a:pt x="838" y="1086"/>
                  </a:cubicBezTo>
                  <a:cubicBezTo>
                    <a:pt x="865" y="1086"/>
                    <a:pt x="893" y="1085"/>
                    <a:pt x="921" y="1081"/>
                  </a:cubicBezTo>
                  <a:cubicBezTo>
                    <a:pt x="924" y="1076"/>
                    <a:pt x="927" y="1069"/>
                    <a:pt x="930" y="1062"/>
                  </a:cubicBezTo>
                  <a:lnTo>
                    <a:pt x="1021" y="630"/>
                  </a:lnTo>
                  <a:lnTo>
                    <a:pt x="1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3" name="Google Shape;2790;p56">
              <a:extLst>
                <a:ext uri="{FF2B5EF4-FFF2-40B4-BE49-F238E27FC236}">
                  <a16:creationId xmlns:a16="http://schemas.microsoft.com/office/drawing/2014/main" id="{CC17FE4A-20E2-2005-8400-6CFB3463E117}"/>
                </a:ext>
              </a:extLst>
            </p:cNvPr>
            <p:cNvSpPr/>
            <p:nvPr/>
          </p:nvSpPr>
          <p:spPr>
            <a:xfrm>
              <a:off x="-3428421" y="3213543"/>
              <a:ext cx="139842" cy="192926"/>
            </a:xfrm>
            <a:custGeom>
              <a:avLst/>
              <a:gdLst/>
              <a:ahLst/>
              <a:cxnLst/>
              <a:rect l="l" t="t" r="r" b="b"/>
              <a:pathLst>
                <a:path w="2284" h="3151" extrusionOk="0">
                  <a:moveTo>
                    <a:pt x="1027" y="0"/>
                  </a:moveTo>
                  <a:cubicBezTo>
                    <a:pt x="364" y="0"/>
                    <a:pt x="117" y="507"/>
                    <a:pt x="24" y="1068"/>
                  </a:cubicBezTo>
                  <a:cubicBezTo>
                    <a:pt x="1" y="1353"/>
                    <a:pt x="37" y="1688"/>
                    <a:pt x="87" y="1979"/>
                  </a:cubicBezTo>
                  <a:lnTo>
                    <a:pt x="417" y="2305"/>
                  </a:lnTo>
                  <a:cubicBezTo>
                    <a:pt x="417" y="2305"/>
                    <a:pt x="482" y="2633"/>
                    <a:pt x="656" y="2822"/>
                  </a:cubicBezTo>
                  <a:cubicBezTo>
                    <a:pt x="819" y="3001"/>
                    <a:pt x="1033" y="3150"/>
                    <a:pt x="1265" y="3150"/>
                  </a:cubicBezTo>
                  <a:cubicBezTo>
                    <a:pt x="1277" y="3150"/>
                    <a:pt x="1289" y="3150"/>
                    <a:pt x="1301" y="3149"/>
                  </a:cubicBezTo>
                  <a:cubicBezTo>
                    <a:pt x="1564" y="3144"/>
                    <a:pt x="1763" y="3007"/>
                    <a:pt x="1885" y="2597"/>
                  </a:cubicBezTo>
                  <a:cubicBezTo>
                    <a:pt x="2001" y="2209"/>
                    <a:pt x="2056" y="2188"/>
                    <a:pt x="2100" y="2009"/>
                  </a:cubicBezTo>
                  <a:cubicBezTo>
                    <a:pt x="2124" y="1908"/>
                    <a:pt x="2120" y="1790"/>
                    <a:pt x="2135" y="1734"/>
                  </a:cubicBezTo>
                  <a:cubicBezTo>
                    <a:pt x="2153" y="1669"/>
                    <a:pt x="2209" y="1582"/>
                    <a:pt x="2229" y="1509"/>
                  </a:cubicBezTo>
                  <a:cubicBezTo>
                    <a:pt x="2271" y="1359"/>
                    <a:pt x="2283" y="1016"/>
                    <a:pt x="2276" y="862"/>
                  </a:cubicBezTo>
                  <a:cubicBezTo>
                    <a:pt x="2253" y="328"/>
                    <a:pt x="1744" y="68"/>
                    <a:pt x="1177" y="8"/>
                  </a:cubicBezTo>
                  <a:cubicBezTo>
                    <a:pt x="1125" y="3"/>
                    <a:pt x="1075" y="0"/>
                    <a:pt x="10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4" name="Google Shape;2791;p56">
              <a:extLst>
                <a:ext uri="{FF2B5EF4-FFF2-40B4-BE49-F238E27FC236}">
                  <a16:creationId xmlns:a16="http://schemas.microsoft.com/office/drawing/2014/main" id="{C0AD7B4A-13DB-19E4-FCED-FF3AB9B19E1F}"/>
                </a:ext>
              </a:extLst>
            </p:cNvPr>
            <p:cNvSpPr/>
            <p:nvPr/>
          </p:nvSpPr>
          <p:spPr>
            <a:xfrm>
              <a:off x="-3430258" y="3208706"/>
              <a:ext cx="137822" cy="132066"/>
            </a:xfrm>
            <a:custGeom>
              <a:avLst/>
              <a:gdLst/>
              <a:ahLst/>
              <a:cxnLst/>
              <a:rect l="l" t="t" r="r" b="b"/>
              <a:pathLst>
                <a:path w="2251" h="2157" extrusionOk="0">
                  <a:moveTo>
                    <a:pt x="1075" y="0"/>
                  </a:moveTo>
                  <a:cubicBezTo>
                    <a:pt x="990" y="0"/>
                    <a:pt x="906" y="10"/>
                    <a:pt x="823" y="31"/>
                  </a:cubicBezTo>
                  <a:cubicBezTo>
                    <a:pt x="562" y="97"/>
                    <a:pt x="345" y="291"/>
                    <a:pt x="212" y="524"/>
                  </a:cubicBezTo>
                  <a:cubicBezTo>
                    <a:pt x="78" y="758"/>
                    <a:pt x="22" y="1030"/>
                    <a:pt x="12" y="1298"/>
                  </a:cubicBezTo>
                  <a:cubicBezTo>
                    <a:pt x="0" y="1567"/>
                    <a:pt x="70" y="1871"/>
                    <a:pt x="103" y="2138"/>
                  </a:cubicBezTo>
                  <a:cubicBezTo>
                    <a:pt x="132" y="2150"/>
                    <a:pt x="161" y="2156"/>
                    <a:pt x="188" y="2156"/>
                  </a:cubicBezTo>
                  <a:cubicBezTo>
                    <a:pt x="224" y="2156"/>
                    <a:pt x="256" y="2144"/>
                    <a:pt x="275" y="2116"/>
                  </a:cubicBezTo>
                  <a:cubicBezTo>
                    <a:pt x="383" y="1961"/>
                    <a:pt x="294" y="1494"/>
                    <a:pt x="418" y="1413"/>
                  </a:cubicBezTo>
                  <a:cubicBezTo>
                    <a:pt x="426" y="1407"/>
                    <a:pt x="437" y="1405"/>
                    <a:pt x="449" y="1405"/>
                  </a:cubicBezTo>
                  <a:cubicBezTo>
                    <a:pt x="528" y="1405"/>
                    <a:pt x="676" y="1502"/>
                    <a:pt x="676" y="1502"/>
                  </a:cubicBezTo>
                  <a:cubicBezTo>
                    <a:pt x="676" y="1502"/>
                    <a:pt x="691" y="729"/>
                    <a:pt x="744" y="675"/>
                  </a:cubicBezTo>
                  <a:cubicBezTo>
                    <a:pt x="961" y="925"/>
                    <a:pt x="1241" y="1013"/>
                    <a:pt x="1500" y="1013"/>
                  </a:cubicBezTo>
                  <a:cubicBezTo>
                    <a:pt x="1870" y="1013"/>
                    <a:pt x="2199" y="833"/>
                    <a:pt x="2250" y="683"/>
                  </a:cubicBezTo>
                  <a:cubicBezTo>
                    <a:pt x="2227" y="457"/>
                    <a:pt x="2102" y="255"/>
                    <a:pt x="1542" y="79"/>
                  </a:cubicBezTo>
                  <a:cubicBezTo>
                    <a:pt x="1391" y="32"/>
                    <a:pt x="1232" y="0"/>
                    <a:pt x="1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5" name="Google Shape;2792;p56">
              <a:extLst>
                <a:ext uri="{FF2B5EF4-FFF2-40B4-BE49-F238E27FC236}">
                  <a16:creationId xmlns:a16="http://schemas.microsoft.com/office/drawing/2014/main" id="{476EC057-405A-0F2E-B13F-C97EBD6DDCA0}"/>
                </a:ext>
              </a:extLst>
            </p:cNvPr>
            <p:cNvSpPr/>
            <p:nvPr/>
          </p:nvSpPr>
          <p:spPr>
            <a:xfrm>
              <a:off x="-3418564" y="3282419"/>
              <a:ext cx="23511" cy="48614"/>
            </a:xfrm>
            <a:custGeom>
              <a:avLst/>
              <a:gdLst/>
              <a:ahLst/>
              <a:cxnLst/>
              <a:rect l="l" t="t" r="r" b="b"/>
              <a:pathLst>
                <a:path w="384" h="794" extrusionOk="0">
                  <a:moveTo>
                    <a:pt x="157" y="1"/>
                  </a:moveTo>
                  <a:cubicBezTo>
                    <a:pt x="42" y="1"/>
                    <a:pt x="16" y="203"/>
                    <a:pt x="15" y="299"/>
                  </a:cubicBezTo>
                  <a:cubicBezTo>
                    <a:pt x="15" y="373"/>
                    <a:pt x="30" y="445"/>
                    <a:pt x="29" y="520"/>
                  </a:cubicBezTo>
                  <a:cubicBezTo>
                    <a:pt x="29" y="590"/>
                    <a:pt x="1" y="679"/>
                    <a:pt x="44" y="741"/>
                  </a:cubicBezTo>
                  <a:cubicBezTo>
                    <a:pt x="69" y="778"/>
                    <a:pt x="97" y="793"/>
                    <a:pt x="126" y="793"/>
                  </a:cubicBezTo>
                  <a:cubicBezTo>
                    <a:pt x="213" y="793"/>
                    <a:pt x="305" y="655"/>
                    <a:pt x="332" y="587"/>
                  </a:cubicBezTo>
                  <a:cubicBezTo>
                    <a:pt x="384" y="460"/>
                    <a:pt x="375" y="102"/>
                    <a:pt x="225" y="21"/>
                  </a:cubicBezTo>
                  <a:cubicBezTo>
                    <a:pt x="199" y="7"/>
                    <a:pt x="177" y="1"/>
                    <a:pt x="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6" name="Google Shape;2793;p56">
              <a:extLst>
                <a:ext uri="{FF2B5EF4-FFF2-40B4-BE49-F238E27FC236}">
                  <a16:creationId xmlns:a16="http://schemas.microsoft.com/office/drawing/2014/main" id="{4CF8261B-6AA6-1146-6B37-70B1136FF5AE}"/>
                </a:ext>
              </a:extLst>
            </p:cNvPr>
            <p:cNvSpPr/>
            <p:nvPr/>
          </p:nvSpPr>
          <p:spPr>
            <a:xfrm>
              <a:off x="-3367686" y="3302684"/>
              <a:ext cx="84003" cy="40961"/>
            </a:xfrm>
            <a:custGeom>
              <a:avLst/>
              <a:gdLst/>
              <a:ahLst/>
              <a:cxnLst/>
              <a:rect l="l" t="t" r="r" b="b"/>
              <a:pathLst>
                <a:path w="1372" h="669" extrusionOk="0">
                  <a:moveTo>
                    <a:pt x="1304" y="37"/>
                  </a:moveTo>
                  <a:cubicBezTo>
                    <a:pt x="1306" y="37"/>
                    <a:pt x="1308" y="37"/>
                    <a:pt x="1310" y="37"/>
                  </a:cubicBezTo>
                  <a:cubicBezTo>
                    <a:pt x="1323" y="39"/>
                    <a:pt x="1337" y="42"/>
                    <a:pt x="1337" y="72"/>
                  </a:cubicBezTo>
                  <a:cubicBezTo>
                    <a:pt x="1324" y="208"/>
                    <a:pt x="1297" y="327"/>
                    <a:pt x="1192" y="414"/>
                  </a:cubicBezTo>
                  <a:cubicBezTo>
                    <a:pt x="1129" y="465"/>
                    <a:pt x="1061" y="495"/>
                    <a:pt x="1006" y="495"/>
                  </a:cubicBezTo>
                  <a:cubicBezTo>
                    <a:pt x="1001" y="495"/>
                    <a:pt x="996" y="495"/>
                    <a:pt x="992" y="495"/>
                  </a:cubicBezTo>
                  <a:cubicBezTo>
                    <a:pt x="884" y="485"/>
                    <a:pt x="880" y="348"/>
                    <a:pt x="915" y="242"/>
                  </a:cubicBezTo>
                  <a:cubicBezTo>
                    <a:pt x="926" y="206"/>
                    <a:pt x="962" y="174"/>
                    <a:pt x="992" y="164"/>
                  </a:cubicBezTo>
                  <a:cubicBezTo>
                    <a:pt x="1045" y="144"/>
                    <a:pt x="1096" y="121"/>
                    <a:pt x="1146" y="98"/>
                  </a:cubicBezTo>
                  <a:cubicBezTo>
                    <a:pt x="1223" y="64"/>
                    <a:pt x="1264" y="37"/>
                    <a:pt x="1304" y="37"/>
                  </a:cubicBezTo>
                  <a:close/>
                  <a:moveTo>
                    <a:pt x="659" y="239"/>
                  </a:moveTo>
                  <a:cubicBezTo>
                    <a:pt x="721" y="239"/>
                    <a:pt x="720" y="268"/>
                    <a:pt x="716" y="300"/>
                  </a:cubicBezTo>
                  <a:cubicBezTo>
                    <a:pt x="700" y="414"/>
                    <a:pt x="653" y="506"/>
                    <a:pt x="580" y="563"/>
                  </a:cubicBezTo>
                  <a:cubicBezTo>
                    <a:pt x="521" y="610"/>
                    <a:pt x="447" y="635"/>
                    <a:pt x="370" y="635"/>
                  </a:cubicBezTo>
                  <a:cubicBezTo>
                    <a:pt x="357" y="635"/>
                    <a:pt x="345" y="634"/>
                    <a:pt x="333" y="633"/>
                  </a:cubicBezTo>
                  <a:cubicBezTo>
                    <a:pt x="237" y="624"/>
                    <a:pt x="156" y="580"/>
                    <a:pt x="116" y="515"/>
                  </a:cubicBezTo>
                  <a:cubicBezTo>
                    <a:pt x="85" y="464"/>
                    <a:pt x="81" y="406"/>
                    <a:pt x="102" y="344"/>
                  </a:cubicBezTo>
                  <a:cubicBezTo>
                    <a:pt x="131" y="266"/>
                    <a:pt x="238" y="258"/>
                    <a:pt x="413" y="255"/>
                  </a:cubicBezTo>
                  <a:cubicBezTo>
                    <a:pt x="487" y="254"/>
                    <a:pt x="566" y="246"/>
                    <a:pt x="642" y="240"/>
                  </a:cubicBezTo>
                  <a:cubicBezTo>
                    <a:pt x="648" y="240"/>
                    <a:pt x="654" y="239"/>
                    <a:pt x="659" y="239"/>
                  </a:cubicBezTo>
                  <a:close/>
                  <a:moveTo>
                    <a:pt x="1315" y="0"/>
                  </a:moveTo>
                  <a:cubicBezTo>
                    <a:pt x="1246" y="0"/>
                    <a:pt x="1119" y="80"/>
                    <a:pt x="983" y="132"/>
                  </a:cubicBezTo>
                  <a:cubicBezTo>
                    <a:pt x="943" y="147"/>
                    <a:pt x="922" y="175"/>
                    <a:pt x="902" y="205"/>
                  </a:cubicBezTo>
                  <a:cubicBezTo>
                    <a:pt x="892" y="203"/>
                    <a:pt x="883" y="203"/>
                    <a:pt x="873" y="203"/>
                  </a:cubicBezTo>
                  <a:cubicBezTo>
                    <a:pt x="834" y="203"/>
                    <a:pt x="790" y="216"/>
                    <a:pt x="747" y="242"/>
                  </a:cubicBezTo>
                  <a:cubicBezTo>
                    <a:pt x="743" y="216"/>
                    <a:pt x="689" y="207"/>
                    <a:pt x="655" y="207"/>
                  </a:cubicBezTo>
                  <a:cubicBezTo>
                    <a:pt x="649" y="207"/>
                    <a:pt x="644" y="207"/>
                    <a:pt x="640" y="208"/>
                  </a:cubicBezTo>
                  <a:cubicBezTo>
                    <a:pt x="399" y="239"/>
                    <a:pt x="128" y="178"/>
                    <a:pt x="71" y="336"/>
                  </a:cubicBezTo>
                  <a:cubicBezTo>
                    <a:pt x="0" y="534"/>
                    <a:pt x="173" y="669"/>
                    <a:pt x="364" y="669"/>
                  </a:cubicBezTo>
                  <a:cubicBezTo>
                    <a:pt x="532" y="669"/>
                    <a:pt x="714" y="562"/>
                    <a:pt x="751" y="300"/>
                  </a:cubicBezTo>
                  <a:cubicBezTo>
                    <a:pt x="785" y="269"/>
                    <a:pt x="820" y="256"/>
                    <a:pt x="850" y="256"/>
                  </a:cubicBezTo>
                  <a:cubicBezTo>
                    <a:pt x="859" y="256"/>
                    <a:pt x="868" y="257"/>
                    <a:pt x="876" y="259"/>
                  </a:cubicBezTo>
                  <a:cubicBezTo>
                    <a:pt x="873" y="263"/>
                    <a:pt x="872" y="267"/>
                    <a:pt x="871" y="272"/>
                  </a:cubicBezTo>
                  <a:cubicBezTo>
                    <a:pt x="835" y="452"/>
                    <a:pt x="903" y="528"/>
                    <a:pt x="1001" y="528"/>
                  </a:cubicBezTo>
                  <a:cubicBezTo>
                    <a:pt x="1059" y="528"/>
                    <a:pt x="1129" y="501"/>
                    <a:pt x="1193" y="453"/>
                  </a:cubicBezTo>
                  <a:cubicBezTo>
                    <a:pt x="1300" y="373"/>
                    <a:pt x="1361" y="239"/>
                    <a:pt x="1371" y="67"/>
                  </a:cubicBezTo>
                  <a:cubicBezTo>
                    <a:pt x="1369" y="18"/>
                    <a:pt x="1349"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7" name="Google Shape;2794;p56">
              <a:extLst>
                <a:ext uri="{FF2B5EF4-FFF2-40B4-BE49-F238E27FC236}">
                  <a16:creationId xmlns:a16="http://schemas.microsoft.com/office/drawing/2014/main" id="{D9AA9802-3E4B-77F3-E78F-54DBCB9DBA93}"/>
                </a:ext>
              </a:extLst>
            </p:cNvPr>
            <p:cNvSpPr/>
            <p:nvPr/>
          </p:nvSpPr>
          <p:spPr>
            <a:xfrm>
              <a:off x="-3394870" y="3294236"/>
              <a:ext cx="35512" cy="29511"/>
            </a:xfrm>
            <a:custGeom>
              <a:avLst/>
              <a:gdLst/>
              <a:ahLst/>
              <a:cxnLst/>
              <a:rect l="l" t="t" r="r" b="b"/>
              <a:pathLst>
                <a:path w="580" h="482" extrusionOk="0">
                  <a:moveTo>
                    <a:pt x="0" y="1"/>
                  </a:moveTo>
                  <a:lnTo>
                    <a:pt x="8" y="53"/>
                  </a:lnTo>
                  <a:lnTo>
                    <a:pt x="524" y="482"/>
                  </a:lnTo>
                  <a:lnTo>
                    <a:pt x="580" y="41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8" name="Google Shape;2795;p56">
              <a:extLst>
                <a:ext uri="{FF2B5EF4-FFF2-40B4-BE49-F238E27FC236}">
                  <a16:creationId xmlns:a16="http://schemas.microsoft.com/office/drawing/2014/main" id="{CC68571D-595A-567C-1DD2-AC32FF67F0E8}"/>
                </a:ext>
              </a:extLst>
            </p:cNvPr>
            <p:cNvSpPr/>
            <p:nvPr/>
          </p:nvSpPr>
          <p:spPr>
            <a:xfrm>
              <a:off x="-3622625" y="3673945"/>
              <a:ext cx="181721" cy="220111"/>
            </a:xfrm>
            <a:custGeom>
              <a:avLst/>
              <a:gdLst/>
              <a:ahLst/>
              <a:cxnLst/>
              <a:rect l="l" t="t" r="r" b="b"/>
              <a:pathLst>
                <a:path w="2968" h="3595" extrusionOk="0">
                  <a:moveTo>
                    <a:pt x="235" y="1"/>
                  </a:moveTo>
                  <a:cubicBezTo>
                    <a:pt x="96" y="1"/>
                    <a:pt x="1" y="112"/>
                    <a:pt x="1" y="304"/>
                  </a:cubicBezTo>
                  <a:lnTo>
                    <a:pt x="1" y="407"/>
                  </a:lnTo>
                  <a:lnTo>
                    <a:pt x="179" y="510"/>
                  </a:lnTo>
                  <a:lnTo>
                    <a:pt x="179" y="407"/>
                  </a:lnTo>
                  <a:cubicBezTo>
                    <a:pt x="179" y="296"/>
                    <a:pt x="235" y="232"/>
                    <a:pt x="315" y="232"/>
                  </a:cubicBezTo>
                  <a:cubicBezTo>
                    <a:pt x="349" y="232"/>
                    <a:pt x="386" y="243"/>
                    <a:pt x="425" y="266"/>
                  </a:cubicBezTo>
                  <a:lnTo>
                    <a:pt x="2543" y="1488"/>
                  </a:lnTo>
                  <a:cubicBezTo>
                    <a:pt x="2678" y="1566"/>
                    <a:pt x="2789" y="1758"/>
                    <a:pt x="2789" y="1914"/>
                  </a:cubicBezTo>
                  <a:lnTo>
                    <a:pt x="2789" y="3189"/>
                  </a:lnTo>
                  <a:cubicBezTo>
                    <a:pt x="2789" y="3299"/>
                    <a:pt x="2733" y="3364"/>
                    <a:pt x="2653" y="3364"/>
                  </a:cubicBezTo>
                  <a:cubicBezTo>
                    <a:pt x="2620" y="3364"/>
                    <a:pt x="2583" y="3353"/>
                    <a:pt x="2543" y="3330"/>
                  </a:cubicBezTo>
                  <a:lnTo>
                    <a:pt x="2453" y="3278"/>
                  </a:lnTo>
                  <a:lnTo>
                    <a:pt x="2453" y="3485"/>
                  </a:lnTo>
                  <a:lnTo>
                    <a:pt x="2543" y="3537"/>
                  </a:lnTo>
                  <a:cubicBezTo>
                    <a:pt x="2611" y="3576"/>
                    <a:pt x="2676" y="3595"/>
                    <a:pt x="2733" y="3595"/>
                  </a:cubicBezTo>
                  <a:cubicBezTo>
                    <a:pt x="2872" y="3595"/>
                    <a:pt x="2968" y="3484"/>
                    <a:pt x="2968" y="3292"/>
                  </a:cubicBezTo>
                  <a:lnTo>
                    <a:pt x="2968" y="2018"/>
                  </a:lnTo>
                  <a:cubicBezTo>
                    <a:pt x="2968" y="1747"/>
                    <a:pt x="2777" y="1417"/>
                    <a:pt x="2543" y="1282"/>
                  </a:cubicBezTo>
                  <a:lnTo>
                    <a:pt x="425" y="59"/>
                  </a:lnTo>
                  <a:cubicBezTo>
                    <a:pt x="357" y="19"/>
                    <a:pt x="292" y="1"/>
                    <a:pt x="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49" name="Google Shape;2796;p56">
              <a:extLst>
                <a:ext uri="{FF2B5EF4-FFF2-40B4-BE49-F238E27FC236}">
                  <a16:creationId xmlns:a16="http://schemas.microsoft.com/office/drawing/2014/main" id="{CAEC1E14-23D4-B657-EB2A-B560AB12485B}"/>
                </a:ext>
              </a:extLst>
            </p:cNvPr>
            <p:cNvSpPr/>
            <p:nvPr/>
          </p:nvSpPr>
          <p:spPr>
            <a:xfrm>
              <a:off x="-3646869" y="3674679"/>
              <a:ext cx="199049" cy="235234"/>
            </a:xfrm>
            <a:custGeom>
              <a:avLst/>
              <a:gdLst/>
              <a:ahLst/>
              <a:cxnLst/>
              <a:rect l="l" t="t" r="r" b="b"/>
              <a:pathLst>
                <a:path w="3251" h="3842" extrusionOk="0">
                  <a:moveTo>
                    <a:pt x="558" y="1"/>
                  </a:moveTo>
                  <a:lnTo>
                    <a:pt x="0" y="306"/>
                  </a:lnTo>
                  <a:lnTo>
                    <a:pt x="2374" y="1562"/>
                  </a:lnTo>
                  <a:lnTo>
                    <a:pt x="2716" y="2071"/>
                  </a:lnTo>
                  <a:lnTo>
                    <a:pt x="2722" y="3841"/>
                  </a:lnTo>
                  <a:lnTo>
                    <a:pt x="3250" y="3535"/>
                  </a:lnTo>
                  <a:lnTo>
                    <a:pt x="3250" y="1718"/>
                  </a:lnTo>
                  <a:lnTo>
                    <a:pt x="3039" y="1414"/>
                  </a:lnTo>
                  <a:lnTo>
                    <a:pt x="5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0" name="Google Shape;2797;p56">
              <a:extLst>
                <a:ext uri="{FF2B5EF4-FFF2-40B4-BE49-F238E27FC236}">
                  <a16:creationId xmlns:a16="http://schemas.microsoft.com/office/drawing/2014/main" id="{9414C906-72C8-6904-755B-186601E30FE5}"/>
                </a:ext>
              </a:extLst>
            </p:cNvPr>
            <p:cNvSpPr/>
            <p:nvPr/>
          </p:nvSpPr>
          <p:spPr>
            <a:xfrm>
              <a:off x="-3643257" y="3705597"/>
              <a:ext cx="159925" cy="191763"/>
            </a:xfrm>
            <a:custGeom>
              <a:avLst/>
              <a:gdLst/>
              <a:ahLst/>
              <a:cxnLst/>
              <a:rect l="l" t="t" r="r" b="b"/>
              <a:pathLst>
                <a:path w="2612" h="3132" extrusionOk="0">
                  <a:moveTo>
                    <a:pt x="137" y="0"/>
                  </a:moveTo>
                  <a:cubicBezTo>
                    <a:pt x="56" y="0"/>
                    <a:pt x="1" y="64"/>
                    <a:pt x="1" y="175"/>
                  </a:cubicBezTo>
                  <a:lnTo>
                    <a:pt x="1" y="1450"/>
                  </a:lnTo>
                  <a:cubicBezTo>
                    <a:pt x="1" y="1606"/>
                    <a:pt x="111" y="1797"/>
                    <a:pt x="248" y="1876"/>
                  </a:cubicBezTo>
                  <a:lnTo>
                    <a:pt x="2365" y="3098"/>
                  </a:lnTo>
                  <a:cubicBezTo>
                    <a:pt x="2404" y="3121"/>
                    <a:pt x="2442" y="3132"/>
                    <a:pt x="2475" y="3132"/>
                  </a:cubicBezTo>
                  <a:cubicBezTo>
                    <a:pt x="2556" y="3132"/>
                    <a:pt x="2611" y="3068"/>
                    <a:pt x="2611" y="2957"/>
                  </a:cubicBezTo>
                  <a:lnTo>
                    <a:pt x="2611" y="2853"/>
                  </a:lnTo>
                  <a:lnTo>
                    <a:pt x="2611" y="2646"/>
                  </a:lnTo>
                  <a:lnTo>
                    <a:pt x="762" y="1580"/>
                  </a:lnTo>
                  <a:cubicBezTo>
                    <a:pt x="627" y="1501"/>
                    <a:pt x="516" y="1310"/>
                    <a:pt x="516" y="1153"/>
                  </a:cubicBezTo>
                  <a:lnTo>
                    <a:pt x="516" y="188"/>
                  </a:lnTo>
                  <a:lnTo>
                    <a:pt x="338" y="86"/>
                  </a:lnTo>
                  <a:lnTo>
                    <a:pt x="248" y="34"/>
                  </a:lnTo>
                  <a:cubicBezTo>
                    <a:pt x="208" y="11"/>
                    <a:pt x="170" y="0"/>
                    <a:pt x="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1" name="Google Shape;2798;p56">
              <a:extLst>
                <a:ext uri="{FF2B5EF4-FFF2-40B4-BE49-F238E27FC236}">
                  <a16:creationId xmlns:a16="http://schemas.microsoft.com/office/drawing/2014/main" id="{BE8D911D-9267-EAE9-C803-D0A237552528}"/>
                </a:ext>
              </a:extLst>
            </p:cNvPr>
            <p:cNvSpPr/>
            <p:nvPr/>
          </p:nvSpPr>
          <p:spPr>
            <a:xfrm>
              <a:off x="-3654216" y="3691393"/>
              <a:ext cx="181844" cy="220111"/>
            </a:xfrm>
            <a:custGeom>
              <a:avLst/>
              <a:gdLst/>
              <a:ahLst/>
              <a:cxnLst/>
              <a:rect l="l" t="t" r="r" b="b"/>
              <a:pathLst>
                <a:path w="2970" h="3595" extrusionOk="0">
                  <a:moveTo>
                    <a:pt x="316" y="232"/>
                  </a:moveTo>
                  <a:cubicBezTo>
                    <a:pt x="349" y="232"/>
                    <a:pt x="387" y="243"/>
                    <a:pt x="427" y="266"/>
                  </a:cubicBezTo>
                  <a:lnTo>
                    <a:pt x="517" y="318"/>
                  </a:lnTo>
                  <a:lnTo>
                    <a:pt x="695" y="420"/>
                  </a:lnTo>
                  <a:lnTo>
                    <a:pt x="2544" y="1488"/>
                  </a:lnTo>
                  <a:cubicBezTo>
                    <a:pt x="2680" y="1566"/>
                    <a:pt x="2790" y="1758"/>
                    <a:pt x="2790" y="1914"/>
                  </a:cubicBezTo>
                  <a:lnTo>
                    <a:pt x="2790" y="2878"/>
                  </a:lnTo>
                  <a:lnTo>
                    <a:pt x="2790" y="3085"/>
                  </a:lnTo>
                  <a:lnTo>
                    <a:pt x="2790" y="3189"/>
                  </a:lnTo>
                  <a:cubicBezTo>
                    <a:pt x="2790" y="3300"/>
                    <a:pt x="2735" y="3364"/>
                    <a:pt x="2654" y="3364"/>
                  </a:cubicBezTo>
                  <a:cubicBezTo>
                    <a:pt x="2621" y="3364"/>
                    <a:pt x="2583" y="3353"/>
                    <a:pt x="2544" y="3330"/>
                  </a:cubicBezTo>
                  <a:lnTo>
                    <a:pt x="427" y="2108"/>
                  </a:lnTo>
                  <a:cubicBezTo>
                    <a:pt x="290" y="2029"/>
                    <a:pt x="180" y="1838"/>
                    <a:pt x="180" y="1682"/>
                  </a:cubicBezTo>
                  <a:lnTo>
                    <a:pt x="180" y="407"/>
                  </a:lnTo>
                  <a:cubicBezTo>
                    <a:pt x="180" y="296"/>
                    <a:pt x="235" y="232"/>
                    <a:pt x="316" y="232"/>
                  </a:cubicBezTo>
                  <a:close/>
                  <a:moveTo>
                    <a:pt x="237" y="1"/>
                  </a:moveTo>
                  <a:cubicBezTo>
                    <a:pt x="97" y="1"/>
                    <a:pt x="1" y="112"/>
                    <a:pt x="1" y="304"/>
                  </a:cubicBezTo>
                  <a:lnTo>
                    <a:pt x="1" y="1579"/>
                  </a:lnTo>
                  <a:cubicBezTo>
                    <a:pt x="1" y="1849"/>
                    <a:pt x="192" y="2179"/>
                    <a:pt x="427" y="2314"/>
                  </a:cubicBezTo>
                  <a:lnTo>
                    <a:pt x="2544" y="3537"/>
                  </a:lnTo>
                  <a:cubicBezTo>
                    <a:pt x="2612" y="3576"/>
                    <a:pt x="2676" y="3595"/>
                    <a:pt x="2733" y="3595"/>
                  </a:cubicBezTo>
                  <a:cubicBezTo>
                    <a:pt x="2873" y="3595"/>
                    <a:pt x="2969" y="3484"/>
                    <a:pt x="2969" y="3293"/>
                  </a:cubicBezTo>
                  <a:lnTo>
                    <a:pt x="2969" y="3189"/>
                  </a:lnTo>
                  <a:lnTo>
                    <a:pt x="2969" y="2982"/>
                  </a:lnTo>
                  <a:lnTo>
                    <a:pt x="2969" y="2018"/>
                  </a:lnTo>
                  <a:cubicBezTo>
                    <a:pt x="2969" y="1748"/>
                    <a:pt x="2778" y="1417"/>
                    <a:pt x="2544" y="1281"/>
                  </a:cubicBezTo>
                  <a:lnTo>
                    <a:pt x="696" y="214"/>
                  </a:lnTo>
                  <a:lnTo>
                    <a:pt x="517" y="110"/>
                  </a:lnTo>
                  <a:lnTo>
                    <a:pt x="427" y="59"/>
                  </a:lnTo>
                  <a:cubicBezTo>
                    <a:pt x="359" y="19"/>
                    <a:pt x="294"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2" name="Google Shape;2799;p56">
              <a:extLst>
                <a:ext uri="{FF2B5EF4-FFF2-40B4-BE49-F238E27FC236}">
                  <a16:creationId xmlns:a16="http://schemas.microsoft.com/office/drawing/2014/main" id="{E23EE99A-90ED-3DF4-B106-69657128555F}"/>
                </a:ext>
              </a:extLst>
            </p:cNvPr>
            <p:cNvSpPr/>
            <p:nvPr/>
          </p:nvSpPr>
          <p:spPr>
            <a:xfrm>
              <a:off x="-3755543" y="3906901"/>
              <a:ext cx="409608" cy="638229"/>
            </a:xfrm>
            <a:custGeom>
              <a:avLst/>
              <a:gdLst/>
              <a:ahLst/>
              <a:cxnLst/>
              <a:rect l="l" t="t" r="r" b="b"/>
              <a:pathLst>
                <a:path w="6690" h="10424" extrusionOk="0">
                  <a:moveTo>
                    <a:pt x="531" y="311"/>
                  </a:moveTo>
                  <a:cubicBezTo>
                    <a:pt x="596" y="311"/>
                    <a:pt x="674" y="336"/>
                    <a:pt x="755" y="383"/>
                  </a:cubicBezTo>
                  <a:lnTo>
                    <a:pt x="5778" y="3284"/>
                  </a:lnTo>
                  <a:cubicBezTo>
                    <a:pt x="6104" y="3471"/>
                    <a:pt x="6379" y="3947"/>
                    <a:pt x="6379" y="4322"/>
                  </a:cubicBezTo>
                  <a:lnTo>
                    <a:pt x="6379" y="9785"/>
                  </a:lnTo>
                  <a:cubicBezTo>
                    <a:pt x="6379" y="9885"/>
                    <a:pt x="6357" y="10114"/>
                    <a:pt x="6159" y="10114"/>
                  </a:cubicBezTo>
                  <a:cubicBezTo>
                    <a:pt x="6093" y="10114"/>
                    <a:pt x="6015" y="10090"/>
                    <a:pt x="5934" y="10042"/>
                  </a:cubicBezTo>
                  <a:lnTo>
                    <a:pt x="910" y="7142"/>
                  </a:lnTo>
                  <a:cubicBezTo>
                    <a:pt x="586" y="6955"/>
                    <a:pt x="311" y="6478"/>
                    <a:pt x="311" y="6103"/>
                  </a:cubicBezTo>
                  <a:lnTo>
                    <a:pt x="311" y="640"/>
                  </a:lnTo>
                  <a:cubicBezTo>
                    <a:pt x="311" y="541"/>
                    <a:pt x="333" y="311"/>
                    <a:pt x="531" y="311"/>
                  </a:cubicBezTo>
                  <a:close/>
                  <a:moveTo>
                    <a:pt x="531" y="0"/>
                  </a:moveTo>
                  <a:cubicBezTo>
                    <a:pt x="213" y="0"/>
                    <a:pt x="1" y="257"/>
                    <a:pt x="1" y="640"/>
                  </a:cubicBezTo>
                  <a:lnTo>
                    <a:pt x="1" y="6103"/>
                  </a:lnTo>
                  <a:cubicBezTo>
                    <a:pt x="1" y="6592"/>
                    <a:pt x="332" y="7166"/>
                    <a:pt x="755" y="7411"/>
                  </a:cubicBezTo>
                  <a:lnTo>
                    <a:pt x="5778" y="10311"/>
                  </a:lnTo>
                  <a:cubicBezTo>
                    <a:pt x="5909" y="10387"/>
                    <a:pt x="6036" y="10424"/>
                    <a:pt x="6159" y="10424"/>
                  </a:cubicBezTo>
                  <a:cubicBezTo>
                    <a:pt x="6475" y="10424"/>
                    <a:pt x="6689" y="10167"/>
                    <a:pt x="6689" y="9785"/>
                  </a:cubicBezTo>
                  <a:lnTo>
                    <a:pt x="6689" y="4322"/>
                  </a:lnTo>
                  <a:cubicBezTo>
                    <a:pt x="6689" y="3833"/>
                    <a:pt x="6357" y="3259"/>
                    <a:pt x="5934" y="3013"/>
                  </a:cubicBezTo>
                  <a:lnTo>
                    <a:pt x="910" y="114"/>
                  </a:lnTo>
                  <a:cubicBezTo>
                    <a:pt x="781" y="38"/>
                    <a:pt x="653"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3" name="Google Shape;2800;p56">
              <a:extLst>
                <a:ext uri="{FF2B5EF4-FFF2-40B4-BE49-F238E27FC236}">
                  <a16:creationId xmlns:a16="http://schemas.microsoft.com/office/drawing/2014/main" id="{C64A475A-BA34-3DC8-6CBD-D6F2F7C66117}"/>
                </a:ext>
              </a:extLst>
            </p:cNvPr>
            <p:cNvSpPr/>
            <p:nvPr/>
          </p:nvSpPr>
          <p:spPr>
            <a:xfrm>
              <a:off x="-3029606" y="3487641"/>
              <a:ext cx="409608" cy="638290"/>
            </a:xfrm>
            <a:custGeom>
              <a:avLst/>
              <a:gdLst/>
              <a:ahLst/>
              <a:cxnLst/>
              <a:rect l="l" t="t" r="r" b="b"/>
              <a:pathLst>
                <a:path w="6690" h="10425" extrusionOk="0">
                  <a:moveTo>
                    <a:pt x="531" y="311"/>
                  </a:moveTo>
                  <a:cubicBezTo>
                    <a:pt x="597" y="311"/>
                    <a:pt x="674" y="336"/>
                    <a:pt x="755" y="383"/>
                  </a:cubicBezTo>
                  <a:lnTo>
                    <a:pt x="5779" y="3283"/>
                  </a:lnTo>
                  <a:cubicBezTo>
                    <a:pt x="6104" y="3471"/>
                    <a:pt x="6379" y="3946"/>
                    <a:pt x="6379" y="4322"/>
                  </a:cubicBezTo>
                  <a:lnTo>
                    <a:pt x="6379" y="9786"/>
                  </a:lnTo>
                  <a:cubicBezTo>
                    <a:pt x="6379" y="9885"/>
                    <a:pt x="6358" y="10114"/>
                    <a:pt x="6159" y="10114"/>
                  </a:cubicBezTo>
                  <a:cubicBezTo>
                    <a:pt x="6093" y="10114"/>
                    <a:pt x="6015" y="10089"/>
                    <a:pt x="5934" y="10043"/>
                  </a:cubicBezTo>
                  <a:lnTo>
                    <a:pt x="911" y="7142"/>
                  </a:lnTo>
                  <a:cubicBezTo>
                    <a:pt x="585" y="6955"/>
                    <a:pt x="312" y="6479"/>
                    <a:pt x="312" y="6104"/>
                  </a:cubicBezTo>
                  <a:lnTo>
                    <a:pt x="312" y="640"/>
                  </a:lnTo>
                  <a:cubicBezTo>
                    <a:pt x="312" y="541"/>
                    <a:pt x="333" y="311"/>
                    <a:pt x="531" y="311"/>
                  </a:cubicBezTo>
                  <a:close/>
                  <a:moveTo>
                    <a:pt x="531" y="1"/>
                  </a:moveTo>
                  <a:cubicBezTo>
                    <a:pt x="214" y="1"/>
                    <a:pt x="1" y="257"/>
                    <a:pt x="1" y="639"/>
                  </a:cubicBezTo>
                  <a:lnTo>
                    <a:pt x="1" y="6104"/>
                  </a:lnTo>
                  <a:cubicBezTo>
                    <a:pt x="1" y="6592"/>
                    <a:pt x="332" y="7167"/>
                    <a:pt x="755" y="7411"/>
                  </a:cubicBezTo>
                  <a:lnTo>
                    <a:pt x="5779" y="10312"/>
                  </a:lnTo>
                  <a:cubicBezTo>
                    <a:pt x="5909" y="10386"/>
                    <a:pt x="6037" y="10424"/>
                    <a:pt x="6159" y="10424"/>
                  </a:cubicBezTo>
                  <a:cubicBezTo>
                    <a:pt x="6476" y="10424"/>
                    <a:pt x="6690" y="10168"/>
                    <a:pt x="6690" y="9786"/>
                  </a:cubicBezTo>
                  <a:lnTo>
                    <a:pt x="6690" y="4322"/>
                  </a:lnTo>
                  <a:cubicBezTo>
                    <a:pt x="6690" y="3832"/>
                    <a:pt x="6358" y="3258"/>
                    <a:pt x="5934" y="3014"/>
                  </a:cubicBezTo>
                  <a:lnTo>
                    <a:pt x="911" y="114"/>
                  </a:lnTo>
                  <a:cubicBezTo>
                    <a:pt x="781" y="39"/>
                    <a:pt x="653" y="1"/>
                    <a:pt x="5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4" name="Google Shape;2801;p56">
              <a:extLst>
                <a:ext uri="{FF2B5EF4-FFF2-40B4-BE49-F238E27FC236}">
                  <a16:creationId xmlns:a16="http://schemas.microsoft.com/office/drawing/2014/main" id="{6024984A-59CB-22F2-05B8-6C27E6F1738A}"/>
                </a:ext>
              </a:extLst>
            </p:cNvPr>
            <p:cNvSpPr/>
            <p:nvPr/>
          </p:nvSpPr>
          <p:spPr>
            <a:xfrm>
              <a:off x="-3781747" y="3487212"/>
              <a:ext cx="1171209" cy="676006"/>
            </a:xfrm>
            <a:custGeom>
              <a:avLst/>
              <a:gdLst/>
              <a:ahLst/>
              <a:cxnLst/>
              <a:rect l="l" t="t" r="r" b="b"/>
              <a:pathLst>
                <a:path w="19129" h="11041" extrusionOk="0">
                  <a:moveTo>
                    <a:pt x="12414" y="1"/>
                  </a:moveTo>
                  <a:lnTo>
                    <a:pt x="1" y="6821"/>
                  </a:lnTo>
                  <a:lnTo>
                    <a:pt x="1" y="7165"/>
                  </a:lnTo>
                  <a:lnTo>
                    <a:pt x="6714" y="11041"/>
                  </a:lnTo>
                  <a:lnTo>
                    <a:pt x="19129" y="3879"/>
                  </a:lnTo>
                  <a:lnTo>
                    <a:pt x="19129" y="3537"/>
                  </a:lnTo>
                  <a:lnTo>
                    <a:pt x="124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5" name="Google Shape;2802;p56">
              <a:extLst>
                <a:ext uri="{FF2B5EF4-FFF2-40B4-BE49-F238E27FC236}">
                  <a16:creationId xmlns:a16="http://schemas.microsoft.com/office/drawing/2014/main" id="{477B7441-6345-C516-CF43-A322018353ED}"/>
                </a:ext>
              </a:extLst>
            </p:cNvPr>
            <p:cNvSpPr/>
            <p:nvPr/>
          </p:nvSpPr>
          <p:spPr>
            <a:xfrm>
              <a:off x="-3781747" y="3466274"/>
              <a:ext cx="1171209" cy="675945"/>
            </a:xfrm>
            <a:custGeom>
              <a:avLst/>
              <a:gdLst/>
              <a:ahLst/>
              <a:cxnLst/>
              <a:rect l="l" t="t" r="r" b="b"/>
              <a:pathLst>
                <a:path w="19129" h="11040" extrusionOk="0">
                  <a:moveTo>
                    <a:pt x="12414" y="0"/>
                  </a:moveTo>
                  <a:lnTo>
                    <a:pt x="1" y="7163"/>
                  </a:lnTo>
                  <a:lnTo>
                    <a:pt x="6714" y="11039"/>
                  </a:lnTo>
                  <a:lnTo>
                    <a:pt x="19129" y="3879"/>
                  </a:lnTo>
                  <a:lnTo>
                    <a:pt x="12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6" name="Google Shape;2803;p56">
              <a:extLst>
                <a:ext uri="{FF2B5EF4-FFF2-40B4-BE49-F238E27FC236}">
                  <a16:creationId xmlns:a16="http://schemas.microsoft.com/office/drawing/2014/main" id="{D8ABD31E-7326-300C-8CB6-EF42CF3FACB3}"/>
                </a:ext>
              </a:extLst>
            </p:cNvPr>
            <p:cNvSpPr/>
            <p:nvPr/>
          </p:nvSpPr>
          <p:spPr>
            <a:xfrm>
              <a:off x="-3294156" y="3845983"/>
              <a:ext cx="57247" cy="43594"/>
            </a:xfrm>
            <a:custGeom>
              <a:avLst/>
              <a:gdLst/>
              <a:ahLst/>
              <a:cxnLst/>
              <a:rect l="l" t="t" r="r" b="b"/>
              <a:pathLst>
                <a:path w="935" h="712" extrusionOk="0">
                  <a:moveTo>
                    <a:pt x="787" y="1"/>
                  </a:moveTo>
                  <a:lnTo>
                    <a:pt x="0" y="455"/>
                  </a:lnTo>
                  <a:lnTo>
                    <a:pt x="149" y="711"/>
                  </a:lnTo>
                  <a:lnTo>
                    <a:pt x="935" y="257"/>
                  </a:lnTo>
                  <a:lnTo>
                    <a:pt x="787" y="1"/>
                  </a:lnTo>
                  <a:close/>
                </a:path>
              </a:pathLst>
            </a:custGeom>
            <a:solidFill>
              <a:srgbClr val="3333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7" name="Google Shape;2804;p56">
              <a:extLst>
                <a:ext uri="{FF2B5EF4-FFF2-40B4-BE49-F238E27FC236}">
                  <a16:creationId xmlns:a16="http://schemas.microsoft.com/office/drawing/2014/main" id="{97CEED99-DBDF-EB03-CDEB-D4BD0D268968}"/>
                </a:ext>
              </a:extLst>
            </p:cNvPr>
            <p:cNvSpPr/>
            <p:nvPr/>
          </p:nvSpPr>
          <p:spPr>
            <a:xfrm>
              <a:off x="-3467360" y="3774168"/>
              <a:ext cx="186252" cy="116331"/>
            </a:xfrm>
            <a:custGeom>
              <a:avLst/>
              <a:gdLst/>
              <a:ahLst/>
              <a:cxnLst/>
              <a:rect l="l" t="t" r="r" b="b"/>
              <a:pathLst>
                <a:path w="3042" h="1900" extrusionOk="0">
                  <a:moveTo>
                    <a:pt x="1" y="0"/>
                  </a:moveTo>
                  <a:lnTo>
                    <a:pt x="1" y="3"/>
                  </a:lnTo>
                  <a:cubicBezTo>
                    <a:pt x="1" y="137"/>
                    <a:pt x="95" y="301"/>
                    <a:pt x="212" y="369"/>
                  </a:cubicBezTo>
                  <a:lnTo>
                    <a:pt x="2830" y="1871"/>
                  </a:lnTo>
                  <a:cubicBezTo>
                    <a:pt x="2864" y="1890"/>
                    <a:pt x="2897" y="1900"/>
                    <a:pt x="2925" y="1900"/>
                  </a:cubicBezTo>
                  <a:cubicBezTo>
                    <a:pt x="2994" y="1900"/>
                    <a:pt x="3042" y="1844"/>
                    <a:pt x="3042" y="1747"/>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8" name="Google Shape;2805;p56">
              <a:extLst>
                <a:ext uri="{FF2B5EF4-FFF2-40B4-BE49-F238E27FC236}">
                  <a16:creationId xmlns:a16="http://schemas.microsoft.com/office/drawing/2014/main" id="{64C39F13-1DE5-E603-48F7-9A01EE31067E}"/>
                </a:ext>
              </a:extLst>
            </p:cNvPr>
            <p:cNvSpPr/>
            <p:nvPr/>
          </p:nvSpPr>
          <p:spPr>
            <a:xfrm>
              <a:off x="-3467360" y="3636537"/>
              <a:ext cx="423996" cy="244601"/>
            </a:xfrm>
            <a:custGeom>
              <a:avLst/>
              <a:gdLst/>
              <a:ahLst/>
              <a:cxnLst/>
              <a:rect l="l" t="t" r="r" b="b"/>
              <a:pathLst>
                <a:path w="6925" h="3995" extrusionOk="0">
                  <a:moveTo>
                    <a:pt x="3892" y="1"/>
                  </a:moveTo>
                  <a:lnTo>
                    <a:pt x="1" y="2248"/>
                  </a:lnTo>
                  <a:lnTo>
                    <a:pt x="3042" y="3995"/>
                  </a:lnTo>
                  <a:lnTo>
                    <a:pt x="6925" y="1734"/>
                  </a:lnTo>
                  <a:lnTo>
                    <a:pt x="3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59" name="Google Shape;2806;p56">
              <a:extLst>
                <a:ext uri="{FF2B5EF4-FFF2-40B4-BE49-F238E27FC236}">
                  <a16:creationId xmlns:a16="http://schemas.microsoft.com/office/drawing/2014/main" id="{CF4B8304-1659-802A-5B45-0E97F7F6221B}"/>
                </a:ext>
              </a:extLst>
            </p:cNvPr>
            <p:cNvSpPr/>
            <p:nvPr/>
          </p:nvSpPr>
          <p:spPr>
            <a:xfrm>
              <a:off x="-3317727" y="3837534"/>
              <a:ext cx="23756" cy="13715"/>
            </a:xfrm>
            <a:custGeom>
              <a:avLst/>
              <a:gdLst/>
              <a:ahLst/>
              <a:cxnLst/>
              <a:rect l="l" t="t" r="r" b="b"/>
              <a:pathLst>
                <a:path w="388" h="224" extrusionOk="0">
                  <a:moveTo>
                    <a:pt x="214" y="0"/>
                  </a:moveTo>
                  <a:lnTo>
                    <a:pt x="0" y="124"/>
                  </a:lnTo>
                  <a:lnTo>
                    <a:pt x="173" y="223"/>
                  </a:lnTo>
                  <a:lnTo>
                    <a:pt x="387" y="100"/>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0" name="Google Shape;2807;p56">
              <a:extLst>
                <a:ext uri="{FF2B5EF4-FFF2-40B4-BE49-F238E27FC236}">
                  <a16:creationId xmlns:a16="http://schemas.microsoft.com/office/drawing/2014/main" id="{0961A34E-A1F8-ED49-BFD5-032EE0DCB83F}"/>
                </a:ext>
              </a:extLst>
            </p:cNvPr>
            <p:cNvSpPr/>
            <p:nvPr/>
          </p:nvSpPr>
          <p:spPr>
            <a:xfrm>
              <a:off x="-3286380" y="3819412"/>
              <a:ext cx="23695" cy="13776"/>
            </a:xfrm>
            <a:custGeom>
              <a:avLst/>
              <a:gdLst/>
              <a:ahLst/>
              <a:cxnLst/>
              <a:rect l="l" t="t" r="r" b="b"/>
              <a:pathLst>
                <a:path w="387" h="225" extrusionOk="0">
                  <a:moveTo>
                    <a:pt x="214" y="0"/>
                  </a:moveTo>
                  <a:lnTo>
                    <a:pt x="0" y="124"/>
                  </a:lnTo>
                  <a:lnTo>
                    <a:pt x="173" y="224"/>
                  </a:lnTo>
                  <a:lnTo>
                    <a:pt x="387" y="100"/>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1" name="Google Shape;2808;p56">
              <a:extLst>
                <a:ext uri="{FF2B5EF4-FFF2-40B4-BE49-F238E27FC236}">
                  <a16:creationId xmlns:a16="http://schemas.microsoft.com/office/drawing/2014/main" id="{5F6887AB-0629-3AB8-B8E7-AC760FEE5EAA}"/>
                </a:ext>
              </a:extLst>
            </p:cNvPr>
            <p:cNvSpPr/>
            <p:nvPr/>
          </p:nvSpPr>
          <p:spPr>
            <a:xfrm>
              <a:off x="-3270707" y="3810351"/>
              <a:ext cx="23756" cy="13715"/>
            </a:xfrm>
            <a:custGeom>
              <a:avLst/>
              <a:gdLst/>
              <a:ahLst/>
              <a:cxnLst/>
              <a:rect l="l" t="t" r="r" b="b"/>
              <a:pathLst>
                <a:path w="388" h="224" extrusionOk="0">
                  <a:moveTo>
                    <a:pt x="214" y="1"/>
                  </a:moveTo>
                  <a:lnTo>
                    <a:pt x="0" y="124"/>
                  </a:lnTo>
                  <a:lnTo>
                    <a:pt x="173" y="224"/>
                  </a:lnTo>
                  <a:lnTo>
                    <a:pt x="387" y="10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2" name="Google Shape;2809;p56">
              <a:extLst>
                <a:ext uri="{FF2B5EF4-FFF2-40B4-BE49-F238E27FC236}">
                  <a16:creationId xmlns:a16="http://schemas.microsoft.com/office/drawing/2014/main" id="{D2379C6B-226E-332B-426D-1571D56BF7C2}"/>
                </a:ext>
              </a:extLst>
            </p:cNvPr>
            <p:cNvSpPr/>
            <p:nvPr/>
          </p:nvSpPr>
          <p:spPr>
            <a:xfrm>
              <a:off x="-3255034" y="3801351"/>
              <a:ext cx="23695" cy="13715"/>
            </a:xfrm>
            <a:custGeom>
              <a:avLst/>
              <a:gdLst/>
              <a:ahLst/>
              <a:cxnLst/>
              <a:rect l="l" t="t" r="r" b="b"/>
              <a:pathLst>
                <a:path w="387" h="224" extrusionOk="0">
                  <a:moveTo>
                    <a:pt x="215" y="0"/>
                  </a:moveTo>
                  <a:lnTo>
                    <a:pt x="1" y="124"/>
                  </a:lnTo>
                  <a:lnTo>
                    <a:pt x="173" y="223"/>
                  </a:lnTo>
                  <a:lnTo>
                    <a:pt x="387" y="100"/>
                  </a:lnTo>
                  <a:lnTo>
                    <a:pt x="215"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3" name="Google Shape;2810;p56">
              <a:extLst>
                <a:ext uri="{FF2B5EF4-FFF2-40B4-BE49-F238E27FC236}">
                  <a16:creationId xmlns:a16="http://schemas.microsoft.com/office/drawing/2014/main" id="{FFD1F476-018E-A5EB-07B8-7E133A111675}"/>
                </a:ext>
              </a:extLst>
            </p:cNvPr>
            <p:cNvSpPr/>
            <p:nvPr/>
          </p:nvSpPr>
          <p:spPr>
            <a:xfrm>
              <a:off x="-3239360" y="3792290"/>
              <a:ext cx="23756" cy="13715"/>
            </a:xfrm>
            <a:custGeom>
              <a:avLst/>
              <a:gdLst/>
              <a:ahLst/>
              <a:cxnLst/>
              <a:rect l="l" t="t" r="r" b="b"/>
              <a:pathLst>
                <a:path w="388" h="224" extrusionOk="0">
                  <a:moveTo>
                    <a:pt x="214" y="1"/>
                  </a:moveTo>
                  <a:lnTo>
                    <a:pt x="0" y="123"/>
                  </a:lnTo>
                  <a:lnTo>
                    <a:pt x="174" y="224"/>
                  </a:lnTo>
                  <a:lnTo>
                    <a:pt x="388" y="100"/>
                  </a:lnTo>
                  <a:lnTo>
                    <a:pt x="214"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4" name="Google Shape;2811;p56">
              <a:extLst>
                <a:ext uri="{FF2B5EF4-FFF2-40B4-BE49-F238E27FC236}">
                  <a16:creationId xmlns:a16="http://schemas.microsoft.com/office/drawing/2014/main" id="{C14416CA-4A4F-4036-665D-1A93CD391FA7}"/>
                </a:ext>
              </a:extLst>
            </p:cNvPr>
            <p:cNvSpPr/>
            <p:nvPr/>
          </p:nvSpPr>
          <p:spPr>
            <a:xfrm>
              <a:off x="-3208013" y="3774168"/>
              <a:ext cx="23695" cy="13715"/>
            </a:xfrm>
            <a:custGeom>
              <a:avLst/>
              <a:gdLst/>
              <a:ahLst/>
              <a:cxnLst/>
              <a:rect l="l" t="t" r="r" b="b"/>
              <a:pathLst>
                <a:path w="387" h="224" extrusionOk="0">
                  <a:moveTo>
                    <a:pt x="215" y="0"/>
                  </a:moveTo>
                  <a:lnTo>
                    <a:pt x="1" y="124"/>
                  </a:lnTo>
                  <a:lnTo>
                    <a:pt x="173" y="223"/>
                  </a:lnTo>
                  <a:lnTo>
                    <a:pt x="387" y="101"/>
                  </a:lnTo>
                  <a:lnTo>
                    <a:pt x="215"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5" name="Google Shape;2812;p56">
              <a:extLst>
                <a:ext uri="{FF2B5EF4-FFF2-40B4-BE49-F238E27FC236}">
                  <a16:creationId xmlns:a16="http://schemas.microsoft.com/office/drawing/2014/main" id="{FAF3080E-299E-CF76-FB3B-FF2F80BC3775}"/>
                </a:ext>
              </a:extLst>
            </p:cNvPr>
            <p:cNvSpPr/>
            <p:nvPr/>
          </p:nvSpPr>
          <p:spPr>
            <a:xfrm>
              <a:off x="-3192340" y="3765107"/>
              <a:ext cx="23756" cy="13715"/>
            </a:xfrm>
            <a:custGeom>
              <a:avLst/>
              <a:gdLst/>
              <a:ahLst/>
              <a:cxnLst/>
              <a:rect l="l" t="t" r="r" b="b"/>
              <a:pathLst>
                <a:path w="388" h="224" extrusionOk="0">
                  <a:moveTo>
                    <a:pt x="214" y="1"/>
                  </a:moveTo>
                  <a:lnTo>
                    <a:pt x="0" y="124"/>
                  </a:lnTo>
                  <a:lnTo>
                    <a:pt x="174" y="224"/>
                  </a:lnTo>
                  <a:lnTo>
                    <a:pt x="388" y="100"/>
                  </a:lnTo>
                  <a:lnTo>
                    <a:pt x="214"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6" name="Google Shape;2813;p56">
              <a:extLst>
                <a:ext uri="{FF2B5EF4-FFF2-40B4-BE49-F238E27FC236}">
                  <a16:creationId xmlns:a16="http://schemas.microsoft.com/office/drawing/2014/main" id="{9476504C-504C-009C-A102-ACACED6655D1}"/>
                </a:ext>
              </a:extLst>
            </p:cNvPr>
            <p:cNvSpPr/>
            <p:nvPr/>
          </p:nvSpPr>
          <p:spPr>
            <a:xfrm>
              <a:off x="-3176728" y="3756045"/>
              <a:ext cx="23817" cy="13776"/>
            </a:xfrm>
            <a:custGeom>
              <a:avLst/>
              <a:gdLst/>
              <a:ahLst/>
              <a:cxnLst/>
              <a:rect l="l" t="t" r="r" b="b"/>
              <a:pathLst>
                <a:path w="389" h="225" extrusionOk="0">
                  <a:moveTo>
                    <a:pt x="215" y="0"/>
                  </a:moveTo>
                  <a:lnTo>
                    <a:pt x="1" y="124"/>
                  </a:lnTo>
                  <a:lnTo>
                    <a:pt x="174" y="224"/>
                  </a:lnTo>
                  <a:lnTo>
                    <a:pt x="388" y="100"/>
                  </a:lnTo>
                  <a:lnTo>
                    <a:pt x="215"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7" name="Google Shape;2814;p56">
              <a:extLst>
                <a:ext uri="{FF2B5EF4-FFF2-40B4-BE49-F238E27FC236}">
                  <a16:creationId xmlns:a16="http://schemas.microsoft.com/office/drawing/2014/main" id="{CA04C199-37A1-FDCC-A29E-DD4205066DCA}"/>
                </a:ext>
              </a:extLst>
            </p:cNvPr>
            <p:cNvSpPr/>
            <p:nvPr/>
          </p:nvSpPr>
          <p:spPr>
            <a:xfrm>
              <a:off x="-3217197" y="3696475"/>
              <a:ext cx="23756" cy="13715"/>
            </a:xfrm>
            <a:custGeom>
              <a:avLst/>
              <a:gdLst/>
              <a:ahLst/>
              <a:cxnLst/>
              <a:rect l="l" t="t" r="r" b="b"/>
              <a:pathLst>
                <a:path w="388" h="224" extrusionOk="0">
                  <a:moveTo>
                    <a:pt x="215" y="0"/>
                  </a:moveTo>
                  <a:lnTo>
                    <a:pt x="1" y="124"/>
                  </a:lnTo>
                  <a:lnTo>
                    <a:pt x="173" y="223"/>
                  </a:lnTo>
                  <a:lnTo>
                    <a:pt x="387" y="101"/>
                  </a:lnTo>
                  <a:lnTo>
                    <a:pt x="215"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8" name="Google Shape;2815;p56">
              <a:extLst>
                <a:ext uri="{FF2B5EF4-FFF2-40B4-BE49-F238E27FC236}">
                  <a16:creationId xmlns:a16="http://schemas.microsoft.com/office/drawing/2014/main" id="{1018A184-3DAB-CE91-3E7B-DEF63088EA0A}"/>
                </a:ext>
              </a:extLst>
            </p:cNvPr>
            <p:cNvSpPr/>
            <p:nvPr/>
          </p:nvSpPr>
          <p:spPr>
            <a:xfrm>
              <a:off x="-3201524" y="3687414"/>
              <a:ext cx="23756" cy="13715"/>
            </a:xfrm>
            <a:custGeom>
              <a:avLst/>
              <a:gdLst/>
              <a:ahLst/>
              <a:cxnLst/>
              <a:rect l="l" t="t" r="r" b="b"/>
              <a:pathLst>
                <a:path w="388" h="224" extrusionOk="0">
                  <a:moveTo>
                    <a:pt x="215" y="1"/>
                  </a:moveTo>
                  <a:lnTo>
                    <a:pt x="1" y="125"/>
                  </a:lnTo>
                  <a:lnTo>
                    <a:pt x="174" y="224"/>
                  </a:lnTo>
                  <a:lnTo>
                    <a:pt x="388" y="101"/>
                  </a:lnTo>
                  <a:lnTo>
                    <a:pt x="215"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69" name="Google Shape;2816;p56">
              <a:extLst>
                <a:ext uri="{FF2B5EF4-FFF2-40B4-BE49-F238E27FC236}">
                  <a16:creationId xmlns:a16="http://schemas.microsoft.com/office/drawing/2014/main" id="{1E92437D-E76C-A5BB-903E-2356D91819F2}"/>
                </a:ext>
              </a:extLst>
            </p:cNvPr>
            <p:cNvSpPr/>
            <p:nvPr/>
          </p:nvSpPr>
          <p:spPr>
            <a:xfrm>
              <a:off x="-3185789" y="3678414"/>
              <a:ext cx="23695" cy="13715"/>
            </a:xfrm>
            <a:custGeom>
              <a:avLst/>
              <a:gdLst/>
              <a:ahLst/>
              <a:cxnLst/>
              <a:rect l="l" t="t" r="r" b="b"/>
              <a:pathLst>
                <a:path w="387" h="224" extrusionOk="0">
                  <a:moveTo>
                    <a:pt x="213" y="0"/>
                  </a:moveTo>
                  <a:lnTo>
                    <a:pt x="0" y="123"/>
                  </a:lnTo>
                  <a:lnTo>
                    <a:pt x="173" y="223"/>
                  </a:lnTo>
                  <a:lnTo>
                    <a:pt x="387" y="99"/>
                  </a:lnTo>
                  <a:lnTo>
                    <a:pt x="213"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0" name="Google Shape;2817;p56">
              <a:extLst>
                <a:ext uri="{FF2B5EF4-FFF2-40B4-BE49-F238E27FC236}">
                  <a16:creationId xmlns:a16="http://schemas.microsoft.com/office/drawing/2014/main" id="{403A5CB4-0949-11C9-1A0A-CF4112EC5554}"/>
                </a:ext>
              </a:extLst>
            </p:cNvPr>
            <p:cNvSpPr/>
            <p:nvPr/>
          </p:nvSpPr>
          <p:spPr>
            <a:xfrm>
              <a:off x="-3384033" y="3796759"/>
              <a:ext cx="23756" cy="13715"/>
            </a:xfrm>
            <a:custGeom>
              <a:avLst/>
              <a:gdLst/>
              <a:ahLst/>
              <a:cxnLst/>
              <a:rect l="l" t="t" r="r" b="b"/>
              <a:pathLst>
                <a:path w="388" h="224" extrusionOk="0">
                  <a:moveTo>
                    <a:pt x="215" y="1"/>
                  </a:moveTo>
                  <a:lnTo>
                    <a:pt x="1" y="123"/>
                  </a:lnTo>
                  <a:lnTo>
                    <a:pt x="173" y="224"/>
                  </a:lnTo>
                  <a:lnTo>
                    <a:pt x="387" y="100"/>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1" name="Google Shape;2818;p56">
              <a:extLst>
                <a:ext uri="{FF2B5EF4-FFF2-40B4-BE49-F238E27FC236}">
                  <a16:creationId xmlns:a16="http://schemas.microsoft.com/office/drawing/2014/main" id="{9D83733E-22EA-5AD0-5CEB-4D0C33384119}"/>
                </a:ext>
              </a:extLst>
            </p:cNvPr>
            <p:cNvSpPr/>
            <p:nvPr/>
          </p:nvSpPr>
          <p:spPr>
            <a:xfrm>
              <a:off x="-3368360" y="3787698"/>
              <a:ext cx="23756" cy="13776"/>
            </a:xfrm>
            <a:custGeom>
              <a:avLst/>
              <a:gdLst/>
              <a:ahLst/>
              <a:cxnLst/>
              <a:rect l="l" t="t" r="r" b="b"/>
              <a:pathLst>
                <a:path w="388" h="225" extrusionOk="0">
                  <a:moveTo>
                    <a:pt x="214" y="0"/>
                  </a:moveTo>
                  <a:lnTo>
                    <a:pt x="1" y="124"/>
                  </a:lnTo>
                  <a:lnTo>
                    <a:pt x="174" y="224"/>
                  </a:lnTo>
                  <a:lnTo>
                    <a:pt x="388" y="100"/>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2" name="Google Shape;2819;p56">
              <a:extLst>
                <a:ext uri="{FF2B5EF4-FFF2-40B4-BE49-F238E27FC236}">
                  <a16:creationId xmlns:a16="http://schemas.microsoft.com/office/drawing/2014/main" id="{93BEAE8D-F2C7-921E-75C3-F4BDB7DB58E2}"/>
                </a:ext>
              </a:extLst>
            </p:cNvPr>
            <p:cNvSpPr/>
            <p:nvPr/>
          </p:nvSpPr>
          <p:spPr>
            <a:xfrm>
              <a:off x="-3352686" y="3742454"/>
              <a:ext cx="86452" cy="49900"/>
            </a:xfrm>
            <a:custGeom>
              <a:avLst/>
              <a:gdLst/>
              <a:ahLst/>
              <a:cxnLst/>
              <a:rect l="l" t="t" r="r" b="b"/>
              <a:pathLst>
                <a:path w="1412" h="815" extrusionOk="0">
                  <a:moveTo>
                    <a:pt x="1239" y="0"/>
                  </a:moveTo>
                  <a:lnTo>
                    <a:pt x="726" y="297"/>
                  </a:lnTo>
                  <a:lnTo>
                    <a:pt x="702" y="310"/>
                  </a:lnTo>
                  <a:lnTo>
                    <a:pt x="0" y="715"/>
                  </a:lnTo>
                  <a:lnTo>
                    <a:pt x="174" y="815"/>
                  </a:lnTo>
                  <a:lnTo>
                    <a:pt x="429" y="667"/>
                  </a:lnTo>
                  <a:lnTo>
                    <a:pt x="643" y="543"/>
                  </a:lnTo>
                  <a:lnTo>
                    <a:pt x="793" y="458"/>
                  </a:lnTo>
                  <a:lnTo>
                    <a:pt x="900" y="396"/>
                  </a:lnTo>
                  <a:lnTo>
                    <a:pt x="942" y="372"/>
                  </a:lnTo>
                  <a:lnTo>
                    <a:pt x="1024" y="325"/>
                  </a:lnTo>
                  <a:lnTo>
                    <a:pt x="1411" y="101"/>
                  </a:lnTo>
                  <a:lnTo>
                    <a:pt x="1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3" name="Google Shape;2820;p56">
              <a:extLst>
                <a:ext uri="{FF2B5EF4-FFF2-40B4-BE49-F238E27FC236}">
                  <a16:creationId xmlns:a16="http://schemas.microsoft.com/office/drawing/2014/main" id="{DC4952DB-675B-1A76-3C7C-C329E1E69727}"/>
                </a:ext>
              </a:extLst>
            </p:cNvPr>
            <p:cNvSpPr/>
            <p:nvPr/>
          </p:nvSpPr>
          <p:spPr>
            <a:xfrm>
              <a:off x="-3274319" y="3733393"/>
              <a:ext cx="23756" cy="13715"/>
            </a:xfrm>
            <a:custGeom>
              <a:avLst/>
              <a:gdLst/>
              <a:ahLst/>
              <a:cxnLst/>
              <a:rect l="l" t="t" r="r" b="b"/>
              <a:pathLst>
                <a:path w="388" h="224" extrusionOk="0">
                  <a:moveTo>
                    <a:pt x="214" y="1"/>
                  </a:moveTo>
                  <a:lnTo>
                    <a:pt x="0" y="124"/>
                  </a:lnTo>
                  <a:lnTo>
                    <a:pt x="174" y="224"/>
                  </a:lnTo>
                  <a:lnTo>
                    <a:pt x="388" y="100"/>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4" name="Google Shape;2821;p56">
              <a:extLst>
                <a:ext uri="{FF2B5EF4-FFF2-40B4-BE49-F238E27FC236}">
                  <a16:creationId xmlns:a16="http://schemas.microsoft.com/office/drawing/2014/main" id="{896BE3A7-9A06-3E1D-EE7E-C6CA3D12B5C5}"/>
                </a:ext>
              </a:extLst>
            </p:cNvPr>
            <p:cNvSpPr/>
            <p:nvPr/>
          </p:nvSpPr>
          <p:spPr>
            <a:xfrm>
              <a:off x="-3258585" y="3724332"/>
              <a:ext cx="23695" cy="13776"/>
            </a:xfrm>
            <a:custGeom>
              <a:avLst/>
              <a:gdLst/>
              <a:ahLst/>
              <a:cxnLst/>
              <a:rect l="l" t="t" r="r" b="b"/>
              <a:pathLst>
                <a:path w="387" h="225" extrusionOk="0">
                  <a:moveTo>
                    <a:pt x="213" y="0"/>
                  </a:moveTo>
                  <a:lnTo>
                    <a:pt x="0" y="124"/>
                  </a:lnTo>
                  <a:lnTo>
                    <a:pt x="172" y="224"/>
                  </a:lnTo>
                  <a:lnTo>
                    <a:pt x="386" y="100"/>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5" name="Google Shape;2822;p56">
              <a:extLst>
                <a:ext uri="{FF2B5EF4-FFF2-40B4-BE49-F238E27FC236}">
                  <a16:creationId xmlns:a16="http://schemas.microsoft.com/office/drawing/2014/main" id="{D4154162-E95E-4EFB-1015-942E88CA55FC}"/>
                </a:ext>
              </a:extLst>
            </p:cNvPr>
            <p:cNvSpPr/>
            <p:nvPr/>
          </p:nvSpPr>
          <p:spPr>
            <a:xfrm>
              <a:off x="-3242972" y="3715271"/>
              <a:ext cx="23756" cy="13715"/>
            </a:xfrm>
            <a:custGeom>
              <a:avLst/>
              <a:gdLst/>
              <a:ahLst/>
              <a:cxnLst/>
              <a:rect l="l" t="t" r="r" b="b"/>
              <a:pathLst>
                <a:path w="388" h="224" extrusionOk="0">
                  <a:moveTo>
                    <a:pt x="215" y="1"/>
                  </a:moveTo>
                  <a:lnTo>
                    <a:pt x="1" y="125"/>
                  </a:lnTo>
                  <a:lnTo>
                    <a:pt x="173" y="224"/>
                  </a:lnTo>
                  <a:lnTo>
                    <a:pt x="387" y="101"/>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6" name="Google Shape;2823;p56">
              <a:extLst>
                <a:ext uri="{FF2B5EF4-FFF2-40B4-BE49-F238E27FC236}">
                  <a16:creationId xmlns:a16="http://schemas.microsoft.com/office/drawing/2014/main" id="{2359996C-6148-1020-DEBA-CCCDEB7B892F}"/>
                </a:ext>
              </a:extLst>
            </p:cNvPr>
            <p:cNvSpPr/>
            <p:nvPr/>
          </p:nvSpPr>
          <p:spPr>
            <a:xfrm>
              <a:off x="-3203973" y="3704067"/>
              <a:ext cx="23695" cy="13776"/>
            </a:xfrm>
            <a:custGeom>
              <a:avLst/>
              <a:gdLst/>
              <a:ahLst/>
              <a:cxnLst/>
              <a:rect l="l" t="t" r="r" b="b"/>
              <a:pathLst>
                <a:path w="387" h="225" extrusionOk="0">
                  <a:moveTo>
                    <a:pt x="214" y="0"/>
                  </a:moveTo>
                  <a:lnTo>
                    <a:pt x="0" y="124"/>
                  </a:lnTo>
                  <a:lnTo>
                    <a:pt x="172" y="224"/>
                  </a:lnTo>
                  <a:lnTo>
                    <a:pt x="386" y="100"/>
                  </a:lnTo>
                  <a:lnTo>
                    <a:pt x="214"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7" name="Google Shape;2824;p56">
              <a:extLst>
                <a:ext uri="{FF2B5EF4-FFF2-40B4-BE49-F238E27FC236}">
                  <a16:creationId xmlns:a16="http://schemas.microsoft.com/office/drawing/2014/main" id="{9096A20A-E56E-2FB3-2CBD-DE0B99DA38A7}"/>
                </a:ext>
              </a:extLst>
            </p:cNvPr>
            <p:cNvSpPr/>
            <p:nvPr/>
          </p:nvSpPr>
          <p:spPr>
            <a:xfrm>
              <a:off x="-3188360" y="3695006"/>
              <a:ext cx="23817" cy="13715"/>
            </a:xfrm>
            <a:custGeom>
              <a:avLst/>
              <a:gdLst/>
              <a:ahLst/>
              <a:cxnLst/>
              <a:rect l="l" t="t" r="r" b="b"/>
              <a:pathLst>
                <a:path w="389" h="224" extrusionOk="0">
                  <a:moveTo>
                    <a:pt x="215" y="1"/>
                  </a:moveTo>
                  <a:lnTo>
                    <a:pt x="1" y="125"/>
                  </a:lnTo>
                  <a:lnTo>
                    <a:pt x="174" y="224"/>
                  </a:lnTo>
                  <a:lnTo>
                    <a:pt x="388" y="101"/>
                  </a:lnTo>
                  <a:lnTo>
                    <a:pt x="215"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8" name="Google Shape;2825;p56">
              <a:extLst>
                <a:ext uri="{FF2B5EF4-FFF2-40B4-BE49-F238E27FC236}">
                  <a16:creationId xmlns:a16="http://schemas.microsoft.com/office/drawing/2014/main" id="{C288B348-C96F-DBB0-5B39-06BA930F4AB4}"/>
                </a:ext>
              </a:extLst>
            </p:cNvPr>
            <p:cNvSpPr/>
            <p:nvPr/>
          </p:nvSpPr>
          <p:spPr>
            <a:xfrm>
              <a:off x="-3172687" y="3686006"/>
              <a:ext cx="23756" cy="13715"/>
            </a:xfrm>
            <a:custGeom>
              <a:avLst/>
              <a:gdLst/>
              <a:ahLst/>
              <a:cxnLst/>
              <a:rect l="l" t="t" r="r" b="b"/>
              <a:pathLst>
                <a:path w="388" h="224" extrusionOk="0">
                  <a:moveTo>
                    <a:pt x="214" y="0"/>
                  </a:moveTo>
                  <a:lnTo>
                    <a:pt x="0" y="124"/>
                  </a:lnTo>
                  <a:lnTo>
                    <a:pt x="174" y="223"/>
                  </a:lnTo>
                  <a:lnTo>
                    <a:pt x="388" y="100"/>
                  </a:lnTo>
                  <a:lnTo>
                    <a:pt x="214"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79" name="Google Shape;2826;p56">
              <a:extLst>
                <a:ext uri="{FF2B5EF4-FFF2-40B4-BE49-F238E27FC236}">
                  <a16:creationId xmlns:a16="http://schemas.microsoft.com/office/drawing/2014/main" id="{0A42A6B3-EA8D-927F-4205-854C73F69796}"/>
                </a:ext>
              </a:extLst>
            </p:cNvPr>
            <p:cNvSpPr/>
            <p:nvPr/>
          </p:nvSpPr>
          <p:spPr>
            <a:xfrm>
              <a:off x="-3370870" y="3804351"/>
              <a:ext cx="23756" cy="13715"/>
            </a:xfrm>
            <a:custGeom>
              <a:avLst/>
              <a:gdLst/>
              <a:ahLst/>
              <a:cxnLst/>
              <a:rect l="l" t="t" r="r" b="b"/>
              <a:pathLst>
                <a:path w="388" h="224" extrusionOk="0">
                  <a:moveTo>
                    <a:pt x="215" y="1"/>
                  </a:moveTo>
                  <a:lnTo>
                    <a:pt x="1" y="123"/>
                  </a:lnTo>
                  <a:lnTo>
                    <a:pt x="173" y="224"/>
                  </a:lnTo>
                  <a:lnTo>
                    <a:pt x="387" y="101"/>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0" name="Google Shape;2827;p56">
              <a:extLst>
                <a:ext uri="{FF2B5EF4-FFF2-40B4-BE49-F238E27FC236}">
                  <a16:creationId xmlns:a16="http://schemas.microsoft.com/office/drawing/2014/main" id="{0ED3E092-0F2A-3DCB-8A5D-79F8CEE7B73F}"/>
                </a:ext>
              </a:extLst>
            </p:cNvPr>
            <p:cNvSpPr/>
            <p:nvPr/>
          </p:nvSpPr>
          <p:spPr>
            <a:xfrm>
              <a:off x="-3355197" y="3795351"/>
              <a:ext cx="23756" cy="13715"/>
            </a:xfrm>
            <a:custGeom>
              <a:avLst/>
              <a:gdLst/>
              <a:ahLst/>
              <a:cxnLst/>
              <a:rect l="l" t="t" r="r" b="b"/>
              <a:pathLst>
                <a:path w="388" h="224" extrusionOk="0">
                  <a:moveTo>
                    <a:pt x="215" y="0"/>
                  </a:moveTo>
                  <a:lnTo>
                    <a:pt x="1" y="123"/>
                  </a:lnTo>
                  <a:lnTo>
                    <a:pt x="174" y="223"/>
                  </a:lnTo>
                  <a:lnTo>
                    <a:pt x="388" y="99"/>
                  </a:lnTo>
                  <a:lnTo>
                    <a:pt x="2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1" name="Google Shape;2828;p56">
              <a:extLst>
                <a:ext uri="{FF2B5EF4-FFF2-40B4-BE49-F238E27FC236}">
                  <a16:creationId xmlns:a16="http://schemas.microsoft.com/office/drawing/2014/main" id="{11605997-6C7F-96EF-82CF-2A80512843AF}"/>
                </a:ext>
              </a:extLst>
            </p:cNvPr>
            <p:cNvSpPr/>
            <p:nvPr/>
          </p:nvSpPr>
          <p:spPr>
            <a:xfrm>
              <a:off x="-3339523" y="3786229"/>
              <a:ext cx="23756" cy="13776"/>
            </a:xfrm>
            <a:custGeom>
              <a:avLst/>
              <a:gdLst/>
              <a:ahLst/>
              <a:cxnLst/>
              <a:rect l="l" t="t" r="r" b="b"/>
              <a:pathLst>
                <a:path w="388" h="225" extrusionOk="0">
                  <a:moveTo>
                    <a:pt x="214" y="0"/>
                  </a:moveTo>
                  <a:lnTo>
                    <a:pt x="0" y="124"/>
                  </a:lnTo>
                  <a:lnTo>
                    <a:pt x="174" y="225"/>
                  </a:lnTo>
                  <a:lnTo>
                    <a:pt x="388" y="101"/>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2" name="Google Shape;2829;p56">
              <a:extLst>
                <a:ext uri="{FF2B5EF4-FFF2-40B4-BE49-F238E27FC236}">
                  <a16:creationId xmlns:a16="http://schemas.microsoft.com/office/drawing/2014/main" id="{E6285585-E4C0-3F48-2B4A-6F8869F3363C}"/>
                </a:ext>
              </a:extLst>
            </p:cNvPr>
            <p:cNvSpPr/>
            <p:nvPr/>
          </p:nvSpPr>
          <p:spPr>
            <a:xfrm>
              <a:off x="-3323850" y="3777168"/>
              <a:ext cx="23756" cy="13715"/>
            </a:xfrm>
            <a:custGeom>
              <a:avLst/>
              <a:gdLst/>
              <a:ahLst/>
              <a:cxnLst/>
              <a:rect l="l" t="t" r="r" b="b"/>
              <a:pathLst>
                <a:path w="388" h="224" extrusionOk="0">
                  <a:moveTo>
                    <a:pt x="215" y="1"/>
                  </a:moveTo>
                  <a:lnTo>
                    <a:pt x="1" y="125"/>
                  </a:lnTo>
                  <a:lnTo>
                    <a:pt x="173" y="224"/>
                  </a:lnTo>
                  <a:lnTo>
                    <a:pt x="387" y="101"/>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3" name="Google Shape;2830;p56">
              <a:extLst>
                <a:ext uri="{FF2B5EF4-FFF2-40B4-BE49-F238E27FC236}">
                  <a16:creationId xmlns:a16="http://schemas.microsoft.com/office/drawing/2014/main" id="{1CADE0F5-3759-C2D6-E7D2-E2E7EC630740}"/>
                </a:ext>
              </a:extLst>
            </p:cNvPr>
            <p:cNvSpPr/>
            <p:nvPr/>
          </p:nvSpPr>
          <p:spPr>
            <a:xfrm>
              <a:off x="-3308176" y="3768168"/>
              <a:ext cx="23756" cy="13715"/>
            </a:xfrm>
            <a:custGeom>
              <a:avLst/>
              <a:gdLst/>
              <a:ahLst/>
              <a:cxnLst/>
              <a:rect l="l" t="t" r="r" b="b"/>
              <a:pathLst>
                <a:path w="388" h="224" extrusionOk="0">
                  <a:moveTo>
                    <a:pt x="215" y="0"/>
                  </a:moveTo>
                  <a:lnTo>
                    <a:pt x="1" y="123"/>
                  </a:lnTo>
                  <a:lnTo>
                    <a:pt x="174" y="223"/>
                  </a:lnTo>
                  <a:lnTo>
                    <a:pt x="388" y="100"/>
                  </a:lnTo>
                  <a:lnTo>
                    <a:pt x="2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4" name="Google Shape;2831;p56">
              <a:extLst>
                <a:ext uri="{FF2B5EF4-FFF2-40B4-BE49-F238E27FC236}">
                  <a16:creationId xmlns:a16="http://schemas.microsoft.com/office/drawing/2014/main" id="{D7DC0E0D-34B5-B0FC-71C2-7FDF1D82B4F9}"/>
                </a:ext>
              </a:extLst>
            </p:cNvPr>
            <p:cNvSpPr/>
            <p:nvPr/>
          </p:nvSpPr>
          <p:spPr>
            <a:xfrm>
              <a:off x="-3292503" y="3759107"/>
              <a:ext cx="23756" cy="13715"/>
            </a:xfrm>
            <a:custGeom>
              <a:avLst/>
              <a:gdLst/>
              <a:ahLst/>
              <a:cxnLst/>
              <a:rect l="l" t="t" r="r" b="b"/>
              <a:pathLst>
                <a:path w="388" h="224" extrusionOk="0">
                  <a:moveTo>
                    <a:pt x="214" y="1"/>
                  </a:moveTo>
                  <a:lnTo>
                    <a:pt x="0" y="124"/>
                  </a:lnTo>
                  <a:lnTo>
                    <a:pt x="174" y="224"/>
                  </a:lnTo>
                  <a:lnTo>
                    <a:pt x="388" y="100"/>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5" name="Google Shape;2832;p56">
              <a:extLst>
                <a:ext uri="{FF2B5EF4-FFF2-40B4-BE49-F238E27FC236}">
                  <a16:creationId xmlns:a16="http://schemas.microsoft.com/office/drawing/2014/main" id="{875309C7-22F7-B6DA-A3CC-C2425610E371}"/>
                </a:ext>
              </a:extLst>
            </p:cNvPr>
            <p:cNvSpPr/>
            <p:nvPr/>
          </p:nvSpPr>
          <p:spPr>
            <a:xfrm>
              <a:off x="-3276830" y="3750046"/>
              <a:ext cx="23756" cy="13776"/>
            </a:xfrm>
            <a:custGeom>
              <a:avLst/>
              <a:gdLst/>
              <a:ahLst/>
              <a:cxnLst/>
              <a:rect l="l" t="t" r="r" b="b"/>
              <a:pathLst>
                <a:path w="388" h="225" extrusionOk="0">
                  <a:moveTo>
                    <a:pt x="215" y="0"/>
                  </a:moveTo>
                  <a:lnTo>
                    <a:pt x="1" y="124"/>
                  </a:lnTo>
                  <a:lnTo>
                    <a:pt x="173" y="224"/>
                  </a:lnTo>
                  <a:lnTo>
                    <a:pt x="387" y="101"/>
                  </a:lnTo>
                  <a:lnTo>
                    <a:pt x="2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6" name="Google Shape;2833;p56">
              <a:extLst>
                <a:ext uri="{FF2B5EF4-FFF2-40B4-BE49-F238E27FC236}">
                  <a16:creationId xmlns:a16="http://schemas.microsoft.com/office/drawing/2014/main" id="{602B6C85-1856-4219-5EF4-FC2C232F4919}"/>
                </a:ext>
              </a:extLst>
            </p:cNvPr>
            <p:cNvSpPr/>
            <p:nvPr/>
          </p:nvSpPr>
          <p:spPr>
            <a:xfrm>
              <a:off x="-3261156" y="3740984"/>
              <a:ext cx="23756" cy="13715"/>
            </a:xfrm>
            <a:custGeom>
              <a:avLst/>
              <a:gdLst/>
              <a:ahLst/>
              <a:cxnLst/>
              <a:rect l="l" t="t" r="r" b="b"/>
              <a:pathLst>
                <a:path w="388" h="224" extrusionOk="0">
                  <a:moveTo>
                    <a:pt x="214" y="1"/>
                  </a:moveTo>
                  <a:lnTo>
                    <a:pt x="1" y="125"/>
                  </a:lnTo>
                  <a:lnTo>
                    <a:pt x="174" y="224"/>
                  </a:lnTo>
                  <a:lnTo>
                    <a:pt x="388" y="10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7" name="Google Shape;2834;p56">
              <a:extLst>
                <a:ext uri="{FF2B5EF4-FFF2-40B4-BE49-F238E27FC236}">
                  <a16:creationId xmlns:a16="http://schemas.microsoft.com/office/drawing/2014/main" id="{90AA10CD-EAD1-F31B-9D9C-6DB289F8FA73}"/>
                </a:ext>
              </a:extLst>
            </p:cNvPr>
            <p:cNvSpPr/>
            <p:nvPr/>
          </p:nvSpPr>
          <p:spPr>
            <a:xfrm>
              <a:off x="-3245421" y="3731985"/>
              <a:ext cx="23695" cy="13715"/>
            </a:xfrm>
            <a:custGeom>
              <a:avLst/>
              <a:gdLst/>
              <a:ahLst/>
              <a:cxnLst/>
              <a:rect l="l" t="t" r="r" b="b"/>
              <a:pathLst>
                <a:path w="387" h="224" extrusionOk="0">
                  <a:moveTo>
                    <a:pt x="213" y="0"/>
                  </a:moveTo>
                  <a:lnTo>
                    <a:pt x="0" y="123"/>
                  </a:lnTo>
                  <a:lnTo>
                    <a:pt x="173" y="223"/>
                  </a:lnTo>
                  <a:lnTo>
                    <a:pt x="387" y="99"/>
                  </a:lnTo>
                  <a:lnTo>
                    <a:pt x="2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8" name="Google Shape;2835;p56">
              <a:extLst>
                <a:ext uri="{FF2B5EF4-FFF2-40B4-BE49-F238E27FC236}">
                  <a16:creationId xmlns:a16="http://schemas.microsoft.com/office/drawing/2014/main" id="{E4275D19-0A12-358C-73DC-21B7E4C5505F}"/>
                </a:ext>
              </a:extLst>
            </p:cNvPr>
            <p:cNvSpPr/>
            <p:nvPr/>
          </p:nvSpPr>
          <p:spPr>
            <a:xfrm>
              <a:off x="-3190809" y="3711720"/>
              <a:ext cx="23695" cy="13715"/>
            </a:xfrm>
            <a:custGeom>
              <a:avLst/>
              <a:gdLst/>
              <a:ahLst/>
              <a:cxnLst/>
              <a:rect l="l" t="t" r="r" b="b"/>
              <a:pathLst>
                <a:path w="387" h="224" extrusionOk="0">
                  <a:moveTo>
                    <a:pt x="214" y="0"/>
                  </a:moveTo>
                  <a:lnTo>
                    <a:pt x="0" y="123"/>
                  </a:lnTo>
                  <a:lnTo>
                    <a:pt x="172" y="223"/>
                  </a:lnTo>
                  <a:lnTo>
                    <a:pt x="386" y="99"/>
                  </a:lnTo>
                  <a:lnTo>
                    <a:pt x="214"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89" name="Google Shape;2836;p56">
              <a:extLst>
                <a:ext uri="{FF2B5EF4-FFF2-40B4-BE49-F238E27FC236}">
                  <a16:creationId xmlns:a16="http://schemas.microsoft.com/office/drawing/2014/main" id="{BCCD3B43-5F42-661B-E4FE-57B05D00EA93}"/>
                </a:ext>
              </a:extLst>
            </p:cNvPr>
            <p:cNvSpPr/>
            <p:nvPr/>
          </p:nvSpPr>
          <p:spPr>
            <a:xfrm>
              <a:off x="-3175197" y="3702597"/>
              <a:ext cx="23817" cy="13776"/>
            </a:xfrm>
            <a:custGeom>
              <a:avLst/>
              <a:gdLst/>
              <a:ahLst/>
              <a:cxnLst/>
              <a:rect l="l" t="t" r="r" b="b"/>
              <a:pathLst>
                <a:path w="389" h="225" extrusionOk="0">
                  <a:moveTo>
                    <a:pt x="215" y="1"/>
                  </a:moveTo>
                  <a:lnTo>
                    <a:pt x="1" y="124"/>
                  </a:lnTo>
                  <a:lnTo>
                    <a:pt x="174" y="225"/>
                  </a:lnTo>
                  <a:lnTo>
                    <a:pt x="388" y="101"/>
                  </a:lnTo>
                  <a:lnTo>
                    <a:pt x="215"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0" name="Google Shape;2837;p56">
              <a:extLst>
                <a:ext uri="{FF2B5EF4-FFF2-40B4-BE49-F238E27FC236}">
                  <a16:creationId xmlns:a16="http://schemas.microsoft.com/office/drawing/2014/main" id="{C1B906D4-48D6-EC75-4BB4-47A7B857FA04}"/>
                </a:ext>
              </a:extLst>
            </p:cNvPr>
            <p:cNvSpPr/>
            <p:nvPr/>
          </p:nvSpPr>
          <p:spPr>
            <a:xfrm>
              <a:off x="-3159524" y="3693597"/>
              <a:ext cx="23756" cy="13715"/>
            </a:xfrm>
            <a:custGeom>
              <a:avLst/>
              <a:gdLst/>
              <a:ahLst/>
              <a:cxnLst/>
              <a:rect l="l" t="t" r="r" b="b"/>
              <a:pathLst>
                <a:path w="388" h="224" extrusionOk="0">
                  <a:moveTo>
                    <a:pt x="214" y="0"/>
                  </a:moveTo>
                  <a:lnTo>
                    <a:pt x="0" y="124"/>
                  </a:lnTo>
                  <a:lnTo>
                    <a:pt x="174" y="223"/>
                  </a:lnTo>
                  <a:lnTo>
                    <a:pt x="388" y="100"/>
                  </a:lnTo>
                  <a:lnTo>
                    <a:pt x="214"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1" name="Google Shape;2838;p56">
              <a:extLst>
                <a:ext uri="{FF2B5EF4-FFF2-40B4-BE49-F238E27FC236}">
                  <a16:creationId xmlns:a16="http://schemas.microsoft.com/office/drawing/2014/main" id="{ABD94742-835E-A1DF-4E72-DD11E5B99693}"/>
                </a:ext>
              </a:extLst>
            </p:cNvPr>
            <p:cNvSpPr/>
            <p:nvPr/>
          </p:nvSpPr>
          <p:spPr>
            <a:xfrm>
              <a:off x="-3357646" y="3811943"/>
              <a:ext cx="23695" cy="13715"/>
            </a:xfrm>
            <a:custGeom>
              <a:avLst/>
              <a:gdLst/>
              <a:ahLst/>
              <a:cxnLst/>
              <a:rect l="l" t="t" r="r" b="b"/>
              <a:pathLst>
                <a:path w="387" h="224" extrusionOk="0">
                  <a:moveTo>
                    <a:pt x="214" y="0"/>
                  </a:moveTo>
                  <a:lnTo>
                    <a:pt x="0" y="124"/>
                  </a:lnTo>
                  <a:lnTo>
                    <a:pt x="172" y="223"/>
                  </a:lnTo>
                  <a:lnTo>
                    <a:pt x="386" y="101"/>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2" name="Google Shape;2839;p56">
              <a:extLst>
                <a:ext uri="{FF2B5EF4-FFF2-40B4-BE49-F238E27FC236}">
                  <a16:creationId xmlns:a16="http://schemas.microsoft.com/office/drawing/2014/main" id="{8331F5F2-9D50-B179-AE9F-45833EC5A1C2}"/>
                </a:ext>
              </a:extLst>
            </p:cNvPr>
            <p:cNvSpPr/>
            <p:nvPr/>
          </p:nvSpPr>
          <p:spPr>
            <a:xfrm>
              <a:off x="-3342033" y="3802882"/>
              <a:ext cx="23817" cy="13715"/>
            </a:xfrm>
            <a:custGeom>
              <a:avLst/>
              <a:gdLst/>
              <a:ahLst/>
              <a:cxnLst/>
              <a:rect l="l" t="t" r="r" b="b"/>
              <a:pathLst>
                <a:path w="389" h="224" extrusionOk="0">
                  <a:moveTo>
                    <a:pt x="215" y="1"/>
                  </a:moveTo>
                  <a:lnTo>
                    <a:pt x="1" y="125"/>
                  </a:lnTo>
                  <a:lnTo>
                    <a:pt x="174" y="224"/>
                  </a:lnTo>
                  <a:lnTo>
                    <a:pt x="388" y="101"/>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3" name="Google Shape;2840;p56">
              <a:extLst>
                <a:ext uri="{FF2B5EF4-FFF2-40B4-BE49-F238E27FC236}">
                  <a16:creationId xmlns:a16="http://schemas.microsoft.com/office/drawing/2014/main" id="{D5C31A5C-F08E-A9CD-BE75-496077538C54}"/>
                </a:ext>
              </a:extLst>
            </p:cNvPr>
            <p:cNvSpPr/>
            <p:nvPr/>
          </p:nvSpPr>
          <p:spPr>
            <a:xfrm>
              <a:off x="-3326360" y="3793882"/>
              <a:ext cx="23756" cy="13715"/>
            </a:xfrm>
            <a:custGeom>
              <a:avLst/>
              <a:gdLst/>
              <a:ahLst/>
              <a:cxnLst/>
              <a:rect l="l" t="t" r="r" b="b"/>
              <a:pathLst>
                <a:path w="388" h="224" extrusionOk="0">
                  <a:moveTo>
                    <a:pt x="214" y="0"/>
                  </a:moveTo>
                  <a:lnTo>
                    <a:pt x="0" y="123"/>
                  </a:lnTo>
                  <a:lnTo>
                    <a:pt x="174" y="223"/>
                  </a:lnTo>
                  <a:lnTo>
                    <a:pt x="388" y="100"/>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4" name="Google Shape;2841;p56">
              <a:extLst>
                <a:ext uri="{FF2B5EF4-FFF2-40B4-BE49-F238E27FC236}">
                  <a16:creationId xmlns:a16="http://schemas.microsoft.com/office/drawing/2014/main" id="{05485ED6-6A9D-937A-AFEA-F7FE0CAB32AA}"/>
                </a:ext>
              </a:extLst>
            </p:cNvPr>
            <p:cNvSpPr/>
            <p:nvPr/>
          </p:nvSpPr>
          <p:spPr>
            <a:xfrm>
              <a:off x="-3310625" y="3784759"/>
              <a:ext cx="23695" cy="13776"/>
            </a:xfrm>
            <a:custGeom>
              <a:avLst/>
              <a:gdLst/>
              <a:ahLst/>
              <a:cxnLst/>
              <a:rect l="l" t="t" r="r" b="b"/>
              <a:pathLst>
                <a:path w="387" h="225" extrusionOk="0">
                  <a:moveTo>
                    <a:pt x="214" y="1"/>
                  </a:moveTo>
                  <a:lnTo>
                    <a:pt x="0" y="125"/>
                  </a:lnTo>
                  <a:lnTo>
                    <a:pt x="172" y="225"/>
                  </a:lnTo>
                  <a:lnTo>
                    <a:pt x="386" y="10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5" name="Google Shape;2842;p56">
              <a:extLst>
                <a:ext uri="{FF2B5EF4-FFF2-40B4-BE49-F238E27FC236}">
                  <a16:creationId xmlns:a16="http://schemas.microsoft.com/office/drawing/2014/main" id="{6E73C14D-BF1F-FF6B-0EC3-BF62A3B236B8}"/>
                </a:ext>
              </a:extLst>
            </p:cNvPr>
            <p:cNvSpPr/>
            <p:nvPr/>
          </p:nvSpPr>
          <p:spPr>
            <a:xfrm>
              <a:off x="-3295013" y="3775760"/>
              <a:ext cx="23817" cy="13715"/>
            </a:xfrm>
            <a:custGeom>
              <a:avLst/>
              <a:gdLst/>
              <a:ahLst/>
              <a:cxnLst/>
              <a:rect l="l" t="t" r="r" b="b"/>
              <a:pathLst>
                <a:path w="389" h="224" extrusionOk="0">
                  <a:moveTo>
                    <a:pt x="215" y="0"/>
                  </a:moveTo>
                  <a:lnTo>
                    <a:pt x="1" y="124"/>
                  </a:lnTo>
                  <a:lnTo>
                    <a:pt x="174" y="223"/>
                  </a:lnTo>
                  <a:lnTo>
                    <a:pt x="388" y="101"/>
                  </a:lnTo>
                  <a:lnTo>
                    <a:pt x="2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6" name="Google Shape;2843;p56">
              <a:extLst>
                <a:ext uri="{FF2B5EF4-FFF2-40B4-BE49-F238E27FC236}">
                  <a16:creationId xmlns:a16="http://schemas.microsoft.com/office/drawing/2014/main" id="{34A18706-7316-0416-2730-B58B03773977}"/>
                </a:ext>
              </a:extLst>
            </p:cNvPr>
            <p:cNvSpPr/>
            <p:nvPr/>
          </p:nvSpPr>
          <p:spPr>
            <a:xfrm>
              <a:off x="-3279340" y="3766698"/>
              <a:ext cx="23756" cy="13715"/>
            </a:xfrm>
            <a:custGeom>
              <a:avLst/>
              <a:gdLst/>
              <a:ahLst/>
              <a:cxnLst/>
              <a:rect l="l" t="t" r="r" b="b"/>
              <a:pathLst>
                <a:path w="388" h="224" extrusionOk="0">
                  <a:moveTo>
                    <a:pt x="214" y="1"/>
                  </a:moveTo>
                  <a:lnTo>
                    <a:pt x="0" y="124"/>
                  </a:lnTo>
                  <a:lnTo>
                    <a:pt x="174" y="224"/>
                  </a:lnTo>
                  <a:lnTo>
                    <a:pt x="388" y="100"/>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7" name="Google Shape;2844;p56">
              <a:extLst>
                <a:ext uri="{FF2B5EF4-FFF2-40B4-BE49-F238E27FC236}">
                  <a16:creationId xmlns:a16="http://schemas.microsoft.com/office/drawing/2014/main" id="{BCA27861-4C28-60B6-EBB9-305ACD3F0B95}"/>
                </a:ext>
              </a:extLst>
            </p:cNvPr>
            <p:cNvSpPr/>
            <p:nvPr/>
          </p:nvSpPr>
          <p:spPr>
            <a:xfrm>
              <a:off x="-3263605" y="3757699"/>
              <a:ext cx="23695" cy="13715"/>
            </a:xfrm>
            <a:custGeom>
              <a:avLst/>
              <a:gdLst/>
              <a:ahLst/>
              <a:cxnLst/>
              <a:rect l="l" t="t" r="r" b="b"/>
              <a:pathLst>
                <a:path w="387" h="224" extrusionOk="0">
                  <a:moveTo>
                    <a:pt x="214" y="0"/>
                  </a:moveTo>
                  <a:lnTo>
                    <a:pt x="0" y="123"/>
                  </a:lnTo>
                  <a:lnTo>
                    <a:pt x="172" y="223"/>
                  </a:lnTo>
                  <a:lnTo>
                    <a:pt x="386" y="99"/>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8" name="Google Shape;2845;p56">
              <a:extLst>
                <a:ext uri="{FF2B5EF4-FFF2-40B4-BE49-F238E27FC236}">
                  <a16:creationId xmlns:a16="http://schemas.microsoft.com/office/drawing/2014/main" id="{923EF08A-90D4-F998-F01C-CB50B5EC8570}"/>
                </a:ext>
              </a:extLst>
            </p:cNvPr>
            <p:cNvSpPr/>
            <p:nvPr/>
          </p:nvSpPr>
          <p:spPr>
            <a:xfrm>
              <a:off x="-3247993" y="3748576"/>
              <a:ext cx="23756" cy="13776"/>
            </a:xfrm>
            <a:custGeom>
              <a:avLst/>
              <a:gdLst/>
              <a:ahLst/>
              <a:cxnLst/>
              <a:rect l="l" t="t" r="r" b="b"/>
              <a:pathLst>
                <a:path w="388" h="225" extrusionOk="0">
                  <a:moveTo>
                    <a:pt x="215" y="1"/>
                  </a:moveTo>
                  <a:lnTo>
                    <a:pt x="1" y="125"/>
                  </a:lnTo>
                  <a:lnTo>
                    <a:pt x="174" y="225"/>
                  </a:lnTo>
                  <a:lnTo>
                    <a:pt x="388" y="101"/>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599" name="Google Shape;2846;p56">
              <a:extLst>
                <a:ext uri="{FF2B5EF4-FFF2-40B4-BE49-F238E27FC236}">
                  <a16:creationId xmlns:a16="http://schemas.microsoft.com/office/drawing/2014/main" id="{0141C52E-16F0-1A9F-8BA8-B3F3D5B26543}"/>
                </a:ext>
              </a:extLst>
            </p:cNvPr>
            <p:cNvSpPr/>
            <p:nvPr/>
          </p:nvSpPr>
          <p:spPr>
            <a:xfrm>
              <a:off x="-3232319" y="3722862"/>
              <a:ext cx="39430" cy="30430"/>
            </a:xfrm>
            <a:custGeom>
              <a:avLst/>
              <a:gdLst/>
              <a:ahLst/>
              <a:cxnLst/>
              <a:rect l="l" t="t" r="r" b="b"/>
              <a:pathLst>
                <a:path w="644" h="497" extrusionOk="0">
                  <a:moveTo>
                    <a:pt x="256" y="1"/>
                  </a:moveTo>
                  <a:lnTo>
                    <a:pt x="42" y="124"/>
                  </a:lnTo>
                  <a:lnTo>
                    <a:pt x="257" y="248"/>
                  </a:lnTo>
                  <a:lnTo>
                    <a:pt x="0" y="397"/>
                  </a:lnTo>
                  <a:lnTo>
                    <a:pt x="174" y="496"/>
                  </a:lnTo>
                  <a:lnTo>
                    <a:pt x="429" y="349"/>
                  </a:lnTo>
                  <a:lnTo>
                    <a:pt x="500" y="308"/>
                  </a:lnTo>
                  <a:lnTo>
                    <a:pt x="643" y="225"/>
                  </a:lnTo>
                  <a:lnTo>
                    <a:pt x="541" y="166"/>
                  </a:lnTo>
                  <a:lnTo>
                    <a:pt x="471" y="126"/>
                  </a:lnTo>
                  <a:lnTo>
                    <a:pt x="256"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0" name="Google Shape;2847;p56">
              <a:extLst>
                <a:ext uri="{FF2B5EF4-FFF2-40B4-BE49-F238E27FC236}">
                  <a16:creationId xmlns:a16="http://schemas.microsoft.com/office/drawing/2014/main" id="{E89B5074-81E3-C262-F560-EB3C20031CB7}"/>
                </a:ext>
              </a:extLst>
            </p:cNvPr>
            <p:cNvSpPr/>
            <p:nvPr/>
          </p:nvSpPr>
          <p:spPr>
            <a:xfrm>
              <a:off x="-3177646" y="3719311"/>
              <a:ext cx="23695" cy="13715"/>
            </a:xfrm>
            <a:custGeom>
              <a:avLst/>
              <a:gdLst/>
              <a:ahLst/>
              <a:cxnLst/>
              <a:rect l="l" t="t" r="r" b="b"/>
              <a:pathLst>
                <a:path w="387" h="224" extrusionOk="0">
                  <a:moveTo>
                    <a:pt x="214" y="0"/>
                  </a:moveTo>
                  <a:lnTo>
                    <a:pt x="0" y="124"/>
                  </a:lnTo>
                  <a:lnTo>
                    <a:pt x="172" y="223"/>
                  </a:lnTo>
                  <a:lnTo>
                    <a:pt x="386" y="100"/>
                  </a:lnTo>
                  <a:lnTo>
                    <a:pt x="214"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1" name="Google Shape;2848;p56">
              <a:extLst>
                <a:ext uri="{FF2B5EF4-FFF2-40B4-BE49-F238E27FC236}">
                  <a16:creationId xmlns:a16="http://schemas.microsoft.com/office/drawing/2014/main" id="{B9D2945B-B8F2-A9C0-93FA-CFF037C6BE43}"/>
                </a:ext>
              </a:extLst>
            </p:cNvPr>
            <p:cNvSpPr/>
            <p:nvPr/>
          </p:nvSpPr>
          <p:spPr>
            <a:xfrm>
              <a:off x="-3162034" y="3710250"/>
              <a:ext cx="23817" cy="13715"/>
            </a:xfrm>
            <a:custGeom>
              <a:avLst/>
              <a:gdLst/>
              <a:ahLst/>
              <a:cxnLst/>
              <a:rect l="l" t="t" r="r" b="b"/>
              <a:pathLst>
                <a:path w="389" h="224" extrusionOk="0">
                  <a:moveTo>
                    <a:pt x="215" y="1"/>
                  </a:moveTo>
                  <a:lnTo>
                    <a:pt x="1" y="123"/>
                  </a:lnTo>
                  <a:lnTo>
                    <a:pt x="174" y="224"/>
                  </a:lnTo>
                  <a:lnTo>
                    <a:pt x="388" y="100"/>
                  </a:lnTo>
                  <a:lnTo>
                    <a:pt x="215"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2" name="Google Shape;2849;p56">
              <a:extLst>
                <a:ext uri="{FF2B5EF4-FFF2-40B4-BE49-F238E27FC236}">
                  <a16:creationId xmlns:a16="http://schemas.microsoft.com/office/drawing/2014/main" id="{DB4E01E6-4C79-9FF1-1B5D-129D6B954ACD}"/>
                </a:ext>
              </a:extLst>
            </p:cNvPr>
            <p:cNvSpPr/>
            <p:nvPr/>
          </p:nvSpPr>
          <p:spPr>
            <a:xfrm>
              <a:off x="-3146360" y="3701128"/>
              <a:ext cx="23756" cy="13776"/>
            </a:xfrm>
            <a:custGeom>
              <a:avLst/>
              <a:gdLst/>
              <a:ahLst/>
              <a:cxnLst/>
              <a:rect l="l" t="t" r="r" b="b"/>
              <a:pathLst>
                <a:path w="388" h="225" extrusionOk="0">
                  <a:moveTo>
                    <a:pt x="214" y="1"/>
                  </a:moveTo>
                  <a:lnTo>
                    <a:pt x="0" y="125"/>
                  </a:lnTo>
                  <a:lnTo>
                    <a:pt x="174" y="225"/>
                  </a:lnTo>
                  <a:lnTo>
                    <a:pt x="388" y="101"/>
                  </a:lnTo>
                  <a:lnTo>
                    <a:pt x="214"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3" name="Google Shape;2850;p56">
              <a:extLst>
                <a:ext uri="{FF2B5EF4-FFF2-40B4-BE49-F238E27FC236}">
                  <a16:creationId xmlns:a16="http://schemas.microsoft.com/office/drawing/2014/main" id="{36364843-6BCE-2752-08AD-8627465C759E}"/>
                </a:ext>
              </a:extLst>
            </p:cNvPr>
            <p:cNvSpPr/>
            <p:nvPr/>
          </p:nvSpPr>
          <p:spPr>
            <a:xfrm>
              <a:off x="-3344482" y="3819534"/>
              <a:ext cx="23695" cy="13776"/>
            </a:xfrm>
            <a:custGeom>
              <a:avLst/>
              <a:gdLst/>
              <a:ahLst/>
              <a:cxnLst/>
              <a:rect l="l" t="t" r="r" b="b"/>
              <a:pathLst>
                <a:path w="387" h="225" extrusionOk="0">
                  <a:moveTo>
                    <a:pt x="214" y="0"/>
                  </a:moveTo>
                  <a:lnTo>
                    <a:pt x="0" y="124"/>
                  </a:lnTo>
                  <a:lnTo>
                    <a:pt x="172" y="224"/>
                  </a:lnTo>
                  <a:lnTo>
                    <a:pt x="386" y="101"/>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4" name="Google Shape;2851;p56">
              <a:extLst>
                <a:ext uri="{FF2B5EF4-FFF2-40B4-BE49-F238E27FC236}">
                  <a16:creationId xmlns:a16="http://schemas.microsoft.com/office/drawing/2014/main" id="{8371897B-7275-ABFD-FC79-26B8A0283FCF}"/>
                </a:ext>
              </a:extLst>
            </p:cNvPr>
            <p:cNvSpPr/>
            <p:nvPr/>
          </p:nvSpPr>
          <p:spPr>
            <a:xfrm>
              <a:off x="-3328870" y="3810473"/>
              <a:ext cx="23695" cy="13715"/>
            </a:xfrm>
            <a:custGeom>
              <a:avLst/>
              <a:gdLst/>
              <a:ahLst/>
              <a:cxnLst/>
              <a:rect l="l" t="t" r="r" b="b"/>
              <a:pathLst>
                <a:path w="387" h="224" extrusionOk="0">
                  <a:moveTo>
                    <a:pt x="215" y="1"/>
                  </a:moveTo>
                  <a:lnTo>
                    <a:pt x="1" y="125"/>
                  </a:lnTo>
                  <a:lnTo>
                    <a:pt x="174" y="224"/>
                  </a:lnTo>
                  <a:lnTo>
                    <a:pt x="387" y="101"/>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5" name="Google Shape;2852;p56">
              <a:extLst>
                <a:ext uri="{FF2B5EF4-FFF2-40B4-BE49-F238E27FC236}">
                  <a16:creationId xmlns:a16="http://schemas.microsoft.com/office/drawing/2014/main" id="{E3F2EC4D-BCDB-62E7-4B8D-0B9637F85206}"/>
                </a:ext>
              </a:extLst>
            </p:cNvPr>
            <p:cNvSpPr/>
            <p:nvPr/>
          </p:nvSpPr>
          <p:spPr>
            <a:xfrm>
              <a:off x="-3313197" y="3801473"/>
              <a:ext cx="23756" cy="13715"/>
            </a:xfrm>
            <a:custGeom>
              <a:avLst/>
              <a:gdLst/>
              <a:ahLst/>
              <a:cxnLst/>
              <a:rect l="l" t="t" r="r" b="b"/>
              <a:pathLst>
                <a:path w="388" h="224" extrusionOk="0">
                  <a:moveTo>
                    <a:pt x="214" y="0"/>
                  </a:moveTo>
                  <a:lnTo>
                    <a:pt x="0" y="124"/>
                  </a:lnTo>
                  <a:lnTo>
                    <a:pt x="174" y="223"/>
                  </a:lnTo>
                  <a:lnTo>
                    <a:pt x="388" y="101"/>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6" name="Google Shape;2853;p56">
              <a:extLst>
                <a:ext uri="{FF2B5EF4-FFF2-40B4-BE49-F238E27FC236}">
                  <a16:creationId xmlns:a16="http://schemas.microsoft.com/office/drawing/2014/main" id="{42BDDEA2-5A38-5ECA-2534-C1FEFB89247A}"/>
                </a:ext>
              </a:extLst>
            </p:cNvPr>
            <p:cNvSpPr/>
            <p:nvPr/>
          </p:nvSpPr>
          <p:spPr>
            <a:xfrm>
              <a:off x="-3297462" y="3792412"/>
              <a:ext cx="23695" cy="13715"/>
            </a:xfrm>
            <a:custGeom>
              <a:avLst/>
              <a:gdLst/>
              <a:ahLst/>
              <a:cxnLst/>
              <a:rect l="l" t="t" r="r" b="b"/>
              <a:pathLst>
                <a:path w="387" h="224" extrusionOk="0">
                  <a:moveTo>
                    <a:pt x="214" y="1"/>
                  </a:moveTo>
                  <a:lnTo>
                    <a:pt x="0" y="124"/>
                  </a:lnTo>
                  <a:lnTo>
                    <a:pt x="172" y="224"/>
                  </a:lnTo>
                  <a:lnTo>
                    <a:pt x="386" y="100"/>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7" name="Google Shape;2854;p56">
              <a:extLst>
                <a:ext uri="{FF2B5EF4-FFF2-40B4-BE49-F238E27FC236}">
                  <a16:creationId xmlns:a16="http://schemas.microsoft.com/office/drawing/2014/main" id="{106FCC3F-131F-0CC5-46EC-10EA7C034ED0}"/>
                </a:ext>
              </a:extLst>
            </p:cNvPr>
            <p:cNvSpPr/>
            <p:nvPr/>
          </p:nvSpPr>
          <p:spPr>
            <a:xfrm>
              <a:off x="-3281850" y="3783351"/>
              <a:ext cx="23817" cy="13776"/>
            </a:xfrm>
            <a:custGeom>
              <a:avLst/>
              <a:gdLst/>
              <a:ahLst/>
              <a:cxnLst/>
              <a:rect l="l" t="t" r="r" b="b"/>
              <a:pathLst>
                <a:path w="389" h="225" extrusionOk="0">
                  <a:moveTo>
                    <a:pt x="215" y="0"/>
                  </a:moveTo>
                  <a:lnTo>
                    <a:pt x="1" y="124"/>
                  </a:lnTo>
                  <a:lnTo>
                    <a:pt x="174" y="224"/>
                  </a:lnTo>
                  <a:lnTo>
                    <a:pt x="388" y="100"/>
                  </a:lnTo>
                  <a:lnTo>
                    <a:pt x="2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8" name="Google Shape;2855;p56">
              <a:extLst>
                <a:ext uri="{FF2B5EF4-FFF2-40B4-BE49-F238E27FC236}">
                  <a16:creationId xmlns:a16="http://schemas.microsoft.com/office/drawing/2014/main" id="{BB8B2CC4-46B1-2C80-A20A-A77A3E622C6F}"/>
                </a:ext>
              </a:extLst>
            </p:cNvPr>
            <p:cNvSpPr/>
            <p:nvPr/>
          </p:nvSpPr>
          <p:spPr>
            <a:xfrm>
              <a:off x="-3266176" y="3774290"/>
              <a:ext cx="23756" cy="13715"/>
            </a:xfrm>
            <a:custGeom>
              <a:avLst/>
              <a:gdLst/>
              <a:ahLst/>
              <a:cxnLst/>
              <a:rect l="l" t="t" r="r" b="b"/>
              <a:pathLst>
                <a:path w="388" h="224" extrusionOk="0">
                  <a:moveTo>
                    <a:pt x="214" y="1"/>
                  </a:moveTo>
                  <a:lnTo>
                    <a:pt x="0" y="125"/>
                  </a:lnTo>
                  <a:lnTo>
                    <a:pt x="174" y="224"/>
                  </a:lnTo>
                  <a:lnTo>
                    <a:pt x="388" y="101"/>
                  </a:ln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09" name="Google Shape;2856;p56">
              <a:extLst>
                <a:ext uri="{FF2B5EF4-FFF2-40B4-BE49-F238E27FC236}">
                  <a16:creationId xmlns:a16="http://schemas.microsoft.com/office/drawing/2014/main" id="{2DABA600-A19A-8F42-BC61-18565B683333}"/>
                </a:ext>
              </a:extLst>
            </p:cNvPr>
            <p:cNvSpPr/>
            <p:nvPr/>
          </p:nvSpPr>
          <p:spPr>
            <a:xfrm>
              <a:off x="-3250442" y="3765290"/>
              <a:ext cx="23695" cy="13715"/>
            </a:xfrm>
            <a:custGeom>
              <a:avLst/>
              <a:gdLst/>
              <a:ahLst/>
              <a:cxnLst/>
              <a:rect l="l" t="t" r="r" b="b"/>
              <a:pathLst>
                <a:path w="387" h="224" extrusionOk="0">
                  <a:moveTo>
                    <a:pt x="214" y="0"/>
                  </a:moveTo>
                  <a:lnTo>
                    <a:pt x="0" y="123"/>
                  </a:lnTo>
                  <a:lnTo>
                    <a:pt x="172" y="223"/>
                  </a:lnTo>
                  <a:lnTo>
                    <a:pt x="386" y="99"/>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0" name="Google Shape;2857;p56">
              <a:extLst>
                <a:ext uri="{FF2B5EF4-FFF2-40B4-BE49-F238E27FC236}">
                  <a16:creationId xmlns:a16="http://schemas.microsoft.com/office/drawing/2014/main" id="{4A9B1C48-4AD6-32C3-3587-A6616D33251F}"/>
                </a:ext>
              </a:extLst>
            </p:cNvPr>
            <p:cNvSpPr/>
            <p:nvPr/>
          </p:nvSpPr>
          <p:spPr>
            <a:xfrm>
              <a:off x="-3234830" y="3756229"/>
              <a:ext cx="23817" cy="13715"/>
            </a:xfrm>
            <a:custGeom>
              <a:avLst/>
              <a:gdLst/>
              <a:ahLst/>
              <a:cxnLst/>
              <a:rect l="l" t="t" r="r" b="b"/>
              <a:pathLst>
                <a:path w="389" h="224" extrusionOk="0">
                  <a:moveTo>
                    <a:pt x="215" y="1"/>
                  </a:moveTo>
                  <a:lnTo>
                    <a:pt x="1" y="123"/>
                  </a:lnTo>
                  <a:lnTo>
                    <a:pt x="174" y="224"/>
                  </a:lnTo>
                  <a:lnTo>
                    <a:pt x="388" y="100"/>
                  </a:lnTo>
                  <a:lnTo>
                    <a:pt x="215"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1" name="Google Shape;2858;p56">
              <a:extLst>
                <a:ext uri="{FF2B5EF4-FFF2-40B4-BE49-F238E27FC236}">
                  <a16:creationId xmlns:a16="http://schemas.microsoft.com/office/drawing/2014/main" id="{486C4DE5-E498-F5BF-3A2C-F77DA6CB9FA4}"/>
                </a:ext>
              </a:extLst>
            </p:cNvPr>
            <p:cNvSpPr/>
            <p:nvPr/>
          </p:nvSpPr>
          <p:spPr>
            <a:xfrm>
              <a:off x="-3219156" y="3738107"/>
              <a:ext cx="39430" cy="22838"/>
            </a:xfrm>
            <a:custGeom>
              <a:avLst/>
              <a:gdLst/>
              <a:ahLst/>
              <a:cxnLst/>
              <a:rect l="l" t="t" r="r" b="b"/>
              <a:pathLst>
                <a:path w="644" h="373" extrusionOk="0">
                  <a:moveTo>
                    <a:pt x="471" y="0"/>
                  </a:moveTo>
                  <a:lnTo>
                    <a:pt x="335" y="79"/>
                  </a:lnTo>
                  <a:lnTo>
                    <a:pt x="257" y="124"/>
                  </a:lnTo>
                  <a:lnTo>
                    <a:pt x="0" y="272"/>
                  </a:lnTo>
                  <a:lnTo>
                    <a:pt x="174" y="372"/>
                  </a:lnTo>
                  <a:lnTo>
                    <a:pt x="429" y="223"/>
                  </a:lnTo>
                  <a:lnTo>
                    <a:pt x="508" y="178"/>
                  </a:lnTo>
                  <a:lnTo>
                    <a:pt x="643" y="101"/>
                  </a:lnTo>
                  <a:lnTo>
                    <a:pt x="471"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2" name="Google Shape;2859;p56">
              <a:extLst>
                <a:ext uri="{FF2B5EF4-FFF2-40B4-BE49-F238E27FC236}">
                  <a16:creationId xmlns:a16="http://schemas.microsoft.com/office/drawing/2014/main" id="{B939FBB7-92B2-2EDB-1AA4-CD62C0779F52}"/>
                </a:ext>
              </a:extLst>
            </p:cNvPr>
            <p:cNvSpPr/>
            <p:nvPr/>
          </p:nvSpPr>
          <p:spPr>
            <a:xfrm>
              <a:off x="-3151320" y="3734434"/>
              <a:ext cx="23695" cy="13776"/>
            </a:xfrm>
            <a:custGeom>
              <a:avLst/>
              <a:gdLst/>
              <a:ahLst/>
              <a:cxnLst/>
              <a:rect l="l" t="t" r="r" b="b"/>
              <a:pathLst>
                <a:path w="387" h="225" extrusionOk="0">
                  <a:moveTo>
                    <a:pt x="214" y="1"/>
                  </a:moveTo>
                  <a:lnTo>
                    <a:pt x="0" y="125"/>
                  </a:lnTo>
                  <a:lnTo>
                    <a:pt x="173" y="225"/>
                  </a:lnTo>
                  <a:lnTo>
                    <a:pt x="387" y="101"/>
                  </a:lnTo>
                  <a:lnTo>
                    <a:pt x="214"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3" name="Google Shape;2860;p56">
              <a:extLst>
                <a:ext uri="{FF2B5EF4-FFF2-40B4-BE49-F238E27FC236}">
                  <a16:creationId xmlns:a16="http://schemas.microsoft.com/office/drawing/2014/main" id="{6DEDE049-C6E8-780A-3F62-1BE1FD997550}"/>
                </a:ext>
              </a:extLst>
            </p:cNvPr>
            <p:cNvSpPr/>
            <p:nvPr/>
          </p:nvSpPr>
          <p:spPr>
            <a:xfrm>
              <a:off x="-3135707" y="3725434"/>
              <a:ext cx="23817" cy="13776"/>
            </a:xfrm>
            <a:custGeom>
              <a:avLst/>
              <a:gdLst/>
              <a:ahLst/>
              <a:cxnLst/>
              <a:rect l="l" t="t" r="r" b="b"/>
              <a:pathLst>
                <a:path w="389" h="225" extrusionOk="0">
                  <a:moveTo>
                    <a:pt x="215" y="0"/>
                  </a:moveTo>
                  <a:lnTo>
                    <a:pt x="1" y="124"/>
                  </a:lnTo>
                  <a:lnTo>
                    <a:pt x="174" y="224"/>
                  </a:lnTo>
                  <a:lnTo>
                    <a:pt x="388" y="101"/>
                  </a:lnTo>
                  <a:lnTo>
                    <a:pt x="215"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4" name="Google Shape;2861;p56">
              <a:extLst>
                <a:ext uri="{FF2B5EF4-FFF2-40B4-BE49-F238E27FC236}">
                  <a16:creationId xmlns:a16="http://schemas.microsoft.com/office/drawing/2014/main" id="{1B997381-AA25-13A5-DB2A-31FDB55F2077}"/>
                </a:ext>
              </a:extLst>
            </p:cNvPr>
            <p:cNvSpPr/>
            <p:nvPr/>
          </p:nvSpPr>
          <p:spPr>
            <a:xfrm>
              <a:off x="-3120034" y="3716373"/>
              <a:ext cx="23756" cy="13715"/>
            </a:xfrm>
            <a:custGeom>
              <a:avLst/>
              <a:gdLst/>
              <a:ahLst/>
              <a:cxnLst/>
              <a:rect l="l" t="t" r="r" b="b"/>
              <a:pathLst>
                <a:path w="388" h="224" extrusionOk="0">
                  <a:moveTo>
                    <a:pt x="215" y="1"/>
                  </a:moveTo>
                  <a:lnTo>
                    <a:pt x="1" y="125"/>
                  </a:lnTo>
                  <a:lnTo>
                    <a:pt x="174" y="224"/>
                  </a:lnTo>
                  <a:lnTo>
                    <a:pt x="388" y="101"/>
                  </a:lnTo>
                  <a:lnTo>
                    <a:pt x="215" y="1"/>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5" name="Google Shape;2862;p56">
              <a:extLst>
                <a:ext uri="{FF2B5EF4-FFF2-40B4-BE49-F238E27FC236}">
                  <a16:creationId xmlns:a16="http://schemas.microsoft.com/office/drawing/2014/main" id="{7A05B230-7CF1-E1B6-D512-5F2CAE30AF19}"/>
                </a:ext>
              </a:extLst>
            </p:cNvPr>
            <p:cNvSpPr/>
            <p:nvPr/>
          </p:nvSpPr>
          <p:spPr>
            <a:xfrm>
              <a:off x="-3355380" y="3693904"/>
              <a:ext cx="86942" cy="49777"/>
            </a:xfrm>
            <a:custGeom>
              <a:avLst/>
              <a:gdLst/>
              <a:ahLst/>
              <a:cxnLst/>
              <a:rect l="l" t="t" r="r" b="b"/>
              <a:pathLst>
                <a:path w="1420" h="813" extrusionOk="0">
                  <a:moveTo>
                    <a:pt x="840" y="1"/>
                  </a:moveTo>
                  <a:cubicBezTo>
                    <a:pt x="825" y="1"/>
                    <a:pt x="809" y="4"/>
                    <a:pt x="797" y="11"/>
                  </a:cubicBezTo>
                  <a:lnTo>
                    <a:pt x="24" y="458"/>
                  </a:lnTo>
                  <a:cubicBezTo>
                    <a:pt x="0" y="471"/>
                    <a:pt x="0" y="493"/>
                    <a:pt x="24" y="506"/>
                  </a:cubicBezTo>
                  <a:lnTo>
                    <a:pt x="536" y="802"/>
                  </a:lnTo>
                  <a:cubicBezTo>
                    <a:pt x="548" y="809"/>
                    <a:pt x="564" y="813"/>
                    <a:pt x="579" y="813"/>
                  </a:cubicBezTo>
                  <a:cubicBezTo>
                    <a:pt x="594" y="813"/>
                    <a:pt x="609" y="809"/>
                    <a:pt x="621" y="802"/>
                  </a:cubicBezTo>
                  <a:lnTo>
                    <a:pt x="1395" y="355"/>
                  </a:lnTo>
                  <a:cubicBezTo>
                    <a:pt x="1419" y="342"/>
                    <a:pt x="1419" y="320"/>
                    <a:pt x="1395" y="307"/>
                  </a:cubicBezTo>
                  <a:lnTo>
                    <a:pt x="882" y="11"/>
                  </a:lnTo>
                  <a:cubicBezTo>
                    <a:pt x="870" y="4"/>
                    <a:pt x="855"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6" name="Google Shape;2863;p56">
              <a:extLst>
                <a:ext uri="{FF2B5EF4-FFF2-40B4-BE49-F238E27FC236}">
                  <a16:creationId xmlns:a16="http://schemas.microsoft.com/office/drawing/2014/main" id="{D8E7D92C-608C-511E-A041-73C265FCBC59}"/>
                </a:ext>
              </a:extLst>
            </p:cNvPr>
            <p:cNvSpPr/>
            <p:nvPr/>
          </p:nvSpPr>
          <p:spPr>
            <a:xfrm>
              <a:off x="-3575176" y="3437927"/>
              <a:ext cx="187477" cy="315502"/>
            </a:xfrm>
            <a:custGeom>
              <a:avLst/>
              <a:gdLst/>
              <a:ahLst/>
              <a:cxnLst/>
              <a:rect l="l" t="t" r="r" b="b"/>
              <a:pathLst>
                <a:path w="3062" h="5153" extrusionOk="0">
                  <a:moveTo>
                    <a:pt x="994" y="1"/>
                  </a:moveTo>
                  <a:cubicBezTo>
                    <a:pt x="706" y="1"/>
                    <a:pt x="396" y="232"/>
                    <a:pt x="282" y="719"/>
                  </a:cubicBezTo>
                  <a:cubicBezTo>
                    <a:pt x="96" y="1403"/>
                    <a:pt x="0" y="2086"/>
                    <a:pt x="60" y="3413"/>
                  </a:cubicBezTo>
                  <a:cubicBezTo>
                    <a:pt x="407" y="4173"/>
                    <a:pt x="1242" y="4649"/>
                    <a:pt x="2432" y="5123"/>
                  </a:cubicBezTo>
                  <a:cubicBezTo>
                    <a:pt x="2510" y="5143"/>
                    <a:pt x="2582" y="5153"/>
                    <a:pt x="2647" y="5153"/>
                  </a:cubicBezTo>
                  <a:cubicBezTo>
                    <a:pt x="2926" y="5153"/>
                    <a:pt x="3062" y="4970"/>
                    <a:pt x="2947" y="4615"/>
                  </a:cubicBezTo>
                  <a:cubicBezTo>
                    <a:pt x="2334" y="3936"/>
                    <a:pt x="1760" y="3466"/>
                    <a:pt x="1274" y="3074"/>
                  </a:cubicBezTo>
                  <a:cubicBezTo>
                    <a:pt x="1438" y="2482"/>
                    <a:pt x="1558" y="1621"/>
                    <a:pt x="1571" y="736"/>
                  </a:cubicBezTo>
                  <a:cubicBezTo>
                    <a:pt x="1571" y="255"/>
                    <a:pt x="1295" y="1"/>
                    <a:pt x="9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7" name="Google Shape;2864;p56">
              <a:extLst>
                <a:ext uri="{FF2B5EF4-FFF2-40B4-BE49-F238E27FC236}">
                  <a16:creationId xmlns:a16="http://schemas.microsoft.com/office/drawing/2014/main" id="{7943715C-704A-3F5F-E1F4-9A5BE2F2FA0C}"/>
                </a:ext>
              </a:extLst>
            </p:cNvPr>
            <p:cNvSpPr/>
            <p:nvPr/>
          </p:nvSpPr>
          <p:spPr>
            <a:xfrm>
              <a:off x="-3337625" y="3751576"/>
              <a:ext cx="51737" cy="51186"/>
            </a:xfrm>
            <a:custGeom>
              <a:avLst/>
              <a:gdLst/>
              <a:ahLst/>
              <a:cxnLst/>
              <a:rect l="l" t="t" r="r" b="b"/>
              <a:pathLst>
                <a:path w="845" h="836" extrusionOk="0">
                  <a:moveTo>
                    <a:pt x="225" y="0"/>
                  </a:moveTo>
                  <a:lnTo>
                    <a:pt x="1" y="154"/>
                  </a:lnTo>
                  <a:lnTo>
                    <a:pt x="22" y="172"/>
                  </a:lnTo>
                  <a:lnTo>
                    <a:pt x="416" y="503"/>
                  </a:lnTo>
                  <a:lnTo>
                    <a:pt x="625" y="786"/>
                  </a:lnTo>
                  <a:cubicBezTo>
                    <a:pt x="654" y="821"/>
                    <a:pt x="695" y="835"/>
                    <a:pt x="733" y="835"/>
                  </a:cubicBezTo>
                  <a:cubicBezTo>
                    <a:pt x="765" y="835"/>
                    <a:pt x="796" y="825"/>
                    <a:pt x="816" y="806"/>
                  </a:cubicBezTo>
                  <a:cubicBezTo>
                    <a:pt x="834" y="789"/>
                    <a:pt x="844" y="767"/>
                    <a:pt x="839" y="741"/>
                  </a:cubicBezTo>
                  <a:lnTo>
                    <a:pt x="567" y="276"/>
                  </a:lnTo>
                  <a:lnTo>
                    <a:pt x="2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8" name="Google Shape;2865;p56">
              <a:extLst>
                <a:ext uri="{FF2B5EF4-FFF2-40B4-BE49-F238E27FC236}">
                  <a16:creationId xmlns:a16="http://schemas.microsoft.com/office/drawing/2014/main" id="{47FF4A39-29B6-C127-7C6D-5AA56D3BC999}"/>
                </a:ext>
              </a:extLst>
            </p:cNvPr>
            <p:cNvSpPr/>
            <p:nvPr/>
          </p:nvSpPr>
          <p:spPr>
            <a:xfrm>
              <a:off x="-3336278" y="3761066"/>
              <a:ext cx="48675" cy="41696"/>
            </a:xfrm>
            <a:custGeom>
              <a:avLst/>
              <a:gdLst/>
              <a:ahLst/>
              <a:cxnLst/>
              <a:rect l="l" t="t" r="r" b="b"/>
              <a:pathLst>
                <a:path w="795" h="681" extrusionOk="0">
                  <a:moveTo>
                    <a:pt x="25" y="0"/>
                  </a:moveTo>
                  <a:lnTo>
                    <a:pt x="0" y="17"/>
                  </a:lnTo>
                  <a:lnTo>
                    <a:pt x="394" y="348"/>
                  </a:lnTo>
                  <a:lnTo>
                    <a:pt x="603" y="631"/>
                  </a:lnTo>
                  <a:cubicBezTo>
                    <a:pt x="632" y="665"/>
                    <a:pt x="672" y="680"/>
                    <a:pt x="710" y="680"/>
                  </a:cubicBezTo>
                  <a:cubicBezTo>
                    <a:pt x="743" y="680"/>
                    <a:pt x="774" y="669"/>
                    <a:pt x="794" y="650"/>
                  </a:cubicBezTo>
                  <a:cubicBezTo>
                    <a:pt x="642" y="647"/>
                    <a:pt x="529" y="425"/>
                    <a:pt x="420" y="216"/>
                  </a:cubicBezTo>
                  <a:lnTo>
                    <a:pt x="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19" name="Google Shape;2866;p56">
              <a:extLst>
                <a:ext uri="{FF2B5EF4-FFF2-40B4-BE49-F238E27FC236}">
                  <a16:creationId xmlns:a16="http://schemas.microsoft.com/office/drawing/2014/main" id="{ECE2217B-29A9-D048-E549-1E50BC3FAF4F}"/>
                </a:ext>
              </a:extLst>
            </p:cNvPr>
            <p:cNvSpPr/>
            <p:nvPr/>
          </p:nvSpPr>
          <p:spPr>
            <a:xfrm>
              <a:off x="-3347360" y="3759964"/>
              <a:ext cx="51737" cy="53206"/>
            </a:xfrm>
            <a:custGeom>
              <a:avLst/>
              <a:gdLst/>
              <a:ahLst/>
              <a:cxnLst/>
              <a:rect l="l" t="t" r="r" b="b"/>
              <a:pathLst>
                <a:path w="845" h="869" extrusionOk="0">
                  <a:moveTo>
                    <a:pt x="185" y="0"/>
                  </a:moveTo>
                  <a:lnTo>
                    <a:pt x="1" y="187"/>
                  </a:lnTo>
                  <a:lnTo>
                    <a:pt x="416" y="536"/>
                  </a:lnTo>
                  <a:lnTo>
                    <a:pt x="625" y="819"/>
                  </a:lnTo>
                  <a:cubicBezTo>
                    <a:pt x="654" y="854"/>
                    <a:pt x="695" y="868"/>
                    <a:pt x="733" y="868"/>
                  </a:cubicBezTo>
                  <a:cubicBezTo>
                    <a:pt x="762" y="868"/>
                    <a:pt x="789" y="860"/>
                    <a:pt x="808" y="845"/>
                  </a:cubicBezTo>
                  <a:cubicBezTo>
                    <a:pt x="831" y="828"/>
                    <a:pt x="844" y="804"/>
                    <a:pt x="839" y="775"/>
                  </a:cubicBezTo>
                  <a:lnTo>
                    <a:pt x="567" y="310"/>
                  </a:lnTo>
                  <a:lnTo>
                    <a:pt x="1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0" name="Google Shape;2867;p56">
              <a:extLst>
                <a:ext uri="{FF2B5EF4-FFF2-40B4-BE49-F238E27FC236}">
                  <a16:creationId xmlns:a16="http://schemas.microsoft.com/office/drawing/2014/main" id="{186FE21D-E8BF-22C6-ED42-42B9D3CD610B}"/>
                </a:ext>
              </a:extLst>
            </p:cNvPr>
            <p:cNvSpPr/>
            <p:nvPr/>
          </p:nvSpPr>
          <p:spPr>
            <a:xfrm>
              <a:off x="-3376503" y="3731127"/>
              <a:ext cx="71513" cy="26266"/>
            </a:xfrm>
            <a:custGeom>
              <a:avLst/>
              <a:gdLst/>
              <a:ahLst/>
              <a:cxnLst/>
              <a:rect l="l" t="t" r="r" b="b"/>
              <a:pathLst>
                <a:path w="1168" h="429" extrusionOk="0">
                  <a:moveTo>
                    <a:pt x="1056" y="1"/>
                  </a:moveTo>
                  <a:cubicBezTo>
                    <a:pt x="918" y="38"/>
                    <a:pt x="788" y="53"/>
                    <a:pt x="652" y="53"/>
                  </a:cubicBezTo>
                  <a:cubicBezTo>
                    <a:pt x="538" y="53"/>
                    <a:pt x="419" y="42"/>
                    <a:pt x="287" y="24"/>
                  </a:cubicBezTo>
                  <a:lnTo>
                    <a:pt x="1" y="1"/>
                  </a:lnTo>
                  <a:lnTo>
                    <a:pt x="1" y="1"/>
                  </a:lnTo>
                  <a:lnTo>
                    <a:pt x="23" y="66"/>
                  </a:lnTo>
                  <a:lnTo>
                    <a:pt x="43" y="122"/>
                  </a:lnTo>
                  <a:lnTo>
                    <a:pt x="149" y="429"/>
                  </a:lnTo>
                  <a:lnTo>
                    <a:pt x="432" y="360"/>
                  </a:lnTo>
                  <a:lnTo>
                    <a:pt x="538" y="334"/>
                  </a:lnTo>
                  <a:cubicBezTo>
                    <a:pt x="704" y="332"/>
                    <a:pt x="865" y="304"/>
                    <a:pt x="1022" y="238"/>
                  </a:cubicBezTo>
                  <a:cubicBezTo>
                    <a:pt x="1087" y="220"/>
                    <a:pt x="1129" y="175"/>
                    <a:pt x="1145" y="130"/>
                  </a:cubicBezTo>
                  <a:cubicBezTo>
                    <a:pt x="1167" y="66"/>
                    <a:pt x="1139" y="1"/>
                    <a:pt x="10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1" name="Google Shape;2868;p56">
              <a:extLst>
                <a:ext uri="{FF2B5EF4-FFF2-40B4-BE49-F238E27FC236}">
                  <a16:creationId xmlns:a16="http://schemas.microsoft.com/office/drawing/2014/main" id="{D7496AFB-166F-BB41-6D39-662132C20BA5}"/>
                </a:ext>
              </a:extLst>
            </p:cNvPr>
            <p:cNvSpPr/>
            <p:nvPr/>
          </p:nvSpPr>
          <p:spPr>
            <a:xfrm>
              <a:off x="-3379748" y="3734985"/>
              <a:ext cx="73350" cy="18184"/>
            </a:xfrm>
            <a:custGeom>
              <a:avLst/>
              <a:gdLst/>
              <a:ahLst/>
              <a:cxnLst/>
              <a:rect l="l" t="t" r="r" b="b"/>
              <a:pathLst>
                <a:path w="1198" h="297" extrusionOk="0">
                  <a:moveTo>
                    <a:pt x="1" y="1"/>
                  </a:moveTo>
                  <a:lnTo>
                    <a:pt x="96" y="59"/>
                  </a:lnTo>
                  <a:lnTo>
                    <a:pt x="485" y="297"/>
                  </a:lnTo>
                  <a:lnTo>
                    <a:pt x="591" y="271"/>
                  </a:lnTo>
                  <a:cubicBezTo>
                    <a:pt x="757" y="269"/>
                    <a:pt x="918" y="241"/>
                    <a:pt x="1075" y="175"/>
                  </a:cubicBezTo>
                  <a:cubicBezTo>
                    <a:pt x="1140" y="157"/>
                    <a:pt x="1182" y="112"/>
                    <a:pt x="1198" y="67"/>
                  </a:cubicBezTo>
                  <a:lnTo>
                    <a:pt x="1198" y="67"/>
                  </a:lnTo>
                  <a:cubicBezTo>
                    <a:pt x="1115" y="100"/>
                    <a:pt x="1027" y="113"/>
                    <a:pt x="935" y="113"/>
                  </a:cubicBezTo>
                  <a:cubicBezTo>
                    <a:pt x="679" y="113"/>
                    <a:pt x="390" y="17"/>
                    <a:pt x="76" y="3"/>
                  </a:cubicBezTo>
                  <a:cubicBezTo>
                    <a:pt x="51" y="2"/>
                    <a:pt x="26"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2" name="Google Shape;2869;p56">
              <a:extLst>
                <a:ext uri="{FF2B5EF4-FFF2-40B4-BE49-F238E27FC236}">
                  <a16:creationId xmlns:a16="http://schemas.microsoft.com/office/drawing/2014/main" id="{B85A57CB-49FB-035D-9325-2A27BFB3B768}"/>
                </a:ext>
              </a:extLst>
            </p:cNvPr>
            <p:cNvSpPr/>
            <p:nvPr/>
          </p:nvSpPr>
          <p:spPr>
            <a:xfrm>
              <a:off x="-3426952" y="3719679"/>
              <a:ext cx="103106" cy="72676"/>
            </a:xfrm>
            <a:custGeom>
              <a:avLst/>
              <a:gdLst/>
              <a:ahLst/>
              <a:cxnLst/>
              <a:rect l="l" t="t" r="r" b="b"/>
              <a:pathLst>
                <a:path w="1684" h="1187" extrusionOk="0">
                  <a:moveTo>
                    <a:pt x="462" y="0"/>
                  </a:moveTo>
                  <a:cubicBezTo>
                    <a:pt x="336" y="0"/>
                    <a:pt x="167" y="126"/>
                    <a:pt x="75" y="279"/>
                  </a:cubicBezTo>
                  <a:cubicBezTo>
                    <a:pt x="27" y="357"/>
                    <a:pt x="0" y="442"/>
                    <a:pt x="11" y="521"/>
                  </a:cubicBezTo>
                  <a:lnTo>
                    <a:pt x="311" y="735"/>
                  </a:lnTo>
                  <a:cubicBezTo>
                    <a:pt x="452" y="990"/>
                    <a:pt x="661" y="1187"/>
                    <a:pt x="978" y="1187"/>
                  </a:cubicBezTo>
                  <a:lnTo>
                    <a:pt x="1014" y="1153"/>
                  </a:lnTo>
                  <a:lnTo>
                    <a:pt x="1170" y="1005"/>
                  </a:lnTo>
                  <a:lnTo>
                    <a:pt x="1684" y="521"/>
                  </a:lnTo>
                  <a:cubicBezTo>
                    <a:pt x="1568" y="419"/>
                    <a:pt x="1343" y="335"/>
                    <a:pt x="1097" y="255"/>
                  </a:cubicBezTo>
                  <a:cubicBezTo>
                    <a:pt x="878" y="220"/>
                    <a:pt x="681" y="152"/>
                    <a:pt x="526" y="13"/>
                  </a:cubicBezTo>
                  <a:cubicBezTo>
                    <a:pt x="507" y="4"/>
                    <a:pt x="485" y="0"/>
                    <a:pt x="4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3" name="Google Shape;2870;p56">
              <a:extLst>
                <a:ext uri="{FF2B5EF4-FFF2-40B4-BE49-F238E27FC236}">
                  <a16:creationId xmlns:a16="http://schemas.microsoft.com/office/drawing/2014/main" id="{AF1B46A4-6D42-E9AB-D041-6353B46A3D1E}"/>
                </a:ext>
              </a:extLst>
            </p:cNvPr>
            <p:cNvSpPr/>
            <p:nvPr/>
          </p:nvSpPr>
          <p:spPr>
            <a:xfrm>
              <a:off x="-3347360" y="3769453"/>
              <a:ext cx="49533" cy="43716"/>
            </a:xfrm>
            <a:custGeom>
              <a:avLst/>
              <a:gdLst/>
              <a:ahLst/>
              <a:cxnLst/>
              <a:rect l="l" t="t" r="r" b="b"/>
              <a:pathLst>
                <a:path w="809" h="714" extrusionOk="0">
                  <a:moveTo>
                    <a:pt x="33" y="1"/>
                  </a:moveTo>
                  <a:lnTo>
                    <a:pt x="1" y="32"/>
                  </a:lnTo>
                  <a:lnTo>
                    <a:pt x="416" y="381"/>
                  </a:lnTo>
                  <a:lnTo>
                    <a:pt x="625" y="664"/>
                  </a:lnTo>
                  <a:cubicBezTo>
                    <a:pt x="654" y="699"/>
                    <a:pt x="695" y="713"/>
                    <a:pt x="733" y="713"/>
                  </a:cubicBezTo>
                  <a:cubicBezTo>
                    <a:pt x="762" y="713"/>
                    <a:pt x="789" y="705"/>
                    <a:pt x="808" y="690"/>
                  </a:cubicBezTo>
                  <a:cubicBezTo>
                    <a:pt x="808" y="690"/>
                    <a:pt x="808" y="689"/>
                    <a:pt x="808" y="688"/>
                  </a:cubicBezTo>
                  <a:cubicBezTo>
                    <a:pt x="656" y="684"/>
                    <a:pt x="530" y="488"/>
                    <a:pt x="421" y="280"/>
                  </a:cubicBezTo>
                  <a:lnTo>
                    <a:pt x="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4" name="Google Shape;2871;p56">
              <a:extLst>
                <a:ext uri="{FF2B5EF4-FFF2-40B4-BE49-F238E27FC236}">
                  <a16:creationId xmlns:a16="http://schemas.microsoft.com/office/drawing/2014/main" id="{2C5EDA6B-5F82-6AC9-EF00-DF044951D530}"/>
                </a:ext>
              </a:extLst>
            </p:cNvPr>
            <p:cNvSpPr/>
            <p:nvPr/>
          </p:nvSpPr>
          <p:spPr>
            <a:xfrm>
              <a:off x="-3358993" y="3768229"/>
              <a:ext cx="47206" cy="56635"/>
            </a:xfrm>
            <a:custGeom>
              <a:avLst/>
              <a:gdLst/>
              <a:ahLst/>
              <a:cxnLst/>
              <a:rect l="l" t="t" r="r" b="b"/>
              <a:pathLst>
                <a:path w="771" h="925" extrusionOk="0">
                  <a:moveTo>
                    <a:pt x="203" y="1"/>
                  </a:moveTo>
                  <a:lnTo>
                    <a:pt x="1" y="167"/>
                  </a:lnTo>
                  <a:lnTo>
                    <a:pt x="36" y="203"/>
                  </a:lnTo>
                  <a:lnTo>
                    <a:pt x="375" y="559"/>
                  </a:lnTo>
                  <a:lnTo>
                    <a:pt x="551" y="863"/>
                  </a:lnTo>
                  <a:cubicBezTo>
                    <a:pt x="581" y="906"/>
                    <a:pt x="627" y="925"/>
                    <a:pt x="670" y="925"/>
                  </a:cubicBezTo>
                  <a:cubicBezTo>
                    <a:pt x="695" y="925"/>
                    <a:pt x="720" y="918"/>
                    <a:pt x="738" y="905"/>
                  </a:cubicBezTo>
                  <a:cubicBezTo>
                    <a:pt x="759" y="891"/>
                    <a:pt x="771" y="870"/>
                    <a:pt x="770" y="842"/>
                  </a:cubicBezTo>
                  <a:lnTo>
                    <a:pt x="550" y="350"/>
                  </a:lnTo>
                  <a:lnTo>
                    <a:pt x="2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5" name="Google Shape;2872;p56">
              <a:extLst>
                <a:ext uri="{FF2B5EF4-FFF2-40B4-BE49-F238E27FC236}">
                  <a16:creationId xmlns:a16="http://schemas.microsoft.com/office/drawing/2014/main" id="{24BFD026-1B7B-A7EF-841D-20CC18E4787D}"/>
                </a:ext>
              </a:extLst>
            </p:cNvPr>
            <p:cNvSpPr/>
            <p:nvPr/>
          </p:nvSpPr>
          <p:spPr>
            <a:xfrm>
              <a:off x="-3356850" y="3780657"/>
              <a:ext cx="43104" cy="44206"/>
            </a:xfrm>
            <a:custGeom>
              <a:avLst/>
              <a:gdLst/>
              <a:ahLst/>
              <a:cxnLst/>
              <a:rect l="l" t="t" r="r" b="b"/>
              <a:pathLst>
                <a:path w="704" h="722" extrusionOk="0">
                  <a:moveTo>
                    <a:pt x="1" y="0"/>
                  </a:moveTo>
                  <a:cubicBezTo>
                    <a:pt x="1" y="0"/>
                    <a:pt x="1" y="0"/>
                    <a:pt x="1" y="0"/>
                  </a:cubicBezTo>
                  <a:lnTo>
                    <a:pt x="340" y="356"/>
                  </a:lnTo>
                  <a:lnTo>
                    <a:pt x="516" y="660"/>
                  </a:lnTo>
                  <a:cubicBezTo>
                    <a:pt x="546" y="703"/>
                    <a:pt x="592" y="722"/>
                    <a:pt x="635" y="722"/>
                  </a:cubicBezTo>
                  <a:cubicBezTo>
                    <a:pt x="660" y="722"/>
                    <a:pt x="685" y="715"/>
                    <a:pt x="703" y="702"/>
                  </a:cubicBezTo>
                  <a:cubicBezTo>
                    <a:pt x="551" y="697"/>
                    <a:pt x="476" y="490"/>
                    <a:pt x="367" y="282"/>
                  </a:cubicBezTo>
                  <a:cubicBezTo>
                    <a:pt x="367" y="282"/>
                    <a:pt x="19"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6" name="Google Shape;2873;p56">
              <a:extLst>
                <a:ext uri="{FF2B5EF4-FFF2-40B4-BE49-F238E27FC236}">
                  <a16:creationId xmlns:a16="http://schemas.microsoft.com/office/drawing/2014/main" id="{2FF8AF83-B600-69AA-F2CF-E9AA8501B2B9}"/>
                </a:ext>
              </a:extLst>
            </p:cNvPr>
            <p:cNvSpPr/>
            <p:nvPr/>
          </p:nvSpPr>
          <p:spPr>
            <a:xfrm>
              <a:off x="-3375033" y="3773004"/>
              <a:ext cx="43716" cy="53084"/>
            </a:xfrm>
            <a:custGeom>
              <a:avLst/>
              <a:gdLst/>
              <a:ahLst/>
              <a:cxnLst/>
              <a:rect l="l" t="t" r="r" b="b"/>
              <a:pathLst>
                <a:path w="714" h="867" extrusionOk="0">
                  <a:moveTo>
                    <a:pt x="215" y="0"/>
                  </a:moveTo>
                  <a:lnTo>
                    <a:pt x="0" y="171"/>
                  </a:lnTo>
                  <a:lnTo>
                    <a:pt x="31" y="205"/>
                  </a:lnTo>
                  <a:lnTo>
                    <a:pt x="130" y="316"/>
                  </a:lnTo>
                  <a:lnTo>
                    <a:pt x="328" y="537"/>
                  </a:lnTo>
                  <a:lnTo>
                    <a:pt x="507" y="814"/>
                  </a:lnTo>
                  <a:cubicBezTo>
                    <a:pt x="535" y="851"/>
                    <a:pt x="576" y="866"/>
                    <a:pt x="614" y="866"/>
                  </a:cubicBezTo>
                  <a:cubicBezTo>
                    <a:pt x="639" y="866"/>
                    <a:pt x="664" y="859"/>
                    <a:pt x="682" y="846"/>
                  </a:cubicBezTo>
                  <a:cubicBezTo>
                    <a:pt x="702" y="832"/>
                    <a:pt x="713" y="811"/>
                    <a:pt x="710" y="785"/>
                  </a:cubicBezTo>
                  <a:lnTo>
                    <a:pt x="482" y="334"/>
                  </a:lnTo>
                  <a:lnTo>
                    <a:pt x="322" y="134"/>
                  </a:lnTo>
                  <a:lnTo>
                    <a:pt x="2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7" name="Google Shape;2874;p56">
              <a:extLst>
                <a:ext uri="{FF2B5EF4-FFF2-40B4-BE49-F238E27FC236}">
                  <a16:creationId xmlns:a16="http://schemas.microsoft.com/office/drawing/2014/main" id="{06D2348E-7D11-21B7-4B5D-48858B709BF7}"/>
                </a:ext>
              </a:extLst>
            </p:cNvPr>
            <p:cNvSpPr/>
            <p:nvPr/>
          </p:nvSpPr>
          <p:spPr>
            <a:xfrm>
              <a:off x="-3444462" y="3744107"/>
              <a:ext cx="111188" cy="81983"/>
            </a:xfrm>
            <a:custGeom>
              <a:avLst/>
              <a:gdLst/>
              <a:ahLst/>
              <a:cxnLst/>
              <a:rect l="l" t="t" r="r" b="b"/>
              <a:pathLst>
                <a:path w="1816" h="1339" extrusionOk="0">
                  <a:moveTo>
                    <a:pt x="0" y="0"/>
                  </a:moveTo>
                  <a:lnTo>
                    <a:pt x="297" y="122"/>
                  </a:lnTo>
                  <a:cubicBezTo>
                    <a:pt x="436" y="377"/>
                    <a:pt x="947" y="788"/>
                    <a:pt x="1264" y="788"/>
                  </a:cubicBezTo>
                  <a:lnTo>
                    <a:pt x="1462" y="1009"/>
                  </a:lnTo>
                  <a:lnTo>
                    <a:pt x="1641" y="1286"/>
                  </a:lnTo>
                  <a:cubicBezTo>
                    <a:pt x="1669" y="1323"/>
                    <a:pt x="1710" y="1338"/>
                    <a:pt x="1748" y="1338"/>
                  </a:cubicBezTo>
                  <a:cubicBezTo>
                    <a:pt x="1773" y="1338"/>
                    <a:pt x="1798" y="1331"/>
                    <a:pt x="1816" y="1318"/>
                  </a:cubicBezTo>
                  <a:cubicBezTo>
                    <a:pt x="1664" y="1313"/>
                    <a:pt x="1615" y="1184"/>
                    <a:pt x="1506" y="976"/>
                  </a:cubicBezTo>
                  <a:lnTo>
                    <a:pt x="1300" y="754"/>
                  </a:lnTo>
                  <a:lnTo>
                    <a:pt x="1232" y="681"/>
                  </a:lnTo>
                  <a:cubicBezTo>
                    <a:pt x="1226" y="681"/>
                    <a:pt x="1221" y="681"/>
                    <a:pt x="1215" y="681"/>
                  </a:cubicBezTo>
                  <a:cubicBezTo>
                    <a:pt x="1197" y="681"/>
                    <a:pt x="1181" y="680"/>
                    <a:pt x="1165" y="677"/>
                  </a:cubicBezTo>
                  <a:cubicBezTo>
                    <a:pt x="968" y="650"/>
                    <a:pt x="790" y="478"/>
                    <a:pt x="620" y="235"/>
                  </a:cubicBezTo>
                  <a:cubicBezTo>
                    <a:pt x="474" y="194"/>
                    <a:pt x="504" y="3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8" name="Google Shape;2875;p56">
              <a:extLst>
                <a:ext uri="{FF2B5EF4-FFF2-40B4-BE49-F238E27FC236}">
                  <a16:creationId xmlns:a16="http://schemas.microsoft.com/office/drawing/2014/main" id="{7E864938-03C3-BA78-6C1C-4FBC842FE987}"/>
                </a:ext>
              </a:extLst>
            </p:cNvPr>
            <p:cNvSpPr/>
            <p:nvPr/>
          </p:nvSpPr>
          <p:spPr>
            <a:xfrm>
              <a:off x="-3576033" y="3435907"/>
              <a:ext cx="99249" cy="158578"/>
            </a:xfrm>
            <a:custGeom>
              <a:avLst/>
              <a:gdLst/>
              <a:ahLst/>
              <a:cxnLst/>
              <a:rect l="l" t="t" r="r" b="b"/>
              <a:pathLst>
                <a:path w="1621" h="2590" extrusionOk="0">
                  <a:moveTo>
                    <a:pt x="986" y="1"/>
                  </a:moveTo>
                  <a:cubicBezTo>
                    <a:pt x="693" y="1"/>
                    <a:pt x="384" y="220"/>
                    <a:pt x="273" y="692"/>
                  </a:cubicBezTo>
                  <a:cubicBezTo>
                    <a:pt x="157" y="1115"/>
                    <a:pt x="45" y="1568"/>
                    <a:pt x="21" y="2162"/>
                  </a:cubicBezTo>
                  <a:cubicBezTo>
                    <a:pt x="1" y="2431"/>
                    <a:pt x="638" y="2590"/>
                    <a:pt x="1076" y="2590"/>
                  </a:cubicBezTo>
                  <a:cubicBezTo>
                    <a:pt x="1248" y="2590"/>
                    <a:pt x="1389" y="2565"/>
                    <a:pt x="1447" y="2513"/>
                  </a:cubicBezTo>
                  <a:cubicBezTo>
                    <a:pt x="1540" y="2000"/>
                    <a:pt x="1610" y="1388"/>
                    <a:pt x="1620" y="766"/>
                  </a:cubicBezTo>
                  <a:cubicBezTo>
                    <a:pt x="1620" y="271"/>
                    <a:pt x="1312" y="1"/>
                    <a:pt x="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29" name="Google Shape;2876;p56">
              <a:extLst>
                <a:ext uri="{FF2B5EF4-FFF2-40B4-BE49-F238E27FC236}">
                  <a16:creationId xmlns:a16="http://schemas.microsoft.com/office/drawing/2014/main" id="{EF324F91-7C36-D1F8-3D94-73523D47AA09}"/>
                </a:ext>
              </a:extLst>
            </p:cNvPr>
            <p:cNvSpPr/>
            <p:nvPr/>
          </p:nvSpPr>
          <p:spPr>
            <a:xfrm>
              <a:off x="-3306952" y="3580701"/>
              <a:ext cx="105004" cy="83636"/>
            </a:xfrm>
            <a:custGeom>
              <a:avLst/>
              <a:gdLst/>
              <a:ahLst/>
              <a:cxnLst/>
              <a:rect l="l" t="t" r="r" b="b"/>
              <a:pathLst>
                <a:path w="1715" h="1366" extrusionOk="0">
                  <a:moveTo>
                    <a:pt x="879" y="1"/>
                  </a:moveTo>
                  <a:lnTo>
                    <a:pt x="1" y="594"/>
                  </a:lnTo>
                  <a:cubicBezTo>
                    <a:pt x="241" y="801"/>
                    <a:pt x="694" y="1051"/>
                    <a:pt x="1128" y="1331"/>
                  </a:cubicBezTo>
                  <a:cubicBezTo>
                    <a:pt x="1219" y="1353"/>
                    <a:pt x="1300" y="1365"/>
                    <a:pt x="1370" y="1365"/>
                  </a:cubicBezTo>
                  <a:cubicBezTo>
                    <a:pt x="1620" y="1365"/>
                    <a:pt x="1714" y="1212"/>
                    <a:pt x="1533" y="871"/>
                  </a:cubicBezTo>
                  <a:cubicBezTo>
                    <a:pt x="1265" y="501"/>
                    <a:pt x="1054" y="201"/>
                    <a:pt x="8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0" name="Google Shape;2877;p56">
              <a:extLst>
                <a:ext uri="{FF2B5EF4-FFF2-40B4-BE49-F238E27FC236}">
                  <a16:creationId xmlns:a16="http://schemas.microsoft.com/office/drawing/2014/main" id="{533A3526-CEFF-9AB8-3ED5-5E50FC9994A2}"/>
                </a:ext>
              </a:extLst>
            </p:cNvPr>
            <p:cNvSpPr/>
            <p:nvPr/>
          </p:nvSpPr>
          <p:spPr>
            <a:xfrm>
              <a:off x="-3242299" y="3633598"/>
              <a:ext cx="80942" cy="60431"/>
            </a:xfrm>
            <a:custGeom>
              <a:avLst/>
              <a:gdLst/>
              <a:ahLst/>
              <a:cxnLst/>
              <a:rect l="l" t="t" r="r" b="b"/>
              <a:pathLst>
                <a:path w="1322" h="987" extrusionOk="0">
                  <a:moveTo>
                    <a:pt x="437" y="0"/>
                  </a:moveTo>
                  <a:cubicBezTo>
                    <a:pt x="290" y="0"/>
                    <a:pt x="0" y="198"/>
                    <a:pt x="35" y="387"/>
                  </a:cubicBezTo>
                  <a:cubicBezTo>
                    <a:pt x="40" y="416"/>
                    <a:pt x="54" y="445"/>
                    <a:pt x="79" y="474"/>
                  </a:cubicBezTo>
                  <a:lnTo>
                    <a:pt x="243" y="620"/>
                  </a:lnTo>
                  <a:lnTo>
                    <a:pt x="288" y="659"/>
                  </a:lnTo>
                  <a:lnTo>
                    <a:pt x="663" y="987"/>
                  </a:lnTo>
                  <a:lnTo>
                    <a:pt x="1322" y="442"/>
                  </a:lnTo>
                  <a:lnTo>
                    <a:pt x="735" y="168"/>
                  </a:lnTo>
                  <a:lnTo>
                    <a:pt x="477" y="7"/>
                  </a:lnTo>
                  <a:cubicBezTo>
                    <a:pt x="466" y="3"/>
                    <a:pt x="452" y="0"/>
                    <a:pt x="4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1" name="Google Shape;2878;p56">
              <a:extLst>
                <a:ext uri="{FF2B5EF4-FFF2-40B4-BE49-F238E27FC236}">
                  <a16:creationId xmlns:a16="http://schemas.microsoft.com/office/drawing/2014/main" id="{323DD455-9BA0-5DAE-B044-AF2205AFD908}"/>
                </a:ext>
              </a:extLst>
            </p:cNvPr>
            <p:cNvSpPr/>
            <p:nvPr/>
          </p:nvSpPr>
          <p:spPr>
            <a:xfrm>
              <a:off x="-3176973" y="3660231"/>
              <a:ext cx="47635" cy="51308"/>
            </a:xfrm>
            <a:custGeom>
              <a:avLst/>
              <a:gdLst/>
              <a:ahLst/>
              <a:cxnLst/>
              <a:rect l="l" t="t" r="r" b="b"/>
              <a:pathLst>
                <a:path w="778" h="838" extrusionOk="0">
                  <a:moveTo>
                    <a:pt x="238" y="1"/>
                  </a:moveTo>
                  <a:cubicBezTo>
                    <a:pt x="204" y="1"/>
                    <a:pt x="101" y="63"/>
                    <a:pt x="34" y="100"/>
                  </a:cubicBezTo>
                  <a:cubicBezTo>
                    <a:pt x="20" y="108"/>
                    <a:pt x="9" y="114"/>
                    <a:pt x="4" y="117"/>
                  </a:cubicBezTo>
                  <a:cubicBezTo>
                    <a:pt x="2" y="118"/>
                    <a:pt x="0" y="119"/>
                    <a:pt x="0" y="119"/>
                  </a:cubicBezTo>
                  <a:cubicBezTo>
                    <a:pt x="12" y="125"/>
                    <a:pt x="488" y="395"/>
                    <a:pt x="488" y="395"/>
                  </a:cubicBezTo>
                  <a:lnTo>
                    <a:pt x="578" y="716"/>
                  </a:lnTo>
                  <a:cubicBezTo>
                    <a:pt x="593" y="756"/>
                    <a:pt x="614" y="788"/>
                    <a:pt x="642" y="810"/>
                  </a:cubicBezTo>
                  <a:cubicBezTo>
                    <a:pt x="659" y="822"/>
                    <a:pt x="679" y="832"/>
                    <a:pt x="701" y="838"/>
                  </a:cubicBezTo>
                  <a:cubicBezTo>
                    <a:pt x="736" y="836"/>
                    <a:pt x="761" y="821"/>
                    <a:pt x="772" y="785"/>
                  </a:cubicBezTo>
                  <a:cubicBezTo>
                    <a:pt x="774" y="776"/>
                    <a:pt x="776" y="765"/>
                    <a:pt x="776" y="752"/>
                  </a:cubicBezTo>
                  <a:cubicBezTo>
                    <a:pt x="777" y="743"/>
                    <a:pt x="777" y="734"/>
                    <a:pt x="776" y="724"/>
                  </a:cubicBezTo>
                  <a:lnTo>
                    <a:pt x="666" y="277"/>
                  </a:lnTo>
                  <a:cubicBezTo>
                    <a:pt x="666" y="277"/>
                    <a:pt x="277" y="10"/>
                    <a:pt x="243" y="1"/>
                  </a:cubicBezTo>
                  <a:cubicBezTo>
                    <a:pt x="241" y="1"/>
                    <a:pt x="240" y="1"/>
                    <a:pt x="238" y="1"/>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2" name="Google Shape;2879;p56">
              <a:extLst>
                <a:ext uri="{FF2B5EF4-FFF2-40B4-BE49-F238E27FC236}">
                  <a16:creationId xmlns:a16="http://schemas.microsoft.com/office/drawing/2014/main" id="{5E9B4177-BDE5-8D5A-E6AE-E3A646EED6B0}"/>
                </a:ext>
              </a:extLst>
            </p:cNvPr>
            <p:cNvSpPr/>
            <p:nvPr/>
          </p:nvSpPr>
          <p:spPr>
            <a:xfrm>
              <a:off x="-3168769" y="3668128"/>
              <a:ext cx="39369" cy="43410"/>
            </a:xfrm>
            <a:custGeom>
              <a:avLst/>
              <a:gdLst/>
              <a:ahLst/>
              <a:cxnLst/>
              <a:rect l="l" t="t" r="r" b="b"/>
              <a:pathLst>
                <a:path w="643" h="709" extrusionOk="0">
                  <a:moveTo>
                    <a:pt x="0" y="1"/>
                  </a:moveTo>
                  <a:lnTo>
                    <a:pt x="374" y="244"/>
                  </a:lnTo>
                  <a:lnTo>
                    <a:pt x="464" y="565"/>
                  </a:lnTo>
                  <a:cubicBezTo>
                    <a:pt x="476" y="595"/>
                    <a:pt x="490" y="641"/>
                    <a:pt x="508" y="681"/>
                  </a:cubicBezTo>
                  <a:cubicBezTo>
                    <a:pt x="525" y="693"/>
                    <a:pt x="545" y="703"/>
                    <a:pt x="568" y="709"/>
                  </a:cubicBezTo>
                  <a:cubicBezTo>
                    <a:pt x="602" y="707"/>
                    <a:pt x="627" y="692"/>
                    <a:pt x="638" y="656"/>
                  </a:cubicBezTo>
                  <a:cubicBezTo>
                    <a:pt x="640" y="647"/>
                    <a:pt x="642" y="636"/>
                    <a:pt x="642" y="623"/>
                  </a:cubicBezTo>
                  <a:cubicBezTo>
                    <a:pt x="576" y="565"/>
                    <a:pt x="509" y="381"/>
                    <a:pt x="471" y="225"/>
                  </a:cubicBezTo>
                  <a:lnTo>
                    <a:pt x="0" y="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3" name="Google Shape;2880;p56">
              <a:extLst>
                <a:ext uri="{FF2B5EF4-FFF2-40B4-BE49-F238E27FC236}">
                  <a16:creationId xmlns:a16="http://schemas.microsoft.com/office/drawing/2014/main" id="{E052A605-FAD0-FB38-270A-FA32CC12C7ED}"/>
                </a:ext>
              </a:extLst>
            </p:cNvPr>
            <p:cNvSpPr/>
            <p:nvPr/>
          </p:nvSpPr>
          <p:spPr>
            <a:xfrm>
              <a:off x="-3186401" y="3665251"/>
              <a:ext cx="56696" cy="56329"/>
            </a:xfrm>
            <a:custGeom>
              <a:avLst/>
              <a:gdLst/>
              <a:ahLst/>
              <a:cxnLst/>
              <a:rect l="l" t="t" r="r" b="b"/>
              <a:pathLst>
                <a:path w="926" h="920" extrusionOk="0">
                  <a:moveTo>
                    <a:pt x="199" y="0"/>
                  </a:moveTo>
                  <a:cubicBezTo>
                    <a:pt x="159" y="0"/>
                    <a:pt x="0" y="149"/>
                    <a:pt x="0" y="149"/>
                  </a:cubicBezTo>
                  <a:lnTo>
                    <a:pt x="166" y="254"/>
                  </a:lnTo>
                  <a:lnTo>
                    <a:pt x="560" y="506"/>
                  </a:lnTo>
                  <a:lnTo>
                    <a:pt x="712" y="818"/>
                  </a:lnTo>
                  <a:cubicBezTo>
                    <a:pt x="747" y="876"/>
                    <a:pt x="793" y="915"/>
                    <a:pt x="860" y="919"/>
                  </a:cubicBezTo>
                  <a:cubicBezTo>
                    <a:pt x="884" y="912"/>
                    <a:pt x="902" y="901"/>
                    <a:pt x="913" y="882"/>
                  </a:cubicBezTo>
                  <a:cubicBezTo>
                    <a:pt x="925" y="862"/>
                    <a:pt x="926" y="831"/>
                    <a:pt x="916" y="790"/>
                  </a:cubicBezTo>
                  <a:lnTo>
                    <a:pt x="724" y="331"/>
                  </a:lnTo>
                  <a:cubicBezTo>
                    <a:pt x="724" y="331"/>
                    <a:pt x="239" y="2"/>
                    <a:pt x="201" y="0"/>
                  </a:cubicBezTo>
                  <a:cubicBezTo>
                    <a:pt x="200" y="0"/>
                    <a:pt x="200" y="0"/>
                    <a:pt x="199" y="0"/>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4" name="Google Shape;2881;p56">
              <a:extLst>
                <a:ext uri="{FF2B5EF4-FFF2-40B4-BE49-F238E27FC236}">
                  <a16:creationId xmlns:a16="http://schemas.microsoft.com/office/drawing/2014/main" id="{26C02ABF-EE5B-EFA9-45BB-7A74E7C69D4D}"/>
                </a:ext>
              </a:extLst>
            </p:cNvPr>
            <p:cNvSpPr/>
            <p:nvPr/>
          </p:nvSpPr>
          <p:spPr>
            <a:xfrm>
              <a:off x="-3182115" y="3674251"/>
              <a:ext cx="51675" cy="47328"/>
            </a:xfrm>
            <a:custGeom>
              <a:avLst/>
              <a:gdLst/>
              <a:ahLst/>
              <a:cxnLst/>
              <a:rect l="l" t="t" r="r" b="b"/>
              <a:pathLst>
                <a:path w="844" h="773" extrusionOk="0">
                  <a:moveTo>
                    <a:pt x="0" y="1"/>
                  </a:moveTo>
                  <a:lnTo>
                    <a:pt x="96" y="107"/>
                  </a:lnTo>
                  <a:lnTo>
                    <a:pt x="490" y="359"/>
                  </a:lnTo>
                  <a:lnTo>
                    <a:pt x="642" y="671"/>
                  </a:lnTo>
                  <a:cubicBezTo>
                    <a:pt x="677" y="729"/>
                    <a:pt x="723" y="768"/>
                    <a:pt x="790" y="772"/>
                  </a:cubicBezTo>
                  <a:cubicBezTo>
                    <a:pt x="814" y="765"/>
                    <a:pt x="832" y="754"/>
                    <a:pt x="843" y="735"/>
                  </a:cubicBezTo>
                  <a:cubicBezTo>
                    <a:pt x="751" y="732"/>
                    <a:pt x="589" y="501"/>
                    <a:pt x="543" y="313"/>
                  </a:cubicBezTo>
                  <a:lnTo>
                    <a:pt x="0" y="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5" name="Google Shape;2882;p56">
              <a:extLst>
                <a:ext uri="{FF2B5EF4-FFF2-40B4-BE49-F238E27FC236}">
                  <a16:creationId xmlns:a16="http://schemas.microsoft.com/office/drawing/2014/main" id="{E592F58F-A055-6A43-F4CD-69F3867E9821}"/>
                </a:ext>
              </a:extLst>
            </p:cNvPr>
            <p:cNvSpPr/>
            <p:nvPr/>
          </p:nvSpPr>
          <p:spPr>
            <a:xfrm>
              <a:off x="-3197973" y="3672843"/>
              <a:ext cx="65268" cy="57553"/>
            </a:xfrm>
            <a:custGeom>
              <a:avLst/>
              <a:gdLst/>
              <a:ahLst/>
              <a:cxnLst/>
              <a:rect l="l" t="t" r="r" b="b"/>
              <a:pathLst>
                <a:path w="1066" h="940" extrusionOk="0">
                  <a:moveTo>
                    <a:pt x="217" y="0"/>
                  </a:moveTo>
                  <a:cubicBezTo>
                    <a:pt x="217" y="0"/>
                    <a:pt x="216" y="0"/>
                    <a:pt x="216" y="0"/>
                  </a:cubicBezTo>
                  <a:cubicBezTo>
                    <a:pt x="178" y="6"/>
                    <a:pt x="0" y="137"/>
                    <a:pt x="0" y="137"/>
                  </a:cubicBezTo>
                  <a:lnTo>
                    <a:pt x="273" y="328"/>
                  </a:lnTo>
                  <a:lnTo>
                    <a:pt x="636" y="582"/>
                  </a:lnTo>
                  <a:lnTo>
                    <a:pt x="847" y="868"/>
                  </a:lnTo>
                  <a:cubicBezTo>
                    <a:pt x="887" y="913"/>
                    <a:pt x="934" y="940"/>
                    <a:pt x="989" y="940"/>
                  </a:cubicBezTo>
                  <a:cubicBezTo>
                    <a:pt x="997" y="940"/>
                    <a:pt x="1005" y="939"/>
                    <a:pt x="1013" y="938"/>
                  </a:cubicBezTo>
                  <a:cubicBezTo>
                    <a:pt x="1019" y="935"/>
                    <a:pt x="1025" y="931"/>
                    <a:pt x="1029" y="928"/>
                  </a:cubicBezTo>
                  <a:cubicBezTo>
                    <a:pt x="1037" y="922"/>
                    <a:pt x="1045" y="916"/>
                    <a:pt x="1051" y="907"/>
                  </a:cubicBezTo>
                  <a:cubicBezTo>
                    <a:pt x="1065" y="883"/>
                    <a:pt x="1065" y="849"/>
                    <a:pt x="1042" y="800"/>
                  </a:cubicBezTo>
                  <a:lnTo>
                    <a:pt x="760" y="391"/>
                  </a:lnTo>
                  <a:cubicBezTo>
                    <a:pt x="760" y="391"/>
                    <a:pt x="262" y="0"/>
                    <a:pt x="217" y="0"/>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6" name="Google Shape;2883;p56">
              <a:extLst>
                <a:ext uri="{FF2B5EF4-FFF2-40B4-BE49-F238E27FC236}">
                  <a16:creationId xmlns:a16="http://schemas.microsoft.com/office/drawing/2014/main" id="{A3083DBB-1E00-2988-8129-EA6FD56B546D}"/>
                </a:ext>
              </a:extLst>
            </p:cNvPr>
            <p:cNvSpPr/>
            <p:nvPr/>
          </p:nvSpPr>
          <p:spPr>
            <a:xfrm>
              <a:off x="-3190626" y="3682883"/>
              <a:ext cx="57002" cy="47573"/>
            </a:xfrm>
            <a:custGeom>
              <a:avLst/>
              <a:gdLst/>
              <a:ahLst/>
              <a:cxnLst/>
              <a:rect l="l" t="t" r="r" b="b"/>
              <a:pathLst>
                <a:path w="931" h="777" extrusionOk="0">
                  <a:moveTo>
                    <a:pt x="1" y="1"/>
                  </a:moveTo>
                  <a:lnTo>
                    <a:pt x="153" y="164"/>
                  </a:lnTo>
                  <a:lnTo>
                    <a:pt x="516" y="418"/>
                  </a:lnTo>
                  <a:lnTo>
                    <a:pt x="727" y="704"/>
                  </a:lnTo>
                  <a:cubicBezTo>
                    <a:pt x="767" y="748"/>
                    <a:pt x="813" y="776"/>
                    <a:pt x="868" y="776"/>
                  </a:cubicBezTo>
                  <a:cubicBezTo>
                    <a:pt x="876" y="776"/>
                    <a:pt x="885" y="775"/>
                    <a:pt x="893" y="774"/>
                  </a:cubicBezTo>
                  <a:cubicBezTo>
                    <a:pt x="899" y="771"/>
                    <a:pt x="905" y="768"/>
                    <a:pt x="909" y="764"/>
                  </a:cubicBezTo>
                  <a:lnTo>
                    <a:pt x="931" y="743"/>
                  </a:lnTo>
                  <a:lnTo>
                    <a:pt x="931" y="743"/>
                  </a:lnTo>
                  <a:cubicBezTo>
                    <a:pt x="924" y="746"/>
                    <a:pt x="916" y="748"/>
                    <a:pt x="907" y="748"/>
                  </a:cubicBezTo>
                  <a:cubicBezTo>
                    <a:pt x="805" y="748"/>
                    <a:pt x="589" y="536"/>
                    <a:pt x="543" y="347"/>
                  </a:cubicBezTo>
                  <a:lnTo>
                    <a:pt x="1" y="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7" name="Google Shape;2884;p56">
              <a:extLst>
                <a:ext uri="{FF2B5EF4-FFF2-40B4-BE49-F238E27FC236}">
                  <a16:creationId xmlns:a16="http://schemas.microsoft.com/office/drawing/2014/main" id="{998BCD9E-16E8-A8FC-CCC4-381D1161AAD1}"/>
                </a:ext>
              </a:extLst>
            </p:cNvPr>
            <p:cNvSpPr/>
            <p:nvPr/>
          </p:nvSpPr>
          <p:spPr>
            <a:xfrm>
              <a:off x="-3206605" y="3679455"/>
              <a:ext cx="54308" cy="59268"/>
            </a:xfrm>
            <a:custGeom>
              <a:avLst/>
              <a:gdLst/>
              <a:ahLst/>
              <a:cxnLst/>
              <a:rect l="l" t="t" r="r" b="b"/>
              <a:pathLst>
                <a:path w="887" h="968" extrusionOk="0">
                  <a:moveTo>
                    <a:pt x="180" y="0"/>
                  </a:moveTo>
                  <a:cubicBezTo>
                    <a:pt x="155" y="1"/>
                    <a:pt x="81" y="89"/>
                    <a:pt x="36" y="145"/>
                  </a:cubicBezTo>
                  <a:cubicBezTo>
                    <a:pt x="15" y="171"/>
                    <a:pt x="0" y="192"/>
                    <a:pt x="0" y="192"/>
                  </a:cubicBezTo>
                  <a:lnTo>
                    <a:pt x="492" y="573"/>
                  </a:lnTo>
                  <a:lnTo>
                    <a:pt x="670" y="881"/>
                  </a:lnTo>
                  <a:cubicBezTo>
                    <a:pt x="709" y="934"/>
                    <a:pt x="756" y="968"/>
                    <a:pt x="818" y="968"/>
                  </a:cubicBezTo>
                  <a:cubicBezTo>
                    <a:pt x="821" y="968"/>
                    <a:pt x="824" y="968"/>
                    <a:pt x="827" y="967"/>
                  </a:cubicBezTo>
                  <a:cubicBezTo>
                    <a:pt x="848" y="961"/>
                    <a:pt x="864" y="949"/>
                    <a:pt x="873" y="933"/>
                  </a:cubicBezTo>
                  <a:cubicBezTo>
                    <a:pt x="885" y="911"/>
                    <a:pt x="886" y="880"/>
                    <a:pt x="871" y="833"/>
                  </a:cubicBezTo>
                  <a:lnTo>
                    <a:pt x="636" y="395"/>
                  </a:lnTo>
                  <a:cubicBezTo>
                    <a:pt x="636" y="395"/>
                    <a:pt x="220" y="0"/>
                    <a:pt x="180" y="0"/>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8" name="Google Shape;2885;p56">
              <a:extLst>
                <a:ext uri="{FF2B5EF4-FFF2-40B4-BE49-F238E27FC236}">
                  <a16:creationId xmlns:a16="http://schemas.microsoft.com/office/drawing/2014/main" id="{2F207515-FB0F-28BB-ECBB-59B3E947BA23}"/>
                </a:ext>
              </a:extLst>
            </p:cNvPr>
            <p:cNvSpPr/>
            <p:nvPr/>
          </p:nvSpPr>
          <p:spPr>
            <a:xfrm>
              <a:off x="-3206605" y="3688332"/>
              <a:ext cx="53451" cy="50390"/>
            </a:xfrm>
            <a:custGeom>
              <a:avLst/>
              <a:gdLst/>
              <a:ahLst/>
              <a:cxnLst/>
              <a:rect l="l" t="t" r="r" b="b"/>
              <a:pathLst>
                <a:path w="873" h="823" extrusionOk="0">
                  <a:moveTo>
                    <a:pt x="36" y="0"/>
                  </a:moveTo>
                  <a:cubicBezTo>
                    <a:pt x="15" y="26"/>
                    <a:pt x="0" y="47"/>
                    <a:pt x="0" y="47"/>
                  </a:cubicBezTo>
                  <a:lnTo>
                    <a:pt x="492" y="428"/>
                  </a:lnTo>
                  <a:lnTo>
                    <a:pt x="670" y="736"/>
                  </a:lnTo>
                  <a:cubicBezTo>
                    <a:pt x="709" y="789"/>
                    <a:pt x="756" y="823"/>
                    <a:pt x="818" y="823"/>
                  </a:cubicBezTo>
                  <a:cubicBezTo>
                    <a:pt x="821" y="823"/>
                    <a:pt x="824" y="823"/>
                    <a:pt x="827" y="822"/>
                  </a:cubicBezTo>
                  <a:cubicBezTo>
                    <a:pt x="848" y="816"/>
                    <a:pt x="864" y="804"/>
                    <a:pt x="873" y="788"/>
                  </a:cubicBezTo>
                  <a:lnTo>
                    <a:pt x="873" y="788"/>
                  </a:lnTo>
                  <a:cubicBezTo>
                    <a:pt x="871" y="788"/>
                    <a:pt x="869" y="788"/>
                    <a:pt x="867" y="788"/>
                  </a:cubicBezTo>
                  <a:cubicBezTo>
                    <a:pt x="770" y="788"/>
                    <a:pt x="578" y="567"/>
                    <a:pt x="532" y="378"/>
                  </a:cubicBezTo>
                  <a:lnTo>
                    <a:pt x="36"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39" name="Google Shape;2886;p56">
              <a:extLst>
                <a:ext uri="{FF2B5EF4-FFF2-40B4-BE49-F238E27FC236}">
                  <a16:creationId xmlns:a16="http://schemas.microsoft.com/office/drawing/2014/main" id="{CDDEAF9F-53EC-6AED-F2F0-42A0EF70A99A}"/>
                </a:ext>
              </a:extLst>
            </p:cNvPr>
            <p:cNvSpPr/>
            <p:nvPr/>
          </p:nvSpPr>
          <p:spPr>
            <a:xfrm>
              <a:off x="-3227850" y="3666843"/>
              <a:ext cx="40961" cy="67227"/>
            </a:xfrm>
            <a:custGeom>
              <a:avLst/>
              <a:gdLst/>
              <a:ahLst/>
              <a:cxnLst/>
              <a:rect l="l" t="t" r="r" b="b"/>
              <a:pathLst>
                <a:path w="669" h="1098" extrusionOk="0">
                  <a:moveTo>
                    <a:pt x="0" y="0"/>
                  </a:moveTo>
                  <a:cubicBezTo>
                    <a:pt x="4" y="25"/>
                    <a:pt x="5" y="51"/>
                    <a:pt x="7" y="77"/>
                  </a:cubicBezTo>
                  <a:cubicBezTo>
                    <a:pt x="17" y="212"/>
                    <a:pt x="16" y="350"/>
                    <a:pt x="76" y="470"/>
                  </a:cubicBezTo>
                  <a:cubicBezTo>
                    <a:pt x="123" y="563"/>
                    <a:pt x="203" y="635"/>
                    <a:pt x="271" y="715"/>
                  </a:cubicBezTo>
                  <a:cubicBezTo>
                    <a:pt x="342" y="799"/>
                    <a:pt x="400" y="892"/>
                    <a:pt x="444" y="992"/>
                  </a:cubicBezTo>
                  <a:cubicBezTo>
                    <a:pt x="461" y="1030"/>
                    <a:pt x="478" y="1073"/>
                    <a:pt x="516" y="1091"/>
                  </a:cubicBezTo>
                  <a:cubicBezTo>
                    <a:pt x="527" y="1096"/>
                    <a:pt x="538" y="1098"/>
                    <a:pt x="549" y="1098"/>
                  </a:cubicBezTo>
                  <a:cubicBezTo>
                    <a:pt x="558" y="1098"/>
                    <a:pt x="568" y="1096"/>
                    <a:pt x="577" y="1094"/>
                  </a:cubicBezTo>
                  <a:cubicBezTo>
                    <a:pt x="605" y="1085"/>
                    <a:pt x="630" y="1064"/>
                    <a:pt x="643" y="1038"/>
                  </a:cubicBezTo>
                  <a:cubicBezTo>
                    <a:pt x="668" y="993"/>
                    <a:pt x="664" y="938"/>
                    <a:pt x="651" y="890"/>
                  </a:cubicBezTo>
                  <a:cubicBezTo>
                    <a:pt x="607" y="729"/>
                    <a:pt x="470" y="603"/>
                    <a:pt x="428" y="444"/>
                  </a:cubicBezTo>
                  <a:cubicBezTo>
                    <a:pt x="424" y="431"/>
                    <a:pt x="422" y="419"/>
                    <a:pt x="419" y="406"/>
                  </a:cubicBezTo>
                  <a:cubicBezTo>
                    <a:pt x="411" y="354"/>
                    <a:pt x="414" y="301"/>
                    <a:pt x="400" y="250"/>
                  </a:cubicBezTo>
                  <a:cubicBezTo>
                    <a:pt x="378" y="170"/>
                    <a:pt x="313" y="106"/>
                    <a:pt x="239" y="68"/>
                  </a:cubicBezTo>
                  <a:cubicBezTo>
                    <a:pt x="183" y="38"/>
                    <a:pt x="121" y="22"/>
                    <a:pt x="58" y="9"/>
                  </a:cubicBezTo>
                  <a:cubicBezTo>
                    <a:pt x="39" y="6"/>
                    <a:pt x="20" y="2"/>
                    <a:pt x="0" y="0"/>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0" name="Google Shape;2887;p56">
              <a:extLst>
                <a:ext uri="{FF2B5EF4-FFF2-40B4-BE49-F238E27FC236}">
                  <a16:creationId xmlns:a16="http://schemas.microsoft.com/office/drawing/2014/main" id="{CD08FE04-4181-BA37-D043-1B488D4DE098}"/>
                </a:ext>
              </a:extLst>
            </p:cNvPr>
            <p:cNvSpPr/>
            <p:nvPr/>
          </p:nvSpPr>
          <p:spPr>
            <a:xfrm>
              <a:off x="-3246095" y="3656863"/>
              <a:ext cx="53574" cy="77207"/>
            </a:xfrm>
            <a:custGeom>
              <a:avLst/>
              <a:gdLst/>
              <a:ahLst/>
              <a:cxnLst/>
              <a:rect l="l" t="t" r="r" b="b"/>
              <a:pathLst>
                <a:path w="875" h="1261" extrusionOk="0">
                  <a:moveTo>
                    <a:pt x="0" y="1"/>
                  </a:moveTo>
                  <a:lnTo>
                    <a:pt x="0" y="1"/>
                  </a:lnTo>
                  <a:cubicBezTo>
                    <a:pt x="46" y="35"/>
                    <a:pt x="100" y="63"/>
                    <a:pt x="141" y="94"/>
                  </a:cubicBezTo>
                  <a:lnTo>
                    <a:pt x="305" y="240"/>
                  </a:lnTo>
                  <a:cubicBezTo>
                    <a:pt x="315" y="375"/>
                    <a:pt x="314" y="513"/>
                    <a:pt x="374" y="633"/>
                  </a:cubicBezTo>
                  <a:cubicBezTo>
                    <a:pt x="421" y="726"/>
                    <a:pt x="501" y="798"/>
                    <a:pt x="569" y="878"/>
                  </a:cubicBezTo>
                  <a:cubicBezTo>
                    <a:pt x="640" y="962"/>
                    <a:pt x="698" y="1055"/>
                    <a:pt x="742" y="1155"/>
                  </a:cubicBezTo>
                  <a:cubicBezTo>
                    <a:pt x="759" y="1193"/>
                    <a:pt x="777" y="1236"/>
                    <a:pt x="814" y="1254"/>
                  </a:cubicBezTo>
                  <a:cubicBezTo>
                    <a:pt x="825" y="1259"/>
                    <a:pt x="836" y="1261"/>
                    <a:pt x="847" y="1261"/>
                  </a:cubicBezTo>
                  <a:cubicBezTo>
                    <a:pt x="856" y="1261"/>
                    <a:pt x="866" y="1259"/>
                    <a:pt x="875" y="1257"/>
                  </a:cubicBezTo>
                  <a:cubicBezTo>
                    <a:pt x="851" y="1236"/>
                    <a:pt x="831" y="1210"/>
                    <a:pt x="814" y="1183"/>
                  </a:cubicBezTo>
                  <a:cubicBezTo>
                    <a:pt x="778" y="1124"/>
                    <a:pt x="757" y="1056"/>
                    <a:pt x="722" y="995"/>
                  </a:cubicBezTo>
                  <a:cubicBezTo>
                    <a:pt x="663" y="895"/>
                    <a:pt x="572" y="819"/>
                    <a:pt x="501" y="725"/>
                  </a:cubicBezTo>
                  <a:cubicBezTo>
                    <a:pt x="405" y="598"/>
                    <a:pt x="352" y="439"/>
                    <a:pt x="350" y="279"/>
                  </a:cubicBezTo>
                  <a:cubicBezTo>
                    <a:pt x="349" y="243"/>
                    <a:pt x="351" y="208"/>
                    <a:pt x="356" y="172"/>
                  </a:cubicBezTo>
                  <a:cubicBezTo>
                    <a:pt x="359" y="144"/>
                    <a:pt x="364" y="116"/>
                    <a:pt x="372" y="89"/>
                  </a:cubicBezTo>
                  <a:lnTo>
                    <a:pt x="372" y="89"/>
                  </a:lnTo>
                  <a:cubicBezTo>
                    <a:pt x="348" y="102"/>
                    <a:pt x="272" y="108"/>
                    <a:pt x="249" y="108"/>
                  </a:cubicBezTo>
                  <a:cubicBezTo>
                    <a:pt x="245" y="108"/>
                    <a:pt x="243" y="108"/>
                    <a:pt x="242" y="108"/>
                  </a:cubicBezTo>
                  <a:cubicBezTo>
                    <a:pt x="194" y="74"/>
                    <a:pt x="65" y="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1" name="Google Shape;2888;p56">
              <a:extLst>
                <a:ext uri="{FF2B5EF4-FFF2-40B4-BE49-F238E27FC236}">
                  <a16:creationId xmlns:a16="http://schemas.microsoft.com/office/drawing/2014/main" id="{E4C63501-A678-4E7B-3C7B-673E400365B2}"/>
                </a:ext>
              </a:extLst>
            </p:cNvPr>
            <p:cNvSpPr/>
            <p:nvPr/>
          </p:nvSpPr>
          <p:spPr>
            <a:xfrm>
              <a:off x="-3042769" y="3558416"/>
              <a:ext cx="62390" cy="191824"/>
            </a:xfrm>
            <a:custGeom>
              <a:avLst/>
              <a:gdLst/>
              <a:ahLst/>
              <a:cxnLst/>
              <a:rect l="l" t="t" r="r" b="b"/>
              <a:pathLst>
                <a:path w="1019" h="3133" extrusionOk="0">
                  <a:moveTo>
                    <a:pt x="839" y="1"/>
                  </a:moveTo>
                  <a:lnTo>
                    <a:pt x="1" y="3060"/>
                  </a:lnTo>
                  <a:lnTo>
                    <a:pt x="3" y="3063"/>
                  </a:lnTo>
                  <a:cubicBezTo>
                    <a:pt x="56" y="3109"/>
                    <a:pt x="109" y="3132"/>
                    <a:pt x="154" y="3132"/>
                  </a:cubicBezTo>
                  <a:cubicBezTo>
                    <a:pt x="205" y="3132"/>
                    <a:pt x="246" y="3102"/>
                    <a:pt x="262" y="3042"/>
                  </a:cubicBezTo>
                  <a:lnTo>
                    <a:pt x="988" y="387"/>
                  </a:lnTo>
                  <a:cubicBezTo>
                    <a:pt x="1019" y="276"/>
                    <a:pt x="952" y="103"/>
                    <a:pt x="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2" name="Google Shape;2889;p56">
              <a:extLst>
                <a:ext uri="{FF2B5EF4-FFF2-40B4-BE49-F238E27FC236}">
                  <a16:creationId xmlns:a16="http://schemas.microsoft.com/office/drawing/2014/main" id="{EE9BAA84-1B91-A1C3-A647-9710BC4F12F7}"/>
                </a:ext>
              </a:extLst>
            </p:cNvPr>
            <p:cNvSpPr/>
            <p:nvPr/>
          </p:nvSpPr>
          <p:spPr>
            <a:xfrm>
              <a:off x="-3268503" y="3558416"/>
              <a:ext cx="277113" cy="328605"/>
            </a:xfrm>
            <a:custGeom>
              <a:avLst/>
              <a:gdLst/>
              <a:ahLst/>
              <a:cxnLst/>
              <a:rect l="l" t="t" r="r" b="b"/>
              <a:pathLst>
                <a:path w="4526" h="5367" extrusionOk="0">
                  <a:moveTo>
                    <a:pt x="4526" y="1"/>
                  </a:moveTo>
                  <a:lnTo>
                    <a:pt x="636" y="2246"/>
                  </a:lnTo>
                  <a:lnTo>
                    <a:pt x="0" y="5367"/>
                  </a:lnTo>
                  <a:lnTo>
                    <a:pt x="0" y="5367"/>
                  </a:lnTo>
                  <a:lnTo>
                    <a:pt x="3889" y="3121"/>
                  </a:lnTo>
                  <a:lnTo>
                    <a:pt x="45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3" name="Google Shape;2890;p56">
              <a:extLst>
                <a:ext uri="{FF2B5EF4-FFF2-40B4-BE49-F238E27FC236}">
                  <a16:creationId xmlns:a16="http://schemas.microsoft.com/office/drawing/2014/main" id="{2ED5BFD2-8A4D-0424-31AF-64B6E2E7AB07}"/>
                </a:ext>
              </a:extLst>
            </p:cNvPr>
            <p:cNvSpPr/>
            <p:nvPr/>
          </p:nvSpPr>
          <p:spPr>
            <a:xfrm>
              <a:off x="-3280993" y="3695985"/>
              <a:ext cx="62390" cy="191824"/>
            </a:xfrm>
            <a:custGeom>
              <a:avLst/>
              <a:gdLst/>
              <a:ahLst/>
              <a:cxnLst/>
              <a:rect l="l" t="t" r="r" b="b"/>
              <a:pathLst>
                <a:path w="1019" h="3133" extrusionOk="0">
                  <a:moveTo>
                    <a:pt x="837" y="0"/>
                  </a:moveTo>
                  <a:lnTo>
                    <a:pt x="0" y="3061"/>
                  </a:lnTo>
                  <a:lnTo>
                    <a:pt x="2" y="3063"/>
                  </a:lnTo>
                  <a:cubicBezTo>
                    <a:pt x="54" y="3110"/>
                    <a:pt x="107" y="3133"/>
                    <a:pt x="152" y="3133"/>
                  </a:cubicBezTo>
                  <a:cubicBezTo>
                    <a:pt x="204" y="3133"/>
                    <a:pt x="245" y="3102"/>
                    <a:pt x="261" y="3042"/>
                  </a:cubicBezTo>
                  <a:lnTo>
                    <a:pt x="987" y="388"/>
                  </a:lnTo>
                  <a:cubicBezTo>
                    <a:pt x="1018" y="275"/>
                    <a:pt x="952" y="103"/>
                    <a:pt x="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4" name="Google Shape;2891;p56">
              <a:extLst>
                <a:ext uri="{FF2B5EF4-FFF2-40B4-BE49-F238E27FC236}">
                  <a16:creationId xmlns:a16="http://schemas.microsoft.com/office/drawing/2014/main" id="{2925A3E6-BF9A-F2D7-3281-F916875B1717}"/>
                </a:ext>
              </a:extLst>
            </p:cNvPr>
            <p:cNvSpPr/>
            <p:nvPr/>
          </p:nvSpPr>
          <p:spPr>
            <a:xfrm>
              <a:off x="-3130197" y="3706822"/>
              <a:ext cx="29266" cy="32879"/>
            </a:xfrm>
            <a:custGeom>
              <a:avLst/>
              <a:gdLst/>
              <a:ahLst/>
              <a:cxnLst/>
              <a:rect l="l" t="t" r="r" b="b"/>
              <a:pathLst>
                <a:path w="478" h="537" extrusionOk="0">
                  <a:moveTo>
                    <a:pt x="374" y="1"/>
                  </a:moveTo>
                  <a:cubicBezTo>
                    <a:pt x="347" y="1"/>
                    <a:pt x="314" y="10"/>
                    <a:pt x="278" y="30"/>
                  </a:cubicBezTo>
                  <a:cubicBezTo>
                    <a:pt x="155" y="95"/>
                    <a:pt x="38" y="256"/>
                    <a:pt x="17" y="388"/>
                  </a:cubicBezTo>
                  <a:cubicBezTo>
                    <a:pt x="1" y="482"/>
                    <a:pt x="38" y="536"/>
                    <a:pt x="104" y="536"/>
                  </a:cubicBezTo>
                  <a:cubicBezTo>
                    <a:pt x="132" y="536"/>
                    <a:pt x="164" y="527"/>
                    <a:pt x="199" y="508"/>
                  </a:cubicBezTo>
                  <a:cubicBezTo>
                    <a:pt x="323" y="442"/>
                    <a:pt x="440" y="281"/>
                    <a:pt x="462" y="149"/>
                  </a:cubicBezTo>
                  <a:cubicBezTo>
                    <a:pt x="478" y="55"/>
                    <a:pt x="441" y="1"/>
                    <a:pt x="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5" name="Google Shape;2892;p56">
              <a:extLst>
                <a:ext uri="{FF2B5EF4-FFF2-40B4-BE49-F238E27FC236}">
                  <a16:creationId xmlns:a16="http://schemas.microsoft.com/office/drawing/2014/main" id="{13510FCA-687C-20C3-A7CD-83865A447B96}"/>
                </a:ext>
              </a:extLst>
            </p:cNvPr>
            <p:cNvSpPr/>
            <p:nvPr/>
          </p:nvSpPr>
          <p:spPr>
            <a:xfrm>
              <a:off x="-3163320" y="3551559"/>
              <a:ext cx="81003" cy="42614"/>
            </a:xfrm>
            <a:custGeom>
              <a:avLst/>
              <a:gdLst/>
              <a:ahLst/>
              <a:cxnLst/>
              <a:rect l="l" t="t" r="r" b="b"/>
              <a:pathLst>
                <a:path w="1323" h="696" extrusionOk="0">
                  <a:moveTo>
                    <a:pt x="662" y="1"/>
                  </a:moveTo>
                  <a:cubicBezTo>
                    <a:pt x="508" y="1"/>
                    <a:pt x="353" y="35"/>
                    <a:pt x="236" y="103"/>
                  </a:cubicBezTo>
                  <a:cubicBezTo>
                    <a:pt x="0" y="238"/>
                    <a:pt x="0" y="459"/>
                    <a:pt x="236" y="594"/>
                  </a:cubicBezTo>
                  <a:cubicBezTo>
                    <a:pt x="353" y="662"/>
                    <a:pt x="508" y="696"/>
                    <a:pt x="662" y="696"/>
                  </a:cubicBezTo>
                  <a:cubicBezTo>
                    <a:pt x="816" y="696"/>
                    <a:pt x="971" y="662"/>
                    <a:pt x="1088" y="594"/>
                  </a:cubicBezTo>
                  <a:cubicBezTo>
                    <a:pt x="1322" y="459"/>
                    <a:pt x="1322" y="238"/>
                    <a:pt x="1088" y="103"/>
                  </a:cubicBezTo>
                  <a:cubicBezTo>
                    <a:pt x="971" y="35"/>
                    <a:pt x="816" y="1"/>
                    <a:pt x="662"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6" name="Google Shape;2893;p56">
              <a:extLst>
                <a:ext uri="{FF2B5EF4-FFF2-40B4-BE49-F238E27FC236}">
                  <a16:creationId xmlns:a16="http://schemas.microsoft.com/office/drawing/2014/main" id="{AA52EE46-6F56-8CDD-A1B1-472CF6AB321B}"/>
                </a:ext>
              </a:extLst>
            </p:cNvPr>
            <p:cNvSpPr/>
            <p:nvPr/>
          </p:nvSpPr>
          <p:spPr>
            <a:xfrm>
              <a:off x="-3159769" y="3511763"/>
              <a:ext cx="73840" cy="61166"/>
            </a:xfrm>
            <a:custGeom>
              <a:avLst/>
              <a:gdLst/>
              <a:ahLst/>
              <a:cxnLst/>
              <a:rect l="l" t="t" r="r" b="b"/>
              <a:pathLst>
                <a:path w="1206" h="999" extrusionOk="0">
                  <a:moveTo>
                    <a:pt x="1" y="1"/>
                  </a:moveTo>
                  <a:lnTo>
                    <a:pt x="1" y="998"/>
                  </a:lnTo>
                  <a:lnTo>
                    <a:pt x="1206" y="998"/>
                  </a:lnTo>
                  <a:lnTo>
                    <a:pt x="12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7" name="Google Shape;2894;p56">
              <a:extLst>
                <a:ext uri="{FF2B5EF4-FFF2-40B4-BE49-F238E27FC236}">
                  <a16:creationId xmlns:a16="http://schemas.microsoft.com/office/drawing/2014/main" id="{214EFA2D-1BAC-D950-4582-CAD167C6F825}"/>
                </a:ext>
              </a:extLst>
            </p:cNvPr>
            <p:cNvSpPr/>
            <p:nvPr/>
          </p:nvSpPr>
          <p:spPr>
            <a:xfrm>
              <a:off x="-3163320" y="3491437"/>
              <a:ext cx="81003" cy="41696"/>
            </a:xfrm>
            <a:custGeom>
              <a:avLst/>
              <a:gdLst/>
              <a:ahLst/>
              <a:cxnLst/>
              <a:rect l="l" t="t" r="r" b="b"/>
              <a:pathLst>
                <a:path w="1323" h="681" extrusionOk="0">
                  <a:moveTo>
                    <a:pt x="666" y="0"/>
                  </a:moveTo>
                  <a:cubicBezTo>
                    <a:pt x="519" y="0"/>
                    <a:pt x="371" y="36"/>
                    <a:pt x="250" y="105"/>
                  </a:cubicBezTo>
                  <a:cubicBezTo>
                    <a:pt x="15" y="241"/>
                    <a:pt x="0" y="442"/>
                    <a:pt x="236" y="578"/>
                  </a:cubicBezTo>
                  <a:cubicBezTo>
                    <a:pt x="353" y="646"/>
                    <a:pt x="508" y="680"/>
                    <a:pt x="662" y="680"/>
                  </a:cubicBezTo>
                  <a:cubicBezTo>
                    <a:pt x="816" y="680"/>
                    <a:pt x="971" y="646"/>
                    <a:pt x="1088" y="578"/>
                  </a:cubicBezTo>
                  <a:cubicBezTo>
                    <a:pt x="1322" y="442"/>
                    <a:pt x="1300" y="235"/>
                    <a:pt x="1065" y="100"/>
                  </a:cubicBezTo>
                  <a:cubicBezTo>
                    <a:pt x="949" y="33"/>
                    <a:pt x="808" y="0"/>
                    <a:pt x="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8" name="Google Shape;2895;p56">
              <a:extLst>
                <a:ext uri="{FF2B5EF4-FFF2-40B4-BE49-F238E27FC236}">
                  <a16:creationId xmlns:a16="http://schemas.microsoft.com/office/drawing/2014/main" id="{620054E9-FBD8-7E3E-ED73-3FE83F9E91B2}"/>
                </a:ext>
              </a:extLst>
            </p:cNvPr>
            <p:cNvSpPr/>
            <p:nvPr/>
          </p:nvSpPr>
          <p:spPr>
            <a:xfrm>
              <a:off x="-3095483" y="3522967"/>
              <a:ext cx="31960" cy="51308"/>
            </a:xfrm>
            <a:custGeom>
              <a:avLst/>
              <a:gdLst/>
              <a:ahLst/>
              <a:cxnLst/>
              <a:rect l="l" t="t" r="r" b="b"/>
              <a:pathLst>
                <a:path w="522" h="838" extrusionOk="0">
                  <a:moveTo>
                    <a:pt x="266" y="0"/>
                  </a:moveTo>
                  <a:cubicBezTo>
                    <a:pt x="266" y="0"/>
                    <a:pt x="265" y="0"/>
                    <a:pt x="264" y="0"/>
                  </a:cubicBezTo>
                  <a:cubicBezTo>
                    <a:pt x="198" y="2"/>
                    <a:pt x="132" y="42"/>
                    <a:pt x="88" y="106"/>
                  </a:cubicBezTo>
                  <a:cubicBezTo>
                    <a:pt x="51" y="163"/>
                    <a:pt x="20" y="267"/>
                    <a:pt x="11" y="297"/>
                  </a:cubicBezTo>
                  <a:cubicBezTo>
                    <a:pt x="0" y="333"/>
                    <a:pt x="22" y="372"/>
                    <a:pt x="58" y="382"/>
                  </a:cubicBezTo>
                  <a:cubicBezTo>
                    <a:pt x="64" y="383"/>
                    <a:pt x="70" y="384"/>
                    <a:pt x="76" y="384"/>
                  </a:cubicBezTo>
                  <a:cubicBezTo>
                    <a:pt x="106" y="384"/>
                    <a:pt x="134" y="364"/>
                    <a:pt x="142" y="334"/>
                  </a:cubicBezTo>
                  <a:cubicBezTo>
                    <a:pt x="157" y="282"/>
                    <a:pt x="182" y="212"/>
                    <a:pt x="202" y="182"/>
                  </a:cubicBezTo>
                  <a:cubicBezTo>
                    <a:pt x="220" y="155"/>
                    <a:pt x="246" y="137"/>
                    <a:pt x="268" y="136"/>
                  </a:cubicBezTo>
                  <a:cubicBezTo>
                    <a:pt x="290" y="137"/>
                    <a:pt x="366" y="143"/>
                    <a:pt x="373" y="271"/>
                  </a:cubicBezTo>
                  <a:cubicBezTo>
                    <a:pt x="383" y="470"/>
                    <a:pt x="347" y="610"/>
                    <a:pt x="271" y="670"/>
                  </a:cubicBezTo>
                  <a:cubicBezTo>
                    <a:pt x="239" y="695"/>
                    <a:pt x="205" y="702"/>
                    <a:pt x="175" y="702"/>
                  </a:cubicBezTo>
                  <a:cubicBezTo>
                    <a:pt x="150" y="702"/>
                    <a:pt x="128" y="697"/>
                    <a:pt x="112" y="693"/>
                  </a:cubicBezTo>
                  <a:cubicBezTo>
                    <a:pt x="105" y="690"/>
                    <a:pt x="97" y="689"/>
                    <a:pt x="90" y="689"/>
                  </a:cubicBezTo>
                  <a:cubicBezTo>
                    <a:pt x="62" y="689"/>
                    <a:pt x="36" y="708"/>
                    <a:pt x="27" y="737"/>
                  </a:cubicBezTo>
                  <a:cubicBezTo>
                    <a:pt x="16" y="773"/>
                    <a:pt x="36" y="811"/>
                    <a:pt x="71" y="822"/>
                  </a:cubicBezTo>
                  <a:cubicBezTo>
                    <a:pt x="106" y="833"/>
                    <a:pt x="141" y="838"/>
                    <a:pt x="174" y="838"/>
                  </a:cubicBezTo>
                  <a:cubicBezTo>
                    <a:pt x="240" y="838"/>
                    <a:pt x="303" y="818"/>
                    <a:pt x="354" y="778"/>
                  </a:cubicBezTo>
                  <a:cubicBezTo>
                    <a:pt x="470" y="688"/>
                    <a:pt x="522" y="515"/>
                    <a:pt x="509" y="265"/>
                  </a:cubicBezTo>
                  <a:cubicBezTo>
                    <a:pt x="497" y="52"/>
                    <a:pt x="344" y="0"/>
                    <a:pt x="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49" name="Google Shape;2896;p56">
              <a:extLst>
                <a:ext uri="{FF2B5EF4-FFF2-40B4-BE49-F238E27FC236}">
                  <a16:creationId xmlns:a16="http://schemas.microsoft.com/office/drawing/2014/main" id="{D40B2E3B-8FA8-FD0A-6D79-E97B1740F734}"/>
                </a:ext>
              </a:extLst>
            </p:cNvPr>
            <p:cNvSpPr/>
            <p:nvPr/>
          </p:nvSpPr>
          <p:spPr>
            <a:xfrm>
              <a:off x="-3163320" y="3490457"/>
              <a:ext cx="81003" cy="42675"/>
            </a:xfrm>
            <a:custGeom>
              <a:avLst/>
              <a:gdLst/>
              <a:ahLst/>
              <a:cxnLst/>
              <a:rect l="l" t="t" r="r" b="b"/>
              <a:pathLst>
                <a:path w="1323" h="697" extrusionOk="0">
                  <a:moveTo>
                    <a:pt x="661" y="58"/>
                  </a:moveTo>
                  <a:cubicBezTo>
                    <a:pt x="812" y="58"/>
                    <a:pt x="953" y="92"/>
                    <a:pt x="1058" y="153"/>
                  </a:cubicBezTo>
                  <a:cubicBezTo>
                    <a:pt x="1153" y="207"/>
                    <a:pt x="1206" y="277"/>
                    <a:pt x="1206" y="349"/>
                  </a:cubicBezTo>
                  <a:cubicBezTo>
                    <a:pt x="1206" y="420"/>
                    <a:pt x="1153" y="491"/>
                    <a:pt x="1058" y="545"/>
                  </a:cubicBezTo>
                  <a:cubicBezTo>
                    <a:pt x="1050" y="549"/>
                    <a:pt x="1041" y="555"/>
                    <a:pt x="1033" y="557"/>
                  </a:cubicBezTo>
                  <a:cubicBezTo>
                    <a:pt x="931" y="611"/>
                    <a:pt x="801" y="639"/>
                    <a:pt x="661" y="639"/>
                  </a:cubicBezTo>
                  <a:cubicBezTo>
                    <a:pt x="523" y="639"/>
                    <a:pt x="392" y="611"/>
                    <a:pt x="290" y="557"/>
                  </a:cubicBezTo>
                  <a:cubicBezTo>
                    <a:pt x="282" y="555"/>
                    <a:pt x="273" y="549"/>
                    <a:pt x="265" y="545"/>
                  </a:cubicBezTo>
                  <a:cubicBezTo>
                    <a:pt x="169" y="491"/>
                    <a:pt x="116" y="420"/>
                    <a:pt x="116" y="349"/>
                  </a:cubicBezTo>
                  <a:cubicBezTo>
                    <a:pt x="116" y="277"/>
                    <a:pt x="169" y="207"/>
                    <a:pt x="265" y="153"/>
                  </a:cubicBezTo>
                  <a:cubicBezTo>
                    <a:pt x="370" y="92"/>
                    <a:pt x="512" y="58"/>
                    <a:pt x="661" y="58"/>
                  </a:cubicBezTo>
                  <a:close/>
                  <a:moveTo>
                    <a:pt x="661" y="1"/>
                  </a:moveTo>
                  <a:cubicBezTo>
                    <a:pt x="507" y="1"/>
                    <a:pt x="353" y="34"/>
                    <a:pt x="236" y="102"/>
                  </a:cubicBezTo>
                  <a:cubicBezTo>
                    <a:pt x="0" y="237"/>
                    <a:pt x="0" y="458"/>
                    <a:pt x="236" y="594"/>
                  </a:cubicBezTo>
                  <a:cubicBezTo>
                    <a:pt x="353" y="663"/>
                    <a:pt x="507" y="697"/>
                    <a:pt x="661" y="697"/>
                  </a:cubicBezTo>
                  <a:cubicBezTo>
                    <a:pt x="816" y="697"/>
                    <a:pt x="970" y="663"/>
                    <a:pt x="1087" y="594"/>
                  </a:cubicBezTo>
                  <a:cubicBezTo>
                    <a:pt x="1322" y="458"/>
                    <a:pt x="1322" y="238"/>
                    <a:pt x="1087" y="102"/>
                  </a:cubicBezTo>
                  <a:cubicBezTo>
                    <a:pt x="970" y="34"/>
                    <a:pt x="816" y="1"/>
                    <a:pt x="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0" name="Google Shape;2897;p56">
              <a:extLst>
                <a:ext uri="{FF2B5EF4-FFF2-40B4-BE49-F238E27FC236}">
                  <a16:creationId xmlns:a16="http://schemas.microsoft.com/office/drawing/2014/main" id="{A18E2787-5921-85F8-587B-7736B61E1B2E}"/>
                </a:ext>
              </a:extLst>
            </p:cNvPr>
            <p:cNvSpPr/>
            <p:nvPr/>
          </p:nvSpPr>
          <p:spPr>
            <a:xfrm>
              <a:off x="-3145626" y="3519171"/>
              <a:ext cx="45614" cy="10409"/>
            </a:xfrm>
            <a:custGeom>
              <a:avLst/>
              <a:gdLst/>
              <a:ahLst/>
              <a:cxnLst/>
              <a:rect l="l" t="t" r="r" b="b"/>
              <a:pathLst>
                <a:path w="745" h="170" extrusionOk="0">
                  <a:moveTo>
                    <a:pt x="372" y="0"/>
                  </a:moveTo>
                  <a:cubicBezTo>
                    <a:pt x="238" y="0"/>
                    <a:pt x="104" y="29"/>
                    <a:pt x="1" y="88"/>
                  </a:cubicBezTo>
                  <a:cubicBezTo>
                    <a:pt x="103" y="142"/>
                    <a:pt x="234" y="169"/>
                    <a:pt x="372" y="169"/>
                  </a:cubicBezTo>
                  <a:cubicBezTo>
                    <a:pt x="512" y="169"/>
                    <a:pt x="642" y="142"/>
                    <a:pt x="744" y="88"/>
                  </a:cubicBezTo>
                  <a:cubicBezTo>
                    <a:pt x="641" y="29"/>
                    <a:pt x="507" y="0"/>
                    <a:pt x="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1" name="Google Shape;2898;p56">
              <a:extLst>
                <a:ext uri="{FF2B5EF4-FFF2-40B4-BE49-F238E27FC236}">
                  <a16:creationId xmlns:a16="http://schemas.microsoft.com/office/drawing/2014/main" id="{9EC132BC-D31E-3B40-5382-058FC0F30265}"/>
                </a:ext>
              </a:extLst>
            </p:cNvPr>
            <p:cNvSpPr/>
            <p:nvPr/>
          </p:nvSpPr>
          <p:spPr>
            <a:xfrm>
              <a:off x="-3514870" y="3876656"/>
              <a:ext cx="188885" cy="109106"/>
            </a:xfrm>
            <a:custGeom>
              <a:avLst/>
              <a:gdLst/>
              <a:ahLst/>
              <a:cxnLst/>
              <a:rect l="l" t="t" r="r" b="b"/>
              <a:pathLst>
                <a:path w="3085" h="1782" extrusionOk="0">
                  <a:moveTo>
                    <a:pt x="1240" y="1"/>
                  </a:moveTo>
                  <a:lnTo>
                    <a:pt x="199" y="602"/>
                  </a:lnTo>
                  <a:lnTo>
                    <a:pt x="154" y="628"/>
                  </a:lnTo>
                  <a:lnTo>
                    <a:pt x="18" y="707"/>
                  </a:lnTo>
                  <a:lnTo>
                    <a:pt x="1" y="717"/>
                  </a:lnTo>
                  <a:lnTo>
                    <a:pt x="141" y="798"/>
                  </a:lnTo>
                  <a:lnTo>
                    <a:pt x="1845" y="1781"/>
                  </a:lnTo>
                  <a:lnTo>
                    <a:pt x="3085" y="1066"/>
                  </a:lnTo>
                  <a:lnTo>
                    <a:pt x="1240" y="1"/>
                  </a:lnTo>
                  <a:close/>
                </a:path>
              </a:pathLst>
            </a:custGeom>
            <a:solidFill>
              <a:srgbClr val="C6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2" name="Google Shape;2899;p56">
              <a:extLst>
                <a:ext uri="{FF2B5EF4-FFF2-40B4-BE49-F238E27FC236}">
                  <a16:creationId xmlns:a16="http://schemas.microsoft.com/office/drawing/2014/main" id="{05150769-DA05-F550-136A-3FCA2CB9E786}"/>
                </a:ext>
              </a:extLst>
            </p:cNvPr>
            <p:cNvSpPr/>
            <p:nvPr/>
          </p:nvSpPr>
          <p:spPr>
            <a:xfrm>
              <a:off x="-3514870" y="3875187"/>
              <a:ext cx="188885" cy="109045"/>
            </a:xfrm>
            <a:custGeom>
              <a:avLst/>
              <a:gdLst/>
              <a:ahLst/>
              <a:cxnLst/>
              <a:rect l="l" t="t" r="r" b="b"/>
              <a:pathLst>
                <a:path w="3085" h="1781" extrusionOk="0">
                  <a:moveTo>
                    <a:pt x="1240" y="0"/>
                  </a:moveTo>
                  <a:lnTo>
                    <a:pt x="1" y="716"/>
                  </a:lnTo>
                  <a:lnTo>
                    <a:pt x="1845" y="1780"/>
                  </a:lnTo>
                  <a:lnTo>
                    <a:pt x="3085" y="1064"/>
                  </a:lnTo>
                  <a:lnTo>
                    <a:pt x="12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3" name="Google Shape;2900;p56">
              <a:extLst>
                <a:ext uri="{FF2B5EF4-FFF2-40B4-BE49-F238E27FC236}">
                  <a16:creationId xmlns:a16="http://schemas.microsoft.com/office/drawing/2014/main" id="{6BABCD1D-E298-62AD-9A0B-60C72533FE06}"/>
                </a:ext>
              </a:extLst>
            </p:cNvPr>
            <p:cNvSpPr/>
            <p:nvPr/>
          </p:nvSpPr>
          <p:spPr>
            <a:xfrm>
              <a:off x="-3514870" y="3873717"/>
              <a:ext cx="188885" cy="109106"/>
            </a:xfrm>
            <a:custGeom>
              <a:avLst/>
              <a:gdLst/>
              <a:ahLst/>
              <a:cxnLst/>
              <a:rect l="l" t="t" r="r" b="b"/>
              <a:pathLst>
                <a:path w="3085" h="1782" extrusionOk="0">
                  <a:moveTo>
                    <a:pt x="1240" y="0"/>
                  </a:moveTo>
                  <a:lnTo>
                    <a:pt x="1" y="717"/>
                  </a:lnTo>
                  <a:lnTo>
                    <a:pt x="1845" y="1782"/>
                  </a:lnTo>
                  <a:lnTo>
                    <a:pt x="3085" y="1066"/>
                  </a:lnTo>
                  <a:lnTo>
                    <a:pt x="1240" y="0"/>
                  </a:lnTo>
                  <a:close/>
                </a:path>
              </a:pathLst>
            </a:custGeom>
            <a:solidFill>
              <a:srgbClr val="C6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4" name="Google Shape;2901;p56">
              <a:extLst>
                <a:ext uri="{FF2B5EF4-FFF2-40B4-BE49-F238E27FC236}">
                  <a16:creationId xmlns:a16="http://schemas.microsoft.com/office/drawing/2014/main" id="{B48FD7CA-1A23-6018-C1AE-5E5290C5DEC2}"/>
                </a:ext>
              </a:extLst>
            </p:cNvPr>
            <p:cNvSpPr/>
            <p:nvPr/>
          </p:nvSpPr>
          <p:spPr>
            <a:xfrm>
              <a:off x="-3514870" y="3872187"/>
              <a:ext cx="188885" cy="109045"/>
            </a:xfrm>
            <a:custGeom>
              <a:avLst/>
              <a:gdLst/>
              <a:ahLst/>
              <a:cxnLst/>
              <a:rect l="l" t="t" r="r" b="b"/>
              <a:pathLst>
                <a:path w="3085" h="1781" extrusionOk="0">
                  <a:moveTo>
                    <a:pt x="1240" y="1"/>
                  </a:moveTo>
                  <a:lnTo>
                    <a:pt x="1" y="717"/>
                  </a:lnTo>
                  <a:lnTo>
                    <a:pt x="1845" y="1781"/>
                  </a:lnTo>
                  <a:lnTo>
                    <a:pt x="3085" y="1065"/>
                  </a:lnTo>
                  <a:lnTo>
                    <a:pt x="1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5" name="Google Shape;2902;p56">
              <a:extLst>
                <a:ext uri="{FF2B5EF4-FFF2-40B4-BE49-F238E27FC236}">
                  <a16:creationId xmlns:a16="http://schemas.microsoft.com/office/drawing/2014/main" id="{464067FC-2926-5795-0685-B3C9237FC5E3}"/>
                </a:ext>
              </a:extLst>
            </p:cNvPr>
            <p:cNvSpPr/>
            <p:nvPr/>
          </p:nvSpPr>
          <p:spPr>
            <a:xfrm>
              <a:off x="-3514870" y="3870840"/>
              <a:ext cx="188885" cy="109045"/>
            </a:xfrm>
            <a:custGeom>
              <a:avLst/>
              <a:gdLst/>
              <a:ahLst/>
              <a:cxnLst/>
              <a:rect l="l" t="t" r="r" b="b"/>
              <a:pathLst>
                <a:path w="3085" h="1781" extrusionOk="0">
                  <a:moveTo>
                    <a:pt x="1240" y="0"/>
                  </a:moveTo>
                  <a:lnTo>
                    <a:pt x="1" y="715"/>
                  </a:lnTo>
                  <a:lnTo>
                    <a:pt x="1845" y="1780"/>
                  </a:lnTo>
                  <a:lnTo>
                    <a:pt x="3085" y="1064"/>
                  </a:lnTo>
                  <a:lnTo>
                    <a:pt x="1240" y="0"/>
                  </a:lnTo>
                  <a:close/>
                </a:path>
              </a:pathLst>
            </a:custGeom>
            <a:solidFill>
              <a:srgbClr val="C6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6" name="Google Shape;2903;p56">
              <a:extLst>
                <a:ext uri="{FF2B5EF4-FFF2-40B4-BE49-F238E27FC236}">
                  <a16:creationId xmlns:a16="http://schemas.microsoft.com/office/drawing/2014/main" id="{4DB132F4-2BF0-01B8-3A0F-E3259D9ABD18}"/>
                </a:ext>
              </a:extLst>
            </p:cNvPr>
            <p:cNvSpPr/>
            <p:nvPr/>
          </p:nvSpPr>
          <p:spPr>
            <a:xfrm>
              <a:off x="-3514870" y="3869248"/>
              <a:ext cx="188885" cy="109106"/>
            </a:xfrm>
            <a:custGeom>
              <a:avLst/>
              <a:gdLst/>
              <a:ahLst/>
              <a:cxnLst/>
              <a:rect l="l" t="t" r="r" b="b"/>
              <a:pathLst>
                <a:path w="3085" h="1782" extrusionOk="0">
                  <a:moveTo>
                    <a:pt x="1240" y="0"/>
                  </a:moveTo>
                  <a:lnTo>
                    <a:pt x="1" y="716"/>
                  </a:lnTo>
                  <a:lnTo>
                    <a:pt x="1845" y="1782"/>
                  </a:lnTo>
                  <a:lnTo>
                    <a:pt x="3085" y="1065"/>
                  </a:lnTo>
                  <a:lnTo>
                    <a:pt x="12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7" name="Google Shape;2904;p56">
              <a:extLst>
                <a:ext uri="{FF2B5EF4-FFF2-40B4-BE49-F238E27FC236}">
                  <a16:creationId xmlns:a16="http://schemas.microsoft.com/office/drawing/2014/main" id="{5A0505B6-DF25-581A-42A0-75F6F3057304}"/>
                </a:ext>
              </a:extLst>
            </p:cNvPr>
            <p:cNvSpPr/>
            <p:nvPr/>
          </p:nvSpPr>
          <p:spPr>
            <a:xfrm>
              <a:off x="-3514870" y="3867840"/>
              <a:ext cx="188885" cy="109106"/>
            </a:xfrm>
            <a:custGeom>
              <a:avLst/>
              <a:gdLst/>
              <a:ahLst/>
              <a:cxnLst/>
              <a:rect l="l" t="t" r="r" b="b"/>
              <a:pathLst>
                <a:path w="3085" h="1782" extrusionOk="0">
                  <a:moveTo>
                    <a:pt x="1240" y="1"/>
                  </a:moveTo>
                  <a:lnTo>
                    <a:pt x="1" y="717"/>
                  </a:lnTo>
                  <a:lnTo>
                    <a:pt x="1845" y="1781"/>
                  </a:lnTo>
                  <a:lnTo>
                    <a:pt x="3085" y="1065"/>
                  </a:lnTo>
                  <a:lnTo>
                    <a:pt x="1240" y="1"/>
                  </a:lnTo>
                  <a:close/>
                </a:path>
              </a:pathLst>
            </a:custGeom>
            <a:solidFill>
              <a:srgbClr val="C6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8" name="Google Shape;2905;p56">
              <a:extLst>
                <a:ext uri="{FF2B5EF4-FFF2-40B4-BE49-F238E27FC236}">
                  <a16:creationId xmlns:a16="http://schemas.microsoft.com/office/drawing/2014/main" id="{AEB6F7C1-07CB-517A-DBF9-14B76EA756B1}"/>
                </a:ext>
              </a:extLst>
            </p:cNvPr>
            <p:cNvSpPr/>
            <p:nvPr/>
          </p:nvSpPr>
          <p:spPr>
            <a:xfrm>
              <a:off x="-3514870" y="3866248"/>
              <a:ext cx="188885" cy="109168"/>
            </a:xfrm>
            <a:custGeom>
              <a:avLst/>
              <a:gdLst/>
              <a:ahLst/>
              <a:cxnLst/>
              <a:rect l="l" t="t" r="r" b="b"/>
              <a:pathLst>
                <a:path w="3085" h="1783" extrusionOk="0">
                  <a:moveTo>
                    <a:pt x="1240" y="1"/>
                  </a:moveTo>
                  <a:lnTo>
                    <a:pt x="1" y="717"/>
                  </a:lnTo>
                  <a:lnTo>
                    <a:pt x="1845" y="1782"/>
                  </a:lnTo>
                  <a:lnTo>
                    <a:pt x="3085" y="1066"/>
                  </a:lnTo>
                  <a:lnTo>
                    <a:pt x="1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59" name="Google Shape;2906;p56">
              <a:extLst>
                <a:ext uri="{FF2B5EF4-FFF2-40B4-BE49-F238E27FC236}">
                  <a16:creationId xmlns:a16="http://schemas.microsoft.com/office/drawing/2014/main" id="{9B118D87-9A94-D718-7E4C-81D1B731224D}"/>
                </a:ext>
              </a:extLst>
            </p:cNvPr>
            <p:cNvSpPr/>
            <p:nvPr/>
          </p:nvSpPr>
          <p:spPr>
            <a:xfrm>
              <a:off x="-3514870" y="3864901"/>
              <a:ext cx="188885" cy="109045"/>
            </a:xfrm>
            <a:custGeom>
              <a:avLst/>
              <a:gdLst/>
              <a:ahLst/>
              <a:cxnLst/>
              <a:rect l="l" t="t" r="r" b="b"/>
              <a:pathLst>
                <a:path w="3085" h="1781" extrusionOk="0">
                  <a:moveTo>
                    <a:pt x="1240" y="0"/>
                  </a:moveTo>
                  <a:lnTo>
                    <a:pt x="1" y="716"/>
                  </a:lnTo>
                  <a:lnTo>
                    <a:pt x="1845" y="1781"/>
                  </a:lnTo>
                  <a:lnTo>
                    <a:pt x="3085" y="1064"/>
                  </a:lnTo>
                  <a:lnTo>
                    <a:pt x="1240" y="0"/>
                  </a:lnTo>
                  <a:close/>
                </a:path>
              </a:pathLst>
            </a:custGeom>
            <a:solidFill>
              <a:srgbClr val="C6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60" name="Google Shape;2907;p56">
              <a:extLst>
                <a:ext uri="{FF2B5EF4-FFF2-40B4-BE49-F238E27FC236}">
                  <a16:creationId xmlns:a16="http://schemas.microsoft.com/office/drawing/2014/main" id="{2327A747-41B1-0AC9-0713-E542249DBE1F}"/>
                </a:ext>
              </a:extLst>
            </p:cNvPr>
            <p:cNvSpPr/>
            <p:nvPr/>
          </p:nvSpPr>
          <p:spPr>
            <a:xfrm>
              <a:off x="-3514870" y="3863371"/>
              <a:ext cx="188885" cy="105800"/>
            </a:xfrm>
            <a:custGeom>
              <a:avLst/>
              <a:gdLst/>
              <a:ahLst/>
              <a:cxnLst/>
              <a:rect l="l" t="t" r="r" b="b"/>
              <a:pathLst>
                <a:path w="3085" h="1728" extrusionOk="0">
                  <a:moveTo>
                    <a:pt x="1240" y="1"/>
                  </a:moveTo>
                  <a:lnTo>
                    <a:pt x="1" y="717"/>
                  </a:lnTo>
                  <a:lnTo>
                    <a:pt x="1502" y="1583"/>
                  </a:lnTo>
                  <a:cubicBezTo>
                    <a:pt x="1604" y="1642"/>
                    <a:pt x="1712" y="1688"/>
                    <a:pt x="1826" y="1722"/>
                  </a:cubicBezTo>
                  <a:lnTo>
                    <a:pt x="1845" y="1728"/>
                  </a:lnTo>
                  <a:lnTo>
                    <a:pt x="3085" y="1012"/>
                  </a:lnTo>
                  <a:cubicBezTo>
                    <a:pt x="2964" y="977"/>
                    <a:pt x="2850" y="930"/>
                    <a:pt x="2743" y="868"/>
                  </a:cubicBezTo>
                  <a:lnTo>
                    <a:pt x="1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700"/>
                <a:t> </a:t>
              </a:r>
              <a:endParaRPr sz="700"/>
            </a:p>
          </p:txBody>
        </p:sp>
        <p:sp>
          <p:nvSpPr>
            <p:cNvPr id="661" name="Google Shape;2908;p56">
              <a:extLst>
                <a:ext uri="{FF2B5EF4-FFF2-40B4-BE49-F238E27FC236}">
                  <a16:creationId xmlns:a16="http://schemas.microsoft.com/office/drawing/2014/main" id="{E80851CB-2B9C-517A-EADD-617405248EDA}"/>
                </a:ext>
              </a:extLst>
            </p:cNvPr>
            <p:cNvSpPr/>
            <p:nvPr/>
          </p:nvSpPr>
          <p:spPr>
            <a:xfrm>
              <a:off x="-3522462" y="3907635"/>
              <a:ext cx="16286" cy="18246"/>
            </a:xfrm>
            <a:custGeom>
              <a:avLst/>
              <a:gdLst/>
              <a:ahLst/>
              <a:cxnLst/>
              <a:rect l="l" t="t" r="r" b="b"/>
              <a:pathLst>
                <a:path w="266" h="298" extrusionOk="0">
                  <a:moveTo>
                    <a:pt x="2" y="0"/>
                  </a:moveTo>
                  <a:cubicBezTo>
                    <a:pt x="2" y="3"/>
                    <a:pt x="1" y="6"/>
                    <a:pt x="1" y="8"/>
                  </a:cubicBezTo>
                  <a:cubicBezTo>
                    <a:pt x="1" y="107"/>
                    <a:pt x="68" y="225"/>
                    <a:pt x="155" y="275"/>
                  </a:cubicBezTo>
                  <a:cubicBezTo>
                    <a:pt x="181" y="290"/>
                    <a:pt x="207" y="298"/>
                    <a:pt x="231" y="298"/>
                  </a:cubicBezTo>
                  <a:cubicBezTo>
                    <a:pt x="243" y="298"/>
                    <a:pt x="255" y="295"/>
                    <a:pt x="265" y="292"/>
                  </a:cubicBezTo>
                  <a:lnTo>
                    <a:pt x="125" y="211"/>
                  </a:lnTo>
                  <a:lnTo>
                    <a:pt x="142" y="201"/>
                  </a:lnTo>
                  <a:cubicBezTo>
                    <a:pt x="92" y="154"/>
                    <a:pt x="55" y="80"/>
                    <a:pt x="51" y="17"/>
                  </a:cubicBezTo>
                  <a:lnTo>
                    <a:pt x="2" y="0"/>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62" name="Google Shape;2909;p56">
              <a:extLst>
                <a:ext uri="{FF2B5EF4-FFF2-40B4-BE49-F238E27FC236}">
                  <a16:creationId xmlns:a16="http://schemas.microsoft.com/office/drawing/2014/main" id="{4F3EC142-E3B3-F835-AA45-08071E6CA2B2}"/>
                </a:ext>
              </a:extLst>
            </p:cNvPr>
            <p:cNvSpPr/>
            <p:nvPr/>
          </p:nvSpPr>
          <p:spPr>
            <a:xfrm>
              <a:off x="-3522400" y="3900411"/>
              <a:ext cx="16103" cy="7898"/>
            </a:xfrm>
            <a:custGeom>
              <a:avLst/>
              <a:gdLst/>
              <a:ahLst/>
              <a:cxnLst/>
              <a:rect l="l" t="t" r="r" b="b"/>
              <a:pathLst>
                <a:path w="263" h="129" extrusionOk="0">
                  <a:moveTo>
                    <a:pt x="103" y="0"/>
                  </a:moveTo>
                  <a:cubicBezTo>
                    <a:pt x="44" y="0"/>
                    <a:pt x="3" y="48"/>
                    <a:pt x="1" y="118"/>
                  </a:cubicBezTo>
                  <a:cubicBezTo>
                    <a:pt x="1" y="118"/>
                    <a:pt x="32" y="129"/>
                    <a:pt x="45" y="129"/>
                  </a:cubicBezTo>
                  <a:cubicBezTo>
                    <a:pt x="48" y="129"/>
                    <a:pt x="50" y="128"/>
                    <a:pt x="50" y="126"/>
                  </a:cubicBezTo>
                  <a:cubicBezTo>
                    <a:pt x="50" y="79"/>
                    <a:pt x="71" y="51"/>
                    <a:pt x="103" y="51"/>
                  </a:cubicBezTo>
                  <a:cubicBezTo>
                    <a:pt x="119" y="51"/>
                    <a:pt x="136" y="57"/>
                    <a:pt x="154" y="67"/>
                  </a:cubicBezTo>
                  <a:cubicBezTo>
                    <a:pt x="178" y="80"/>
                    <a:pt x="191" y="90"/>
                    <a:pt x="210" y="114"/>
                  </a:cubicBezTo>
                  <a:lnTo>
                    <a:pt x="262" y="98"/>
                  </a:lnTo>
                  <a:cubicBezTo>
                    <a:pt x="239" y="68"/>
                    <a:pt x="210" y="41"/>
                    <a:pt x="179" y="23"/>
                  </a:cubicBezTo>
                  <a:cubicBezTo>
                    <a:pt x="153" y="8"/>
                    <a:pt x="128" y="0"/>
                    <a:pt x="103"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63" name="Google Shape;2910;p56">
              <a:extLst>
                <a:ext uri="{FF2B5EF4-FFF2-40B4-BE49-F238E27FC236}">
                  <a16:creationId xmlns:a16="http://schemas.microsoft.com/office/drawing/2014/main" id="{95D5BF9F-6305-BD0B-95F1-B13630BD54A3}"/>
                </a:ext>
              </a:extLst>
            </p:cNvPr>
            <p:cNvSpPr/>
            <p:nvPr/>
          </p:nvSpPr>
          <p:spPr>
            <a:xfrm>
              <a:off x="-3510094" y="3905737"/>
              <a:ext cx="4041" cy="2143"/>
            </a:xfrm>
            <a:custGeom>
              <a:avLst/>
              <a:gdLst/>
              <a:ahLst/>
              <a:cxnLst/>
              <a:rect l="l" t="t" r="r" b="b"/>
              <a:pathLst>
                <a:path w="66" h="35" extrusionOk="0">
                  <a:moveTo>
                    <a:pt x="34" y="0"/>
                  </a:moveTo>
                  <a:cubicBezTo>
                    <a:pt x="26" y="0"/>
                    <a:pt x="18" y="2"/>
                    <a:pt x="13" y="6"/>
                  </a:cubicBezTo>
                  <a:cubicBezTo>
                    <a:pt x="0" y="11"/>
                    <a:pt x="0" y="22"/>
                    <a:pt x="13" y="29"/>
                  </a:cubicBezTo>
                  <a:cubicBezTo>
                    <a:pt x="18" y="33"/>
                    <a:pt x="26" y="34"/>
                    <a:pt x="34" y="34"/>
                  </a:cubicBezTo>
                  <a:cubicBezTo>
                    <a:pt x="41" y="34"/>
                    <a:pt x="49" y="33"/>
                    <a:pt x="54" y="29"/>
                  </a:cubicBezTo>
                  <a:cubicBezTo>
                    <a:pt x="66" y="22"/>
                    <a:pt x="66" y="11"/>
                    <a:pt x="54" y="6"/>
                  </a:cubicBezTo>
                  <a:cubicBezTo>
                    <a:pt x="49" y="2"/>
                    <a:pt x="41" y="0"/>
                    <a:pt x="34"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64" name="Google Shape;2911;p56">
              <a:extLst>
                <a:ext uri="{FF2B5EF4-FFF2-40B4-BE49-F238E27FC236}">
                  <a16:creationId xmlns:a16="http://schemas.microsoft.com/office/drawing/2014/main" id="{33917DFB-498D-9F3A-D1F8-17549DBA99B7}"/>
                </a:ext>
              </a:extLst>
            </p:cNvPr>
            <p:cNvSpPr/>
            <p:nvPr/>
          </p:nvSpPr>
          <p:spPr>
            <a:xfrm>
              <a:off x="-3522400" y="3900411"/>
              <a:ext cx="16286" cy="7898"/>
            </a:xfrm>
            <a:custGeom>
              <a:avLst/>
              <a:gdLst/>
              <a:ahLst/>
              <a:cxnLst/>
              <a:rect l="l" t="t" r="r" b="b"/>
              <a:pathLst>
                <a:path w="266" h="129" extrusionOk="0">
                  <a:moveTo>
                    <a:pt x="103" y="0"/>
                  </a:moveTo>
                  <a:cubicBezTo>
                    <a:pt x="44" y="0"/>
                    <a:pt x="3" y="48"/>
                    <a:pt x="1" y="118"/>
                  </a:cubicBezTo>
                  <a:cubicBezTo>
                    <a:pt x="1" y="118"/>
                    <a:pt x="32" y="129"/>
                    <a:pt x="45" y="129"/>
                  </a:cubicBezTo>
                  <a:cubicBezTo>
                    <a:pt x="48" y="129"/>
                    <a:pt x="50" y="128"/>
                    <a:pt x="50" y="126"/>
                  </a:cubicBezTo>
                  <a:cubicBezTo>
                    <a:pt x="50" y="79"/>
                    <a:pt x="71" y="51"/>
                    <a:pt x="103" y="51"/>
                  </a:cubicBezTo>
                  <a:cubicBezTo>
                    <a:pt x="119" y="51"/>
                    <a:pt x="136" y="55"/>
                    <a:pt x="154" y="67"/>
                  </a:cubicBezTo>
                  <a:cubicBezTo>
                    <a:pt x="177" y="79"/>
                    <a:pt x="190" y="89"/>
                    <a:pt x="214" y="116"/>
                  </a:cubicBezTo>
                  <a:cubicBezTo>
                    <a:pt x="219" y="120"/>
                    <a:pt x="227" y="121"/>
                    <a:pt x="235" y="121"/>
                  </a:cubicBezTo>
                  <a:cubicBezTo>
                    <a:pt x="242" y="121"/>
                    <a:pt x="250" y="120"/>
                    <a:pt x="255" y="116"/>
                  </a:cubicBezTo>
                  <a:cubicBezTo>
                    <a:pt x="264" y="112"/>
                    <a:pt x="266" y="105"/>
                    <a:pt x="262" y="97"/>
                  </a:cubicBezTo>
                  <a:cubicBezTo>
                    <a:pt x="239" y="67"/>
                    <a:pt x="210" y="41"/>
                    <a:pt x="180" y="23"/>
                  </a:cubicBezTo>
                  <a:cubicBezTo>
                    <a:pt x="153" y="8"/>
                    <a:pt x="128" y="0"/>
                    <a:pt x="103"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65" name="Google Shape;2912;p56">
              <a:extLst>
                <a:ext uri="{FF2B5EF4-FFF2-40B4-BE49-F238E27FC236}">
                  <a16:creationId xmlns:a16="http://schemas.microsoft.com/office/drawing/2014/main" id="{B2FBC231-FFC7-0E21-F84B-63E4B3DD371B}"/>
                </a:ext>
              </a:extLst>
            </p:cNvPr>
            <p:cNvSpPr/>
            <p:nvPr/>
          </p:nvSpPr>
          <p:spPr>
            <a:xfrm>
              <a:off x="-3513768" y="3895513"/>
              <a:ext cx="16348" cy="7898"/>
            </a:xfrm>
            <a:custGeom>
              <a:avLst/>
              <a:gdLst/>
              <a:ahLst/>
              <a:cxnLst/>
              <a:rect l="l" t="t" r="r" b="b"/>
              <a:pathLst>
                <a:path w="267" h="129" extrusionOk="0">
                  <a:moveTo>
                    <a:pt x="104" y="0"/>
                  </a:moveTo>
                  <a:cubicBezTo>
                    <a:pt x="45" y="0"/>
                    <a:pt x="4" y="46"/>
                    <a:pt x="1" y="119"/>
                  </a:cubicBezTo>
                  <a:cubicBezTo>
                    <a:pt x="1" y="119"/>
                    <a:pt x="31" y="128"/>
                    <a:pt x="45" y="128"/>
                  </a:cubicBezTo>
                  <a:cubicBezTo>
                    <a:pt x="49" y="128"/>
                    <a:pt x="51" y="127"/>
                    <a:pt x="51" y="125"/>
                  </a:cubicBezTo>
                  <a:cubicBezTo>
                    <a:pt x="51" y="78"/>
                    <a:pt x="70" y="50"/>
                    <a:pt x="104" y="50"/>
                  </a:cubicBezTo>
                  <a:cubicBezTo>
                    <a:pt x="119" y="50"/>
                    <a:pt x="137" y="55"/>
                    <a:pt x="155" y="66"/>
                  </a:cubicBezTo>
                  <a:cubicBezTo>
                    <a:pt x="176" y="78"/>
                    <a:pt x="190" y="88"/>
                    <a:pt x="214" y="116"/>
                  </a:cubicBezTo>
                  <a:cubicBezTo>
                    <a:pt x="220" y="120"/>
                    <a:pt x="227" y="121"/>
                    <a:pt x="235" y="121"/>
                  </a:cubicBezTo>
                  <a:cubicBezTo>
                    <a:pt x="243" y="121"/>
                    <a:pt x="250" y="120"/>
                    <a:pt x="256" y="116"/>
                  </a:cubicBezTo>
                  <a:cubicBezTo>
                    <a:pt x="264" y="111"/>
                    <a:pt x="266" y="104"/>
                    <a:pt x="262" y="97"/>
                  </a:cubicBezTo>
                  <a:cubicBezTo>
                    <a:pt x="238" y="67"/>
                    <a:pt x="210" y="40"/>
                    <a:pt x="180" y="23"/>
                  </a:cubicBezTo>
                  <a:cubicBezTo>
                    <a:pt x="154" y="7"/>
                    <a:pt x="128" y="0"/>
                    <a:pt x="104"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66" name="Google Shape;2913;p56">
              <a:extLst>
                <a:ext uri="{FF2B5EF4-FFF2-40B4-BE49-F238E27FC236}">
                  <a16:creationId xmlns:a16="http://schemas.microsoft.com/office/drawing/2014/main" id="{749C3536-09AF-3A79-77E8-04AAEECCF724}"/>
                </a:ext>
              </a:extLst>
            </p:cNvPr>
            <p:cNvSpPr/>
            <p:nvPr/>
          </p:nvSpPr>
          <p:spPr>
            <a:xfrm>
              <a:off x="-3505135" y="3890554"/>
              <a:ext cx="16286" cy="7898"/>
            </a:xfrm>
            <a:custGeom>
              <a:avLst/>
              <a:gdLst/>
              <a:ahLst/>
              <a:cxnLst/>
              <a:rect l="l" t="t" r="r" b="b"/>
              <a:pathLst>
                <a:path w="266" h="129" extrusionOk="0">
                  <a:moveTo>
                    <a:pt x="103" y="0"/>
                  </a:moveTo>
                  <a:cubicBezTo>
                    <a:pt x="43" y="0"/>
                    <a:pt x="3" y="46"/>
                    <a:pt x="0" y="118"/>
                  </a:cubicBezTo>
                  <a:cubicBezTo>
                    <a:pt x="0" y="118"/>
                    <a:pt x="30" y="128"/>
                    <a:pt x="43" y="128"/>
                  </a:cubicBezTo>
                  <a:cubicBezTo>
                    <a:pt x="47" y="128"/>
                    <a:pt x="50" y="128"/>
                    <a:pt x="50" y="125"/>
                  </a:cubicBezTo>
                  <a:cubicBezTo>
                    <a:pt x="49" y="78"/>
                    <a:pt x="70" y="50"/>
                    <a:pt x="103" y="50"/>
                  </a:cubicBezTo>
                  <a:cubicBezTo>
                    <a:pt x="118" y="50"/>
                    <a:pt x="136" y="55"/>
                    <a:pt x="154" y="66"/>
                  </a:cubicBezTo>
                  <a:cubicBezTo>
                    <a:pt x="175" y="78"/>
                    <a:pt x="185" y="93"/>
                    <a:pt x="212" y="116"/>
                  </a:cubicBezTo>
                  <a:cubicBezTo>
                    <a:pt x="217" y="120"/>
                    <a:pt x="224" y="121"/>
                    <a:pt x="232" y="121"/>
                  </a:cubicBezTo>
                  <a:cubicBezTo>
                    <a:pt x="240" y="121"/>
                    <a:pt x="249" y="119"/>
                    <a:pt x="255" y="116"/>
                  </a:cubicBezTo>
                  <a:cubicBezTo>
                    <a:pt x="263" y="111"/>
                    <a:pt x="265" y="104"/>
                    <a:pt x="262" y="97"/>
                  </a:cubicBezTo>
                  <a:cubicBezTo>
                    <a:pt x="239" y="64"/>
                    <a:pt x="210" y="40"/>
                    <a:pt x="178" y="23"/>
                  </a:cubicBezTo>
                  <a:cubicBezTo>
                    <a:pt x="152" y="7"/>
                    <a:pt x="128" y="0"/>
                    <a:pt x="103"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67" name="Google Shape;2914;p56">
              <a:extLst>
                <a:ext uri="{FF2B5EF4-FFF2-40B4-BE49-F238E27FC236}">
                  <a16:creationId xmlns:a16="http://schemas.microsoft.com/office/drawing/2014/main" id="{6C81BD6A-296D-0768-44B7-87708C6DBEFD}"/>
                </a:ext>
              </a:extLst>
            </p:cNvPr>
            <p:cNvSpPr/>
            <p:nvPr/>
          </p:nvSpPr>
          <p:spPr>
            <a:xfrm>
              <a:off x="-3496564" y="3885595"/>
              <a:ext cx="16286" cy="7898"/>
            </a:xfrm>
            <a:custGeom>
              <a:avLst/>
              <a:gdLst/>
              <a:ahLst/>
              <a:cxnLst/>
              <a:rect l="l" t="t" r="r" b="b"/>
              <a:pathLst>
                <a:path w="266" h="129" extrusionOk="0">
                  <a:moveTo>
                    <a:pt x="104" y="0"/>
                  </a:moveTo>
                  <a:cubicBezTo>
                    <a:pt x="44" y="0"/>
                    <a:pt x="3" y="47"/>
                    <a:pt x="0" y="118"/>
                  </a:cubicBezTo>
                  <a:cubicBezTo>
                    <a:pt x="0" y="118"/>
                    <a:pt x="32" y="129"/>
                    <a:pt x="44" y="129"/>
                  </a:cubicBezTo>
                  <a:cubicBezTo>
                    <a:pt x="48" y="129"/>
                    <a:pt x="50" y="128"/>
                    <a:pt x="50" y="126"/>
                  </a:cubicBezTo>
                  <a:cubicBezTo>
                    <a:pt x="48" y="78"/>
                    <a:pt x="70" y="50"/>
                    <a:pt x="103" y="50"/>
                  </a:cubicBezTo>
                  <a:cubicBezTo>
                    <a:pt x="118" y="50"/>
                    <a:pt x="135" y="55"/>
                    <a:pt x="153" y="65"/>
                  </a:cubicBezTo>
                  <a:cubicBezTo>
                    <a:pt x="176" y="78"/>
                    <a:pt x="185" y="92"/>
                    <a:pt x="213" y="116"/>
                  </a:cubicBezTo>
                  <a:cubicBezTo>
                    <a:pt x="218" y="120"/>
                    <a:pt x="225" y="122"/>
                    <a:pt x="232" y="122"/>
                  </a:cubicBezTo>
                  <a:cubicBezTo>
                    <a:pt x="240" y="122"/>
                    <a:pt x="249" y="120"/>
                    <a:pt x="255" y="116"/>
                  </a:cubicBezTo>
                  <a:cubicBezTo>
                    <a:pt x="264" y="110"/>
                    <a:pt x="266" y="104"/>
                    <a:pt x="261" y="97"/>
                  </a:cubicBezTo>
                  <a:cubicBezTo>
                    <a:pt x="240" y="64"/>
                    <a:pt x="210" y="40"/>
                    <a:pt x="179" y="23"/>
                  </a:cubicBezTo>
                  <a:cubicBezTo>
                    <a:pt x="153" y="7"/>
                    <a:pt x="127" y="0"/>
                    <a:pt x="104"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68" name="Google Shape;2915;p56">
              <a:extLst>
                <a:ext uri="{FF2B5EF4-FFF2-40B4-BE49-F238E27FC236}">
                  <a16:creationId xmlns:a16="http://schemas.microsoft.com/office/drawing/2014/main" id="{0BDF9B06-E66B-F6C6-2230-2AD5AC27E1EB}"/>
                </a:ext>
              </a:extLst>
            </p:cNvPr>
            <p:cNvSpPr/>
            <p:nvPr/>
          </p:nvSpPr>
          <p:spPr>
            <a:xfrm>
              <a:off x="-3487992" y="3880636"/>
              <a:ext cx="16286" cy="7898"/>
            </a:xfrm>
            <a:custGeom>
              <a:avLst/>
              <a:gdLst/>
              <a:ahLst/>
              <a:cxnLst/>
              <a:rect l="l" t="t" r="r" b="b"/>
              <a:pathLst>
                <a:path w="266" h="129" extrusionOk="0">
                  <a:moveTo>
                    <a:pt x="103" y="0"/>
                  </a:moveTo>
                  <a:cubicBezTo>
                    <a:pt x="44" y="0"/>
                    <a:pt x="3" y="47"/>
                    <a:pt x="1" y="118"/>
                  </a:cubicBezTo>
                  <a:cubicBezTo>
                    <a:pt x="1" y="118"/>
                    <a:pt x="32" y="129"/>
                    <a:pt x="45" y="129"/>
                  </a:cubicBezTo>
                  <a:cubicBezTo>
                    <a:pt x="48" y="129"/>
                    <a:pt x="50" y="128"/>
                    <a:pt x="50" y="126"/>
                  </a:cubicBezTo>
                  <a:cubicBezTo>
                    <a:pt x="49" y="78"/>
                    <a:pt x="70" y="50"/>
                    <a:pt x="103" y="50"/>
                  </a:cubicBezTo>
                  <a:cubicBezTo>
                    <a:pt x="118" y="50"/>
                    <a:pt x="136" y="55"/>
                    <a:pt x="154" y="65"/>
                  </a:cubicBezTo>
                  <a:cubicBezTo>
                    <a:pt x="175" y="79"/>
                    <a:pt x="186" y="92"/>
                    <a:pt x="213" y="116"/>
                  </a:cubicBezTo>
                  <a:cubicBezTo>
                    <a:pt x="218" y="120"/>
                    <a:pt x="225" y="122"/>
                    <a:pt x="233" y="122"/>
                  </a:cubicBezTo>
                  <a:cubicBezTo>
                    <a:pt x="241" y="122"/>
                    <a:pt x="249" y="120"/>
                    <a:pt x="255" y="116"/>
                  </a:cubicBezTo>
                  <a:cubicBezTo>
                    <a:pt x="263" y="110"/>
                    <a:pt x="265" y="104"/>
                    <a:pt x="261" y="97"/>
                  </a:cubicBezTo>
                  <a:cubicBezTo>
                    <a:pt x="240" y="64"/>
                    <a:pt x="209" y="39"/>
                    <a:pt x="179" y="23"/>
                  </a:cubicBezTo>
                  <a:cubicBezTo>
                    <a:pt x="153" y="7"/>
                    <a:pt x="128" y="0"/>
                    <a:pt x="103"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69" name="Google Shape;2916;p56">
              <a:extLst>
                <a:ext uri="{FF2B5EF4-FFF2-40B4-BE49-F238E27FC236}">
                  <a16:creationId xmlns:a16="http://schemas.microsoft.com/office/drawing/2014/main" id="{3C8D19FD-FEFA-673E-13ED-E7413CAA520A}"/>
                </a:ext>
              </a:extLst>
            </p:cNvPr>
            <p:cNvSpPr/>
            <p:nvPr/>
          </p:nvSpPr>
          <p:spPr>
            <a:xfrm>
              <a:off x="-3479421" y="3875615"/>
              <a:ext cx="16348" cy="7959"/>
            </a:xfrm>
            <a:custGeom>
              <a:avLst/>
              <a:gdLst/>
              <a:ahLst/>
              <a:cxnLst/>
              <a:rect l="l" t="t" r="r" b="b"/>
              <a:pathLst>
                <a:path w="267" h="130" extrusionOk="0">
                  <a:moveTo>
                    <a:pt x="103" y="1"/>
                  </a:moveTo>
                  <a:cubicBezTo>
                    <a:pt x="43" y="1"/>
                    <a:pt x="4" y="48"/>
                    <a:pt x="0" y="119"/>
                  </a:cubicBezTo>
                  <a:cubicBezTo>
                    <a:pt x="0" y="119"/>
                    <a:pt x="31" y="130"/>
                    <a:pt x="44" y="130"/>
                  </a:cubicBezTo>
                  <a:cubicBezTo>
                    <a:pt x="48" y="130"/>
                    <a:pt x="50" y="129"/>
                    <a:pt x="50" y="127"/>
                  </a:cubicBezTo>
                  <a:cubicBezTo>
                    <a:pt x="49" y="80"/>
                    <a:pt x="70" y="52"/>
                    <a:pt x="103" y="52"/>
                  </a:cubicBezTo>
                  <a:cubicBezTo>
                    <a:pt x="119" y="52"/>
                    <a:pt x="136" y="56"/>
                    <a:pt x="154" y="67"/>
                  </a:cubicBezTo>
                  <a:cubicBezTo>
                    <a:pt x="175" y="80"/>
                    <a:pt x="185" y="94"/>
                    <a:pt x="213" y="117"/>
                  </a:cubicBezTo>
                  <a:cubicBezTo>
                    <a:pt x="218" y="121"/>
                    <a:pt x="225" y="122"/>
                    <a:pt x="233" y="122"/>
                  </a:cubicBezTo>
                  <a:cubicBezTo>
                    <a:pt x="241" y="122"/>
                    <a:pt x="249" y="120"/>
                    <a:pt x="255" y="117"/>
                  </a:cubicBezTo>
                  <a:cubicBezTo>
                    <a:pt x="264" y="111"/>
                    <a:pt x="266" y="105"/>
                    <a:pt x="262" y="98"/>
                  </a:cubicBezTo>
                  <a:cubicBezTo>
                    <a:pt x="240" y="66"/>
                    <a:pt x="210" y="42"/>
                    <a:pt x="180" y="23"/>
                  </a:cubicBezTo>
                  <a:cubicBezTo>
                    <a:pt x="154" y="9"/>
                    <a:pt x="128" y="1"/>
                    <a:pt x="103"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0" name="Google Shape;2917;p56">
              <a:extLst>
                <a:ext uri="{FF2B5EF4-FFF2-40B4-BE49-F238E27FC236}">
                  <a16:creationId xmlns:a16="http://schemas.microsoft.com/office/drawing/2014/main" id="{E64F035C-9181-0983-49A5-7551F36399EC}"/>
                </a:ext>
              </a:extLst>
            </p:cNvPr>
            <p:cNvSpPr/>
            <p:nvPr/>
          </p:nvSpPr>
          <p:spPr>
            <a:xfrm>
              <a:off x="-3470788" y="3870656"/>
              <a:ext cx="16225" cy="7959"/>
            </a:xfrm>
            <a:custGeom>
              <a:avLst/>
              <a:gdLst/>
              <a:ahLst/>
              <a:cxnLst/>
              <a:rect l="l" t="t" r="r" b="b"/>
              <a:pathLst>
                <a:path w="265" h="130" extrusionOk="0">
                  <a:moveTo>
                    <a:pt x="103" y="1"/>
                  </a:moveTo>
                  <a:cubicBezTo>
                    <a:pt x="43" y="1"/>
                    <a:pt x="2" y="48"/>
                    <a:pt x="0" y="119"/>
                  </a:cubicBezTo>
                  <a:cubicBezTo>
                    <a:pt x="0" y="119"/>
                    <a:pt x="31" y="130"/>
                    <a:pt x="44" y="130"/>
                  </a:cubicBezTo>
                  <a:cubicBezTo>
                    <a:pt x="48" y="130"/>
                    <a:pt x="50" y="129"/>
                    <a:pt x="50" y="127"/>
                  </a:cubicBezTo>
                  <a:cubicBezTo>
                    <a:pt x="49" y="80"/>
                    <a:pt x="69" y="52"/>
                    <a:pt x="103" y="52"/>
                  </a:cubicBezTo>
                  <a:cubicBezTo>
                    <a:pt x="117" y="52"/>
                    <a:pt x="135" y="56"/>
                    <a:pt x="153" y="67"/>
                  </a:cubicBezTo>
                  <a:cubicBezTo>
                    <a:pt x="175" y="80"/>
                    <a:pt x="184" y="94"/>
                    <a:pt x="212" y="117"/>
                  </a:cubicBezTo>
                  <a:cubicBezTo>
                    <a:pt x="217" y="121"/>
                    <a:pt x="224" y="123"/>
                    <a:pt x="231" y="123"/>
                  </a:cubicBezTo>
                  <a:cubicBezTo>
                    <a:pt x="240" y="123"/>
                    <a:pt x="248" y="120"/>
                    <a:pt x="255" y="117"/>
                  </a:cubicBezTo>
                  <a:cubicBezTo>
                    <a:pt x="263" y="112"/>
                    <a:pt x="265" y="104"/>
                    <a:pt x="260" y="98"/>
                  </a:cubicBezTo>
                  <a:cubicBezTo>
                    <a:pt x="239" y="66"/>
                    <a:pt x="209" y="41"/>
                    <a:pt x="178" y="23"/>
                  </a:cubicBezTo>
                  <a:cubicBezTo>
                    <a:pt x="152" y="9"/>
                    <a:pt x="126" y="1"/>
                    <a:pt x="103"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1" name="Google Shape;2918;p56">
              <a:extLst>
                <a:ext uri="{FF2B5EF4-FFF2-40B4-BE49-F238E27FC236}">
                  <a16:creationId xmlns:a16="http://schemas.microsoft.com/office/drawing/2014/main" id="{EB409FAB-41BA-68F3-732D-8B142152DE87}"/>
                </a:ext>
              </a:extLst>
            </p:cNvPr>
            <p:cNvSpPr/>
            <p:nvPr/>
          </p:nvSpPr>
          <p:spPr>
            <a:xfrm>
              <a:off x="-3462278" y="3865697"/>
              <a:ext cx="16348" cy="7959"/>
            </a:xfrm>
            <a:custGeom>
              <a:avLst/>
              <a:gdLst/>
              <a:ahLst/>
              <a:cxnLst/>
              <a:rect l="l" t="t" r="r" b="b"/>
              <a:pathLst>
                <a:path w="267" h="130" extrusionOk="0">
                  <a:moveTo>
                    <a:pt x="103" y="1"/>
                  </a:moveTo>
                  <a:cubicBezTo>
                    <a:pt x="44" y="1"/>
                    <a:pt x="3" y="48"/>
                    <a:pt x="1" y="119"/>
                  </a:cubicBezTo>
                  <a:cubicBezTo>
                    <a:pt x="1" y="119"/>
                    <a:pt x="32" y="130"/>
                    <a:pt x="45" y="130"/>
                  </a:cubicBezTo>
                  <a:cubicBezTo>
                    <a:pt x="48" y="130"/>
                    <a:pt x="50" y="129"/>
                    <a:pt x="50" y="127"/>
                  </a:cubicBezTo>
                  <a:cubicBezTo>
                    <a:pt x="49" y="80"/>
                    <a:pt x="71" y="51"/>
                    <a:pt x="103" y="51"/>
                  </a:cubicBezTo>
                  <a:cubicBezTo>
                    <a:pt x="119" y="51"/>
                    <a:pt x="136" y="56"/>
                    <a:pt x="154" y="67"/>
                  </a:cubicBezTo>
                  <a:cubicBezTo>
                    <a:pt x="175" y="80"/>
                    <a:pt x="186" y="94"/>
                    <a:pt x="214" y="117"/>
                  </a:cubicBezTo>
                  <a:cubicBezTo>
                    <a:pt x="218" y="121"/>
                    <a:pt x="225" y="123"/>
                    <a:pt x="232" y="123"/>
                  </a:cubicBezTo>
                  <a:cubicBezTo>
                    <a:pt x="241" y="123"/>
                    <a:pt x="249" y="120"/>
                    <a:pt x="255" y="117"/>
                  </a:cubicBezTo>
                  <a:cubicBezTo>
                    <a:pt x="263" y="112"/>
                    <a:pt x="267" y="104"/>
                    <a:pt x="262" y="98"/>
                  </a:cubicBezTo>
                  <a:cubicBezTo>
                    <a:pt x="241" y="66"/>
                    <a:pt x="210" y="41"/>
                    <a:pt x="180" y="23"/>
                  </a:cubicBezTo>
                  <a:cubicBezTo>
                    <a:pt x="153" y="9"/>
                    <a:pt x="128" y="1"/>
                    <a:pt x="103"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2" name="Google Shape;2919;p56">
              <a:extLst>
                <a:ext uri="{FF2B5EF4-FFF2-40B4-BE49-F238E27FC236}">
                  <a16:creationId xmlns:a16="http://schemas.microsoft.com/office/drawing/2014/main" id="{734F7F71-40E3-5B13-F912-4990965EB3A6}"/>
                </a:ext>
              </a:extLst>
            </p:cNvPr>
            <p:cNvSpPr/>
            <p:nvPr/>
          </p:nvSpPr>
          <p:spPr>
            <a:xfrm>
              <a:off x="-3453707" y="3860738"/>
              <a:ext cx="16348" cy="7959"/>
            </a:xfrm>
            <a:custGeom>
              <a:avLst/>
              <a:gdLst/>
              <a:ahLst/>
              <a:cxnLst/>
              <a:rect l="l" t="t" r="r" b="b"/>
              <a:pathLst>
                <a:path w="267" h="130" extrusionOk="0">
                  <a:moveTo>
                    <a:pt x="104" y="1"/>
                  </a:moveTo>
                  <a:cubicBezTo>
                    <a:pt x="44" y="1"/>
                    <a:pt x="4" y="48"/>
                    <a:pt x="0" y="119"/>
                  </a:cubicBezTo>
                  <a:cubicBezTo>
                    <a:pt x="0" y="119"/>
                    <a:pt x="32" y="129"/>
                    <a:pt x="45" y="129"/>
                  </a:cubicBezTo>
                  <a:cubicBezTo>
                    <a:pt x="48" y="129"/>
                    <a:pt x="50" y="129"/>
                    <a:pt x="50" y="127"/>
                  </a:cubicBezTo>
                  <a:cubicBezTo>
                    <a:pt x="50" y="80"/>
                    <a:pt x="70" y="51"/>
                    <a:pt x="104" y="51"/>
                  </a:cubicBezTo>
                  <a:cubicBezTo>
                    <a:pt x="119" y="51"/>
                    <a:pt x="136" y="57"/>
                    <a:pt x="155" y="67"/>
                  </a:cubicBezTo>
                  <a:cubicBezTo>
                    <a:pt x="176" y="80"/>
                    <a:pt x="190" y="90"/>
                    <a:pt x="213" y="117"/>
                  </a:cubicBezTo>
                  <a:cubicBezTo>
                    <a:pt x="219" y="120"/>
                    <a:pt x="227" y="122"/>
                    <a:pt x="234" y="122"/>
                  </a:cubicBezTo>
                  <a:cubicBezTo>
                    <a:pt x="242" y="122"/>
                    <a:pt x="249" y="120"/>
                    <a:pt x="255" y="117"/>
                  </a:cubicBezTo>
                  <a:cubicBezTo>
                    <a:pt x="264" y="112"/>
                    <a:pt x="266" y="105"/>
                    <a:pt x="262" y="98"/>
                  </a:cubicBezTo>
                  <a:cubicBezTo>
                    <a:pt x="238" y="67"/>
                    <a:pt x="210" y="41"/>
                    <a:pt x="180" y="23"/>
                  </a:cubicBezTo>
                  <a:cubicBezTo>
                    <a:pt x="154" y="9"/>
                    <a:pt x="128" y="1"/>
                    <a:pt x="104"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3" name="Google Shape;2920;p56">
              <a:extLst>
                <a:ext uri="{FF2B5EF4-FFF2-40B4-BE49-F238E27FC236}">
                  <a16:creationId xmlns:a16="http://schemas.microsoft.com/office/drawing/2014/main" id="{663DCDED-AF88-5F0B-7FBD-671E82CB6395}"/>
                </a:ext>
              </a:extLst>
            </p:cNvPr>
            <p:cNvSpPr/>
            <p:nvPr/>
          </p:nvSpPr>
          <p:spPr>
            <a:xfrm>
              <a:off x="-2979524" y="3594905"/>
              <a:ext cx="158578" cy="91351"/>
            </a:xfrm>
            <a:custGeom>
              <a:avLst/>
              <a:gdLst/>
              <a:ahLst/>
              <a:cxnLst/>
              <a:rect l="l" t="t" r="r" b="b"/>
              <a:pathLst>
                <a:path w="2590" h="1492" extrusionOk="0">
                  <a:moveTo>
                    <a:pt x="903" y="0"/>
                  </a:moveTo>
                  <a:cubicBezTo>
                    <a:pt x="890" y="0"/>
                    <a:pt x="876" y="3"/>
                    <a:pt x="865" y="9"/>
                  </a:cubicBezTo>
                  <a:lnTo>
                    <a:pt x="16" y="500"/>
                  </a:lnTo>
                  <a:cubicBezTo>
                    <a:pt x="5" y="506"/>
                    <a:pt x="0" y="514"/>
                    <a:pt x="0" y="522"/>
                  </a:cubicBezTo>
                  <a:cubicBezTo>
                    <a:pt x="0" y="530"/>
                    <a:pt x="5" y="537"/>
                    <a:pt x="16" y="543"/>
                  </a:cubicBezTo>
                  <a:lnTo>
                    <a:pt x="1643" y="1483"/>
                  </a:lnTo>
                  <a:cubicBezTo>
                    <a:pt x="1654" y="1489"/>
                    <a:pt x="1667" y="1492"/>
                    <a:pt x="1681" y="1492"/>
                  </a:cubicBezTo>
                  <a:cubicBezTo>
                    <a:pt x="1694" y="1492"/>
                    <a:pt x="1708" y="1489"/>
                    <a:pt x="1719" y="1483"/>
                  </a:cubicBezTo>
                  <a:lnTo>
                    <a:pt x="2569" y="993"/>
                  </a:lnTo>
                  <a:cubicBezTo>
                    <a:pt x="2589" y="980"/>
                    <a:pt x="2589" y="961"/>
                    <a:pt x="2569" y="949"/>
                  </a:cubicBezTo>
                  <a:lnTo>
                    <a:pt x="941" y="9"/>
                  </a:lnTo>
                  <a:cubicBezTo>
                    <a:pt x="931" y="3"/>
                    <a:pt x="917" y="0"/>
                    <a:pt x="9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4" name="Google Shape;2921;p56">
              <a:extLst>
                <a:ext uri="{FF2B5EF4-FFF2-40B4-BE49-F238E27FC236}">
                  <a16:creationId xmlns:a16="http://schemas.microsoft.com/office/drawing/2014/main" id="{D4588642-909D-51D5-93F9-31B9EE5A8430}"/>
                </a:ext>
              </a:extLst>
            </p:cNvPr>
            <p:cNvSpPr/>
            <p:nvPr/>
          </p:nvSpPr>
          <p:spPr>
            <a:xfrm>
              <a:off x="-2979524" y="3621660"/>
              <a:ext cx="158210" cy="32756"/>
            </a:xfrm>
            <a:custGeom>
              <a:avLst/>
              <a:gdLst/>
              <a:ahLst/>
              <a:cxnLst/>
              <a:rect l="l" t="t" r="r" b="b"/>
              <a:pathLst>
                <a:path w="2584" h="535" extrusionOk="0">
                  <a:moveTo>
                    <a:pt x="0" y="1"/>
                  </a:moveTo>
                  <a:lnTo>
                    <a:pt x="0" y="85"/>
                  </a:lnTo>
                  <a:lnTo>
                    <a:pt x="2584" y="534"/>
                  </a:lnTo>
                  <a:lnTo>
                    <a:pt x="2584" y="451"/>
                  </a:lnTo>
                  <a:lnTo>
                    <a:pt x="0" y="1"/>
                  </a:lnTo>
                  <a:close/>
                </a:path>
              </a:pathLst>
            </a:custGeom>
            <a:solidFill>
              <a:srgbClr val="4A4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5" name="Google Shape;2922;p56">
              <a:extLst>
                <a:ext uri="{FF2B5EF4-FFF2-40B4-BE49-F238E27FC236}">
                  <a16:creationId xmlns:a16="http://schemas.microsoft.com/office/drawing/2014/main" id="{BB0757D3-FE25-F548-35BB-0956896608DB}"/>
                </a:ext>
              </a:extLst>
            </p:cNvPr>
            <p:cNvSpPr/>
            <p:nvPr/>
          </p:nvSpPr>
          <p:spPr>
            <a:xfrm>
              <a:off x="-2979524" y="3589701"/>
              <a:ext cx="158578" cy="91412"/>
            </a:xfrm>
            <a:custGeom>
              <a:avLst/>
              <a:gdLst/>
              <a:ahLst/>
              <a:cxnLst/>
              <a:rect l="l" t="t" r="r" b="b"/>
              <a:pathLst>
                <a:path w="2590" h="1493" extrusionOk="0">
                  <a:moveTo>
                    <a:pt x="903" y="1"/>
                  </a:moveTo>
                  <a:cubicBezTo>
                    <a:pt x="890" y="1"/>
                    <a:pt x="876" y="3"/>
                    <a:pt x="865" y="9"/>
                  </a:cubicBezTo>
                  <a:lnTo>
                    <a:pt x="16" y="500"/>
                  </a:lnTo>
                  <a:cubicBezTo>
                    <a:pt x="5" y="506"/>
                    <a:pt x="0" y="514"/>
                    <a:pt x="0" y="521"/>
                  </a:cubicBezTo>
                  <a:cubicBezTo>
                    <a:pt x="0" y="530"/>
                    <a:pt x="5" y="537"/>
                    <a:pt x="16" y="544"/>
                  </a:cubicBezTo>
                  <a:lnTo>
                    <a:pt x="1643" y="1483"/>
                  </a:lnTo>
                  <a:cubicBezTo>
                    <a:pt x="1654" y="1489"/>
                    <a:pt x="1667" y="1492"/>
                    <a:pt x="1681" y="1492"/>
                  </a:cubicBezTo>
                  <a:cubicBezTo>
                    <a:pt x="1694" y="1492"/>
                    <a:pt x="1708" y="1489"/>
                    <a:pt x="1719" y="1483"/>
                  </a:cubicBezTo>
                  <a:lnTo>
                    <a:pt x="2569" y="993"/>
                  </a:lnTo>
                  <a:cubicBezTo>
                    <a:pt x="2589" y="981"/>
                    <a:pt x="2589" y="962"/>
                    <a:pt x="2569" y="949"/>
                  </a:cubicBezTo>
                  <a:lnTo>
                    <a:pt x="941" y="9"/>
                  </a:lnTo>
                  <a:cubicBezTo>
                    <a:pt x="931" y="3"/>
                    <a:pt x="917" y="1"/>
                    <a:pt x="9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6" name="Google Shape;2923;p56">
              <a:extLst>
                <a:ext uri="{FF2B5EF4-FFF2-40B4-BE49-F238E27FC236}">
                  <a16:creationId xmlns:a16="http://schemas.microsoft.com/office/drawing/2014/main" id="{0226DAD3-5792-F954-D14B-651927642098}"/>
                </a:ext>
              </a:extLst>
            </p:cNvPr>
            <p:cNvSpPr/>
            <p:nvPr/>
          </p:nvSpPr>
          <p:spPr>
            <a:xfrm>
              <a:off x="-2969606" y="3595456"/>
              <a:ext cx="140638" cy="81248"/>
            </a:xfrm>
            <a:custGeom>
              <a:avLst/>
              <a:gdLst/>
              <a:ahLst/>
              <a:cxnLst/>
              <a:rect l="l" t="t" r="r" b="b"/>
              <a:pathLst>
                <a:path w="2297" h="1327" extrusionOk="0">
                  <a:moveTo>
                    <a:pt x="833" y="1"/>
                  </a:moveTo>
                  <a:cubicBezTo>
                    <a:pt x="833" y="1"/>
                    <a:pt x="774" y="34"/>
                    <a:pt x="765" y="39"/>
                  </a:cubicBezTo>
                  <a:lnTo>
                    <a:pt x="695" y="79"/>
                  </a:lnTo>
                  <a:lnTo>
                    <a:pt x="503" y="191"/>
                  </a:lnTo>
                  <a:lnTo>
                    <a:pt x="378" y="263"/>
                  </a:lnTo>
                  <a:lnTo>
                    <a:pt x="1" y="480"/>
                  </a:lnTo>
                  <a:lnTo>
                    <a:pt x="1464" y="1326"/>
                  </a:lnTo>
                  <a:lnTo>
                    <a:pt x="2297" y="846"/>
                  </a:lnTo>
                  <a:lnTo>
                    <a:pt x="8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7" name="Google Shape;2924;p56">
              <a:extLst>
                <a:ext uri="{FF2B5EF4-FFF2-40B4-BE49-F238E27FC236}">
                  <a16:creationId xmlns:a16="http://schemas.microsoft.com/office/drawing/2014/main" id="{7173E2D2-D7DA-02E1-E427-16B00EAE663E}"/>
                </a:ext>
              </a:extLst>
            </p:cNvPr>
            <p:cNvSpPr/>
            <p:nvPr/>
          </p:nvSpPr>
          <p:spPr>
            <a:xfrm>
              <a:off x="-2956932" y="3602680"/>
              <a:ext cx="17266" cy="10164"/>
            </a:xfrm>
            <a:custGeom>
              <a:avLst/>
              <a:gdLst/>
              <a:ahLst/>
              <a:cxnLst/>
              <a:rect l="l" t="t" r="r" b="b"/>
              <a:pathLst>
                <a:path w="282" h="166" extrusionOk="0">
                  <a:moveTo>
                    <a:pt x="219" y="0"/>
                  </a:moveTo>
                  <a:cubicBezTo>
                    <a:pt x="216" y="0"/>
                    <a:pt x="213" y="1"/>
                    <a:pt x="210" y="2"/>
                  </a:cubicBezTo>
                  <a:cubicBezTo>
                    <a:pt x="210" y="2"/>
                    <a:pt x="1" y="124"/>
                    <a:pt x="1" y="133"/>
                  </a:cubicBezTo>
                  <a:lnTo>
                    <a:pt x="55" y="164"/>
                  </a:lnTo>
                  <a:cubicBezTo>
                    <a:pt x="57" y="165"/>
                    <a:pt x="60" y="166"/>
                    <a:pt x="63" y="166"/>
                  </a:cubicBezTo>
                  <a:cubicBezTo>
                    <a:pt x="66" y="166"/>
                    <a:pt x="69" y="165"/>
                    <a:pt x="71" y="164"/>
                  </a:cubicBezTo>
                  <a:cubicBezTo>
                    <a:pt x="71" y="164"/>
                    <a:pt x="281" y="43"/>
                    <a:pt x="281" y="34"/>
                  </a:cubicBezTo>
                  <a:lnTo>
                    <a:pt x="226" y="2"/>
                  </a:lnTo>
                  <a:cubicBezTo>
                    <a:pt x="224" y="1"/>
                    <a:pt x="222" y="0"/>
                    <a:pt x="2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8" name="Google Shape;2925;p56">
              <a:extLst>
                <a:ext uri="{FF2B5EF4-FFF2-40B4-BE49-F238E27FC236}">
                  <a16:creationId xmlns:a16="http://schemas.microsoft.com/office/drawing/2014/main" id="{8AD8F8A6-58A5-DE86-9AE8-9982E6ED8C20}"/>
                </a:ext>
              </a:extLst>
            </p:cNvPr>
            <p:cNvSpPr/>
            <p:nvPr/>
          </p:nvSpPr>
          <p:spPr>
            <a:xfrm>
              <a:off x="-2449872" y="4085184"/>
              <a:ext cx="338830" cy="436242"/>
            </a:xfrm>
            <a:custGeom>
              <a:avLst/>
              <a:gdLst/>
              <a:ahLst/>
              <a:cxnLst/>
              <a:rect l="l" t="t" r="r" b="b"/>
              <a:pathLst>
                <a:path w="5534" h="7125" extrusionOk="0">
                  <a:moveTo>
                    <a:pt x="3716" y="0"/>
                  </a:moveTo>
                  <a:cubicBezTo>
                    <a:pt x="3371" y="0"/>
                    <a:pt x="2982" y="113"/>
                    <a:pt x="2569" y="351"/>
                  </a:cubicBezTo>
                  <a:cubicBezTo>
                    <a:pt x="1151" y="1170"/>
                    <a:pt x="1" y="3161"/>
                    <a:pt x="1" y="4799"/>
                  </a:cubicBezTo>
                  <a:cubicBezTo>
                    <a:pt x="1" y="5618"/>
                    <a:pt x="288" y="6193"/>
                    <a:pt x="753" y="6461"/>
                  </a:cubicBezTo>
                  <a:lnTo>
                    <a:pt x="1902" y="7125"/>
                  </a:lnTo>
                  <a:lnTo>
                    <a:pt x="5533" y="834"/>
                  </a:lnTo>
                  <a:lnTo>
                    <a:pt x="4385" y="171"/>
                  </a:lnTo>
                  <a:cubicBezTo>
                    <a:pt x="4190" y="59"/>
                    <a:pt x="3965" y="0"/>
                    <a:pt x="3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79" name="Google Shape;2926;p56">
              <a:extLst>
                <a:ext uri="{FF2B5EF4-FFF2-40B4-BE49-F238E27FC236}">
                  <a16:creationId xmlns:a16="http://schemas.microsoft.com/office/drawing/2014/main" id="{FDAFF9E8-A86B-5125-21BB-43BF98299460}"/>
                </a:ext>
              </a:extLst>
            </p:cNvPr>
            <p:cNvSpPr/>
            <p:nvPr/>
          </p:nvSpPr>
          <p:spPr>
            <a:xfrm>
              <a:off x="-2379526" y="4125775"/>
              <a:ext cx="314523" cy="406118"/>
            </a:xfrm>
            <a:custGeom>
              <a:avLst/>
              <a:gdLst/>
              <a:ahLst/>
              <a:cxnLst/>
              <a:rect l="l" t="t" r="r" b="b"/>
              <a:pathLst>
                <a:path w="5137" h="6633" extrusionOk="0">
                  <a:moveTo>
                    <a:pt x="3716" y="0"/>
                  </a:moveTo>
                  <a:cubicBezTo>
                    <a:pt x="3371" y="0"/>
                    <a:pt x="2981" y="113"/>
                    <a:pt x="2569" y="352"/>
                  </a:cubicBezTo>
                  <a:cubicBezTo>
                    <a:pt x="1150" y="1170"/>
                    <a:pt x="1" y="3161"/>
                    <a:pt x="1" y="4800"/>
                  </a:cubicBezTo>
                  <a:cubicBezTo>
                    <a:pt x="1" y="5961"/>
                    <a:pt x="579" y="6633"/>
                    <a:pt x="1421" y="6633"/>
                  </a:cubicBezTo>
                  <a:cubicBezTo>
                    <a:pt x="1767" y="6633"/>
                    <a:pt x="2157" y="6520"/>
                    <a:pt x="2569" y="6281"/>
                  </a:cubicBezTo>
                  <a:cubicBezTo>
                    <a:pt x="3987" y="5463"/>
                    <a:pt x="5136" y="3472"/>
                    <a:pt x="5136" y="1834"/>
                  </a:cubicBezTo>
                  <a:cubicBezTo>
                    <a:pt x="5136" y="672"/>
                    <a:pt x="4558" y="0"/>
                    <a:pt x="3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0" name="Google Shape;2927;p56">
              <a:extLst>
                <a:ext uri="{FF2B5EF4-FFF2-40B4-BE49-F238E27FC236}">
                  <a16:creationId xmlns:a16="http://schemas.microsoft.com/office/drawing/2014/main" id="{12D32E29-861E-44DD-05FD-1158F1469C2E}"/>
                </a:ext>
              </a:extLst>
            </p:cNvPr>
            <p:cNvSpPr/>
            <p:nvPr/>
          </p:nvSpPr>
          <p:spPr>
            <a:xfrm>
              <a:off x="-2297546" y="4210019"/>
              <a:ext cx="167149" cy="247234"/>
            </a:xfrm>
            <a:custGeom>
              <a:avLst/>
              <a:gdLst/>
              <a:ahLst/>
              <a:cxnLst/>
              <a:rect l="l" t="t" r="r" b="b"/>
              <a:pathLst>
                <a:path w="2730" h="4038" extrusionOk="0">
                  <a:moveTo>
                    <a:pt x="2133" y="0"/>
                  </a:moveTo>
                  <a:lnTo>
                    <a:pt x="1365" y="1329"/>
                  </a:lnTo>
                  <a:lnTo>
                    <a:pt x="598" y="887"/>
                  </a:lnTo>
                  <a:lnTo>
                    <a:pt x="0" y="1921"/>
                  </a:lnTo>
                  <a:lnTo>
                    <a:pt x="768" y="2364"/>
                  </a:lnTo>
                  <a:lnTo>
                    <a:pt x="0" y="3693"/>
                  </a:lnTo>
                  <a:lnTo>
                    <a:pt x="598" y="4037"/>
                  </a:lnTo>
                  <a:lnTo>
                    <a:pt x="1365" y="2709"/>
                  </a:lnTo>
                  <a:lnTo>
                    <a:pt x="2133" y="3152"/>
                  </a:lnTo>
                  <a:lnTo>
                    <a:pt x="2730" y="2117"/>
                  </a:lnTo>
                  <a:lnTo>
                    <a:pt x="1963" y="1674"/>
                  </a:lnTo>
                  <a:lnTo>
                    <a:pt x="2730" y="345"/>
                  </a:lnTo>
                  <a:lnTo>
                    <a:pt x="2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1" name="Google Shape;2928;p56">
              <a:extLst>
                <a:ext uri="{FF2B5EF4-FFF2-40B4-BE49-F238E27FC236}">
                  <a16:creationId xmlns:a16="http://schemas.microsoft.com/office/drawing/2014/main" id="{7F9A5FA9-0495-16C6-AF2D-4B622E308329}"/>
                </a:ext>
              </a:extLst>
            </p:cNvPr>
            <p:cNvSpPr/>
            <p:nvPr/>
          </p:nvSpPr>
          <p:spPr>
            <a:xfrm>
              <a:off x="-2816974" y="4370180"/>
              <a:ext cx="338891" cy="436303"/>
            </a:xfrm>
            <a:custGeom>
              <a:avLst/>
              <a:gdLst/>
              <a:ahLst/>
              <a:cxnLst/>
              <a:rect l="l" t="t" r="r" b="b"/>
              <a:pathLst>
                <a:path w="5535" h="7126" extrusionOk="0">
                  <a:moveTo>
                    <a:pt x="3716" y="1"/>
                  </a:moveTo>
                  <a:cubicBezTo>
                    <a:pt x="3371" y="1"/>
                    <a:pt x="2982" y="113"/>
                    <a:pt x="2569" y="351"/>
                  </a:cubicBezTo>
                  <a:cubicBezTo>
                    <a:pt x="1150" y="1170"/>
                    <a:pt x="1" y="3162"/>
                    <a:pt x="1" y="4799"/>
                  </a:cubicBezTo>
                  <a:cubicBezTo>
                    <a:pt x="1" y="5618"/>
                    <a:pt x="289" y="6193"/>
                    <a:pt x="753" y="6463"/>
                  </a:cubicBezTo>
                  <a:lnTo>
                    <a:pt x="1901" y="7126"/>
                  </a:lnTo>
                  <a:lnTo>
                    <a:pt x="5534" y="835"/>
                  </a:lnTo>
                  <a:lnTo>
                    <a:pt x="4386" y="171"/>
                  </a:lnTo>
                  <a:cubicBezTo>
                    <a:pt x="4191" y="59"/>
                    <a:pt x="3965" y="1"/>
                    <a:pt x="37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2" name="Google Shape;2929;p56">
              <a:extLst>
                <a:ext uri="{FF2B5EF4-FFF2-40B4-BE49-F238E27FC236}">
                  <a16:creationId xmlns:a16="http://schemas.microsoft.com/office/drawing/2014/main" id="{1A672217-10E1-8210-DF94-390768D83FB5}"/>
                </a:ext>
              </a:extLst>
            </p:cNvPr>
            <p:cNvSpPr/>
            <p:nvPr/>
          </p:nvSpPr>
          <p:spPr>
            <a:xfrm>
              <a:off x="-2762178" y="4410832"/>
              <a:ext cx="345197" cy="406179"/>
            </a:xfrm>
            <a:custGeom>
              <a:avLst/>
              <a:gdLst/>
              <a:ahLst/>
              <a:cxnLst/>
              <a:rect l="l" t="t" r="r" b="b"/>
              <a:pathLst>
                <a:path w="5638" h="6634" extrusionOk="0">
                  <a:moveTo>
                    <a:pt x="3968" y="1"/>
                  </a:moveTo>
                  <a:cubicBezTo>
                    <a:pt x="3006" y="1"/>
                    <a:pt x="1806" y="880"/>
                    <a:pt x="1003" y="2268"/>
                  </a:cubicBezTo>
                  <a:cubicBezTo>
                    <a:pt x="1" y="4006"/>
                    <a:pt x="1" y="5883"/>
                    <a:pt x="1003" y="6463"/>
                  </a:cubicBezTo>
                  <a:cubicBezTo>
                    <a:pt x="1204" y="6579"/>
                    <a:pt x="1430" y="6634"/>
                    <a:pt x="1670" y="6634"/>
                  </a:cubicBezTo>
                  <a:cubicBezTo>
                    <a:pt x="2632" y="6634"/>
                    <a:pt x="3833" y="5755"/>
                    <a:pt x="4636" y="4365"/>
                  </a:cubicBezTo>
                  <a:cubicBezTo>
                    <a:pt x="5638" y="2629"/>
                    <a:pt x="5638" y="752"/>
                    <a:pt x="4636" y="172"/>
                  </a:cubicBezTo>
                  <a:cubicBezTo>
                    <a:pt x="4435" y="56"/>
                    <a:pt x="4209" y="1"/>
                    <a:pt x="39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3" name="Google Shape;2930;p56">
              <a:extLst>
                <a:ext uri="{FF2B5EF4-FFF2-40B4-BE49-F238E27FC236}">
                  <a16:creationId xmlns:a16="http://schemas.microsoft.com/office/drawing/2014/main" id="{B686392E-8FE3-435D-4B5F-026A82CA3ABA}"/>
                </a:ext>
              </a:extLst>
            </p:cNvPr>
            <p:cNvSpPr/>
            <p:nvPr/>
          </p:nvSpPr>
          <p:spPr>
            <a:xfrm>
              <a:off x="-2670953" y="4460546"/>
              <a:ext cx="186069" cy="295236"/>
            </a:xfrm>
            <a:custGeom>
              <a:avLst/>
              <a:gdLst/>
              <a:ahLst/>
              <a:cxnLst/>
              <a:rect l="l" t="t" r="r" b="b"/>
              <a:pathLst>
                <a:path w="3039" h="4822" extrusionOk="0">
                  <a:moveTo>
                    <a:pt x="3039" y="0"/>
                  </a:moveTo>
                  <a:lnTo>
                    <a:pt x="2156" y="511"/>
                  </a:lnTo>
                  <a:lnTo>
                    <a:pt x="1333" y="3345"/>
                  </a:lnTo>
                  <a:lnTo>
                    <a:pt x="884" y="2313"/>
                  </a:lnTo>
                  <a:lnTo>
                    <a:pt x="1" y="2822"/>
                  </a:lnTo>
                  <a:lnTo>
                    <a:pt x="872" y="4821"/>
                  </a:lnTo>
                  <a:lnTo>
                    <a:pt x="912" y="4799"/>
                  </a:lnTo>
                  <a:lnTo>
                    <a:pt x="1755" y="4312"/>
                  </a:lnTo>
                  <a:lnTo>
                    <a:pt x="1794" y="4288"/>
                  </a:lnTo>
                  <a:lnTo>
                    <a:pt x="3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4" name="Google Shape;2931;p56">
              <a:extLst>
                <a:ext uri="{FF2B5EF4-FFF2-40B4-BE49-F238E27FC236}">
                  <a16:creationId xmlns:a16="http://schemas.microsoft.com/office/drawing/2014/main" id="{B553C487-00AC-845F-3448-1FC71AB0CA9F}"/>
                </a:ext>
              </a:extLst>
            </p:cNvPr>
            <p:cNvSpPr/>
            <p:nvPr/>
          </p:nvSpPr>
          <p:spPr>
            <a:xfrm>
              <a:off x="-2650627" y="3074565"/>
              <a:ext cx="609514" cy="381750"/>
            </a:xfrm>
            <a:custGeom>
              <a:avLst/>
              <a:gdLst/>
              <a:ahLst/>
              <a:cxnLst/>
              <a:rect l="l" t="t" r="r" b="b"/>
              <a:pathLst>
                <a:path w="9955" h="6235" extrusionOk="0">
                  <a:moveTo>
                    <a:pt x="9954" y="0"/>
                  </a:moveTo>
                  <a:cubicBezTo>
                    <a:pt x="9954" y="251"/>
                    <a:pt x="9829" y="487"/>
                    <a:pt x="9631" y="620"/>
                  </a:cubicBezTo>
                  <a:cubicBezTo>
                    <a:pt x="9460" y="738"/>
                    <a:pt x="9202" y="836"/>
                    <a:pt x="8921" y="898"/>
                  </a:cubicBezTo>
                  <a:cubicBezTo>
                    <a:pt x="8697" y="949"/>
                    <a:pt x="8457" y="978"/>
                    <a:pt x="8236" y="978"/>
                  </a:cubicBezTo>
                  <a:cubicBezTo>
                    <a:pt x="8200" y="978"/>
                    <a:pt x="8164" y="977"/>
                    <a:pt x="8129" y="975"/>
                  </a:cubicBezTo>
                  <a:cubicBezTo>
                    <a:pt x="8102" y="975"/>
                    <a:pt x="8078" y="974"/>
                    <a:pt x="8054" y="974"/>
                  </a:cubicBezTo>
                  <a:cubicBezTo>
                    <a:pt x="7840" y="974"/>
                    <a:pt x="7643" y="1018"/>
                    <a:pt x="7505" y="1099"/>
                  </a:cubicBezTo>
                  <a:lnTo>
                    <a:pt x="6839" y="1483"/>
                  </a:lnTo>
                  <a:lnTo>
                    <a:pt x="5047" y="2518"/>
                  </a:lnTo>
                  <a:lnTo>
                    <a:pt x="4392" y="2896"/>
                  </a:lnTo>
                  <a:lnTo>
                    <a:pt x="2067" y="4240"/>
                  </a:lnTo>
                  <a:cubicBezTo>
                    <a:pt x="1965" y="4299"/>
                    <a:pt x="1893" y="4375"/>
                    <a:pt x="1863" y="4463"/>
                  </a:cubicBezTo>
                  <a:cubicBezTo>
                    <a:pt x="1852" y="4501"/>
                    <a:pt x="1846" y="4543"/>
                    <a:pt x="1850" y="4584"/>
                  </a:cubicBezTo>
                  <a:cubicBezTo>
                    <a:pt x="1850" y="4593"/>
                    <a:pt x="1852" y="4604"/>
                    <a:pt x="1853" y="4614"/>
                  </a:cubicBezTo>
                  <a:cubicBezTo>
                    <a:pt x="1940" y="5101"/>
                    <a:pt x="1585" y="5480"/>
                    <a:pt x="895" y="5671"/>
                  </a:cubicBezTo>
                  <a:cubicBezTo>
                    <a:pt x="825" y="5692"/>
                    <a:pt x="749" y="5712"/>
                    <a:pt x="670" y="5726"/>
                  </a:cubicBezTo>
                  <a:cubicBezTo>
                    <a:pt x="586" y="5744"/>
                    <a:pt x="499" y="5759"/>
                    <a:pt x="407" y="5770"/>
                  </a:cubicBezTo>
                  <a:lnTo>
                    <a:pt x="386" y="5773"/>
                  </a:lnTo>
                  <a:cubicBezTo>
                    <a:pt x="375" y="5776"/>
                    <a:pt x="363" y="5777"/>
                    <a:pt x="350" y="5778"/>
                  </a:cubicBezTo>
                  <a:cubicBezTo>
                    <a:pt x="290" y="5787"/>
                    <a:pt x="216" y="5795"/>
                    <a:pt x="157" y="5795"/>
                  </a:cubicBezTo>
                  <a:cubicBezTo>
                    <a:pt x="91" y="5795"/>
                    <a:pt x="41" y="5784"/>
                    <a:pt x="16" y="5758"/>
                  </a:cubicBezTo>
                  <a:cubicBezTo>
                    <a:pt x="8" y="5749"/>
                    <a:pt x="3" y="5741"/>
                    <a:pt x="1" y="5731"/>
                  </a:cubicBezTo>
                  <a:lnTo>
                    <a:pt x="1" y="6157"/>
                  </a:lnTo>
                  <a:cubicBezTo>
                    <a:pt x="1" y="6157"/>
                    <a:pt x="1" y="6183"/>
                    <a:pt x="7" y="6183"/>
                  </a:cubicBezTo>
                  <a:cubicBezTo>
                    <a:pt x="7" y="6183"/>
                    <a:pt x="7" y="6183"/>
                    <a:pt x="8" y="6183"/>
                  </a:cubicBezTo>
                  <a:cubicBezTo>
                    <a:pt x="11" y="6188"/>
                    <a:pt x="12" y="6194"/>
                    <a:pt x="16" y="6197"/>
                  </a:cubicBezTo>
                  <a:cubicBezTo>
                    <a:pt x="41" y="6221"/>
                    <a:pt x="91" y="6234"/>
                    <a:pt x="157" y="6234"/>
                  </a:cubicBezTo>
                  <a:cubicBezTo>
                    <a:pt x="228" y="6234"/>
                    <a:pt x="323" y="6219"/>
                    <a:pt x="386" y="6212"/>
                  </a:cubicBezTo>
                  <a:lnTo>
                    <a:pt x="407" y="6209"/>
                  </a:lnTo>
                  <a:cubicBezTo>
                    <a:pt x="1359" y="6084"/>
                    <a:pt x="1894" y="5692"/>
                    <a:pt x="1865" y="5151"/>
                  </a:cubicBezTo>
                  <a:lnTo>
                    <a:pt x="1865" y="4917"/>
                  </a:lnTo>
                  <a:cubicBezTo>
                    <a:pt x="1892" y="4824"/>
                    <a:pt x="1958" y="4741"/>
                    <a:pt x="2067" y="4677"/>
                  </a:cubicBezTo>
                  <a:lnTo>
                    <a:pt x="4395" y="3334"/>
                  </a:lnTo>
                  <a:lnTo>
                    <a:pt x="5334" y="2791"/>
                  </a:lnTo>
                  <a:lnTo>
                    <a:pt x="6839" y="1922"/>
                  </a:lnTo>
                  <a:lnTo>
                    <a:pt x="7505" y="1537"/>
                  </a:lnTo>
                  <a:cubicBezTo>
                    <a:pt x="7643" y="1455"/>
                    <a:pt x="7842" y="1411"/>
                    <a:pt x="8054" y="1411"/>
                  </a:cubicBezTo>
                  <a:cubicBezTo>
                    <a:pt x="8078" y="1411"/>
                    <a:pt x="8102" y="1413"/>
                    <a:pt x="8129" y="1415"/>
                  </a:cubicBezTo>
                  <a:cubicBezTo>
                    <a:pt x="8166" y="1416"/>
                    <a:pt x="8205" y="1417"/>
                    <a:pt x="8243" y="1417"/>
                  </a:cubicBezTo>
                  <a:cubicBezTo>
                    <a:pt x="8742" y="1417"/>
                    <a:pt x="9326" y="1267"/>
                    <a:pt x="9631" y="1058"/>
                  </a:cubicBezTo>
                  <a:cubicBezTo>
                    <a:pt x="9829" y="925"/>
                    <a:pt x="9954" y="692"/>
                    <a:pt x="9954" y="439"/>
                  </a:cubicBezTo>
                  <a:lnTo>
                    <a:pt x="9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5" name="Google Shape;2932;p56">
              <a:extLst>
                <a:ext uri="{FF2B5EF4-FFF2-40B4-BE49-F238E27FC236}">
                  <a16:creationId xmlns:a16="http://schemas.microsoft.com/office/drawing/2014/main" id="{E1D52910-2D69-570C-BBEE-012C64A747D2}"/>
                </a:ext>
              </a:extLst>
            </p:cNvPr>
            <p:cNvSpPr/>
            <p:nvPr/>
          </p:nvSpPr>
          <p:spPr>
            <a:xfrm>
              <a:off x="-2753423" y="3354969"/>
              <a:ext cx="144373" cy="69982"/>
            </a:xfrm>
            <a:custGeom>
              <a:avLst/>
              <a:gdLst/>
              <a:ahLst/>
              <a:cxnLst/>
              <a:rect l="l" t="t" r="r" b="b"/>
              <a:pathLst>
                <a:path w="2358" h="1143" extrusionOk="0">
                  <a:moveTo>
                    <a:pt x="1209" y="1"/>
                  </a:moveTo>
                  <a:cubicBezTo>
                    <a:pt x="1162" y="1"/>
                    <a:pt x="1113" y="12"/>
                    <a:pt x="1091" y="28"/>
                  </a:cubicBezTo>
                  <a:lnTo>
                    <a:pt x="476" y="664"/>
                  </a:lnTo>
                  <a:cubicBezTo>
                    <a:pt x="450" y="691"/>
                    <a:pt x="399" y="704"/>
                    <a:pt x="348" y="704"/>
                  </a:cubicBezTo>
                  <a:cubicBezTo>
                    <a:pt x="297" y="704"/>
                    <a:pt x="245" y="690"/>
                    <a:pt x="219" y="664"/>
                  </a:cubicBezTo>
                  <a:cubicBezTo>
                    <a:pt x="68" y="502"/>
                    <a:pt x="3" y="314"/>
                    <a:pt x="2" y="135"/>
                  </a:cubicBezTo>
                  <a:cubicBezTo>
                    <a:pt x="2" y="130"/>
                    <a:pt x="2" y="126"/>
                    <a:pt x="2" y="121"/>
                  </a:cubicBezTo>
                  <a:cubicBezTo>
                    <a:pt x="2" y="115"/>
                    <a:pt x="1" y="109"/>
                    <a:pt x="1" y="100"/>
                  </a:cubicBezTo>
                  <a:lnTo>
                    <a:pt x="1" y="535"/>
                  </a:lnTo>
                  <a:cubicBezTo>
                    <a:pt x="1" y="543"/>
                    <a:pt x="1" y="552"/>
                    <a:pt x="1" y="561"/>
                  </a:cubicBezTo>
                  <a:lnTo>
                    <a:pt x="1" y="591"/>
                  </a:lnTo>
                  <a:cubicBezTo>
                    <a:pt x="9" y="764"/>
                    <a:pt x="74" y="945"/>
                    <a:pt x="219" y="1102"/>
                  </a:cubicBezTo>
                  <a:cubicBezTo>
                    <a:pt x="245" y="1129"/>
                    <a:pt x="297" y="1142"/>
                    <a:pt x="349" y="1142"/>
                  </a:cubicBezTo>
                  <a:cubicBezTo>
                    <a:pt x="400" y="1142"/>
                    <a:pt x="450" y="1129"/>
                    <a:pt x="476" y="1103"/>
                  </a:cubicBezTo>
                  <a:lnTo>
                    <a:pt x="1091" y="468"/>
                  </a:lnTo>
                  <a:cubicBezTo>
                    <a:pt x="1113" y="450"/>
                    <a:pt x="1162" y="439"/>
                    <a:pt x="1210" y="439"/>
                  </a:cubicBezTo>
                  <a:cubicBezTo>
                    <a:pt x="1508" y="457"/>
                    <a:pt x="1881" y="605"/>
                    <a:pt x="2102" y="687"/>
                  </a:cubicBezTo>
                  <a:lnTo>
                    <a:pt x="2340" y="441"/>
                  </a:lnTo>
                  <a:cubicBezTo>
                    <a:pt x="2358" y="415"/>
                    <a:pt x="2352" y="385"/>
                    <a:pt x="2333" y="368"/>
                  </a:cubicBezTo>
                  <a:cubicBezTo>
                    <a:pt x="2039" y="170"/>
                    <a:pt x="1643" y="42"/>
                    <a:pt x="12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6" name="Google Shape;2933;p56">
              <a:extLst>
                <a:ext uri="{FF2B5EF4-FFF2-40B4-BE49-F238E27FC236}">
                  <a16:creationId xmlns:a16="http://schemas.microsoft.com/office/drawing/2014/main" id="{7CCFC4EB-9866-E29D-6384-E4B2E1E7991E}"/>
                </a:ext>
              </a:extLst>
            </p:cNvPr>
            <p:cNvSpPr/>
            <p:nvPr/>
          </p:nvSpPr>
          <p:spPr>
            <a:xfrm>
              <a:off x="-2185383" y="3012484"/>
              <a:ext cx="41512" cy="55165"/>
            </a:xfrm>
            <a:custGeom>
              <a:avLst/>
              <a:gdLst/>
              <a:ahLst/>
              <a:cxnLst/>
              <a:rect l="l" t="t" r="r" b="b"/>
              <a:pathLst>
                <a:path w="678" h="901" extrusionOk="0">
                  <a:moveTo>
                    <a:pt x="677" y="1"/>
                  </a:moveTo>
                  <a:cubicBezTo>
                    <a:pt x="676" y="14"/>
                    <a:pt x="669" y="28"/>
                    <a:pt x="658" y="37"/>
                  </a:cubicBezTo>
                  <a:lnTo>
                    <a:pt x="20" y="697"/>
                  </a:lnTo>
                  <a:cubicBezTo>
                    <a:pt x="0" y="721"/>
                    <a:pt x="4" y="754"/>
                    <a:pt x="23" y="771"/>
                  </a:cubicBezTo>
                  <a:cubicBezTo>
                    <a:pt x="93" y="819"/>
                    <a:pt x="173" y="862"/>
                    <a:pt x="255" y="900"/>
                  </a:cubicBezTo>
                  <a:lnTo>
                    <a:pt x="638" y="497"/>
                  </a:lnTo>
                  <a:lnTo>
                    <a:pt x="658" y="476"/>
                  </a:lnTo>
                  <a:cubicBezTo>
                    <a:pt x="669" y="465"/>
                    <a:pt x="677" y="449"/>
                    <a:pt x="677" y="433"/>
                  </a:cubicBezTo>
                  <a:lnTo>
                    <a:pt x="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7" name="Google Shape;2934;p56">
              <a:extLst>
                <a:ext uri="{FF2B5EF4-FFF2-40B4-BE49-F238E27FC236}">
                  <a16:creationId xmlns:a16="http://schemas.microsoft.com/office/drawing/2014/main" id="{BCEF0BD9-DFDE-5180-756D-DCCEAD8E0224}"/>
                </a:ext>
              </a:extLst>
            </p:cNvPr>
            <p:cNvSpPr/>
            <p:nvPr/>
          </p:nvSpPr>
          <p:spPr>
            <a:xfrm>
              <a:off x="-2753423" y="3007770"/>
              <a:ext cx="712314" cy="421608"/>
            </a:xfrm>
            <a:custGeom>
              <a:avLst/>
              <a:gdLst/>
              <a:ahLst/>
              <a:cxnLst/>
              <a:rect l="l" t="t" r="r" b="b"/>
              <a:pathLst>
                <a:path w="11634" h="6886" extrusionOk="0">
                  <a:moveTo>
                    <a:pt x="9800" y="0"/>
                  </a:moveTo>
                  <a:cubicBezTo>
                    <a:pt x="9783" y="0"/>
                    <a:pt x="9767" y="0"/>
                    <a:pt x="9747" y="2"/>
                  </a:cubicBezTo>
                  <a:cubicBezTo>
                    <a:pt x="9687" y="6"/>
                    <a:pt x="9619" y="14"/>
                    <a:pt x="9568" y="21"/>
                  </a:cubicBezTo>
                  <a:lnTo>
                    <a:pt x="9546" y="24"/>
                  </a:lnTo>
                  <a:cubicBezTo>
                    <a:pt x="8541" y="158"/>
                    <a:pt x="8000" y="590"/>
                    <a:pt x="8102" y="1182"/>
                  </a:cubicBezTo>
                  <a:cubicBezTo>
                    <a:pt x="8127" y="1328"/>
                    <a:pt x="8048" y="1463"/>
                    <a:pt x="7888" y="1557"/>
                  </a:cubicBezTo>
                  <a:lnTo>
                    <a:pt x="5532" y="2919"/>
                  </a:lnTo>
                  <a:lnTo>
                    <a:pt x="4876" y="3297"/>
                  </a:lnTo>
                  <a:lnTo>
                    <a:pt x="3117" y="4313"/>
                  </a:lnTo>
                  <a:lnTo>
                    <a:pt x="2450" y="4696"/>
                  </a:lnTo>
                  <a:cubicBezTo>
                    <a:pt x="2312" y="4778"/>
                    <a:pt x="2118" y="4820"/>
                    <a:pt x="1902" y="4820"/>
                  </a:cubicBezTo>
                  <a:lnTo>
                    <a:pt x="1827" y="4820"/>
                  </a:lnTo>
                  <a:cubicBezTo>
                    <a:pt x="1789" y="4818"/>
                    <a:pt x="1749" y="4817"/>
                    <a:pt x="1709" y="4817"/>
                  </a:cubicBezTo>
                  <a:cubicBezTo>
                    <a:pt x="1213" y="4817"/>
                    <a:pt x="629" y="4967"/>
                    <a:pt x="324" y="5174"/>
                  </a:cubicBezTo>
                  <a:cubicBezTo>
                    <a:pt x="125" y="5308"/>
                    <a:pt x="1" y="5542"/>
                    <a:pt x="2" y="5792"/>
                  </a:cubicBezTo>
                  <a:cubicBezTo>
                    <a:pt x="2" y="5797"/>
                    <a:pt x="1" y="5803"/>
                    <a:pt x="1" y="5806"/>
                  </a:cubicBezTo>
                  <a:cubicBezTo>
                    <a:pt x="2" y="5985"/>
                    <a:pt x="70" y="6173"/>
                    <a:pt x="218" y="6334"/>
                  </a:cubicBezTo>
                  <a:cubicBezTo>
                    <a:pt x="244" y="6361"/>
                    <a:pt x="296" y="6374"/>
                    <a:pt x="348" y="6374"/>
                  </a:cubicBezTo>
                  <a:cubicBezTo>
                    <a:pt x="399" y="6374"/>
                    <a:pt x="450" y="6361"/>
                    <a:pt x="476" y="6334"/>
                  </a:cubicBezTo>
                  <a:lnTo>
                    <a:pt x="1091" y="5699"/>
                  </a:lnTo>
                  <a:cubicBezTo>
                    <a:pt x="1113" y="5683"/>
                    <a:pt x="1161" y="5672"/>
                    <a:pt x="1210" y="5672"/>
                  </a:cubicBezTo>
                  <a:cubicBezTo>
                    <a:pt x="1643" y="5713"/>
                    <a:pt x="2039" y="5840"/>
                    <a:pt x="2333" y="6039"/>
                  </a:cubicBezTo>
                  <a:cubicBezTo>
                    <a:pt x="2352" y="6055"/>
                    <a:pt x="2358" y="6086"/>
                    <a:pt x="2340" y="6112"/>
                  </a:cubicBezTo>
                  <a:lnTo>
                    <a:pt x="2101" y="6358"/>
                  </a:lnTo>
                  <a:lnTo>
                    <a:pt x="2018" y="6443"/>
                  </a:lnTo>
                  <a:lnTo>
                    <a:pt x="1894" y="6571"/>
                  </a:lnTo>
                  <a:lnTo>
                    <a:pt x="1700" y="6772"/>
                  </a:lnTo>
                  <a:cubicBezTo>
                    <a:pt x="1691" y="6780"/>
                    <a:pt x="1683" y="6791"/>
                    <a:pt x="1680" y="6803"/>
                  </a:cubicBezTo>
                  <a:lnTo>
                    <a:pt x="1680" y="6823"/>
                  </a:lnTo>
                  <a:cubicBezTo>
                    <a:pt x="1682" y="6832"/>
                    <a:pt x="1687" y="6840"/>
                    <a:pt x="1695" y="6849"/>
                  </a:cubicBezTo>
                  <a:cubicBezTo>
                    <a:pt x="1722" y="6875"/>
                    <a:pt x="1770" y="6886"/>
                    <a:pt x="1836" y="6886"/>
                  </a:cubicBezTo>
                  <a:cubicBezTo>
                    <a:pt x="1896" y="6886"/>
                    <a:pt x="1969" y="6878"/>
                    <a:pt x="2029" y="6870"/>
                  </a:cubicBezTo>
                  <a:cubicBezTo>
                    <a:pt x="2042" y="6868"/>
                    <a:pt x="2054" y="6867"/>
                    <a:pt x="2065" y="6864"/>
                  </a:cubicBezTo>
                  <a:lnTo>
                    <a:pt x="2086" y="6861"/>
                  </a:lnTo>
                  <a:cubicBezTo>
                    <a:pt x="2178" y="6850"/>
                    <a:pt x="2267" y="6835"/>
                    <a:pt x="2350" y="6817"/>
                  </a:cubicBezTo>
                  <a:cubicBezTo>
                    <a:pt x="2428" y="6803"/>
                    <a:pt x="2504" y="6783"/>
                    <a:pt x="2575" y="6762"/>
                  </a:cubicBezTo>
                  <a:cubicBezTo>
                    <a:pt x="3265" y="6571"/>
                    <a:pt x="3619" y="6192"/>
                    <a:pt x="3532" y="5705"/>
                  </a:cubicBezTo>
                  <a:cubicBezTo>
                    <a:pt x="3531" y="5695"/>
                    <a:pt x="3529" y="5684"/>
                    <a:pt x="3529" y="5675"/>
                  </a:cubicBezTo>
                  <a:cubicBezTo>
                    <a:pt x="3527" y="5634"/>
                    <a:pt x="3531" y="5592"/>
                    <a:pt x="3542" y="5554"/>
                  </a:cubicBezTo>
                  <a:cubicBezTo>
                    <a:pt x="3572" y="5466"/>
                    <a:pt x="3644" y="5392"/>
                    <a:pt x="3746" y="5331"/>
                  </a:cubicBezTo>
                  <a:lnTo>
                    <a:pt x="6071" y="3987"/>
                  </a:lnTo>
                  <a:lnTo>
                    <a:pt x="6727" y="3609"/>
                  </a:lnTo>
                  <a:lnTo>
                    <a:pt x="8518" y="2574"/>
                  </a:lnTo>
                  <a:lnTo>
                    <a:pt x="9184" y="2190"/>
                  </a:lnTo>
                  <a:cubicBezTo>
                    <a:pt x="9322" y="2109"/>
                    <a:pt x="9521" y="2065"/>
                    <a:pt x="9733" y="2065"/>
                  </a:cubicBezTo>
                  <a:cubicBezTo>
                    <a:pt x="9757" y="2065"/>
                    <a:pt x="9781" y="2066"/>
                    <a:pt x="9808" y="2066"/>
                  </a:cubicBezTo>
                  <a:cubicBezTo>
                    <a:pt x="9845" y="2068"/>
                    <a:pt x="9882" y="2069"/>
                    <a:pt x="9920" y="2069"/>
                  </a:cubicBezTo>
                  <a:cubicBezTo>
                    <a:pt x="10140" y="2069"/>
                    <a:pt x="10378" y="2039"/>
                    <a:pt x="10600" y="1989"/>
                  </a:cubicBezTo>
                  <a:cubicBezTo>
                    <a:pt x="10881" y="1927"/>
                    <a:pt x="11139" y="1829"/>
                    <a:pt x="11310" y="1711"/>
                  </a:cubicBezTo>
                  <a:cubicBezTo>
                    <a:pt x="11508" y="1578"/>
                    <a:pt x="11633" y="1342"/>
                    <a:pt x="11633" y="1091"/>
                  </a:cubicBezTo>
                  <a:cubicBezTo>
                    <a:pt x="11633" y="1038"/>
                    <a:pt x="11629" y="988"/>
                    <a:pt x="11617" y="936"/>
                  </a:cubicBezTo>
                  <a:cubicBezTo>
                    <a:pt x="11591" y="805"/>
                    <a:pt x="11526" y="673"/>
                    <a:pt x="11415" y="552"/>
                  </a:cubicBezTo>
                  <a:cubicBezTo>
                    <a:pt x="11388" y="525"/>
                    <a:pt x="11337" y="511"/>
                    <a:pt x="11286" y="511"/>
                  </a:cubicBezTo>
                  <a:cubicBezTo>
                    <a:pt x="11236" y="511"/>
                    <a:pt x="11186" y="525"/>
                    <a:pt x="11159" y="552"/>
                  </a:cubicBezTo>
                  <a:lnTo>
                    <a:pt x="10600" y="1127"/>
                  </a:lnTo>
                  <a:lnTo>
                    <a:pt x="10543" y="1186"/>
                  </a:lnTo>
                  <a:cubicBezTo>
                    <a:pt x="10523" y="1202"/>
                    <a:pt x="10473" y="1213"/>
                    <a:pt x="10426" y="1213"/>
                  </a:cubicBezTo>
                  <a:cubicBezTo>
                    <a:pt x="10182" y="1190"/>
                    <a:pt x="9953" y="1138"/>
                    <a:pt x="9742" y="1063"/>
                  </a:cubicBezTo>
                  <a:cubicBezTo>
                    <a:pt x="9669" y="1037"/>
                    <a:pt x="9598" y="1008"/>
                    <a:pt x="9533" y="976"/>
                  </a:cubicBezTo>
                  <a:cubicBezTo>
                    <a:pt x="9450" y="939"/>
                    <a:pt x="9372" y="896"/>
                    <a:pt x="9300" y="848"/>
                  </a:cubicBezTo>
                  <a:cubicBezTo>
                    <a:pt x="9282" y="831"/>
                    <a:pt x="9278" y="798"/>
                    <a:pt x="9297" y="774"/>
                  </a:cubicBezTo>
                  <a:lnTo>
                    <a:pt x="9936" y="113"/>
                  </a:lnTo>
                  <a:cubicBezTo>
                    <a:pt x="9946" y="105"/>
                    <a:pt x="9954" y="91"/>
                    <a:pt x="9956" y="77"/>
                  </a:cubicBezTo>
                  <a:cubicBezTo>
                    <a:pt x="9956" y="64"/>
                    <a:pt x="9953" y="50"/>
                    <a:pt x="9938" y="36"/>
                  </a:cubicBezTo>
                  <a:cubicBezTo>
                    <a:pt x="9912" y="11"/>
                    <a:pt x="9866" y="0"/>
                    <a:pt x="9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8" name="Google Shape;2935;p56">
              <a:extLst>
                <a:ext uri="{FF2B5EF4-FFF2-40B4-BE49-F238E27FC236}">
                  <a16:creationId xmlns:a16="http://schemas.microsoft.com/office/drawing/2014/main" id="{46815BA7-3D37-AAC2-40EA-3F842B77C727}"/>
                </a:ext>
              </a:extLst>
            </p:cNvPr>
            <p:cNvSpPr/>
            <p:nvPr/>
          </p:nvSpPr>
          <p:spPr>
            <a:xfrm>
              <a:off x="-2454954" y="3186421"/>
              <a:ext cx="135067" cy="92330"/>
            </a:xfrm>
            <a:custGeom>
              <a:avLst/>
              <a:gdLst/>
              <a:ahLst/>
              <a:cxnLst/>
              <a:rect l="l" t="t" r="r" b="b"/>
              <a:pathLst>
                <a:path w="2206" h="1508" extrusionOk="0">
                  <a:moveTo>
                    <a:pt x="657" y="1"/>
                  </a:moveTo>
                  <a:lnTo>
                    <a:pt x="1" y="379"/>
                  </a:lnTo>
                  <a:lnTo>
                    <a:pt x="1196" y="1069"/>
                  </a:lnTo>
                  <a:lnTo>
                    <a:pt x="1199" y="1507"/>
                  </a:lnTo>
                  <a:lnTo>
                    <a:pt x="2139" y="964"/>
                  </a:lnTo>
                  <a:lnTo>
                    <a:pt x="2205" y="895"/>
                  </a:lnTo>
                  <a:lnTo>
                    <a:pt x="1852" y="691"/>
                  </a:lnTo>
                  <a:lnTo>
                    <a:pt x="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89" name="Google Shape;2936;p56">
              <a:extLst>
                <a:ext uri="{FF2B5EF4-FFF2-40B4-BE49-F238E27FC236}">
                  <a16:creationId xmlns:a16="http://schemas.microsoft.com/office/drawing/2014/main" id="{79BE9E33-BE10-BA6E-631D-6C6769BA3307}"/>
                </a:ext>
              </a:extLst>
            </p:cNvPr>
            <p:cNvSpPr/>
            <p:nvPr/>
          </p:nvSpPr>
          <p:spPr>
            <a:xfrm>
              <a:off x="-2707137" y="3026015"/>
              <a:ext cx="400608" cy="241356"/>
            </a:xfrm>
            <a:custGeom>
              <a:avLst/>
              <a:gdLst/>
              <a:ahLst/>
              <a:cxnLst/>
              <a:rect l="l" t="t" r="r" b="b"/>
              <a:pathLst>
                <a:path w="6543" h="3942" extrusionOk="0">
                  <a:moveTo>
                    <a:pt x="398" y="0"/>
                  </a:moveTo>
                  <a:cubicBezTo>
                    <a:pt x="229" y="0"/>
                    <a:pt x="0" y="363"/>
                    <a:pt x="158" y="497"/>
                  </a:cubicBezTo>
                  <a:lnTo>
                    <a:pt x="6035" y="3890"/>
                  </a:lnTo>
                  <a:cubicBezTo>
                    <a:pt x="6096" y="3925"/>
                    <a:pt x="6160" y="3942"/>
                    <a:pt x="6222" y="3942"/>
                  </a:cubicBezTo>
                  <a:cubicBezTo>
                    <a:pt x="6324" y="3942"/>
                    <a:pt x="6417" y="3896"/>
                    <a:pt x="6466" y="3810"/>
                  </a:cubicBezTo>
                  <a:cubicBezTo>
                    <a:pt x="6543" y="3677"/>
                    <a:pt x="6476" y="3493"/>
                    <a:pt x="6318" y="3402"/>
                  </a:cubicBezTo>
                  <a:lnTo>
                    <a:pt x="440" y="8"/>
                  </a:lnTo>
                  <a:cubicBezTo>
                    <a:pt x="426" y="3"/>
                    <a:pt x="412"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90" name="Google Shape;2937;p56">
              <a:extLst>
                <a:ext uri="{FF2B5EF4-FFF2-40B4-BE49-F238E27FC236}">
                  <a16:creationId xmlns:a16="http://schemas.microsoft.com/office/drawing/2014/main" id="{960FE831-0C47-6CA9-002D-AD4F6E1B2725}"/>
                </a:ext>
              </a:extLst>
            </p:cNvPr>
            <p:cNvSpPr/>
            <p:nvPr/>
          </p:nvSpPr>
          <p:spPr>
            <a:xfrm>
              <a:off x="-2360913" y="3206808"/>
              <a:ext cx="113331" cy="117005"/>
            </a:xfrm>
            <a:custGeom>
              <a:avLst/>
              <a:gdLst/>
              <a:ahLst/>
              <a:cxnLst/>
              <a:rect l="l" t="t" r="r" b="b"/>
              <a:pathLst>
                <a:path w="1851" h="1911" extrusionOk="0">
                  <a:moveTo>
                    <a:pt x="806" y="1"/>
                  </a:moveTo>
                  <a:cubicBezTo>
                    <a:pt x="731" y="1"/>
                    <a:pt x="647" y="25"/>
                    <a:pt x="558" y="77"/>
                  </a:cubicBezTo>
                  <a:cubicBezTo>
                    <a:pt x="251" y="254"/>
                    <a:pt x="1" y="686"/>
                    <a:pt x="2" y="1042"/>
                  </a:cubicBezTo>
                  <a:cubicBezTo>
                    <a:pt x="1" y="1177"/>
                    <a:pt x="38" y="1281"/>
                    <a:pt x="100" y="1350"/>
                  </a:cubicBezTo>
                  <a:cubicBezTo>
                    <a:pt x="114" y="1365"/>
                    <a:pt x="129" y="1378"/>
                    <a:pt x="146" y="1391"/>
                  </a:cubicBezTo>
                  <a:cubicBezTo>
                    <a:pt x="151" y="1394"/>
                    <a:pt x="178" y="1409"/>
                    <a:pt x="178" y="1409"/>
                  </a:cubicBezTo>
                  <a:lnTo>
                    <a:pt x="1047" y="1911"/>
                  </a:lnTo>
                  <a:cubicBezTo>
                    <a:pt x="966" y="1846"/>
                    <a:pt x="915" y="1730"/>
                    <a:pt x="915" y="1572"/>
                  </a:cubicBezTo>
                  <a:cubicBezTo>
                    <a:pt x="915" y="1216"/>
                    <a:pt x="1165" y="785"/>
                    <a:pt x="1472" y="608"/>
                  </a:cubicBezTo>
                  <a:cubicBezTo>
                    <a:pt x="1561" y="556"/>
                    <a:pt x="1645" y="532"/>
                    <a:pt x="1719" y="532"/>
                  </a:cubicBezTo>
                  <a:cubicBezTo>
                    <a:pt x="1766" y="532"/>
                    <a:pt x="1810" y="542"/>
                    <a:pt x="1848" y="561"/>
                  </a:cubicBezTo>
                  <a:cubicBezTo>
                    <a:pt x="1851" y="560"/>
                    <a:pt x="975" y="54"/>
                    <a:pt x="975" y="54"/>
                  </a:cubicBezTo>
                  <a:lnTo>
                    <a:pt x="924" y="25"/>
                  </a:lnTo>
                  <a:cubicBezTo>
                    <a:pt x="912" y="19"/>
                    <a:pt x="898" y="13"/>
                    <a:pt x="882" y="10"/>
                  </a:cubicBezTo>
                  <a:cubicBezTo>
                    <a:pt x="858" y="4"/>
                    <a:pt x="832" y="1"/>
                    <a:pt x="8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91" name="Google Shape;2938;p56">
              <a:extLst>
                <a:ext uri="{FF2B5EF4-FFF2-40B4-BE49-F238E27FC236}">
                  <a16:creationId xmlns:a16="http://schemas.microsoft.com/office/drawing/2014/main" id="{B6F0680B-01F0-206B-DE39-E9ECDA96AD64}"/>
                </a:ext>
              </a:extLst>
            </p:cNvPr>
            <p:cNvSpPr/>
            <p:nvPr/>
          </p:nvSpPr>
          <p:spPr>
            <a:xfrm>
              <a:off x="-2332995" y="3222604"/>
              <a:ext cx="386097" cy="274970"/>
            </a:xfrm>
            <a:custGeom>
              <a:avLst/>
              <a:gdLst/>
              <a:ahLst/>
              <a:cxnLst/>
              <a:rect l="l" t="t" r="r" b="b"/>
              <a:pathLst>
                <a:path w="6306" h="4491" extrusionOk="0">
                  <a:moveTo>
                    <a:pt x="1415" y="1"/>
                  </a:moveTo>
                  <a:cubicBezTo>
                    <a:pt x="991" y="1"/>
                    <a:pt x="579" y="221"/>
                    <a:pt x="352" y="615"/>
                  </a:cubicBezTo>
                  <a:lnTo>
                    <a:pt x="340" y="636"/>
                  </a:lnTo>
                  <a:cubicBezTo>
                    <a:pt x="1" y="1223"/>
                    <a:pt x="201" y="1973"/>
                    <a:pt x="788" y="2312"/>
                  </a:cubicBezTo>
                  <a:lnTo>
                    <a:pt x="4278" y="4326"/>
                  </a:lnTo>
                  <a:cubicBezTo>
                    <a:pt x="4472" y="4438"/>
                    <a:pt x="4682" y="4491"/>
                    <a:pt x="4890" y="4491"/>
                  </a:cubicBezTo>
                  <a:cubicBezTo>
                    <a:pt x="5314" y="4491"/>
                    <a:pt x="5727" y="4270"/>
                    <a:pt x="5954" y="3877"/>
                  </a:cubicBezTo>
                  <a:lnTo>
                    <a:pt x="5966" y="3855"/>
                  </a:lnTo>
                  <a:cubicBezTo>
                    <a:pt x="6305" y="3269"/>
                    <a:pt x="6104" y="2519"/>
                    <a:pt x="5517" y="2180"/>
                  </a:cubicBezTo>
                  <a:lnTo>
                    <a:pt x="2028" y="165"/>
                  </a:lnTo>
                  <a:cubicBezTo>
                    <a:pt x="1834" y="54"/>
                    <a:pt x="1624" y="1"/>
                    <a:pt x="1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92" name="Google Shape;2939;p56">
              <a:extLst>
                <a:ext uri="{FF2B5EF4-FFF2-40B4-BE49-F238E27FC236}">
                  <a16:creationId xmlns:a16="http://schemas.microsoft.com/office/drawing/2014/main" id="{B076F235-D8EB-52F9-CB10-626E077B37AA}"/>
                </a:ext>
              </a:extLst>
            </p:cNvPr>
            <p:cNvSpPr/>
            <p:nvPr/>
          </p:nvSpPr>
          <p:spPr>
            <a:xfrm>
              <a:off x="-2323444" y="3223706"/>
              <a:ext cx="81493" cy="105371"/>
            </a:xfrm>
            <a:custGeom>
              <a:avLst/>
              <a:gdLst/>
              <a:ahLst/>
              <a:cxnLst/>
              <a:rect l="l" t="t" r="r" b="b"/>
              <a:pathLst>
                <a:path w="1331" h="1721" extrusionOk="0">
                  <a:moveTo>
                    <a:pt x="963" y="1"/>
                  </a:moveTo>
                  <a:cubicBezTo>
                    <a:pt x="874" y="1"/>
                    <a:pt x="773" y="30"/>
                    <a:pt x="666" y="92"/>
                  </a:cubicBezTo>
                  <a:cubicBezTo>
                    <a:pt x="298" y="304"/>
                    <a:pt x="0" y="821"/>
                    <a:pt x="0" y="1245"/>
                  </a:cubicBezTo>
                  <a:cubicBezTo>
                    <a:pt x="0" y="1546"/>
                    <a:pt x="150" y="1720"/>
                    <a:pt x="368" y="1720"/>
                  </a:cubicBezTo>
                  <a:cubicBezTo>
                    <a:pt x="458" y="1720"/>
                    <a:pt x="559" y="1691"/>
                    <a:pt x="666" y="1629"/>
                  </a:cubicBezTo>
                  <a:cubicBezTo>
                    <a:pt x="1034" y="1418"/>
                    <a:pt x="1331" y="901"/>
                    <a:pt x="1331" y="476"/>
                  </a:cubicBezTo>
                  <a:cubicBezTo>
                    <a:pt x="1331" y="175"/>
                    <a:pt x="1182" y="1"/>
                    <a:pt x="963"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93" name="Google Shape;2940;p56">
              <a:extLst>
                <a:ext uri="{FF2B5EF4-FFF2-40B4-BE49-F238E27FC236}">
                  <a16:creationId xmlns:a16="http://schemas.microsoft.com/office/drawing/2014/main" id="{33A5EA61-3BD9-3AA1-ED5E-3445150706CD}"/>
                </a:ext>
              </a:extLst>
            </p:cNvPr>
            <p:cNvSpPr/>
            <p:nvPr/>
          </p:nvSpPr>
          <p:spPr>
            <a:xfrm>
              <a:off x="-2311689" y="3300358"/>
              <a:ext cx="239520" cy="157843"/>
            </a:xfrm>
            <a:custGeom>
              <a:avLst/>
              <a:gdLst/>
              <a:ahLst/>
              <a:cxnLst/>
              <a:rect l="l" t="t" r="r" b="b"/>
              <a:pathLst>
                <a:path w="3912" h="2578" extrusionOk="0">
                  <a:moveTo>
                    <a:pt x="115" y="0"/>
                  </a:moveTo>
                  <a:cubicBezTo>
                    <a:pt x="47" y="0"/>
                    <a:pt x="1" y="54"/>
                    <a:pt x="1" y="148"/>
                  </a:cubicBezTo>
                  <a:lnTo>
                    <a:pt x="1" y="172"/>
                  </a:lnTo>
                  <a:cubicBezTo>
                    <a:pt x="1" y="304"/>
                    <a:pt x="93" y="464"/>
                    <a:pt x="207" y="529"/>
                  </a:cubicBezTo>
                  <a:lnTo>
                    <a:pt x="3705" y="2549"/>
                  </a:lnTo>
                  <a:cubicBezTo>
                    <a:pt x="3738" y="2568"/>
                    <a:pt x="3769" y="2577"/>
                    <a:pt x="3797" y="2577"/>
                  </a:cubicBezTo>
                  <a:cubicBezTo>
                    <a:pt x="3865" y="2577"/>
                    <a:pt x="3911" y="2524"/>
                    <a:pt x="3911" y="2430"/>
                  </a:cubicBezTo>
                  <a:lnTo>
                    <a:pt x="3911" y="2405"/>
                  </a:lnTo>
                  <a:cubicBezTo>
                    <a:pt x="3911" y="2275"/>
                    <a:pt x="3819" y="2115"/>
                    <a:pt x="3705" y="2048"/>
                  </a:cubicBezTo>
                  <a:lnTo>
                    <a:pt x="207" y="28"/>
                  </a:lnTo>
                  <a:cubicBezTo>
                    <a:pt x="174" y="9"/>
                    <a:pt x="142" y="0"/>
                    <a:pt x="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94" name="Google Shape;2941;p56">
              <a:extLst>
                <a:ext uri="{FF2B5EF4-FFF2-40B4-BE49-F238E27FC236}">
                  <a16:creationId xmlns:a16="http://schemas.microsoft.com/office/drawing/2014/main" id="{C7BBAC6E-42F2-183F-82ED-EE8294EE48CF}"/>
                </a:ext>
              </a:extLst>
            </p:cNvPr>
            <p:cNvSpPr/>
            <p:nvPr/>
          </p:nvSpPr>
          <p:spPr>
            <a:xfrm>
              <a:off x="-2272383" y="3230196"/>
              <a:ext cx="254826" cy="145108"/>
            </a:xfrm>
            <a:custGeom>
              <a:avLst/>
              <a:gdLst/>
              <a:ahLst/>
              <a:cxnLst/>
              <a:rect l="l" t="t" r="r" b="b"/>
              <a:pathLst>
                <a:path w="4162" h="2370" extrusionOk="0">
                  <a:moveTo>
                    <a:pt x="342" y="1"/>
                  </a:moveTo>
                  <a:cubicBezTo>
                    <a:pt x="267" y="1"/>
                    <a:pt x="192" y="17"/>
                    <a:pt x="136" y="50"/>
                  </a:cubicBezTo>
                  <a:lnTo>
                    <a:pt x="114" y="62"/>
                  </a:lnTo>
                  <a:cubicBezTo>
                    <a:pt x="0" y="128"/>
                    <a:pt x="0" y="235"/>
                    <a:pt x="114" y="300"/>
                  </a:cubicBezTo>
                  <a:lnTo>
                    <a:pt x="3613" y="2321"/>
                  </a:lnTo>
                  <a:cubicBezTo>
                    <a:pt x="3670" y="2353"/>
                    <a:pt x="3744" y="2369"/>
                    <a:pt x="3819" y="2369"/>
                  </a:cubicBezTo>
                  <a:cubicBezTo>
                    <a:pt x="3894" y="2369"/>
                    <a:pt x="3969" y="2353"/>
                    <a:pt x="4026" y="2321"/>
                  </a:cubicBezTo>
                  <a:lnTo>
                    <a:pt x="4046" y="2308"/>
                  </a:lnTo>
                  <a:cubicBezTo>
                    <a:pt x="4161" y="2243"/>
                    <a:pt x="4161" y="2136"/>
                    <a:pt x="4046" y="2071"/>
                  </a:cubicBezTo>
                  <a:lnTo>
                    <a:pt x="548" y="50"/>
                  </a:lnTo>
                  <a:cubicBezTo>
                    <a:pt x="491" y="17"/>
                    <a:pt x="416" y="1"/>
                    <a:pt x="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95" name="Google Shape;2942;p56">
              <a:extLst>
                <a:ext uri="{FF2B5EF4-FFF2-40B4-BE49-F238E27FC236}">
                  <a16:creationId xmlns:a16="http://schemas.microsoft.com/office/drawing/2014/main" id="{DB16132C-9DB5-C6B6-8E4C-20995A89DD59}"/>
                </a:ext>
              </a:extLst>
            </p:cNvPr>
            <p:cNvSpPr/>
            <p:nvPr/>
          </p:nvSpPr>
          <p:spPr>
            <a:xfrm>
              <a:off x="-2300056" y="3260073"/>
              <a:ext cx="250357" cy="152271"/>
            </a:xfrm>
            <a:custGeom>
              <a:avLst/>
              <a:gdLst/>
              <a:ahLst/>
              <a:cxnLst/>
              <a:rect l="l" t="t" r="r" b="b"/>
              <a:pathLst>
                <a:path w="4089" h="2487" extrusionOk="0">
                  <a:moveTo>
                    <a:pt x="268" y="0"/>
                  </a:moveTo>
                  <a:cubicBezTo>
                    <a:pt x="196" y="0"/>
                    <a:pt x="121" y="40"/>
                    <a:pt x="76" y="111"/>
                  </a:cubicBezTo>
                  <a:lnTo>
                    <a:pt x="64" y="129"/>
                  </a:lnTo>
                  <a:cubicBezTo>
                    <a:pt x="1" y="227"/>
                    <a:pt x="21" y="347"/>
                    <a:pt x="110" y="397"/>
                  </a:cubicBezTo>
                  <a:lnTo>
                    <a:pt x="3738" y="2465"/>
                  </a:lnTo>
                  <a:cubicBezTo>
                    <a:pt x="3764" y="2480"/>
                    <a:pt x="3793" y="2486"/>
                    <a:pt x="3822" y="2486"/>
                  </a:cubicBezTo>
                  <a:cubicBezTo>
                    <a:pt x="3893" y="2486"/>
                    <a:pt x="3968" y="2446"/>
                    <a:pt x="4013" y="2375"/>
                  </a:cubicBezTo>
                  <a:lnTo>
                    <a:pt x="4025" y="2357"/>
                  </a:lnTo>
                  <a:cubicBezTo>
                    <a:pt x="4088" y="2258"/>
                    <a:pt x="4067" y="2139"/>
                    <a:pt x="3979" y="2089"/>
                  </a:cubicBezTo>
                  <a:lnTo>
                    <a:pt x="351" y="21"/>
                  </a:lnTo>
                  <a:cubicBezTo>
                    <a:pt x="325" y="7"/>
                    <a:pt x="297" y="0"/>
                    <a:pt x="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96" name="Google Shape;2943;p56">
              <a:extLst>
                <a:ext uri="{FF2B5EF4-FFF2-40B4-BE49-F238E27FC236}">
                  <a16:creationId xmlns:a16="http://schemas.microsoft.com/office/drawing/2014/main" id="{64FAF2A2-4ECB-996C-5BDB-B6064C1AADCE}"/>
                </a:ext>
              </a:extLst>
            </p:cNvPr>
            <p:cNvSpPr/>
            <p:nvPr/>
          </p:nvSpPr>
          <p:spPr>
            <a:xfrm>
              <a:off x="-2761933" y="2999260"/>
              <a:ext cx="110208" cy="67472"/>
            </a:xfrm>
            <a:custGeom>
              <a:avLst/>
              <a:gdLst/>
              <a:ahLst/>
              <a:cxnLst/>
              <a:rect l="l" t="t" r="r" b="b"/>
              <a:pathLst>
                <a:path w="1800" h="1102" extrusionOk="0">
                  <a:moveTo>
                    <a:pt x="340" y="1"/>
                  </a:moveTo>
                  <a:lnTo>
                    <a:pt x="0" y="196"/>
                  </a:lnTo>
                  <a:lnTo>
                    <a:pt x="555" y="772"/>
                  </a:lnTo>
                  <a:lnTo>
                    <a:pt x="1459" y="1102"/>
                  </a:lnTo>
                  <a:lnTo>
                    <a:pt x="1800" y="905"/>
                  </a:lnTo>
                  <a:lnTo>
                    <a:pt x="1228" y="383"/>
                  </a:lnTo>
                  <a:lnTo>
                    <a:pt x="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sp>
          <p:nvSpPr>
            <p:cNvPr id="697" name="Google Shape;2944;p56">
              <a:extLst>
                <a:ext uri="{FF2B5EF4-FFF2-40B4-BE49-F238E27FC236}">
                  <a16:creationId xmlns:a16="http://schemas.microsoft.com/office/drawing/2014/main" id="{177B0167-664C-9901-3140-335DD8A05BB0}"/>
                </a:ext>
              </a:extLst>
            </p:cNvPr>
            <p:cNvSpPr/>
            <p:nvPr/>
          </p:nvSpPr>
          <p:spPr>
            <a:xfrm>
              <a:off x="-2761933" y="2999260"/>
              <a:ext cx="121780" cy="61778"/>
            </a:xfrm>
            <a:custGeom>
              <a:avLst/>
              <a:gdLst/>
              <a:ahLst/>
              <a:cxnLst/>
              <a:rect l="l" t="t" r="r" b="b"/>
              <a:pathLst>
                <a:path w="1989" h="1009" extrusionOk="0">
                  <a:moveTo>
                    <a:pt x="340" y="1"/>
                  </a:moveTo>
                  <a:lnTo>
                    <a:pt x="0" y="196"/>
                  </a:lnTo>
                  <a:lnTo>
                    <a:pt x="575" y="620"/>
                  </a:lnTo>
                  <a:lnTo>
                    <a:pt x="1478" y="950"/>
                  </a:lnTo>
                  <a:cubicBezTo>
                    <a:pt x="1580" y="990"/>
                    <a:pt x="1672" y="1009"/>
                    <a:pt x="1746" y="1009"/>
                  </a:cubicBezTo>
                  <a:cubicBezTo>
                    <a:pt x="1921" y="1009"/>
                    <a:pt x="1988" y="905"/>
                    <a:pt x="1818" y="754"/>
                  </a:cubicBezTo>
                  <a:lnTo>
                    <a:pt x="1247" y="233"/>
                  </a:lnTo>
                  <a:lnTo>
                    <a:pt x="3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700"/>
            </a:p>
          </p:txBody>
        </p:sp>
      </p:grpSp>
      <p:sp>
        <p:nvSpPr>
          <p:cNvPr id="699" name="TextBox 698">
            <a:extLst>
              <a:ext uri="{FF2B5EF4-FFF2-40B4-BE49-F238E27FC236}">
                <a16:creationId xmlns:a16="http://schemas.microsoft.com/office/drawing/2014/main" id="{53458402-C059-460C-81E8-27D9FB378DEF}"/>
              </a:ext>
            </a:extLst>
          </p:cNvPr>
          <p:cNvSpPr txBox="1"/>
          <p:nvPr/>
        </p:nvSpPr>
        <p:spPr>
          <a:xfrm>
            <a:off x="738739" y="1149722"/>
            <a:ext cx="6899910" cy="1477328"/>
          </a:xfrm>
          <a:prstGeom prst="rect">
            <a:avLst/>
          </a:prstGeom>
          <a:noFill/>
        </p:spPr>
        <p:txBody>
          <a:bodyPr wrap="square">
            <a:spAutoFit/>
          </a:bodyPr>
          <a:lstStyle/>
          <a:p>
            <a:pPr marL="285750" indent="285750" algn="just">
              <a:spcBef>
                <a:spcPts val="600"/>
              </a:spcBef>
              <a:spcAft>
                <a:spcPts val="600"/>
              </a:spcAft>
              <a:buFont typeface="Wingdings" panose="05000000000000000000" pitchFamily="2" charset="2"/>
              <a:buChar char="§"/>
            </a:pPr>
            <a:r>
              <a:rPr lang="en-US" sz="1600" dirty="0">
                <a:latin typeface="Nunito" pitchFamily="2" charset="0"/>
              </a:rPr>
              <a:t>Splunk </a:t>
            </a:r>
            <a:r>
              <a:rPr lang="en-US" sz="1600" dirty="0" err="1">
                <a:latin typeface="Nunito" pitchFamily="2" charset="0"/>
              </a:rPr>
              <a:t>thu</a:t>
            </a:r>
            <a:r>
              <a:rPr lang="en-US" sz="1600" dirty="0">
                <a:latin typeface="Nunito" pitchFamily="2" charset="0"/>
              </a:rPr>
              <a:t> </a:t>
            </a:r>
            <a:r>
              <a:rPr lang="en-US" sz="1600" dirty="0" err="1">
                <a:latin typeface="Nunito" pitchFamily="2" charset="0"/>
              </a:rPr>
              <a:t>thập</a:t>
            </a:r>
            <a:r>
              <a:rPr lang="en-US" sz="1600" dirty="0">
                <a:latin typeface="Nunito" pitchFamily="2" charset="0"/>
              </a:rPr>
              <a:t> </a:t>
            </a:r>
            <a:r>
              <a:rPr lang="en-US" sz="1600" dirty="0" err="1">
                <a:latin typeface="Nunito" pitchFamily="2" charset="0"/>
              </a:rPr>
              <a:t>dữ</a:t>
            </a:r>
            <a:r>
              <a:rPr lang="en-US" sz="1600" dirty="0">
                <a:latin typeface="Nunito" pitchFamily="2" charset="0"/>
              </a:rPr>
              <a:t> </a:t>
            </a:r>
            <a:r>
              <a:rPr lang="en-US" sz="1600" dirty="0" err="1">
                <a:latin typeface="Nunito" pitchFamily="2" charset="0"/>
              </a:rPr>
              <a:t>liệu</a:t>
            </a:r>
            <a:r>
              <a:rPr lang="en-US" sz="1600" dirty="0">
                <a:latin typeface="Nunito" pitchFamily="2" charset="0"/>
              </a:rPr>
              <a:t> </a:t>
            </a:r>
            <a:r>
              <a:rPr lang="en-US" sz="1600" dirty="0" err="1">
                <a:latin typeface="Nunito" pitchFamily="2" charset="0"/>
              </a:rPr>
              <a:t>từ</a:t>
            </a:r>
            <a:r>
              <a:rPr lang="en-US" sz="1600" dirty="0">
                <a:latin typeface="Nunito" pitchFamily="2" charset="0"/>
              </a:rPr>
              <a:t> </a:t>
            </a:r>
            <a:r>
              <a:rPr lang="en-US" sz="1600" dirty="0" err="1">
                <a:latin typeface="Nunito" pitchFamily="2" charset="0"/>
              </a:rPr>
              <a:t>nhiều</a:t>
            </a:r>
            <a:r>
              <a:rPr lang="en-US" sz="1600" dirty="0">
                <a:latin typeface="Nunito" pitchFamily="2" charset="0"/>
              </a:rPr>
              <a:t> </a:t>
            </a:r>
            <a:r>
              <a:rPr lang="en-US" sz="1600" dirty="0" err="1">
                <a:latin typeface="Nunito" pitchFamily="2" charset="0"/>
              </a:rPr>
              <a:t>nguồn</a:t>
            </a:r>
            <a:r>
              <a:rPr lang="en-US" sz="1600" dirty="0">
                <a:latin typeface="Nunito" pitchFamily="2" charset="0"/>
              </a:rPr>
              <a:t> </a:t>
            </a:r>
            <a:r>
              <a:rPr lang="en-US" sz="1600" dirty="0" err="1">
                <a:latin typeface="Nunito" pitchFamily="2" charset="0"/>
              </a:rPr>
              <a:t>khác</a:t>
            </a:r>
            <a:r>
              <a:rPr lang="en-US" sz="1600" dirty="0">
                <a:latin typeface="Nunito" pitchFamily="2" charset="0"/>
              </a:rPr>
              <a:t> </a:t>
            </a:r>
            <a:r>
              <a:rPr lang="en-US" sz="1600" dirty="0" err="1">
                <a:latin typeface="Nunito" pitchFamily="2" charset="0"/>
              </a:rPr>
              <a:t>nhau</a:t>
            </a:r>
            <a:r>
              <a:rPr lang="en-US" sz="1600" dirty="0">
                <a:latin typeface="Nunito" pitchFamily="2" charset="0"/>
              </a:rPr>
              <a:t>, bao </a:t>
            </a:r>
            <a:r>
              <a:rPr lang="en-US" sz="1600" dirty="0" err="1">
                <a:latin typeface="Nunito" pitchFamily="2" charset="0"/>
              </a:rPr>
              <a:t>gồm</a:t>
            </a:r>
            <a:r>
              <a:rPr lang="en-US" sz="1600" dirty="0">
                <a:latin typeface="Nunito" pitchFamily="2" charset="0"/>
              </a:rPr>
              <a:t> log </a:t>
            </a:r>
            <a:r>
              <a:rPr lang="en-US" sz="1600" dirty="0" err="1">
                <a:latin typeface="Nunito" pitchFamily="2" charset="0"/>
              </a:rPr>
              <a:t>hệ</a:t>
            </a:r>
            <a:r>
              <a:rPr lang="en-US" sz="1600" dirty="0">
                <a:latin typeface="Nunito" pitchFamily="2" charset="0"/>
              </a:rPr>
              <a:t> </a:t>
            </a:r>
            <a:r>
              <a:rPr lang="en-US" sz="1600" dirty="0" err="1">
                <a:latin typeface="Nunito" pitchFamily="2" charset="0"/>
              </a:rPr>
              <a:t>thống</a:t>
            </a:r>
            <a:r>
              <a:rPr lang="en-US" sz="1600" dirty="0">
                <a:latin typeface="Nunito" pitchFamily="2" charset="0"/>
              </a:rPr>
              <a:t>, log </a:t>
            </a:r>
            <a:r>
              <a:rPr lang="en-US" sz="1600" dirty="0" err="1">
                <a:latin typeface="Nunito" pitchFamily="2" charset="0"/>
              </a:rPr>
              <a:t>ứng</a:t>
            </a:r>
            <a:r>
              <a:rPr lang="en-US" sz="1600" dirty="0">
                <a:latin typeface="Nunito" pitchFamily="2" charset="0"/>
              </a:rPr>
              <a:t> </a:t>
            </a:r>
            <a:r>
              <a:rPr lang="en-US" sz="1600" dirty="0" err="1">
                <a:latin typeface="Nunito" pitchFamily="2" charset="0"/>
              </a:rPr>
              <a:t>dụng</a:t>
            </a:r>
            <a:r>
              <a:rPr lang="en-US" sz="1600" dirty="0">
                <a:latin typeface="Nunito" pitchFamily="2" charset="0"/>
              </a:rPr>
              <a:t>, </a:t>
            </a:r>
            <a:r>
              <a:rPr lang="en-US" sz="1600" dirty="0" err="1">
                <a:latin typeface="Nunito" pitchFamily="2" charset="0"/>
              </a:rPr>
              <a:t>dữ</a:t>
            </a:r>
            <a:r>
              <a:rPr lang="en-US" sz="1600" dirty="0">
                <a:latin typeface="Nunito" pitchFamily="2" charset="0"/>
              </a:rPr>
              <a:t> </a:t>
            </a:r>
            <a:r>
              <a:rPr lang="en-US" sz="1600" dirty="0" err="1">
                <a:latin typeface="Nunito" pitchFamily="2" charset="0"/>
              </a:rPr>
              <a:t>liệu</a:t>
            </a:r>
            <a:r>
              <a:rPr lang="en-US" sz="1600" dirty="0">
                <a:latin typeface="Nunito" pitchFamily="2" charset="0"/>
              </a:rPr>
              <a:t> </a:t>
            </a:r>
            <a:r>
              <a:rPr lang="en-US" sz="1600" dirty="0" err="1">
                <a:latin typeface="Nunito" pitchFamily="2" charset="0"/>
              </a:rPr>
              <a:t>hệ</a:t>
            </a:r>
            <a:r>
              <a:rPr lang="en-US" sz="1600" dirty="0">
                <a:latin typeface="Nunito" pitchFamily="2" charset="0"/>
              </a:rPr>
              <a:t> </a:t>
            </a:r>
            <a:r>
              <a:rPr lang="en-US" sz="1600" dirty="0" err="1">
                <a:latin typeface="Nunito" pitchFamily="2" charset="0"/>
              </a:rPr>
              <a:t>thống</a:t>
            </a:r>
            <a:r>
              <a:rPr lang="en-US" sz="1600" dirty="0">
                <a:latin typeface="Nunito" pitchFamily="2" charset="0"/>
              </a:rPr>
              <a:t> do </a:t>
            </a:r>
            <a:r>
              <a:rPr lang="en-US" sz="1600" dirty="0" err="1">
                <a:latin typeface="Nunito" pitchFamily="2" charset="0"/>
              </a:rPr>
              <a:t>máy</a:t>
            </a:r>
            <a:r>
              <a:rPr lang="en-US" sz="1600" dirty="0">
                <a:latin typeface="Nunito" pitchFamily="2" charset="0"/>
              </a:rPr>
              <a:t> </a:t>
            </a:r>
            <a:r>
              <a:rPr lang="en-US" sz="1600" dirty="0" err="1">
                <a:latin typeface="Nunito" pitchFamily="2" charset="0"/>
              </a:rPr>
              <a:t>móc</a:t>
            </a:r>
            <a:r>
              <a:rPr lang="en-US" sz="1600" dirty="0">
                <a:latin typeface="Nunito" pitchFamily="2" charset="0"/>
              </a:rPr>
              <a:t> </a:t>
            </a:r>
            <a:r>
              <a:rPr lang="en-US" sz="1600" dirty="0" err="1">
                <a:latin typeface="Nunito" pitchFamily="2" charset="0"/>
              </a:rPr>
              <a:t>tạo</a:t>
            </a:r>
            <a:r>
              <a:rPr lang="en-US" sz="1600" dirty="0">
                <a:latin typeface="Nunito" pitchFamily="2" charset="0"/>
              </a:rPr>
              <a:t> </a:t>
            </a:r>
            <a:r>
              <a:rPr lang="en-US" sz="1600" dirty="0" err="1">
                <a:latin typeface="Nunito" pitchFamily="2" charset="0"/>
              </a:rPr>
              <a:t>ra.</a:t>
            </a:r>
            <a:endParaRPr lang="en-US" sz="1600" dirty="0">
              <a:latin typeface="Nunito" pitchFamily="2" charset="0"/>
            </a:endParaRPr>
          </a:p>
          <a:p>
            <a:pPr marL="285750" indent="285750" algn="just">
              <a:spcBef>
                <a:spcPts val="600"/>
              </a:spcBef>
              <a:spcAft>
                <a:spcPts val="600"/>
              </a:spcAft>
              <a:buFont typeface="Wingdings" panose="05000000000000000000" pitchFamily="2" charset="2"/>
              <a:buChar char="§"/>
            </a:pPr>
            <a:r>
              <a:rPr lang="en-US" sz="1600" dirty="0" err="1">
                <a:latin typeface="Nunito" pitchFamily="2" charset="0"/>
              </a:rPr>
              <a:t>Dữ</a:t>
            </a:r>
            <a:r>
              <a:rPr lang="en-US" sz="1600" dirty="0">
                <a:latin typeface="Nunito" pitchFamily="2" charset="0"/>
              </a:rPr>
              <a:t> </a:t>
            </a:r>
            <a:r>
              <a:rPr lang="en-US" sz="1600" dirty="0" err="1">
                <a:latin typeface="Nunito" pitchFamily="2" charset="0"/>
              </a:rPr>
              <a:t>liệu</a:t>
            </a:r>
            <a:r>
              <a:rPr lang="en-US" sz="1600" dirty="0">
                <a:latin typeface="Nunito" pitchFamily="2" charset="0"/>
              </a:rPr>
              <a:t> </a:t>
            </a:r>
            <a:r>
              <a:rPr lang="en-US" sz="1600" dirty="0" err="1">
                <a:latin typeface="Nunito" pitchFamily="2" charset="0"/>
              </a:rPr>
              <a:t>hệ</a:t>
            </a:r>
            <a:r>
              <a:rPr lang="en-US" sz="1600" dirty="0">
                <a:latin typeface="Nunito" pitchFamily="2" charset="0"/>
              </a:rPr>
              <a:t> </a:t>
            </a:r>
            <a:r>
              <a:rPr lang="en-US" sz="1600" dirty="0" err="1">
                <a:latin typeface="Nunito" pitchFamily="2" charset="0"/>
              </a:rPr>
              <a:t>thống</a:t>
            </a:r>
            <a:r>
              <a:rPr lang="en-US" sz="1600" dirty="0">
                <a:latin typeface="Nunito" pitchFamily="2" charset="0"/>
              </a:rPr>
              <a:t> bao </a:t>
            </a:r>
            <a:r>
              <a:rPr lang="en-US" sz="1600" dirty="0" err="1">
                <a:latin typeface="Nunito" pitchFamily="2" charset="0"/>
              </a:rPr>
              <a:t>gồm</a:t>
            </a:r>
            <a:r>
              <a:rPr lang="en-US" sz="1600" dirty="0">
                <a:latin typeface="Nunito" pitchFamily="2" charset="0"/>
              </a:rPr>
              <a:t> </a:t>
            </a:r>
            <a:r>
              <a:rPr lang="en-US" sz="1600" dirty="0" err="1">
                <a:latin typeface="Nunito" pitchFamily="2" charset="0"/>
              </a:rPr>
              <a:t>nhiều</a:t>
            </a:r>
            <a:r>
              <a:rPr lang="en-US" sz="1600" dirty="0">
                <a:latin typeface="Nunito" pitchFamily="2" charset="0"/>
              </a:rPr>
              <a:t> </a:t>
            </a:r>
            <a:r>
              <a:rPr lang="en-US" sz="1600" dirty="0" err="1">
                <a:latin typeface="Nunito" pitchFamily="2" charset="0"/>
              </a:rPr>
              <a:t>hạng</a:t>
            </a:r>
            <a:r>
              <a:rPr lang="en-US" sz="1600" dirty="0">
                <a:latin typeface="Nunito" pitchFamily="2" charset="0"/>
              </a:rPr>
              <a:t> </a:t>
            </a:r>
            <a:r>
              <a:rPr lang="en-US" sz="1600" dirty="0" err="1">
                <a:latin typeface="Nunito" pitchFamily="2" charset="0"/>
              </a:rPr>
              <a:t>mục</a:t>
            </a:r>
            <a:r>
              <a:rPr lang="en-US" sz="1600" dirty="0">
                <a:latin typeface="Nunito" pitchFamily="2" charset="0"/>
              </a:rPr>
              <a:t> record </a:t>
            </a:r>
            <a:r>
              <a:rPr lang="en-US" sz="1600" dirty="0" err="1">
                <a:latin typeface="Nunito" pitchFamily="2" charset="0"/>
              </a:rPr>
              <a:t>của</a:t>
            </a:r>
            <a:r>
              <a:rPr lang="en-US" sz="1600" dirty="0">
                <a:latin typeface="Nunito" pitchFamily="2" charset="0"/>
              </a:rPr>
              <a:t> </a:t>
            </a:r>
            <a:r>
              <a:rPr lang="en-US" sz="1600" dirty="0" err="1">
                <a:latin typeface="Nunito" pitchFamily="2" charset="0"/>
              </a:rPr>
              <a:t>tất</a:t>
            </a:r>
            <a:r>
              <a:rPr lang="en-US" sz="1600" dirty="0">
                <a:latin typeface="Nunito" pitchFamily="2" charset="0"/>
              </a:rPr>
              <a:t> </a:t>
            </a:r>
            <a:r>
              <a:rPr lang="en-US" sz="1600" dirty="0" err="1">
                <a:latin typeface="Nunito" pitchFamily="2" charset="0"/>
              </a:rPr>
              <a:t>cả</a:t>
            </a:r>
            <a:r>
              <a:rPr lang="en-US" sz="1600" dirty="0">
                <a:latin typeface="Nunito" pitchFamily="2" charset="0"/>
              </a:rPr>
              <a:t> </a:t>
            </a:r>
            <a:r>
              <a:rPr lang="en-US" sz="1600" dirty="0" err="1">
                <a:latin typeface="Nunito" pitchFamily="2" charset="0"/>
              </a:rPr>
              <a:t>các</a:t>
            </a:r>
            <a:r>
              <a:rPr lang="en-US" sz="1600" dirty="0">
                <a:latin typeface="Nunito" pitchFamily="2" charset="0"/>
              </a:rPr>
              <a:t> </a:t>
            </a:r>
            <a:r>
              <a:rPr lang="en-US" sz="1600" dirty="0" err="1">
                <a:latin typeface="Nunito" pitchFamily="2" charset="0"/>
              </a:rPr>
              <a:t>hoạt</a:t>
            </a:r>
            <a:r>
              <a:rPr lang="en-US" sz="1600" dirty="0">
                <a:latin typeface="Nunito" pitchFamily="2" charset="0"/>
              </a:rPr>
              <a:t> </a:t>
            </a:r>
            <a:r>
              <a:rPr lang="en-US" sz="1600" dirty="0" err="1">
                <a:latin typeface="Nunito" pitchFamily="2" charset="0"/>
              </a:rPr>
              <a:t>động</a:t>
            </a:r>
            <a:r>
              <a:rPr lang="en-US" sz="1600" dirty="0">
                <a:latin typeface="Nunito" pitchFamily="2" charset="0"/>
              </a:rPr>
              <a:t>, </a:t>
            </a:r>
            <a:r>
              <a:rPr lang="en-US" sz="1600" dirty="0" err="1">
                <a:latin typeface="Nunito" pitchFamily="2" charset="0"/>
              </a:rPr>
              <a:t>hành</a:t>
            </a:r>
            <a:r>
              <a:rPr lang="en-US" sz="1600" dirty="0">
                <a:latin typeface="Nunito" pitchFamily="2" charset="0"/>
              </a:rPr>
              <a:t> vi </a:t>
            </a:r>
            <a:r>
              <a:rPr lang="en-US" sz="1600" dirty="0" err="1">
                <a:latin typeface="Nunito" pitchFamily="2" charset="0"/>
              </a:rPr>
              <a:t>của</a:t>
            </a:r>
            <a:r>
              <a:rPr lang="en-US" sz="1600" dirty="0">
                <a:latin typeface="Nunito" pitchFamily="2" charset="0"/>
              </a:rPr>
              <a:t> </a:t>
            </a:r>
            <a:r>
              <a:rPr lang="en-US" sz="1600" dirty="0" err="1">
                <a:latin typeface="Nunito" pitchFamily="2" charset="0"/>
              </a:rPr>
              <a:t>khách</a:t>
            </a:r>
            <a:r>
              <a:rPr lang="en-US" sz="1600" dirty="0">
                <a:latin typeface="Nunito" pitchFamily="2" charset="0"/>
              </a:rPr>
              <a:t> </a:t>
            </a:r>
            <a:r>
              <a:rPr lang="en-US" sz="1600" dirty="0" err="1">
                <a:latin typeface="Nunito" pitchFamily="2" charset="0"/>
              </a:rPr>
              <a:t>hàng</a:t>
            </a:r>
            <a:r>
              <a:rPr lang="en-US" sz="1600" dirty="0">
                <a:latin typeface="Nunito" pitchFamily="2" charset="0"/>
              </a:rPr>
              <a:t>, </a:t>
            </a:r>
            <a:r>
              <a:rPr lang="en-US" sz="1600" dirty="0" err="1">
                <a:latin typeface="Nunito" pitchFamily="2" charset="0"/>
              </a:rPr>
              <a:t>giao</a:t>
            </a:r>
            <a:r>
              <a:rPr lang="en-US" sz="1600" dirty="0">
                <a:latin typeface="Nunito" pitchFamily="2" charset="0"/>
              </a:rPr>
              <a:t> </a:t>
            </a:r>
            <a:r>
              <a:rPr lang="en-US" sz="1600" dirty="0" err="1">
                <a:latin typeface="Nunito" pitchFamily="2" charset="0"/>
              </a:rPr>
              <a:t>dịch</a:t>
            </a:r>
            <a:r>
              <a:rPr lang="en-US" sz="1600" dirty="0">
                <a:latin typeface="Nunito" pitchFamily="2" charset="0"/>
              </a:rPr>
              <a:t> </a:t>
            </a:r>
            <a:r>
              <a:rPr lang="en-US" sz="1600" dirty="0" err="1">
                <a:latin typeface="Nunito" pitchFamily="2" charset="0"/>
              </a:rPr>
              <a:t>của</a:t>
            </a:r>
            <a:r>
              <a:rPr lang="en-US" sz="1600" dirty="0">
                <a:latin typeface="Nunito" pitchFamily="2" charset="0"/>
              </a:rPr>
              <a:t> user, </a:t>
            </a:r>
            <a:r>
              <a:rPr lang="en-US" sz="1600" dirty="0" err="1">
                <a:latin typeface="Nunito" pitchFamily="2" charset="0"/>
              </a:rPr>
              <a:t>hành</a:t>
            </a:r>
            <a:r>
              <a:rPr lang="en-US" sz="1600" dirty="0">
                <a:latin typeface="Nunito" pitchFamily="2" charset="0"/>
              </a:rPr>
              <a:t> vi </a:t>
            </a:r>
            <a:r>
              <a:rPr lang="en-US" sz="1600" dirty="0" err="1">
                <a:latin typeface="Nunito" pitchFamily="2" charset="0"/>
              </a:rPr>
              <a:t>của</a:t>
            </a:r>
            <a:r>
              <a:rPr lang="en-US" sz="1600" dirty="0">
                <a:latin typeface="Nunito" pitchFamily="2" charset="0"/>
              </a:rPr>
              <a:t> </a:t>
            </a:r>
            <a:r>
              <a:rPr lang="en-US" sz="1600" dirty="0" err="1">
                <a:latin typeface="Nunito" pitchFamily="2" charset="0"/>
              </a:rPr>
              <a:t>hệ</a:t>
            </a:r>
            <a:r>
              <a:rPr lang="en-US" sz="1600" dirty="0">
                <a:latin typeface="Nunito" pitchFamily="2" charset="0"/>
              </a:rPr>
              <a:t> </a:t>
            </a:r>
            <a:r>
              <a:rPr lang="en-US" sz="1600" dirty="0" err="1">
                <a:latin typeface="Nunito" pitchFamily="2" charset="0"/>
              </a:rPr>
              <a:t>thống</a:t>
            </a:r>
            <a:r>
              <a:rPr lang="en-US" sz="1600" dirty="0">
                <a:latin typeface="Nunito" pitchFamily="2" charset="0"/>
              </a:rPr>
              <a:t>.</a:t>
            </a:r>
          </a:p>
        </p:txBody>
      </p:sp>
      <p:grpSp>
        <p:nvGrpSpPr>
          <p:cNvPr id="702" name="Google Shape;3167;p59">
            <a:extLst>
              <a:ext uri="{FF2B5EF4-FFF2-40B4-BE49-F238E27FC236}">
                <a16:creationId xmlns:a16="http://schemas.microsoft.com/office/drawing/2014/main" id="{11E397E6-6F2F-6D3B-DA31-87C4F6AFA313}"/>
              </a:ext>
            </a:extLst>
          </p:cNvPr>
          <p:cNvGrpSpPr/>
          <p:nvPr/>
        </p:nvGrpSpPr>
        <p:grpSpPr>
          <a:xfrm flipH="1">
            <a:off x="7706485" y="3170733"/>
            <a:ext cx="1109688" cy="1005279"/>
            <a:chOff x="7443684" y="123535"/>
            <a:chExt cx="968230" cy="877130"/>
          </a:xfrm>
        </p:grpSpPr>
        <p:sp>
          <p:nvSpPr>
            <p:cNvPr id="703" name="Google Shape;3168;p59">
              <a:extLst>
                <a:ext uri="{FF2B5EF4-FFF2-40B4-BE49-F238E27FC236}">
                  <a16:creationId xmlns:a16="http://schemas.microsoft.com/office/drawing/2014/main" id="{D6B37AB3-E106-EF4B-9434-A3AA4E5E0943}"/>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04" name="Google Shape;3169;p59">
              <a:extLst>
                <a:ext uri="{FF2B5EF4-FFF2-40B4-BE49-F238E27FC236}">
                  <a16:creationId xmlns:a16="http://schemas.microsoft.com/office/drawing/2014/main" id="{8E7B8410-B73D-E511-A752-44614819326A}"/>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05" name="Google Shape;3170;p59">
              <a:extLst>
                <a:ext uri="{FF2B5EF4-FFF2-40B4-BE49-F238E27FC236}">
                  <a16:creationId xmlns:a16="http://schemas.microsoft.com/office/drawing/2014/main" id="{A8934916-14E5-CFB7-A73A-6A249CB8CA7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06" name="Google Shape;3171;p59">
              <a:extLst>
                <a:ext uri="{FF2B5EF4-FFF2-40B4-BE49-F238E27FC236}">
                  <a16:creationId xmlns:a16="http://schemas.microsoft.com/office/drawing/2014/main" id="{C8574D9B-5393-B8CF-9ABC-E20AEFA6ADF5}"/>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07" name="Google Shape;3172;p59">
              <a:extLst>
                <a:ext uri="{FF2B5EF4-FFF2-40B4-BE49-F238E27FC236}">
                  <a16:creationId xmlns:a16="http://schemas.microsoft.com/office/drawing/2014/main" id="{5A9C134A-4AAF-F975-9BC1-FAC70C4EAF28}"/>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08" name="Google Shape;3173;p59">
              <a:extLst>
                <a:ext uri="{FF2B5EF4-FFF2-40B4-BE49-F238E27FC236}">
                  <a16:creationId xmlns:a16="http://schemas.microsoft.com/office/drawing/2014/main" id="{A35B71A1-B6D6-88FC-8335-3BBF2A6E95AD}"/>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09" name="Google Shape;3174;p59">
              <a:extLst>
                <a:ext uri="{FF2B5EF4-FFF2-40B4-BE49-F238E27FC236}">
                  <a16:creationId xmlns:a16="http://schemas.microsoft.com/office/drawing/2014/main" id="{19A4BD2D-9F2A-24E9-7970-EA11F2CEA1D9}"/>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0" name="Google Shape;3175;p59">
              <a:extLst>
                <a:ext uri="{FF2B5EF4-FFF2-40B4-BE49-F238E27FC236}">
                  <a16:creationId xmlns:a16="http://schemas.microsoft.com/office/drawing/2014/main" id="{BAAE3B73-F295-DAFB-8B6C-D58B7D2F70CE}"/>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1" name="Google Shape;3176;p59">
              <a:extLst>
                <a:ext uri="{FF2B5EF4-FFF2-40B4-BE49-F238E27FC236}">
                  <a16:creationId xmlns:a16="http://schemas.microsoft.com/office/drawing/2014/main" id="{BEF1C970-5B81-232D-203D-63D5F9FE7890}"/>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2" name="Google Shape;3177;p59">
              <a:extLst>
                <a:ext uri="{FF2B5EF4-FFF2-40B4-BE49-F238E27FC236}">
                  <a16:creationId xmlns:a16="http://schemas.microsoft.com/office/drawing/2014/main" id="{BA327821-569D-B0AB-A0EF-454C00A4B0CD}"/>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3" name="Google Shape;3178;p59">
              <a:extLst>
                <a:ext uri="{FF2B5EF4-FFF2-40B4-BE49-F238E27FC236}">
                  <a16:creationId xmlns:a16="http://schemas.microsoft.com/office/drawing/2014/main" id="{C7987D25-9CB1-4473-21A8-2846FD138A3D}"/>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4" name="Google Shape;3179;p59">
              <a:extLst>
                <a:ext uri="{FF2B5EF4-FFF2-40B4-BE49-F238E27FC236}">
                  <a16:creationId xmlns:a16="http://schemas.microsoft.com/office/drawing/2014/main" id="{833C0EF4-DC89-7AA1-9129-2D4AF802766D}"/>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5" name="Google Shape;3180;p59">
              <a:extLst>
                <a:ext uri="{FF2B5EF4-FFF2-40B4-BE49-F238E27FC236}">
                  <a16:creationId xmlns:a16="http://schemas.microsoft.com/office/drawing/2014/main" id="{C4342943-F26F-978D-D113-7E712A4826FF}"/>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6" name="Google Shape;3181;p59">
              <a:extLst>
                <a:ext uri="{FF2B5EF4-FFF2-40B4-BE49-F238E27FC236}">
                  <a16:creationId xmlns:a16="http://schemas.microsoft.com/office/drawing/2014/main" id="{0D960F72-C3DB-F9AF-C7BD-4B5A54F11C96}"/>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7" name="Google Shape;3182;p59">
              <a:extLst>
                <a:ext uri="{FF2B5EF4-FFF2-40B4-BE49-F238E27FC236}">
                  <a16:creationId xmlns:a16="http://schemas.microsoft.com/office/drawing/2014/main" id="{C3303315-0B75-FBF0-A9B7-8243CAE14688}"/>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8" name="Google Shape;3183;p59">
              <a:extLst>
                <a:ext uri="{FF2B5EF4-FFF2-40B4-BE49-F238E27FC236}">
                  <a16:creationId xmlns:a16="http://schemas.microsoft.com/office/drawing/2014/main" id="{C3D25DAB-7641-B2F9-68BB-6FDC079CAE76}"/>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19" name="Google Shape;3184;p59">
              <a:extLst>
                <a:ext uri="{FF2B5EF4-FFF2-40B4-BE49-F238E27FC236}">
                  <a16:creationId xmlns:a16="http://schemas.microsoft.com/office/drawing/2014/main" id="{BF79C721-4258-EC2D-CF70-9E263BA84C45}"/>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20" name="Google Shape;3185;p59">
              <a:extLst>
                <a:ext uri="{FF2B5EF4-FFF2-40B4-BE49-F238E27FC236}">
                  <a16:creationId xmlns:a16="http://schemas.microsoft.com/office/drawing/2014/main" id="{7C1247C7-DF76-ECDA-49CC-7AF90F66B988}"/>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21" name="Google Shape;3186;p59">
              <a:extLst>
                <a:ext uri="{FF2B5EF4-FFF2-40B4-BE49-F238E27FC236}">
                  <a16:creationId xmlns:a16="http://schemas.microsoft.com/office/drawing/2014/main" id="{482F8842-8BC7-DA87-8018-B79BA4EE8C17}"/>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22" name="Google Shape;3187;p59">
              <a:extLst>
                <a:ext uri="{FF2B5EF4-FFF2-40B4-BE49-F238E27FC236}">
                  <a16:creationId xmlns:a16="http://schemas.microsoft.com/office/drawing/2014/main" id="{E5C944F6-796C-DD21-D54C-2D9F130C6557}"/>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23" name="Google Shape;3188;p59">
              <a:extLst>
                <a:ext uri="{FF2B5EF4-FFF2-40B4-BE49-F238E27FC236}">
                  <a16:creationId xmlns:a16="http://schemas.microsoft.com/office/drawing/2014/main" id="{8A389ABA-98A3-CF04-4FAF-E7F6E420419E}"/>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24" name="Google Shape;3189;p59">
              <a:extLst>
                <a:ext uri="{FF2B5EF4-FFF2-40B4-BE49-F238E27FC236}">
                  <a16:creationId xmlns:a16="http://schemas.microsoft.com/office/drawing/2014/main" id="{0070EFC4-0C19-E06B-ABA7-4D80A806DE13}"/>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25" name="Google Shape;3190;p59">
              <a:extLst>
                <a:ext uri="{FF2B5EF4-FFF2-40B4-BE49-F238E27FC236}">
                  <a16:creationId xmlns:a16="http://schemas.microsoft.com/office/drawing/2014/main" id="{0599AD94-F035-0A1D-2EFA-FB1110618C6D}"/>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26" name="Google Shape;3191;p59">
              <a:extLst>
                <a:ext uri="{FF2B5EF4-FFF2-40B4-BE49-F238E27FC236}">
                  <a16:creationId xmlns:a16="http://schemas.microsoft.com/office/drawing/2014/main" id="{C4F37509-02CA-0971-1343-52627CF84466}"/>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grpSp>
        <p:nvGrpSpPr>
          <p:cNvPr id="727" name="Google Shape;3192;p59">
            <a:extLst>
              <a:ext uri="{FF2B5EF4-FFF2-40B4-BE49-F238E27FC236}">
                <a16:creationId xmlns:a16="http://schemas.microsoft.com/office/drawing/2014/main" id="{1C86C9BF-43CD-8798-438B-B9FC2A83091E}"/>
              </a:ext>
            </a:extLst>
          </p:cNvPr>
          <p:cNvGrpSpPr/>
          <p:nvPr/>
        </p:nvGrpSpPr>
        <p:grpSpPr>
          <a:xfrm>
            <a:off x="7931761" y="4104775"/>
            <a:ext cx="659136" cy="903221"/>
            <a:chOff x="138587" y="4252590"/>
            <a:chExt cx="519455" cy="711814"/>
          </a:xfrm>
        </p:grpSpPr>
        <p:sp>
          <p:nvSpPr>
            <p:cNvPr id="728" name="Google Shape;3193;p59">
              <a:extLst>
                <a:ext uri="{FF2B5EF4-FFF2-40B4-BE49-F238E27FC236}">
                  <a16:creationId xmlns:a16="http://schemas.microsoft.com/office/drawing/2014/main" id="{5A0AE8EF-9276-8CB2-ABD3-E17951CC90A7}"/>
                </a:ext>
              </a:extLst>
            </p:cNvPr>
            <p:cNvSpPr/>
            <p:nvPr/>
          </p:nvSpPr>
          <p:spPr>
            <a:xfrm>
              <a:off x="376756" y="4413494"/>
              <a:ext cx="23385" cy="15761"/>
            </a:xfrm>
            <a:custGeom>
              <a:avLst/>
              <a:gdLst/>
              <a:ahLst/>
              <a:cxnLst/>
              <a:rect l="l" t="t" r="r" b="b"/>
              <a:pathLst>
                <a:path w="319" h="215" extrusionOk="0">
                  <a:moveTo>
                    <a:pt x="270" y="1"/>
                  </a:moveTo>
                  <a:cubicBezTo>
                    <a:pt x="263" y="1"/>
                    <a:pt x="256" y="2"/>
                    <a:pt x="249" y="6"/>
                  </a:cubicBezTo>
                  <a:lnTo>
                    <a:pt x="27" y="134"/>
                  </a:lnTo>
                  <a:cubicBezTo>
                    <a:pt x="7" y="146"/>
                    <a:pt x="0" y="172"/>
                    <a:pt x="11" y="193"/>
                  </a:cubicBezTo>
                  <a:cubicBezTo>
                    <a:pt x="19" y="207"/>
                    <a:pt x="34" y="214"/>
                    <a:pt x="48" y="214"/>
                  </a:cubicBezTo>
                  <a:cubicBezTo>
                    <a:pt x="56" y="214"/>
                    <a:pt x="63" y="212"/>
                    <a:pt x="70" y="209"/>
                  </a:cubicBezTo>
                  <a:lnTo>
                    <a:pt x="292" y="80"/>
                  </a:lnTo>
                  <a:cubicBezTo>
                    <a:pt x="312" y="68"/>
                    <a:pt x="319" y="42"/>
                    <a:pt x="307" y="22"/>
                  </a:cubicBezTo>
                  <a:cubicBezTo>
                    <a:pt x="300" y="8"/>
                    <a:pt x="285" y="1"/>
                    <a:pt x="27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29" name="Google Shape;3194;p59">
              <a:extLst>
                <a:ext uri="{FF2B5EF4-FFF2-40B4-BE49-F238E27FC236}">
                  <a16:creationId xmlns:a16="http://schemas.microsoft.com/office/drawing/2014/main" id="{EF5F85A3-A514-61DD-A5DA-CF5CDA01E838}"/>
                </a:ext>
              </a:extLst>
            </p:cNvPr>
            <p:cNvSpPr/>
            <p:nvPr/>
          </p:nvSpPr>
          <p:spPr>
            <a:xfrm>
              <a:off x="570430" y="4586787"/>
              <a:ext cx="23532" cy="15688"/>
            </a:xfrm>
            <a:custGeom>
              <a:avLst/>
              <a:gdLst/>
              <a:ahLst/>
              <a:cxnLst/>
              <a:rect l="l" t="t" r="r" b="b"/>
              <a:pathLst>
                <a:path w="321" h="214" extrusionOk="0">
                  <a:moveTo>
                    <a:pt x="50" y="0"/>
                  </a:moveTo>
                  <a:cubicBezTo>
                    <a:pt x="35" y="0"/>
                    <a:pt x="21" y="8"/>
                    <a:pt x="12" y="21"/>
                  </a:cubicBezTo>
                  <a:cubicBezTo>
                    <a:pt x="1" y="42"/>
                    <a:pt x="8" y="68"/>
                    <a:pt x="28" y="80"/>
                  </a:cubicBezTo>
                  <a:lnTo>
                    <a:pt x="250" y="208"/>
                  </a:lnTo>
                  <a:cubicBezTo>
                    <a:pt x="257" y="212"/>
                    <a:pt x="264" y="214"/>
                    <a:pt x="271" y="214"/>
                  </a:cubicBezTo>
                  <a:cubicBezTo>
                    <a:pt x="286" y="214"/>
                    <a:pt x="300" y="206"/>
                    <a:pt x="308" y="193"/>
                  </a:cubicBezTo>
                  <a:cubicBezTo>
                    <a:pt x="321" y="172"/>
                    <a:pt x="313" y="145"/>
                    <a:pt x="293" y="134"/>
                  </a:cubicBezTo>
                  <a:lnTo>
                    <a:pt x="71" y="6"/>
                  </a:lnTo>
                  <a:cubicBezTo>
                    <a:pt x="64" y="2"/>
                    <a:pt x="57"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0" name="Google Shape;3195;p59">
              <a:extLst>
                <a:ext uri="{FF2B5EF4-FFF2-40B4-BE49-F238E27FC236}">
                  <a16:creationId xmlns:a16="http://schemas.microsoft.com/office/drawing/2014/main" id="{CE56309E-53E7-4BFD-32BF-B683D4A9101E}"/>
                </a:ext>
              </a:extLst>
            </p:cNvPr>
            <p:cNvSpPr/>
            <p:nvPr/>
          </p:nvSpPr>
          <p:spPr>
            <a:xfrm>
              <a:off x="272369" y="4375156"/>
              <a:ext cx="23458" cy="15908"/>
            </a:xfrm>
            <a:custGeom>
              <a:avLst/>
              <a:gdLst/>
              <a:ahLst/>
              <a:cxnLst/>
              <a:rect l="l" t="t" r="r" b="b"/>
              <a:pathLst>
                <a:path w="320" h="217" extrusionOk="0">
                  <a:moveTo>
                    <a:pt x="50" y="0"/>
                  </a:moveTo>
                  <a:cubicBezTo>
                    <a:pt x="35" y="0"/>
                    <a:pt x="21" y="8"/>
                    <a:pt x="13" y="21"/>
                  </a:cubicBezTo>
                  <a:cubicBezTo>
                    <a:pt x="1" y="41"/>
                    <a:pt x="7" y="67"/>
                    <a:pt x="28" y="80"/>
                  </a:cubicBezTo>
                  <a:lnTo>
                    <a:pt x="248" y="209"/>
                  </a:lnTo>
                  <a:cubicBezTo>
                    <a:pt x="256" y="214"/>
                    <a:pt x="263" y="216"/>
                    <a:pt x="271" y="216"/>
                  </a:cubicBezTo>
                  <a:cubicBezTo>
                    <a:pt x="286" y="216"/>
                    <a:pt x="299" y="208"/>
                    <a:pt x="307" y="195"/>
                  </a:cubicBezTo>
                  <a:cubicBezTo>
                    <a:pt x="319" y="174"/>
                    <a:pt x="313" y="148"/>
                    <a:pt x="292" y="136"/>
                  </a:cubicBezTo>
                  <a:lnTo>
                    <a:pt x="72" y="5"/>
                  </a:lnTo>
                  <a:cubicBezTo>
                    <a:pt x="65" y="2"/>
                    <a:pt x="58"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1" name="Google Shape;3196;p59">
              <a:extLst>
                <a:ext uri="{FF2B5EF4-FFF2-40B4-BE49-F238E27FC236}">
                  <a16:creationId xmlns:a16="http://schemas.microsoft.com/office/drawing/2014/main" id="{CD05FABF-8B34-712E-6F00-E93F382121FD}"/>
                </a:ext>
              </a:extLst>
            </p:cNvPr>
            <p:cNvSpPr/>
            <p:nvPr/>
          </p:nvSpPr>
          <p:spPr>
            <a:xfrm>
              <a:off x="214678" y="4252590"/>
              <a:ext cx="443364" cy="667758"/>
            </a:xfrm>
            <a:custGeom>
              <a:avLst/>
              <a:gdLst/>
              <a:ahLst/>
              <a:cxnLst/>
              <a:rect l="l" t="t" r="r" b="b"/>
              <a:pathLst>
                <a:path w="6048" h="9109" extrusionOk="0">
                  <a:moveTo>
                    <a:pt x="177" y="1"/>
                  </a:moveTo>
                  <a:lnTo>
                    <a:pt x="177" y="1"/>
                  </a:lnTo>
                  <a:cubicBezTo>
                    <a:pt x="1" y="3388"/>
                    <a:pt x="728" y="6477"/>
                    <a:pt x="3044" y="9108"/>
                  </a:cubicBezTo>
                  <a:cubicBezTo>
                    <a:pt x="3067" y="9109"/>
                    <a:pt x="3090" y="9109"/>
                    <a:pt x="3112" y="9109"/>
                  </a:cubicBezTo>
                  <a:cubicBezTo>
                    <a:pt x="3605" y="9109"/>
                    <a:pt x="4024" y="9002"/>
                    <a:pt x="4378" y="8799"/>
                  </a:cubicBezTo>
                  <a:cubicBezTo>
                    <a:pt x="5643" y="8068"/>
                    <a:pt x="6048" y="6092"/>
                    <a:pt x="5911" y="3310"/>
                  </a:cubicBezTo>
                  <a:lnTo>
                    <a:pt x="4918" y="2737"/>
                  </a:lnTo>
                  <a:lnTo>
                    <a:pt x="4918" y="3564"/>
                  </a:lnTo>
                  <a:lnTo>
                    <a:pt x="3673" y="2844"/>
                  </a:lnTo>
                  <a:lnTo>
                    <a:pt x="3673" y="2019"/>
                  </a:lnTo>
                  <a:lnTo>
                    <a:pt x="2416" y="1292"/>
                  </a:lnTo>
                  <a:lnTo>
                    <a:pt x="2416" y="2119"/>
                  </a:lnTo>
                  <a:lnTo>
                    <a:pt x="1171" y="1399"/>
                  </a:lnTo>
                  <a:lnTo>
                    <a:pt x="1171" y="574"/>
                  </a:lnTo>
                  <a:lnTo>
                    <a:pt x="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2" name="Google Shape;3197;p59">
              <a:extLst>
                <a:ext uri="{FF2B5EF4-FFF2-40B4-BE49-F238E27FC236}">
                  <a16:creationId xmlns:a16="http://schemas.microsoft.com/office/drawing/2014/main" id="{813F95D7-4D2F-C821-7868-94D58BF96E38}"/>
                </a:ext>
              </a:extLst>
            </p:cNvPr>
            <p:cNvSpPr/>
            <p:nvPr/>
          </p:nvSpPr>
          <p:spPr>
            <a:xfrm>
              <a:off x="151562" y="4252590"/>
              <a:ext cx="384058" cy="688944"/>
            </a:xfrm>
            <a:custGeom>
              <a:avLst/>
              <a:gdLst/>
              <a:ahLst/>
              <a:cxnLst/>
              <a:rect l="l" t="t" r="r" b="b"/>
              <a:pathLst>
                <a:path w="5239" h="9398" extrusionOk="0">
                  <a:moveTo>
                    <a:pt x="1038" y="1"/>
                  </a:moveTo>
                  <a:lnTo>
                    <a:pt x="0" y="600"/>
                  </a:lnTo>
                  <a:lnTo>
                    <a:pt x="4209" y="9382"/>
                  </a:lnTo>
                  <a:lnTo>
                    <a:pt x="4200" y="9398"/>
                  </a:lnTo>
                  <a:lnTo>
                    <a:pt x="5239" y="8799"/>
                  </a:lnTo>
                  <a:lnTo>
                    <a:pt x="10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3" name="Google Shape;3198;p59">
              <a:extLst>
                <a:ext uri="{FF2B5EF4-FFF2-40B4-BE49-F238E27FC236}">
                  <a16:creationId xmlns:a16="http://schemas.microsoft.com/office/drawing/2014/main" id="{5D18489F-DCAD-02F8-F1CC-E25771A2684E}"/>
                </a:ext>
              </a:extLst>
            </p:cNvPr>
            <p:cNvSpPr/>
            <p:nvPr/>
          </p:nvSpPr>
          <p:spPr>
            <a:xfrm>
              <a:off x="138587" y="4296500"/>
              <a:ext cx="443364" cy="667905"/>
            </a:xfrm>
            <a:custGeom>
              <a:avLst/>
              <a:gdLst/>
              <a:ahLst/>
              <a:cxnLst/>
              <a:rect l="l" t="t" r="r" b="b"/>
              <a:pathLst>
                <a:path w="6048" h="9111" extrusionOk="0">
                  <a:moveTo>
                    <a:pt x="177" y="1"/>
                  </a:moveTo>
                  <a:cubicBezTo>
                    <a:pt x="0" y="3388"/>
                    <a:pt x="728" y="6477"/>
                    <a:pt x="3044" y="9109"/>
                  </a:cubicBezTo>
                  <a:cubicBezTo>
                    <a:pt x="3064" y="9110"/>
                    <a:pt x="3085" y="9110"/>
                    <a:pt x="3105" y="9110"/>
                  </a:cubicBezTo>
                  <a:cubicBezTo>
                    <a:pt x="3601" y="9110"/>
                    <a:pt x="4022" y="9003"/>
                    <a:pt x="4377" y="8799"/>
                  </a:cubicBezTo>
                  <a:cubicBezTo>
                    <a:pt x="5642" y="8068"/>
                    <a:pt x="6047" y="6093"/>
                    <a:pt x="5910" y="3311"/>
                  </a:cubicBezTo>
                  <a:lnTo>
                    <a:pt x="4918" y="2738"/>
                  </a:lnTo>
                  <a:lnTo>
                    <a:pt x="4918" y="3564"/>
                  </a:lnTo>
                  <a:lnTo>
                    <a:pt x="3672" y="2845"/>
                  </a:lnTo>
                  <a:lnTo>
                    <a:pt x="3672" y="2019"/>
                  </a:lnTo>
                  <a:lnTo>
                    <a:pt x="2416" y="1294"/>
                  </a:lnTo>
                  <a:lnTo>
                    <a:pt x="2416" y="2119"/>
                  </a:lnTo>
                  <a:lnTo>
                    <a:pt x="1170" y="1401"/>
                  </a:lnTo>
                  <a:lnTo>
                    <a:pt x="1170" y="574"/>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4" name="Google Shape;3199;p59">
              <a:extLst>
                <a:ext uri="{FF2B5EF4-FFF2-40B4-BE49-F238E27FC236}">
                  <a16:creationId xmlns:a16="http://schemas.microsoft.com/office/drawing/2014/main" id="{7B07F45F-9E6C-094B-D46D-1EA51D7B63FD}"/>
                </a:ext>
              </a:extLst>
            </p:cNvPr>
            <p:cNvSpPr/>
            <p:nvPr/>
          </p:nvSpPr>
          <p:spPr>
            <a:xfrm>
              <a:off x="192980" y="4429108"/>
              <a:ext cx="339120" cy="493140"/>
            </a:xfrm>
            <a:custGeom>
              <a:avLst/>
              <a:gdLst/>
              <a:ahLst/>
              <a:cxnLst/>
              <a:rect l="l" t="t" r="r" b="b"/>
              <a:pathLst>
                <a:path w="4626" h="6727" extrusionOk="0">
                  <a:moveTo>
                    <a:pt x="0" y="0"/>
                  </a:moveTo>
                  <a:cubicBezTo>
                    <a:pt x="109" y="1957"/>
                    <a:pt x="591" y="3659"/>
                    <a:pt x="1460" y="5167"/>
                  </a:cubicBezTo>
                  <a:cubicBezTo>
                    <a:pt x="1773" y="5707"/>
                    <a:pt x="2141" y="6231"/>
                    <a:pt x="2558" y="6726"/>
                  </a:cubicBezTo>
                  <a:cubicBezTo>
                    <a:pt x="2862" y="6704"/>
                    <a:pt x="3123" y="6628"/>
                    <a:pt x="3350" y="6498"/>
                  </a:cubicBezTo>
                  <a:cubicBezTo>
                    <a:pt x="3385" y="6477"/>
                    <a:pt x="3418" y="6457"/>
                    <a:pt x="3451" y="6433"/>
                  </a:cubicBezTo>
                  <a:cubicBezTo>
                    <a:pt x="4209" y="5915"/>
                    <a:pt x="4602" y="4652"/>
                    <a:pt x="4625" y="2670"/>
                  </a:cubicBezTo>
                  <a:lnTo>
                    <a:pt x="229" y="13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5" name="Google Shape;3200;p59">
              <a:extLst>
                <a:ext uri="{FF2B5EF4-FFF2-40B4-BE49-F238E27FC236}">
                  <a16:creationId xmlns:a16="http://schemas.microsoft.com/office/drawing/2014/main" id="{DB844561-1292-4C38-404E-D21B54EDFB70}"/>
                </a:ext>
              </a:extLst>
            </p:cNvPr>
            <p:cNvSpPr/>
            <p:nvPr/>
          </p:nvSpPr>
          <p:spPr>
            <a:xfrm>
              <a:off x="499030" y="4453225"/>
              <a:ext cx="149034" cy="86063"/>
            </a:xfrm>
            <a:custGeom>
              <a:avLst/>
              <a:gdLst/>
              <a:ahLst/>
              <a:cxnLst/>
              <a:rect l="l" t="t" r="r" b="b"/>
              <a:pathLst>
                <a:path w="2033" h="1174" extrusionOk="0">
                  <a:moveTo>
                    <a:pt x="1039" y="0"/>
                  </a:moveTo>
                  <a:lnTo>
                    <a:pt x="1" y="600"/>
                  </a:lnTo>
                  <a:lnTo>
                    <a:pt x="993" y="1173"/>
                  </a:lnTo>
                  <a:lnTo>
                    <a:pt x="2032" y="573"/>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6" name="Google Shape;3201;p59">
              <a:extLst>
                <a:ext uri="{FF2B5EF4-FFF2-40B4-BE49-F238E27FC236}">
                  <a16:creationId xmlns:a16="http://schemas.microsoft.com/office/drawing/2014/main" id="{DD86485D-67C2-FE1B-F244-0C27F3895474}"/>
                </a:ext>
              </a:extLst>
            </p:cNvPr>
            <p:cNvSpPr/>
            <p:nvPr/>
          </p:nvSpPr>
          <p:spPr>
            <a:xfrm>
              <a:off x="151562" y="4252590"/>
              <a:ext cx="148961" cy="85990"/>
            </a:xfrm>
            <a:custGeom>
              <a:avLst/>
              <a:gdLst/>
              <a:ahLst/>
              <a:cxnLst/>
              <a:rect l="l" t="t" r="r" b="b"/>
              <a:pathLst>
                <a:path w="2032" h="1173" extrusionOk="0">
                  <a:moveTo>
                    <a:pt x="1038" y="1"/>
                  </a:moveTo>
                  <a:lnTo>
                    <a:pt x="0" y="600"/>
                  </a:lnTo>
                  <a:lnTo>
                    <a:pt x="993" y="1173"/>
                  </a:lnTo>
                  <a:lnTo>
                    <a:pt x="2032" y="574"/>
                  </a:lnTo>
                  <a:lnTo>
                    <a:pt x="10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7" name="Google Shape;3202;p59">
              <a:extLst>
                <a:ext uri="{FF2B5EF4-FFF2-40B4-BE49-F238E27FC236}">
                  <a16:creationId xmlns:a16="http://schemas.microsoft.com/office/drawing/2014/main" id="{3CA2DC8E-566B-8E0D-9FF7-6FE4E0E117AA}"/>
                </a:ext>
              </a:extLst>
            </p:cNvPr>
            <p:cNvSpPr/>
            <p:nvPr/>
          </p:nvSpPr>
          <p:spPr>
            <a:xfrm>
              <a:off x="315620" y="4347300"/>
              <a:ext cx="168314" cy="97206"/>
            </a:xfrm>
            <a:custGeom>
              <a:avLst/>
              <a:gdLst/>
              <a:ahLst/>
              <a:cxnLst/>
              <a:rect l="l" t="t" r="r" b="b"/>
              <a:pathLst>
                <a:path w="2296" h="1326" extrusionOk="0">
                  <a:moveTo>
                    <a:pt x="1039" y="0"/>
                  </a:moveTo>
                  <a:lnTo>
                    <a:pt x="1" y="601"/>
                  </a:lnTo>
                  <a:lnTo>
                    <a:pt x="1257" y="1326"/>
                  </a:lnTo>
                  <a:lnTo>
                    <a:pt x="2296" y="727"/>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8" name="Google Shape;3203;p59">
              <a:extLst>
                <a:ext uri="{FF2B5EF4-FFF2-40B4-BE49-F238E27FC236}">
                  <a16:creationId xmlns:a16="http://schemas.microsoft.com/office/drawing/2014/main" id="{CB728A3F-8D5B-D4F2-F57B-55FEAFBFC854}"/>
                </a:ext>
              </a:extLst>
            </p:cNvPr>
            <p:cNvSpPr/>
            <p:nvPr/>
          </p:nvSpPr>
          <p:spPr>
            <a:xfrm>
              <a:off x="224354" y="4294594"/>
              <a:ext cx="76166" cy="104610"/>
            </a:xfrm>
            <a:custGeom>
              <a:avLst/>
              <a:gdLst/>
              <a:ahLst/>
              <a:cxnLst/>
              <a:rect l="l" t="t" r="r" b="b"/>
              <a:pathLst>
                <a:path w="1039" h="1427" extrusionOk="0">
                  <a:moveTo>
                    <a:pt x="1039" y="1"/>
                  </a:moveTo>
                  <a:lnTo>
                    <a:pt x="0" y="600"/>
                  </a:lnTo>
                  <a:lnTo>
                    <a:pt x="0" y="1427"/>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9" name="Google Shape;3204;p59">
              <a:extLst>
                <a:ext uri="{FF2B5EF4-FFF2-40B4-BE49-F238E27FC236}">
                  <a16:creationId xmlns:a16="http://schemas.microsoft.com/office/drawing/2014/main" id="{5E511A50-0BFA-8368-6D4B-D197429E2F0D}"/>
                </a:ext>
              </a:extLst>
            </p:cNvPr>
            <p:cNvSpPr/>
            <p:nvPr/>
          </p:nvSpPr>
          <p:spPr>
            <a:xfrm>
              <a:off x="407765" y="4400519"/>
              <a:ext cx="76166" cy="104610"/>
            </a:xfrm>
            <a:custGeom>
              <a:avLst/>
              <a:gdLst/>
              <a:ahLst/>
              <a:cxnLst/>
              <a:rect l="l" t="t" r="r" b="b"/>
              <a:pathLst>
                <a:path w="1039" h="1427" extrusionOk="0">
                  <a:moveTo>
                    <a:pt x="1039" y="1"/>
                  </a:moveTo>
                  <a:lnTo>
                    <a:pt x="0" y="600"/>
                  </a:lnTo>
                  <a:lnTo>
                    <a:pt x="0" y="1426"/>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spTree>
    <p:extLst>
      <p:ext uri="{BB962C8B-B14F-4D97-AF65-F5344CB8AC3E}">
        <p14:creationId xmlns:p14="http://schemas.microsoft.com/office/powerpoint/2010/main" val="301524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99"/>
                                        </p:tgtEl>
                                        <p:attrNameLst>
                                          <p:attrName>style.visibility</p:attrName>
                                        </p:attrNameLst>
                                      </p:cBhvr>
                                      <p:to>
                                        <p:strVal val="visible"/>
                                      </p:to>
                                    </p:set>
                                    <p:animEffect transition="in" filter="fade">
                                      <p:cBhvr>
                                        <p:cTn id="7" dur="500"/>
                                        <p:tgtEl>
                                          <p:spTgt spid="6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92" name="Google Shape;392;p30"/>
          <p:cNvSpPr txBox="1">
            <a:spLocks noGrp="1"/>
          </p:cNvSpPr>
          <p:nvPr>
            <p:ph type="subTitle" idx="16"/>
          </p:nvPr>
        </p:nvSpPr>
        <p:spPr>
          <a:xfrm>
            <a:off x="715100" y="1762299"/>
            <a:ext cx="2336400" cy="105350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Tổng</a:t>
            </a:r>
            <a:r>
              <a:rPr lang="en-US" dirty="0"/>
              <a:t> </a:t>
            </a:r>
            <a:r>
              <a:rPr lang="en-US" dirty="0" err="1"/>
              <a:t>quan</a:t>
            </a:r>
            <a:r>
              <a:rPr lang="en-US" dirty="0"/>
              <a:t> </a:t>
            </a:r>
            <a:r>
              <a:rPr lang="en-US" dirty="0" err="1"/>
              <a:t>về</a:t>
            </a:r>
            <a:r>
              <a:rPr lang="en-US" dirty="0"/>
              <a:t> NSM </a:t>
            </a:r>
            <a:r>
              <a:rPr lang="en-US" dirty="0" err="1"/>
              <a:t>và</a:t>
            </a:r>
            <a:r>
              <a:rPr lang="en-US" dirty="0"/>
              <a:t> </a:t>
            </a:r>
            <a:r>
              <a:rPr lang="en-US" dirty="0" err="1"/>
              <a:t>Phân</a:t>
            </a:r>
            <a:r>
              <a:rPr lang="en-US" dirty="0"/>
              <a:t> </a:t>
            </a:r>
            <a:r>
              <a:rPr lang="en-US" dirty="0" err="1"/>
              <a:t>tích</a:t>
            </a:r>
            <a:r>
              <a:rPr lang="en-US" dirty="0"/>
              <a:t> </a:t>
            </a:r>
            <a:r>
              <a:rPr lang="en-US" dirty="0" err="1"/>
              <a:t>dữ</a:t>
            </a:r>
            <a:r>
              <a:rPr lang="en-US" dirty="0"/>
              <a:t> </a:t>
            </a:r>
            <a:r>
              <a:rPr lang="en-US" dirty="0" err="1"/>
              <a:t>liệu</a:t>
            </a:r>
            <a:r>
              <a:rPr lang="en-US" dirty="0"/>
              <a:t> </a:t>
            </a:r>
            <a:r>
              <a:rPr lang="en-US" dirty="0" err="1"/>
              <a:t>trong</a:t>
            </a:r>
            <a:r>
              <a:rPr lang="en-US" dirty="0"/>
              <a:t> NSM</a:t>
            </a:r>
          </a:p>
        </p:txBody>
      </p:sp>
      <p:sp>
        <p:nvSpPr>
          <p:cNvPr id="393" name="Google Shape;393;p30"/>
          <p:cNvSpPr txBox="1">
            <a:spLocks noGrp="1"/>
          </p:cNvSpPr>
          <p:nvPr>
            <p:ph type="subTitle" idx="17"/>
          </p:nvPr>
        </p:nvSpPr>
        <p:spPr>
          <a:xfrm>
            <a:off x="3403800" y="1762300"/>
            <a:ext cx="2336400" cy="75425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Giới thiệu về Splunk</a:t>
            </a:r>
            <a:endParaRPr dirty="0"/>
          </a:p>
        </p:txBody>
      </p:sp>
      <p:sp>
        <p:nvSpPr>
          <p:cNvPr id="394" name="Google Shape;394;p30"/>
          <p:cNvSpPr txBox="1">
            <a:spLocks noGrp="1"/>
          </p:cNvSpPr>
          <p:nvPr>
            <p:ph type="subTitle" idx="18"/>
          </p:nvPr>
        </p:nvSpPr>
        <p:spPr>
          <a:xfrm>
            <a:off x="6087600" y="1762300"/>
            <a:ext cx="2336400" cy="46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Thu thập dữ liệu</a:t>
            </a:r>
            <a:endParaRPr dirty="0"/>
          </a:p>
        </p:txBody>
      </p:sp>
      <p:sp>
        <p:nvSpPr>
          <p:cNvPr id="395" name="Google Shape;395;p30"/>
          <p:cNvSpPr txBox="1">
            <a:spLocks noGrp="1"/>
          </p:cNvSpPr>
          <p:nvPr>
            <p:ph type="subTitle" idx="19"/>
          </p:nvPr>
        </p:nvSpPr>
        <p:spPr>
          <a:xfrm>
            <a:off x="715100" y="3560284"/>
            <a:ext cx="2336400" cy="79766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Tính năng và chức năng</a:t>
            </a:r>
            <a:endParaRPr dirty="0"/>
          </a:p>
        </p:txBody>
      </p:sp>
      <p:sp>
        <p:nvSpPr>
          <p:cNvPr id="396" name="Google Shape;396;p30"/>
          <p:cNvSpPr txBox="1">
            <a:spLocks noGrp="1"/>
          </p:cNvSpPr>
          <p:nvPr>
            <p:ph type="subTitle" idx="20"/>
          </p:nvPr>
        </p:nvSpPr>
        <p:spPr>
          <a:xfrm>
            <a:off x="3403800" y="3560284"/>
            <a:ext cx="2336400" cy="79765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Ngôn</a:t>
            </a:r>
            <a:r>
              <a:rPr lang="en-US" dirty="0"/>
              <a:t> </a:t>
            </a:r>
            <a:r>
              <a:rPr lang="en-US" dirty="0" err="1"/>
              <a:t>ngữ</a:t>
            </a:r>
            <a:r>
              <a:rPr lang="en-US" dirty="0"/>
              <a:t> </a:t>
            </a:r>
            <a:r>
              <a:rPr lang="en-US" dirty="0" err="1"/>
              <a:t>truy</a:t>
            </a:r>
            <a:r>
              <a:rPr lang="en-US" dirty="0"/>
              <a:t> </a:t>
            </a:r>
            <a:r>
              <a:rPr lang="en-US" dirty="0" err="1"/>
              <a:t>vấn</a:t>
            </a:r>
            <a:r>
              <a:rPr lang="en-US" dirty="0"/>
              <a:t> Splunk (SPL)</a:t>
            </a:r>
            <a:endParaRPr dirty="0"/>
          </a:p>
        </p:txBody>
      </p:sp>
      <p:sp>
        <p:nvSpPr>
          <p:cNvPr id="397" name="Google Shape;397;p30"/>
          <p:cNvSpPr txBox="1">
            <a:spLocks noGrp="1"/>
          </p:cNvSpPr>
          <p:nvPr>
            <p:ph type="subTitle" idx="21"/>
          </p:nvPr>
        </p:nvSpPr>
        <p:spPr>
          <a:xfrm>
            <a:off x="6087600" y="3560284"/>
            <a:ext cx="2336400" cy="79765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Demo: </a:t>
            </a:r>
            <a:r>
              <a:rPr lang="en-US" dirty="0" err="1"/>
              <a:t>Tấn</a:t>
            </a:r>
            <a:r>
              <a:rPr lang="en-US" dirty="0"/>
              <a:t> </a:t>
            </a:r>
            <a:r>
              <a:rPr lang="en-US" dirty="0" err="1"/>
              <a:t>công</a:t>
            </a:r>
            <a:r>
              <a:rPr lang="en-US" dirty="0"/>
              <a:t> DoS </a:t>
            </a:r>
            <a:r>
              <a:rPr lang="en-US" dirty="0" err="1"/>
              <a:t>với</a:t>
            </a:r>
            <a:r>
              <a:rPr lang="en-US" dirty="0"/>
              <a:t> Splunk</a:t>
            </a:r>
            <a:endParaRPr dirty="0"/>
          </a:p>
        </p:txBody>
      </p:sp>
      <p:sp>
        <p:nvSpPr>
          <p:cNvPr id="398" name="Google Shape;398;p30"/>
          <p:cNvSpPr txBox="1">
            <a:spLocks noGrp="1"/>
          </p:cNvSpPr>
          <p:nvPr>
            <p:ph type="title" idx="2"/>
          </p:nvPr>
        </p:nvSpPr>
        <p:spPr>
          <a:xfrm>
            <a:off x="7200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99" name="Google Shape;399;p30"/>
          <p:cNvSpPr txBox="1">
            <a:spLocks noGrp="1"/>
          </p:cNvSpPr>
          <p:nvPr>
            <p:ph type="title" idx="3"/>
          </p:nvPr>
        </p:nvSpPr>
        <p:spPr>
          <a:xfrm>
            <a:off x="34038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00" name="Google Shape;400;p30"/>
          <p:cNvSpPr txBox="1">
            <a:spLocks noGrp="1"/>
          </p:cNvSpPr>
          <p:nvPr>
            <p:ph type="title" idx="5"/>
          </p:nvPr>
        </p:nvSpPr>
        <p:spPr>
          <a:xfrm>
            <a:off x="6092500" y="1302000"/>
            <a:ext cx="597300" cy="46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01" name="Google Shape;401;p30"/>
          <p:cNvSpPr txBox="1">
            <a:spLocks noGrp="1"/>
          </p:cNvSpPr>
          <p:nvPr>
            <p:ph type="title" idx="7"/>
          </p:nvPr>
        </p:nvSpPr>
        <p:spPr>
          <a:xfrm>
            <a:off x="720000" y="3099590"/>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02" name="Google Shape;402;p30"/>
          <p:cNvSpPr txBox="1">
            <a:spLocks noGrp="1"/>
          </p:cNvSpPr>
          <p:nvPr>
            <p:ph type="title" idx="9"/>
          </p:nvPr>
        </p:nvSpPr>
        <p:spPr>
          <a:xfrm>
            <a:off x="3403800" y="3099590"/>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03" name="Google Shape;403;p30"/>
          <p:cNvSpPr txBox="1">
            <a:spLocks noGrp="1"/>
          </p:cNvSpPr>
          <p:nvPr>
            <p:ph type="title" idx="14"/>
          </p:nvPr>
        </p:nvSpPr>
        <p:spPr>
          <a:xfrm>
            <a:off x="6092500" y="3099590"/>
            <a:ext cx="5973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04" name="Google Shape;40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solidFill>
                  <a:schemeClr val="lt2"/>
                </a:solidFill>
              </a:rPr>
              <a:t>Nội</a:t>
            </a:r>
            <a:r>
              <a:rPr lang="en-US" dirty="0">
                <a:solidFill>
                  <a:schemeClr val="lt2"/>
                </a:solidFill>
              </a:rPr>
              <a:t> dung </a:t>
            </a:r>
            <a:r>
              <a:rPr lang="en-US" dirty="0" err="1">
                <a:solidFill>
                  <a:schemeClr val="lt2"/>
                </a:solidFill>
              </a:rPr>
              <a:t>thuyết</a:t>
            </a:r>
            <a:r>
              <a:rPr lang="en-US" dirty="0">
                <a:solidFill>
                  <a:schemeClr val="lt2"/>
                </a:solidFill>
              </a:rPr>
              <a:t> </a:t>
            </a:r>
            <a:r>
              <a:rPr lang="en-US" dirty="0" err="1">
                <a:solidFill>
                  <a:schemeClr val="lt2"/>
                </a:solidFill>
              </a:rPr>
              <a:t>trình</a:t>
            </a:r>
            <a:endParaRPr dirty="0">
              <a:solidFill>
                <a:schemeClr val="lt2"/>
              </a:solidFill>
            </a:endParaRPr>
          </a:p>
        </p:txBody>
      </p:sp>
      <p:cxnSp>
        <p:nvCxnSpPr>
          <p:cNvPr id="405" name="Google Shape;405;p30"/>
          <p:cNvCxnSpPr/>
          <p:nvPr/>
        </p:nvCxnSpPr>
        <p:spPr>
          <a:xfrm>
            <a:off x="726600" y="2748210"/>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6" name="Google Shape;406;p30"/>
          <p:cNvCxnSpPr/>
          <p:nvPr/>
        </p:nvCxnSpPr>
        <p:spPr>
          <a:xfrm>
            <a:off x="3403800" y="2741179"/>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7" name="Google Shape;407;p30"/>
          <p:cNvCxnSpPr/>
          <p:nvPr/>
        </p:nvCxnSpPr>
        <p:spPr>
          <a:xfrm>
            <a:off x="6092500" y="2741179"/>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8" name="Google Shape;408;p30"/>
          <p:cNvCxnSpPr/>
          <p:nvPr/>
        </p:nvCxnSpPr>
        <p:spPr>
          <a:xfrm>
            <a:off x="726600" y="4425545"/>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09" name="Google Shape;409;p30"/>
          <p:cNvCxnSpPr/>
          <p:nvPr/>
        </p:nvCxnSpPr>
        <p:spPr>
          <a:xfrm>
            <a:off x="3403800" y="4425545"/>
            <a:ext cx="2250000" cy="0"/>
          </a:xfrm>
          <a:prstGeom prst="straightConnector1">
            <a:avLst/>
          </a:prstGeom>
          <a:noFill/>
          <a:ln w="19050" cap="flat" cmpd="sng">
            <a:solidFill>
              <a:schemeClr val="lt2"/>
            </a:solidFill>
            <a:prstDash val="solid"/>
            <a:round/>
            <a:headEnd type="none" w="med" len="med"/>
            <a:tailEnd type="none" w="med" len="med"/>
          </a:ln>
        </p:spPr>
      </p:cxnSp>
      <p:cxnSp>
        <p:nvCxnSpPr>
          <p:cNvPr id="410" name="Google Shape;410;p30"/>
          <p:cNvCxnSpPr/>
          <p:nvPr/>
        </p:nvCxnSpPr>
        <p:spPr>
          <a:xfrm>
            <a:off x="6058216" y="4427582"/>
            <a:ext cx="2250000" cy="0"/>
          </a:xfrm>
          <a:prstGeom prst="straightConnector1">
            <a:avLst/>
          </a:prstGeom>
          <a:noFill/>
          <a:ln w="19050" cap="flat" cmpd="sng">
            <a:solidFill>
              <a:schemeClr val="lt2"/>
            </a:solidFill>
            <a:prstDash val="solid"/>
            <a:round/>
            <a:headEnd type="none" w="med" len="med"/>
            <a:tailEnd type="none" w="med" len="med"/>
          </a:ln>
        </p:spPr>
      </p:cxnSp>
      <p:sp>
        <p:nvSpPr>
          <p:cNvPr id="411" name="Google Shape;411;p30"/>
          <p:cNvSpPr/>
          <p:nvPr/>
        </p:nvSpPr>
        <p:spPr>
          <a:xfrm>
            <a:off x="8308216" y="166420"/>
            <a:ext cx="1561" cy="1068"/>
          </a:xfrm>
          <a:custGeom>
            <a:avLst/>
            <a:gdLst/>
            <a:ahLst/>
            <a:cxnLst/>
            <a:rect l="l" t="t" r="r" b="b"/>
            <a:pathLst>
              <a:path w="19" h="13" extrusionOk="0">
                <a:moveTo>
                  <a:pt x="18" y="1"/>
                </a:moveTo>
                <a:lnTo>
                  <a:pt x="0" y="12"/>
                </a:lnTo>
                <a:cubicBezTo>
                  <a:pt x="1" y="12"/>
                  <a:pt x="1" y="13"/>
                  <a:pt x="2" y="13"/>
                </a:cubicBezTo>
                <a:cubicBezTo>
                  <a:pt x="8" y="13"/>
                  <a:pt x="18" y="1"/>
                  <a:pt x="18" y="1"/>
                </a:cubicBezTo>
                <a:close/>
              </a:path>
            </a:pathLst>
          </a:custGeom>
          <a:solidFill>
            <a:srgbClr val="C45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 name="Google Shape;412;p30"/>
          <p:cNvGrpSpPr/>
          <p:nvPr/>
        </p:nvGrpSpPr>
        <p:grpSpPr>
          <a:xfrm>
            <a:off x="8459557" y="166427"/>
            <a:ext cx="597301" cy="541102"/>
            <a:chOff x="7443684" y="123535"/>
            <a:chExt cx="968230" cy="877130"/>
          </a:xfrm>
        </p:grpSpPr>
        <p:sp>
          <p:nvSpPr>
            <p:cNvPr id="413" name="Google Shape;413;p30"/>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83"/>
        <p:cNvGrpSpPr/>
        <p:nvPr/>
      </p:nvGrpSpPr>
      <p:grpSpPr>
        <a:xfrm>
          <a:off x="0" y="0"/>
          <a:ext cx="0" cy="0"/>
          <a:chOff x="0" y="0"/>
          <a:chExt cx="0" cy="0"/>
        </a:xfrm>
      </p:grpSpPr>
      <p:sp>
        <p:nvSpPr>
          <p:cNvPr id="2384" name="Google Shape;2384;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Loại dữ liệu phổ biến</a:t>
            </a:r>
            <a:endParaRPr sz="3200" dirty="0">
              <a:solidFill>
                <a:schemeClr val="lt2"/>
              </a:solidFill>
            </a:endParaRPr>
          </a:p>
        </p:txBody>
      </p:sp>
      <p:grpSp>
        <p:nvGrpSpPr>
          <p:cNvPr id="2395" name="Google Shape;2395;p53"/>
          <p:cNvGrpSpPr/>
          <p:nvPr/>
        </p:nvGrpSpPr>
        <p:grpSpPr>
          <a:xfrm>
            <a:off x="8351973" y="216658"/>
            <a:ext cx="702719" cy="572737"/>
            <a:chOff x="7545650" y="187575"/>
            <a:chExt cx="1031287" cy="878971"/>
          </a:xfrm>
        </p:grpSpPr>
        <p:sp>
          <p:nvSpPr>
            <p:cNvPr id="2396" name="Google Shape;2396;p53"/>
            <p:cNvSpPr/>
            <p:nvPr/>
          </p:nvSpPr>
          <p:spPr>
            <a:xfrm>
              <a:off x="7581039" y="368537"/>
              <a:ext cx="496422" cy="698009"/>
            </a:xfrm>
            <a:custGeom>
              <a:avLst/>
              <a:gdLst/>
              <a:ahLst/>
              <a:cxnLst/>
              <a:rect l="l" t="t" r="r" b="b"/>
              <a:pathLst>
                <a:path w="4573" h="6430" extrusionOk="0">
                  <a:moveTo>
                    <a:pt x="4573" y="0"/>
                  </a:moveTo>
                  <a:lnTo>
                    <a:pt x="1" y="2643"/>
                  </a:lnTo>
                  <a:lnTo>
                    <a:pt x="1" y="6430"/>
                  </a:lnTo>
                  <a:lnTo>
                    <a:pt x="4573" y="3787"/>
                  </a:lnTo>
                  <a:lnTo>
                    <a:pt x="45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7545650" y="635691"/>
              <a:ext cx="35497" cy="430855"/>
            </a:xfrm>
            <a:custGeom>
              <a:avLst/>
              <a:gdLst/>
              <a:ahLst/>
              <a:cxnLst/>
              <a:rect l="l" t="t" r="r" b="b"/>
              <a:pathLst>
                <a:path w="327" h="3969" extrusionOk="0">
                  <a:moveTo>
                    <a:pt x="0" y="1"/>
                  </a:moveTo>
                  <a:lnTo>
                    <a:pt x="0" y="3788"/>
                  </a:lnTo>
                  <a:lnTo>
                    <a:pt x="327" y="3969"/>
                  </a:lnTo>
                  <a:lnTo>
                    <a:pt x="327" y="18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7556723" y="355076"/>
              <a:ext cx="496422" cy="300372"/>
            </a:xfrm>
            <a:custGeom>
              <a:avLst/>
              <a:gdLst/>
              <a:ahLst/>
              <a:cxnLst/>
              <a:rect l="l" t="t" r="r" b="b"/>
              <a:pathLst>
                <a:path w="4573" h="2767" extrusionOk="0">
                  <a:moveTo>
                    <a:pt x="4573" y="0"/>
                  </a:moveTo>
                  <a:lnTo>
                    <a:pt x="1" y="2642"/>
                  </a:lnTo>
                  <a:lnTo>
                    <a:pt x="225" y="2767"/>
                  </a:lnTo>
                  <a:lnTo>
                    <a:pt x="4573" y="254"/>
                  </a:lnTo>
                  <a:lnTo>
                    <a:pt x="45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8053044" y="355076"/>
              <a:ext cx="24425" cy="27573"/>
            </a:xfrm>
            <a:custGeom>
              <a:avLst/>
              <a:gdLst/>
              <a:ahLst/>
              <a:cxnLst/>
              <a:rect l="l" t="t" r="r" b="b"/>
              <a:pathLst>
                <a:path w="225" h="254" extrusionOk="0">
                  <a:moveTo>
                    <a:pt x="1" y="0"/>
                  </a:moveTo>
                  <a:lnTo>
                    <a:pt x="1" y="254"/>
                  </a:lnTo>
                  <a:lnTo>
                    <a:pt x="225" y="12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7545650" y="187575"/>
              <a:ext cx="496422" cy="448224"/>
            </a:xfrm>
            <a:custGeom>
              <a:avLst/>
              <a:gdLst/>
              <a:ahLst/>
              <a:cxnLst/>
              <a:rect l="l" t="t" r="r" b="b"/>
              <a:pathLst>
                <a:path w="4573" h="4129" extrusionOk="0">
                  <a:moveTo>
                    <a:pt x="2512" y="1"/>
                  </a:moveTo>
                  <a:lnTo>
                    <a:pt x="0" y="4129"/>
                  </a:lnTo>
                  <a:lnTo>
                    <a:pt x="4572" y="1487"/>
                  </a:lnTo>
                  <a:lnTo>
                    <a:pt x="2512" y="1"/>
                  </a:lnTo>
                  <a:close/>
                </a:path>
              </a:pathLst>
            </a:custGeom>
            <a:solidFill>
              <a:srgbClr val="FFD4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7556723" y="193654"/>
              <a:ext cx="496422" cy="448224"/>
            </a:xfrm>
            <a:custGeom>
              <a:avLst/>
              <a:gdLst/>
              <a:ahLst/>
              <a:cxnLst/>
              <a:rect l="l" t="t" r="r" b="b"/>
              <a:pathLst>
                <a:path w="4573" h="4129" extrusionOk="0">
                  <a:moveTo>
                    <a:pt x="2512" y="1"/>
                  </a:moveTo>
                  <a:lnTo>
                    <a:pt x="1" y="4129"/>
                  </a:lnTo>
                  <a:lnTo>
                    <a:pt x="4573" y="1487"/>
                  </a:lnTo>
                  <a:lnTo>
                    <a:pt x="25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7617189" y="350516"/>
              <a:ext cx="399265" cy="285283"/>
            </a:xfrm>
            <a:custGeom>
              <a:avLst/>
              <a:gdLst/>
              <a:ahLst/>
              <a:cxnLst/>
              <a:rect l="l" t="t" r="r" b="b"/>
              <a:pathLst>
                <a:path w="3678" h="2628" extrusionOk="0">
                  <a:moveTo>
                    <a:pt x="3678" y="1"/>
                  </a:moveTo>
                  <a:lnTo>
                    <a:pt x="0" y="2127"/>
                  </a:lnTo>
                  <a:lnTo>
                    <a:pt x="0" y="2628"/>
                  </a:lnTo>
                  <a:lnTo>
                    <a:pt x="3678" y="503"/>
                  </a:lnTo>
                  <a:lnTo>
                    <a:pt x="36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7545650" y="187575"/>
              <a:ext cx="283763" cy="454303"/>
            </a:xfrm>
            <a:custGeom>
              <a:avLst/>
              <a:gdLst/>
              <a:ahLst/>
              <a:cxnLst/>
              <a:rect l="l" t="t" r="r" b="b"/>
              <a:pathLst>
                <a:path w="2614" h="4185" extrusionOk="0">
                  <a:moveTo>
                    <a:pt x="2512" y="1"/>
                  </a:moveTo>
                  <a:lnTo>
                    <a:pt x="0" y="4129"/>
                  </a:lnTo>
                  <a:lnTo>
                    <a:pt x="103" y="4185"/>
                  </a:lnTo>
                  <a:lnTo>
                    <a:pt x="2614" y="57"/>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7654207" y="710594"/>
              <a:ext cx="162615" cy="212876"/>
            </a:xfrm>
            <a:custGeom>
              <a:avLst/>
              <a:gdLst/>
              <a:ahLst/>
              <a:cxnLst/>
              <a:rect l="l" t="t" r="r" b="b"/>
              <a:pathLst>
                <a:path w="1498" h="1961" extrusionOk="0">
                  <a:moveTo>
                    <a:pt x="1352" y="1"/>
                  </a:moveTo>
                  <a:cubicBezTo>
                    <a:pt x="1317" y="1"/>
                    <a:pt x="1291" y="32"/>
                    <a:pt x="1282" y="64"/>
                  </a:cubicBezTo>
                  <a:lnTo>
                    <a:pt x="1194" y="376"/>
                  </a:lnTo>
                  <a:cubicBezTo>
                    <a:pt x="1140" y="379"/>
                    <a:pt x="1081" y="395"/>
                    <a:pt x="1023" y="421"/>
                  </a:cubicBezTo>
                  <a:lnTo>
                    <a:pt x="1023" y="118"/>
                  </a:lnTo>
                  <a:cubicBezTo>
                    <a:pt x="1023" y="96"/>
                    <a:pt x="1013" y="76"/>
                    <a:pt x="996" y="66"/>
                  </a:cubicBezTo>
                  <a:cubicBezTo>
                    <a:pt x="989" y="62"/>
                    <a:pt x="981" y="60"/>
                    <a:pt x="973" y="60"/>
                  </a:cubicBezTo>
                  <a:cubicBezTo>
                    <a:pt x="963" y="60"/>
                    <a:pt x="953" y="63"/>
                    <a:pt x="944" y="69"/>
                  </a:cubicBezTo>
                  <a:cubicBezTo>
                    <a:pt x="918" y="83"/>
                    <a:pt x="899" y="117"/>
                    <a:pt x="899" y="150"/>
                  </a:cubicBezTo>
                  <a:lnTo>
                    <a:pt x="899" y="492"/>
                  </a:lnTo>
                  <a:cubicBezTo>
                    <a:pt x="836" y="537"/>
                    <a:pt x="774" y="593"/>
                    <a:pt x="718" y="657"/>
                  </a:cubicBezTo>
                  <a:lnTo>
                    <a:pt x="639" y="469"/>
                  </a:lnTo>
                  <a:cubicBezTo>
                    <a:pt x="632" y="452"/>
                    <a:pt x="617" y="441"/>
                    <a:pt x="601" y="439"/>
                  </a:cubicBezTo>
                  <a:cubicBezTo>
                    <a:pt x="598" y="439"/>
                    <a:pt x="596" y="439"/>
                    <a:pt x="594" y="439"/>
                  </a:cubicBezTo>
                  <a:cubicBezTo>
                    <a:pt x="577" y="439"/>
                    <a:pt x="559" y="447"/>
                    <a:pt x="545" y="464"/>
                  </a:cubicBezTo>
                  <a:cubicBezTo>
                    <a:pt x="526" y="485"/>
                    <a:pt x="514" y="525"/>
                    <a:pt x="526" y="554"/>
                  </a:cubicBezTo>
                  <a:lnTo>
                    <a:pt x="623" y="784"/>
                  </a:lnTo>
                  <a:cubicBezTo>
                    <a:pt x="579" y="851"/>
                    <a:pt x="543" y="921"/>
                    <a:pt x="515" y="992"/>
                  </a:cubicBezTo>
                  <a:cubicBezTo>
                    <a:pt x="496" y="996"/>
                    <a:pt x="477" y="1003"/>
                    <a:pt x="458" y="1014"/>
                  </a:cubicBezTo>
                  <a:cubicBezTo>
                    <a:pt x="411" y="1041"/>
                    <a:pt x="369" y="1086"/>
                    <a:pt x="335" y="1144"/>
                  </a:cubicBezTo>
                  <a:lnTo>
                    <a:pt x="89" y="1097"/>
                  </a:lnTo>
                  <a:cubicBezTo>
                    <a:pt x="86" y="1096"/>
                    <a:pt x="83" y="1096"/>
                    <a:pt x="80" y="1096"/>
                  </a:cubicBezTo>
                  <a:cubicBezTo>
                    <a:pt x="53" y="1096"/>
                    <a:pt x="26" y="1118"/>
                    <a:pt x="14" y="1153"/>
                  </a:cubicBezTo>
                  <a:cubicBezTo>
                    <a:pt x="6" y="1177"/>
                    <a:pt x="6" y="1200"/>
                    <a:pt x="16" y="1218"/>
                  </a:cubicBezTo>
                  <a:cubicBezTo>
                    <a:pt x="24" y="1231"/>
                    <a:pt x="35" y="1240"/>
                    <a:pt x="50" y="1242"/>
                  </a:cubicBezTo>
                  <a:lnTo>
                    <a:pt x="277" y="1286"/>
                  </a:lnTo>
                  <a:cubicBezTo>
                    <a:pt x="269" y="1318"/>
                    <a:pt x="265" y="1349"/>
                    <a:pt x="265" y="1378"/>
                  </a:cubicBezTo>
                  <a:cubicBezTo>
                    <a:pt x="265" y="1422"/>
                    <a:pt x="274" y="1460"/>
                    <a:pt x="290" y="1491"/>
                  </a:cubicBezTo>
                  <a:lnTo>
                    <a:pt x="28" y="1843"/>
                  </a:lnTo>
                  <a:cubicBezTo>
                    <a:pt x="10" y="1868"/>
                    <a:pt x="0" y="1907"/>
                    <a:pt x="16" y="1936"/>
                  </a:cubicBezTo>
                  <a:cubicBezTo>
                    <a:pt x="25" y="1950"/>
                    <a:pt x="40" y="1959"/>
                    <a:pt x="56" y="1960"/>
                  </a:cubicBezTo>
                  <a:lnTo>
                    <a:pt x="59" y="1960"/>
                  </a:lnTo>
                  <a:cubicBezTo>
                    <a:pt x="78" y="1960"/>
                    <a:pt x="97" y="1950"/>
                    <a:pt x="111" y="1931"/>
                  </a:cubicBezTo>
                  <a:lnTo>
                    <a:pt x="383" y="1564"/>
                  </a:lnTo>
                  <a:cubicBezTo>
                    <a:pt x="391" y="1565"/>
                    <a:pt x="399" y="1566"/>
                    <a:pt x="407" y="1566"/>
                  </a:cubicBezTo>
                  <a:cubicBezTo>
                    <a:pt x="435" y="1566"/>
                    <a:pt x="464" y="1558"/>
                    <a:pt x="492" y="1541"/>
                  </a:cubicBezTo>
                  <a:cubicBezTo>
                    <a:pt x="507" y="1532"/>
                    <a:pt x="522" y="1521"/>
                    <a:pt x="536" y="1509"/>
                  </a:cubicBezTo>
                  <a:cubicBezTo>
                    <a:pt x="558" y="1534"/>
                    <a:pt x="583" y="1554"/>
                    <a:pt x="611" y="1568"/>
                  </a:cubicBezTo>
                  <a:lnTo>
                    <a:pt x="524" y="1875"/>
                  </a:lnTo>
                  <a:cubicBezTo>
                    <a:pt x="517" y="1898"/>
                    <a:pt x="521" y="1922"/>
                    <a:pt x="532" y="1938"/>
                  </a:cubicBezTo>
                  <a:cubicBezTo>
                    <a:pt x="541" y="1950"/>
                    <a:pt x="555" y="1958"/>
                    <a:pt x="570" y="1958"/>
                  </a:cubicBezTo>
                  <a:cubicBezTo>
                    <a:pt x="571" y="1958"/>
                    <a:pt x="571" y="1958"/>
                    <a:pt x="572" y="1958"/>
                  </a:cubicBezTo>
                  <a:cubicBezTo>
                    <a:pt x="606" y="1958"/>
                    <a:pt x="631" y="1926"/>
                    <a:pt x="640" y="1895"/>
                  </a:cubicBezTo>
                  <a:lnTo>
                    <a:pt x="724" y="1598"/>
                  </a:lnTo>
                  <a:cubicBezTo>
                    <a:pt x="731" y="1598"/>
                    <a:pt x="738" y="1598"/>
                    <a:pt x="745" y="1598"/>
                  </a:cubicBezTo>
                  <a:cubicBezTo>
                    <a:pt x="793" y="1598"/>
                    <a:pt x="846" y="1588"/>
                    <a:pt x="899" y="1567"/>
                  </a:cubicBezTo>
                  <a:lnTo>
                    <a:pt x="899" y="1860"/>
                  </a:lnTo>
                  <a:cubicBezTo>
                    <a:pt x="899" y="1883"/>
                    <a:pt x="909" y="1902"/>
                    <a:pt x="926" y="1911"/>
                  </a:cubicBezTo>
                  <a:cubicBezTo>
                    <a:pt x="933" y="1916"/>
                    <a:pt x="942" y="1918"/>
                    <a:pt x="950" y="1918"/>
                  </a:cubicBezTo>
                  <a:cubicBezTo>
                    <a:pt x="959" y="1918"/>
                    <a:pt x="969" y="1915"/>
                    <a:pt x="978" y="1910"/>
                  </a:cubicBezTo>
                  <a:cubicBezTo>
                    <a:pt x="1004" y="1895"/>
                    <a:pt x="1022" y="1861"/>
                    <a:pt x="1022" y="1829"/>
                  </a:cubicBezTo>
                  <a:lnTo>
                    <a:pt x="1022" y="1505"/>
                  </a:lnTo>
                  <a:cubicBezTo>
                    <a:pt x="1090" y="1461"/>
                    <a:pt x="1158" y="1404"/>
                    <a:pt x="1219" y="1338"/>
                  </a:cubicBezTo>
                  <a:lnTo>
                    <a:pt x="1283" y="1490"/>
                  </a:lnTo>
                  <a:cubicBezTo>
                    <a:pt x="1290" y="1506"/>
                    <a:pt x="1304" y="1518"/>
                    <a:pt x="1321" y="1520"/>
                  </a:cubicBezTo>
                  <a:cubicBezTo>
                    <a:pt x="1324" y="1520"/>
                    <a:pt x="1327" y="1521"/>
                    <a:pt x="1329" y="1521"/>
                  </a:cubicBezTo>
                  <a:cubicBezTo>
                    <a:pt x="1346" y="1521"/>
                    <a:pt x="1363" y="1512"/>
                    <a:pt x="1376" y="1496"/>
                  </a:cubicBezTo>
                  <a:cubicBezTo>
                    <a:pt x="1396" y="1474"/>
                    <a:pt x="1408" y="1436"/>
                    <a:pt x="1396" y="1405"/>
                  </a:cubicBezTo>
                  <a:lnTo>
                    <a:pt x="1317" y="1216"/>
                  </a:lnTo>
                  <a:cubicBezTo>
                    <a:pt x="1432" y="1049"/>
                    <a:pt x="1498" y="865"/>
                    <a:pt x="1498" y="707"/>
                  </a:cubicBezTo>
                  <a:cubicBezTo>
                    <a:pt x="1498" y="547"/>
                    <a:pt x="1428" y="431"/>
                    <a:pt x="1310" y="392"/>
                  </a:cubicBezTo>
                  <a:lnTo>
                    <a:pt x="1398" y="84"/>
                  </a:lnTo>
                  <a:cubicBezTo>
                    <a:pt x="1405" y="61"/>
                    <a:pt x="1401" y="37"/>
                    <a:pt x="1390" y="21"/>
                  </a:cubicBezTo>
                  <a:cubicBezTo>
                    <a:pt x="1380" y="9"/>
                    <a:pt x="1366" y="1"/>
                    <a:pt x="1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7856773" y="593463"/>
              <a:ext cx="162615" cy="212768"/>
            </a:xfrm>
            <a:custGeom>
              <a:avLst/>
              <a:gdLst/>
              <a:ahLst/>
              <a:cxnLst/>
              <a:rect l="l" t="t" r="r" b="b"/>
              <a:pathLst>
                <a:path w="1498" h="1960" extrusionOk="0">
                  <a:moveTo>
                    <a:pt x="1351" y="0"/>
                  </a:moveTo>
                  <a:cubicBezTo>
                    <a:pt x="1317" y="0"/>
                    <a:pt x="1291" y="32"/>
                    <a:pt x="1282" y="64"/>
                  </a:cubicBezTo>
                  <a:lnTo>
                    <a:pt x="1194" y="376"/>
                  </a:lnTo>
                  <a:cubicBezTo>
                    <a:pt x="1140" y="378"/>
                    <a:pt x="1081" y="394"/>
                    <a:pt x="1023" y="420"/>
                  </a:cubicBezTo>
                  <a:lnTo>
                    <a:pt x="1023" y="117"/>
                  </a:lnTo>
                  <a:cubicBezTo>
                    <a:pt x="1023" y="95"/>
                    <a:pt x="1013" y="76"/>
                    <a:pt x="996" y="67"/>
                  </a:cubicBezTo>
                  <a:cubicBezTo>
                    <a:pt x="988" y="62"/>
                    <a:pt x="980" y="59"/>
                    <a:pt x="972" y="59"/>
                  </a:cubicBezTo>
                  <a:cubicBezTo>
                    <a:pt x="962" y="59"/>
                    <a:pt x="953" y="62"/>
                    <a:pt x="944" y="68"/>
                  </a:cubicBezTo>
                  <a:cubicBezTo>
                    <a:pt x="918" y="82"/>
                    <a:pt x="899" y="116"/>
                    <a:pt x="899" y="149"/>
                  </a:cubicBezTo>
                  <a:lnTo>
                    <a:pt x="899" y="491"/>
                  </a:lnTo>
                  <a:cubicBezTo>
                    <a:pt x="836" y="536"/>
                    <a:pt x="774" y="592"/>
                    <a:pt x="718" y="658"/>
                  </a:cubicBezTo>
                  <a:lnTo>
                    <a:pt x="639" y="469"/>
                  </a:lnTo>
                  <a:cubicBezTo>
                    <a:pt x="631" y="452"/>
                    <a:pt x="617" y="440"/>
                    <a:pt x="600" y="438"/>
                  </a:cubicBezTo>
                  <a:cubicBezTo>
                    <a:pt x="598" y="438"/>
                    <a:pt x="596" y="438"/>
                    <a:pt x="594" y="438"/>
                  </a:cubicBezTo>
                  <a:cubicBezTo>
                    <a:pt x="576" y="438"/>
                    <a:pt x="558" y="446"/>
                    <a:pt x="544" y="463"/>
                  </a:cubicBezTo>
                  <a:cubicBezTo>
                    <a:pt x="526" y="485"/>
                    <a:pt x="513" y="524"/>
                    <a:pt x="526" y="553"/>
                  </a:cubicBezTo>
                  <a:lnTo>
                    <a:pt x="623" y="784"/>
                  </a:lnTo>
                  <a:cubicBezTo>
                    <a:pt x="578" y="850"/>
                    <a:pt x="542" y="920"/>
                    <a:pt x="515" y="991"/>
                  </a:cubicBezTo>
                  <a:cubicBezTo>
                    <a:pt x="496" y="995"/>
                    <a:pt x="477" y="1002"/>
                    <a:pt x="457" y="1014"/>
                  </a:cubicBezTo>
                  <a:cubicBezTo>
                    <a:pt x="411" y="1041"/>
                    <a:pt x="368" y="1086"/>
                    <a:pt x="335" y="1143"/>
                  </a:cubicBezTo>
                  <a:lnTo>
                    <a:pt x="89" y="1096"/>
                  </a:lnTo>
                  <a:cubicBezTo>
                    <a:pt x="86" y="1095"/>
                    <a:pt x="83" y="1095"/>
                    <a:pt x="80" y="1095"/>
                  </a:cubicBezTo>
                  <a:cubicBezTo>
                    <a:pt x="53" y="1095"/>
                    <a:pt x="26" y="1118"/>
                    <a:pt x="14" y="1152"/>
                  </a:cubicBezTo>
                  <a:cubicBezTo>
                    <a:pt x="6" y="1176"/>
                    <a:pt x="6" y="1199"/>
                    <a:pt x="16" y="1217"/>
                  </a:cubicBezTo>
                  <a:cubicBezTo>
                    <a:pt x="24" y="1230"/>
                    <a:pt x="35" y="1239"/>
                    <a:pt x="50" y="1241"/>
                  </a:cubicBezTo>
                  <a:lnTo>
                    <a:pt x="277" y="1285"/>
                  </a:lnTo>
                  <a:cubicBezTo>
                    <a:pt x="269" y="1318"/>
                    <a:pt x="265" y="1349"/>
                    <a:pt x="265" y="1378"/>
                  </a:cubicBezTo>
                  <a:cubicBezTo>
                    <a:pt x="265" y="1421"/>
                    <a:pt x="274" y="1459"/>
                    <a:pt x="290" y="1491"/>
                  </a:cubicBezTo>
                  <a:lnTo>
                    <a:pt x="28" y="1842"/>
                  </a:lnTo>
                  <a:cubicBezTo>
                    <a:pt x="10" y="1867"/>
                    <a:pt x="0" y="1906"/>
                    <a:pt x="16" y="1935"/>
                  </a:cubicBezTo>
                  <a:cubicBezTo>
                    <a:pt x="25" y="1949"/>
                    <a:pt x="40" y="1958"/>
                    <a:pt x="55" y="1959"/>
                  </a:cubicBezTo>
                  <a:lnTo>
                    <a:pt x="59" y="1959"/>
                  </a:lnTo>
                  <a:cubicBezTo>
                    <a:pt x="78" y="1959"/>
                    <a:pt x="97" y="1949"/>
                    <a:pt x="111" y="1930"/>
                  </a:cubicBezTo>
                  <a:lnTo>
                    <a:pt x="383" y="1563"/>
                  </a:lnTo>
                  <a:cubicBezTo>
                    <a:pt x="391" y="1565"/>
                    <a:pt x="399" y="1565"/>
                    <a:pt x="408" y="1565"/>
                  </a:cubicBezTo>
                  <a:cubicBezTo>
                    <a:pt x="435" y="1565"/>
                    <a:pt x="464" y="1557"/>
                    <a:pt x="492" y="1541"/>
                  </a:cubicBezTo>
                  <a:cubicBezTo>
                    <a:pt x="507" y="1531"/>
                    <a:pt x="522" y="1521"/>
                    <a:pt x="536" y="1508"/>
                  </a:cubicBezTo>
                  <a:cubicBezTo>
                    <a:pt x="558" y="1533"/>
                    <a:pt x="582" y="1553"/>
                    <a:pt x="611" y="1568"/>
                  </a:cubicBezTo>
                  <a:lnTo>
                    <a:pt x="524" y="1874"/>
                  </a:lnTo>
                  <a:cubicBezTo>
                    <a:pt x="517" y="1899"/>
                    <a:pt x="520" y="1921"/>
                    <a:pt x="532" y="1938"/>
                  </a:cubicBezTo>
                  <a:cubicBezTo>
                    <a:pt x="541" y="1950"/>
                    <a:pt x="555" y="1957"/>
                    <a:pt x="570" y="1957"/>
                  </a:cubicBezTo>
                  <a:cubicBezTo>
                    <a:pt x="571" y="1957"/>
                    <a:pt x="571" y="1957"/>
                    <a:pt x="572" y="1957"/>
                  </a:cubicBezTo>
                  <a:cubicBezTo>
                    <a:pt x="606" y="1957"/>
                    <a:pt x="631" y="1925"/>
                    <a:pt x="640" y="1894"/>
                  </a:cubicBezTo>
                  <a:lnTo>
                    <a:pt x="724" y="1597"/>
                  </a:lnTo>
                  <a:cubicBezTo>
                    <a:pt x="731" y="1597"/>
                    <a:pt x="738" y="1597"/>
                    <a:pt x="745" y="1597"/>
                  </a:cubicBezTo>
                  <a:cubicBezTo>
                    <a:pt x="793" y="1597"/>
                    <a:pt x="846" y="1587"/>
                    <a:pt x="899" y="1566"/>
                  </a:cubicBezTo>
                  <a:lnTo>
                    <a:pt x="899" y="1859"/>
                  </a:lnTo>
                  <a:cubicBezTo>
                    <a:pt x="899" y="1882"/>
                    <a:pt x="909" y="1901"/>
                    <a:pt x="926" y="1911"/>
                  </a:cubicBezTo>
                  <a:cubicBezTo>
                    <a:pt x="933" y="1915"/>
                    <a:pt x="941" y="1917"/>
                    <a:pt x="949" y="1917"/>
                  </a:cubicBezTo>
                  <a:cubicBezTo>
                    <a:pt x="959" y="1917"/>
                    <a:pt x="968" y="1914"/>
                    <a:pt x="978" y="1909"/>
                  </a:cubicBezTo>
                  <a:cubicBezTo>
                    <a:pt x="1004" y="1894"/>
                    <a:pt x="1022" y="1860"/>
                    <a:pt x="1022" y="1828"/>
                  </a:cubicBezTo>
                  <a:lnTo>
                    <a:pt x="1022" y="1504"/>
                  </a:lnTo>
                  <a:cubicBezTo>
                    <a:pt x="1090" y="1461"/>
                    <a:pt x="1158" y="1404"/>
                    <a:pt x="1219" y="1337"/>
                  </a:cubicBezTo>
                  <a:lnTo>
                    <a:pt x="1283" y="1489"/>
                  </a:lnTo>
                  <a:cubicBezTo>
                    <a:pt x="1290" y="1506"/>
                    <a:pt x="1304" y="1517"/>
                    <a:pt x="1321" y="1520"/>
                  </a:cubicBezTo>
                  <a:cubicBezTo>
                    <a:pt x="1323" y="1520"/>
                    <a:pt x="1325" y="1521"/>
                    <a:pt x="1327" y="1521"/>
                  </a:cubicBezTo>
                  <a:cubicBezTo>
                    <a:pt x="1345" y="1521"/>
                    <a:pt x="1362" y="1512"/>
                    <a:pt x="1376" y="1495"/>
                  </a:cubicBezTo>
                  <a:cubicBezTo>
                    <a:pt x="1395" y="1473"/>
                    <a:pt x="1408" y="1435"/>
                    <a:pt x="1395" y="1404"/>
                  </a:cubicBezTo>
                  <a:lnTo>
                    <a:pt x="1317" y="1215"/>
                  </a:lnTo>
                  <a:cubicBezTo>
                    <a:pt x="1431" y="1048"/>
                    <a:pt x="1498" y="864"/>
                    <a:pt x="1498" y="706"/>
                  </a:cubicBezTo>
                  <a:cubicBezTo>
                    <a:pt x="1498" y="546"/>
                    <a:pt x="1428" y="431"/>
                    <a:pt x="1310" y="391"/>
                  </a:cubicBezTo>
                  <a:lnTo>
                    <a:pt x="1398" y="83"/>
                  </a:lnTo>
                  <a:cubicBezTo>
                    <a:pt x="1404" y="60"/>
                    <a:pt x="1401" y="36"/>
                    <a:pt x="1390" y="20"/>
                  </a:cubicBezTo>
                  <a:cubicBezTo>
                    <a:pt x="1380" y="8"/>
                    <a:pt x="1366" y="1"/>
                    <a:pt x="1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7633689" y="641662"/>
              <a:ext cx="67196" cy="107252"/>
            </a:xfrm>
            <a:custGeom>
              <a:avLst/>
              <a:gdLst/>
              <a:ahLst/>
              <a:cxnLst/>
              <a:rect l="l" t="t" r="r" b="b"/>
              <a:pathLst>
                <a:path w="619" h="988" extrusionOk="0">
                  <a:moveTo>
                    <a:pt x="618" y="1"/>
                  </a:moveTo>
                  <a:lnTo>
                    <a:pt x="507" y="65"/>
                  </a:lnTo>
                  <a:lnTo>
                    <a:pt x="472" y="405"/>
                  </a:lnTo>
                  <a:cubicBezTo>
                    <a:pt x="464" y="481"/>
                    <a:pt x="457" y="557"/>
                    <a:pt x="452" y="634"/>
                  </a:cubicBezTo>
                  <a:lnTo>
                    <a:pt x="448" y="636"/>
                  </a:lnTo>
                  <a:cubicBezTo>
                    <a:pt x="438" y="568"/>
                    <a:pt x="428" y="501"/>
                    <a:pt x="418" y="437"/>
                  </a:cubicBezTo>
                  <a:lnTo>
                    <a:pt x="362" y="148"/>
                  </a:lnTo>
                  <a:lnTo>
                    <a:pt x="264" y="206"/>
                  </a:lnTo>
                  <a:lnTo>
                    <a:pt x="208" y="558"/>
                  </a:lnTo>
                  <a:cubicBezTo>
                    <a:pt x="198" y="635"/>
                    <a:pt x="188" y="714"/>
                    <a:pt x="178" y="791"/>
                  </a:cubicBezTo>
                  <a:lnTo>
                    <a:pt x="176" y="794"/>
                  </a:lnTo>
                  <a:cubicBezTo>
                    <a:pt x="168" y="725"/>
                    <a:pt x="161" y="656"/>
                    <a:pt x="154" y="590"/>
                  </a:cubicBezTo>
                  <a:lnTo>
                    <a:pt x="118" y="289"/>
                  </a:lnTo>
                  <a:lnTo>
                    <a:pt x="0" y="358"/>
                  </a:lnTo>
                  <a:lnTo>
                    <a:pt x="95" y="987"/>
                  </a:lnTo>
                  <a:lnTo>
                    <a:pt x="238" y="905"/>
                  </a:lnTo>
                  <a:lnTo>
                    <a:pt x="286" y="566"/>
                  </a:lnTo>
                  <a:cubicBezTo>
                    <a:pt x="294" y="509"/>
                    <a:pt x="301" y="449"/>
                    <a:pt x="306" y="395"/>
                  </a:cubicBezTo>
                  <a:lnTo>
                    <a:pt x="310" y="394"/>
                  </a:lnTo>
                  <a:cubicBezTo>
                    <a:pt x="315" y="441"/>
                    <a:pt x="323" y="492"/>
                    <a:pt x="331" y="540"/>
                  </a:cubicBezTo>
                  <a:lnTo>
                    <a:pt x="381" y="822"/>
                  </a:lnTo>
                  <a:lnTo>
                    <a:pt x="527" y="738"/>
                  </a:lnTo>
                  <a:lnTo>
                    <a:pt x="6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7701320" y="622664"/>
              <a:ext cx="50152" cy="93140"/>
            </a:xfrm>
            <a:custGeom>
              <a:avLst/>
              <a:gdLst/>
              <a:ahLst/>
              <a:cxnLst/>
              <a:rect l="l" t="t" r="r" b="b"/>
              <a:pathLst>
                <a:path w="462" h="858" extrusionOk="0">
                  <a:moveTo>
                    <a:pt x="230" y="159"/>
                  </a:moveTo>
                  <a:cubicBezTo>
                    <a:pt x="244" y="222"/>
                    <a:pt x="257" y="295"/>
                    <a:pt x="271" y="355"/>
                  </a:cubicBezTo>
                  <a:lnTo>
                    <a:pt x="284" y="410"/>
                  </a:lnTo>
                  <a:lnTo>
                    <a:pt x="173" y="474"/>
                  </a:lnTo>
                  <a:lnTo>
                    <a:pt x="187" y="404"/>
                  </a:lnTo>
                  <a:cubicBezTo>
                    <a:pt x="200" y="328"/>
                    <a:pt x="215" y="240"/>
                    <a:pt x="226" y="160"/>
                  </a:cubicBezTo>
                  <a:lnTo>
                    <a:pt x="230" y="159"/>
                  </a:lnTo>
                  <a:close/>
                  <a:moveTo>
                    <a:pt x="301" y="0"/>
                  </a:moveTo>
                  <a:lnTo>
                    <a:pt x="162" y="80"/>
                  </a:lnTo>
                  <a:lnTo>
                    <a:pt x="1" y="857"/>
                  </a:lnTo>
                  <a:lnTo>
                    <a:pt x="119" y="790"/>
                  </a:lnTo>
                  <a:lnTo>
                    <a:pt x="151" y="608"/>
                  </a:lnTo>
                  <a:lnTo>
                    <a:pt x="307" y="518"/>
                  </a:lnTo>
                  <a:lnTo>
                    <a:pt x="339" y="662"/>
                  </a:lnTo>
                  <a:lnTo>
                    <a:pt x="462" y="591"/>
                  </a:lnTo>
                  <a:lnTo>
                    <a:pt x="3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7757227" y="593246"/>
              <a:ext cx="44399" cy="90209"/>
            </a:xfrm>
            <a:custGeom>
              <a:avLst/>
              <a:gdLst/>
              <a:ahLst/>
              <a:cxnLst/>
              <a:rect l="l" t="t" r="r" b="b"/>
              <a:pathLst>
                <a:path w="409" h="831" extrusionOk="0">
                  <a:moveTo>
                    <a:pt x="235" y="146"/>
                  </a:moveTo>
                  <a:cubicBezTo>
                    <a:pt x="258" y="146"/>
                    <a:pt x="270" y="164"/>
                    <a:pt x="270" y="205"/>
                  </a:cubicBezTo>
                  <a:cubicBezTo>
                    <a:pt x="270" y="271"/>
                    <a:pt x="237" y="325"/>
                    <a:pt x="176" y="360"/>
                  </a:cubicBezTo>
                  <a:lnTo>
                    <a:pt x="118" y="394"/>
                  </a:lnTo>
                  <a:lnTo>
                    <a:pt x="118" y="203"/>
                  </a:lnTo>
                  <a:lnTo>
                    <a:pt x="176" y="168"/>
                  </a:lnTo>
                  <a:cubicBezTo>
                    <a:pt x="200" y="154"/>
                    <a:pt x="220" y="146"/>
                    <a:pt x="235" y="146"/>
                  </a:cubicBezTo>
                  <a:close/>
                  <a:moveTo>
                    <a:pt x="299" y="0"/>
                  </a:moveTo>
                  <a:cubicBezTo>
                    <a:pt x="267" y="0"/>
                    <a:pt x="227" y="15"/>
                    <a:pt x="185" y="39"/>
                  </a:cubicBezTo>
                  <a:lnTo>
                    <a:pt x="1" y="146"/>
                  </a:lnTo>
                  <a:lnTo>
                    <a:pt x="1" y="831"/>
                  </a:lnTo>
                  <a:lnTo>
                    <a:pt x="117" y="764"/>
                  </a:lnTo>
                  <a:lnTo>
                    <a:pt x="117" y="517"/>
                  </a:lnTo>
                  <a:lnTo>
                    <a:pt x="180" y="481"/>
                  </a:lnTo>
                  <a:lnTo>
                    <a:pt x="279" y="671"/>
                  </a:lnTo>
                  <a:lnTo>
                    <a:pt x="408" y="595"/>
                  </a:lnTo>
                  <a:lnTo>
                    <a:pt x="292" y="388"/>
                  </a:lnTo>
                  <a:cubicBezTo>
                    <a:pt x="346" y="324"/>
                    <a:pt x="383" y="239"/>
                    <a:pt x="383" y="138"/>
                  </a:cubicBezTo>
                  <a:cubicBezTo>
                    <a:pt x="383" y="38"/>
                    <a:pt x="350"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7809768" y="553515"/>
              <a:ext cx="43748" cy="99653"/>
            </a:xfrm>
            <a:custGeom>
              <a:avLst/>
              <a:gdLst/>
              <a:ahLst/>
              <a:cxnLst/>
              <a:rect l="l" t="t" r="r" b="b"/>
              <a:pathLst>
                <a:path w="403" h="918" extrusionOk="0">
                  <a:moveTo>
                    <a:pt x="403" y="1"/>
                  </a:moveTo>
                  <a:lnTo>
                    <a:pt x="292" y="64"/>
                  </a:lnTo>
                  <a:lnTo>
                    <a:pt x="292" y="306"/>
                  </a:lnTo>
                  <a:cubicBezTo>
                    <a:pt x="292" y="387"/>
                    <a:pt x="303" y="478"/>
                    <a:pt x="308" y="547"/>
                  </a:cubicBezTo>
                  <a:lnTo>
                    <a:pt x="305" y="549"/>
                  </a:lnTo>
                  <a:lnTo>
                    <a:pt x="253" y="428"/>
                  </a:lnTo>
                  <a:lnTo>
                    <a:pt x="120" y="164"/>
                  </a:lnTo>
                  <a:lnTo>
                    <a:pt x="1" y="233"/>
                  </a:lnTo>
                  <a:lnTo>
                    <a:pt x="1" y="918"/>
                  </a:lnTo>
                  <a:lnTo>
                    <a:pt x="112" y="853"/>
                  </a:lnTo>
                  <a:lnTo>
                    <a:pt x="112" y="611"/>
                  </a:lnTo>
                  <a:cubicBezTo>
                    <a:pt x="112" y="530"/>
                    <a:pt x="102" y="445"/>
                    <a:pt x="97" y="371"/>
                  </a:cubicBezTo>
                  <a:lnTo>
                    <a:pt x="100" y="370"/>
                  </a:lnTo>
                  <a:lnTo>
                    <a:pt x="151" y="490"/>
                  </a:lnTo>
                  <a:lnTo>
                    <a:pt x="285" y="754"/>
                  </a:lnTo>
                  <a:lnTo>
                    <a:pt x="403" y="686"/>
                  </a:lnTo>
                  <a:lnTo>
                    <a:pt x="4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7866652" y="538643"/>
              <a:ext cx="12701" cy="81742"/>
            </a:xfrm>
            <a:custGeom>
              <a:avLst/>
              <a:gdLst/>
              <a:ahLst/>
              <a:cxnLst/>
              <a:rect l="l" t="t" r="r" b="b"/>
              <a:pathLst>
                <a:path w="117" h="753" extrusionOk="0">
                  <a:moveTo>
                    <a:pt x="116" y="1"/>
                  </a:moveTo>
                  <a:lnTo>
                    <a:pt x="0" y="68"/>
                  </a:lnTo>
                  <a:lnTo>
                    <a:pt x="0" y="753"/>
                  </a:lnTo>
                  <a:lnTo>
                    <a:pt x="116" y="685"/>
                  </a:lnTo>
                  <a:lnTo>
                    <a:pt x="1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7892163" y="505968"/>
              <a:ext cx="43856" cy="99653"/>
            </a:xfrm>
            <a:custGeom>
              <a:avLst/>
              <a:gdLst/>
              <a:ahLst/>
              <a:cxnLst/>
              <a:rect l="l" t="t" r="r" b="b"/>
              <a:pathLst>
                <a:path w="404" h="918" extrusionOk="0">
                  <a:moveTo>
                    <a:pt x="404" y="1"/>
                  </a:moveTo>
                  <a:lnTo>
                    <a:pt x="294" y="64"/>
                  </a:lnTo>
                  <a:lnTo>
                    <a:pt x="294" y="306"/>
                  </a:lnTo>
                  <a:cubicBezTo>
                    <a:pt x="294" y="386"/>
                    <a:pt x="303" y="477"/>
                    <a:pt x="308" y="547"/>
                  </a:cubicBezTo>
                  <a:lnTo>
                    <a:pt x="305" y="549"/>
                  </a:lnTo>
                  <a:lnTo>
                    <a:pt x="254" y="427"/>
                  </a:lnTo>
                  <a:lnTo>
                    <a:pt x="120" y="164"/>
                  </a:lnTo>
                  <a:lnTo>
                    <a:pt x="1" y="233"/>
                  </a:lnTo>
                  <a:lnTo>
                    <a:pt x="2" y="233"/>
                  </a:lnTo>
                  <a:lnTo>
                    <a:pt x="2" y="918"/>
                  </a:lnTo>
                  <a:lnTo>
                    <a:pt x="112" y="853"/>
                  </a:lnTo>
                  <a:lnTo>
                    <a:pt x="112" y="611"/>
                  </a:lnTo>
                  <a:cubicBezTo>
                    <a:pt x="112" y="530"/>
                    <a:pt x="102" y="443"/>
                    <a:pt x="98" y="371"/>
                  </a:cubicBezTo>
                  <a:lnTo>
                    <a:pt x="100" y="370"/>
                  </a:lnTo>
                  <a:lnTo>
                    <a:pt x="151" y="490"/>
                  </a:lnTo>
                  <a:lnTo>
                    <a:pt x="285" y="754"/>
                  </a:lnTo>
                  <a:lnTo>
                    <a:pt x="404" y="686"/>
                  </a:lnTo>
                  <a:lnTo>
                    <a:pt x="4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7946332" y="479806"/>
              <a:ext cx="45810" cy="84022"/>
            </a:xfrm>
            <a:custGeom>
              <a:avLst/>
              <a:gdLst/>
              <a:ahLst/>
              <a:cxnLst/>
              <a:rect l="l" t="t" r="r" b="b"/>
              <a:pathLst>
                <a:path w="422" h="774" extrusionOk="0">
                  <a:moveTo>
                    <a:pt x="341" y="0"/>
                  </a:moveTo>
                  <a:cubicBezTo>
                    <a:pt x="316" y="0"/>
                    <a:pt x="286" y="8"/>
                    <a:pt x="253" y="27"/>
                  </a:cubicBezTo>
                  <a:cubicBezTo>
                    <a:pt x="114" y="108"/>
                    <a:pt x="1" y="305"/>
                    <a:pt x="1" y="532"/>
                  </a:cubicBezTo>
                  <a:cubicBezTo>
                    <a:pt x="1" y="698"/>
                    <a:pt x="58" y="774"/>
                    <a:pt x="141" y="774"/>
                  </a:cubicBezTo>
                  <a:cubicBezTo>
                    <a:pt x="174" y="774"/>
                    <a:pt x="211" y="762"/>
                    <a:pt x="249" y="740"/>
                  </a:cubicBezTo>
                  <a:cubicBezTo>
                    <a:pt x="320" y="698"/>
                    <a:pt x="385" y="621"/>
                    <a:pt x="422" y="557"/>
                  </a:cubicBezTo>
                  <a:lnTo>
                    <a:pt x="422" y="242"/>
                  </a:lnTo>
                  <a:lnTo>
                    <a:pt x="234" y="350"/>
                  </a:lnTo>
                  <a:lnTo>
                    <a:pt x="234" y="476"/>
                  </a:lnTo>
                  <a:lnTo>
                    <a:pt x="318" y="428"/>
                  </a:lnTo>
                  <a:lnTo>
                    <a:pt x="318" y="545"/>
                  </a:lnTo>
                  <a:cubicBezTo>
                    <a:pt x="306" y="566"/>
                    <a:pt x="284" y="585"/>
                    <a:pt x="264" y="598"/>
                  </a:cubicBezTo>
                  <a:cubicBezTo>
                    <a:pt x="239" y="612"/>
                    <a:pt x="217" y="619"/>
                    <a:pt x="199" y="619"/>
                  </a:cubicBezTo>
                  <a:cubicBezTo>
                    <a:pt x="146" y="619"/>
                    <a:pt x="120" y="562"/>
                    <a:pt x="120" y="458"/>
                  </a:cubicBezTo>
                  <a:cubicBezTo>
                    <a:pt x="120" y="321"/>
                    <a:pt x="176" y="205"/>
                    <a:pt x="255" y="160"/>
                  </a:cubicBezTo>
                  <a:cubicBezTo>
                    <a:pt x="276" y="147"/>
                    <a:pt x="293" y="142"/>
                    <a:pt x="307" y="142"/>
                  </a:cubicBezTo>
                  <a:cubicBezTo>
                    <a:pt x="322" y="142"/>
                    <a:pt x="336" y="148"/>
                    <a:pt x="350" y="156"/>
                  </a:cubicBezTo>
                  <a:lnTo>
                    <a:pt x="413" y="25"/>
                  </a:lnTo>
                  <a:cubicBezTo>
                    <a:pt x="394" y="11"/>
                    <a:pt x="370"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8003759" y="456683"/>
              <a:ext cx="15306" cy="82393"/>
            </a:xfrm>
            <a:custGeom>
              <a:avLst/>
              <a:gdLst/>
              <a:ahLst/>
              <a:cxnLst/>
              <a:rect l="l" t="t" r="r" b="b"/>
              <a:pathLst>
                <a:path w="141" h="759" extrusionOk="0">
                  <a:moveTo>
                    <a:pt x="129" y="0"/>
                  </a:moveTo>
                  <a:lnTo>
                    <a:pt x="13" y="68"/>
                  </a:lnTo>
                  <a:lnTo>
                    <a:pt x="17" y="205"/>
                  </a:lnTo>
                  <a:lnTo>
                    <a:pt x="34" y="517"/>
                  </a:lnTo>
                  <a:lnTo>
                    <a:pt x="109" y="473"/>
                  </a:lnTo>
                  <a:lnTo>
                    <a:pt x="126" y="142"/>
                  </a:lnTo>
                  <a:lnTo>
                    <a:pt x="129" y="0"/>
                  </a:lnTo>
                  <a:close/>
                  <a:moveTo>
                    <a:pt x="99" y="547"/>
                  </a:moveTo>
                  <a:cubicBezTo>
                    <a:pt x="91" y="547"/>
                    <a:pt x="81" y="550"/>
                    <a:pt x="71" y="556"/>
                  </a:cubicBezTo>
                  <a:cubicBezTo>
                    <a:pt x="31" y="579"/>
                    <a:pt x="1" y="638"/>
                    <a:pt x="1" y="694"/>
                  </a:cubicBezTo>
                  <a:cubicBezTo>
                    <a:pt x="1" y="735"/>
                    <a:pt x="18" y="759"/>
                    <a:pt x="42" y="759"/>
                  </a:cubicBezTo>
                  <a:cubicBezTo>
                    <a:pt x="51" y="759"/>
                    <a:pt x="61" y="756"/>
                    <a:pt x="71" y="750"/>
                  </a:cubicBezTo>
                  <a:cubicBezTo>
                    <a:pt x="111" y="727"/>
                    <a:pt x="140" y="668"/>
                    <a:pt x="140" y="613"/>
                  </a:cubicBezTo>
                  <a:cubicBezTo>
                    <a:pt x="140" y="572"/>
                    <a:pt x="124" y="547"/>
                    <a:pt x="99" y="54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8080617" y="368537"/>
              <a:ext cx="496313" cy="698009"/>
            </a:xfrm>
            <a:custGeom>
              <a:avLst/>
              <a:gdLst/>
              <a:ahLst/>
              <a:cxnLst/>
              <a:rect l="l" t="t" r="r" b="b"/>
              <a:pathLst>
                <a:path w="4572" h="6430" extrusionOk="0">
                  <a:moveTo>
                    <a:pt x="4572" y="0"/>
                  </a:moveTo>
                  <a:lnTo>
                    <a:pt x="0" y="2643"/>
                  </a:lnTo>
                  <a:lnTo>
                    <a:pt x="0" y="6430"/>
                  </a:lnTo>
                  <a:lnTo>
                    <a:pt x="4572" y="3787"/>
                  </a:lnTo>
                  <a:lnTo>
                    <a:pt x="45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8294039" y="823600"/>
              <a:ext cx="16283" cy="30938"/>
            </a:xfrm>
            <a:custGeom>
              <a:avLst/>
              <a:gdLst/>
              <a:ahLst/>
              <a:cxnLst/>
              <a:rect l="l" t="t" r="r" b="b"/>
              <a:pathLst>
                <a:path w="150" h="285" extrusionOk="0">
                  <a:moveTo>
                    <a:pt x="150" y="0"/>
                  </a:moveTo>
                  <a:lnTo>
                    <a:pt x="0" y="86"/>
                  </a:lnTo>
                  <a:lnTo>
                    <a:pt x="0" y="284"/>
                  </a:lnTo>
                  <a:lnTo>
                    <a:pt x="150" y="199"/>
                  </a:lnTo>
                  <a:lnTo>
                    <a:pt x="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8324761" y="805906"/>
              <a:ext cx="16392" cy="30830"/>
            </a:xfrm>
            <a:custGeom>
              <a:avLst/>
              <a:gdLst/>
              <a:ahLst/>
              <a:cxnLst/>
              <a:rect l="l" t="t" r="r" b="b"/>
              <a:pathLst>
                <a:path w="151" h="284" extrusionOk="0">
                  <a:moveTo>
                    <a:pt x="151" y="0"/>
                  </a:moveTo>
                  <a:lnTo>
                    <a:pt x="1" y="86"/>
                  </a:lnTo>
                  <a:lnTo>
                    <a:pt x="1" y="284"/>
                  </a:lnTo>
                  <a:lnTo>
                    <a:pt x="151" y="198"/>
                  </a:lnTo>
                  <a:lnTo>
                    <a:pt x="1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8355591" y="788103"/>
              <a:ext cx="16392" cy="30938"/>
            </a:xfrm>
            <a:custGeom>
              <a:avLst/>
              <a:gdLst/>
              <a:ahLst/>
              <a:cxnLst/>
              <a:rect l="l" t="t" r="r" b="b"/>
              <a:pathLst>
                <a:path w="151" h="285" extrusionOk="0">
                  <a:moveTo>
                    <a:pt x="150" y="1"/>
                  </a:moveTo>
                  <a:lnTo>
                    <a:pt x="1" y="86"/>
                  </a:lnTo>
                  <a:lnTo>
                    <a:pt x="1" y="285"/>
                  </a:lnTo>
                  <a:lnTo>
                    <a:pt x="150" y="199"/>
                  </a:lnTo>
                  <a:lnTo>
                    <a:pt x="1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8309671" y="846614"/>
              <a:ext cx="16175" cy="31047"/>
            </a:xfrm>
            <a:custGeom>
              <a:avLst/>
              <a:gdLst/>
              <a:ahLst/>
              <a:cxnLst/>
              <a:rect l="l" t="t" r="r" b="b"/>
              <a:pathLst>
                <a:path w="149" h="286" extrusionOk="0">
                  <a:moveTo>
                    <a:pt x="149" y="0"/>
                  </a:moveTo>
                  <a:lnTo>
                    <a:pt x="0" y="87"/>
                  </a:lnTo>
                  <a:lnTo>
                    <a:pt x="0" y="285"/>
                  </a:lnTo>
                  <a:lnTo>
                    <a:pt x="149" y="199"/>
                  </a:lnTo>
                  <a:lnTo>
                    <a:pt x="1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8340501" y="828811"/>
              <a:ext cx="16175" cy="31047"/>
            </a:xfrm>
            <a:custGeom>
              <a:avLst/>
              <a:gdLst/>
              <a:ahLst/>
              <a:cxnLst/>
              <a:rect l="l" t="t" r="r" b="b"/>
              <a:pathLst>
                <a:path w="149" h="286" extrusionOk="0">
                  <a:moveTo>
                    <a:pt x="149" y="1"/>
                  </a:moveTo>
                  <a:lnTo>
                    <a:pt x="0" y="88"/>
                  </a:lnTo>
                  <a:lnTo>
                    <a:pt x="0" y="286"/>
                  </a:lnTo>
                  <a:lnTo>
                    <a:pt x="149" y="200"/>
                  </a:lnTo>
                  <a:lnTo>
                    <a:pt x="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8371223" y="811116"/>
              <a:ext cx="16283" cy="31047"/>
            </a:xfrm>
            <a:custGeom>
              <a:avLst/>
              <a:gdLst/>
              <a:ahLst/>
              <a:cxnLst/>
              <a:rect l="l" t="t" r="r" b="b"/>
              <a:pathLst>
                <a:path w="150" h="286" extrusionOk="0">
                  <a:moveTo>
                    <a:pt x="149" y="1"/>
                  </a:moveTo>
                  <a:lnTo>
                    <a:pt x="1" y="87"/>
                  </a:lnTo>
                  <a:lnTo>
                    <a:pt x="1" y="285"/>
                  </a:lnTo>
                  <a:lnTo>
                    <a:pt x="149" y="200"/>
                  </a:lnTo>
                  <a:lnTo>
                    <a:pt x="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8386421" y="770408"/>
              <a:ext cx="16392" cy="30938"/>
            </a:xfrm>
            <a:custGeom>
              <a:avLst/>
              <a:gdLst/>
              <a:ahLst/>
              <a:cxnLst/>
              <a:rect l="l" t="t" r="r" b="b"/>
              <a:pathLst>
                <a:path w="151" h="285" extrusionOk="0">
                  <a:moveTo>
                    <a:pt x="150" y="1"/>
                  </a:moveTo>
                  <a:lnTo>
                    <a:pt x="0" y="86"/>
                  </a:lnTo>
                  <a:lnTo>
                    <a:pt x="0" y="284"/>
                  </a:lnTo>
                  <a:lnTo>
                    <a:pt x="150" y="199"/>
                  </a:lnTo>
                  <a:lnTo>
                    <a:pt x="1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8263318" y="574140"/>
              <a:ext cx="170866" cy="266394"/>
            </a:xfrm>
            <a:custGeom>
              <a:avLst/>
              <a:gdLst/>
              <a:ahLst/>
              <a:cxnLst/>
              <a:rect l="l" t="t" r="r" b="b"/>
              <a:pathLst>
                <a:path w="1574" h="2454" extrusionOk="0">
                  <a:moveTo>
                    <a:pt x="1262" y="787"/>
                  </a:moveTo>
                  <a:cubicBezTo>
                    <a:pt x="1335" y="787"/>
                    <a:pt x="1349" y="870"/>
                    <a:pt x="1348" y="980"/>
                  </a:cubicBezTo>
                  <a:cubicBezTo>
                    <a:pt x="1348" y="1251"/>
                    <a:pt x="1256" y="1295"/>
                    <a:pt x="1152" y="1355"/>
                  </a:cubicBezTo>
                  <a:cubicBezTo>
                    <a:pt x="1113" y="1378"/>
                    <a:pt x="1079" y="1394"/>
                    <a:pt x="1051" y="1394"/>
                  </a:cubicBezTo>
                  <a:cubicBezTo>
                    <a:pt x="1006" y="1394"/>
                    <a:pt x="980" y="1351"/>
                    <a:pt x="980" y="1225"/>
                  </a:cubicBezTo>
                  <a:cubicBezTo>
                    <a:pt x="981" y="1024"/>
                    <a:pt x="999" y="913"/>
                    <a:pt x="1148" y="828"/>
                  </a:cubicBezTo>
                  <a:cubicBezTo>
                    <a:pt x="1196" y="800"/>
                    <a:pt x="1234" y="787"/>
                    <a:pt x="1262" y="787"/>
                  </a:cubicBezTo>
                  <a:close/>
                  <a:moveTo>
                    <a:pt x="524" y="1205"/>
                  </a:moveTo>
                  <a:cubicBezTo>
                    <a:pt x="591" y="1205"/>
                    <a:pt x="601" y="1294"/>
                    <a:pt x="601" y="1444"/>
                  </a:cubicBezTo>
                  <a:cubicBezTo>
                    <a:pt x="600" y="1645"/>
                    <a:pt x="533" y="1712"/>
                    <a:pt x="428" y="1771"/>
                  </a:cubicBezTo>
                  <a:cubicBezTo>
                    <a:pt x="383" y="1797"/>
                    <a:pt x="341" y="1823"/>
                    <a:pt x="306" y="1823"/>
                  </a:cubicBezTo>
                  <a:cubicBezTo>
                    <a:pt x="261" y="1823"/>
                    <a:pt x="232" y="1777"/>
                    <a:pt x="232" y="1623"/>
                  </a:cubicBezTo>
                  <a:cubicBezTo>
                    <a:pt x="232" y="1470"/>
                    <a:pt x="261" y="1338"/>
                    <a:pt x="434" y="1238"/>
                  </a:cubicBezTo>
                  <a:cubicBezTo>
                    <a:pt x="472" y="1216"/>
                    <a:pt x="501" y="1205"/>
                    <a:pt x="524" y="1205"/>
                  </a:cubicBezTo>
                  <a:close/>
                  <a:moveTo>
                    <a:pt x="811" y="1567"/>
                  </a:moveTo>
                  <a:cubicBezTo>
                    <a:pt x="877" y="1567"/>
                    <a:pt x="911" y="1728"/>
                    <a:pt x="911" y="1792"/>
                  </a:cubicBezTo>
                  <a:cubicBezTo>
                    <a:pt x="911" y="1863"/>
                    <a:pt x="819" y="1919"/>
                    <a:pt x="786" y="1938"/>
                  </a:cubicBezTo>
                  <a:cubicBezTo>
                    <a:pt x="766" y="1950"/>
                    <a:pt x="723" y="1973"/>
                    <a:pt x="694" y="1973"/>
                  </a:cubicBezTo>
                  <a:cubicBezTo>
                    <a:pt x="675" y="1973"/>
                    <a:pt x="661" y="1963"/>
                    <a:pt x="661" y="1936"/>
                  </a:cubicBezTo>
                  <a:cubicBezTo>
                    <a:pt x="661" y="1865"/>
                    <a:pt x="704" y="1622"/>
                    <a:pt x="786" y="1574"/>
                  </a:cubicBezTo>
                  <a:cubicBezTo>
                    <a:pt x="795" y="1569"/>
                    <a:pt x="804" y="1567"/>
                    <a:pt x="811" y="1567"/>
                  </a:cubicBezTo>
                  <a:close/>
                  <a:moveTo>
                    <a:pt x="1304" y="1"/>
                  </a:moveTo>
                  <a:cubicBezTo>
                    <a:pt x="1192" y="1"/>
                    <a:pt x="1029" y="57"/>
                    <a:pt x="789" y="195"/>
                  </a:cubicBezTo>
                  <a:cubicBezTo>
                    <a:pt x="100" y="592"/>
                    <a:pt x="42" y="922"/>
                    <a:pt x="41" y="1251"/>
                  </a:cubicBezTo>
                  <a:cubicBezTo>
                    <a:pt x="41" y="1598"/>
                    <a:pt x="0" y="1807"/>
                    <a:pt x="40" y="2173"/>
                  </a:cubicBezTo>
                  <a:cubicBezTo>
                    <a:pt x="61" y="2364"/>
                    <a:pt x="129" y="2454"/>
                    <a:pt x="214" y="2454"/>
                  </a:cubicBezTo>
                  <a:cubicBezTo>
                    <a:pt x="236" y="2454"/>
                    <a:pt x="259" y="2448"/>
                    <a:pt x="283" y="2436"/>
                  </a:cubicBezTo>
                  <a:lnTo>
                    <a:pt x="786" y="2146"/>
                  </a:lnTo>
                  <a:lnTo>
                    <a:pt x="1289" y="1857"/>
                  </a:lnTo>
                  <a:cubicBezTo>
                    <a:pt x="1405" y="1782"/>
                    <a:pt x="1506" y="1586"/>
                    <a:pt x="1533" y="1314"/>
                  </a:cubicBezTo>
                  <a:cubicBezTo>
                    <a:pt x="1574" y="902"/>
                    <a:pt x="1533" y="739"/>
                    <a:pt x="1534" y="392"/>
                  </a:cubicBezTo>
                  <a:cubicBezTo>
                    <a:pt x="1534" y="181"/>
                    <a:pt x="1503" y="1"/>
                    <a:pt x="1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8309671" y="830114"/>
              <a:ext cx="77834" cy="56991"/>
            </a:xfrm>
            <a:custGeom>
              <a:avLst/>
              <a:gdLst/>
              <a:ahLst/>
              <a:cxnLst/>
              <a:rect l="l" t="t" r="r" b="b"/>
              <a:pathLst>
                <a:path w="717" h="525" extrusionOk="0">
                  <a:moveTo>
                    <a:pt x="716" y="0"/>
                  </a:moveTo>
                  <a:lnTo>
                    <a:pt x="0" y="412"/>
                  </a:lnTo>
                  <a:cubicBezTo>
                    <a:pt x="0" y="481"/>
                    <a:pt x="25" y="525"/>
                    <a:pt x="59" y="525"/>
                  </a:cubicBezTo>
                  <a:cubicBezTo>
                    <a:pt x="67" y="525"/>
                    <a:pt x="76" y="522"/>
                    <a:pt x="85" y="517"/>
                  </a:cubicBezTo>
                  <a:lnTo>
                    <a:pt x="632" y="203"/>
                  </a:lnTo>
                  <a:cubicBezTo>
                    <a:pt x="678" y="176"/>
                    <a:pt x="716" y="85"/>
                    <a:pt x="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8439505" y="446696"/>
              <a:ext cx="100088" cy="166632"/>
            </a:xfrm>
            <a:custGeom>
              <a:avLst/>
              <a:gdLst/>
              <a:ahLst/>
              <a:cxnLst/>
              <a:rect l="l" t="t" r="r" b="b"/>
              <a:pathLst>
                <a:path w="922" h="1535" extrusionOk="0">
                  <a:moveTo>
                    <a:pt x="676" y="1"/>
                  </a:moveTo>
                  <a:cubicBezTo>
                    <a:pt x="623" y="1"/>
                    <a:pt x="545" y="46"/>
                    <a:pt x="472" y="157"/>
                  </a:cubicBezTo>
                  <a:cubicBezTo>
                    <a:pt x="364" y="319"/>
                    <a:pt x="369" y="483"/>
                    <a:pt x="383" y="569"/>
                  </a:cubicBezTo>
                  <a:lnTo>
                    <a:pt x="1" y="1146"/>
                  </a:lnTo>
                  <a:lnTo>
                    <a:pt x="0" y="1534"/>
                  </a:lnTo>
                  <a:lnTo>
                    <a:pt x="519" y="752"/>
                  </a:lnTo>
                  <a:cubicBezTo>
                    <a:pt x="532" y="754"/>
                    <a:pt x="547" y="756"/>
                    <a:pt x="563" y="756"/>
                  </a:cubicBezTo>
                  <a:cubicBezTo>
                    <a:pt x="629" y="756"/>
                    <a:pt x="720" y="728"/>
                    <a:pt x="805" y="599"/>
                  </a:cubicBezTo>
                  <a:cubicBezTo>
                    <a:pt x="910" y="441"/>
                    <a:pt x="921" y="279"/>
                    <a:pt x="882" y="228"/>
                  </a:cubicBezTo>
                  <a:cubicBezTo>
                    <a:pt x="868" y="210"/>
                    <a:pt x="852" y="202"/>
                    <a:pt x="834" y="202"/>
                  </a:cubicBezTo>
                  <a:cubicBezTo>
                    <a:pt x="784" y="202"/>
                    <a:pt x="726" y="261"/>
                    <a:pt x="703" y="281"/>
                  </a:cubicBezTo>
                  <a:cubicBezTo>
                    <a:pt x="720" y="235"/>
                    <a:pt x="801" y="120"/>
                    <a:pt x="729" y="24"/>
                  </a:cubicBezTo>
                  <a:cubicBezTo>
                    <a:pt x="717" y="9"/>
                    <a:pt x="699" y="1"/>
                    <a:pt x="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8439288" y="687255"/>
              <a:ext cx="99871" cy="91946"/>
            </a:xfrm>
            <a:custGeom>
              <a:avLst/>
              <a:gdLst/>
              <a:ahLst/>
              <a:cxnLst/>
              <a:rect l="l" t="t" r="r" b="b"/>
              <a:pathLst>
                <a:path w="920" h="847" extrusionOk="0">
                  <a:moveTo>
                    <a:pt x="1" y="1"/>
                  </a:moveTo>
                  <a:lnTo>
                    <a:pt x="1" y="389"/>
                  </a:lnTo>
                  <a:lnTo>
                    <a:pt x="382" y="527"/>
                  </a:lnTo>
                  <a:cubicBezTo>
                    <a:pt x="368" y="629"/>
                    <a:pt x="362" y="799"/>
                    <a:pt x="469" y="839"/>
                  </a:cubicBezTo>
                  <a:cubicBezTo>
                    <a:pt x="484" y="844"/>
                    <a:pt x="499" y="846"/>
                    <a:pt x="514" y="846"/>
                  </a:cubicBezTo>
                  <a:cubicBezTo>
                    <a:pt x="605" y="846"/>
                    <a:pt x="693" y="758"/>
                    <a:pt x="726" y="675"/>
                  </a:cubicBezTo>
                  <a:cubicBezTo>
                    <a:pt x="799" y="495"/>
                    <a:pt x="718" y="475"/>
                    <a:pt x="701" y="448"/>
                  </a:cubicBezTo>
                  <a:cubicBezTo>
                    <a:pt x="733" y="438"/>
                    <a:pt x="826" y="428"/>
                    <a:pt x="880" y="294"/>
                  </a:cubicBezTo>
                  <a:cubicBezTo>
                    <a:pt x="920" y="199"/>
                    <a:pt x="910" y="49"/>
                    <a:pt x="805" y="12"/>
                  </a:cubicBezTo>
                  <a:cubicBezTo>
                    <a:pt x="792" y="7"/>
                    <a:pt x="778" y="5"/>
                    <a:pt x="764" y="5"/>
                  </a:cubicBezTo>
                  <a:cubicBezTo>
                    <a:pt x="669" y="5"/>
                    <a:pt x="573" y="114"/>
                    <a:pt x="519" y="188"/>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8158561" y="625813"/>
              <a:ext cx="99871" cy="91838"/>
            </a:xfrm>
            <a:custGeom>
              <a:avLst/>
              <a:gdLst/>
              <a:ahLst/>
              <a:cxnLst/>
              <a:rect l="l" t="t" r="r" b="b"/>
              <a:pathLst>
                <a:path w="920" h="846" extrusionOk="0">
                  <a:moveTo>
                    <a:pt x="406" y="1"/>
                  </a:moveTo>
                  <a:cubicBezTo>
                    <a:pt x="316" y="1"/>
                    <a:pt x="228" y="89"/>
                    <a:pt x="194" y="171"/>
                  </a:cubicBezTo>
                  <a:cubicBezTo>
                    <a:pt x="121" y="351"/>
                    <a:pt x="203" y="372"/>
                    <a:pt x="219" y="399"/>
                  </a:cubicBezTo>
                  <a:cubicBezTo>
                    <a:pt x="187" y="408"/>
                    <a:pt x="94" y="419"/>
                    <a:pt x="40" y="552"/>
                  </a:cubicBezTo>
                  <a:cubicBezTo>
                    <a:pt x="0" y="648"/>
                    <a:pt x="11" y="798"/>
                    <a:pt x="115" y="835"/>
                  </a:cubicBezTo>
                  <a:cubicBezTo>
                    <a:pt x="129" y="840"/>
                    <a:pt x="142" y="842"/>
                    <a:pt x="156" y="842"/>
                  </a:cubicBezTo>
                  <a:cubicBezTo>
                    <a:pt x="251" y="842"/>
                    <a:pt x="347" y="733"/>
                    <a:pt x="401" y="659"/>
                  </a:cubicBezTo>
                  <a:lnTo>
                    <a:pt x="919" y="845"/>
                  </a:lnTo>
                  <a:lnTo>
                    <a:pt x="919" y="457"/>
                  </a:lnTo>
                  <a:lnTo>
                    <a:pt x="539" y="319"/>
                  </a:lnTo>
                  <a:cubicBezTo>
                    <a:pt x="552" y="218"/>
                    <a:pt x="558" y="47"/>
                    <a:pt x="451" y="8"/>
                  </a:cubicBezTo>
                  <a:cubicBezTo>
                    <a:pt x="436" y="3"/>
                    <a:pt x="421"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8158343" y="791576"/>
              <a:ext cx="99979" cy="166740"/>
            </a:xfrm>
            <a:custGeom>
              <a:avLst/>
              <a:gdLst/>
              <a:ahLst/>
              <a:cxnLst/>
              <a:rect l="l" t="t" r="r" b="b"/>
              <a:pathLst>
                <a:path w="921" h="1536" extrusionOk="0">
                  <a:moveTo>
                    <a:pt x="920" y="0"/>
                  </a:moveTo>
                  <a:lnTo>
                    <a:pt x="401" y="784"/>
                  </a:lnTo>
                  <a:cubicBezTo>
                    <a:pt x="388" y="781"/>
                    <a:pt x="373" y="779"/>
                    <a:pt x="356" y="779"/>
                  </a:cubicBezTo>
                  <a:cubicBezTo>
                    <a:pt x="291" y="779"/>
                    <a:pt x="201" y="809"/>
                    <a:pt x="115" y="937"/>
                  </a:cubicBezTo>
                  <a:cubicBezTo>
                    <a:pt x="10" y="1095"/>
                    <a:pt x="0" y="1256"/>
                    <a:pt x="38" y="1308"/>
                  </a:cubicBezTo>
                  <a:cubicBezTo>
                    <a:pt x="52" y="1326"/>
                    <a:pt x="69" y="1333"/>
                    <a:pt x="87" y="1333"/>
                  </a:cubicBezTo>
                  <a:cubicBezTo>
                    <a:pt x="137" y="1333"/>
                    <a:pt x="194" y="1275"/>
                    <a:pt x="218" y="1255"/>
                  </a:cubicBezTo>
                  <a:lnTo>
                    <a:pt x="218" y="1255"/>
                  </a:lnTo>
                  <a:cubicBezTo>
                    <a:pt x="202" y="1301"/>
                    <a:pt x="120" y="1416"/>
                    <a:pt x="193" y="1512"/>
                  </a:cubicBezTo>
                  <a:cubicBezTo>
                    <a:pt x="204" y="1527"/>
                    <a:pt x="222" y="1535"/>
                    <a:pt x="245" y="1535"/>
                  </a:cubicBezTo>
                  <a:cubicBezTo>
                    <a:pt x="298" y="1535"/>
                    <a:pt x="375" y="1489"/>
                    <a:pt x="449" y="1379"/>
                  </a:cubicBezTo>
                  <a:cubicBezTo>
                    <a:pt x="556" y="1217"/>
                    <a:pt x="551" y="1052"/>
                    <a:pt x="537" y="967"/>
                  </a:cubicBezTo>
                  <a:lnTo>
                    <a:pt x="920" y="390"/>
                  </a:lnTo>
                  <a:lnTo>
                    <a:pt x="9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8045119" y="635691"/>
              <a:ext cx="35606" cy="430855"/>
            </a:xfrm>
            <a:custGeom>
              <a:avLst/>
              <a:gdLst/>
              <a:ahLst/>
              <a:cxnLst/>
              <a:rect l="l" t="t" r="r" b="b"/>
              <a:pathLst>
                <a:path w="328" h="3969" extrusionOk="0">
                  <a:moveTo>
                    <a:pt x="0" y="1"/>
                  </a:moveTo>
                  <a:lnTo>
                    <a:pt x="0" y="3788"/>
                  </a:lnTo>
                  <a:lnTo>
                    <a:pt x="327" y="3969"/>
                  </a:lnTo>
                  <a:lnTo>
                    <a:pt x="327" y="182"/>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8056192" y="355076"/>
              <a:ext cx="496422" cy="300372"/>
            </a:xfrm>
            <a:custGeom>
              <a:avLst/>
              <a:gdLst/>
              <a:ahLst/>
              <a:cxnLst/>
              <a:rect l="l" t="t" r="r" b="b"/>
              <a:pathLst>
                <a:path w="4573" h="2767" extrusionOk="0">
                  <a:moveTo>
                    <a:pt x="4573" y="0"/>
                  </a:moveTo>
                  <a:lnTo>
                    <a:pt x="1" y="2642"/>
                  </a:lnTo>
                  <a:lnTo>
                    <a:pt x="225" y="2767"/>
                  </a:lnTo>
                  <a:lnTo>
                    <a:pt x="4573" y="254"/>
                  </a:lnTo>
                  <a:lnTo>
                    <a:pt x="45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8552512" y="355076"/>
              <a:ext cx="24425" cy="27573"/>
            </a:xfrm>
            <a:custGeom>
              <a:avLst/>
              <a:gdLst/>
              <a:ahLst/>
              <a:cxnLst/>
              <a:rect l="l" t="t" r="r" b="b"/>
              <a:pathLst>
                <a:path w="225" h="254" extrusionOk="0">
                  <a:moveTo>
                    <a:pt x="1" y="0"/>
                  </a:moveTo>
                  <a:lnTo>
                    <a:pt x="1" y="254"/>
                  </a:lnTo>
                  <a:lnTo>
                    <a:pt x="225" y="124"/>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8045119" y="187575"/>
              <a:ext cx="496531" cy="448224"/>
            </a:xfrm>
            <a:custGeom>
              <a:avLst/>
              <a:gdLst/>
              <a:ahLst/>
              <a:cxnLst/>
              <a:rect l="l" t="t" r="r" b="b"/>
              <a:pathLst>
                <a:path w="4574" h="4129" extrusionOk="0">
                  <a:moveTo>
                    <a:pt x="2512" y="1"/>
                  </a:moveTo>
                  <a:lnTo>
                    <a:pt x="0" y="4129"/>
                  </a:lnTo>
                  <a:lnTo>
                    <a:pt x="4573" y="1487"/>
                  </a:lnTo>
                  <a:lnTo>
                    <a:pt x="2512" y="1"/>
                  </a:lnTo>
                  <a:close/>
                </a:path>
              </a:pathLst>
            </a:custGeom>
            <a:solidFill>
              <a:srgbClr val="FFD4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8056192" y="193654"/>
              <a:ext cx="496422" cy="448224"/>
            </a:xfrm>
            <a:custGeom>
              <a:avLst/>
              <a:gdLst/>
              <a:ahLst/>
              <a:cxnLst/>
              <a:rect l="l" t="t" r="r" b="b"/>
              <a:pathLst>
                <a:path w="4573" h="4129" extrusionOk="0">
                  <a:moveTo>
                    <a:pt x="2512" y="1"/>
                  </a:moveTo>
                  <a:lnTo>
                    <a:pt x="1" y="4129"/>
                  </a:lnTo>
                  <a:lnTo>
                    <a:pt x="4573" y="1487"/>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8116658" y="350516"/>
              <a:ext cx="399265" cy="285283"/>
            </a:xfrm>
            <a:custGeom>
              <a:avLst/>
              <a:gdLst/>
              <a:ahLst/>
              <a:cxnLst/>
              <a:rect l="l" t="t" r="r" b="b"/>
              <a:pathLst>
                <a:path w="3678" h="2628" extrusionOk="0">
                  <a:moveTo>
                    <a:pt x="3678" y="1"/>
                  </a:moveTo>
                  <a:lnTo>
                    <a:pt x="0" y="2127"/>
                  </a:lnTo>
                  <a:lnTo>
                    <a:pt x="0" y="2628"/>
                  </a:lnTo>
                  <a:lnTo>
                    <a:pt x="3678" y="503"/>
                  </a:lnTo>
                  <a:lnTo>
                    <a:pt x="36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8045119" y="187575"/>
              <a:ext cx="283871" cy="454303"/>
            </a:xfrm>
            <a:custGeom>
              <a:avLst/>
              <a:gdLst/>
              <a:ahLst/>
              <a:cxnLst/>
              <a:rect l="l" t="t" r="r" b="b"/>
              <a:pathLst>
                <a:path w="2615" h="4185" extrusionOk="0">
                  <a:moveTo>
                    <a:pt x="2512" y="1"/>
                  </a:moveTo>
                  <a:lnTo>
                    <a:pt x="0" y="4129"/>
                  </a:lnTo>
                  <a:lnTo>
                    <a:pt x="103" y="4185"/>
                  </a:lnTo>
                  <a:lnTo>
                    <a:pt x="2614" y="57"/>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3055111A-583D-981A-EBBD-AA08868DD8E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36022" y="1111218"/>
            <a:ext cx="5723271" cy="2896088"/>
          </a:xfrm>
          <a:prstGeom prst="rect">
            <a:avLst/>
          </a:prstGeom>
          <a:blipFill>
            <a:blip r:embed="rId4"/>
            <a:tile tx="0" ty="0" sx="100000" sy="100000" flip="none" algn="tl"/>
          </a:blipFill>
          <a:ln>
            <a:solidFill>
              <a:schemeClr val="lt2"/>
            </a:solidFill>
          </a:ln>
        </p:spPr>
      </p:pic>
      <p:sp>
        <p:nvSpPr>
          <p:cNvPr id="3" name="TextBox 2">
            <a:extLst>
              <a:ext uri="{FF2B5EF4-FFF2-40B4-BE49-F238E27FC236}">
                <a16:creationId xmlns:a16="http://schemas.microsoft.com/office/drawing/2014/main" id="{11BCACA2-BD02-A2C2-0A70-F0C599516BAE}"/>
              </a:ext>
            </a:extLst>
          </p:cNvPr>
          <p:cNvSpPr txBox="1"/>
          <p:nvPr/>
        </p:nvSpPr>
        <p:spPr>
          <a:xfrm>
            <a:off x="2290963" y="4160273"/>
            <a:ext cx="4413388" cy="369332"/>
          </a:xfrm>
          <a:prstGeom prst="rect">
            <a:avLst/>
          </a:prstGeom>
          <a:noFill/>
        </p:spPr>
        <p:txBody>
          <a:bodyPr wrap="none" rtlCol="0">
            <a:spAutoFit/>
          </a:bodyPr>
          <a:lstStyle/>
          <a:p>
            <a:r>
              <a:rPr lang="en-US" sz="1800" dirty="0" err="1">
                <a:solidFill>
                  <a:srgbClr val="262626"/>
                </a:solidFill>
                <a:effectLst/>
                <a:latin typeface="Nunito" pitchFamily="2" charset="0"/>
                <a:ea typeface="Calibri" panose="020F0502020204030204" pitchFamily="34" charset="0"/>
              </a:rPr>
              <a:t>Các</a:t>
            </a:r>
            <a:r>
              <a:rPr lang="en-US" sz="1800" dirty="0">
                <a:solidFill>
                  <a:srgbClr val="262626"/>
                </a:solidFill>
                <a:effectLst/>
                <a:latin typeface="Nunito" pitchFamily="2" charset="0"/>
                <a:ea typeface="Calibri" panose="020F0502020204030204" pitchFamily="34" charset="0"/>
              </a:rPr>
              <a:t> </a:t>
            </a:r>
            <a:r>
              <a:rPr lang="en-US" sz="1800" dirty="0" err="1">
                <a:solidFill>
                  <a:srgbClr val="262626"/>
                </a:solidFill>
                <a:effectLst/>
                <a:latin typeface="Nunito" pitchFamily="2" charset="0"/>
                <a:ea typeface="Calibri" panose="020F0502020204030204" pitchFamily="34" charset="0"/>
              </a:rPr>
              <a:t>loại</a:t>
            </a:r>
            <a:r>
              <a:rPr lang="en-US" sz="1800" dirty="0">
                <a:solidFill>
                  <a:srgbClr val="262626"/>
                </a:solidFill>
                <a:effectLst/>
                <a:latin typeface="Nunito" pitchFamily="2" charset="0"/>
                <a:ea typeface="Calibri" panose="020F0502020204030204" pitchFamily="34" charset="0"/>
              </a:rPr>
              <a:t> data, log </a:t>
            </a:r>
            <a:r>
              <a:rPr lang="en-US" sz="1800" dirty="0" err="1">
                <a:solidFill>
                  <a:srgbClr val="262626"/>
                </a:solidFill>
                <a:effectLst/>
                <a:latin typeface="Nunito" pitchFamily="2" charset="0"/>
                <a:ea typeface="Calibri" panose="020F0502020204030204" pitchFamily="34" charset="0"/>
              </a:rPr>
              <a:t>mà</a:t>
            </a:r>
            <a:r>
              <a:rPr lang="en-US" sz="1800" dirty="0">
                <a:solidFill>
                  <a:srgbClr val="262626"/>
                </a:solidFill>
                <a:effectLst/>
                <a:latin typeface="Nunito" pitchFamily="2" charset="0"/>
                <a:ea typeface="Calibri" panose="020F0502020204030204" pitchFamily="34" charset="0"/>
              </a:rPr>
              <a:t> Splunk index </a:t>
            </a:r>
            <a:r>
              <a:rPr lang="en-US" sz="1800" dirty="0" err="1">
                <a:solidFill>
                  <a:srgbClr val="262626"/>
                </a:solidFill>
                <a:effectLst/>
                <a:latin typeface="Nunito" pitchFamily="2" charset="0"/>
                <a:ea typeface="Calibri" panose="020F0502020204030204" pitchFamily="34" charset="0"/>
              </a:rPr>
              <a:t>được</a:t>
            </a:r>
            <a:r>
              <a:rPr lang="en-US" sz="1800" dirty="0">
                <a:solidFill>
                  <a:srgbClr val="262626"/>
                </a:solidFill>
                <a:effectLst/>
                <a:latin typeface="Nunito" pitchFamily="2" charset="0"/>
                <a:ea typeface="Calibri" panose="020F0502020204030204" pitchFamily="34" charset="0"/>
              </a:rPr>
              <a:t>.</a:t>
            </a:r>
            <a:endParaRPr lang="en-US" dirty="0">
              <a:latin typeface="Nunito" pitchFamily="2" charset="0"/>
            </a:endParaRPr>
          </a:p>
        </p:txBody>
      </p:sp>
    </p:spTree>
    <p:extLst>
      <p:ext uri="{BB962C8B-B14F-4D97-AF65-F5344CB8AC3E}">
        <p14:creationId xmlns:p14="http://schemas.microsoft.com/office/powerpoint/2010/main" val="3380897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89"/>
        <p:cNvGrpSpPr/>
        <p:nvPr/>
      </p:nvGrpSpPr>
      <p:grpSpPr>
        <a:xfrm>
          <a:off x="0" y="0"/>
          <a:ext cx="0" cy="0"/>
          <a:chOff x="0" y="0"/>
          <a:chExt cx="0" cy="0"/>
        </a:xfrm>
      </p:grpSpPr>
      <p:sp>
        <p:nvSpPr>
          <p:cNvPr id="1390" name="Google Shape;1390;p41"/>
          <p:cNvSpPr/>
          <p:nvPr/>
        </p:nvSpPr>
        <p:spPr>
          <a:xfrm flipH="1">
            <a:off x="9629525" y="0"/>
            <a:ext cx="1204425" cy="1201925"/>
          </a:xfrm>
          <a:custGeom>
            <a:avLst/>
            <a:gdLst/>
            <a:ahLst/>
            <a:cxnLst/>
            <a:rect l="l" t="t" r="r" b="b"/>
            <a:pathLst>
              <a:path w="48177" h="48077" extrusionOk="0">
                <a:moveTo>
                  <a:pt x="0" y="48077"/>
                </a:moveTo>
                <a:lnTo>
                  <a:pt x="48177" y="20304"/>
                </a:lnTo>
                <a:lnTo>
                  <a:pt x="13736" y="0"/>
                </a:lnTo>
                <a:lnTo>
                  <a:pt x="0" y="0"/>
                </a:lnTo>
                <a:lnTo>
                  <a:pt x="0" y="24468"/>
                </a:lnTo>
                <a:close/>
              </a:path>
            </a:pathLst>
          </a:custGeom>
          <a:solidFill>
            <a:srgbClr val="878787">
              <a:alpha val="13210"/>
            </a:srgbClr>
          </a:solidFill>
          <a:ln>
            <a:noFill/>
          </a:ln>
        </p:spPr>
      </p:sp>
      <p:sp>
        <p:nvSpPr>
          <p:cNvPr id="1403" name="Google Shape;1403;p41"/>
          <p:cNvSpPr txBox="1">
            <a:spLocks noGrp="1"/>
          </p:cNvSpPr>
          <p:nvPr>
            <p:ph type="title" idx="15"/>
          </p:nvPr>
        </p:nvSpPr>
        <p:spPr>
          <a:xfrm>
            <a:off x="596220" y="59757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Splunk xử lý dữ liệu từ nhiều nguồn</a:t>
            </a:r>
            <a:endParaRPr sz="3200" dirty="0">
              <a:solidFill>
                <a:schemeClr val="lt2"/>
              </a:solidFill>
            </a:endParaRPr>
          </a:p>
        </p:txBody>
      </p:sp>
      <p:grpSp>
        <p:nvGrpSpPr>
          <p:cNvPr id="1408" name="Google Shape;1408;p41"/>
          <p:cNvGrpSpPr/>
          <p:nvPr/>
        </p:nvGrpSpPr>
        <p:grpSpPr>
          <a:xfrm flipH="1">
            <a:off x="484440" y="3944947"/>
            <a:ext cx="506039" cy="1002730"/>
            <a:chOff x="331179" y="148675"/>
            <a:chExt cx="557496" cy="1104693"/>
          </a:xfrm>
        </p:grpSpPr>
        <p:sp>
          <p:nvSpPr>
            <p:cNvPr id="1409" name="Google Shape;1409;p41"/>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1"/>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1"/>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1"/>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1"/>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1"/>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1"/>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1"/>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1"/>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1"/>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1"/>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1"/>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1"/>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1"/>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1"/>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1"/>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445;p31">
            <a:extLst>
              <a:ext uri="{FF2B5EF4-FFF2-40B4-BE49-F238E27FC236}">
                <a16:creationId xmlns:a16="http://schemas.microsoft.com/office/drawing/2014/main" id="{C6451D2C-6B28-1F33-AC43-337313A466C2}"/>
              </a:ext>
            </a:extLst>
          </p:cNvPr>
          <p:cNvGrpSpPr/>
          <p:nvPr/>
        </p:nvGrpSpPr>
        <p:grpSpPr>
          <a:xfrm flipH="1">
            <a:off x="6545580" y="1994309"/>
            <a:ext cx="2526588" cy="2053795"/>
            <a:chOff x="179950" y="3099425"/>
            <a:chExt cx="2008513" cy="1720430"/>
          </a:xfrm>
        </p:grpSpPr>
        <p:sp>
          <p:nvSpPr>
            <p:cNvPr id="27" name="Google Shape;446;p31">
              <a:extLst>
                <a:ext uri="{FF2B5EF4-FFF2-40B4-BE49-F238E27FC236}">
                  <a16:creationId xmlns:a16="http://schemas.microsoft.com/office/drawing/2014/main" id="{681053D8-07FC-40C4-89F9-C9DEFF474482}"/>
                </a:ext>
              </a:extLst>
            </p:cNvPr>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47;p31">
              <a:extLst>
                <a:ext uri="{FF2B5EF4-FFF2-40B4-BE49-F238E27FC236}">
                  <a16:creationId xmlns:a16="http://schemas.microsoft.com/office/drawing/2014/main" id="{009B4DBB-5956-01B8-3F30-1E2F9C3D9529}"/>
                </a:ext>
              </a:extLst>
            </p:cNvPr>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48;p31">
              <a:extLst>
                <a:ext uri="{FF2B5EF4-FFF2-40B4-BE49-F238E27FC236}">
                  <a16:creationId xmlns:a16="http://schemas.microsoft.com/office/drawing/2014/main" id="{7881C09D-F7EF-F856-A22A-F7684935CA8E}"/>
                </a:ext>
              </a:extLst>
            </p:cNvPr>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49;p31">
              <a:extLst>
                <a:ext uri="{FF2B5EF4-FFF2-40B4-BE49-F238E27FC236}">
                  <a16:creationId xmlns:a16="http://schemas.microsoft.com/office/drawing/2014/main" id="{8423A342-C206-0C9B-873E-0A86B33D6053}"/>
                </a:ext>
              </a:extLst>
            </p:cNvPr>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50;p31">
              <a:extLst>
                <a:ext uri="{FF2B5EF4-FFF2-40B4-BE49-F238E27FC236}">
                  <a16:creationId xmlns:a16="http://schemas.microsoft.com/office/drawing/2014/main" id="{DF684943-9E87-0847-7AF7-5CF22612F790}"/>
                </a:ext>
              </a:extLst>
            </p:cNvPr>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51;p31">
              <a:extLst>
                <a:ext uri="{FF2B5EF4-FFF2-40B4-BE49-F238E27FC236}">
                  <a16:creationId xmlns:a16="http://schemas.microsoft.com/office/drawing/2014/main" id="{344E094D-07F2-C0B1-ADE4-38F8B9374952}"/>
                </a:ext>
              </a:extLst>
            </p:cNvPr>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52;p31">
              <a:extLst>
                <a:ext uri="{FF2B5EF4-FFF2-40B4-BE49-F238E27FC236}">
                  <a16:creationId xmlns:a16="http://schemas.microsoft.com/office/drawing/2014/main" id="{4BAAF82A-8B93-1623-1DE2-7B677078DC60}"/>
                </a:ext>
              </a:extLst>
            </p:cNvPr>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53;p31">
              <a:extLst>
                <a:ext uri="{FF2B5EF4-FFF2-40B4-BE49-F238E27FC236}">
                  <a16:creationId xmlns:a16="http://schemas.microsoft.com/office/drawing/2014/main" id="{18D859A3-3EBA-34B6-A788-24D5982F965B}"/>
                </a:ext>
              </a:extLst>
            </p:cNvPr>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54;p31">
              <a:extLst>
                <a:ext uri="{FF2B5EF4-FFF2-40B4-BE49-F238E27FC236}">
                  <a16:creationId xmlns:a16="http://schemas.microsoft.com/office/drawing/2014/main" id="{02E0EC41-3477-636D-EB5B-BFE6C4AB7A43}"/>
                </a:ext>
              </a:extLst>
            </p:cNvPr>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55;p31">
              <a:extLst>
                <a:ext uri="{FF2B5EF4-FFF2-40B4-BE49-F238E27FC236}">
                  <a16:creationId xmlns:a16="http://schemas.microsoft.com/office/drawing/2014/main" id="{A84C1CF3-5585-161F-23DB-DA7FF35695CF}"/>
                </a:ext>
              </a:extLst>
            </p:cNvPr>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56;p31">
              <a:extLst>
                <a:ext uri="{FF2B5EF4-FFF2-40B4-BE49-F238E27FC236}">
                  <a16:creationId xmlns:a16="http://schemas.microsoft.com/office/drawing/2014/main" id="{04487025-ACF8-8309-372F-FBE5C0C6F6E8}"/>
                </a:ext>
              </a:extLst>
            </p:cNvPr>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57;p31">
              <a:extLst>
                <a:ext uri="{FF2B5EF4-FFF2-40B4-BE49-F238E27FC236}">
                  <a16:creationId xmlns:a16="http://schemas.microsoft.com/office/drawing/2014/main" id="{C57FB66F-9F2C-EA7E-6C49-BD4091011A96}"/>
                </a:ext>
              </a:extLst>
            </p:cNvPr>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58;p31">
              <a:extLst>
                <a:ext uri="{FF2B5EF4-FFF2-40B4-BE49-F238E27FC236}">
                  <a16:creationId xmlns:a16="http://schemas.microsoft.com/office/drawing/2014/main" id="{2731EF16-7BFD-B857-0134-A041D0C22D19}"/>
                </a:ext>
              </a:extLst>
            </p:cNvPr>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59;p31">
              <a:extLst>
                <a:ext uri="{FF2B5EF4-FFF2-40B4-BE49-F238E27FC236}">
                  <a16:creationId xmlns:a16="http://schemas.microsoft.com/office/drawing/2014/main" id="{4B7CA085-726B-A275-DC33-A9BB168EDA83}"/>
                </a:ext>
              </a:extLst>
            </p:cNvPr>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60;p31">
              <a:extLst>
                <a:ext uri="{FF2B5EF4-FFF2-40B4-BE49-F238E27FC236}">
                  <a16:creationId xmlns:a16="http://schemas.microsoft.com/office/drawing/2014/main" id="{1BA77C75-DC78-A39C-5683-732D0A55DD6D}"/>
                </a:ext>
              </a:extLst>
            </p:cNvPr>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61;p31">
              <a:extLst>
                <a:ext uri="{FF2B5EF4-FFF2-40B4-BE49-F238E27FC236}">
                  <a16:creationId xmlns:a16="http://schemas.microsoft.com/office/drawing/2014/main" id="{196F66F5-73D7-09E8-C573-A529349707FB}"/>
                </a:ext>
              </a:extLst>
            </p:cNvPr>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62;p31">
              <a:extLst>
                <a:ext uri="{FF2B5EF4-FFF2-40B4-BE49-F238E27FC236}">
                  <a16:creationId xmlns:a16="http://schemas.microsoft.com/office/drawing/2014/main" id="{64628F37-DA08-98F1-1B35-B8C80B0260CE}"/>
                </a:ext>
              </a:extLst>
            </p:cNvPr>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63;p31">
              <a:extLst>
                <a:ext uri="{FF2B5EF4-FFF2-40B4-BE49-F238E27FC236}">
                  <a16:creationId xmlns:a16="http://schemas.microsoft.com/office/drawing/2014/main" id="{5725FB64-D84C-18B0-E8AD-206CDC01DE7A}"/>
                </a:ext>
              </a:extLst>
            </p:cNvPr>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64;p31">
              <a:extLst>
                <a:ext uri="{FF2B5EF4-FFF2-40B4-BE49-F238E27FC236}">
                  <a16:creationId xmlns:a16="http://schemas.microsoft.com/office/drawing/2014/main" id="{FD660720-29E2-E73F-0A15-8BEF9133E7F0}"/>
                </a:ext>
              </a:extLst>
            </p:cNvPr>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5;p31">
              <a:extLst>
                <a:ext uri="{FF2B5EF4-FFF2-40B4-BE49-F238E27FC236}">
                  <a16:creationId xmlns:a16="http://schemas.microsoft.com/office/drawing/2014/main" id="{EDAE7CE5-8A87-BB98-5BF0-9963FE8B1E38}"/>
                </a:ext>
              </a:extLst>
            </p:cNvPr>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66;p31">
              <a:extLst>
                <a:ext uri="{FF2B5EF4-FFF2-40B4-BE49-F238E27FC236}">
                  <a16:creationId xmlns:a16="http://schemas.microsoft.com/office/drawing/2014/main" id="{A97E6BB4-315A-3CB1-FF65-6D4B132BB671}"/>
                </a:ext>
              </a:extLst>
            </p:cNvPr>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67;p31">
              <a:extLst>
                <a:ext uri="{FF2B5EF4-FFF2-40B4-BE49-F238E27FC236}">
                  <a16:creationId xmlns:a16="http://schemas.microsoft.com/office/drawing/2014/main" id="{CA453425-CB95-D4B9-E4BE-3EFAD8F7E3BD}"/>
                </a:ext>
              </a:extLst>
            </p:cNvPr>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68;p31">
              <a:extLst>
                <a:ext uri="{FF2B5EF4-FFF2-40B4-BE49-F238E27FC236}">
                  <a16:creationId xmlns:a16="http://schemas.microsoft.com/office/drawing/2014/main" id="{5E2DB2BD-4136-0E05-4A5A-EAF407C342FC}"/>
                </a:ext>
              </a:extLst>
            </p:cNvPr>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69;p31">
              <a:extLst>
                <a:ext uri="{FF2B5EF4-FFF2-40B4-BE49-F238E27FC236}">
                  <a16:creationId xmlns:a16="http://schemas.microsoft.com/office/drawing/2014/main" id="{0E738EBB-25C4-2315-D70F-EF37FD7E0EA4}"/>
                </a:ext>
              </a:extLst>
            </p:cNvPr>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70;p31">
              <a:extLst>
                <a:ext uri="{FF2B5EF4-FFF2-40B4-BE49-F238E27FC236}">
                  <a16:creationId xmlns:a16="http://schemas.microsoft.com/office/drawing/2014/main" id="{6EE231E4-9FF0-CF3B-EBC9-88133A9DBE1F}"/>
                </a:ext>
              </a:extLst>
            </p:cNvPr>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71;p31">
              <a:extLst>
                <a:ext uri="{FF2B5EF4-FFF2-40B4-BE49-F238E27FC236}">
                  <a16:creationId xmlns:a16="http://schemas.microsoft.com/office/drawing/2014/main" id="{5D575E98-639F-F56E-DC1A-C95CCFD3C360}"/>
                </a:ext>
              </a:extLst>
            </p:cNvPr>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72;p31">
              <a:extLst>
                <a:ext uri="{FF2B5EF4-FFF2-40B4-BE49-F238E27FC236}">
                  <a16:creationId xmlns:a16="http://schemas.microsoft.com/office/drawing/2014/main" id="{9DFEE238-F037-9018-0B86-926661D2E2F3}"/>
                </a:ext>
              </a:extLst>
            </p:cNvPr>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73;p31">
              <a:extLst>
                <a:ext uri="{FF2B5EF4-FFF2-40B4-BE49-F238E27FC236}">
                  <a16:creationId xmlns:a16="http://schemas.microsoft.com/office/drawing/2014/main" id="{8F1EE602-19B3-86BF-2285-6E4053C44C10}"/>
                </a:ext>
              </a:extLst>
            </p:cNvPr>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74;p31">
              <a:extLst>
                <a:ext uri="{FF2B5EF4-FFF2-40B4-BE49-F238E27FC236}">
                  <a16:creationId xmlns:a16="http://schemas.microsoft.com/office/drawing/2014/main" id="{1DCAF01A-B32D-4011-49CC-F99265D22076}"/>
                </a:ext>
              </a:extLst>
            </p:cNvPr>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75;p31">
              <a:extLst>
                <a:ext uri="{FF2B5EF4-FFF2-40B4-BE49-F238E27FC236}">
                  <a16:creationId xmlns:a16="http://schemas.microsoft.com/office/drawing/2014/main" id="{8CFA65CD-FCD8-4007-34F5-A5B19C227ACD}"/>
                </a:ext>
              </a:extLst>
            </p:cNvPr>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76;p31">
              <a:extLst>
                <a:ext uri="{FF2B5EF4-FFF2-40B4-BE49-F238E27FC236}">
                  <a16:creationId xmlns:a16="http://schemas.microsoft.com/office/drawing/2014/main" id="{B9932198-7D0D-F272-52FF-1CA62D53E135}"/>
                </a:ext>
              </a:extLst>
            </p:cNvPr>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77;p31">
              <a:extLst>
                <a:ext uri="{FF2B5EF4-FFF2-40B4-BE49-F238E27FC236}">
                  <a16:creationId xmlns:a16="http://schemas.microsoft.com/office/drawing/2014/main" id="{DFB5402C-1B3F-22C3-F152-B05D09EB18A0}"/>
                </a:ext>
              </a:extLst>
            </p:cNvPr>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78;p31">
              <a:extLst>
                <a:ext uri="{FF2B5EF4-FFF2-40B4-BE49-F238E27FC236}">
                  <a16:creationId xmlns:a16="http://schemas.microsoft.com/office/drawing/2014/main" id="{3A02777F-0222-AFC0-7AAF-260B183FFD62}"/>
                </a:ext>
              </a:extLst>
            </p:cNvPr>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79;p31">
              <a:extLst>
                <a:ext uri="{FF2B5EF4-FFF2-40B4-BE49-F238E27FC236}">
                  <a16:creationId xmlns:a16="http://schemas.microsoft.com/office/drawing/2014/main" id="{FF5332FA-BC86-FE1E-B018-AE47079372E7}"/>
                </a:ext>
              </a:extLst>
            </p:cNvPr>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80;p31">
              <a:extLst>
                <a:ext uri="{FF2B5EF4-FFF2-40B4-BE49-F238E27FC236}">
                  <a16:creationId xmlns:a16="http://schemas.microsoft.com/office/drawing/2014/main" id="{D6ECC30E-CE2A-D81B-0615-FEC5A1ADEF66}"/>
                </a:ext>
              </a:extLst>
            </p:cNvPr>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81;p31">
              <a:extLst>
                <a:ext uri="{FF2B5EF4-FFF2-40B4-BE49-F238E27FC236}">
                  <a16:creationId xmlns:a16="http://schemas.microsoft.com/office/drawing/2014/main" id="{EC47347F-DF36-E830-BFC0-929799C69A38}"/>
                </a:ext>
              </a:extLst>
            </p:cNvPr>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82;p31">
              <a:extLst>
                <a:ext uri="{FF2B5EF4-FFF2-40B4-BE49-F238E27FC236}">
                  <a16:creationId xmlns:a16="http://schemas.microsoft.com/office/drawing/2014/main" id="{D7764F2B-5BC9-C901-66F4-4E2B6613862F}"/>
                </a:ext>
              </a:extLst>
            </p:cNvPr>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483;p31">
              <a:extLst>
                <a:ext uri="{FF2B5EF4-FFF2-40B4-BE49-F238E27FC236}">
                  <a16:creationId xmlns:a16="http://schemas.microsoft.com/office/drawing/2014/main" id="{E3036134-9277-7863-A291-DC0A5D5B7719}"/>
                </a:ext>
              </a:extLst>
            </p:cNvPr>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484;p31">
              <a:extLst>
                <a:ext uri="{FF2B5EF4-FFF2-40B4-BE49-F238E27FC236}">
                  <a16:creationId xmlns:a16="http://schemas.microsoft.com/office/drawing/2014/main" id="{38B812D6-4D39-D00E-9182-E57511F0A2F8}"/>
                </a:ext>
              </a:extLst>
            </p:cNvPr>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485;p31">
              <a:extLst>
                <a:ext uri="{FF2B5EF4-FFF2-40B4-BE49-F238E27FC236}">
                  <a16:creationId xmlns:a16="http://schemas.microsoft.com/office/drawing/2014/main" id="{67ECD516-4B01-A16B-A265-389A2A556BAC}"/>
                </a:ext>
              </a:extLst>
            </p:cNvPr>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486;p31">
              <a:extLst>
                <a:ext uri="{FF2B5EF4-FFF2-40B4-BE49-F238E27FC236}">
                  <a16:creationId xmlns:a16="http://schemas.microsoft.com/office/drawing/2014/main" id="{38A21E90-7FEA-4B9F-C75C-B25BEC8B3DA7}"/>
                </a:ext>
              </a:extLst>
            </p:cNvPr>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487;p31">
              <a:extLst>
                <a:ext uri="{FF2B5EF4-FFF2-40B4-BE49-F238E27FC236}">
                  <a16:creationId xmlns:a16="http://schemas.microsoft.com/office/drawing/2014/main" id="{47884631-1FE5-437C-8225-3CC8F365DD31}"/>
                </a:ext>
              </a:extLst>
            </p:cNvPr>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488;p31">
              <a:extLst>
                <a:ext uri="{FF2B5EF4-FFF2-40B4-BE49-F238E27FC236}">
                  <a16:creationId xmlns:a16="http://schemas.microsoft.com/office/drawing/2014/main" id="{4AE2562D-1D2E-335D-AA08-9123525ED3FF}"/>
                </a:ext>
              </a:extLst>
            </p:cNvPr>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489;p31">
              <a:extLst>
                <a:ext uri="{FF2B5EF4-FFF2-40B4-BE49-F238E27FC236}">
                  <a16:creationId xmlns:a16="http://schemas.microsoft.com/office/drawing/2014/main" id="{3A7D6335-9E86-D6E4-B869-5D8D4777D7C7}"/>
                </a:ext>
              </a:extLst>
            </p:cNvPr>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490;p31">
              <a:extLst>
                <a:ext uri="{FF2B5EF4-FFF2-40B4-BE49-F238E27FC236}">
                  <a16:creationId xmlns:a16="http://schemas.microsoft.com/office/drawing/2014/main" id="{0E085EFA-9386-18CF-57FE-A69B49665E2D}"/>
                </a:ext>
              </a:extLst>
            </p:cNvPr>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491;p31">
              <a:extLst>
                <a:ext uri="{FF2B5EF4-FFF2-40B4-BE49-F238E27FC236}">
                  <a16:creationId xmlns:a16="http://schemas.microsoft.com/office/drawing/2014/main" id="{2810C78A-173E-A5E2-EB01-EC6551678E92}"/>
                </a:ext>
              </a:extLst>
            </p:cNvPr>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492;p31">
              <a:extLst>
                <a:ext uri="{FF2B5EF4-FFF2-40B4-BE49-F238E27FC236}">
                  <a16:creationId xmlns:a16="http://schemas.microsoft.com/office/drawing/2014/main" id="{D449795D-0376-459F-107E-CF2104366E0E}"/>
                </a:ext>
              </a:extLst>
            </p:cNvPr>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493;p31">
              <a:extLst>
                <a:ext uri="{FF2B5EF4-FFF2-40B4-BE49-F238E27FC236}">
                  <a16:creationId xmlns:a16="http://schemas.microsoft.com/office/drawing/2014/main" id="{38CCB795-C351-E832-F103-8E97D9EF0E8B}"/>
                </a:ext>
              </a:extLst>
            </p:cNvPr>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494;p31">
              <a:extLst>
                <a:ext uri="{FF2B5EF4-FFF2-40B4-BE49-F238E27FC236}">
                  <a16:creationId xmlns:a16="http://schemas.microsoft.com/office/drawing/2014/main" id="{A1F3FA45-A461-A6EA-00F6-382D9477F861}"/>
                </a:ext>
              </a:extLst>
            </p:cNvPr>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495;p31">
              <a:extLst>
                <a:ext uri="{FF2B5EF4-FFF2-40B4-BE49-F238E27FC236}">
                  <a16:creationId xmlns:a16="http://schemas.microsoft.com/office/drawing/2014/main" id="{5FD4B471-A532-D1B7-E2B3-E7C8A66547CC}"/>
                </a:ext>
              </a:extLst>
            </p:cNvPr>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496;p31">
              <a:extLst>
                <a:ext uri="{FF2B5EF4-FFF2-40B4-BE49-F238E27FC236}">
                  <a16:creationId xmlns:a16="http://schemas.microsoft.com/office/drawing/2014/main" id="{950CFB3E-DAB9-58A4-9C0C-25A60918AF6C}"/>
                </a:ext>
              </a:extLst>
            </p:cNvPr>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497;p31">
              <a:extLst>
                <a:ext uri="{FF2B5EF4-FFF2-40B4-BE49-F238E27FC236}">
                  <a16:creationId xmlns:a16="http://schemas.microsoft.com/office/drawing/2014/main" id="{8FF2E8CE-CEAB-CC29-1F95-0FF59A552451}"/>
                </a:ext>
              </a:extLst>
            </p:cNvPr>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498;p31">
              <a:extLst>
                <a:ext uri="{FF2B5EF4-FFF2-40B4-BE49-F238E27FC236}">
                  <a16:creationId xmlns:a16="http://schemas.microsoft.com/office/drawing/2014/main" id="{CCAFA6BB-9D2A-3650-C789-814893DA90E3}"/>
                </a:ext>
              </a:extLst>
            </p:cNvPr>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499;p31">
              <a:extLst>
                <a:ext uri="{FF2B5EF4-FFF2-40B4-BE49-F238E27FC236}">
                  <a16:creationId xmlns:a16="http://schemas.microsoft.com/office/drawing/2014/main" id="{18E15F60-F63B-8427-0455-E84EB1726053}"/>
                </a:ext>
              </a:extLst>
            </p:cNvPr>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500;p31">
              <a:extLst>
                <a:ext uri="{FF2B5EF4-FFF2-40B4-BE49-F238E27FC236}">
                  <a16:creationId xmlns:a16="http://schemas.microsoft.com/office/drawing/2014/main" id="{2E0933F7-2E49-E4FE-7995-44D5280069B8}"/>
                </a:ext>
              </a:extLst>
            </p:cNvPr>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501;p31">
              <a:extLst>
                <a:ext uri="{FF2B5EF4-FFF2-40B4-BE49-F238E27FC236}">
                  <a16:creationId xmlns:a16="http://schemas.microsoft.com/office/drawing/2014/main" id="{DA8D19E0-4609-9767-EA7C-1BADB1F33788}"/>
                </a:ext>
              </a:extLst>
            </p:cNvPr>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502;p31">
              <a:extLst>
                <a:ext uri="{FF2B5EF4-FFF2-40B4-BE49-F238E27FC236}">
                  <a16:creationId xmlns:a16="http://schemas.microsoft.com/office/drawing/2014/main" id="{D018552E-DB1E-B9F7-82F9-B724946CD7F1}"/>
                </a:ext>
              </a:extLst>
            </p:cNvPr>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503;p31">
              <a:extLst>
                <a:ext uri="{FF2B5EF4-FFF2-40B4-BE49-F238E27FC236}">
                  <a16:creationId xmlns:a16="http://schemas.microsoft.com/office/drawing/2014/main" id="{145528E9-4592-B225-05E5-7EB8E25A107D}"/>
                </a:ext>
              </a:extLst>
            </p:cNvPr>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504;p31">
              <a:extLst>
                <a:ext uri="{FF2B5EF4-FFF2-40B4-BE49-F238E27FC236}">
                  <a16:creationId xmlns:a16="http://schemas.microsoft.com/office/drawing/2014/main" id="{F20CE334-AC43-E8B1-771B-F46F494C44E2}"/>
                </a:ext>
              </a:extLst>
            </p:cNvPr>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505;p31">
              <a:extLst>
                <a:ext uri="{FF2B5EF4-FFF2-40B4-BE49-F238E27FC236}">
                  <a16:creationId xmlns:a16="http://schemas.microsoft.com/office/drawing/2014/main" id="{E41C7D9B-21B0-9BB8-F987-367FD63B3855}"/>
                </a:ext>
              </a:extLst>
            </p:cNvPr>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506;p31">
              <a:extLst>
                <a:ext uri="{FF2B5EF4-FFF2-40B4-BE49-F238E27FC236}">
                  <a16:creationId xmlns:a16="http://schemas.microsoft.com/office/drawing/2014/main" id="{757E3879-D89D-9E3D-F404-71CC568BB1BC}"/>
                </a:ext>
              </a:extLst>
            </p:cNvPr>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507;p31">
              <a:extLst>
                <a:ext uri="{FF2B5EF4-FFF2-40B4-BE49-F238E27FC236}">
                  <a16:creationId xmlns:a16="http://schemas.microsoft.com/office/drawing/2014/main" id="{855FEDEE-1AB7-4836-2302-42F5768403C6}"/>
                </a:ext>
              </a:extLst>
            </p:cNvPr>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508;p31">
              <a:extLst>
                <a:ext uri="{FF2B5EF4-FFF2-40B4-BE49-F238E27FC236}">
                  <a16:creationId xmlns:a16="http://schemas.microsoft.com/office/drawing/2014/main" id="{695A038B-04EB-86AF-A2BA-EE763EA908F5}"/>
                </a:ext>
              </a:extLst>
            </p:cNvPr>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509;p31">
              <a:extLst>
                <a:ext uri="{FF2B5EF4-FFF2-40B4-BE49-F238E27FC236}">
                  <a16:creationId xmlns:a16="http://schemas.microsoft.com/office/drawing/2014/main" id="{5EE7A34E-2F2F-B4F9-7A6D-78C659E75173}"/>
                </a:ext>
              </a:extLst>
            </p:cNvPr>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510;p31">
              <a:extLst>
                <a:ext uri="{FF2B5EF4-FFF2-40B4-BE49-F238E27FC236}">
                  <a16:creationId xmlns:a16="http://schemas.microsoft.com/office/drawing/2014/main" id="{E27DC5FA-022F-FDCF-E6CC-7A8B256D0B91}"/>
                </a:ext>
              </a:extLst>
            </p:cNvPr>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511;p31">
              <a:extLst>
                <a:ext uri="{FF2B5EF4-FFF2-40B4-BE49-F238E27FC236}">
                  <a16:creationId xmlns:a16="http://schemas.microsoft.com/office/drawing/2014/main" id="{67320315-B9A0-C715-BD63-DEE34267D8E9}"/>
                </a:ext>
              </a:extLst>
            </p:cNvPr>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512;p31">
              <a:extLst>
                <a:ext uri="{FF2B5EF4-FFF2-40B4-BE49-F238E27FC236}">
                  <a16:creationId xmlns:a16="http://schemas.microsoft.com/office/drawing/2014/main" id="{F6C7BC81-3F13-9484-BE81-8B1AEB80AFB6}"/>
                </a:ext>
              </a:extLst>
            </p:cNvPr>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513;p31">
              <a:extLst>
                <a:ext uri="{FF2B5EF4-FFF2-40B4-BE49-F238E27FC236}">
                  <a16:creationId xmlns:a16="http://schemas.microsoft.com/office/drawing/2014/main" id="{607DDECD-3C9A-A05E-A42F-CDCD70101E0A}"/>
                </a:ext>
              </a:extLst>
            </p:cNvPr>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514;p31">
              <a:extLst>
                <a:ext uri="{FF2B5EF4-FFF2-40B4-BE49-F238E27FC236}">
                  <a16:creationId xmlns:a16="http://schemas.microsoft.com/office/drawing/2014/main" id="{B8187D92-3608-3394-1844-EB927386BE2C}"/>
                </a:ext>
              </a:extLst>
            </p:cNvPr>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515;p31">
              <a:extLst>
                <a:ext uri="{FF2B5EF4-FFF2-40B4-BE49-F238E27FC236}">
                  <a16:creationId xmlns:a16="http://schemas.microsoft.com/office/drawing/2014/main" id="{CB3BDB64-AF6B-77B2-039C-6AA4200080A1}"/>
                </a:ext>
              </a:extLst>
            </p:cNvPr>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516;p31">
              <a:extLst>
                <a:ext uri="{FF2B5EF4-FFF2-40B4-BE49-F238E27FC236}">
                  <a16:creationId xmlns:a16="http://schemas.microsoft.com/office/drawing/2014/main" id="{44B28703-C248-2D24-CA24-0C8B8E06A4E5}"/>
                </a:ext>
              </a:extLst>
            </p:cNvPr>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517;p31">
              <a:extLst>
                <a:ext uri="{FF2B5EF4-FFF2-40B4-BE49-F238E27FC236}">
                  <a16:creationId xmlns:a16="http://schemas.microsoft.com/office/drawing/2014/main" id="{8BA5179F-E86A-E3E2-3685-0CDD805F8634}"/>
                </a:ext>
              </a:extLst>
            </p:cNvPr>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518;p31">
              <a:extLst>
                <a:ext uri="{FF2B5EF4-FFF2-40B4-BE49-F238E27FC236}">
                  <a16:creationId xmlns:a16="http://schemas.microsoft.com/office/drawing/2014/main" id="{F2BD1CB3-0B74-A1A2-6587-9AA8E7D2E5D4}"/>
                </a:ext>
              </a:extLst>
            </p:cNvPr>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519;p31">
              <a:extLst>
                <a:ext uri="{FF2B5EF4-FFF2-40B4-BE49-F238E27FC236}">
                  <a16:creationId xmlns:a16="http://schemas.microsoft.com/office/drawing/2014/main" id="{1CD82F49-529B-75CF-1D54-C53CE91D8F69}"/>
                </a:ext>
              </a:extLst>
            </p:cNvPr>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520;p31">
              <a:extLst>
                <a:ext uri="{FF2B5EF4-FFF2-40B4-BE49-F238E27FC236}">
                  <a16:creationId xmlns:a16="http://schemas.microsoft.com/office/drawing/2014/main" id="{6E332A27-9153-D33F-44DE-4F51C64D7881}"/>
                </a:ext>
              </a:extLst>
            </p:cNvPr>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521;p31">
              <a:extLst>
                <a:ext uri="{FF2B5EF4-FFF2-40B4-BE49-F238E27FC236}">
                  <a16:creationId xmlns:a16="http://schemas.microsoft.com/office/drawing/2014/main" id="{8E8526AC-B704-CC76-5477-5A29A0C4A96F}"/>
                </a:ext>
              </a:extLst>
            </p:cNvPr>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522;p31">
              <a:extLst>
                <a:ext uri="{FF2B5EF4-FFF2-40B4-BE49-F238E27FC236}">
                  <a16:creationId xmlns:a16="http://schemas.microsoft.com/office/drawing/2014/main" id="{A82B9DB8-5A8D-813E-0399-B06CDA0E9787}"/>
                </a:ext>
              </a:extLst>
            </p:cNvPr>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523;p31">
              <a:extLst>
                <a:ext uri="{FF2B5EF4-FFF2-40B4-BE49-F238E27FC236}">
                  <a16:creationId xmlns:a16="http://schemas.microsoft.com/office/drawing/2014/main" id="{DE031A59-9FFE-BB4B-93D8-AF142503048E}"/>
                </a:ext>
              </a:extLst>
            </p:cNvPr>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524;p31">
              <a:extLst>
                <a:ext uri="{FF2B5EF4-FFF2-40B4-BE49-F238E27FC236}">
                  <a16:creationId xmlns:a16="http://schemas.microsoft.com/office/drawing/2014/main" id="{8BFCD0E6-3BA2-E4C2-156C-C7E9E82A61EF}"/>
                </a:ext>
              </a:extLst>
            </p:cNvPr>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525;p31">
              <a:extLst>
                <a:ext uri="{FF2B5EF4-FFF2-40B4-BE49-F238E27FC236}">
                  <a16:creationId xmlns:a16="http://schemas.microsoft.com/office/drawing/2014/main" id="{7CEE2B07-0C2F-C550-F437-FCA72D7FA065}"/>
                </a:ext>
              </a:extLst>
            </p:cNvPr>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526;p31">
              <a:extLst>
                <a:ext uri="{FF2B5EF4-FFF2-40B4-BE49-F238E27FC236}">
                  <a16:creationId xmlns:a16="http://schemas.microsoft.com/office/drawing/2014/main" id="{15D5F24C-D05C-C0D8-4E3F-429B8A5F74F3}"/>
                </a:ext>
              </a:extLst>
            </p:cNvPr>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527;p31">
              <a:extLst>
                <a:ext uri="{FF2B5EF4-FFF2-40B4-BE49-F238E27FC236}">
                  <a16:creationId xmlns:a16="http://schemas.microsoft.com/office/drawing/2014/main" id="{DAA47ABE-B19D-A40C-4D70-DD29EC35448E}"/>
                </a:ext>
              </a:extLst>
            </p:cNvPr>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528;p31">
              <a:extLst>
                <a:ext uri="{FF2B5EF4-FFF2-40B4-BE49-F238E27FC236}">
                  <a16:creationId xmlns:a16="http://schemas.microsoft.com/office/drawing/2014/main" id="{69221A05-5FCA-040E-AFDF-86423AE89C32}"/>
                </a:ext>
              </a:extLst>
            </p:cNvPr>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529;p31">
              <a:extLst>
                <a:ext uri="{FF2B5EF4-FFF2-40B4-BE49-F238E27FC236}">
                  <a16:creationId xmlns:a16="http://schemas.microsoft.com/office/drawing/2014/main" id="{34BF5D55-F2F9-C1F3-6C62-E8C922A4C4F7}"/>
                </a:ext>
              </a:extLst>
            </p:cNvPr>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530;p31">
              <a:extLst>
                <a:ext uri="{FF2B5EF4-FFF2-40B4-BE49-F238E27FC236}">
                  <a16:creationId xmlns:a16="http://schemas.microsoft.com/office/drawing/2014/main" id="{3D78D6F4-8931-0615-C2C8-E3278AB7D1AE}"/>
                </a:ext>
              </a:extLst>
            </p:cNvPr>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532;p31">
              <a:extLst>
                <a:ext uri="{FF2B5EF4-FFF2-40B4-BE49-F238E27FC236}">
                  <a16:creationId xmlns:a16="http://schemas.microsoft.com/office/drawing/2014/main" id="{1026AC98-E635-4DF8-91B5-6E5117FB8CBF}"/>
                </a:ext>
              </a:extLst>
            </p:cNvPr>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533;p31">
              <a:extLst>
                <a:ext uri="{FF2B5EF4-FFF2-40B4-BE49-F238E27FC236}">
                  <a16:creationId xmlns:a16="http://schemas.microsoft.com/office/drawing/2014/main" id="{568D80F3-6D36-E45A-D7B7-2C2C2D73B1A1}"/>
                </a:ext>
              </a:extLst>
            </p:cNvPr>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534;p31">
              <a:extLst>
                <a:ext uri="{FF2B5EF4-FFF2-40B4-BE49-F238E27FC236}">
                  <a16:creationId xmlns:a16="http://schemas.microsoft.com/office/drawing/2014/main" id="{C4638DBB-B35C-305A-D8CC-7F50AA3062FE}"/>
                </a:ext>
              </a:extLst>
            </p:cNvPr>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535;p31">
              <a:extLst>
                <a:ext uri="{FF2B5EF4-FFF2-40B4-BE49-F238E27FC236}">
                  <a16:creationId xmlns:a16="http://schemas.microsoft.com/office/drawing/2014/main" id="{C9311106-FA0C-BB6A-AE13-9DEF0C54CFF7}"/>
                </a:ext>
              </a:extLst>
            </p:cNvPr>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536;p31">
              <a:extLst>
                <a:ext uri="{FF2B5EF4-FFF2-40B4-BE49-F238E27FC236}">
                  <a16:creationId xmlns:a16="http://schemas.microsoft.com/office/drawing/2014/main" id="{5373AEFC-2DDE-7B39-C5A8-B26083C2E30B}"/>
                </a:ext>
              </a:extLst>
            </p:cNvPr>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537;p31">
              <a:extLst>
                <a:ext uri="{FF2B5EF4-FFF2-40B4-BE49-F238E27FC236}">
                  <a16:creationId xmlns:a16="http://schemas.microsoft.com/office/drawing/2014/main" id="{2A9F7EEC-9A59-FC0F-6EAB-EC02ED131D08}"/>
                </a:ext>
              </a:extLst>
            </p:cNvPr>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538;p31">
              <a:extLst>
                <a:ext uri="{FF2B5EF4-FFF2-40B4-BE49-F238E27FC236}">
                  <a16:creationId xmlns:a16="http://schemas.microsoft.com/office/drawing/2014/main" id="{8A5BDFC2-785D-E250-9DB7-E6A1947C1505}"/>
                </a:ext>
              </a:extLst>
            </p:cNvPr>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539;p31">
              <a:extLst>
                <a:ext uri="{FF2B5EF4-FFF2-40B4-BE49-F238E27FC236}">
                  <a16:creationId xmlns:a16="http://schemas.microsoft.com/office/drawing/2014/main" id="{C66698A7-15B2-E7AD-6E3A-507C34FD44F8}"/>
                </a:ext>
              </a:extLst>
            </p:cNvPr>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540;p31">
              <a:extLst>
                <a:ext uri="{FF2B5EF4-FFF2-40B4-BE49-F238E27FC236}">
                  <a16:creationId xmlns:a16="http://schemas.microsoft.com/office/drawing/2014/main" id="{084A38B9-1705-8882-7CC7-87DC98BCC9D2}"/>
                </a:ext>
              </a:extLst>
            </p:cNvPr>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541;p31">
              <a:extLst>
                <a:ext uri="{FF2B5EF4-FFF2-40B4-BE49-F238E27FC236}">
                  <a16:creationId xmlns:a16="http://schemas.microsoft.com/office/drawing/2014/main" id="{F55AD1B0-5CCB-56E5-05C8-C9B60A322C02}"/>
                </a:ext>
              </a:extLst>
            </p:cNvPr>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542;p31">
              <a:extLst>
                <a:ext uri="{FF2B5EF4-FFF2-40B4-BE49-F238E27FC236}">
                  <a16:creationId xmlns:a16="http://schemas.microsoft.com/office/drawing/2014/main" id="{C46422CB-BFA6-6142-0797-848AFBADA1E0}"/>
                </a:ext>
              </a:extLst>
            </p:cNvPr>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543;p31">
              <a:extLst>
                <a:ext uri="{FF2B5EF4-FFF2-40B4-BE49-F238E27FC236}">
                  <a16:creationId xmlns:a16="http://schemas.microsoft.com/office/drawing/2014/main" id="{92071BB8-30B4-56EE-E098-0CC65ED6FABA}"/>
                </a:ext>
              </a:extLst>
            </p:cNvPr>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544;p31">
              <a:extLst>
                <a:ext uri="{FF2B5EF4-FFF2-40B4-BE49-F238E27FC236}">
                  <a16:creationId xmlns:a16="http://schemas.microsoft.com/office/drawing/2014/main" id="{150A622F-0092-B360-464C-1AA63615F775}"/>
                </a:ext>
              </a:extLst>
            </p:cNvPr>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545;p31">
              <a:extLst>
                <a:ext uri="{FF2B5EF4-FFF2-40B4-BE49-F238E27FC236}">
                  <a16:creationId xmlns:a16="http://schemas.microsoft.com/office/drawing/2014/main" id="{B3C74C7D-99A6-B9A3-00C9-14190DEEDAE2}"/>
                </a:ext>
              </a:extLst>
            </p:cNvPr>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546;p31">
              <a:extLst>
                <a:ext uri="{FF2B5EF4-FFF2-40B4-BE49-F238E27FC236}">
                  <a16:creationId xmlns:a16="http://schemas.microsoft.com/office/drawing/2014/main" id="{6A38AD9B-3659-AAD4-EC50-974A15F57E35}"/>
                </a:ext>
              </a:extLst>
            </p:cNvPr>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547;p31">
              <a:extLst>
                <a:ext uri="{FF2B5EF4-FFF2-40B4-BE49-F238E27FC236}">
                  <a16:creationId xmlns:a16="http://schemas.microsoft.com/office/drawing/2014/main" id="{62345089-A50D-237D-4B64-9FA1180BADDF}"/>
                </a:ext>
              </a:extLst>
            </p:cNvPr>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548;p31">
              <a:extLst>
                <a:ext uri="{FF2B5EF4-FFF2-40B4-BE49-F238E27FC236}">
                  <a16:creationId xmlns:a16="http://schemas.microsoft.com/office/drawing/2014/main" id="{12505F52-9D5C-82B8-ED21-5FCCB34A2EA6}"/>
                </a:ext>
              </a:extLst>
            </p:cNvPr>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549;p31">
              <a:extLst>
                <a:ext uri="{FF2B5EF4-FFF2-40B4-BE49-F238E27FC236}">
                  <a16:creationId xmlns:a16="http://schemas.microsoft.com/office/drawing/2014/main" id="{B1693DE9-EC69-6CD9-5309-3CF45C37322B}"/>
                </a:ext>
              </a:extLst>
            </p:cNvPr>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550;p31">
              <a:extLst>
                <a:ext uri="{FF2B5EF4-FFF2-40B4-BE49-F238E27FC236}">
                  <a16:creationId xmlns:a16="http://schemas.microsoft.com/office/drawing/2014/main" id="{472DC440-9F52-F27A-7B37-C10073608433}"/>
                </a:ext>
              </a:extLst>
            </p:cNvPr>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551;p31">
              <a:extLst>
                <a:ext uri="{FF2B5EF4-FFF2-40B4-BE49-F238E27FC236}">
                  <a16:creationId xmlns:a16="http://schemas.microsoft.com/office/drawing/2014/main" id="{7A441F57-40A1-6EA6-3B79-EA2312EF53A2}"/>
                </a:ext>
              </a:extLst>
            </p:cNvPr>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552;p31">
              <a:extLst>
                <a:ext uri="{FF2B5EF4-FFF2-40B4-BE49-F238E27FC236}">
                  <a16:creationId xmlns:a16="http://schemas.microsoft.com/office/drawing/2014/main" id="{C1710278-E805-1945-13FF-C82B650C0537}"/>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553;p31">
              <a:extLst>
                <a:ext uri="{FF2B5EF4-FFF2-40B4-BE49-F238E27FC236}">
                  <a16:creationId xmlns:a16="http://schemas.microsoft.com/office/drawing/2014/main" id="{901078D4-AEC7-B418-FBE8-5850E60F2264}"/>
                </a:ext>
              </a:extLst>
            </p:cNvPr>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554;p31">
              <a:extLst>
                <a:ext uri="{FF2B5EF4-FFF2-40B4-BE49-F238E27FC236}">
                  <a16:creationId xmlns:a16="http://schemas.microsoft.com/office/drawing/2014/main" id="{59E636C0-1B4E-02D6-CA6D-469DB27C00CE}"/>
                </a:ext>
              </a:extLst>
            </p:cNvPr>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555;p31">
              <a:extLst>
                <a:ext uri="{FF2B5EF4-FFF2-40B4-BE49-F238E27FC236}">
                  <a16:creationId xmlns:a16="http://schemas.microsoft.com/office/drawing/2014/main" id="{B3C2AD00-5DF5-C356-DEB2-9364784C55D9}"/>
                </a:ext>
              </a:extLst>
            </p:cNvPr>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556;p31">
              <a:extLst>
                <a:ext uri="{FF2B5EF4-FFF2-40B4-BE49-F238E27FC236}">
                  <a16:creationId xmlns:a16="http://schemas.microsoft.com/office/drawing/2014/main" id="{06479934-9AB5-852E-0156-A0445A26B8C5}"/>
                </a:ext>
              </a:extLst>
            </p:cNvPr>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557;p31">
              <a:extLst>
                <a:ext uri="{FF2B5EF4-FFF2-40B4-BE49-F238E27FC236}">
                  <a16:creationId xmlns:a16="http://schemas.microsoft.com/office/drawing/2014/main" id="{51A32EB6-8149-8570-563E-7A0F2563714E}"/>
                </a:ext>
              </a:extLst>
            </p:cNvPr>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558;p31">
              <a:extLst>
                <a:ext uri="{FF2B5EF4-FFF2-40B4-BE49-F238E27FC236}">
                  <a16:creationId xmlns:a16="http://schemas.microsoft.com/office/drawing/2014/main" id="{062D7727-B7FA-0866-CA53-2B5D1D6D5B8C}"/>
                </a:ext>
              </a:extLst>
            </p:cNvPr>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559;p31">
              <a:extLst>
                <a:ext uri="{FF2B5EF4-FFF2-40B4-BE49-F238E27FC236}">
                  <a16:creationId xmlns:a16="http://schemas.microsoft.com/office/drawing/2014/main" id="{601F51D4-4EBC-0A6C-F943-482C13A56B06}"/>
                </a:ext>
              </a:extLst>
            </p:cNvPr>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560;p31">
              <a:extLst>
                <a:ext uri="{FF2B5EF4-FFF2-40B4-BE49-F238E27FC236}">
                  <a16:creationId xmlns:a16="http://schemas.microsoft.com/office/drawing/2014/main" id="{AC706231-8C36-8FD5-7593-6177816B5A24}"/>
                </a:ext>
              </a:extLst>
            </p:cNvPr>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561;p31">
              <a:extLst>
                <a:ext uri="{FF2B5EF4-FFF2-40B4-BE49-F238E27FC236}">
                  <a16:creationId xmlns:a16="http://schemas.microsoft.com/office/drawing/2014/main" id="{620257A2-04EC-2630-287D-8389B9765295}"/>
                </a:ext>
              </a:extLst>
            </p:cNvPr>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562;p31">
              <a:extLst>
                <a:ext uri="{FF2B5EF4-FFF2-40B4-BE49-F238E27FC236}">
                  <a16:creationId xmlns:a16="http://schemas.microsoft.com/office/drawing/2014/main" id="{0E32F00A-586B-771E-541B-CB01C821F831}"/>
                </a:ext>
              </a:extLst>
            </p:cNvPr>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563;p31">
              <a:extLst>
                <a:ext uri="{FF2B5EF4-FFF2-40B4-BE49-F238E27FC236}">
                  <a16:creationId xmlns:a16="http://schemas.microsoft.com/office/drawing/2014/main" id="{F9EC63CE-CF8B-F538-332E-B77939E70229}"/>
                </a:ext>
              </a:extLst>
            </p:cNvPr>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564;p31">
              <a:extLst>
                <a:ext uri="{FF2B5EF4-FFF2-40B4-BE49-F238E27FC236}">
                  <a16:creationId xmlns:a16="http://schemas.microsoft.com/office/drawing/2014/main" id="{F7EADF1C-9BDE-EA0A-505D-B2C9677D5F0E}"/>
                </a:ext>
              </a:extLst>
            </p:cNvPr>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565;p31">
              <a:extLst>
                <a:ext uri="{FF2B5EF4-FFF2-40B4-BE49-F238E27FC236}">
                  <a16:creationId xmlns:a16="http://schemas.microsoft.com/office/drawing/2014/main" id="{B39397F1-8E56-9174-217B-7272716817F8}"/>
                </a:ext>
              </a:extLst>
            </p:cNvPr>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566;p31">
              <a:extLst>
                <a:ext uri="{FF2B5EF4-FFF2-40B4-BE49-F238E27FC236}">
                  <a16:creationId xmlns:a16="http://schemas.microsoft.com/office/drawing/2014/main" id="{BAC43FD3-38EC-F47B-7FB6-8DCE52103055}"/>
                </a:ext>
              </a:extLst>
            </p:cNvPr>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567;p31">
              <a:extLst>
                <a:ext uri="{FF2B5EF4-FFF2-40B4-BE49-F238E27FC236}">
                  <a16:creationId xmlns:a16="http://schemas.microsoft.com/office/drawing/2014/main" id="{F2A7656F-8FA2-C74E-02A1-6D44DB268D81}"/>
                </a:ext>
              </a:extLst>
            </p:cNvPr>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568;p31">
              <a:extLst>
                <a:ext uri="{FF2B5EF4-FFF2-40B4-BE49-F238E27FC236}">
                  <a16:creationId xmlns:a16="http://schemas.microsoft.com/office/drawing/2014/main" id="{919BDBF5-9A83-5300-841E-C277AE5186B2}"/>
                </a:ext>
              </a:extLst>
            </p:cNvPr>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569;p31">
              <a:extLst>
                <a:ext uri="{FF2B5EF4-FFF2-40B4-BE49-F238E27FC236}">
                  <a16:creationId xmlns:a16="http://schemas.microsoft.com/office/drawing/2014/main" id="{6121A550-E836-E8B4-A89F-2899E7089B7F}"/>
                </a:ext>
              </a:extLst>
            </p:cNvPr>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570;p31">
              <a:extLst>
                <a:ext uri="{FF2B5EF4-FFF2-40B4-BE49-F238E27FC236}">
                  <a16:creationId xmlns:a16="http://schemas.microsoft.com/office/drawing/2014/main" id="{2D550293-E83F-5A32-3DED-DF1576CB4AC0}"/>
                </a:ext>
              </a:extLst>
            </p:cNvPr>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571;p31">
              <a:extLst>
                <a:ext uri="{FF2B5EF4-FFF2-40B4-BE49-F238E27FC236}">
                  <a16:creationId xmlns:a16="http://schemas.microsoft.com/office/drawing/2014/main" id="{A536A731-CD69-97D4-1114-9DB9C2024B76}"/>
                </a:ext>
              </a:extLst>
            </p:cNvPr>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572;p31">
              <a:extLst>
                <a:ext uri="{FF2B5EF4-FFF2-40B4-BE49-F238E27FC236}">
                  <a16:creationId xmlns:a16="http://schemas.microsoft.com/office/drawing/2014/main" id="{865CDC95-2E02-17C1-338D-8AA158DE8794}"/>
                </a:ext>
              </a:extLst>
            </p:cNvPr>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573;p31">
              <a:extLst>
                <a:ext uri="{FF2B5EF4-FFF2-40B4-BE49-F238E27FC236}">
                  <a16:creationId xmlns:a16="http://schemas.microsoft.com/office/drawing/2014/main" id="{EDC59E7F-1DA1-D758-AD38-6FC5FB8896B2}"/>
                </a:ext>
              </a:extLst>
            </p:cNvPr>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574;p31">
              <a:extLst>
                <a:ext uri="{FF2B5EF4-FFF2-40B4-BE49-F238E27FC236}">
                  <a16:creationId xmlns:a16="http://schemas.microsoft.com/office/drawing/2014/main" id="{5F018E48-8CA1-BF2D-BFBA-CBE6F9D924FD}"/>
                </a:ext>
              </a:extLst>
            </p:cNvPr>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575;p31">
              <a:extLst>
                <a:ext uri="{FF2B5EF4-FFF2-40B4-BE49-F238E27FC236}">
                  <a16:creationId xmlns:a16="http://schemas.microsoft.com/office/drawing/2014/main" id="{3B5E18AC-07A8-D02F-8AA5-9884A47863DB}"/>
                </a:ext>
              </a:extLst>
            </p:cNvPr>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576;p31">
              <a:extLst>
                <a:ext uri="{FF2B5EF4-FFF2-40B4-BE49-F238E27FC236}">
                  <a16:creationId xmlns:a16="http://schemas.microsoft.com/office/drawing/2014/main" id="{F892BFC4-91C7-6F1C-5E9D-4A23AE763BAF}"/>
                </a:ext>
              </a:extLst>
            </p:cNvPr>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577;p31">
              <a:extLst>
                <a:ext uri="{FF2B5EF4-FFF2-40B4-BE49-F238E27FC236}">
                  <a16:creationId xmlns:a16="http://schemas.microsoft.com/office/drawing/2014/main" id="{1AA75D88-2F2D-286F-ABFF-A1E4087DA8E5}"/>
                </a:ext>
              </a:extLst>
            </p:cNvPr>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578;p31">
              <a:extLst>
                <a:ext uri="{FF2B5EF4-FFF2-40B4-BE49-F238E27FC236}">
                  <a16:creationId xmlns:a16="http://schemas.microsoft.com/office/drawing/2014/main" id="{C405905E-A2E3-416D-76A0-75EEEC79D28E}"/>
                </a:ext>
              </a:extLst>
            </p:cNvPr>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579;p31">
              <a:extLst>
                <a:ext uri="{FF2B5EF4-FFF2-40B4-BE49-F238E27FC236}">
                  <a16:creationId xmlns:a16="http://schemas.microsoft.com/office/drawing/2014/main" id="{77D17AA7-60AC-FD5F-DF97-14CBE95A0EA2}"/>
                </a:ext>
              </a:extLst>
            </p:cNvPr>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580;p31">
              <a:extLst>
                <a:ext uri="{FF2B5EF4-FFF2-40B4-BE49-F238E27FC236}">
                  <a16:creationId xmlns:a16="http://schemas.microsoft.com/office/drawing/2014/main" id="{54621EE6-85EE-B97A-A98C-F63E1F53AEEC}"/>
                </a:ext>
              </a:extLst>
            </p:cNvPr>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581;p31">
              <a:extLst>
                <a:ext uri="{FF2B5EF4-FFF2-40B4-BE49-F238E27FC236}">
                  <a16:creationId xmlns:a16="http://schemas.microsoft.com/office/drawing/2014/main" id="{8D234607-E97B-9D37-8E93-E12F9E8C8C4C}"/>
                </a:ext>
              </a:extLst>
            </p:cNvPr>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582;p31">
              <a:extLst>
                <a:ext uri="{FF2B5EF4-FFF2-40B4-BE49-F238E27FC236}">
                  <a16:creationId xmlns:a16="http://schemas.microsoft.com/office/drawing/2014/main" id="{F4EA6A83-A417-DE61-0409-8B4339EC6AA9}"/>
                </a:ext>
              </a:extLst>
            </p:cNvPr>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583;p31">
              <a:extLst>
                <a:ext uri="{FF2B5EF4-FFF2-40B4-BE49-F238E27FC236}">
                  <a16:creationId xmlns:a16="http://schemas.microsoft.com/office/drawing/2014/main" id="{CDF8CCB1-3839-A27C-F9CA-F6F7D2D761F6}"/>
                </a:ext>
              </a:extLst>
            </p:cNvPr>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584;p31">
              <a:extLst>
                <a:ext uri="{FF2B5EF4-FFF2-40B4-BE49-F238E27FC236}">
                  <a16:creationId xmlns:a16="http://schemas.microsoft.com/office/drawing/2014/main" id="{3055DD50-DC70-4EDA-8B56-9F411EBD56D6}"/>
                </a:ext>
              </a:extLst>
            </p:cNvPr>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585;p31">
              <a:extLst>
                <a:ext uri="{FF2B5EF4-FFF2-40B4-BE49-F238E27FC236}">
                  <a16:creationId xmlns:a16="http://schemas.microsoft.com/office/drawing/2014/main" id="{59EC9BB1-2B03-C061-FC8A-21811E1078E4}"/>
                </a:ext>
              </a:extLst>
            </p:cNvPr>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586;p31">
              <a:extLst>
                <a:ext uri="{FF2B5EF4-FFF2-40B4-BE49-F238E27FC236}">
                  <a16:creationId xmlns:a16="http://schemas.microsoft.com/office/drawing/2014/main" id="{ACF301BC-7691-8101-704A-774A80A35DFA}"/>
                </a:ext>
              </a:extLst>
            </p:cNvPr>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587;p31">
              <a:extLst>
                <a:ext uri="{FF2B5EF4-FFF2-40B4-BE49-F238E27FC236}">
                  <a16:creationId xmlns:a16="http://schemas.microsoft.com/office/drawing/2014/main" id="{AF3449C4-3B00-5541-7D78-247CF0791FE0}"/>
                </a:ext>
              </a:extLst>
            </p:cNvPr>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588;p31">
              <a:extLst>
                <a:ext uri="{FF2B5EF4-FFF2-40B4-BE49-F238E27FC236}">
                  <a16:creationId xmlns:a16="http://schemas.microsoft.com/office/drawing/2014/main" id="{88A5BA25-47C2-8C1D-F1DB-40028FB57202}"/>
                </a:ext>
              </a:extLst>
            </p:cNvPr>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589;p31">
              <a:extLst>
                <a:ext uri="{FF2B5EF4-FFF2-40B4-BE49-F238E27FC236}">
                  <a16:creationId xmlns:a16="http://schemas.microsoft.com/office/drawing/2014/main" id="{C8FC5DE0-00DA-8620-8C2E-CE68BC6A0F07}"/>
                </a:ext>
              </a:extLst>
            </p:cNvPr>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590;p31">
              <a:extLst>
                <a:ext uri="{FF2B5EF4-FFF2-40B4-BE49-F238E27FC236}">
                  <a16:creationId xmlns:a16="http://schemas.microsoft.com/office/drawing/2014/main" id="{36F3DE9E-42D7-0A0C-055B-FB201282C86E}"/>
                </a:ext>
              </a:extLst>
            </p:cNvPr>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591;p31">
              <a:extLst>
                <a:ext uri="{FF2B5EF4-FFF2-40B4-BE49-F238E27FC236}">
                  <a16:creationId xmlns:a16="http://schemas.microsoft.com/office/drawing/2014/main" id="{CBC883E3-DC58-F8B3-49DA-FDC56D44E727}"/>
                </a:ext>
              </a:extLst>
            </p:cNvPr>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592;p31">
              <a:extLst>
                <a:ext uri="{FF2B5EF4-FFF2-40B4-BE49-F238E27FC236}">
                  <a16:creationId xmlns:a16="http://schemas.microsoft.com/office/drawing/2014/main" id="{D9C14E14-F5A6-7D85-A269-BADC174B2564}"/>
                </a:ext>
              </a:extLst>
            </p:cNvPr>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593;p31">
              <a:extLst>
                <a:ext uri="{FF2B5EF4-FFF2-40B4-BE49-F238E27FC236}">
                  <a16:creationId xmlns:a16="http://schemas.microsoft.com/office/drawing/2014/main" id="{D33185B2-FBF7-453C-A3EE-B893A7ADB9D8}"/>
                </a:ext>
              </a:extLst>
            </p:cNvPr>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594;p31">
              <a:extLst>
                <a:ext uri="{FF2B5EF4-FFF2-40B4-BE49-F238E27FC236}">
                  <a16:creationId xmlns:a16="http://schemas.microsoft.com/office/drawing/2014/main" id="{C3A0FDC7-B40D-C7A8-3497-18A847C49F9F}"/>
                </a:ext>
              </a:extLst>
            </p:cNvPr>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595;p31">
              <a:extLst>
                <a:ext uri="{FF2B5EF4-FFF2-40B4-BE49-F238E27FC236}">
                  <a16:creationId xmlns:a16="http://schemas.microsoft.com/office/drawing/2014/main" id="{EAFD0726-3464-499E-6BEA-03222EFDEDFD}"/>
                </a:ext>
              </a:extLst>
            </p:cNvPr>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596;p31">
              <a:extLst>
                <a:ext uri="{FF2B5EF4-FFF2-40B4-BE49-F238E27FC236}">
                  <a16:creationId xmlns:a16="http://schemas.microsoft.com/office/drawing/2014/main" id="{D03C383A-CB41-35DF-149C-80B055113D3D}"/>
                </a:ext>
              </a:extLst>
            </p:cNvPr>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597;p31">
              <a:extLst>
                <a:ext uri="{FF2B5EF4-FFF2-40B4-BE49-F238E27FC236}">
                  <a16:creationId xmlns:a16="http://schemas.microsoft.com/office/drawing/2014/main" id="{F0BFE21B-F860-9D71-35B8-263CF9CAD1AC}"/>
                </a:ext>
              </a:extLst>
            </p:cNvPr>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598;p31">
              <a:extLst>
                <a:ext uri="{FF2B5EF4-FFF2-40B4-BE49-F238E27FC236}">
                  <a16:creationId xmlns:a16="http://schemas.microsoft.com/office/drawing/2014/main" id="{1FF5CBC2-F28D-060E-4F88-F58CC1369519}"/>
                </a:ext>
              </a:extLst>
            </p:cNvPr>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599;p31">
              <a:extLst>
                <a:ext uri="{FF2B5EF4-FFF2-40B4-BE49-F238E27FC236}">
                  <a16:creationId xmlns:a16="http://schemas.microsoft.com/office/drawing/2014/main" id="{6CB986CA-189E-CD11-F2A8-4B2ACAEF62F9}"/>
                </a:ext>
              </a:extLst>
            </p:cNvPr>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611;p31">
              <a:extLst>
                <a:ext uri="{FF2B5EF4-FFF2-40B4-BE49-F238E27FC236}">
                  <a16:creationId xmlns:a16="http://schemas.microsoft.com/office/drawing/2014/main" id="{A1EC701F-E8AB-3E9E-6A63-2D1AA38D130B}"/>
                </a:ext>
              </a:extLst>
            </p:cNvPr>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612;p31">
              <a:extLst>
                <a:ext uri="{FF2B5EF4-FFF2-40B4-BE49-F238E27FC236}">
                  <a16:creationId xmlns:a16="http://schemas.microsoft.com/office/drawing/2014/main" id="{57E7C98B-76FC-FCFE-5EA9-2E3CD00F867D}"/>
                </a:ext>
              </a:extLst>
            </p:cNvPr>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613;p31">
              <a:extLst>
                <a:ext uri="{FF2B5EF4-FFF2-40B4-BE49-F238E27FC236}">
                  <a16:creationId xmlns:a16="http://schemas.microsoft.com/office/drawing/2014/main" id="{E43CEB55-A199-B1AF-E1DC-AF32931CD302}"/>
                </a:ext>
              </a:extLst>
            </p:cNvPr>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614;p31">
              <a:extLst>
                <a:ext uri="{FF2B5EF4-FFF2-40B4-BE49-F238E27FC236}">
                  <a16:creationId xmlns:a16="http://schemas.microsoft.com/office/drawing/2014/main" id="{EECD0836-7E8E-F62E-6F51-139BA4ED61F0}"/>
                </a:ext>
              </a:extLst>
            </p:cNvPr>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615;p31">
              <a:extLst>
                <a:ext uri="{FF2B5EF4-FFF2-40B4-BE49-F238E27FC236}">
                  <a16:creationId xmlns:a16="http://schemas.microsoft.com/office/drawing/2014/main" id="{8C1CBA89-3160-1B2C-DA88-020CFC21F075}"/>
                </a:ext>
              </a:extLst>
            </p:cNvPr>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616;p31">
              <a:extLst>
                <a:ext uri="{FF2B5EF4-FFF2-40B4-BE49-F238E27FC236}">
                  <a16:creationId xmlns:a16="http://schemas.microsoft.com/office/drawing/2014/main" id="{65C7B3B6-7DC2-B262-71B9-EB2545A7CADB}"/>
                </a:ext>
              </a:extLst>
            </p:cNvPr>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617;p31">
              <a:extLst>
                <a:ext uri="{FF2B5EF4-FFF2-40B4-BE49-F238E27FC236}">
                  <a16:creationId xmlns:a16="http://schemas.microsoft.com/office/drawing/2014/main" id="{B510D274-C3F1-8F5E-82C8-490314F23434}"/>
                </a:ext>
              </a:extLst>
            </p:cNvPr>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618;p31">
              <a:extLst>
                <a:ext uri="{FF2B5EF4-FFF2-40B4-BE49-F238E27FC236}">
                  <a16:creationId xmlns:a16="http://schemas.microsoft.com/office/drawing/2014/main" id="{B9846191-A9AA-714C-77D3-94A68DC3D7EB}"/>
                </a:ext>
              </a:extLst>
            </p:cNvPr>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619;p31">
              <a:extLst>
                <a:ext uri="{FF2B5EF4-FFF2-40B4-BE49-F238E27FC236}">
                  <a16:creationId xmlns:a16="http://schemas.microsoft.com/office/drawing/2014/main" id="{FDC6D97F-A7CD-37BF-AF5E-0CD3FFCDEF37}"/>
                </a:ext>
              </a:extLst>
            </p:cNvPr>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620;p31">
              <a:extLst>
                <a:ext uri="{FF2B5EF4-FFF2-40B4-BE49-F238E27FC236}">
                  <a16:creationId xmlns:a16="http://schemas.microsoft.com/office/drawing/2014/main" id="{9528B6B6-7F8F-5150-E3C9-074D8F9375CC}"/>
                </a:ext>
              </a:extLst>
            </p:cNvPr>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621;p31">
              <a:extLst>
                <a:ext uri="{FF2B5EF4-FFF2-40B4-BE49-F238E27FC236}">
                  <a16:creationId xmlns:a16="http://schemas.microsoft.com/office/drawing/2014/main" id="{01DB55A7-3974-E0A4-2BAE-9DD5B8B63142}"/>
                </a:ext>
              </a:extLst>
            </p:cNvPr>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622;p31">
              <a:extLst>
                <a:ext uri="{FF2B5EF4-FFF2-40B4-BE49-F238E27FC236}">
                  <a16:creationId xmlns:a16="http://schemas.microsoft.com/office/drawing/2014/main" id="{6F308ED9-AD71-7A2A-52E6-262AF0830B32}"/>
                </a:ext>
              </a:extLst>
            </p:cNvPr>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623;p31">
              <a:extLst>
                <a:ext uri="{FF2B5EF4-FFF2-40B4-BE49-F238E27FC236}">
                  <a16:creationId xmlns:a16="http://schemas.microsoft.com/office/drawing/2014/main" id="{8792FDBB-A271-F537-D508-F82A06EA62E5}"/>
                </a:ext>
              </a:extLst>
            </p:cNvPr>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624;p31">
              <a:extLst>
                <a:ext uri="{FF2B5EF4-FFF2-40B4-BE49-F238E27FC236}">
                  <a16:creationId xmlns:a16="http://schemas.microsoft.com/office/drawing/2014/main" id="{F4E39366-6F70-F13A-B947-B8F975A25D5E}"/>
                </a:ext>
              </a:extLst>
            </p:cNvPr>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625;p31">
              <a:extLst>
                <a:ext uri="{FF2B5EF4-FFF2-40B4-BE49-F238E27FC236}">
                  <a16:creationId xmlns:a16="http://schemas.microsoft.com/office/drawing/2014/main" id="{2620D0EB-9AF4-90D2-4D1D-3FFAFF2E105F}"/>
                </a:ext>
              </a:extLst>
            </p:cNvPr>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626;p31">
              <a:extLst>
                <a:ext uri="{FF2B5EF4-FFF2-40B4-BE49-F238E27FC236}">
                  <a16:creationId xmlns:a16="http://schemas.microsoft.com/office/drawing/2014/main" id="{2F4B8C8B-D640-D9C9-3B78-1237245F0C39}"/>
                </a:ext>
              </a:extLst>
            </p:cNvPr>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627;p31">
              <a:extLst>
                <a:ext uri="{FF2B5EF4-FFF2-40B4-BE49-F238E27FC236}">
                  <a16:creationId xmlns:a16="http://schemas.microsoft.com/office/drawing/2014/main" id="{46C7F53F-BB84-B620-DBC8-72B7609E0285}"/>
                </a:ext>
              </a:extLst>
            </p:cNvPr>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628;p31">
              <a:extLst>
                <a:ext uri="{FF2B5EF4-FFF2-40B4-BE49-F238E27FC236}">
                  <a16:creationId xmlns:a16="http://schemas.microsoft.com/office/drawing/2014/main" id="{520455A9-6221-4BB7-8DB1-D8252CEE46E9}"/>
                </a:ext>
              </a:extLst>
            </p:cNvPr>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629;p31">
              <a:extLst>
                <a:ext uri="{FF2B5EF4-FFF2-40B4-BE49-F238E27FC236}">
                  <a16:creationId xmlns:a16="http://schemas.microsoft.com/office/drawing/2014/main" id="{C7238656-36F4-7171-B0DC-6A0C7AD62092}"/>
                </a:ext>
              </a:extLst>
            </p:cNvPr>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630;p31">
              <a:extLst>
                <a:ext uri="{FF2B5EF4-FFF2-40B4-BE49-F238E27FC236}">
                  <a16:creationId xmlns:a16="http://schemas.microsoft.com/office/drawing/2014/main" id="{6B87B315-A5EA-9F1B-A76C-56D86AB61A2F}"/>
                </a:ext>
              </a:extLst>
            </p:cNvPr>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631;p31">
              <a:extLst>
                <a:ext uri="{FF2B5EF4-FFF2-40B4-BE49-F238E27FC236}">
                  <a16:creationId xmlns:a16="http://schemas.microsoft.com/office/drawing/2014/main" id="{7C4FAD6B-AA69-E2CA-67CA-D6C957697481}"/>
                </a:ext>
              </a:extLst>
            </p:cNvPr>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632;p31">
              <a:extLst>
                <a:ext uri="{FF2B5EF4-FFF2-40B4-BE49-F238E27FC236}">
                  <a16:creationId xmlns:a16="http://schemas.microsoft.com/office/drawing/2014/main" id="{85826331-7228-3013-AA5C-EE17C71A705A}"/>
                </a:ext>
              </a:extLst>
            </p:cNvPr>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633;p31">
              <a:extLst>
                <a:ext uri="{FF2B5EF4-FFF2-40B4-BE49-F238E27FC236}">
                  <a16:creationId xmlns:a16="http://schemas.microsoft.com/office/drawing/2014/main" id="{5C1142E5-688C-FDD4-3344-F8A462626A82}"/>
                </a:ext>
              </a:extLst>
            </p:cNvPr>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634;p31">
              <a:extLst>
                <a:ext uri="{FF2B5EF4-FFF2-40B4-BE49-F238E27FC236}">
                  <a16:creationId xmlns:a16="http://schemas.microsoft.com/office/drawing/2014/main" id="{D87A633C-92EE-84C9-B330-3081DBFD388C}"/>
                </a:ext>
              </a:extLst>
            </p:cNvPr>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635;p31">
              <a:extLst>
                <a:ext uri="{FF2B5EF4-FFF2-40B4-BE49-F238E27FC236}">
                  <a16:creationId xmlns:a16="http://schemas.microsoft.com/office/drawing/2014/main" id="{28678464-7F9E-285B-CBF0-CE7EB3ED4496}"/>
                </a:ext>
              </a:extLst>
            </p:cNvPr>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636;p31">
              <a:extLst>
                <a:ext uri="{FF2B5EF4-FFF2-40B4-BE49-F238E27FC236}">
                  <a16:creationId xmlns:a16="http://schemas.microsoft.com/office/drawing/2014/main" id="{6F28D5EB-D853-7313-85AC-96292BCC91CC}"/>
                </a:ext>
              </a:extLst>
            </p:cNvPr>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637;p31">
              <a:extLst>
                <a:ext uri="{FF2B5EF4-FFF2-40B4-BE49-F238E27FC236}">
                  <a16:creationId xmlns:a16="http://schemas.microsoft.com/office/drawing/2014/main" id="{9003A253-8F6F-0813-344D-3D30DF6E3D65}"/>
                </a:ext>
              </a:extLst>
            </p:cNvPr>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638;p31">
              <a:extLst>
                <a:ext uri="{FF2B5EF4-FFF2-40B4-BE49-F238E27FC236}">
                  <a16:creationId xmlns:a16="http://schemas.microsoft.com/office/drawing/2014/main" id="{2A60481A-08C8-1E14-55FA-338CB1344B9B}"/>
                </a:ext>
              </a:extLst>
            </p:cNvPr>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639;p31">
              <a:extLst>
                <a:ext uri="{FF2B5EF4-FFF2-40B4-BE49-F238E27FC236}">
                  <a16:creationId xmlns:a16="http://schemas.microsoft.com/office/drawing/2014/main" id="{8E472EA2-74A9-2820-A41D-60AF4658560A}"/>
                </a:ext>
              </a:extLst>
            </p:cNvPr>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640;p31">
              <a:extLst>
                <a:ext uri="{FF2B5EF4-FFF2-40B4-BE49-F238E27FC236}">
                  <a16:creationId xmlns:a16="http://schemas.microsoft.com/office/drawing/2014/main" id="{70E89437-D95B-BC87-0914-D9DEFBFC7C10}"/>
                </a:ext>
              </a:extLst>
            </p:cNvPr>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641;p31">
              <a:extLst>
                <a:ext uri="{FF2B5EF4-FFF2-40B4-BE49-F238E27FC236}">
                  <a16:creationId xmlns:a16="http://schemas.microsoft.com/office/drawing/2014/main" id="{B61D3E1B-18E4-39D5-BCDD-318D80A0CA9A}"/>
                </a:ext>
              </a:extLst>
            </p:cNvPr>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642;p31">
              <a:extLst>
                <a:ext uri="{FF2B5EF4-FFF2-40B4-BE49-F238E27FC236}">
                  <a16:creationId xmlns:a16="http://schemas.microsoft.com/office/drawing/2014/main" id="{516A5D84-0AC9-F0DD-1D59-92DA620688FD}"/>
                </a:ext>
              </a:extLst>
            </p:cNvPr>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643;p31">
              <a:extLst>
                <a:ext uri="{FF2B5EF4-FFF2-40B4-BE49-F238E27FC236}">
                  <a16:creationId xmlns:a16="http://schemas.microsoft.com/office/drawing/2014/main" id="{FBBF7952-8075-961F-5A1C-131038920AB9}"/>
                </a:ext>
              </a:extLst>
            </p:cNvPr>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644;p31">
              <a:extLst>
                <a:ext uri="{FF2B5EF4-FFF2-40B4-BE49-F238E27FC236}">
                  <a16:creationId xmlns:a16="http://schemas.microsoft.com/office/drawing/2014/main" id="{CDE378AF-AA43-B9FE-ABFE-1D69F204A765}"/>
                </a:ext>
              </a:extLst>
            </p:cNvPr>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645;p31">
              <a:extLst>
                <a:ext uri="{FF2B5EF4-FFF2-40B4-BE49-F238E27FC236}">
                  <a16:creationId xmlns:a16="http://schemas.microsoft.com/office/drawing/2014/main" id="{D87E755D-95E4-265B-58A7-32FFEB549C0D}"/>
                </a:ext>
              </a:extLst>
            </p:cNvPr>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646;p31">
              <a:extLst>
                <a:ext uri="{FF2B5EF4-FFF2-40B4-BE49-F238E27FC236}">
                  <a16:creationId xmlns:a16="http://schemas.microsoft.com/office/drawing/2014/main" id="{205C91E4-8973-B903-C2AC-16C9225E5478}"/>
                </a:ext>
              </a:extLst>
            </p:cNvPr>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647;p31">
              <a:extLst>
                <a:ext uri="{FF2B5EF4-FFF2-40B4-BE49-F238E27FC236}">
                  <a16:creationId xmlns:a16="http://schemas.microsoft.com/office/drawing/2014/main" id="{5615A2D7-6700-9FDF-F4EF-121807DC2496}"/>
                </a:ext>
              </a:extLst>
            </p:cNvPr>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4" name="TextBox 1553">
            <a:extLst>
              <a:ext uri="{FF2B5EF4-FFF2-40B4-BE49-F238E27FC236}">
                <a16:creationId xmlns:a16="http://schemas.microsoft.com/office/drawing/2014/main" id="{90E60912-0C8E-E7AF-7A84-6803CE058234}"/>
              </a:ext>
            </a:extLst>
          </p:cNvPr>
          <p:cNvSpPr txBox="1"/>
          <p:nvPr/>
        </p:nvSpPr>
        <p:spPr>
          <a:xfrm>
            <a:off x="543783" y="1405983"/>
            <a:ext cx="5856117" cy="1681229"/>
          </a:xfrm>
          <a:prstGeom prst="rect">
            <a:avLst/>
          </a:prstGeom>
          <a:noFill/>
        </p:spPr>
        <p:txBody>
          <a:bodyPr wrap="square" rtlCol="0">
            <a:spAutoFit/>
          </a:bodyPr>
          <a:lstStyle/>
          <a:p>
            <a:pPr marL="228600" marR="0" indent="457200" algn="just">
              <a:lnSpc>
                <a:spcPct val="150000"/>
              </a:lnSpc>
              <a:spcBef>
                <a:spcPts val="600"/>
              </a:spcBef>
              <a:spcAft>
                <a:spcPts val="600"/>
              </a:spcAft>
            </a:pPr>
            <a:r>
              <a:rPr lang="en-US" dirty="0">
                <a:solidFill>
                  <a:srgbClr val="262626"/>
                </a:solidFill>
                <a:effectLst/>
                <a:latin typeface="Nunito" pitchFamily="2" charset="0"/>
                <a:ea typeface="Calibri" panose="020F0502020204030204" pitchFamily="34" charset="0"/>
                <a:cs typeface="Times New Roman" panose="02020603050405020304" pitchFamily="18" charset="0"/>
              </a:rPr>
              <a:t>Splunk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có</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khả</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năng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thập</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và</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lập</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chỉ</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mục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dữ</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liệu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từ</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một</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loạt</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nguồn</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bao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gồm</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hệ</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thống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máy</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chủ</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hệ</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thống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mạng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và</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ứng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dụng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Điều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này</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được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thực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hiện</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thông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qua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việc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triển</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khai</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agent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hoặc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forwarder Splunk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trên</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thiết</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bị</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để</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gửi</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dữ</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liệu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về</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Splunk Enterprise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để</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xử</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lý</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54"/>
                                        </p:tgtEl>
                                        <p:attrNameLst>
                                          <p:attrName>style.visibility</p:attrName>
                                        </p:attrNameLst>
                                      </p:cBhvr>
                                      <p:to>
                                        <p:strVal val="visible"/>
                                      </p:to>
                                    </p:set>
                                    <p:animEffect transition="in" filter="fade">
                                      <p:cBhvr>
                                        <p:cTn id="7" dur="500"/>
                                        <p:tgtEl>
                                          <p:spTgt spid="15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51"/>
        <p:cNvGrpSpPr/>
        <p:nvPr/>
      </p:nvGrpSpPr>
      <p:grpSpPr>
        <a:xfrm>
          <a:off x="0" y="0"/>
          <a:ext cx="0" cy="0"/>
          <a:chOff x="0" y="0"/>
          <a:chExt cx="0" cy="0"/>
        </a:xfrm>
      </p:grpSpPr>
      <p:grpSp>
        <p:nvGrpSpPr>
          <p:cNvPr id="3167" name="Google Shape;3167;p59"/>
          <p:cNvGrpSpPr/>
          <p:nvPr/>
        </p:nvGrpSpPr>
        <p:grpSpPr>
          <a:xfrm flipH="1">
            <a:off x="7706485" y="3170733"/>
            <a:ext cx="1109688" cy="1005279"/>
            <a:chOff x="7443684" y="123535"/>
            <a:chExt cx="968230" cy="877130"/>
          </a:xfrm>
        </p:grpSpPr>
        <p:sp>
          <p:nvSpPr>
            <p:cNvPr id="3168" name="Google Shape;3168;p59"/>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69" name="Google Shape;3169;p59"/>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0" name="Google Shape;3170;p59"/>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1" name="Google Shape;3171;p59"/>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2" name="Google Shape;3172;p59"/>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3" name="Google Shape;3173;p59"/>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4" name="Google Shape;3174;p59"/>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5" name="Google Shape;3175;p59"/>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6" name="Google Shape;3176;p59"/>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7" name="Google Shape;3177;p59"/>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8" name="Google Shape;3178;p59"/>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79" name="Google Shape;3179;p59"/>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0" name="Google Shape;3180;p59"/>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1" name="Google Shape;3181;p59"/>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2" name="Google Shape;3182;p59"/>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3" name="Google Shape;3183;p59"/>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4" name="Google Shape;3184;p59"/>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5" name="Google Shape;3185;p59"/>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6" name="Google Shape;3186;p59"/>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7" name="Google Shape;3187;p59"/>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8" name="Google Shape;3188;p59"/>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89" name="Google Shape;3189;p59"/>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0" name="Google Shape;3190;p59"/>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1" name="Google Shape;3191;p59"/>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grpSp>
        <p:nvGrpSpPr>
          <p:cNvPr id="3192" name="Google Shape;3192;p59"/>
          <p:cNvGrpSpPr/>
          <p:nvPr/>
        </p:nvGrpSpPr>
        <p:grpSpPr>
          <a:xfrm>
            <a:off x="7931761" y="4104775"/>
            <a:ext cx="659136" cy="903221"/>
            <a:chOff x="138587" y="4252590"/>
            <a:chExt cx="519455" cy="711814"/>
          </a:xfrm>
        </p:grpSpPr>
        <p:sp>
          <p:nvSpPr>
            <p:cNvPr id="3193" name="Google Shape;3193;p59"/>
            <p:cNvSpPr/>
            <p:nvPr/>
          </p:nvSpPr>
          <p:spPr>
            <a:xfrm>
              <a:off x="376756" y="4413494"/>
              <a:ext cx="23385" cy="15761"/>
            </a:xfrm>
            <a:custGeom>
              <a:avLst/>
              <a:gdLst/>
              <a:ahLst/>
              <a:cxnLst/>
              <a:rect l="l" t="t" r="r" b="b"/>
              <a:pathLst>
                <a:path w="319" h="215" extrusionOk="0">
                  <a:moveTo>
                    <a:pt x="270" y="1"/>
                  </a:moveTo>
                  <a:cubicBezTo>
                    <a:pt x="263" y="1"/>
                    <a:pt x="256" y="2"/>
                    <a:pt x="249" y="6"/>
                  </a:cubicBezTo>
                  <a:lnTo>
                    <a:pt x="27" y="134"/>
                  </a:lnTo>
                  <a:cubicBezTo>
                    <a:pt x="7" y="146"/>
                    <a:pt x="0" y="172"/>
                    <a:pt x="11" y="193"/>
                  </a:cubicBezTo>
                  <a:cubicBezTo>
                    <a:pt x="19" y="207"/>
                    <a:pt x="34" y="214"/>
                    <a:pt x="48" y="214"/>
                  </a:cubicBezTo>
                  <a:cubicBezTo>
                    <a:pt x="56" y="214"/>
                    <a:pt x="63" y="212"/>
                    <a:pt x="70" y="209"/>
                  </a:cubicBezTo>
                  <a:lnTo>
                    <a:pt x="292" y="80"/>
                  </a:lnTo>
                  <a:cubicBezTo>
                    <a:pt x="312" y="68"/>
                    <a:pt x="319" y="42"/>
                    <a:pt x="307" y="22"/>
                  </a:cubicBezTo>
                  <a:cubicBezTo>
                    <a:pt x="300" y="8"/>
                    <a:pt x="285" y="1"/>
                    <a:pt x="27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4" name="Google Shape;3194;p59"/>
            <p:cNvSpPr/>
            <p:nvPr/>
          </p:nvSpPr>
          <p:spPr>
            <a:xfrm>
              <a:off x="570430" y="4586787"/>
              <a:ext cx="23532" cy="15688"/>
            </a:xfrm>
            <a:custGeom>
              <a:avLst/>
              <a:gdLst/>
              <a:ahLst/>
              <a:cxnLst/>
              <a:rect l="l" t="t" r="r" b="b"/>
              <a:pathLst>
                <a:path w="321" h="214" extrusionOk="0">
                  <a:moveTo>
                    <a:pt x="50" y="0"/>
                  </a:moveTo>
                  <a:cubicBezTo>
                    <a:pt x="35" y="0"/>
                    <a:pt x="21" y="8"/>
                    <a:pt x="12" y="21"/>
                  </a:cubicBezTo>
                  <a:cubicBezTo>
                    <a:pt x="1" y="42"/>
                    <a:pt x="8" y="68"/>
                    <a:pt x="28" y="80"/>
                  </a:cubicBezTo>
                  <a:lnTo>
                    <a:pt x="250" y="208"/>
                  </a:lnTo>
                  <a:cubicBezTo>
                    <a:pt x="257" y="212"/>
                    <a:pt x="264" y="214"/>
                    <a:pt x="271" y="214"/>
                  </a:cubicBezTo>
                  <a:cubicBezTo>
                    <a:pt x="286" y="214"/>
                    <a:pt x="300" y="206"/>
                    <a:pt x="308" y="193"/>
                  </a:cubicBezTo>
                  <a:cubicBezTo>
                    <a:pt x="321" y="172"/>
                    <a:pt x="313" y="145"/>
                    <a:pt x="293" y="134"/>
                  </a:cubicBezTo>
                  <a:lnTo>
                    <a:pt x="71" y="6"/>
                  </a:lnTo>
                  <a:cubicBezTo>
                    <a:pt x="64" y="2"/>
                    <a:pt x="57"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5" name="Google Shape;3195;p59"/>
            <p:cNvSpPr/>
            <p:nvPr/>
          </p:nvSpPr>
          <p:spPr>
            <a:xfrm>
              <a:off x="272369" y="4375156"/>
              <a:ext cx="23458" cy="15908"/>
            </a:xfrm>
            <a:custGeom>
              <a:avLst/>
              <a:gdLst/>
              <a:ahLst/>
              <a:cxnLst/>
              <a:rect l="l" t="t" r="r" b="b"/>
              <a:pathLst>
                <a:path w="320" h="217" extrusionOk="0">
                  <a:moveTo>
                    <a:pt x="50" y="0"/>
                  </a:moveTo>
                  <a:cubicBezTo>
                    <a:pt x="35" y="0"/>
                    <a:pt x="21" y="8"/>
                    <a:pt x="13" y="21"/>
                  </a:cubicBezTo>
                  <a:cubicBezTo>
                    <a:pt x="1" y="41"/>
                    <a:pt x="7" y="67"/>
                    <a:pt x="28" y="80"/>
                  </a:cubicBezTo>
                  <a:lnTo>
                    <a:pt x="248" y="209"/>
                  </a:lnTo>
                  <a:cubicBezTo>
                    <a:pt x="256" y="214"/>
                    <a:pt x="263" y="216"/>
                    <a:pt x="271" y="216"/>
                  </a:cubicBezTo>
                  <a:cubicBezTo>
                    <a:pt x="286" y="216"/>
                    <a:pt x="299" y="208"/>
                    <a:pt x="307" y="195"/>
                  </a:cubicBezTo>
                  <a:cubicBezTo>
                    <a:pt x="319" y="174"/>
                    <a:pt x="313" y="148"/>
                    <a:pt x="292" y="136"/>
                  </a:cubicBezTo>
                  <a:lnTo>
                    <a:pt x="72" y="5"/>
                  </a:lnTo>
                  <a:cubicBezTo>
                    <a:pt x="65" y="2"/>
                    <a:pt x="58"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6" name="Google Shape;3196;p59"/>
            <p:cNvSpPr/>
            <p:nvPr/>
          </p:nvSpPr>
          <p:spPr>
            <a:xfrm>
              <a:off x="214678" y="4252590"/>
              <a:ext cx="443364" cy="667758"/>
            </a:xfrm>
            <a:custGeom>
              <a:avLst/>
              <a:gdLst/>
              <a:ahLst/>
              <a:cxnLst/>
              <a:rect l="l" t="t" r="r" b="b"/>
              <a:pathLst>
                <a:path w="6048" h="9109" extrusionOk="0">
                  <a:moveTo>
                    <a:pt x="177" y="1"/>
                  </a:moveTo>
                  <a:lnTo>
                    <a:pt x="177" y="1"/>
                  </a:lnTo>
                  <a:cubicBezTo>
                    <a:pt x="1" y="3388"/>
                    <a:pt x="728" y="6477"/>
                    <a:pt x="3044" y="9108"/>
                  </a:cubicBezTo>
                  <a:cubicBezTo>
                    <a:pt x="3067" y="9109"/>
                    <a:pt x="3090" y="9109"/>
                    <a:pt x="3112" y="9109"/>
                  </a:cubicBezTo>
                  <a:cubicBezTo>
                    <a:pt x="3605" y="9109"/>
                    <a:pt x="4024" y="9002"/>
                    <a:pt x="4378" y="8799"/>
                  </a:cubicBezTo>
                  <a:cubicBezTo>
                    <a:pt x="5643" y="8068"/>
                    <a:pt x="6048" y="6092"/>
                    <a:pt x="5911" y="3310"/>
                  </a:cubicBezTo>
                  <a:lnTo>
                    <a:pt x="4918" y="2737"/>
                  </a:lnTo>
                  <a:lnTo>
                    <a:pt x="4918" y="3564"/>
                  </a:lnTo>
                  <a:lnTo>
                    <a:pt x="3673" y="2844"/>
                  </a:lnTo>
                  <a:lnTo>
                    <a:pt x="3673" y="2019"/>
                  </a:lnTo>
                  <a:lnTo>
                    <a:pt x="2416" y="1292"/>
                  </a:lnTo>
                  <a:lnTo>
                    <a:pt x="2416" y="2119"/>
                  </a:lnTo>
                  <a:lnTo>
                    <a:pt x="1171" y="1399"/>
                  </a:lnTo>
                  <a:lnTo>
                    <a:pt x="1171" y="574"/>
                  </a:lnTo>
                  <a:lnTo>
                    <a:pt x="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7" name="Google Shape;3197;p59"/>
            <p:cNvSpPr/>
            <p:nvPr/>
          </p:nvSpPr>
          <p:spPr>
            <a:xfrm>
              <a:off x="151562" y="4252590"/>
              <a:ext cx="384058" cy="688944"/>
            </a:xfrm>
            <a:custGeom>
              <a:avLst/>
              <a:gdLst/>
              <a:ahLst/>
              <a:cxnLst/>
              <a:rect l="l" t="t" r="r" b="b"/>
              <a:pathLst>
                <a:path w="5239" h="9398" extrusionOk="0">
                  <a:moveTo>
                    <a:pt x="1038" y="1"/>
                  </a:moveTo>
                  <a:lnTo>
                    <a:pt x="0" y="600"/>
                  </a:lnTo>
                  <a:lnTo>
                    <a:pt x="4209" y="9382"/>
                  </a:lnTo>
                  <a:lnTo>
                    <a:pt x="4200" y="9398"/>
                  </a:lnTo>
                  <a:lnTo>
                    <a:pt x="5239" y="8799"/>
                  </a:lnTo>
                  <a:lnTo>
                    <a:pt x="10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8" name="Google Shape;3198;p59"/>
            <p:cNvSpPr/>
            <p:nvPr/>
          </p:nvSpPr>
          <p:spPr>
            <a:xfrm>
              <a:off x="138587" y="4296500"/>
              <a:ext cx="443364" cy="667905"/>
            </a:xfrm>
            <a:custGeom>
              <a:avLst/>
              <a:gdLst/>
              <a:ahLst/>
              <a:cxnLst/>
              <a:rect l="l" t="t" r="r" b="b"/>
              <a:pathLst>
                <a:path w="6048" h="9111" extrusionOk="0">
                  <a:moveTo>
                    <a:pt x="177" y="1"/>
                  </a:moveTo>
                  <a:cubicBezTo>
                    <a:pt x="0" y="3388"/>
                    <a:pt x="728" y="6477"/>
                    <a:pt x="3044" y="9109"/>
                  </a:cubicBezTo>
                  <a:cubicBezTo>
                    <a:pt x="3064" y="9110"/>
                    <a:pt x="3085" y="9110"/>
                    <a:pt x="3105" y="9110"/>
                  </a:cubicBezTo>
                  <a:cubicBezTo>
                    <a:pt x="3601" y="9110"/>
                    <a:pt x="4022" y="9003"/>
                    <a:pt x="4377" y="8799"/>
                  </a:cubicBezTo>
                  <a:cubicBezTo>
                    <a:pt x="5642" y="8068"/>
                    <a:pt x="6047" y="6093"/>
                    <a:pt x="5910" y="3311"/>
                  </a:cubicBezTo>
                  <a:lnTo>
                    <a:pt x="4918" y="2738"/>
                  </a:lnTo>
                  <a:lnTo>
                    <a:pt x="4918" y="3564"/>
                  </a:lnTo>
                  <a:lnTo>
                    <a:pt x="3672" y="2845"/>
                  </a:lnTo>
                  <a:lnTo>
                    <a:pt x="3672" y="2019"/>
                  </a:lnTo>
                  <a:lnTo>
                    <a:pt x="2416" y="1294"/>
                  </a:lnTo>
                  <a:lnTo>
                    <a:pt x="2416" y="2119"/>
                  </a:lnTo>
                  <a:lnTo>
                    <a:pt x="1170" y="1401"/>
                  </a:lnTo>
                  <a:lnTo>
                    <a:pt x="1170" y="574"/>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99" name="Google Shape;3199;p59"/>
            <p:cNvSpPr/>
            <p:nvPr/>
          </p:nvSpPr>
          <p:spPr>
            <a:xfrm>
              <a:off x="192980" y="4429108"/>
              <a:ext cx="339120" cy="493140"/>
            </a:xfrm>
            <a:custGeom>
              <a:avLst/>
              <a:gdLst/>
              <a:ahLst/>
              <a:cxnLst/>
              <a:rect l="l" t="t" r="r" b="b"/>
              <a:pathLst>
                <a:path w="4626" h="6727" extrusionOk="0">
                  <a:moveTo>
                    <a:pt x="0" y="0"/>
                  </a:moveTo>
                  <a:cubicBezTo>
                    <a:pt x="109" y="1957"/>
                    <a:pt x="591" y="3659"/>
                    <a:pt x="1460" y="5167"/>
                  </a:cubicBezTo>
                  <a:cubicBezTo>
                    <a:pt x="1773" y="5707"/>
                    <a:pt x="2141" y="6231"/>
                    <a:pt x="2558" y="6726"/>
                  </a:cubicBezTo>
                  <a:cubicBezTo>
                    <a:pt x="2862" y="6704"/>
                    <a:pt x="3123" y="6628"/>
                    <a:pt x="3350" y="6498"/>
                  </a:cubicBezTo>
                  <a:cubicBezTo>
                    <a:pt x="3385" y="6477"/>
                    <a:pt x="3418" y="6457"/>
                    <a:pt x="3451" y="6433"/>
                  </a:cubicBezTo>
                  <a:cubicBezTo>
                    <a:pt x="4209" y="5915"/>
                    <a:pt x="4602" y="4652"/>
                    <a:pt x="4625" y="2670"/>
                  </a:cubicBezTo>
                  <a:lnTo>
                    <a:pt x="229" y="13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00" name="Google Shape;3200;p59"/>
            <p:cNvSpPr/>
            <p:nvPr/>
          </p:nvSpPr>
          <p:spPr>
            <a:xfrm>
              <a:off x="499030" y="4453225"/>
              <a:ext cx="149034" cy="86063"/>
            </a:xfrm>
            <a:custGeom>
              <a:avLst/>
              <a:gdLst/>
              <a:ahLst/>
              <a:cxnLst/>
              <a:rect l="l" t="t" r="r" b="b"/>
              <a:pathLst>
                <a:path w="2033" h="1174" extrusionOk="0">
                  <a:moveTo>
                    <a:pt x="1039" y="0"/>
                  </a:moveTo>
                  <a:lnTo>
                    <a:pt x="1" y="600"/>
                  </a:lnTo>
                  <a:lnTo>
                    <a:pt x="993" y="1173"/>
                  </a:lnTo>
                  <a:lnTo>
                    <a:pt x="2032" y="573"/>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01" name="Google Shape;3201;p59"/>
            <p:cNvSpPr/>
            <p:nvPr/>
          </p:nvSpPr>
          <p:spPr>
            <a:xfrm>
              <a:off x="151562" y="4252590"/>
              <a:ext cx="148961" cy="85990"/>
            </a:xfrm>
            <a:custGeom>
              <a:avLst/>
              <a:gdLst/>
              <a:ahLst/>
              <a:cxnLst/>
              <a:rect l="l" t="t" r="r" b="b"/>
              <a:pathLst>
                <a:path w="2032" h="1173" extrusionOk="0">
                  <a:moveTo>
                    <a:pt x="1038" y="1"/>
                  </a:moveTo>
                  <a:lnTo>
                    <a:pt x="0" y="600"/>
                  </a:lnTo>
                  <a:lnTo>
                    <a:pt x="993" y="1173"/>
                  </a:lnTo>
                  <a:lnTo>
                    <a:pt x="2032" y="574"/>
                  </a:lnTo>
                  <a:lnTo>
                    <a:pt x="10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02" name="Google Shape;3202;p59"/>
            <p:cNvSpPr/>
            <p:nvPr/>
          </p:nvSpPr>
          <p:spPr>
            <a:xfrm>
              <a:off x="315620" y="4347300"/>
              <a:ext cx="168314" cy="97206"/>
            </a:xfrm>
            <a:custGeom>
              <a:avLst/>
              <a:gdLst/>
              <a:ahLst/>
              <a:cxnLst/>
              <a:rect l="l" t="t" r="r" b="b"/>
              <a:pathLst>
                <a:path w="2296" h="1326" extrusionOk="0">
                  <a:moveTo>
                    <a:pt x="1039" y="0"/>
                  </a:moveTo>
                  <a:lnTo>
                    <a:pt x="1" y="601"/>
                  </a:lnTo>
                  <a:lnTo>
                    <a:pt x="1257" y="1326"/>
                  </a:lnTo>
                  <a:lnTo>
                    <a:pt x="2296" y="727"/>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03" name="Google Shape;3203;p59"/>
            <p:cNvSpPr/>
            <p:nvPr/>
          </p:nvSpPr>
          <p:spPr>
            <a:xfrm>
              <a:off x="224354" y="4294594"/>
              <a:ext cx="76166" cy="104610"/>
            </a:xfrm>
            <a:custGeom>
              <a:avLst/>
              <a:gdLst/>
              <a:ahLst/>
              <a:cxnLst/>
              <a:rect l="l" t="t" r="r" b="b"/>
              <a:pathLst>
                <a:path w="1039" h="1427" extrusionOk="0">
                  <a:moveTo>
                    <a:pt x="1039" y="1"/>
                  </a:moveTo>
                  <a:lnTo>
                    <a:pt x="0" y="600"/>
                  </a:lnTo>
                  <a:lnTo>
                    <a:pt x="0" y="1427"/>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04" name="Google Shape;3204;p59"/>
            <p:cNvSpPr/>
            <p:nvPr/>
          </p:nvSpPr>
          <p:spPr>
            <a:xfrm>
              <a:off x="407765" y="4400519"/>
              <a:ext cx="76166" cy="104610"/>
            </a:xfrm>
            <a:custGeom>
              <a:avLst/>
              <a:gdLst/>
              <a:ahLst/>
              <a:cxnLst/>
              <a:rect l="l" t="t" r="r" b="b"/>
              <a:pathLst>
                <a:path w="1039" h="1427" extrusionOk="0">
                  <a:moveTo>
                    <a:pt x="1039" y="1"/>
                  </a:moveTo>
                  <a:lnTo>
                    <a:pt x="0" y="600"/>
                  </a:lnTo>
                  <a:lnTo>
                    <a:pt x="0" y="1426"/>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grpSp>
        <p:nvGrpSpPr>
          <p:cNvPr id="2" name="Google Shape;1227;p38">
            <a:extLst>
              <a:ext uri="{FF2B5EF4-FFF2-40B4-BE49-F238E27FC236}">
                <a16:creationId xmlns:a16="http://schemas.microsoft.com/office/drawing/2014/main" id="{61473636-E27C-BB10-BB05-D84872CB655C}"/>
              </a:ext>
            </a:extLst>
          </p:cNvPr>
          <p:cNvGrpSpPr/>
          <p:nvPr/>
        </p:nvGrpSpPr>
        <p:grpSpPr>
          <a:xfrm>
            <a:off x="179660" y="452377"/>
            <a:ext cx="1071519" cy="1129473"/>
            <a:chOff x="7458824" y="89625"/>
            <a:chExt cx="1271078" cy="1339826"/>
          </a:xfrm>
        </p:grpSpPr>
        <p:sp>
          <p:nvSpPr>
            <p:cNvPr id="3" name="Google Shape;1228;p38">
              <a:extLst>
                <a:ext uri="{FF2B5EF4-FFF2-40B4-BE49-F238E27FC236}">
                  <a16:creationId xmlns:a16="http://schemas.microsoft.com/office/drawing/2014/main" id="{8F8FE4B4-576F-3636-6A0D-BA13C9D45EF9}"/>
                </a:ext>
              </a:extLst>
            </p:cNvPr>
            <p:cNvSpPr/>
            <p:nvPr/>
          </p:nvSpPr>
          <p:spPr>
            <a:xfrm>
              <a:off x="8339891" y="893471"/>
              <a:ext cx="238421" cy="395123"/>
            </a:xfrm>
            <a:custGeom>
              <a:avLst/>
              <a:gdLst/>
              <a:ahLst/>
              <a:cxnLst/>
              <a:rect l="l" t="t" r="r" b="b"/>
              <a:pathLst>
                <a:path w="1911" h="3167" extrusionOk="0">
                  <a:moveTo>
                    <a:pt x="605" y="1"/>
                  </a:moveTo>
                  <a:cubicBezTo>
                    <a:pt x="605" y="1"/>
                    <a:pt x="281" y="992"/>
                    <a:pt x="167" y="1371"/>
                  </a:cubicBezTo>
                  <a:cubicBezTo>
                    <a:pt x="51" y="1751"/>
                    <a:pt x="1" y="2020"/>
                    <a:pt x="348" y="2238"/>
                  </a:cubicBezTo>
                  <a:cubicBezTo>
                    <a:pt x="817" y="2535"/>
                    <a:pt x="1911" y="3166"/>
                    <a:pt x="1911" y="3166"/>
                  </a:cubicBezTo>
                  <a:lnTo>
                    <a:pt x="1911" y="2902"/>
                  </a:lnTo>
                  <a:cubicBezTo>
                    <a:pt x="1911" y="2902"/>
                    <a:pt x="771" y="2277"/>
                    <a:pt x="459" y="2058"/>
                  </a:cubicBezTo>
                  <a:cubicBezTo>
                    <a:pt x="234" y="1902"/>
                    <a:pt x="305" y="1767"/>
                    <a:pt x="444" y="1317"/>
                  </a:cubicBezTo>
                  <a:cubicBezTo>
                    <a:pt x="581" y="868"/>
                    <a:pt x="883" y="45"/>
                    <a:pt x="883" y="45"/>
                  </a:cubicBezTo>
                  <a:lnTo>
                    <a:pt x="6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229;p38">
              <a:extLst>
                <a:ext uri="{FF2B5EF4-FFF2-40B4-BE49-F238E27FC236}">
                  <a16:creationId xmlns:a16="http://schemas.microsoft.com/office/drawing/2014/main" id="{2639E18B-03B9-204B-2337-0FCE6062BDB1}"/>
                </a:ext>
              </a:extLst>
            </p:cNvPr>
            <p:cNvSpPr/>
            <p:nvPr/>
          </p:nvSpPr>
          <p:spPr>
            <a:xfrm>
              <a:off x="8114946" y="849804"/>
              <a:ext cx="455258" cy="546460"/>
            </a:xfrm>
            <a:custGeom>
              <a:avLst/>
              <a:gdLst/>
              <a:ahLst/>
              <a:cxnLst/>
              <a:rect l="l" t="t" r="r" b="b"/>
              <a:pathLst>
                <a:path w="3649" h="4380" extrusionOk="0">
                  <a:moveTo>
                    <a:pt x="2620" y="1"/>
                  </a:moveTo>
                  <a:lnTo>
                    <a:pt x="2620" y="1"/>
                  </a:lnTo>
                  <a:cubicBezTo>
                    <a:pt x="1700" y="93"/>
                    <a:pt x="782" y="781"/>
                    <a:pt x="717" y="863"/>
                  </a:cubicBezTo>
                  <a:cubicBezTo>
                    <a:pt x="649" y="950"/>
                    <a:pt x="139" y="2843"/>
                    <a:pt x="69" y="3090"/>
                  </a:cubicBezTo>
                  <a:cubicBezTo>
                    <a:pt x="0" y="3336"/>
                    <a:pt x="70" y="3482"/>
                    <a:pt x="496" y="3737"/>
                  </a:cubicBezTo>
                  <a:cubicBezTo>
                    <a:pt x="920" y="3991"/>
                    <a:pt x="1754" y="4380"/>
                    <a:pt x="1754" y="4380"/>
                  </a:cubicBezTo>
                  <a:lnTo>
                    <a:pt x="3648" y="3309"/>
                  </a:lnTo>
                  <a:cubicBezTo>
                    <a:pt x="3346" y="3129"/>
                    <a:pt x="2959" y="2968"/>
                    <a:pt x="2651" y="2779"/>
                  </a:cubicBezTo>
                  <a:cubicBezTo>
                    <a:pt x="2397" y="2623"/>
                    <a:pt x="2116" y="2529"/>
                    <a:pt x="2029" y="2191"/>
                  </a:cubicBezTo>
                  <a:cubicBezTo>
                    <a:pt x="1945" y="1861"/>
                    <a:pt x="2120" y="1521"/>
                    <a:pt x="2243" y="1218"/>
                  </a:cubicBezTo>
                  <a:cubicBezTo>
                    <a:pt x="2412" y="802"/>
                    <a:pt x="2423" y="405"/>
                    <a:pt x="2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30;p38">
              <a:extLst>
                <a:ext uri="{FF2B5EF4-FFF2-40B4-BE49-F238E27FC236}">
                  <a16:creationId xmlns:a16="http://schemas.microsoft.com/office/drawing/2014/main" id="{ACEB97C6-3B4F-D25E-3CB7-2E9E4B58E18D}"/>
                </a:ext>
              </a:extLst>
            </p:cNvPr>
            <p:cNvSpPr/>
            <p:nvPr/>
          </p:nvSpPr>
          <p:spPr>
            <a:xfrm>
              <a:off x="8091865" y="1031583"/>
              <a:ext cx="241914" cy="397868"/>
            </a:xfrm>
            <a:custGeom>
              <a:avLst/>
              <a:gdLst/>
              <a:ahLst/>
              <a:cxnLst/>
              <a:rect l="l" t="t" r="r" b="b"/>
              <a:pathLst>
                <a:path w="1939" h="3189" extrusionOk="0">
                  <a:moveTo>
                    <a:pt x="633" y="1"/>
                  </a:moveTo>
                  <a:cubicBezTo>
                    <a:pt x="633" y="1"/>
                    <a:pt x="310" y="993"/>
                    <a:pt x="194" y="1372"/>
                  </a:cubicBezTo>
                  <a:cubicBezTo>
                    <a:pt x="79" y="1752"/>
                    <a:pt x="0" y="2047"/>
                    <a:pt x="346" y="2265"/>
                  </a:cubicBezTo>
                  <a:cubicBezTo>
                    <a:pt x="817" y="2562"/>
                    <a:pt x="1938" y="3189"/>
                    <a:pt x="1938" y="3189"/>
                  </a:cubicBezTo>
                  <a:lnTo>
                    <a:pt x="1938" y="2923"/>
                  </a:lnTo>
                  <a:cubicBezTo>
                    <a:pt x="1938" y="2923"/>
                    <a:pt x="777" y="2266"/>
                    <a:pt x="472" y="2076"/>
                  </a:cubicBezTo>
                  <a:cubicBezTo>
                    <a:pt x="240" y="1930"/>
                    <a:pt x="333" y="1767"/>
                    <a:pt x="471" y="1317"/>
                  </a:cubicBezTo>
                  <a:cubicBezTo>
                    <a:pt x="610" y="868"/>
                    <a:pt x="911" y="46"/>
                    <a:pt x="911" y="46"/>
                  </a:cubicBezTo>
                  <a:lnTo>
                    <a:pt x="6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31;p38">
              <a:extLst>
                <a:ext uri="{FF2B5EF4-FFF2-40B4-BE49-F238E27FC236}">
                  <a16:creationId xmlns:a16="http://schemas.microsoft.com/office/drawing/2014/main" id="{658D640C-18BB-44EF-3360-ED802D375E5E}"/>
                </a:ext>
              </a:extLst>
            </p:cNvPr>
            <p:cNvSpPr/>
            <p:nvPr/>
          </p:nvSpPr>
          <p:spPr>
            <a:xfrm>
              <a:off x="8333653" y="1255407"/>
              <a:ext cx="244659" cy="174044"/>
            </a:xfrm>
            <a:custGeom>
              <a:avLst/>
              <a:gdLst/>
              <a:ahLst/>
              <a:cxnLst/>
              <a:rect l="l" t="t" r="r" b="b"/>
              <a:pathLst>
                <a:path w="1961" h="1395" extrusionOk="0">
                  <a:moveTo>
                    <a:pt x="1961" y="1"/>
                  </a:moveTo>
                  <a:lnTo>
                    <a:pt x="0" y="1129"/>
                  </a:lnTo>
                  <a:lnTo>
                    <a:pt x="0" y="1395"/>
                  </a:lnTo>
                  <a:lnTo>
                    <a:pt x="1961" y="265"/>
                  </a:lnTo>
                  <a:lnTo>
                    <a:pt x="1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32;p38">
              <a:extLst>
                <a:ext uri="{FF2B5EF4-FFF2-40B4-BE49-F238E27FC236}">
                  <a16:creationId xmlns:a16="http://schemas.microsoft.com/office/drawing/2014/main" id="{714DFBC2-0FA8-9953-F642-685E97DF6283}"/>
                </a:ext>
              </a:extLst>
            </p:cNvPr>
            <p:cNvSpPr/>
            <p:nvPr/>
          </p:nvSpPr>
          <p:spPr>
            <a:xfrm>
              <a:off x="7808531" y="89625"/>
              <a:ext cx="868721" cy="1187489"/>
            </a:xfrm>
            <a:custGeom>
              <a:avLst/>
              <a:gdLst/>
              <a:ahLst/>
              <a:cxnLst/>
              <a:rect l="l" t="t" r="r" b="b"/>
              <a:pathLst>
                <a:path w="6963" h="9518" extrusionOk="0">
                  <a:moveTo>
                    <a:pt x="6469" y="0"/>
                  </a:moveTo>
                  <a:cubicBezTo>
                    <a:pt x="6387" y="0"/>
                    <a:pt x="6302" y="21"/>
                    <a:pt x="6223" y="67"/>
                  </a:cubicBezTo>
                  <a:lnTo>
                    <a:pt x="247" y="3517"/>
                  </a:lnTo>
                  <a:cubicBezTo>
                    <a:pt x="94" y="3605"/>
                    <a:pt x="0" y="3768"/>
                    <a:pt x="0" y="3944"/>
                  </a:cubicBezTo>
                  <a:lnTo>
                    <a:pt x="0" y="9024"/>
                  </a:lnTo>
                  <a:cubicBezTo>
                    <a:pt x="0" y="9312"/>
                    <a:pt x="236" y="9517"/>
                    <a:pt x="493" y="9517"/>
                  </a:cubicBezTo>
                  <a:cubicBezTo>
                    <a:pt x="575" y="9517"/>
                    <a:pt x="659" y="9496"/>
                    <a:pt x="739" y="9451"/>
                  </a:cubicBezTo>
                  <a:lnTo>
                    <a:pt x="6716" y="6000"/>
                  </a:lnTo>
                  <a:cubicBezTo>
                    <a:pt x="6869" y="5911"/>
                    <a:pt x="6963" y="5749"/>
                    <a:pt x="6963" y="5572"/>
                  </a:cubicBezTo>
                  <a:lnTo>
                    <a:pt x="6963" y="494"/>
                  </a:lnTo>
                  <a:cubicBezTo>
                    <a:pt x="6963" y="206"/>
                    <a:pt x="6726" y="0"/>
                    <a:pt x="6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33;p38">
              <a:extLst>
                <a:ext uri="{FF2B5EF4-FFF2-40B4-BE49-F238E27FC236}">
                  <a16:creationId xmlns:a16="http://schemas.microsoft.com/office/drawing/2014/main" id="{0137560A-E663-3985-B0F2-44C3294177C3}"/>
                </a:ext>
              </a:extLst>
            </p:cNvPr>
            <p:cNvSpPr/>
            <p:nvPr/>
          </p:nvSpPr>
          <p:spPr>
            <a:xfrm>
              <a:off x="7839222" y="1191653"/>
              <a:ext cx="102056" cy="109042"/>
            </a:xfrm>
            <a:custGeom>
              <a:avLst/>
              <a:gdLst/>
              <a:ahLst/>
              <a:cxnLst/>
              <a:rect l="l" t="t" r="r" b="b"/>
              <a:pathLst>
                <a:path w="818" h="874" extrusionOk="0">
                  <a:moveTo>
                    <a:pt x="51" y="0"/>
                  </a:moveTo>
                  <a:lnTo>
                    <a:pt x="1" y="618"/>
                  </a:lnTo>
                  <a:lnTo>
                    <a:pt x="431" y="873"/>
                  </a:lnTo>
                  <a:lnTo>
                    <a:pt x="817" y="469"/>
                  </a:lnTo>
                  <a:lnTo>
                    <a:pt x="51" y="0"/>
                  </a:lnTo>
                  <a:close/>
                </a:path>
              </a:pathLst>
            </a:custGeom>
            <a:solidFill>
              <a:srgbClr val="0F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34;p38">
              <a:extLst>
                <a:ext uri="{FF2B5EF4-FFF2-40B4-BE49-F238E27FC236}">
                  <a16:creationId xmlns:a16="http://schemas.microsoft.com/office/drawing/2014/main" id="{18C7F46E-1A69-723B-71B8-327CCFCC904B}"/>
                </a:ext>
              </a:extLst>
            </p:cNvPr>
            <p:cNvSpPr/>
            <p:nvPr/>
          </p:nvSpPr>
          <p:spPr>
            <a:xfrm>
              <a:off x="8627592" y="97111"/>
              <a:ext cx="71115" cy="33436"/>
            </a:xfrm>
            <a:custGeom>
              <a:avLst/>
              <a:gdLst/>
              <a:ahLst/>
              <a:cxnLst/>
              <a:rect l="l" t="t" r="r" b="b"/>
              <a:pathLst>
                <a:path w="570" h="268" extrusionOk="0">
                  <a:moveTo>
                    <a:pt x="139" y="0"/>
                  </a:moveTo>
                  <a:lnTo>
                    <a:pt x="0" y="267"/>
                  </a:lnTo>
                  <a:lnTo>
                    <a:pt x="0" y="267"/>
                  </a:lnTo>
                  <a:lnTo>
                    <a:pt x="570" y="257"/>
                  </a:lnTo>
                  <a:lnTo>
                    <a:pt x="139" y="0"/>
                  </a:lnTo>
                  <a:close/>
                </a:path>
              </a:pathLst>
            </a:custGeom>
            <a:solidFill>
              <a:srgbClr val="0F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35;p38">
              <a:extLst>
                <a:ext uri="{FF2B5EF4-FFF2-40B4-BE49-F238E27FC236}">
                  <a16:creationId xmlns:a16="http://schemas.microsoft.com/office/drawing/2014/main" id="{C126776D-FE8C-586A-E6A5-21EAC4038576}"/>
                </a:ext>
              </a:extLst>
            </p:cNvPr>
            <p:cNvSpPr/>
            <p:nvPr/>
          </p:nvSpPr>
          <p:spPr>
            <a:xfrm>
              <a:off x="7861181" y="121065"/>
              <a:ext cx="868721" cy="1187489"/>
            </a:xfrm>
            <a:custGeom>
              <a:avLst/>
              <a:gdLst/>
              <a:ahLst/>
              <a:cxnLst/>
              <a:rect l="l" t="t" r="r" b="b"/>
              <a:pathLst>
                <a:path w="6963" h="9518" extrusionOk="0">
                  <a:moveTo>
                    <a:pt x="6469" y="0"/>
                  </a:moveTo>
                  <a:cubicBezTo>
                    <a:pt x="6387" y="0"/>
                    <a:pt x="6303" y="21"/>
                    <a:pt x="6223" y="67"/>
                  </a:cubicBezTo>
                  <a:lnTo>
                    <a:pt x="247" y="3518"/>
                  </a:lnTo>
                  <a:cubicBezTo>
                    <a:pt x="94" y="3605"/>
                    <a:pt x="0" y="3769"/>
                    <a:pt x="0" y="3944"/>
                  </a:cubicBezTo>
                  <a:lnTo>
                    <a:pt x="0" y="9023"/>
                  </a:lnTo>
                  <a:cubicBezTo>
                    <a:pt x="0" y="9311"/>
                    <a:pt x="237" y="9517"/>
                    <a:pt x="494" y="9517"/>
                  </a:cubicBezTo>
                  <a:cubicBezTo>
                    <a:pt x="576" y="9517"/>
                    <a:pt x="660" y="9496"/>
                    <a:pt x="739" y="9451"/>
                  </a:cubicBezTo>
                  <a:lnTo>
                    <a:pt x="6716" y="5999"/>
                  </a:lnTo>
                  <a:cubicBezTo>
                    <a:pt x="6869" y="5912"/>
                    <a:pt x="6963" y="5749"/>
                    <a:pt x="6963" y="5573"/>
                  </a:cubicBezTo>
                  <a:lnTo>
                    <a:pt x="6963" y="494"/>
                  </a:lnTo>
                  <a:cubicBezTo>
                    <a:pt x="6963" y="206"/>
                    <a:pt x="6727" y="0"/>
                    <a:pt x="6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36;p38">
              <a:extLst>
                <a:ext uri="{FF2B5EF4-FFF2-40B4-BE49-F238E27FC236}">
                  <a16:creationId xmlns:a16="http://schemas.microsoft.com/office/drawing/2014/main" id="{7A2AE8F0-452E-D2CF-DE32-4C5329EF125D}"/>
                </a:ext>
              </a:extLst>
            </p:cNvPr>
            <p:cNvSpPr/>
            <p:nvPr/>
          </p:nvSpPr>
          <p:spPr>
            <a:xfrm>
              <a:off x="7941153" y="210894"/>
              <a:ext cx="719630" cy="1012073"/>
            </a:xfrm>
            <a:custGeom>
              <a:avLst/>
              <a:gdLst/>
              <a:ahLst/>
              <a:cxnLst/>
              <a:rect l="l" t="t" r="r" b="b"/>
              <a:pathLst>
                <a:path w="5768" h="8112" extrusionOk="0">
                  <a:moveTo>
                    <a:pt x="5768" y="0"/>
                  </a:moveTo>
                  <a:lnTo>
                    <a:pt x="5224" y="315"/>
                  </a:lnTo>
                  <a:lnTo>
                    <a:pt x="644" y="2962"/>
                  </a:lnTo>
                  <a:lnTo>
                    <a:pt x="0" y="3334"/>
                  </a:lnTo>
                  <a:lnTo>
                    <a:pt x="0" y="8111"/>
                  </a:lnTo>
                  <a:lnTo>
                    <a:pt x="644" y="7739"/>
                  </a:lnTo>
                  <a:lnTo>
                    <a:pt x="5224" y="5092"/>
                  </a:lnTo>
                  <a:lnTo>
                    <a:pt x="5768" y="4777"/>
                  </a:lnTo>
                  <a:lnTo>
                    <a:pt x="5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37;p38">
              <a:extLst>
                <a:ext uri="{FF2B5EF4-FFF2-40B4-BE49-F238E27FC236}">
                  <a16:creationId xmlns:a16="http://schemas.microsoft.com/office/drawing/2014/main" id="{6860D737-CA34-5FF2-B827-788D61F30B18}"/>
                </a:ext>
              </a:extLst>
            </p:cNvPr>
            <p:cNvSpPr/>
            <p:nvPr/>
          </p:nvSpPr>
          <p:spPr>
            <a:xfrm>
              <a:off x="8316436" y="983300"/>
              <a:ext cx="93697" cy="68120"/>
            </a:xfrm>
            <a:custGeom>
              <a:avLst/>
              <a:gdLst/>
              <a:ahLst/>
              <a:cxnLst/>
              <a:rect l="l" t="t" r="r" b="b"/>
              <a:pathLst>
                <a:path w="751" h="546" extrusionOk="0">
                  <a:moveTo>
                    <a:pt x="686" y="1"/>
                  </a:moveTo>
                  <a:cubicBezTo>
                    <a:pt x="669" y="1"/>
                    <a:pt x="648" y="6"/>
                    <a:pt x="627" y="19"/>
                  </a:cubicBezTo>
                  <a:lnTo>
                    <a:pt x="112" y="312"/>
                  </a:lnTo>
                  <a:cubicBezTo>
                    <a:pt x="49" y="347"/>
                    <a:pt x="1" y="425"/>
                    <a:pt x="5" y="485"/>
                  </a:cubicBezTo>
                  <a:cubicBezTo>
                    <a:pt x="8" y="524"/>
                    <a:pt x="32" y="546"/>
                    <a:pt x="66" y="546"/>
                  </a:cubicBezTo>
                  <a:cubicBezTo>
                    <a:pt x="83" y="546"/>
                    <a:pt x="104" y="540"/>
                    <a:pt x="125" y="527"/>
                  </a:cubicBezTo>
                  <a:lnTo>
                    <a:pt x="641" y="235"/>
                  </a:lnTo>
                  <a:cubicBezTo>
                    <a:pt x="704" y="199"/>
                    <a:pt x="751" y="121"/>
                    <a:pt x="748" y="61"/>
                  </a:cubicBezTo>
                  <a:cubicBezTo>
                    <a:pt x="745" y="23"/>
                    <a:pt x="721" y="1"/>
                    <a:pt x="6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49;p38">
              <a:extLst>
                <a:ext uri="{FF2B5EF4-FFF2-40B4-BE49-F238E27FC236}">
                  <a16:creationId xmlns:a16="http://schemas.microsoft.com/office/drawing/2014/main" id="{73E7F986-8504-151A-D38D-0D3557E05D85}"/>
                </a:ext>
              </a:extLst>
            </p:cNvPr>
            <p:cNvSpPr/>
            <p:nvPr/>
          </p:nvSpPr>
          <p:spPr>
            <a:xfrm>
              <a:off x="7458824" y="1021352"/>
              <a:ext cx="353826" cy="286080"/>
            </a:xfrm>
            <a:custGeom>
              <a:avLst/>
              <a:gdLst/>
              <a:ahLst/>
              <a:cxnLst/>
              <a:rect l="l" t="t" r="r" b="b"/>
              <a:pathLst>
                <a:path w="2836" h="2293" extrusionOk="0">
                  <a:moveTo>
                    <a:pt x="1835" y="1"/>
                  </a:moveTo>
                  <a:lnTo>
                    <a:pt x="1835" y="300"/>
                  </a:lnTo>
                  <a:lnTo>
                    <a:pt x="0" y="1359"/>
                  </a:lnTo>
                  <a:lnTo>
                    <a:pt x="0" y="2292"/>
                  </a:lnTo>
                  <a:lnTo>
                    <a:pt x="1835" y="1234"/>
                  </a:lnTo>
                  <a:lnTo>
                    <a:pt x="1835" y="1532"/>
                  </a:lnTo>
                  <a:lnTo>
                    <a:pt x="2836" y="189"/>
                  </a:lnTo>
                  <a:lnTo>
                    <a:pt x="1835" y="1"/>
                  </a:lnTo>
                  <a:close/>
                </a:path>
              </a:pathLst>
            </a:custGeom>
            <a:solidFill>
              <a:srgbClr val="EF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50;p38">
              <a:extLst>
                <a:ext uri="{FF2B5EF4-FFF2-40B4-BE49-F238E27FC236}">
                  <a16:creationId xmlns:a16="http://schemas.microsoft.com/office/drawing/2014/main" id="{15AA6635-054B-3799-C14D-DFC7B93A2320}"/>
                </a:ext>
              </a:extLst>
            </p:cNvPr>
            <p:cNvSpPr/>
            <p:nvPr/>
          </p:nvSpPr>
          <p:spPr>
            <a:xfrm>
              <a:off x="7687637" y="1175434"/>
              <a:ext cx="25951" cy="52775"/>
            </a:xfrm>
            <a:custGeom>
              <a:avLst/>
              <a:gdLst/>
              <a:ahLst/>
              <a:cxnLst/>
              <a:rect l="l" t="t" r="r" b="b"/>
              <a:pathLst>
                <a:path w="208" h="423" extrusionOk="0">
                  <a:moveTo>
                    <a:pt x="1" y="1"/>
                  </a:moveTo>
                  <a:lnTo>
                    <a:pt x="1" y="299"/>
                  </a:lnTo>
                  <a:lnTo>
                    <a:pt x="208" y="422"/>
                  </a:lnTo>
                  <a:lnTo>
                    <a:pt x="208" y="12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51;p38">
              <a:extLst>
                <a:ext uri="{FF2B5EF4-FFF2-40B4-BE49-F238E27FC236}">
                  <a16:creationId xmlns:a16="http://schemas.microsoft.com/office/drawing/2014/main" id="{AB7D8890-6CDC-AFF1-0736-3CC6B297ADAE}"/>
                </a:ext>
              </a:extLst>
            </p:cNvPr>
            <p:cNvSpPr/>
            <p:nvPr/>
          </p:nvSpPr>
          <p:spPr>
            <a:xfrm>
              <a:off x="7484650" y="1036574"/>
              <a:ext cx="353702" cy="286080"/>
            </a:xfrm>
            <a:custGeom>
              <a:avLst/>
              <a:gdLst/>
              <a:ahLst/>
              <a:cxnLst/>
              <a:rect l="l" t="t" r="r" b="b"/>
              <a:pathLst>
                <a:path w="2835" h="2293" extrusionOk="0">
                  <a:moveTo>
                    <a:pt x="1835" y="0"/>
                  </a:moveTo>
                  <a:lnTo>
                    <a:pt x="1835" y="300"/>
                  </a:lnTo>
                  <a:lnTo>
                    <a:pt x="1" y="1358"/>
                  </a:lnTo>
                  <a:lnTo>
                    <a:pt x="1" y="2293"/>
                  </a:lnTo>
                  <a:lnTo>
                    <a:pt x="1835" y="1233"/>
                  </a:lnTo>
                  <a:lnTo>
                    <a:pt x="1835" y="1532"/>
                  </a:lnTo>
                  <a:lnTo>
                    <a:pt x="2835" y="188"/>
                  </a:lnTo>
                  <a:lnTo>
                    <a:pt x="1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52;p38">
              <a:extLst>
                <a:ext uri="{FF2B5EF4-FFF2-40B4-BE49-F238E27FC236}">
                  <a16:creationId xmlns:a16="http://schemas.microsoft.com/office/drawing/2014/main" id="{B21D8C9F-90B1-820A-5427-3B2CFC0EC03E}"/>
                </a:ext>
              </a:extLst>
            </p:cNvPr>
            <p:cNvSpPr/>
            <p:nvPr/>
          </p:nvSpPr>
          <p:spPr>
            <a:xfrm>
              <a:off x="7458824" y="1190780"/>
              <a:ext cx="25951" cy="131874"/>
            </a:xfrm>
            <a:custGeom>
              <a:avLst/>
              <a:gdLst/>
              <a:ahLst/>
              <a:cxnLst/>
              <a:rect l="l" t="t" r="r" b="b"/>
              <a:pathLst>
                <a:path w="208" h="1057" extrusionOk="0">
                  <a:moveTo>
                    <a:pt x="0" y="1"/>
                  </a:moveTo>
                  <a:lnTo>
                    <a:pt x="0" y="934"/>
                  </a:lnTo>
                  <a:lnTo>
                    <a:pt x="208" y="1057"/>
                  </a:lnTo>
                  <a:lnTo>
                    <a:pt x="208" y="12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53;p38">
              <a:extLst>
                <a:ext uri="{FF2B5EF4-FFF2-40B4-BE49-F238E27FC236}">
                  <a16:creationId xmlns:a16="http://schemas.microsoft.com/office/drawing/2014/main" id="{D87E24EC-FC73-5ADC-9D62-2A2C1393715C}"/>
                </a:ext>
              </a:extLst>
            </p:cNvPr>
            <p:cNvSpPr/>
            <p:nvPr/>
          </p:nvSpPr>
          <p:spPr>
            <a:xfrm>
              <a:off x="7458824" y="1058781"/>
              <a:ext cx="254765" cy="147345"/>
            </a:xfrm>
            <a:custGeom>
              <a:avLst/>
              <a:gdLst/>
              <a:ahLst/>
              <a:cxnLst/>
              <a:rect l="l" t="t" r="r" b="b"/>
              <a:pathLst>
                <a:path w="2042" h="1181" extrusionOk="0">
                  <a:moveTo>
                    <a:pt x="1835" y="0"/>
                  </a:moveTo>
                  <a:lnTo>
                    <a:pt x="0" y="1059"/>
                  </a:lnTo>
                  <a:lnTo>
                    <a:pt x="208" y="1180"/>
                  </a:lnTo>
                  <a:lnTo>
                    <a:pt x="2042" y="122"/>
                  </a:lnTo>
                  <a:lnTo>
                    <a:pt x="1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54;p38">
              <a:extLst>
                <a:ext uri="{FF2B5EF4-FFF2-40B4-BE49-F238E27FC236}">
                  <a16:creationId xmlns:a16="http://schemas.microsoft.com/office/drawing/2014/main" id="{055C1E81-B83D-8B65-E34E-6F42750CDFCE}"/>
                </a:ext>
              </a:extLst>
            </p:cNvPr>
            <p:cNvSpPr/>
            <p:nvPr/>
          </p:nvSpPr>
          <p:spPr>
            <a:xfrm>
              <a:off x="7687637" y="1021352"/>
              <a:ext cx="25951" cy="52650"/>
            </a:xfrm>
            <a:custGeom>
              <a:avLst/>
              <a:gdLst/>
              <a:ahLst/>
              <a:cxnLst/>
              <a:rect l="l" t="t" r="r" b="b"/>
              <a:pathLst>
                <a:path w="208" h="422" extrusionOk="0">
                  <a:moveTo>
                    <a:pt x="1" y="1"/>
                  </a:moveTo>
                  <a:lnTo>
                    <a:pt x="1" y="300"/>
                  </a:lnTo>
                  <a:lnTo>
                    <a:pt x="208" y="422"/>
                  </a:lnTo>
                  <a:lnTo>
                    <a:pt x="208" y="12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55;p38">
              <a:extLst>
                <a:ext uri="{FF2B5EF4-FFF2-40B4-BE49-F238E27FC236}">
                  <a16:creationId xmlns:a16="http://schemas.microsoft.com/office/drawing/2014/main" id="{189B67CD-1BE7-C15E-B9E4-F11AFFD91B13}"/>
                </a:ext>
              </a:extLst>
            </p:cNvPr>
            <p:cNvSpPr/>
            <p:nvPr/>
          </p:nvSpPr>
          <p:spPr>
            <a:xfrm>
              <a:off x="7687637" y="1021352"/>
              <a:ext cx="150713" cy="38801"/>
            </a:xfrm>
            <a:custGeom>
              <a:avLst/>
              <a:gdLst/>
              <a:ahLst/>
              <a:cxnLst/>
              <a:rect l="l" t="t" r="r" b="b"/>
              <a:pathLst>
                <a:path w="1208" h="311" extrusionOk="0">
                  <a:moveTo>
                    <a:pt x="1" y="1"/>
                  </a:moveTo>
                  <a:lnTo>
                    <a:pt x="208" y="122"/>
                  </a:lnTo>
                  <a:lnTo>
                    <a:pt x="1208" y="310"/>
                  </a:lnTo>
                  <a:lnTo>
                    <a:pt x="1002" y="18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56;p38">
              <a:extLst>
                <a:ext uri="{FF2B5EF4-FFF2-40B4-BE49-F238E27FC236}">
                  <a16:creationId xmlns:a16="http://schemas.microsoft.com/office/drawing/2014/main" id="{FE9EC68A-9202-95A3-60E9-9411AB02C305}"/>
                </a:ext>
              </a:extLst>
            </p:cNvPr>
            <p:cNvSpPr/>
            <p:nvPr/>
          </p:nvSpPr>
          <p:spPr>
            <a:xfrm>
              <a:off x="7458824" y="780311"/>
              <a:ext cx="353826" cy="285956"/>
            </a:xfrm>
            <a:custGeom>
              <a:avLst/>
              <a:gdLst/>
              <a:ahLst/>
              <a:cxnLst/>
              <a:rect l="l" t="t" r="r" b="b"/>
              <a:pathLst>
                <a:path w="2836" h="2292" extrusionOk="0">
                  <a:moveTo>
                    <a:pt x="1835" y="0"/>
                  </a:moveTo>
                  <a:lnTo>
                    <a:pt x="1835" y="299"/>
                  </a:lnTo>
                  <a:lnTo>
                    <a:pt x="0" y="1358"/>
                  </a:lnTo>
                  <a:lnTo>
                    <a:pt x="0" y="2292"/>
                  </a:lnTo>
                  <a:lnTo>
                    <a:pt x="1835" y="1232"/>
                  </a:lnTo>
                  <a:lnTo>
                    <a:pt x="1835" y="1531"/>
                  </a:lnTo>
                  <a:lnTo>
                    <a:pt x="2836" y="188"/>
                  </a:lnTo>
                  <a:lnTo>
                    <a:pt x="1835" y="0"/>
                  </a:lnTo>
                  <a:close/>
                </a:path>
              </a:pathLst>
            </a:custGeom>
            <a:solidFill>
              <a:srgbClr val="EF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57;p38">
              <a:extLst>
                <a:ext uri="{FF2B5EF4-FFF2-40B4-BE49-F238E27FC236}">
                  <a16:creationId xmlns:a16="http://schemas.microsoft.com/office/drawing/2014/main" id="{91B643D0-E68C-CC06-D211-E6DC3063A453}"/>
                </a:ext>
              </a:extLst>
            </p:cNvPr>
            <p:cNvSpPr/>
            <p:nvPr/>
          </p:nvSpPr>
          <p:spPr>
            <a:xfrm>
              <a:off x="7687637" y="934393"/>
              <a:ext cx="25951" cy="52525"/>
            </a:xfrm>
            <a:custGeom>
              <a:avLst/>
              <a:gdLst/>
              <a:ahLst/>
              <a:cxnLst/>
              <a:rect l="l" t="t" r="r" b="b"/>
              <a:pathLst>
                <a:path w="208" h="421" extrusionOk="0">
                  <a:moveTo>
                    <a:pt x="1" y="1"/>
                  </a:moveTo>
                  <a:lnTo>
                    <a:pt x="1" y="299"/>
                  </a:lnTo>
                  <a:lnTo>
                    <a:pt x="208" y="421"/>
                  </a:lnTo>
                  <a:lnTo>
                    <a:pt x="208" y="122"/>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58;p38">
              <a:extLst>
                <a:ext uri="{FF2B5EF4-FFF2-40B4-BE49-F238E27FC236}">
                  <a16:creationId xmlns:a16="http://schemas.microsoft.com/office/drawing/2014/main" id="{DB7AB403-02E4-B64C-700C-339AA240E832}"/>
                </a:ext>
              </a:extLst>
            </p:cNvPr>
            <p:cNvSpPr/>
            <p:nvPr/>
          </p:nvSpPr>
          <p:spPr>
            <a:xfrm>
              <a:off x="7484650" y="795407"/>
              <a:ext cx="353702" cy="286080"/>
            </a:xfrm>
            <a:custGeom>
              <a:avLst/>
              <a:gdLst/>
              <a:ahLst/>
              <a:cxnLst/>
              <a:rect l="l" t="t" r="r" b="b"/>
              <a:pathLst>
                <a:path w="2835" h="2293" extrusionOk="0">
                  <a:moveTo>
                    <a:pt x="1835" y="1"/>
                  </a:moveTo>
                  <a:lnTo>
                    <a:pt x="1835" y="299"/>
                  </a:lnTo>
                  <a:lnTo>
                    <a:pt x="1" y="1359"/>
                  </a:lnTo>
                  <a:lnTo>
                    <a:pt x="1" y="2292"/>
                  </a:lnTo>
                  <a:lnTo>
                    <a:pt x="1835" y="1233"/>
                  </a:lnTo>
                  <a:lnTo>
                    <a:pt x="1835" y="1532"/>
                  </a:lnTo>
                  <a:lnTo>
                    <a:pt x="2835" y="189"/>
                  </a:lnTo>
                  <a:lnTo>
                    <a:pt x="18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59;p38">
              <a:extLst>
                <a:ext uri="{FF2B5EF4-FFF2-40B4-BE49-F238E27FC236}">
                  <a16:creationId xmlns:a16="http://schemas.microsoft.com/office/drawing/2014/main" id="{3BBCDAA6-8855-AC19-A8B1-940BA2B86B9B}"/>
                </a:ext>
              </a:extLst>
            </p:cNvPr>
            <p:cNvSpPr/>
            <p:nvPr/>
          </p:nvSpPr>
          <p:spPr>
            <a:xfrm>
              <a:off x="7458824" y="949739"/>
              <a:ext cx="25951" cy="131749"/>
            </a:xfrm>
            <a:custGeom>
              <a:avLst/>
              <a:gdLst/>
              <a:ahLst/>
              <a:cxnLst/>
              <a:rect l="l" t="t" r="r" b="b"/>
              <a:pathLst>
                <a:path w="208" h="1056" extrusionOk="0">
                  <a:moveTo>
                    <a:pt x="0" y="0"/>
                  </a:moveTo>
                  <a:lnTo>
                    <a:pt x="0" y="934"/>
                  </a:lnTo>
                  <a:lnTo>
                    <a:pt x="208" y="1055"/>
                  </a:lnTo>
                  <a:lnTo>
                    <a:pt x="208" y="12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60;p38">
              <a:extLst>
                <a:ext uri="{FF2B5EF4-FFF2-40B4-BE49-F238E27FC236}">
                  <a16:creationId xmlns:a16="http://schemas.microsoft.com/office/drawing/2014/main" id="{052940D2-1FA1-DA60-2676-417DE0ED6207}"/>
                </a:ext>
              </a:extLst>
            </p:cNvPr>
            <p:cNvSpPr/>
            <p:nvPr/>
          </p:nvSpPr>
          <p:spPr>
            <a:xfrm>
              <a:off x="7458824" y="817490"/>
              <a:ext cx="254765" cy="147469"/>
            </a:xfrm>
            <a:custGeom>
              <a:avLst/>
              <a:gdLst/>
              <a:ahLst/>
              <a:cxnLst/>
              <a:rect l="l" t="t" r="r" b="b"/>
              <a:pathLst>
                <a:path w="2042" h="1182" extrusionOk="0">
                  <a:moveTo>
                    <a:pt x="1835" y="1"/>
                  </a:moveTo>
                  <a:lnTo>
                    <a:pt x="0" y="1060"/>
                  </a:lnTo>
                  <a:lnTo>
                    <a:pt x="208" y="1182"/>
                  </a:lnTo>
                  <a:lnTo>
                    <a:pt x="2042" y="122"/>
                  </a:lnTo>
                  <a:lnTo>
                    <a:pt x="18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61;p38">
              <a:extLst>
                <a:ext uri="{FF2B5EF4-FFF2-40B4-BE49-F238E27FC236}">
                  <a16:creationId xmlns:a16="http://schemas.microsoft.com/office/drawing/2014/main" id="{7277A8E6-6B23-5480-3D75-7ABF93401A67}"/>
                </a:ext>
              </a:extLst>
            </p:cNvPr>
            <p:cNvSpPr/>
            <p:nvPr/>
          </p:nvSpPr>
          <p:spPr>
            <a:xfrm>
              <a:off x="7687637" y="780311"/>
              <a:ext cx="25951" cy="52525"/>
            </a:xfrm>
            <a:custGeom>
              <a:avLst/>
              <a:gdLst/>
              <a:ahLst/>
              <a:cxnLst/>
              <a:rect l="l" t="t" r="r" b="b"/>
              <a:pathLst>
                <a:path w="208" h="421" extrusionOk="0">
                  <a:moveTo>
                    <a:pt x="1" y="0"/>
                  </a:moveTo>
                  <a:lnTo>
                    <a:pt x="1" y="299"/>
                  </a:lnTo>
                  <a:lnTo>
                    <a:pt x="208" y="420"/>
                  </a:lnTo>
                  <a:lnTo>
                    <a:pt x="208" y="12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62;p38">
              <a:extLst>
                <a:ext uri="{FF2B5EF4-FFF2-40B4-BE49-F238E27FC236}">
                  <a16:creationId xmlns:a16="http://schemas.microsoft.com/office/drawing/2014/main" id="{255F0EF6-EA59-C4CE-EFC1-111159BAE2A3}"/>
                </a:ext>
              </a:extLst>
            </p:cNvPr>
            <p:cNvSpPr/>
            <p:nvPr/>
          </p:nvSpPr>
          <p:spPr>
            <a:xfrm>
              <a:off x="7687637" y="780311"/>
              <a:ext cx="150713" cy="38676"/>
            </a:xfrm>
            <a:custGeom>
              <a:avLst/>
              <a:gdLst/>
              <a:ahLst/>
              <a:cxnLst/>
              <a:rect l="l" t="t" r="r" b="b"/>
              <a:pathLst>
                <a:path w="1208" h="310" extrusionOk="0">
                  <a:moveTo>
                    <a:pt x="1" y="0"/>
                  </a:moveTo>
                  <a:lnTo>
                    <a:pt x="208" y="122"/>
                  </a:lnTo>
                  <a:lnTo>
                    <a:pt x="1208" y="310"/>
                  </a:lnTo>
                  <a:lnTo>
                    <a:pt x="1002" y="18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TextBox 26">
            <a:extLst>
              <a:ext uri="{FF2B5EF4-FFF2-40B4-BE49-F238E27FC236}">
                <a16:creationId xmlns:a16="http://schemas.microsoft.com/office/drawing/2014/main" id="{2F892C33-2FA9-FC06-2BD9-BBBA461E810E}"/>
              </a:ext>
            </a:extLst>
          </p:cNvPr>
          <p:cNvSpPr txBox="1"/>
          <p:nvPr/>
        </p:nvSpPr>
        <p:spPr>
          <a:xfrm>
            <a:off x="540511" y="797681"/>
            <a:ext cx="732332" cy="307777"/>
          </a:xfrm>
          <a:prstGeom prst="rect">
            <a:avLst/>
          </a:prstGeom>
          <a:noFill/>
          <a:scene3d>
            <a:camera prst="isometricRightUp"/>
            <a:lightRig rig="threePt" dir="t"/>
          </a:scene3d>
          <a:sp3d prstMaterial="dkEdge"/>
        </p:spPr>
        <p:txBody>
          <a:bodyPr wrap="square" rtlCol="0">
            <a:spAutoFit/>
          </a:bodyPr>
          <a:lstStyle/>
          <a:p>
            <a:r>
              <a:rPr lang="en-US" dirty="0">
                <a:solidFill>
                  <a:schemeClr val="bg1"/>
                </a:solidFill>
              </a:rPr>
              <a:t>Splunk</a:t>
            </a:r>
          </a:p>
        </p:txBody>
      </p:sp>
      <p:sp>
        <p:nvSpPr>
          <p:cNvPr id="32" name="Rectangle 31">
            <a:extLst>
              <a:ext uri="{FF2B5EF4-FFF2-40B4-BE49-F238E27FC236}">
                <a16:creationId xmlns:a16="http://schemas.microsoft.com/office/drawing/2014/main" id="{59755B1C-F45B-6DEE-9CD1-B0562A5D86AD}"/>
              </a:ext>
            </a:extLst>
          </p:cNvPr>
          <p:cNvSpPr/>
          <p:nvPr/>
        </p:nvSpPr>
        <p:spPr>
          <a:xfrm>
            <a:off x="2007220" y="3637482"/>
            <a:ext cx="5070087" cy="8742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441;p31">
            <a:extLst>
              <a:ext uri="{FF2B5EF4-FFF2-40B4-BE49-F238E27FC236}">
                <a16:creationId xmlns:a16="http://schemas.microsoft.com/office/drawing/2014/main" id="{C1DDDCA0-7C4F-88DB-D510-BD369019F979}"/>
              </a:ext>
            </a:extLst>
          </p:cNvPr>
          <p:cNvSpPr txBox="1">
            <a:spLocks/>
          </p:cNvSpPr>
          <p:nvPr/>
        </p:nvSpPr>
        <p:spPr>
          <a:xfrm>
            <a:off x="1111703" y="2273646"/>
            <a:ext cx="6887834" cy="84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Oswald"/>
              <a:buNone/>
              <a:defRPr sz="6000" b="1"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5200"/>
              <a:buFont typeface="Oswald"/>
              <a:buNone/>
              <a:defRPr sz="5200" b="1"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5200"/>
              <a:buFont typeface="Oswald"/>
              <a:buNone/>
              <a:defRPr sz="5200" b="1"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5200"/>
              <a:buFont typeface="Oswald"/>
              <a:buNone/>
              <a:defRPr sz="5200" b="1"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5200"/>
              <a:buFont typeface="Oswald"/>
              <a:buNone/>
              <a:defRPr sz="5200" b="1"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5200"/>
              <a:buFont typeface="Oswald"/>
              <a:buNone/>
              <a:defRPr sz="5200" b="1"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5200"/>
              <a:buFont typeface="Oswald"/>
              <a:buNone/>
              <a:defRPr sz="5200" b="1"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5200"/>
              <a:buFont typeface="Oswald"/>
              <a:buNone/>
              <a:defRPr sz="5200" b="1"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5200"/>
              <a:buFont typeface="Oswald"/>
              <a:buNone/>
              <a:defRPr sz="5200" b="1" i="0" u="none" strike="noStrike" cap="none">
                <a:solidFill>
                  <a:schemeClr val="dk1"/>
                </a:solidFill>
                <a:latin typeface="Oswald"/>
                <a:ea typeface="Oswald"/>
                <a:cs typeface="Oswald"/>
                <a:sym typeface="Oswald"/>
              </a:defRPr>
            </a:lvl9pPr>
          </a:lstStyle>
          <a:p>
            <a:r>
              <a:rPr lang="en-US" sz="4800" dirty="0" err="1"/>
              <a:t>Các</a:t>
            </a:r>
            <a:r>
              <a:rPr lang="en-US" sz="4800" dirty="0"/>
              <a:t> </a:t>
            </a:r>
            <a:r>
              <a:rPr lang="en-US" sz="4800" dirty="0" err="1"/>
              <a:t>tính</a:t>
            </a:r>
            <a:r>
              <a:rPr lang="en-US" sz="4800" dirty="0"/>
              <a:t> </a:t>
            </a:r>
            <a:r>
              <a:rPr lang="en-US" sz="4800" dirty="0" err="1"/>
              <a:t>năng</a:t>
            </a:r>
            <a:r>
              <a:rPr lang="en-US" sz="4800" dirty="0"/>
              <a:t> </a:t>
            </a:r>
            <a:r>
              <a:rPr lang="en-US" sz="4800" dirty="0" err="1"/>
              <a:t>và</a:t>
            </a:r>
            <a:r>
              <a:rPr lang="en-US" sz="4800" dirty="0"/>
              <a:t> </a:t>
            </a:r>
            <a:r>
              <a:rPr lang="en-US" sz="4800" dirty="0" err="1"/>
              <a:t>chức</a:t>
            </a:r>
            <a:r>
              <a:rPr lang="en-US" sz="4800" dirty="0"/>
              <a:t> </a:t>
            </a:r>
            <a:r>
              <a:rPr lang="en-US" sz="4800" dirty="0" err="1"/>
              <a:t>năng</a:t>
            </a:r>
            <a:r>
              <a:rPr lang="en-US" sz="4800" dirty="0"/>
              <a:t> </a:t>
            </a:r>
            <a:r>
              <a:rPr lang="en-US" sz="4800" dirty="0" err="1"/>
              <a:t>chính</a:t>
            </a:r>
            <a:r>
              <a:rPr lang="en-US" sz="4800" dirty="0"/>
              <a:t> </a:t>
            </a:r>
            <a:r>
              <a:rPr lang="en-US" sz="4800" dirty="0" err="1"/>
              <a:t>của</a:t>
            </a:r>
            <a:r>
              <a:rPr lang="en-US" sz="4800" dirty="0"/>
              <a:t> Splunk</a:t>
            </a:r>
          </a:p>
        </p:txBody>
      </p:sp>
      <p:cxnSp>
        <p:nvCxnSpPr>
          <p:cNvPr id="34" name="Google Shape;444;p31">
            <a:extLst>
              <a:ext uri="{FF2B5EF4-FFF2-40B4-BE49-F238E27FC236}">
                <a16:creationId xmlns:a16="http://schemas.microsoft.com/office/drawing/2014/main" id="{E7B26C9A-319C-CB4D-FD6F-CA45EA8BD8D7}"/>
              </a:ext>
            </a:extLst>
          </p:cNvPr>
          <p:cNvCxnSpPr/>
          <p:nvPr/>
        </p:nvCxnSpPr>
        <p:spPr>
          <a:xfrm rot="10800000" flipH="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sp>
        <p:nvSpPr>
          <p:cNvPr id="35" name="Google Shape;442;p31">
            <a:extLst>
              <a:ext uri="{FF2B5EF4-FFF2-40B4-BE49-F238E27FC236}">
                <a16:creationId xmlns:a16="http://schemas.microsoft.com/office/drawing/2014/main" id="{A4CAC14F-7814-C926-1F9E-F7278F62D0C5}"/>
              </a:ext>
            </a:extLst>
          </p:cNvPr>
          <p:cNvSpPr txBox="1">
            <a:spLocks/>
          </p:cNvSpPr>
          <p:nvPr/>
        </p:nvSpPr>
        <p:spPr>
          <a:xfrm>
            <a:off x="3989850" y="1146375"/>
            <a:ext cx="1164300" cy="841800"/>
          </a:xfrm>
          <a:prstGeom prst="rect">
            <a:avLst/>
          </a:prstGeom>
          <a:solidFill>
            <a:schemeClr val="bg1">
              <a:lumMod val="85000"/>
            </a:schemeClr>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a:latin typeface="Oswald" panose="00000500000000000000" pitchFamily="2" charset="0"/>
              </a:rPr>
              <a:t>04.</a:t>
            </a:r>
          </a:p>
        </p:txBody>
      </p:sp>
    </p:spTree>
    <p:extLst>
      <p:ext uri="{BB962C8B-B14F-4D97-AF65-F5344CB8AC3E}">
        <p14:creationId xmlns:p14="http://schemas.microsoft.com/office/powerpoint/2010/main" val="741172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97"/>
        <p:cNvGrpSpPr/>
        <p:nvPr/>
      </p:nvGrpSpPr>
      <p:grpSpPr>
        <a:xfrm>
          <a:off x="0" y="0"/>
          <a:ext cx="0" cy="0"/>
          <a:chOff x="0" y="0"/>
          <a:chExt cx="0" cy="0"/>
        </a:xfrm>
      </p:grpSpPr>
      <p:sp>
        <p:nvSpPr>
          <p:cNvPr id="1798" name="Google Shape;179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Bảng điều khiển và báo cáo</a:t>
            </a:r>
            <a:endParaRPr dirty="0">
              <a:solidFill>
                <a:schemeClr val="lt2"/>
              </a:solidFill>
            </a:endParaRPr>
          </a:p>
        </p:txBody>
      </p:sp>
      <p:grpSp>
        <p:nvGrpSpPr>
          <p:cNvPr id="1805" name="Google Shape;1805;p44"/>
          <p:cNvGrpSpPr/>
          <p:nvPr/>
        </p:nvGrpSpPr>
        <p:grpSpPr>
          <a:xfrm>
            <a:off x="7472750" y="3729905"/>
            <a:ext cx="1589817" cy="1293070"/>
            <a:chOff x="7472750" y="3729905"/>
            <a:chExt cx="1589817" cy="1293070"/>
          </a:xfrm>
        </p:grpSpPr>
        <p:sp>
          <p:nvSpPr>
            <p:cNvPr id="1806" name="Google Shape;1806;p44"/>
            <p:cNvSpPr/>
            <p:nvPr/>
          </p:nvSpPr>
          <p:spPr>
            <a:xfrm rot="-565977">
              <a:off x="7986573" y="4202573"/>
              <a:ext cx="720760" cy="502643"/>
            </a:xfrm>
            <a:custGeom>
              <a:avLst/>
              <a:gdLst/>
              <a:ahLst/>
              <a:cxnLst/>
              <a:rect l="l" t="t" r="r" b="b"/>
              <a:pathLst>
                <a:path w="4967" h="3464" extrusionOk="0">
                  <a:moveTo>
                    <a:pt x="4804" y="0"/>
                  </a:moveTo>
                  <a:cubicBezTo>
                    <a:pt x="4771" y="0"/>
                    <a:pt x="4735" y="11"/>
                    <a:pt x="4698" y="32"/>
                  </a:cubicBezTo>
                  <a:lnTo>
                    <a:pt x="1" y="2745"/>
                  </a:lnTo>
                  <a:lnTo>
                    <a:pt x="1" y="3463"/>
                  </a:lnTo>
                  <a:lnTo>
                    <a:pt x="4698" y="752"/>
                  </a:lnTo>
                  <a:cubicBezTo>
                    <a:pt x="4846" y="666"/>
                    <a:pt x="4967" y="434"/>
                    <a:pt x="4967" y="236"/>
                  </a:cubicBezTo>
                  <a:cubicBezTo>
                    <a:pt x="4967" y="89"/>
                    <a:pt x="4900" y="0"/>
                    <a:pt x="48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4"/>
            <p:cNvSpPr/>
            <p:nvPr/>
          </p:nvSpPr>
          <p:spPr>
            <a:xfrm rot="-565977">
              <a:off x="7990209" y="4180766"/>
              <a:ext cx="1004304" cy="566634"/>
            </a:xfrm>
            <a:custGeom>
              <a:avLst/>
              <a:gdLst/>
              <a:ahLst/>
              <a:cxnLst/>
              <a:rect l="l" t="t" r="r" b="b"/>
              <a:pathLst>
                <a:path w="6921" h="3905" extrusionOk="0">
                  <a:moveTo>
                    <a:pt x="4862" y="0"/>
                  </a:moveTo>
                  <a:lnTo>
                    <a:pt x="1" y="2732"/>
                  </a:lnTo>
                  <a:lnTo>
                    <a:pt x="2032" y="3904"/>
                  </a:lnTo>
                  <a:lnTo>
                    <a:pt x="6920" y="1189"/>
                  </a:lnTo>
                  <a:lnTo>
                    <a:pt x="48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4"/>
            <p:cNvSpPr/>
            <p:nvPr/>
          </p:nvSpPr>
          <p:spPr>
            <a:xfrm rot="-565977">
              <a:off x="8305345" y="4322142"/>
              <a:ext cx="720905" cy="502643"/>
            </a:xfrm>
            <a:custGeom>
              <a:avLst/>
              <a:gdLst/>
              <a:ahLst/>
              <a:cxnLst/>
              <a:rect l="l" t="t" r="r" b="b"/>
              <a:pathLst>
                <a:path w="4968" h="3464" extrusionOk="0">
                  <a:moveTo>
                    <a:pt x="4804" y="1"/>
                  </a:moveTo>
                  <a:cubicBezTo>
                    <a:pt x="4771" y="1"/>
                    <a:pt x="4735" y="11"/>
                    <a:pt x="4697" y="33"/>
                  </a:cubicBezTo>
                  <a:lnTo>
                    <a:pt x="0" y="2744"/>
                  </a:lnTo>
                  <a:lnTo>
                    <a:pt x="0" y="3464"/>
                  </a:lnTo>
                  <a:lnTo>
                    <a:pt x="4697" y="751"/>
                  </a:lnTo>
                  <a:cubicBezTo>
                    <a:pt x="4846" y="666"/>
                    <a:pt x="4967" y="435"/>
                    <a:pt x="4967" y="237"/>
                  </a:cubicBezTo>
                  <a:cubicBezTo>
                    <a:pt x="4966" y="89"/>
                    <a:pt x="4899" y="1"/>
                    <a:pt x="48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4"/>
            <p:cNvSpPr/>
            <p:nvPr/>
          </p:nvSpPr>
          <p:spPr>
            <a:xfrm rot="-565977">
              <a:off x="8036042" y="4631936"/>
              <a:ext cx="295008" cy="274538"/>
            </a:xfrm>
            <a:custGeom>
              <a:avLst/>
              <a:gdLst/>
              <a:ahLst/>
              <a:cxnLst/>
              <a:rect l="l" t="t" r="r" b="b"/>
              <a:pathLst>
                <a:path w="2033" h="1892" extrusionOk="0">
                  <a:moveTo>
                    <a:pt x="1" y="0"/>
                  </a:moveTo>
                  <a:lnTo>
                    <a:pt x="1" y="718"/>
                  </a:lnTo>
                  <a:lnTo>
                    <a:pt x="2032" y="1892"/>
                  </a:lnTo>
                  <a:lnTo>
                    <a:pt x="2032" y="117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4"/>
            <p:cNvSpPr/>
            <p:nvPr/>
          </p:nvSpPr>
          <p:spPr>
            <a:xfrm rot="-565977">
              <a:off x="8094359" y="4801415"/>
              <a:ext cx="205185" cy="173981"/>
            </a:xfrm>
            <a:custGeom>
              <a:avLst/>
              <a:gdLst/>
              <a:ahLst/>
              <a:cxnLst/>
              <a:rect l="l" t="t" r="r" b="b"/>
              <a:pathLst>
                <a:path w="1414" h="1199" extrusionOk="0">
                  <a:moveTo>
                    <a:pt x="1414" y="0"/>
                  </a:moveTo>
                  <a:lnTo>
                    <a:pt x="1" y="813"/>
                  </a:lnTo>
                  <a:lnTo>
                    <a:pt x="1" y="1198"/>
                  </a:lnTo>
                  <a:lnTo>
                    <a:pt x="1414" y="382"/>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4"/>
            <p:cNvSpPr/>
            <p:nvPr/>
          </p:nvSpPr>
          <p:spPr>
            <a:xfrm rot="-565977">
              <a:off x="7886976" y="4705778"/>
              <a:ext cx="400067" cy="230862"/>
            </a:xfrm>
            <a:custGeom>
              <a:avLst/>
              <a:gdLst/>
              <a:ahLst/>
              <a:cxnLst/>
              <a:rect l="l" t="t" r="r" b="b"/>
              <a:pathLst>
                <a:path w="2757" h="1591" extrusionOk="0">
                  <a:moveTo>
                    <a:pt x="1413" y="0"/>
                  </a:moveTo>
                  <a:lnTo>
                    <a:pt x="0" y="813"/>
                  </a:lnTo>
                  <a:lnTo>
                    <a:pt x="1344" y="1590"/>
                  </a:lnTo>
                  <a:lnTo>
                    <a:pt x="2757" y="777"/>
                  </a:lnTo>
                  <a:lnTo>
                    <a:pt x="14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4"/>
            <p:cNvSpPr/>
            <p:nvPr/>
          </p:nvSpPr>
          <p:spPr>
            <a:xfrm rot="-565977">
              <a:off x="8024400" y="4740838"/>
              <a:ext cx="108977" cy="62975"/>
            </a:xfrm>
            <a:custGeom>
              <a:avLst/>
              <a:gdLst/>
              <a:ahLst/>
              <a:cxnLst/>
              <a:rect l="l" t="t" r="r" b="b"/>
              <a:pathLst>
                <a:path w="751" h="434" extrusionOk="0">
                  <a:moveTo>
                    <a:pt x="386" y="1"/>
                  </a:moveTo>
                  <a:lnTo>
                    <a:pt x="1" y="222"/>
                  </a:lnTo>
                  <a:lnTo>
                    <a:pt x="367" y="433"/>
                  </a:lnTo>
                  <a:lnTo>
                    <a:pt x="751" y="213"/>
                  </a:lnTo>
                  <a:lnTo>
                    <a:pt x="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4"/>
            <p:cNvSpPr/>
            <p:nvPr/>
          </p:nvSpPr>
          <p:spPr>
            <a:xfrm rot="-565977">
              <a:off x="8115690" y="4775976"/>
              <a:ext cx="108977" cy="62830"/>
            </a:xfrm>
            <a:custGeom>
              <a:avLst/>
              <a:gdLst/>
              <a:ahLst/>
              <a:cxnLst/>
              <a:rect l="l" t="t" r="r" b="b"/>
              <a:pathLst>
                <a:path w="751" h="433" extrusionOk="0">
                  <a:moveTo>
                    <a:pt x="385" y="0"/>
                  </a:moveTo>
                  <a:lnTo>
                    <a:pt x="1" y="221"/>
                  </a:lnTo>
                  <a:lnTo>
                    <a:pt x="367" y="432"/>
                  </a:lnTo>
                  <a:lnTo>
                    <a:pt x="751" y="212"/>
                  </a:lnTo>
                  <a:lnTo>
                    <a:pt x="3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4"/>
            <p:cNvSpPr/>
            <p:nvPr/>
          </p:nvSpPr>
          <p:spPr>
            <a:xfrm rot="-565977">
              <a:off x="7902608" y="4839377"/>
              <a:ext cx="195027" cy="168757"/>
            </a:xfrm>
            <a:custGeom>
              <a:avLst/>
              <a:gdLst/>
              <a:ahLst/>
              <a:cxnLst/>
              <a:rect l="l" t="t" r="r" b="b"/>
              <a:pathLst>
                <a:path w="1344" h="1163" extrusionOk="0">
                  <a:moveTo>
                    <a:pt x="0" y="0"/>
                  </a:moveTo>
                  <a:lnTo>
                    <a:pt x="0" y="385"/>
                  </a:lnTo>
                  <a:lnTo>
                    <a:pt x="1344" y="1162"/>
                  </a:lnTo>
                  <a:lnTo>
                    <a:pt x="1344" y="77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4"/>
            <p:cNvSpPr/>
            <p:nvPr/>
          </p:nvSpPr>
          <p:spPr>
            <a:xfrm rot="-565977">
              <a:off x="7913909" y="4873008"/>
              <a:ext cx="176018" cy="118696"/>
            </a:xfrm>
            <a:custGeom>
              <a:avLst/>
              <a:gdLst/>
              <a:ahLst/>
              <a:cxnLst/>
              <a:rect l="l" t="t" r="r" b="b"/>
              <a:pathLst>
                <a:path w="1213" h="818" extrusionOk="0">
                  <a:moveTo>
                    <a:pt x="199" y="0"/>
                  </a:moveTo>
                  <a:lnTo>
                    <a:pt x="1" y="116"/>
                  </a:lnTo>
                  <a:lnTo>
                    <a:pt x="1213" y="818"/>
                  </a:lnTo>
                  <a:lnTo>
                    <a:pt x="1213" y="587"/>
                  </a:lnTo>
                  <a:lnTo>
                    <a:pt x="1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4"/>
            <p:cNvSpPr/>
            <p:nvPr/>
          </p:nvSpPr>
          <p:spPr>
            <a:xfrm rot="-565977">
              <a:off x="7905200" y="4869168"/>
              <a:ext cx="29022" cy="33664"/>
            </a:xfrm>
            <a:custGeom>
              <a:avLst/>
              <a:gdLst/>
              <a:ahLst/>
              <a:cxnLst/>
              <a:rect l="l" t="t" r="r" b="b"/>
              <a:pathLst>
                <a:path w="200" h="232" extrusionOk="0">
                  <a:moveTo>
                    <a:pt x="1" y="1"/>
                  </a:moveTo>
                  <a:lnTo>
                    <a:pt x="1" y="231"/>
                  </a:lnTo>
                  <a:lnTo>
                    <a:pt x="199" y="1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4"/>
            <p:cNvSpPr/>
            <p:nvPr/>
          </p:nvSpPr>
          <p:spPr>
            <a:xfrm rot="-565977">
              <a:off x="8442526" y="4240135"/>
              <a:ext cx="445922" cy="205178"/>
            </a:xfrm>
            <a:custGeom>
              <a:avLst/>
              <a:gdLst/>
              <a:ahLst/>
              <a:cxnLst/>
              <a:rect l="l" t="t" r="r" b="b"/>
              <a:pathLst>
                <a:path w="3073" h="1414" extrusionOk="0">
                  <a:moveTo>
                    <a:pt x="2083" y="435"/>
                  </a:moveTo>
                  <a:lnTo>
                    <a:pt x="2544" y="701"/>
                  </a:lnTo>
                  <a:lnTo>
                    <a:pt x="2463" y="747"/>
                  </a:lnTo>
                  <a:lnTo>
                    <a:pt x="2014" y="487"/>
                  </a:lnTo>
                  <a:lnTo>
                    <a:pt x="2083" y="435"/>
                  </a:lnTo>
                  <a:close/>
                  <a:moveTo>
                    <a:pt x="1926" y="537"/>
                  </a:moveTo>
                  <a:lnTo>
                    <a:pt x="2376" y="796"/>
                  </a:lnTo>
                  <a:lnTo>
                    <a:pt x="1953" y="1042"/>
                  </a:lnTo>
                  <a:lnTo>
                    <a:pt x="1493" y="776"/>
                  </a:lnTo>
                  <a:lnTo>
                    <a:pt x="1926" y="537"/>
                  </a:lnTo>
                  <a:close/>
                  <a:moveTo>
                    <a:pt x="1406" y="827"/>
                  </a:moveTo>
                  <a:lnTo>
                    <a:pt x="1865" y="1092"/>
                  </a:lnTo>
                  <a:lnTo>
                    <a:pt x="1790" y="1135"/>
                  </a:lnTo>
                  <a:lnTo>
                    <a:pt x="1320" y="865"/>
                  </a:lnTo>
                  <a:lnTo>
                    <a:pt x="1406" y="827"/>
                  </a:lnTo>
                  <a:close/>
                  <a:moveTo>
                    <a:pt x="1835" y="1"/>
                  </a:moveTo>
                  <a:cubicBezTo>
                    <a:pt x="1692" y="1"/>
                    <a:pt x="1585" y="35"/>
                    <a:pt x="1585" y="35"/>
                  </a:cubicBezTo>
                  <a:lnTo>
                    <a:pt x="849" y="447"/>
                  </a:lnTo>
                  <a:cubicBezTo>
                    <a:pt x="849" y="447"/>
                    <a:pt x="545" y="320"/>
                    <a:pt x="349" y="320"/>
                  </a:cubicBezTo>
                  <a:cubicBezTo>
                    <a:pt x="332" y="320"/>
                    <a:pt x="316" y="321"/>
                    <a:pt x="301" y="323"/>
                  </a:cubicBezTo>
                  <a:cubicBezTo>
                    <a:pt x="76" y="355"/>
                    <a:pt x="0" y="479"/>
                    <a:pt x="0" y="479"/>
                  </a:cubicBezTo>
                  <a:lnTo>
                    <a:pt x="116" y="506"/>
                  </a:lnTo>
                  <a:cubicBezTo>
                    <a:pt x="116" y="506"/>
                    <a:pt x="125" y="698"/>
                    <a:pt x="111" y="786"/>
                  </a:cubicBezTo>
                  <a:cubicBezTo>
                    <a:pt x="99" y="863"/>
                    <a:pt x="134" y="880"/>
                    <a:pt x="204" y="881"/>
                  </a:cubicBezTo>
                  <a:cubicBezTo>
                    <a:pt x="205" y="881"/>
                    <a:pt x="205" y="881"/>
                    <a:pt x="206" y="881"/>
                  </a:cubicBezTo>
                  <a:cubicBezTo>
                    <a:pt x="322" y="881"/>
                    <a:pt x="321" y="772"/>
                    <a:pt x="321" y="772"/>
                  </a:cubicBezTo>
                  <a:cubicBezTo>
                    <a:pt x="321" y="772"/>
                    <a:pt x="426" y="765"/>
                    <a:pt x="482" y="721"/>
                  </a:cubicBezTo>
                  <a:cubicBezTo>
                    <a:pt x="537" y="677"/>
                    <a:pt x="531" y="643"/>
                    <a:pt x="531" y="643"/>
                  </a:cubicBezTo>
                  <a:lnTo>
                    <a:pt x="531" y="643"/>
                  </a:lnTo>
                  <a:cubicBezTo>
                    <a:pt x="531" y="643"/>
                    <a:pt x="852" y="865"/>
                    <a:pt x="980" y="881"/>
                  </a:cubicBezTo>
                  <a:cubicBezTo>
                    <a:pt x="1108" y="896"/>
                    <a:pt x="1204" y="898"/>
                    <a:pt x="1204" y="898"/>
                  </a:cubicBezTo>
                  <a:lnTo>
                    <a:pt x="1703" y="1186"/>
                  </a:lnTo>
                  <a:lnTo>
                    <a:pt x="1386" y="1368"/>
                  </a:lnTo>
                  <a:lnTo>
                    <a:pt x="1464" y="1413"/>
                  </a:lnTo>
                  <a:lnTo>
                    <a:pt x="1594" y="1338"/>
                  </a:lnTo>
                  <a:cubicBezTo>
                    <a:pt x="1599" y="1346"/>
                    <a:pt x="1607" y="1353"/>
                    <a:pt x="1617" y="1359"/>
                  </a:cubicBezTo>
                  <a:cubicBezTo>
                    <a:pt x="1638" y="1371"/>
                    <a:pt x="1664" y="1377"/>
                    <a:pt x="1689" y="1377"/>
                  </a:cubicBezTo>
                  <a:cubicBezTo>
                    <a:pt x="1711" y="1377"/>
                    <a:pt x="1731" y="1373"/>
                    <a:pt x="1746" y="1364"/>
                  </a:cubicBezTo>
                  <a:cubicBezTo>
                    <a:pt x="1778" y="1346"/>
                    <a:pt x="1774" y="1312"/>
                    <a:pt x="1737" y="1291"/>
                  </a:cubicBezTo>
                  <a:cubicBezTo>
                    <a:pt x="1725" y="1284"/>
                    <a:pt x="1713" y="1279"/>
                    <a:pt x="1701" y="1277"/>
                  </a:cubicBezTo>
                  <a:lnTo>
                    <a:pt x="2831" y="624"/>
                  </a:lnTo>
                  <a:cubicBezTo>
                    <a:pt x="2836" y="632"/>
                    <a:pt x="2844" y="639"/>
                    <a:pt x="2855" y="644"/>
                  </a:cubicBezTo>
                  <a:cubicBezTo>
                    <a:pt x="2875" y="657"/>
                    <a:pt x="2902" y="663"/>
                    <a:pt x="2927" y="663"/>
                  </a:cubicBezTo>
                  <a:cubicBezTo>
                    <a:pt x="2947" y="663"/>
                    <a:pt x="2967" y="659"/>
                    <a:pt x="2982" y="650"/>
                  </a:cubicBezTo>
                  <a:cubicBezTo>
                    <a:pt x="3015" y="631"/>
                    <a:pt x="3010" y="598"/>
                    <a:pt x="2973" y="577"/>
                  </a:cubicBezTo>
                  <a:cubicBezTo>
                    <a:pt x="2963" y="570"/>
                    <a:pt x="2951" y="565"/>
                    <a:pt x="2937" y="563"/>
                  </a:cubicBezTo>
                  <a:lnTo>
                    <a:pt x="3072" y="485"/>
                  </a:lnTo>
                  <a:lnTo>
                    <a:pt x="2994" y="440"/>
                  </a:lnTo>
                  <a:lnTo>
                    <a:pt x="2623" y="654"/>
                  </a:lnTo>
                  <a:lnTo>
                    <a:pt x="2144" y="377"/>
                  </a:lnTo>
                  <a:cubicBezTo>
                    <a:pt x="2144" y="377"/>
                    <a:pt x="2068" y="249"/>
                    <a:pt x="1960" y="177"/>
                  </a:cubicBezTo>
                  <a:cubicBezTo>
                    <a:pt x="1911" y="144"/>
                    <a:pt x="1830" y="113"/>
                    <a:pt x="1756" y="87"/>
                  </a:cubicBezTo>
                  <a:lnTo>
                    <a:pt x="1756" y="87"/>
                  </a:lnTo>
                  <a:cubicBezTo>
                    <a:pt x="1836" y="96"/>
                    <a:pt x="1936" y="108"/>
                    <a:pt x="1987" y="124"/>
                  </a:cubicBezTo>
                  <a:cubicBezTo>
                    <a:pt x="2077" y="154"/>
                    <a:pt x="2356" y="315"/>
                    <a:pt x="2356" y="315"/>
                  </a:cubicBezTo>
                  <a:lnTo>
                    <a:pt x="2496" y="234"/>
                  </a:lnTo>
                  <a:cubicBezTo>
                    <a:pt x="2496" y="234"/>
                    <a:pt x="2358" y="142"/>
                    <a:pt x="2103" y="46"/>
                  </a:cubicBezTo>
                  <a:cubicBezTo>
                    <a:pt x="2010" y="12"/>
                    <a:pt x="1917"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4"/>
            <p:cNvSpPr/>
            <p:nvPr/>
          </p:nvSpPr>
          <p:spPr>
            <a:xfrm rot="-565977">
              <a:off x="8116840" y="4620368"/>
              <a:ext cx="102593" cy="59058"/>
            </a:xfrm>
            <a:custGeom>
              <a:avLst/>
              <a:gdLst/>
              <a:ahLst/>
              <a:cxnLst/>
              <a:rect l="l" t="t" r="r" b="b"/>
              <a:pathLst>
                <a:path w="707" h="407" extrusionOk="0">
                  <a:moveTo>
                    <a:pt x="331" y="0"/>
                  </a:moveTo>
                  <a:lnTo>
                    <a:pt x="0" y="191"/>
                  </a:lnTo>
                  <a:lnTo>
                    <a:pt x="94" y="245"/>
                  </a:lnTo>
                  <a:lnTo>
                    <a:pt x="212" y="177"/>
                  </a:lnTo>
                  <a:lnTo>
                    <a:pt x="610" y="407"/>
                  </a:lnTo>
                  <a:lnTo>
                    <a:pt x="706" y="351"/>
                  </a:lnTo>
                  <a:lnTo>
                    <a:pt x="308" y="121"/>
                  </a:lnTo>
                  <a:lnTo>
                    <a:pt x="425" y="53"/>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4"/>
            <p:cNvSpPr/>
            <p:nvPr/>
          </p:nvSpPr>
          <p:spPr>
            <a:xfrm rot="-565977">
              <a:off x="8169398" y="4584268"/>
              <a:ext cx="120586" cy="61234"/>
            </a:xfrm>
            <a:custGeom>
              <a:avLst/>
              <a:gdLst/>
              <a:ahLst/>
              <a:cxnLst/>
              <a:rect l="l" t="t" r="r" b="b"/>
              <a:pathLst>
                <a:path w="831" h="422" extrusionOk="0">
                  <a:moveTo>
                    <a:pt x="314" y="79"/>
                  </a:moveTo>
                  <a:cubicBezTo>
                    <a:pt x="335" y="79"/>
                    <a:pt x="355" y="85"/>
                    <a:pt x="377" y="98"/>
                  </a:cubicBezTo>
                  <a:cubicBezTo>
                    <a:pt x="425" y="125"/>
                    <a:pt x="423" y="155"/>
                    <a:pt x="372" y="184"/>
                  </a:cubicBezTo>
                  <a:lnTo>
                    <a:pt x="324" y="212"/>
                  </a:lnTo>
                  <a:lnTo>
                    <a:pt x="185" y="133"/>
                  </a:lnTo>
                  <a:lnTo>
                    <a:pt x="235" y="104"/>
                  </a:lnTo>
                  <a:cubicBezTo>
                    <a:pt x="262" y="88"/>
                    <a:pt x="288" y="79"/>
                    <a:pt x="314" y="79"/>
                  </a:cubicBezTo>
                  <a:close/>
                  <a:moveTo>
                    <a:pt x="322" y="0"/>
                  </a:moveTo>
                  <a:cubicBezTo>
                    <a:pt x="261" y="0"/>
                    <a:pt x="204" y="20"/>
                    <a:pt x="154" y="49"/>
                  </a:cubicBezTo>
                  <a:lnTo>
                    <a:pt x="1" y="138"/>
                  </a:lnTo>
                  <a:lnTo>
                    <a:pt x="493" y="422"/>
                  </a:lnTo>
                  <a:lnTo>
                    <a:pt x="589" y="366"/>
                  </a:lnTo>
                  <a:lnTo>
                    <a:pt x="412" y="263"/>
                  </a:lnTo>
                  <a:lnTo>
                    <a:pt x="465" y="234"/>
                  </a:lnTo>
                  <a:lnTo>
                    <a:pt x="723" y="289"/>
                  </a:lnTo>
                  <a:lnTo>
                    <a:pt x="831" y="227"/>
                  </a:lnTo>
                  <a:lnTo>
                    <a:pt x="538" y="169"/>
                  </a:lnTo>
                  <a:cubicBezTo>
                    <a:pt x="559" y="129"/>
                    <a:pt x="545" y="84"/>
                    <a:pt x="471" y="42"/>
                  </a:cubicBezTo>
                  <a:cubicBezTo>
                    <a:pt x="420" y="13"/>
                    <a:pt x="370"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4"/>
            <p:cNvSpPr/>
            <p:nvPr/>
          </p:nvSpPr>
          <p:spPr>
            <a:xfrm rot="-565977">
              <a:off x="8227936" y="4539867"/>
              <a:ext cx="107236" cy="55430"/>
            </a:xfrm>
            <a:custGeom>
              <a:avLst/>
              <a:gdLst/>
              <a:ahLst/>
              <a:cxnLst/>
              <a:rect l="l" t="t" r="r" b="b"/>
              <a:pathLst>
                <a:path w="739" h="382" extrusionOk="0">
                  <a:moveTo>
                    <a:pt x="288" y="81"/>
                  </a:moveTo>
                  <a:cubicBezTo>
                    <a:pt x="339" y="81"/>
                    <a:pt x="400" y="99"/>
                    <a:pt x="461" y="136"/>
                  </a:cubicBezTo>
                  <a:cubicBezTo>
                    <a:pt x="560" y="192"/>
                    <a:pt x="586" y="249"/>
                    <a:pt x="528" y="283"/>
                  </a:cubicBezTo>
                  <a:cubicBezTo>
                    <a:pt x="508" y="295"/>
                    <a:pt x="483" y="300"/>
                    <a:pt x="454" y="300"/>
                  </a:cubicBezTo>
                  <a:cubicBezTo>
                    <a:pt x="400" y="300"/>
                    <a:pt x="336" y="281"/>
                    <a:pt x="272" y="245"/>
                  </a:cubicBezTo>
                  <a:cubicBezTo>
                    <a:pt x="174" y="189"/>
                    <a:pt x="152" y="132"/>
                    <a:pt x="210" y="100"/>
                  </a:cubicBezTo>
                  <a:cubicBezTo>
                    <a:pt x="231" y="87"/>
                    <a:pt x="258" y="81"/>
                    <a:pt x="288" y="81"/>
                  </a:cubicBezTo>
                  <a:close/>
                  <a:moveTo>
                    <a:pt x="290" y="1"/>
                  </a:moveTo>
                  <a:cubicBezTo>
                    <a:pt x="224" y="1"/>
                    <a:pt x="164" y="16"/>
                    <a:pt x="114" y="44"/>
                  </a:cubicBezTo>
                  <a:cubicBezTo>
                    <a:pt x="0" y="110"/>
                    <a:pt x="13" y="209"/>
                    <a:pt x="174" y="301"/>
                  </a:cubicBezTo>
                  <a:cubicBezTo>
                    <a:pt x="266" y="355"/>
                    <a:pt x="363" y="381"/>
                    <a:pt x="450" y="381"/>
                  </a:cubicBezTo>
                  <a:cubicBezTo>
                    <a:pt x="515" y="381"/>
                    <a:pt x="575" y="367"/>
                    <a:pt x="624" y="338"/>
                  </a:cubicBezTo>
                  <a:cubicBezTo>
                    <a:pt x="739" y="272"/>
                    <a:pt x="721" y="171"/>
                    <a:pt x="560" y="78"/>
                  </a:cubicBezTo>
                  <a:cubicBezTo>
                    <a:pt x="469" y="26"/>
                    <a:pt x="37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4"/>
            <p:cNvSpPr/>
            <p:nvPr/>
          </p:nvSpPr>
          <p:spPr>
            <a:xfrm rot="-565977">
              <a:off x="8294361" y="4498111"/>
              <a:ext cx="80681" cy="58913"/>
            </a:xfrm>
            <a:custGeom>
              <a:avLst/>
              <a:gdLst/>
              <a:ahLst/>
              <a:cxnLst/>
              <a:rect l="l" t="t" r="r" b="b"/>
              <a:pathLst>
                <a:path w="556" h="406" extrusionOk="0">
                  <a:moveTo>
                    <a:pt x="97" y="0"/>
                  </a:moveTo>
                  <a:lnTo>
                    <a:pt x="0" y="57"/>
                  </a:lnTo>
                  <a:lnTo>
                    <a:pt x="320" y="240"/>
                  </a:lnTo>
                  <a:cubicBezTo>
                    <a:pt x="385" y="279"/>
                    <a:pt x="387" y="301"/>
                    <a:pt x="352" y="320"/>
                  </a:cubicBezTo>
                  <a:cubicBezTo>
                    <a:pt x="340" y="328"/>
                    <a:pt x="320" y="333"/>
                    <a:pt x="297" y="333"/>
                  </a:cubicBezTo>
                  <a:cubicBezTo>
                    <a:pt x="281" y="333"/>
                    <a:pt x="263" y="331"/>
                    <a:pt x="244" y="327"/>
                  </a:cubicBezTo>
                  <a:lnTo>
                    <a:pt x="234" y="397"/>
                  </a:lnTo>
                  <a:cubicBezTo>
                    <a:pt x="264" y="402"/>
                    <a:pt x="291" y="405"/>
                    <a:pt x="318" y="405"/>
                  </a:cubicBezTo>
                  <a:cubicBezTo>
                    <a:pt x="371" y="405"/>
                    <a:pt x="418" y="394"/>
                    <a:pt x="461" y="369"/>
                  </a:cubicBezTo>
                  <a:cubicBezTo>
                    <a:pt x="555" y="315"/>
                    <a:pt x="520" y="245"/>
                    <a:pt x="425" y="190"/>
                  </a:cubicBezTo>
                  <a:lnTo>
                    <a:pt x="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4"/>
            <p:cNvSpPr/>
            <p:nvPr/>
          </p:nvSpPr>
          <p:spPr>
            <a:xfrm rot="-565977">
              <a:off x="8329537" y="4465348"/>
              <a:ext cx="107526" cy="62250"/>
            </a:xfrm>
            <a:custGeom>
              <a:avLst/>
              <a:gdLst/>
              <a:ahLst/>
              <a:cxnLst/>
              <a:rect l="l" t="t" r="r" b="b"/>
              <a:pathLst>
                <a:path w="741" h="429" extrusionOk="0">
                  <a:moveTo>
                    <a:pt x="140" y="84"/>
                  </a:moveTo>
                  <a:cubicBezTo>
                    <a:pt x="203" y="107"/>
                    <a:pt x="273" y="134"/>
                    <a:pt x="334" y="155"/>
                  </a:cubicBezTo>
                  <a:lnTo>
                    <a:pt x="389" y="175"/>
                  </a:lnTo>
                  <a:lnTo>
                    <a:pt x="298" y="228"/>
                  </a:lnTo>
                  <a:lnTo>
                    <a:pt x="263" y="195"/>
                  </a:lnTo>
                  <a:cubicBezTo>
                    <a:pt x="226" y="161"/>
                    <a:pt x="181" y="120"/>
                    <a:pt x="138" y="85"/>
                  </a:cubicBezTo>
                  <a:lnTo>
                    <a:pt x="140" y="84"/>
                  </a:lnTo>
                  <a:close/>
                  <a:moveTo>
                    <a:pt x="116" y="1"/>
                  </a:moveTo>
                  <a:lnTo>
                    <a:pt x="1" y="67"/>
                  </a:lnTo>
                  <a:lnTo>
                    <a:pt x="358" y="429"/>
                  </a:lnTo>
                  <a:lnTo>
                    <a:pt x="456" y="371"/>
                  </a:lnTo>
                  <a:lnTo>
                    <a:pt x="366" y="289"/>
                  </a:lnTo>
                  <a:lnTo>
                    <a:pt x="496" y="213"/>
                  </a:lnTo>
                  <a:lnTo>
                    <a:pt x="639" y="266"/>
                  </a:lnTo>
                  <a:lnTo>
                    <a:pt x="740" y="207"/>
                  </a:lnTo>
                  <a:lnTo>
                    <a:pt x="1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4"/>
            <p:cNvSpPr/>
            <p:nvPr/>
          </p:nvSpPr>
          <p:spPr>
            <a:xfrm rot="-565977">
              <a:off x="8364951" y="4415094"/>
              <a:ext cx="119861" cy="69215"/>
            </a:xfrm>
            <a:custGeom>
              <a:avLst/>
              <a:gdLst/>
              <a:ahLst/>
              <a:cxnLst/>
              <a:rect l="l" t="t" r="r" b="b"/>
              <a:pathLst>
                <a:path w="826" h="477" extrusionOk="0">
                  <a:moveTo>
                    <a:pt x="334" y="1"/>
                  </a:moveTo>
                  <a:lnTo>
                    <a:pt x="243" y="54"/>
                  </a:lnTo>
                  <a:lnTo>
                    <a:pt x="416" y="154"/>
                  </a:lnTo>
                  <a:cubicBezTo>
                    <a:pt x="475" y="186"/>
                    <a:pt x="551" y="222"/>
                    <a:pt x="609" y="250"/>
                  </a:cubicBezTo>
                  <a:lnTo>
                    <a:pt x="605" y="252"/>
                  </a:lnTo>
                  <a:lnTo>
                    <a:pt x="454" y="213"/>
                  </a:lnTo>
                  <a:lnTo>
                    <a:pt x="100" y="136"/>
                  </a:lnTo>
                  <a:lnTo>
                    <a:pt x="0" y="193"/>
                  </a:lnTo>
                  <a:lnTo>
                    <a:pt x="491" y="477"/>
                  </a:lnTo>
                  <a:lnTo>
                    <a:pt x="584" y="424"/>
                  </a:lnTo>
                  <a:lnTo>
                    <a:pt x="409" y="323"/>
                  </a:lnTo>
                  <a:cubicBezTo>
                    <a:pt x="352" y="290"/>
                    <a:pt x="279" y="256"/>
                    <a:pt x="219" y="227"/>
                  </a:cubicBezTo>
                  <a:lnTo>
                    <a:pt x="222" y="226"/>
                  </a:lnTo>
                  <a:lnTo>
                    <a:pt x="371" y="263"/>
                  </a:lnTo>
                  <a:lnTo>
                    <a:pt x="727" y="341"/>
                  </a:lnTo>
                  <a:lnTo>
                    <a:pt x="826" y="284"/>
                  </a:lnTo>
                  <a:lnTo>
                    <a:pt x="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4"/>
            <p:cNvSpPr/>
            <p:nvPr/>
          </p:nvSpPr>
          <p:spPr>
            <a:xfrm rot="-565977">
              <a:off x="8228389" y="4654374"/>
              <a:ext cx="120876" cy="69795"/>
            </a:xfrm>
            <a:custGeom>
              <a:avLst/>
              <a:gdLst/>
              <a:ahLst/>
              <a:cxnLst/>
              <a:rect l="l" t="t" r="r" b="b"/>
              <a:pathLst>
                <a:path w="833" h="481" extrusionOk="0">
                  <a:moveTo>
                    <a:pt x="340" y="1"/>
                  </a:moveTo>
                  <a:lnTo>
                    <a:pt x="245" y="56"/>
                  </a:lnTo>
                  <a:lnTo>
                    <a:pt x="434" y="165"/>
                  </a:lnTo>
                  <a:lnTo>
                    <a:pt x="286" y="249"/>
                  </a:lnTo>
                  <a:lnTo>
                    <a:pt x="97" y="140"/>
                  </a:lnTo>
                  <a:lnTo>
                    <a:pt x="0" y="196"/>
                  </a:lnTo>
                  <a:lnTo>
                    <a:pt x="492" y="480"/>
                  </a:lnTo>
                  <a:lnTo>
                    <a:pt x="589" y="424"/>
                  </a:lnTo>
                  <a:lnTo>
                    <a:pt x="384" y="306"/>
                  </a:lnTo>
                  <a:lnTo>
                    <a:pt x="531" y="221"/>
                  </a:lnTo>
                  <a:lnTo>
                    <a:pt x="736" y="339"/>
                  </a:lnTo>
                  <a:lnTo>
                    <a:pt x="832" y="284"/>
                  </a:lnTo>
                  <a:lnTo>
                    <a:pt x="3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4"/>
            <p:cNvSpPr/>
            <p:nvPr/>
          </p:nvSpPr>
          <p:spPr>
            <a:xfrm rot="-565977">
              <a:off x="8292248" y="4614484"/>
              <a:ext cx="107381" cy="55285"/>
            </a:xfrm>
            <a:custGeom>
              <a:avLst/>
              <a:gdLst/>
              <a:ahLst/>
              <a:cxnLst/>
              <a:rect l="l" t="t" r="r" b="b"/>
              <a:pathLst>
                <a:path w="740" h="381" extrusionOk="0">
                  <a:moveTo>
                    <a:pt x="289" y="81"/>
                  </a:moveTo>
                  <a:cubicBezTo>
                    <a:pt x="340" y="81"/>
                    <a:pt x="401" y="99"/>
                    <a:pt x="463" y="134"/>
                  </a:cubicBezTo>
                  <a:cubicBezTo>
                    <a:pt x="562" y="192"/>
                    <a:pt x="588" y="249"/>
                    <a:pt x="529" y="283"/>
                  </a:cubicBezTo>
                  <a:cubicBezTo>
                    <a:pt x="509" y="295"/>
                    <a:pt x="483" y="300"/>
                    <a:pt x="454" y="300"/>
                  </a:cubicBezTo>
                  <a:cubicBezTo>
                    <a:pt x="401" y="300"/>
                    <a:pt x="337" y="281"/>
                    <a:pt x="273" y="245"/>
                  </a:cubicBezTo>
                  <a:cubicBezTo>
                    <a:pt x="175" y="187"/>
                    <a:pt x="154" y="132"/>
                    <a:pt x="211" y="100"/>
                  </a:cubicBezTo>
                  <a:cubicBezTo>
                    <a:pt x="233" y="87"/>
                    <a:pt x="259" y="81"/>
                    <a:pt x="289" y="81"/>
                  </a:cubicBezTo>
                  <a:close/>
                  <a:moveTo>
                    <a:pt x="291" y="0"/>
                  </a:moveTo>
                  <a:cubicBezTo>
                    <a:pt x="225" y="0"/>
                    <a:pt x="165" y="15"/>
                    <a:pt x="116" y="43"/>
                  </a:cubicBezTo>
                  <a:cubicBezTo>
                    <a:pt x="1" y="110"/>
                    <a:pt x="14" y="209"/>
                    <a:pt x="174" y="301"/>
                  </a:cubicBezTo>
                  <a:cubicBezTo>
                    <a:pt x="267" y="354"/>
                    <a:pt x="364" y="380"/>
                    <a:pt x="452" y="380"/>
                  </a:cubicBezTo>
                  <a:cubicBezTo>
                    <a:pt x="517" y="380"/>
                    <a:pt x="576" y="366"/>
                    <a:pt x="625" y="338"/>
                  </a:cubicBezTo>
                  <a:cubicBezTo>
                    <a:pt x="740" y="272"/>
                    <a:pt x="722" y="170"/>
                    <a:pt x="562" y="78"/>
                  </a:cubicBezTo>
                  <a:cubicBezTo>
                    <a:pt x="471" y="26"/>
                    <a:pt x="376"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4"/>
            <p:cNvSpPr/>
            <p:nvPr/>
          </p:nvSpPr>
          <p:spPr>
            <a:xfrm rot="-565977">
              <a:off x="8343614" y="4568719"/>
              <a:ext cx="120441" cy="61089"/>
            </a:xfrm>
            <a:custGeom>
              <a:avLst/>
              <a:gdLst/>
              <a:ahLst/>
              <a:cxnLst/>
              <a:rect l="l" t="t" r="r" b="b"/>
              <a:pathLst>
                <a:path w="830" h="421" extrusionOk="0">
                  <a:moveTo>
                    <a:pt x="315" y="79"/>
                  </a:moveTo>
                  <a:cubicBezTo>
                    <a:pt x="335" y="79"/>
                    <a:pt x="355" y="84"/>
                    <a:pt x="376" y="97"/>
                  </a:cubicBezTo>
                  <a:cubicBezTo>
                    <a:pt x="425" y="125"/>
                    <a:pt x="423" y="155"/>
                    <a:pt x="372" y="185"/>
                  </a:cubicBezTo>
                  <a:lnTo>
                    <a:pt x="322" y="213"/>
                  </a:lnTo>
                  <a:lnTo>
                    <a:pt x="185" y="133"/>
                  </a:lnTo>
                  <a:lnTo>
                    <a:pt x="233" y="105"/>
                  </a:lnTo>
                  <a:cubicBezTo>
                    <a:pt x="262" y="88"/>
                    <a:pt x="288" y="79"/>
                    <a:pt x="315" y="79"/>
                  </a:cubicBezTo>
                  <a:close/>
                  <a:moveTo>
                    <a:pt x="321" y="1"/>
                  </a:moveTo>
                  <a:cubicBezTo>
                    <a:pt x="261" y="1"/>
                    <a:pt x="204" y="20"/>
                    <a:pt x="153" y="49"/>
                  </a:cubicBezTo>
                  <a:lnTo>
                    <a:pt x="0" y="137"/>
                  </a:lnTo>
                  <a:lnTo>
                    <a:pt x="491" y="421"/>
                  </a:lnTo>
                  <a:lnTo>
                    <a:pt x="588" y="366"/>
                  </a:lnTo>
                  <a:lnTo>
                    <a:pt x="411" y="263"/>
                  </a:lnTo>
                  <a:lnTo>
                    <a:pt x="463" y="233"/>
                  </a:lnTo>
                  <a:lnTo>
                    <a:pt x="722" y="288"/>
                  </a:lnTo>
                  <a:lnTo>
                    <a:pt x="829" y="226"/>
                  </a:lnTo>
                  <a:lnTo>
                    <a:pt x="537" y="168"/>
                  </a:lnTo>
                  <a:cubicBezTo>
                    <a:pt x="559" y="128"/>
                    <a:pt x="543" y="84"/>
                    <a:pt x="471" y="43"/>
                  </a:cubicBezTo>
                  <a:cubicBezTo>
                    <a:pt x="419" y="13"/>
                    <a:pt x="369"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4"/>
            <p:cNvSpPr/>
            <p:nvPr/>
          </p:nvSpPr>
          <p:spPr>
            <a:xfrm rot="-565977">
              <a:off x="8400647" y="4528849"/>
              <a:ext cx="99981" cy="57026"/>
            </a:xfrm>
            <a:custGeom>
              <a:avLst/>
              <a:gdLst/>
              <a:ahLst/>
              <a:cxnLst/>
              <a:rect l="l" t="t" r="r" b="b"/>
              <a:pathLst>
                <a:path w="689" h="393" extrusionOk="0">
                  <a:moveTo>
                    <a:pt x="271" y="0"/>
                  </a:moveTo>
                  <a:cubicBezTo>
                    <a:pt x="199" y="0"/>
                    <a:pt x="133" y="16"/>
                    <a:pt x="88" y="42"/>
                  </a:cubicBezTo>
                  <a:cubicBezTo>
                    <a:pt x="0" y="93"/>
                    <a:pt x="1" y="167"/>
                    <a:pt x="83" y="214"/>
                  </a:cubicBezTo>
                  <a:cubicBezTo>
                    <a:pt x="128" y="240"/>
                    <a:pt x="179" y="250"/>
                    <a:pt x="226" y="250"/>
                  </a:cubicBezTo>
                  <a:cubicBezTo>
                    <a:pt x="253" y="250"/>
                    <a:pt x="280" y="247"/>
                    <a:pt x="303" y="242"/>
                  </a:cubicBezTo>
                  <a:lnTo>
                    <a:pt x="385" y="226"/>
                  </a:lnTo>
                  <a:cubicBezTo>
                    <a:pt x="417" y="219"/>
                    <a:pt x="441" y="214"/>
                    <a:pt x="463" y="214"/>
                  </a:cubicBezTo>
                  <a:cubicBezTo>
                    <a:pt x="478" y="214"/>
                    <a:pt x="492" y="217"/>
                    <a:pt x="506" y="225"/>
                  </a:cubicBezTo>
                  <a:cubicBezTo>
                    <a:pt x="535" y="242"/>
                    <a:pt x="534" y="263"/>
                    <a:pt x="493" y="287"/>
                  </a:cubicBezTo>
                  <a:cubicBezTo>
                    <a:pt x="458" y="307"/>
                    <a:pt x="399" y="317"/>
                    <a:pt x="338" y="317"/>
                  </a:cubicBezTo>
                  <a:lnTo>
                    <a:pt x="358" y="392"/>
                  </a:lnTo>
                  <a:cubicBezTo>
                    <a:pt x="363" y="393"/>
                    <a:pt x="367" y="393"/>
                    <a:pt x="372" y="393"/>
                  </a:cubicBezTo>
                  <a:cubicBezTo>
                    <a:pt x="457" y="393"/>
                    <a:pt x="534" y="373"/>
                    <a:pt x="587" y="343"/>
                  </a:cubicBezTo>
                  <a:cubicBezTo>
                    <a:pt x="688" y="284"/>
                    <a:pt x="677" y="209"/>
                    <a:pt x="595" y="163"/>
                  </a:cubicBezTo>
                  <a:cubicBezTo>
                    <a:pt x="549" y="136"/>
                    <a:pt x="502" y="125"/>
                    <a:pt x="454" y="125"/>
                  </a:cubicBezTo>
                  <a:cubicBezTo>
                    <a:pt x="429" y="125"/>
                    <a:pt x="403" y="128"/>
                    <a:pt x="377" y="133"/>
                  </a:cubicBezTo>
                  <a:lnTo>
                    <a:pt x="297" y="150"/>
                  </a:lnTo>
                  <a:cubicBezTo>
                    <a:pt x="264" y="157"/>
                    <a:pt x="236" y="164"/>
                    <a:pt x="213" y="164"/>
                  </a:cubicBezTo>
                  <a:cubicBezTo>
                    <a:pt x="198" y="164"/>
                    <a:pt x="185" y="161"/>
                    <a:pt x="173" y="155"/>
                  </a:cubicBezTo>
                  <a:cubicBezTo>
                    <a:pt x="146" y="138"/>
                    <a:pt x="151" y="117"/>
                    <a:pt x="184" y="97"/>
                  </a:cubicBezTo>
                  <a:cubicBezTo>
                    <a:pt x="217" y="78"/>
                    <a:pt x="259" y="70"/>
                    <a:pt x="312" y="69"/>
                  </a:cubicBezTo>
                  <a:lnTo>
                    <a:pt x="291" y="1"/>
                  </a:lnTo>
                  <a:cubicBezTo>
                    <a:pt x="284" y="0"/>
                    <a:pt x="277"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4"/>
            <p:cNvSpPr/>
            <p:nvPr/>
          </p:nvSpPr>
          <p:spPr>
            <a:xfrm rot="-565977">
              <a:off x="8440932" y="4486853"/>
              <a:ext cx="111154" cy="63701"/>
            </a:xfrm>
            <a:custGeom>
              <a:avLst/>
              <a:gdLst/>
              <a:ahLst/>
              <a:cxnLst/>
              <a:rect l="l" t="t" r="r" b="b"/>
              <a:pathLst>
                <a:path w="766" h="439" extrusionOk="0">
                  <a:moveTo>
                    <a:pt x="267" y="0"/>
                  </a:moveTo>
                  <a:lnTo>
                    <a:pt x="1" y="155"/>
                  </a:lnTo>
                  <a:lnTo>
                    <a:pt x="492" y="438"/>
                  </a:lnTo>
                  <a:lnTo>
                    <a:pt x="765" y="280"/>
                  </a:lnTo>
                  <a:lnTo>
                    <a:pt x="672" y="226"/>
                  </a:lnTo>
                  <a:lnTo>
                    <a:pt x="495" y="328"/>
                  </a:lnTo>
                  <a:lnTo>
                    <a:pt x="382" y="263"/>
                  </a:lnTo>
                  <a:lnTo>
                    <a:pt x="528" y="179"/>
                  </a:lnTo>
                  <a:lnTo>
                    <a:pt x="434" y="125"/>
                  </a:lnTo>
                  <a:lnTo>
                    <a:pt x="290" y="210"/>
                  </a:lnTo>
                  <a:lnTo>
                    <a:pt x="191" y="152"/>
                  </a:lnTo>
                  <a:lnTo>
                    <a:pt x="361" y="54"/>
                  </a:lnTo>
                  <a:lnTo>
                    <a:pt x="2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4"/>
            <p:cNvSpPr/>
            <p:nvPr/>
          </p:nvSpPr>
          <p:spPr>
            <a:xfrm rot="-565977">
              <a:off x="7588729" y="3830192"/>
              <a:ext cx="720615" cy="502643"/>
            </a:xfrm>
            <a:custGeom>
              <a:avLst/>
              <a:gdLst/>
              <a:ahLst/>
              <a:cxnLst/>
              <a:rect l="l" t="t" r="r" b="b"/>
              <a:pathLst>
                <a:path w="4966" h="3464" extrusionOk="0">
                  <a:moveTo>
                    <a:pt x="4803" y="1"/>
                  </a:moveTo>
                  <a:cubicBezTo>
                    <a:pt x="4771" y="1"/>
                    <a:pt x="4735" y="11"/>
                    <a:pt x="4697" y="33"/>
                  </a:cubicBezTo>
                  <a:lnTo>
                    <a:pt x="0" y="2744"/>
                  </a:lnTo>
                  <a:lnTo>
                    <a:pt x="0" y="3464"/>
                  </a:lnTo>
                  <a:lnTo>
                    <a:pt x="4697" y="752"/>
                  </a:lnTo>
                  <a:cubicBezTo>
                    <a:pt x="4846" y="667"/>
                    <a:pt x="4966" y="435"/>
                    <a:pt x="4966" y="236"/>
                  </a:cubicBezTo>
                  <a:cubicBezTo>
                    <a:pt x="4966" y="89"/>
                    <a:pt x="4899" y="1"/>
                    <a:pt x="4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rot="-565977">
              <a:off x="7592364" y="3808373"/>
              <a:ext cx="1004304" cy="566634"/>
            </a:xfrm>
            <a:custGeom>
              <a:avLst/>
              <a:gdLst/>
              <a:ahLst/>
              <a:cxnLst/>
              <a:rect l="l" t="t" r="r" b="b"/>
              <a:pathLst>
                <a:path w="6921" h="3905" extrusionOk="0">
                  <a:moveTo>
                    <a:pt x="4861" y="1"/>
                  </a:moveTo>
                  <a:lnTo>
                    <a:pt x="0" y="2731"/>
                  </a:lnTo>
                  <a:lnTo>
                    <a:pt x="2032" y="3905"/>
                  </a:lnTo>
                  <a:lnTo>
                    <a:pt x="6921" y="1190"/>
                  </a:lnTo>
                  <a:lnTo>
                    <a:pt x="48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rot="-565977">
              <a:off x="7907345" y="3949774"/>
              <a:ext cx="720905" cy="502498"/>
            </a:xfrm>
            <a:custGeom>
              <a:avLst/>
              <a:gdLst/>
              <a:ahLst/>
              <a:cxnLst/>
              <a:rect l="l" t="t" r="r" b="b"/>
              <a:pathLst>
                <a:path w="4968" h="3463" extrusionOk="0">
                  <a:moveTo>
                    <a:pt x="4804" y="1"/>
                  </a:moveTo>
                  <a:cubicBezTo>
                    <a:pt x="4771" y="1"/>
                    <a:pt x="4735" y="11"/>
                    <a:pt x="4697" y="33"/>
                  </a:cubicBezTo>
                  <a:lnTo>
                    <a:pt x="1" y="2745"/>
                  </a:lnTo>
                  <a:lnTo>
                    <a:pt x="1" y="3463"/>
                  </a:lnTo>
                  <a:lnTo>
                    <a:pt x="4697" y="751"/>
                  </a:lnTo>
                  <a:cubicBezTo>
                    <a:pt x="4846" y="666"/>
                    <a:pt x="4968" y="434"/>
                    <a:pt x="4968" y="236"/>
                  </a:cubicBezTo>
                  <a:cubicBezTo>
                    <a:pt x="4968" y="89"/>
                    <a:pt x="4900" y="1"/>
                    <a:pt x="4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rot="-565977">
              <a:off x="7638174" y="4259412"/>
              <a:ext cx="294863" cy="274538"/>
            </a:xfrm>
            <a:custGeom>
              <a:avLst/>
              <a:gdLst/>
              <a:ahLst/>
              <a:cxnLst/>
              <a:rect l="l" t="t" r="r" b="b"/>
              <a:pathLst>
                <a:path w="2032" h="1892" extrusionOk="0">
                  <a:moveTo>
                    <a:pt x="0" y="0"/>
                  </a:moveTo>
                  <a:lnTo>
                    <a:pt x="0" y="720"/>
                  </a:lnTo>
                  <a:lnTo>
                    <a:pt x="2032" y="1892"/>
                  </a:lnTo>
                  <a:lnTo>
                    <a:pt x="2032" y="1174"/>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rot="-565977">
              <a:off x="7696370" y="4429034"/>
              <a:ext cx="205330" cy="173981"/>
            </a:xfrm>
            <a:custGeom>
              <a:avLst/>
              <a:gdLst/>
              <a:ahLst/>
              <a:cxnLst/>
              <a:rect l="l" t="t" r="r" b="b"/>
              <a:pathLst>
                <a:path w="1415" h="1199" extrusionOk="0">
                  <a:moveTo>
                    <a:pt x="1414" y="1"/>
                  </a:moveTo>
                  <a:lnTo>
                    <a:pt x="1" y="814"/>
                  </a:lnTo>
                  <a:lnTo>
                    <a:pt x="1" y="1199"/>
                  </a:lnTo>
                  <a:lnTo>
                    <a:pt x="1414" y="381"/>
                  </a:lnTo>
                  <a:lnTo>
                    <a:pt x="1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rot="-565977">
              <a:off x="7488975" y="4333253"/>
              <a:ext cx="400212" cy="231007"/>
            </a:xfrm>
            <a:custGeom>
              <a:avLst/>
              <a:gdLst/>
              <a:ahLst/>
              <a:cxnLst/>
              <a:rect l="l" t="t" r="r" b="b"/>
              <a:pathLst>
                <a:path w="2758" h="1592" extrusionOk="0">
                  <a:moveTo>
                    <a:pt x="1414" y="0"/>
                  </a:moveTo>
                  <a:lnTo>
                    <a:pt x="0" y="815"/>
                  </a:lnTo>
                  <a:lnTo>
                    <a:pt x="1344" y="1592"/>
                  </a:lnTo>
                  <a:lnTo>
                    <a:pt x="2757" y="779"/>
                  </a:lnTo>
                  <a:lnTo>
                    <a:pt x="14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rot="-565977">
              <a:off x="7626423" y="4368613"/>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rot="-565977">
              <a:off x="7717702" y="4403607"/>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rot="-565977">
              <a:off x="7504620" y="4467008"/>
              <a:ext cx="195027" cy="168757"/>
            </a:xfrm>
            <a:custGeom>
              <a:avLst/>
              <a:gdLst/>
              <a:ahLst/>
              <a:cxnLst/>
              <a:rect l="l" t="t" r="r" b="b"/>
              <a:pathLst>
                <a:path w="1344" h="1163" extrusionOk="0">
                  <a:moveTo>
                    <a:pt x="0" y="1"/>
                  </a:moveTo>
                  <a:lnTo>
                    <a:pt x="0" y="385"/>
                  </a:lnTo>
                  <a:lnTo>
                    <a:pt x="1344" y="1163"/>
                  </a:lnTo>
                  <a:lnTo>
                    <a:pt x="1344" y="77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rot="-565977">
              <a:off x="7516065" y="4500627"/>
              <a:ext cx="175873" cy="118696"/>
            </a:xfrm>
            <a:custGeom>
              <a:avLst/>
              <a:gdLst/>
              <a:ahLst/>
              <a:cxnLst/>
              <a:rect l="l" t="t" r="r" b="b"/>
              <a:pathLst>
                <a:path w="1212" h="818" extrusionOk="0">
                  <a:moveTo>
                    <a:pt x="198" y="1"/>
                  </a:moveTo>
                  <a:lnTo>
                    <a:pt x="0" y="116"/>
                  </a:lnTo>
                  <a:lnTo>
                    <a:pt x="1212" y="817"/>
                  </a:lnTo>
                  <a:lnTo>
                    <a:pt x="1212" y="587"/>
                  </a:lnTo>
                  <a:lnTo>
                    <a:pt x="1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rot="-565988">
              <a:off x="7509960" y="4500104"/>
              <a:ext cx="27447" cy="31859"/>
            </a:xfrm>
            <a:custGeom>
              <a:avLst/>
              <a:gdLst/>
              <a:ahLst/>
              <a:cxnLst/>
              <a:rect l="l" t="t" r="r" b="b"/>
              <a:pathLst>
                <a:path w="199" h="231" extrusionOk="0">
                  <a:moveTo>
                    <a:pt x="0" y="1"/>
                  </a:moveTo>
                  <a:lnTo>
                    <a:pt x="0" y="231"/>
                  </a:lnTo>
                  <a:lnTo>
                    <a:pt x="198" y="11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rot="-565977">
              <a:off x="7803668" y="4209033"/>
              <a:ext cx="166005" cy="95624"/>
            </a:xfrm>
            <a:custGeom>
              <a:avLst/>
              <a:gdLst/>
              <a:ahLst/>
              <a:cxnLst/>
              <a:rect l="l" t="t" r="r" b="b"/>
              <a:pathLst>
                <a:path w="1144" h="659" extrusionOk="0">
                  <a:moveTo>
                    <a:pt x="632" y="1"/>
                  </a:moveTo>
                  <a:lnTo>
                    <a:pt x="518" y="66"/>
                  </a:lnTo>
                  <a:lnTo>
                    <a:pt x="765" y="251"/>
                  </a:lnTo>
                  <a:cubicBezTo>
                    <a:pt x="820" y="290"/>
                    <a:pt x="877" y="332"/>
                    <a:pt x="935" y="372"/>
                  </a:cubicBezTo>
                  <a:lnTo>
                    <a:pt x="933" y="374"/>
                  </a:lnTo>
                  <a:cubicBezTo>
                    <a:pt x="857" y="343"/>
                    <a:pt x="782" y="311"/>
                    <a:pt x="710" y="282"/>
                  </a:cubicBezTo>
                  <a:lnTo>
                    <a:pt x="370" y="153"/>
                  </a:lnTo>
                  <a:lnTo>
                    <a:pt x="270" y="210"/>
                  </a:lnTo>
                  <a:lnTo>
                    <a:pt x="497" y="406"/>
                  </a:lnTo>
                  <a:cubicBezTo>
                    <a:pt x="549" y="448"/>
                    <a:pt x="603" y="490"/>
                    <a:pt x="657" y="533"/>
                  </a:cubicBezTo>
                  <a:lnTo>
                    <a:pt x="654" y="536"/>
                  </a:lnTo>
                  <a:cubicBezTo>
                    <a:pt x="583" y="503"/>
                    <a:pt x="512" y="470"/>
                    <a:pt x="441" y="438"/>
                  </a:cubicBezTo>
                  <a:lnTo>
                    <a:pt x="122" y="296"/>
                  </a:lnTo>
                  <a:lnTo>
                    <a:pt x="0" y="365"/>
                  </a:lnTo>
                  <a:lnTo>
                    <a:pt x="703" y="658"/>
                  </a:lnTo>
                  <a:lnTo>
                    <a:pt x="848" y="574"/>
                  </a:lnTo>
                  <a:lnTo>
                    <a:pt x="624" y="387"/>
                  </a:lnTo>
                  <a:cubicBezTo>
                    <a:pt x="586" y="355"/>
                    <a:pt x="543" y="324"/>
                    <a:pt x="505" y="293"/>
                  </a:cubicBezTo>
                  <a:lnTo>
                    <a:pt x="508" y="292"/>
                  </a:lnTo>
                  <a:cubicBezTo>
                    <a:pt x="558" y="315"/>
                    <a:pt x="614" y="338"/>
                    <a:pt x="669" y="361"/>
                  </a:cubicBezTo>
                  <a:lnTo>
                    <a:pt x="995" y="489"/>
                  </a:lnTo>
                  <a:lnTo>
                    <a:pt x="1143" y="404"/>
                  </a:ln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rot="-565977">
              <a:off x="7905820" y="4161755"/>
              <a:ext cx="131905" cy="68054"/>
            </a:xfrm>
            <a:custGeom>
              <a:avLst/>
              <a:gdLst/>
              <a:ahLst/>
              <a:cxnLst/>
              <a:rect l="l" t="t" r="r" b="b"/>
              <a:pathLst>
                <a:path w="909" h="469" extrusionOk="0">
                  <a:moveTo>
                    <a:pt x="353" y="99"/>
                  </a:moveTo>
                  <a:cubicBezTo>
                    <a:pt x="416" y="99"/>
                    <a:pt x="491" y="122"/>
                    <a:pt x="568" y="166"/>
                  </a:cubicBezTo>
                  <a:cubicBezTo>
                    <a:pt x="689" y="236"/>
                    <a:pt x="721" y="307"/>
                    <a:pt x="650" y="349"/>
                  </a:cubicBezTo>
                  <a:cubicBezTo>
                    <a:pt x="625" y="363"/>
                    <a:pt x="593" y="370"/>
                    <a:pt x="558" y="370"/>
                  </a:cubicBezTo>
                  <a:cubicBezTo>
                    <a:pt x="493" y="370"/>
                    <a:pt x="413" y="346"/>
                    <a:pt x="334" y="300"/>
                  </a:cubicBezTo>
                  <a:cubicBezTo>
                    <a:pt x="214" y="231"/>
                    <a:pt x="187" y="163"/>
                    <a:pt x="258" y="122"/>
                  </a:cubicBezTo>
                  <a:cubicBezTo>
                    <a:pt x="284" y="107"/>
                    <a:pt x="317" y="99"/>
                    <a:pt x="353" y="99"/>
                  </a:cubicBezTo>
                  <a:close/>
                  <a:moveTo>
                    <a:pt x="356" y="1"/>
                  </a:moveTo>
                  <a:cubicBezTo>
                    <a:pt x="276" y="1"/>
                    <a:pt x="202" y="19"/>
                    <a:pt x="141" y="55"/>
                  </a:cubicBezTo>
                  <a:cubicBezTo>
                    <a:pt x="0" y="136"/>
                    <a:pt x="16" y="256"/>
                    <a:pt x="213" y="371"/>
                  </a:cubicBezTo>
                  <a:cubicBezTo>
                    <a:pt x="327" y="436"/>
                    <a:pt x="446" y="468"/>
                    <a:pt x="554" y="468"/>
                  </a:cubicBezTo>
                  <a:cubicBezTo>
                    <a:pt x="633" y="468"/>
                    <a:pt x="707" y="451"/>
                    <a:pt x="767" y="416"/>
                  </a:cubicBezTo>
                  <a:cubicBezTo>
                    <a:pt x="909" y="334"/>
                    <a:pt x="886" y="210"/>
                    <a:pt x="688" y="96"/>
                  </a:cubicBezTo>
                  <a:cubicBezTo>
                    <a:pt x="577" y="32"/>
                    <a:pt x="461"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rot="-565977">
              <a:off x="7968812" y="4105419"/>
              <a:ext cx="148157" cy="75309"/>
            </a:xfrm>
            <a:custGeom>
              <a:avLst/>
              <a:gdLst/>
              <a:ahLst/>
              <a:cxnLst/>
              <a:rect l="l" t="t" r="r" b="b"/>
              <a:pathLst>
                <a:path w="1021" h="519" extrusionOk="0">
                  <a:moveTo>
                    <a:pt x="386" y="98"/>
                  </a:moveTo>
                  <a:cubicBezTo>
                    <a:pt x="412" y="98"/>
                    <a:pt x="437" y="105"/>
                    <a:pt x="463" y="120"/>
                  </a:cubicBezTo>
                  <a:cubicBezTo>
                    <a:pt x="523" y="154"/>
                    <a:pt x="520" y="191"/>
                    <a:pt x="458" y="227"/>
                  </a:cubicBezTo>
                  <a:lnTo>
                    <a:pt x="397" y="262"/>
                  </a:lnTo>
                  <a:lnTo>
                    <a:pt x="228" y="164"/>
                  </a:lnTo>
                  <a:lnTo>
                    <a:pt x="288" y="129"/>
                  </a:lnTo>
                  <a:cubicBezTo>
                    <a:pt x="322" y="109"/>
                    <a:pt x="354" y="98"/>
                    <a:pt x="386" y="98"/>
                  </a:cubicBezTo>
                  <a:close/>
                  <a:moveTo>
                    <a:pt x="396" y="1"/>
                  </a:moveTo>
                  <a:cubicBezTo>
                    <a:pt x="321" y="1"/>
                    <a:pt x="251" y="25"/>
                    <a:pt x="189" y="60"/>
                  </a:cubicBezTo>
                  <a:lnTo>
                    <a:pt x="1" y="170"/>
                  </a:lnTo>
                  <a:lnTo>
                    <a:pt x="605" y="519"/>
                  </a:lnTo>
                  <a:lnTo>
                    <a:pt x="724" y="450"/>
                  </a:lnTo>
                  <a:lnTo>
                    <a:pt x="506" y="324"/>
                  </a:lnTo>
                  <a:lnTo>
                    <a:pt x="570" y="287"/>
                  </a:lnTo>
                  <a:lnTo>
                    <a:pt x="888" y="355"/>
                  </a:lnTo>
                  <a:lnTo>
                    <a:pt x="1021" y="279"/>
                  </a:lnTo>
                  <a:lnTo>
                    <a:pt x="660" y="207"/>
                  </a:lnTo>
                  <a:cubicBezTo>
                    <a:pt x="688" y="158"/>
                    <a:pt x="668" y="104"/>
                    <a:pt x="579" y="52"/>
                  </a:cubicBezTo>
                  <a:cubicBezTo>
                    <a:pt x="516" y="16"/>
                    <a:pt x="455"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rot="-565977">
              <a:off x="8031188" y="4035720"/>
              <a:ext cx="159040" cy="91706"/>
            </a:xfrm>
            <a:custGeom>
              <a:avLst/>
              <a:gdLst/>
              <a:ahLst/>
              <a:cxnLst/>
              <a:rect l="l" t="t" r="r" b="b"/>
              <a:pathLst>
                <a:path w="1096" h="632" extrusionOk="0">
                  <a:moveTo>
                    <a:pt x="491" y="0"/>
                  </a:moveTo>
                  <a:lnTo>
                    <a:pt x="365" y="72"/>
                  </a:lnTo>
                  <a:lnTo>
                    <a:pt x="551" y="278"/>
                  </a:lnTo>
                  <a:lnTo>
                    <a:pt x="626" y="358"/>
                  </a:lnTo>
                  <a:lnTo>
                    <a:pt x="622" y="359"/>
                  </a:lnTo>
                  <a:lnTo>
                    <a:pt x="486" y="316"/>
                  </a:lnTo>
                  <a:lnTo>
                    <a:pt x="127" y="211"/>
                  </a:lnTo>
                  <a:lnTo>
                    <a:pt x="1" y="283"/>
                  </a:lnTo>
                  <a:lnTo>
                    <a:pt x="606" y="632"/>
                  </a:lnTo>
                  <a:lnTo>
                    <a:pt x="715" y="569"/>
                  </a:lnTo>
                  <a:lnTo>
                    <a:pt x="493" y="440"/>
                  </a:lnTo>
                  <a:cubicBezTo>
                    <a:pt x="434" y="407"/>
                    <a:pt x="336" y="360"/>
                    <a:pt x="272" y="330"/>
                  </a:cubicBezTo>
                  <a:lnTo>
                    <a:pt x="276" y="329"/>
                  </a:lnTo>
                  <a:lnTo>
                    <a:pt x="457" y="385"/>
                  </a:lnTo>
                  <a:lnTo>
                    <a:pt x="772" y="474"/>
                  </a:lnTo>
                  <a:lnTo>
                    <a:pt x="819" y="447"/>
                  </a:lnTo>
                  <a:lnTo>
                    <a:pt x="666" y="265"/>
                  </a:lnTo>
                  <a:lnTo>
                    <a:pt x="568" y="160"/>
                  </a:lnTo>
                  <a:lnTo>
                    <a:pt x="572" y="158"/>
                  </a:lnTo>
                  <a:cubicBezTo>
                    <a:pt x="625" y="195"/>
                    <a:pt x="703" y="251"/>
                    <a:pt x="762" y="285"/>
                  </a:cubicBezTo>
                  <a:lnTo>
                    <a:pt x="984" y="413"/>
                  </a:lnTo>
                  <a:lnTo>
                    <a:pt x="1095" y="349"/>
                  </a:lnTo>
                  <a:lnTo>
                    <a:pt x="4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rot="-565977">
              <a:off x="8107535" y="3850127"/>
              <a:ext cx="349859" cy="162082"/>
            </a:xfrm>
            <a:custGeom>
              <a:avLst/>
              <a:gdLst/>
              <a:ahLst/>
              <a:cxnLst/>
              <a:rect l="l" t="t" r="r" b="b"/>
              <a:pathLst>
                <a:path w="2411" h="1117" extrusionOk="0">
                  <a:moveTo>
                    <a:pt x="868" y="0"/>
                  </a:moveTo>
                  <a:cubicBezTo>
                    <a:pt x="799" y="0"/>
                    <a:pt x="726" y="11"/>
                    <a:pt x="654" y="33"/>
                  </a:cubicBezTo>
                  <a:cubicBezTo>
                    <a:pt x="383" y="117"/>
                    <a:pt x="259" y="254"/>
                    <a:pt x="112" y="398"/>
                  </a:cubicBezTo>
                  <a:cubicBezTo>
                    <a:pt x="0" y="507"/>
                    <a:pt x="23" y="588"/>
                    <a:pt x="102" y="588"/>
                  </a:cubicBezTo>
                  <a:cubicBezTo>
                    <a:pt x="138" y="588"/>
                    <a:pt x="186" y="571"/>
                    <a:pt x="239" y="533"/>
                  </a:cubicBezTo>
                  <a:cubicBezTo>
                    <a:pt x="396" y="418"/>
                    <a:pt x="656" y="170"/>
                    <a:pt x="857" y="170"/>
                  </a:cubicBezTo>
                  <a:cubicBezTo>
                    <a:pt x="870" y="170"/>
                    <a:pt x="883" y="171"/>
                    <a:pt x="896" y="174"/>
                  </a:cubicBezTo>
                  <a:cubicBezTo>
                    <a:pt x="1102" y="211"/>
                    <a:pt x="946" y="346"/>
                    <a:pt x="770" y="561"/>
                  </a:cubicBezTo>
                  <a:cubicBezTo>
                    <a:pt x="596" y="776"/>
                    <a:pt x="503" y="954"/>
                    <a:pt x="770" y="1092"/>
                  </a:cubicBezTo>
                  <a:cubicBezTo>
                    <a:pt x="802" y="1109"/>
                    <a:pt x="841" y="1116"/>
                    <a:pt x="886" y="1116"/>
                  </a:cubicBezTo>
                  <a:cubicBezTo>
                    <a:pt x="1142" y="1116"/>
                    <a:pt x="1573" y="877"/>
                    <a:pt x="1779" y="800"/>
                  </a:cubicBezTo>
                  <a:cubicBezTo>
                    <a:pt x="1871" y="765"/>
                    <a:pt x="1945" y="752"/>
                    <a:pt x="2008" y="752"/>
                  </a:cubicBezTo>
                  <a:cubicBezTo>
                    <a:pt x="2112" y="752"/>
                    <a:pt x="2185" y="786"/>
                    <a:pt x="2260" y="809"/>
                  </a:cubicBezTo>
                  <a:cubicBezTo>
                    <a:pt x="2274" y="813"/>
                    <a:pt x="2288" y="815"/>
                    <a:pt x="2300" y="815"/>
                  </a:cubicBezTo>
                  <a:cubicBezTo>
                    <a:pt x="2390" y="815"/>
                    <a:pt x="2411" y="705"/>
                    <a:pt x="2279" y="631"/>
                  </a:cubicBezTo>
                  <a:cubicBezTo>
                    <a:pt x="2215" y="595"/>
                    <a:pt x="2124" y="571"/>
                    <a:pt x="2010" y="571"/>
                  </a:cubicBezTo>
                  <a:cubicBezTo>
                    <a:pt x="1858" y="571"/>
                    <a:pt x="1668" y="614"/>
                    <a:pt x="1457" y="731"/>
                  </a:cubicBezTo>
                  <a:cubicBezTo>
                    <a:pt x="1241" y="851"/>
                    <a:pt x="1044" y="907"/>
                    <a:pt x="921" y="907"/>
                  </a:cubicBezTo>
                  <a:cubicBezTo>
                    <a:pt x="824" y="907"/>
                    <a:pt x="774" y="871"/>
                    <a:pt x="800" y="803"/>
                  </a:cubicBezTo>
                  <a:cubicBezTo>
                    <a:pt x="885" y="588"/>
                    <a:pt x="1252" y="398"/>
                    <a:pt x="1233" y="215"/>
                  </a:cubicBezTo>
                  <a:cubicBezTo>
                    <a:pt x="1220" y="81"/>
                    <a:pt x="1059" y="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rot="-565977">
              <a:off x="8095598" y="3917019"/>
              <a:ext cx="74877" cy="54269"/>
            </a:xfrm>
            <a:custGeom>
              <a:avLst/>
              <a:gdLst/>
              <a:ahLst/>
              <a:cxnLst/>
              <a:rect l="l" t="t" r="r" b="b"/>
              <a:pathLst>
                <a:path w="516" h="374" extrusionOk="0">
                  <a:moveTo>
                    <a:pt x="111" y="0"/>
                  </a:moveTo>
                  <a:cubicBezTo>
                    <a:pt x="1" y="0"/>
                    <a:pt x="182" y="38"/>
                    <a:pt x="182" y="38"/>
                  </a:cubicBezTo>
                  <a:cubicBezTo>
                    <a:pt x="182" y="38"/>
                    <a:pt x="405" y="67"/>
                    <a:pt x="465" y="280"/>
                  </a:cubicBezTo>
                  <a:cubicBezTo>
                    <a:pt x="484" y="349"/>
                    <a:pt x="496" y="373"/>
                    <a:pt x="502" y="373"/>
                  </a:cubicBezTo>
                  <a:cubicBezTo>
                    <a:pt x="515" y="373"/>
                    <a:pt x="506" y="267"/>
                    <a:pt x="496" y="234"/>
                  </a:cubicBezTo>
                  <a:cubicBezTo>
                    <a:pt x="483" y="184"/>
                    <a:pt x="420" y="17"/>
                    <a:pt x="181" y="3"/>
                  </a:cubicBezTo>
                  <a:cubicBezTo>
                    <a:pt x="150" y="1"/>
                    <a:pt x="128"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rot="-565977">
              <a:off x="8123547" y="3886955"/>
              <a:ext cx="64429" cy="60364"/>
            </a:xfrm>
            <a:custGeom>
              <a:avLst/>
              <a:gdLst/>
              <a:ahLst/>
              <a:cxnLst/>
              <a:rect l="l" t="t" r="r" b="b"/>
              <a:pathLst>
                <a:path w="444" h="416" extrusionOk="0">
                  <a:moveTo>
                    <a:pt x="56" y="0"/>
                  </a:moveTo>
                  <a:cubicBezTo>
                    <a:pt x="1" y="0"/>
                    <a:pt x="146" y="47"/>
                    <a:pt x="146" y="47"/>
                  </a:cubicBezTo>
                  <a:cubicBezTo>
                    <a:pt x="146" y="47"/>
                    <a:pt x="364" y="100"/>
                    <a:pt x="401" y="318"/>
                  </a:cubicBezTo>
                  <a:cubicBezTo>
                    <a:pt x="413" y="390"/>
                    <a:pt x="422" y="415"/>
                    <a:pt x="428" y="415"/>
                  </a:cubicBezTo>
                  <a:cubicBezTo>
                    <a:pt x="441" y="415"/>
                    <a:pt x="443" y="310"/>
                    <a:pt x="437" y="276"/>
                  </a:cubicBezTo>
                  <a:cubicBezTo>
                    <a:pt x="429" y="225"/>
                    <a:pt x="384" y="51"/>
                    <a:pt x="149" y="12"/>
                  </a:cubicBezTo>
                  <a:cubicBezTo>
                    <a:pt x="100" y="4"/>
                    <a:pt x="71"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p:cNvSpPr/>
            <p:nvPr/>
          </p:nvSpPr>
          <p:spPr>
            <a:xfrm rot="-565977">
              <a:off x="8157490" y="3850546"/>
              <a:ext cx="49773" cy="71972"/>
            </a:xfrm>
            <a:custGeom>
              <a:avLst/>
              <a:gdLst/>
              <a:ahLst/>
              <a:cxnLst/>
              <a:rect l="l" t="t" r="r" b="b"/>
              <a:pathLst>
                <a:path w="343" h="496" extrusionOk="0">
                  <a:moveTo>
                    <a:pt x="26" y="1"/>
                  </a:moveTo>
                  <a:cubicBezTo>
                    <a:pt x="1" y="1"/>
                    <a:pt x="110" y="69"/>
                    <a:pt x="110" y="69"/>
                  </a:cubicBezTo>
                  <a:cubicBezTo>
                    <a:pt x="110" y="69"/>
                    <a:pt x="310" y="174"/>
                    <a:pt x="293" y="394"/>
                  </a:cubicBezTo>
                  <a:cubicBezTo>
                    <a:pt x="287" y="469"/>
                    <a:pt x="290" y="495"/>
                    <a:pt x="297" y="495"/>
                  </a:cubicBezTo>
                  <a:cubicBezTo>
                    <a:pt x="309" y="495"/>
                    <a:pt x="336" y="395"/>
                    <a:pt x="339" y="362"/>
                  </a:cubicBezTo>
                  <a:cubicBezTo>
                    <a:pt x="342" y="311"/>
                    <a:pt x="341" y="131"/>
                    <a:pt x="123" y="36"/>
                  </a:cubicBezTo>
                  <a:cubicBezTo>
                    <a:pt x="63" y="10"/>
                    <a:pt x="35" y="1"/>
                    <a:pt x="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rot="-565977">
              <a:off x="8179504" y="3966119"/>
              <a:ext cx="85615" cy="24958"/>
            </a:xfrm>
            <a:custGeom>
              <a:avLst/>
              <a:gdLst/>
              <a:ahLst/>
              <a:cxnLst/>
              <a:rect l="l" t="t" r="r" b="b"/>
              <a:pathLst>
                <a:path w="590" h="172" extrusionOk="0">
                  <a:moveTo>
                    <a:pt x="297" y="1"/>
                  </a:moveTo>
                  <a:cubicBezTo>
                    <a:pt x="238" y="1"/>
                    <a:pt x="168" y="18"/>
                    <a:pt x="91" y="69"/>
                  </a:cubicBezTo>
                  <a:cubicBezTo>
                    <a:pt x="14" y="121"/>
                    <a:pt x="0" y="137"/>
                    <a:pt x="12" y="137"/>
                  </a:cubicBezTo>
                  <a:cubicBezTo>
                    <a:pt x="30" y="137"/>
                    <a:pt x="113" y="97"/>
                    <a:pt x="113" y="97"/>
                  </a:cubicBezTo>
                  <a:cubicBezTo>
                    <a:pt x="113" y="97"/>
                    <a:pt x="190" y="54"/>
                    <a:pt x="290" y="54"/>
                  </a:cubicBezTo>
                  <a:cubicBezTo>
                    <a:pt x="351" y="54"/>
                    <a:pt x="419" y="69"/>
                    <a:pt x="485" y="119"/>
                  </a:cubicBezTo>
                  <a:cubicBezTo>
                    <a:pt x="536" y="157"/>
                    <a:pt x="561" y="172"/>
                    <a:pt x="569" y="172"/>
                  </a:cubicBezTo>
                  <a:cubicBezTo>
                    <a:pt x="590" y="172"/>
                    <a:pt x="512" y="85"/>
                    <a:pt x="483" y="63"/>
                  </a:cubicBezTo>
                  <a:cubicBezTo>
                    <a:pt x="458" y="44"/>
                    <a:pt x="391"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p:cNvSpPr/>
            <p:nvPr/>
          </p:nvSpPr>
          <p:spPr>
            <a:xfrm rot="-565977">
              <a:off x="8180171" y="3932585"/>
              <a:ext cx="84599" cy="29311"/>
            </a:xfrm>
            <a:custGeom>
              <a:avLst/>
              <a:gdLst/>
              <a:ahLst/>
              <a:cxnLst/>
              <a:rect l="l" t="t" r="r" b="b"/>
              <a:pathLst>
                <a:path w="583" h="202" extrusionOk="0">
                  <a:moveTo>
                    <a:pt x="278" y="1"/>
                  </a:moveTo>
                  <a:cubicBezTo>
                    <a:pt x="226" y="1"/>
                    <a:pt x="167" y="14"/>
                    <a:pt x="100" y="48"/>
                  </a:cubicBezTo>
                  <a:cubicBezTo>
                    <a:pt x="13" y="93"/>
                    <a:pt x="0" y="107"/>
                    <a:pt x="15" y="107"/>
                  </a:cubicBezTo>
                  <a:cubicBezTo>
                    <a:pt x="37" y="107"/>
                    <a:pt x="118" y="79"/>
                    <a:pt x="118" y="79"/>
                  </a:cubicBezTo>
                  <a:cubicBezTo>
                    <a:pt x="118" y="79"/>
                    <a:pt x="179" y="52"/>
                    <a:pt x="260" y="52"/>
                  </a:cubicBezTo>
                  <a:cubicBezTo>
                    <a:pt x="329" y="52"/>
                    <a:pt x="411" y="71"/>
                    <a:pt x="485" y="140"/>
                  </a:cubicBezTo>
                  <a:cubicBezTo>
                    <a:pt x="533" y="185"/>
                    <a:pt x="556" y="201"/>
                    <a:pt x="564" y="201"/>
                  </a:cubicBezTo>
                  <a:cubicBezTo>
                    <a:pt x="583" y="201"/>
                    <a:pt x="515" y="108"/>
                    <a:pt x="489" y="83"/>
                  </a:cubicBezTo>
                  <a:cubicBezTo>
                    <a:pt x="463" y="60"/>
                    <a:pt x="390"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p:cNvSpPr/>
            <p:nvPr/>
          </p:nvSpPr>
          <p:spPr>
            <a:xfrm rot="-565977">
              <a:off x="8200285" y="3897979"/>
              <a:ext cx="81116" cy="39904"/>
            </a:xfrm>
            <a:custGeom>
              <a:avLst/>
              <a:gdLst/>
              <a:ahLst/>
              <a:cxnLst/>
              <a:rect l="l" t="t" r="r" b="b"/>
              <a:pathLst>
                <a:path w="559" h="275" extrusionOk="0">
                  <a:moveTo>
                    <a:pt x="232" y="0"/>
                  </a:moveTo>
                  <a:cubicBezTo>
                    <a:pt x="200" y="0"/>
                    <a:pt x="166" y="4"/>
                    <a:pt x="129" y="13"/>
                  </a:cubicBezTo>
                  <a:cubicBezTo>
                    <a:pt x="0" y="45"/>
                    <a:pt x="18" y="52"/>
                    <a:pt x="58" y="52"/>
                  </a:cubicBezTo>
                  <a:cubicBezTo>
                    <a:pt x="91" y="52"/>
                    <a:pt x="139" y="47"/>
                    <a:pt x="139" y="47"/>
                  </a:cubicBezTo>
                  <a:cubicBezTo>
                    <a:pt x="139" y="47"/>
                    <a:pt x="157" y="44"/>
                    <a:pt x="186" y="44"/>
                  </a:cubicBezTo>
                  <a:cubicBezTo>
                    <a:pt x="257" y="44"/>
                    <a:pt x="395" y="63"/>
                    <a:pt x="480" y="196"/>
                  </a:cubicBezTo>
                  <a:cubicBezTo>
                    <a:pt x="518" y="253"/>
                    <a:pt x="536" y="274"/>
                    <a:pt x="543" y="274"/>
                  </a:cubicBezTo>
                  <a:cubicBezTo>
                    <a:pt x="559" y="274"/>
                    <a:pt x="517" y="171"/>
                    <a:pt x="497" y="142"/>
                  </a:cubicBezTo>
                  <a:cubicBezTo>
                    <a:pt x="475" y="106"/>
                    <a:pt x="393"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rot="-565977">
              <a:off x="8255047" y="3954772"/>
              <a:ext cx="43678" cy="78647"/>
            </a:xfrm>
            <a:custGeom>
              <a:avLst/>
              <a:gdLst/>
              <a:ahLst/>
              <a:cxnLst/>
              <a:rect l="l" t="t" r="r" b="b"/>
              <a:pathLst>
                <a:path w="301" h="542" extrusionOk="0">
                  <a:moveTo>
                    <a:pt x="18" y="0"/>
                  </a:moveTo>
                  <a:lnTo>
                    <a:pt x="18" y="0"/>
                  </a:lnTo>
                  <a:cubicBezTo>
                    <a:pt x="0" y="0"/>
                    <a:pt x="88" y="85"/>
                    <a:pt x="88" y="85"/>
                  </a:cubicBezTo>
                  <a:cubicBezTo>
                    <a:pt x="88" y="85"/>
                    <a:pt x="261" y="230"/>
                    <a:pt x="197" y="442"/>
                  </a:cubicBezTo>
                  <a:cubicBezTo>
                    <a:pt x="174" y="516"/>
                    <a:pt x="172" y="541"/>
                    <a:pt x="179" y="541"/>
                  </a:cubicBezTo>
                  <a:cubicBezTo>
                    <a:pt x="193" y="541"/>
                    <a:pt x="239" y="452"/>
                    <a:pt x="249" y="419"/>
                  </a:cubicBezTo>
                  <a:cubicBezTo>
                    <a:pt x="263" y="371"/>
                    <a:pt x="300" y="195"/>
                    <a:pt x="107" y="56"/>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p:cNvSpPr/>
            <p:nvPr/>
          </p:nvSpPr>
          <p:spPr>
            <a:xfrm rot="-565977">
              <a:off x="8357182" y="3897222"/>
              <a:ext cx="45129" cy="77341"/>
            </a:xfrm>
            <a:custGeom>
              <a:avLst/>
              <a:gdLst/>
              <a:ahLst/>
              <a:cxnLst/>
              <a:rect l="l" t="t" r="r" b="b"/>
              <a:pathLst>
                <a:path w="311" h="533" extrusionOk="0">
                  <a:moveTo>
                    <a:pt x="19" y="1"/>
                  </a:moveTo>
                  <a:lnTo>
                    <a:pt x="19" y="1"/>
                  </a:lnTo>
                  <a:cubicBezTo>
                    <a:pt x="0" y="1"/>
                    <a:pt x="93" y="82"/>
                    <a:pt x="93" y="82"/>
                  </a:cubicBezTo>
                  <a:cubicBezTo>
                    <a:pt x="93" y="82"/>
                    <a:pt x="273" y="217"/>
                    <a:pt x="222" y="432"/>
                  </a:cubicBezTo>
                  <a:cubicBezTo>
                    <a:pt x="204" y="506"/>
                    <a:pt x="203" y="532"/>
                    <a:pt x="210" y="532"/>
                  </a:cubicBezTo>
                  <a:cubicBezTo>
                    <a:pt x="223" y="532"/>
                    <a:pt x="264" y="440"/>
                    <a:pt x="272" y="407"/>
                  </a:cubicBezTo>
                  <a:cubicBezTo>
                    <a:pt x="284" y="358"/>
                    <a:pt x="311" y="180"/>
                    <a:pt x="110" y="51"/>
                  </a:cubicBezTo>
                  <a:cubicBezTo>
                    <a:pt x="52" y="14"/>
                    <a:pt x="27" y="1"/>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rot="-565977">
              <a:off x="8267896" y="3940243"/>
              <a:ext cx="58915" cy="64572"/>
            </a:xfrm>
            <a:custGeom>
              <a:avLst/>
              <a:gdLst/>
              <a:ahLst/>
              <a:cxnLst/>
              <a:rect l="l" t="t" r="r" b="b"/>
              <a:pathLst>
                <a:path w="406" h="445" extrusionOk="0">
                  <a:moveTo>
                    <a:pt x="39" y="1"/>
                  </a:moveTo>
                  <a:cubicBezTo>
                    <a:pt x="1" y="1"/>
                    <a:pt x="130" y="54"/>
                    <a:pt x="130" y="54"/>
                  </a:cubicBezTo>
                  <a:cubicBezTo>
                    <a:pt x="130" y="54"/>
                    <a:pt x="344" y="126"/>
                    <a:pt x="363" y="346"/>
                  </a:cubicBezTo>
                  <a:cubicBezTo>
                    <a:pt x="369" y="419"/>
                    <a:pt x="376" y="445"/>
                    <a:pt x="382" y="445"/>
                  </a:cubicBezTo>
                  <a:cubicBezTo>
                    <a:pt x="395" y="445"/>
                    <a:pt x="405" y="340"/>
                    <a:pt x="402" y="306"/>
                  </a:cubicBezTo>
                  <a:cubicBezTo>
                    <a:pt x="398" y="256"/>
                    <a:pt x="368" y="79"/>
                    <a:pt x="136" y="20"/>
                  </a:cubicBezTo>
                  <a:cubicBezTo>
                    <a:pt x="81" y="6"/>
                    <a:pt x="52" y="1"/>
                    <a:pt x="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p:cNvSpPr/>
            <p:nvPr/>
          </p:nvSpPr>
          <p:spPr>
            <a:xfrm rot="-565977">
              <a:off x="8327715" y="3920448"/>
              <a:ext cx="44113" cy="78211"/>
            </a:xfrm>
            <a:custGeom>
              <a:avLst/>
              <a:gdLst/>
              <a:ahLst/>
              <a:cxnLst/>
              <a:rect l="l" t="t" r="r" b="b"/>
              <a:pathLst>
                <a:path w="304" h="539" extrusionOk="0">
                  <a:moveTo>
                    <a:pt x="18" y="0"/>
                  </a:moveTo>
                  <a:lnTo>
                    <a:pt x="18" y="0"/>
                  </a:lnTo>
                  <a:cubicBezTo>
                    <a:pt x="0" y="0"/>
                    <a:pt x="89" y="84"/>
                    <a:pt x="89" y="84"/>
                  </a:cubicBezTo>
                  <a:cubicBezTo>
                    <a:pt x="89" y="84"/>
                    <a:pt x="264" y="226"/>
                    <a:pt x="203" y="439"/>
                  </a:cubicBezTo>
                  <a:cubicBezTo>
                    <a:pt x="182" y="513"/>
                    <a:pt x="181" y="539"/>
                    <a:pt x="188" y="539"/>
                  </a:cubicBezTo>
                  <a:cubicBezTo>
                    <a:pt x="201" y="539"/>
                    <a:pt x="246" y="448"/>
                    <a:pt x="255" y="416"/>
                  </a:cubicBezTo>
                  <a:cubicBezTo>
                    <a:pt x="268" y="367"/>
                    <a:pt x="303" y="191"/>
                    <a:pt x="107" y="55"/>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p:cNvSpPr/>
            <p:nvPr/>
          </p:nvSpPr>
          <p:spPr>
            <a:xfrm rot="-565977">
              <a:off x="8212252" y="3976353"/>
              <a:ext cx="54416" cy="66603"/>
            </a:xfrm>
            <a:custGeom>
              <a:avLst/>
              <a:gdLst/>
              <a:ahLst/>
              <a:cxnLst/>
              <a:rect l="l" t="t" r="r" b="b"/>
              <a:pathLst>
                <a:path w="375" h="459" extrusionOk="0">
                  <a:moveTo>
                    <a:pt x="364" y="0"/>
                  </a:moveTo>
                  <a:cubicBezTo>
                    <a:pt x="351" y="0"/>
                    <a:pt x="318" y="16"/>
                    <a:pt x="296" y="32"/>
                  </a:cubicBezTo>
                  <a:cubicBezTo>
                    <a:pt x="296" y="32"/>
                    <a:pt x="205" y="80"/>
                    <a:pt x="102" y="260"/>
                  </a:cubicBezTo>
                  <a:cubicBezTo>
                    <a:pt x="22" y="399"/>
                    <a:pt x="0" y="458"/>
                    <a:pt x="19" y="458"/>
                  </a:cubicBezTo>
                  <a:cubicBezTo>
                    <a:pt x="25" y="458"/>
                    <a:pt x="35" y="453"/>
                    <a:pt x="49" y="442"/>
                  </a:cubicBezTo>
                  <a:cubicBezTo>
                    <a:pt x="106" y="394"/>
                    <a:pt x="295" y="87"/>
                    <a:pt x="350" y="33"/>
                  </a:cubicBezTo>
                  <a:cubicBezTo>
                    <a:pt x="374" y="9"/>
                    <a:pt x="375"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rot="-565977">
              <a:off x="8211207" y="3844106"/>
              <a:ext cx="53110" cy="67183"/>
            </a:xfrm>
            <a:custGeom>
              <a:avLst/>
              <a:gdLst/>
              <a:ahLst/>
              <a:cxnLst/>
              <a:rect l="l" t="t" r="r" b="b"/>
              <a:pathLst>
                <a:path w="366" h="463" extrusionOk="0">
                  <a:moveTo>
                    <a:pt x="355" y="0"/>
                  </a:moveTo>
                  <a:cubicBezTo>
                    <a:pt x="342" y="0"/>
                    <a:pt x="309" y="16"/>
                    <a:pt x="287" y="32"/>
                  </a:cubicBezTo>
                  <a:cubicBezTo>
                    <a:pt x="287" y="32"/>
                    <a:pt x="207" y="106"/>
                    <a:pt x="104" y="288"/>
                  </a:cubicBezTo>
                  <a:cubicBezTo>
                    <a:pt x="31" y="416"/>
                    <a:pt x="1" y="463"/>
                    <a:pt x="10" y="463"/>
                  </a:cubicBezTo>
                  <a:cubicBezTo>
                    <a:pt x="13" y="463"/>
                    <a:pt x="23" y="455"/>
                    <a:pt x="39" y="442"/>
                  </a:cubicBezTo>
                  <a:cubicBezTo>
                    <a:pt x="97" y="395"/>
                    <a:pt x="286" y="87"/>
                    <a:pt x="341" y="32"/>
                  </a:cubicBezTo>
                  <a:cubicBezTo>
                    <a:pt x="365" y="9"/>
                    <a:pt x="365"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Subtitle 6">
            <a:extLst>
              <a:ext uri="{FF2B5EF4-FFF2-40B4-BE49-F238E27FC236}">
                <a16:creationId xmlns:a16="http://schemas.microsoft.com/office/drawing/2014/main" id="{BC7E1EC5-939E-1CFF-732E-8A36D2D4238E}"/>
              </a:ext>
            </a:extLst>
          </p:cNvPr>
          <p:cNvSpPr>
            <a:spLocks noGrp="1"/>
          </p:cNvSpPr>
          <p:nvPr>
            <p:ph type="subTitle" idx="3"/>
          </p:nvPr>
        </p:nvSpPr>
        <p:spPr>
          <a:xfrm>
            <a:off x="719999" y="1233760"/>
            <a:ext cx="3945255" cy="2496144"/>
          </a:xfrm>
        </p:spPr>
        <p:txBody>
          <a:bodyPr/>
          <a:lstStyle/>
          <a:p>
            <a:pPr marL="228600" marR="0" indent="457200" algn="just">
              <a:lnSpc>
                <a:spcPct val="150000"/>
              </a:lnSpc>
              <a:spcBef>
                <a:spcPts val="600"/>
              </a:spcBef>
              <a:spcAft>
                <a:spcPts val="600"/>
              </a:spcAft>
            </a:pPr>
            <a:r>
              <a:rPr lang="en-US" dirty="0">
                <a:solidFill>
                  <a:srgbClr val="262626"/>
                </a:solidFill>
                <a:effectLst/>
                <a:latin typeface="Nunito" pitchFamily="2" charset="0"/>
                <a:ea typeface="Calibri" panose="020F0502020204030204" pitchFamily="34" charset="0"/>
                <a:cs typeface="Times New Roman" panose="02020603050405020304" pitchFamily="18" charset="0"/>
              </a:rPr>
              <a:t>Splunk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cho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phép</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người</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dùng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tạo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bảng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điều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khiển</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và</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báo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tùy</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chỉnh</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để</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hiển</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thị</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thông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tin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theo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cách</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tốt</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nhất</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cho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nhu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cầu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của</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họ</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a:t>
            </a:r>
          </a:p>
          <a:p>
            <a:pPr marL="228600" marR="0" indent="457200" algn="just">
              <a:lnSpc>
                <a:spcPct val="150000"/>
              </a:lnSpc>
              <a:spcBef>
                <a:spcPts val="600"/>
              </a:spcBef>
              <a:spcAft>
                <a:spcPts val="600"/>
              </a:spcAft>
            </a:pP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bảng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điều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khiển</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và</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báo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có</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thể</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được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tạo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ra</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từ</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truy</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vấn</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dữ</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liệu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và</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có</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thể</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được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tùy</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chỉnh</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với</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nhiều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biểu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đồ</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biểu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đồ</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và</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dạng</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báo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cáo</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khác</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dirty="0" err="1">
                <a:solidFill>
                  <a:srgbClr val="262626"/>
                </a:solidFill>
                <a:effectLst/>
                <a:latin typeface="Nunito" pitchFamily="2" charset="0"/>
                <a:ea typeface="Calibri" panose="020F0502020204030204" pitchFamily="34" charset="0"/>
                <a:cs typeface="Times New Roman" panose="02020603050405020304" pitchFamily="18" charset="0"/>
              </a:rPr>
              <a:t>nhau</a:t>
            </a:r>
            <a:r>
              <a:rPr lang="en-US" dirty="0">
                <a:solidFill>
                  <a:srgbClr val="262626"/>
                </a:solidFill>
                <a:effectLst/>
                <a:latin typeface="Nunito" pitchFamily="2" charset="0"/>
                <a:ea typeface="Calibri" panose="020F0502020204030204" pitchFamily="34" charset="0"/>
                <a:cs typeface="Times New Roman" panose="02020603050405020304" pitchFamily="18" charset="0"/>
              </a:rPr>
              <a:t>.</a:t>
            </a:r>
          </a:p>
          <a:p>
            <a:endParaRPr lang="en-US" dirty="0">
              <a:latin typeface="Nunito" pitchFamily="2" charset="0"/>
            </a:endParaRPr>
          </a:p>
        </p:txBody>
      </p:sp>
      <p:pic>
        <p:nvPicPr>
          <p:cNvPr id="13" name="Picture 12" descr="A screenshot of a number&#10;&#10;Description automatically generated">
            <a:extLst>
              <a:ext uri="{FF2B5EF4-FFF2-40B4-BE49-F238E27FC236}">
                <a16:creationId xmlns:a16="http://schemas.microsoft.com/office/drawing/2014/main" id="{1584D5FF-9EB6-0AD2-186C-8A65BFE9B395}"/>
              </a:ext>
            </a:extLst>
          </p:cNvPr>
          <p:cNvPicPr>
            <a:picLocks/>
          </p:cNvPicPr>
          <p:nvPr/>
        </p:nvPicPr>
        <p:blipFill>
          <a:blip r:embed="rId3" cstate="print"/>
          <a:stretch>
            <a:fillRect/>
          </a:stretch>
        </p:blipFill>
        <p:spPr>
          <a:xfrm>
            <a:off x="4798395" y="1447390"/>
            <a:ext cx="3945255" cy="1667510"/>
          </a:xfrm>
          <a:prstGeom prst="rect">
            <a:avLst/>
          </a:prstGeom>
          <a:ln>
            <a:solidFill>
              <a:schemeClr val="accent1">
                <a:shade val="50000"/>
              </a:schemeClr>
            </a:solidFill>
          </a:ln>
        </p:spPr>
      </p:pic>
      <p:sp>
        <p:nvSpPr>
          <p:cNvPr id="14" name="TextBox 13">
            <a:extLst>
              <a:ext uri="{FF2B5EF4-FFF2-40B4-BE49-F238E27FC236}">
                <a16:creationId xmlns:a16="http://schemas.microsoft.com/office/drawing/2014/main" id="{14C9580F-C859-FD12-E82D-C2EAB08FF668}"/>
              </a:ext>
            </a:extLst>
          </p:cNvPr>
          <p:cNvSpPr txBox="1"/>
          <p:nvPr/>
        </p:nvSpPr>
        <p:spPr>
          <a:xfrm>
            <a:off x="5576948" y="3168690"/>
            <a:ext cx="2254143" cy="307777"/>
          </a:xfrm>
          <a:prstGeom prst="rect">
            <a:avLst/>
          </a:prstGeom>
          <a:noFill/>
        </p:spPr>
        <p:txBody>
          <a:bodyPr wrap="none" rtlCol="0">
            <a:spAutoFit/>
          </a:bodyPr>
          <a:lstStyle/>
          <a:p>
            <a:r>
              <a:rPr lang="en-US" dirty="0">
                <a:latin typeface="Nunito" pitchFamily="2" charset="0"/>
              </a:rPr>
              <a:t>Table </a:t>
            </a:r>
            <a:r>
              <a:rPr lang="en-US" dirty="0" err="1">
                <a:latin typeface="Nunito" pitchFamily="2" charset="0"/>
              </a:rPr>
              <a:t>dạng</a:t>
            </a:r>
            <a:r>
              <a:rPr lang="en-US" dirty="0">
                <a:latin typeface="Nunito" pitchFamily="2" charset="0"/>
              </a:rPr>
              <a:t> </a:t>
            </a:r>
            <a:r>
              <a:rPr lang="en-US" dirty="0" err="1">
                <a:latin typeface="Nunito" pitchFamily="2" charset="0"/>
              </a:rPr>
              <a:t>số</a:t>
            </a:r>
            <a:r>
              <a:rPr lang="en-US" dirty="0">
                <a:latin typeface="Nunito" pitchFamily="2" charset="0"/>
              </a:rPr>
              <a:t> </a:t>
            </a:r>
            <a:r>
              <a:rPr lang="en-US" dirty="0" err="1">
                <a:latin typeface="Nunito" pitchFamily="2" charset="0"/>
              </a:rPr>
              <a:t>của</a:t>
            </a:r>
            <a:r>
              <a:rPr lang="en-US" dirty="0">
                <a:latin typeface="Nunito" pitchFamily="2" charset="0"/>
              </a:rPr>
              <a:t> Splunk</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97"/>
        <p:cNvGrpSpPr/>
        <p:nvPr/>
      </p:nvGrpSpPr>
      <p:grpSpPr>
        <a:xfrm>
          <a:off x="0" y="0"/>
          <a:ext cx="0" cy="0"/>
          <a:chOff x="0" y="0"/>
          <a:chExt cx="0" cy="0"/>
        </a:xfrm>
      </p:grpSpPr>
      <p:sp>
        <p:nvSpPr>
          <p:cNvPr id="1798" name="Google Shape;179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Bảng điều khiển và báo cáo</a:t>
            </a:r>
            <a:endParaRPr dirty="0">
              <a:solidFill>
                <a:schemeClr val="lt2"/>
              </a:solidFill>
            </a:endParaRPr>
          </a:p>
        </p:txBody>
      </p:sp>
      <p:grpSp>
        <p:nvGrpSpPr>
          <p:cNvPr id="1805" name="Google Shape;1805;p44"/>
          <p:cNvGrpSpPr/>
          <p:nvPr/>
        </p:nvGrpSpPr>
        <p:grpSpPr>
          <a:xfrm>
            <a:off x="7472750" y="3729905"/>
            <a:ext cx="1589817" cy="1293070"/>
            <a:chOff x="7472750" y="3729905"/>
            <a:chExt cx="1589817" cy="1293070"/>
          </a:xfrm>
        </p:grpSpPr>
        <p:sp>
          <p:nvSpPr>
            <p:cNvPr id="1806" name="Google Shape;1806;p44"/>
            <p:cNvSpPr/>
            <p:nvPr/>
          </p:nvSpPr>
          <p:spPr>
            <a:xfrm rot="-565977">
              <a:off x="7986573" y="4202573"/>
              <a:ext cx="720760" cy="502643"/>
            </a:xfrm>
            <a:custGeom>
              <a:avLst/>
              <a:gdLst/>
              <a:ahLst/>
              <a:cxnLst/>
              <a:rect l="l" t="t" r="r" b="b"/>
              <a:pathLst>
                <a:path w="4967" h="3464" extrusionOk="0">
                  <a:moveTo>
                    <a:pt x="4804" y="0"/>
                  </a:moveTo>
                  <a:cubicBezTo>
                    <a:pt x="4771" y="0"/>
                    <a:pt x="4735" y="11"/>
                    <a:pt x="4698" y="32"/>
                  </a:cubicBezTo>
                  <a:lnTo>
                    <a:pt x="1" y="2745"/>
                  </a:lnTo>
                  <a:lnTo>
                    <a:pt x="1" y="3463"/>
                  </a:lnTo>
                  <a:lnTo>
                    <a:pt x="4698" y="752"/>
                  </a:lnTo>
                  <a:cubicBezTo>
                    <a:pt x="4846" y="666"/>
                    <a:pt x="4967" y="434"/>
                    <a:pt x="4967" y="236"/>
                  </a:cubicBezTo>
                  <a:cubicBezTo>
                    <a:pt x="4967" y="89"/>
                    <a:pt x="4900" y="0"/>
                    <a:pt x="48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4"/>
            <p:cNvSpPr/>
            <p:nvPr/>
          </p:nvSpPr>
          <p:spPr>
            <a:xfrm rot="-565977">
              <a:off x="7990209" y="4180766"/>
              <a:ext cx="1004304" cy="566634"/>
            </a:xfrm>
            <a:custGeom>
              <a:avLst/>
              <a:gdLst/>
              <a:ahLst/>
              <a:cxnLst/>
              <a:rect l="l" t="t" r="r" b="b"/>
              <a:pathLst>
                <a:path w="6921" h="3905" extrusionOk="0">
                  <a:moveTo>
                    <a:pt x="4862" y="0"/>
                  </a:moveTo>
                  <a:lnTo>
                    <a:pt x="1" y="2732"/>
                  </a:lnTo>
                  <a:lnTo>
                    <a:pt x="2032" y="3904"/>
                  </a:lnTo>
                  <a:lnTo>
                    <a:pt x="6920" y="1189"/>
                  </a:lnTo>
                  <a:lnTo>
                    <a:pt x="48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4"/>
            <p:cNvSpPr/>
            <p:nvPr/>
          </p:nvSpPr>
          <p:spPr>
            <a:xfrm rot="-565977">
              <a:off x="8305345" y="4322142"/>
              <a:ext cx="720905" cy="502643"/>
            </a:xfrm>
            <a:custGeom>
              <a:avLst/>
              <a:gdLst/>
              <a:ahLst/>
              <a:cxnLst/>
              <a:rect l="l" t="t" r="r" b="b"/>
              <a:pathLst>
                <a:path w="4968" h="3464" extrusionOk="0">
                  <a:moveTo>
                    <a:pt x="4804" y="1"/>
                  </a:moveTo>
                  <a:cubicBezTo>
                    <a:pt x="4771" y="1"/>
                    <a:pt x="4735" y="11"/>
                    <a:pt x="4697" y="33"/>
                  </a:cubicBezTo>
                  <a:lnTo>
                    <a:pt x="0" y="2744"/>
                  </a:lnTo>
                  <a:lnTo>
                    <a:pt x="0" y="3464"/>
                  </a:lnTo>
                  <a:lnTo>
                    <a:pt x="4697" y="751"/>
                  </a:lnTo>
                  <a:cubicBezTo>
                    <a:pt x="4846" y="666"/>
                    <a:pt x="4967" y="435"/>
                    <a:pt x="4967" y="237"/>
                  </a:cubicBezTo>
                  <a:cubicBezTo>
                    <a:pt x="4966" y="89"/>
                    <a:pt x="4899" y="1"/>
                    <a:pt x="48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4"/>
            <p:cNvSpPr/>
            <p:nvPr/>
          </p:nvSpPr>
          <p:spPr>
            <a:xfrm rot="-565977">
              <a:off x="8036042" y="4631936"/>
              <a:ext cx="295008" cy="274538"/>
            </a:xfrm>
            <a:custGeom>
              <a:avLst/>
              <a:gdLst/>
              <a:ahLst/>
              <a:cxnLst/>
              <a:rect l="l" t="t" r="r" b="b"/>
              <a:pathLst>
                <a:path w="2033" h="1892" extrusionOk="0">
                  <a:moveTo>
                    <a:pt x="1" y="0"/>
                  </a:moveTo>
                  <a:lnTo>
                    <a:pt x="1" y="718"/>
                  </a:lnTo>
                  <a:lnTo>
                    <a:pt x="2032" y="1892"/>
                  </a:lnTo>
                  <a:lnTo>
                    <a:pt x="2032" y="117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4"/>
            <p:cNvSpPr/>
            <p:nvPr/>
          </p:nvSpPr>
          <p:spPr>
            <a:xfrm rot="-565977">
              <a:off x="8094359" y="4801415"/>
              <a:ext cx="205185" cy="173981"/>
            </a:xfrm>
            <a:custGeom>
              <a:avLst/>
              <a:gdLst/>
              <a:ahLst/>
              <a:cxnLst/>
              <a:rect l="l" t="t" r="r" b="b"/>
              <a:pathLst>
                <a:path w="1414" h="1199" extrusionOk="0">
                  <a:moveTo>
                    <a:pt x="1414" y="0"/>
                  </a:moveTo>
                  <a:lnTo>
                    <a:pt x="1" y="813"/>
                  </a:lnTo>
                  <a:lnTo>
                    <a:pt x="1" y="1198"/>
                  </a:lnTo>
                  <a:lnTo>
                    <a:pt x="1414" y="382"/>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4"/>
            <p:cNvSpPr/>
            <p:nvPr/>
          </p:nvSpPr>
          <p:spPr>
            <a:xfrm rot="-565977">
              <a:off x="7886976" y="4705778"/>
              <a:ext cx="400067" cy="230862"/>
            </a:xfrm>
            <a:custGeom>
              <a:avLst/>
              <a:gdLst/>
              <a:ahLst/>
              <a:cxnLst/>
              <a:rect l="l" t="t" r="r" b="b"/>
              <a:pathLst>
                <a:path w="2757" h="1591" extrusionOk="0">
                  <a:moveTo>
                    <a:pt x="1413" y="0"/>
                  </a:moveTo>
                  <a:lnTo>
                    <a:pt x="0" y="813"/>
                  </a:lnTo>
                  <a:lnTo>
                    <a:pt x="1344" y="1590"/>
                  </a:lnTo>
                  <a:lnTo>
                    <a:pt x="2757" y="777"/>
                  </a:lnTo>
                  <a:lnTo>
                    <a:pt x="14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4"/>
            <p:cNvSpPr/>
            <p:nvPr/>
          </p:nvSpPr>
          <p:spPr>
            <a:xfrm rot="-565977">
              <a:off x="8024400" y="4740838"/>
              <a:ext cx="108977" cy="62975"/>
            </a:xfrm>
            <a:custGeom>
              <a:avLst/>
              <a:gdLst/>
              <a:ahLst/>
              <a:cxnLst/>
              <a:rect l="l" t="t" r="r" b="b"/>
              <a:pathLst>
                <a:path w="751" h="434" extrusionOk="0">
                  <a:moveTo>
                    <a:pt x="386" y="1"/>
                  </a:moveTo>
                  <a:lnTo>
                    <a:pt x="1" y="222"/>
                  </a:lnTo>
                  <a:lnTo>
                    <a:pt x="367" y="433"/>
                  </a:lnTo>
                  <a:lnTo>
                    <a:pt x="751" y="213"/>
                  </a:lnTo>
                  <a:lnTo>
                    <a:pt x="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4"/>
            <p:cNvSpPr/>
            <p:nvPr/>
          </p:nvSpPr>
          <p:spPr>
            <a:xfrm rot="-565977">
              <a:off x="8115690" y="4775976"/>
              <a:ext cx="108977" cy="62830"/>
            </a:xfrm>
            <a:custGeom>
              <a:avLst/>
              <a:gdLst/>
              <a:ahLst/>
              <a:cxnLst/>
              <a:rect l="l" t="t" r="r" b="b"/>
              <a:pathLst>
                <a:path w="751" h="433" extrusionOk="0">
                  <a:moveTo>
                    <a:pt x="385" y="0"/>
                  </a:moveTo>
                  <a:lnTo>
                    <a:pt x="1" y="221"/>
                  </a:lnTo>
                  <a:lnTo>
                    <a:pt x="367" y="432"/>
                  </a:lnTo>
                  <a:lnTo>
                    <a:pt x="751" y="212"/>
                  </a:lnTo>
                  <a:lnTo>
                    <a:pt x="3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4"/>
            <p:cNvSpPr/>
            <p:nvPr/>
          </p:nvSpPr>
          <p:spPr>
            <a:xfrm rot="-565977">
              <a:off x="7902608" y="4839377"/>
              <a:ext cx="195027" cy="168757"/>
            </a:xfrm>
            <a:custGeom>
              <a:avLst/>
              <a:gdLst/>
              <a:ahLst/>
              <a:cxnLst/>
              <a:rect l="l" t="t" r="r" b="b"/>
              <a:pathLst>
                <a:path w="1344" h="1163" extrusionOk="0">
                  <a:moveTo>
                    <a:pt x="0" y="0"/>
                  </a:moveTo>
                  <a:lnTo>
                    <a:pt x="0" y="385"/>
                  </a:lnTo>
                  <a:lnTo>
                    <a:pt x="1344" y="1162"/>
                  </a:lnTo>
                  <a:lnTo>
                    <a:pt x="1344" y="77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4"/>
            <p:cNvSpPr/>
            <p:nvPr/>
          </p:nvSpPr>
          <p:spPr>
            <a:xfrm rot="-565977">
              <a:off x="7913909" y="4873008"/>
              <a:ext cx="176018" cy="118696"/>
            </a:xfrm>
            <a:custGeom>
              <a:avLst/>
              <a:gdLst/>
              <a:ahLst/>
              <a:cxnLst/>
              <a:rect l="l" t="t" r="r" b="b"/>
              <a:pathLst>
                <a:path w="1213" h="818" extrusionOk="0">
                  <a:moveTo>
                    <a:pt x="199" y="0"/>
                  </a:moveTo>
                  <a:lnTo>
                    <a:pt x="1" y="116"/>
                  </a:lnTo>
                  <a:lnTo>
                    <a:pt x="1213" y="818"/>
                  </a:lnTo>
                  <a:lnTo>
                    <a:pt x="1213" y="587"/>
                  </a:lnTo>
                  <a:lnTo>
                    <a:pt x="1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4"/>
            <p:cNvSpPr/>
            <p:nvPr/>
          </p:nvSpPr>
          <p:spPr>
            <a:xfrm rot="-565977">
              <a:off x="7905200" y="4869168"/>
              <a:ext cx="29022" cy="33664"/>
            </a:xfrm>
            <a:custGeom>
              <a:avLst/>
              <a:gdLst/>
              <a:ahLst/>
              <a:cxnLst/>
              <a:rect l="l" t="t" r="r" b="b"/>
              <a:pathLst>
                <a:path w="200" h="232" extrusionOk="0">
                  <a:moveTo>
                    <a:pt x="1" y="1"/>
                  </a:moveTo>
                  <a:lnTo>
                    <a:pt x="1" y="231"/>
                  </a:lnTo>
                  <a:lnTo>
                    <a:pt x="199" y="1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4"/>
            <p:cNvSpPr/>
            <p:nvPr/>
          </p:nvSpPr>
          <p:spPr>
            <a:xfrm rot="-565977">
              <a:off x="8442526" y="4240135"/>
              <a:ext cx="445922" cy="205178"/>
            </a:xfrm>
            <a:custGeom>
              <a:avLst/>
              <a:gdLst/>
              <a:ahLst/>
              <a:cxnLst/>
              <a:rect l="l" t="t" r="r" b="b"/>
              <a:pathLst>
                <a:path w="3073" h="1414" extrusionOk="0">
                  <a:moveTo>
                    <a:pt x="2083" y="435"/>
                  </a:moveTo>
                  <a:lnTo>
                    <a:pt x="2544" y="701"/>
                  </a:lnTo>
                  <a:lnTo>
                    <a:pt x="2463" y="747"/>
                  </a:lnTo>
                  <a:lnTo>
                    <a:pt x="2014" y="487"/>
                  </a:lnTo>
                  <a:lnTo>
                    <a:pt x="2083" y="435"/>
                  </a:lnTo>
                  <a:close/>
                  <a:moveTo>
                    <a:pt x="1926" y="537"/>
                  </a:moveTo>
                  <a:lnTo>
                    <a:pt x="2376" y="796"/>
                  </a:lnTo>
                  <a:lnTo>
                    <a:pt x="1953" y="1042"/>
                  </a:lnTo>
                  <a:lnTo>
                    <a:pt x="1493" y="776"/>
                  </a:lnTo>
                  <a:lnTo>
                    <a:pt x="1926" y="537"/>
                  </a:lnTo>
                  <a:close/>
                  <a:moveTo>
                    <a:pt x="1406" y="827"/>
                  </a:moveTo>
                  <a:lnTo>
                    <a:pt x="1865" y="1092"/>
                  </a:lnTo>
                  <a:lnTo>
                    <a:pt x="1790" y="1135"/>
                  </a:lnTo>
                  <a:lnTo>
                    <a:pt x="1320" y="865"/>
                  </a:lnTo>
                  <a:lnTo>
                    <a:pt x="1406" y="827"/>
                  </a:lnTo>
                  <a:close/>
                  <a:moveTo>
                    <a:pt x="1835" y="1"/>
                  </a:moveTo>
                  <a:cubicBezTo>
                    <a:pt x="1692" y="1"/>
                    <a:pt x="1585" y="35"/>
                    <a:pt x="1585" y="35"/>
                  </a:cubicBezTo>
                  <a:lnTo>
                    <a:pt x="849" y="447"/>
                  </a:lnTo>
                  <a:cubicBezTo>
                    <a:pt x="849" y="447"/>
                    <a:pt x="545" y="320"/>
                    <a:pt x="349" y="320"/>
                  </a:cubicBezTo>
                  <a:cubicBezTo>
                    <a:pt x="332" y="320"/>
                    <a:pt x="316" y="321"/>
                    <a:pt x="301" y="323"/>
                  </a:cubicBezTo>
                  <a:cubicBezTo>
                    <a:pt x="76" y="355"/>
                    <a:pt x="0" y="479"/>
                    <a:pt x="0" y="479"/>
                  </a:cubicBezTo>
                  <a:lnTo>
                    <a:pt x="116" y="506"/>
                  </a:lnTo>
                  <a:cubicBezTo>
                    <a:pt x="116" y="506"/>
                    <a:pt x="125" y="698"/>
                    <a:pt x="111" y="786"/>
                  </a:cubicBezTo>
                  <a:cubicBezTo>
                    <a:pt x="99" y="863"/>
                    <a:pt x="134" y="880"/>
                    <a:pt x="204" y="881"/>
                  </a:cubicBezTo>
                  <a:cubicBezTo>
                    <a:pt x="205" y="881"/>
                    <a:pt x="205" y="881"/>
                    <a:pt x="206" y="881"/>
                  </a:cubicBezTo>
                  <a:cubicBezTo>
                    <a:pt x="322" y="881"/>
                    <a:pt x="321" y="772"/>
                    <a:pt x="321" y="772"/>
                  </a:cubicBezTo>
                  <a:cubicBezTo>
                    <a:pt x="321" y="772"/>
                    <a:pt x="426" y="765"/>
                    <a:pt x="482" y="721"/>
                  </a:cubicBezTo>
                  <a:cubicBezTo>
                    <a:pt x="537" y="677"/>
                    <a:pt x="531" y="643"/>
                    <a:pt x="531" y="643"/>
                  </a:cubicBezTo>
                  <a:lnTo>
                    <a:pt x="531" y="643"/>
                  </a:lnTo>
                  <a:cubicBezTo>
                    <a:pt x="531" y="643"/>
                    <a:pt x="852" y="865"/>
                    <a:pt x="980" y="881"/>
                  </a:cubicBezTo>
                  <a:cubicBezTo>
                    <a:pt x="1108" y="896"/>
                    <a:pt x="1204" y="898"/>
                    <a:pt x="1204" y="898"/>
                  </a:cubicBezTo>
                  <a:lnTo>
                    <a:pt x="1703" y="1186"/>
                  </a:lnTo>
                  <a:lnTo>
                    <a:pt x="1386" y="1368"/>
                  </a:lnTo>
                  <a:lnTo>
                    <a:pt x="1464" y="1413"/>
                  </a:lnTo>
                  <a:lnTo>
                    <a:pt x="1594" y="1338"/>
                  </a:lnTo>
                  <a:cubicBezTo>
                    <a:pt x="1599" y="1346"/>
                    <a:pt x="1607" y="1353"/>
                    <a:pt x="1617" y="1359"/>
                  </a:cubicBezTo>
                  <a:cubicBezTo>
                    <a:pt x="1638" y="1371"/>
                    <a:pt x="1664" y="1377"/>
                    <a:pt x="1689" y="1377"/>
                  </a:cubicBezTo>
                  <a:cubicBezTo>
                    <a:pt x="1711" y="1377"/>
                    <a:pt x="1731" y="1373"/>
                    <a:pt x="1746" y="1364"/>
                  </a:cubicBezTo>
                  <a:cubicBezTo>
                    <a:pt x="1778" y="1346"/>
                    <a:pt x="1774" y="1312"/>
                    <a:pt x="1737" y="1291"/>
                  </a:cubicBezTo>
                  <a:cubicBezTo>
                    <a:pt x="1725" y="1284"/>
                    <a:pt x="1713" y="1279"/>
                    <a:pt x="1701" y="1277"/>
                  </a:cubicBezTo>
                  <a:lnTo>
                    <a:pt x="2831" y="624"/>
                  </a:lnTo>
                  <a:cubicBezTo>
                    <a:pt x="2836" y="632"/>
                    <a:pt x="2844" y="639"/>
                    <a:pt x="2855" y="644"/>
                  </a:cubicBezTo>
                  <a:cubicBezTo>
                    <a:pt x="2875" y="657"/>
                    <a:pt x="2902" y="663"/>
                    <a:pt x="2927" y="663"/>
                  </a:cubicBezTo>
                  <a:cubicBezTo>
                    <a:pt x="2947" y="663"/>
                    <a:pt x="2967" y="659"/>
                    <a:pt x="2982" y="650"/>
                  </a:cubicBezTo>
                  <a:cubicBezTo>
                    <a:pt x="3015" y="631"/>
                    <a:pt x="3010" y="598"/>
                    <a:pt x="2973" y="577"/>
                  </a:cubicBezTo>
                  <a:cubicBezTo>
                    <a:pt x="2963" y="570"/>
                    <a:pt x="2951" y="565"/>
                    <a:pt x="2937" y="563"/>
                  </a:cubicBezTo>
                  <a:lnTo>
                    <a:pt x="3072" y="485"/>
                  </a:lnTo>
                  <a:lnTo>
                    <a:pt x="2994" y="440"/>
                  </a:lnTo>
                  <a:lnTo>
                    <a:pt x="2623" y="654"/>
                  </a:lnTo>
                  <a:lnTo>
                    <a:pt x="2144" y="377"/>
                  </a:lnTo>
                  <a:cubicBezTo>
                    <a:pt x="2144" y="377"/>
                    <a:pt x="2068" y="249"/>
                    <a:pt x="1960" y="177"/>
                  </a:cubicBezTo>
                  <a:cubicBezTo>
                    <a:pt x="1911" y="144"/>
                    <a:pt x="1830" y="113"/>
                    <a:pt x="1756" y="87"/>
                  </a:cubicBezTo>
                  <a:lnTo>
                    <a:pt x="1756" y="87"/>
                  </a:lnTo>
                  <a:cubicBezTo>
                    <a:pt x="1836" y="96"/>
                    <a:pt x="1936" y="108"/>
                    <a:pt x="1987" y="124"/>
                  </a:cubicBezTo>
                  <a:cubicBezTo>
                    <a:pt x="2077" y="154"/>
                    <a:pt x="2356" y="315"/>
                    <a:pt x="2356" y="315"/>
                  </a:cubicBezTo>
                  <a:lnTo>
                    <a:pt x="2496" y="234"/>
                  </a:lnTo>
                  <a:cubicBezTo>
                    <a:pt x="2496" y="234"/>
                    <a:pt x="2358" y="142"/>
                    <a:pt x="2103" y="46"/>
                  </a:cubicBezTo>
                  <a:cubicBezTo>
                    <a:pt x="2010" y="12"/>
                    <a:pt x="1917"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4"/>
            <p:cNvSpPr/>
            <p:nvPr/>
          </p:nvSpPr>
          <p:spPr>
            <a:xfrm rot="-565977">
              <a:off x="8116840" y="4620368"/>
              <a:ext cx="102593" cy="59058"/>
            </a:xfrm>
            <a:custGeom>
              <a:avLst/>
              <a:gdLst/>
              <a:ahLst/>
              <a:cxnLst/>
              <a:rect l="l" t="t" r="r" b="b"/>
              <a:pathLst>
                <a:path w="707" h="407" extrusionOk="0">
                  <a:moveTo>
                    <a:pt x="331" y="0"/>
                  </a:moveTo>
                  <a:lnTo>
                    <a:pt x="0" y="191"/>
                  </a:lnTo>
                  <a:lnTo>
                    <a:pt x="94" y="245"/>
                  </a:lnTo>
                  <a:lnTo>
                    <a:pt x="212" y="177"/>
                  </a:lnTo>
                  <a:lnTo>
                    <a:pt x="610" y="407"/>
                  </a:lnTo>
                  <a:lnTo>
                    <a:pt x="706" y="351"/>
                  </a:lnTo>
                  <a:lnTo>
                    <a:pt x="308" y="121"/>
                  </a:lnTo>
                  <a:lnTo>
                    <a:pt x="425" y="53"/>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4"/>
            <p:cNvSpPr/>
            <p:nvPr/>
          </p:nvSpPr>
          <p:spPr>
            <a:xfrm rot="-565977">
              <a:off x="8169398" y="4584268"/>
              <a:ext cx="120586" cy="61234"/>
            </a:xfrm>
            <a:custGeom>
              <a:avLst/>
              <a:gdLst/>
              <a:ahLst/>
              <a:cxnLst/>
              <a:rect l="l" t="t" r="r" b="b"/>
              <a:pathLst>
                <a:path w="831" h="422" extrusionOk="0">
                  <a:moveTo>
                    <a:pt x="314" y="79"/>
                  </a:moveTo>
                  <a:cubicBezTo>
                    <a:pt x="335" y="79"/>
                    <a:pt x="355" y="85"/>
                    <a:pt x="377" y="98"/>
                  </a:cubicBezTo>
                  <a:cubicBezTo>
                    <a:pt x="425" y="125"/>
                    <a:pt x="423" y="155"/>
                    <a:pt x="372" y="184"/>
                  </a:cubicBezTo>
                  <a:lnTo>
                    <a:pt x="324" y="212"/>
                  </a:lnTo>
                  <a:lnTo>
                    <a:pt x="185" y="133"/>
                  </a:lnTo>
                  <a:lnTo>
                    <a:pt x="235" y="104"/>
                  </a:lnTo>
                  <a:cubicBezTo>
                    <a:pt x="262" y="88"/>
                    <a:pt x="288" y="79"/>
                    <a:pt x="314" y="79"/>
                  </a:cubicBezTo>
                  <a:close/>
                  <a:moveTo>
                    <a:pt x="322" y="0"/>
                  </a:moveTo>
                  <a:cubicBezTo>
                    <a:pt x="261" y="0"/>
                    <a:pt x="204" y="20"/>
                    <a:pt x="154" y="49"/>
                  </a:cubicBezTo>
                  <a:lnTo>
                    <a:pt x="1" y="138"/>
                  </a:lnTo>
                  <a:lnTo>
                    <a:pt x="493" y="422"/>
                  </a:lnTo>
                  <a:lnTo>
                    <a:pt x="589" y="366"/>
                  </a:lnTo>
                  <a:lnTo>
                    <a:pt x="412" y="263"/>
                  </a:lnTo>
                  <a:lnTo>
                    <a:pt x="465" y="234"/>
                  </a:lnTo>
                  <a:lnTo>
                    <a:pt x="723" y="289"/>
                  </a:lnTo>
                  <a:lnTo>
                    <a:pt x="831" y="227"/>
                  </a:lnTo>
                  <a:lnTo>
                    <a:pt x="538" y="169"/>
                  </a:lnTo>
                  <a:cubicBezTo>
                    <a:pt x="559" y="129"/>
                    <a:pt x="545" y="84"/>
                    <a:pt x="471" y="42"/>
                  </a:cubicBezTo>
                  <a:cubicBezTo>
                    <a:pt x="420" y="13"/>
                    <a:pt x="370"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4"/>
            <p:cNvSpPr/>
            <p:nvPr/>
          </p:nvSpPr>
          <p:spPr>
            <a:xfrm rot="-565977">
              <a:off x="8227936" y="4539867"/>
              <a:ext cx="107236" cy="55430"/>
            </a:xfrm>
            <a:custGeom>
              <a:avLst/>
              <a:gdLst/>
              <a:ahLst/>
              <a:cxnLst/>
              <a:rect l="l" t="t" r="r" b="b"/>
              <a:pathLst>
                <a:path w="739" h="382" extrusionOk="0">
                  <a:moveTo>
                    <a:pt x="288" y="81"/>
                  </a:moveTo>
                  <a:cubicBezTo>
                    <a:pt x="339" y="81"/>
                    <a:pt x="400" y="99"/>
                    <a:pt x="461" y="136"/>
                  </a:cubicBezTo>
                  <a:cubicBezTo>
                    <a:pt x="560" y="192"/>
                    <a:pt x="586" y="249"/>
                    <a:pt x="528" y="283"/>
                  </a:cubicBezTo>
                  <a:cubicBezTo>
                    <a:pt x="508" y="295"/>
                    <a:pt x="483" y="300"/>
                    <a:pt x="454" y="300"/>
                  </a:cubicBezTo>
                  <a:cubicBezTo>
                    <a:pt x="400" y="300"/>
                    <a:pt x="336" y="281"/>
                    <a:pt x="272" y="245"/>
                  </a:cubicBezTo>
                  <a:cubicBezTo>
                    <a:pt x="174" y="189"/>
                    <a:pt x="152" y="132"/>
                    <a:pt x="210" y="100"/>
                  </a:cubicBezTo>
                  <a:cubicBezTo>
                    <a:pt x="231" y="87"/>
                    <a:pt x="258" y="81"/>
                    <a:pt x="288" y="81"/>
                  </a:cubicBezTo>
                  <a:close/>
                  <a:moveTo>
                    <a:pt x="290" y="1"/>
                  </a:moveTo>
                  <a:cubicBezTo>
                    <a:pt x="224" y="1"/>
                    <a:pt x="164" y="16"/>
                    <a:pt x="114" y="44"/>
                  </a:cubicBezTo>
                  <a:cubicBezTo>
                    <a:pt x="0" y="110"/>
                    <a:pt x="13" y="209"/>
                    <a:pt x="174" y="301"/>
                  </a:cubicBezTo>
                  <a:cubicBezTo>
                    <a:pt x="266" y="355"/>
                    <a:pt x="363" y="381"/>
                    <a:pt x="450" y="381"/>
                  </a:cubicBezTo>
                  <a:cubicBezTo>
                    <a:pt x="515" y="381"/>
                    <a:pt x="575" y="367"/>
                    <a:pt x="624" y="338"/>
                  </a:cubicBezTo>
                  <a:cubicBezTo>
                    <a:pt x="739" y="272"/>
                    <a:pt x="721" y="171"/>
                    <a:pt x="560" y="78"/>
                  </a:cubicBezTo>
                  <a:cubicBezTo>
                    <a:pt x="469" y="26"/>
                    <a:pt x="37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4"/>
            <p:cNvSpPr/>
            <p:nvPr/>
          </p:nvSpPr>
          <p:spPr>
            <a:xfrm rot="-565977">
              <a:off x="8294361" y="4498111"/>
              <a:ext cx="80681" cy="58913"/>
            </a:xfrm>
            <a:custGeom>
              <a:avLst/>
              <a:gdLst/>
              <a:ahLst/>
              <a:cxnLst/>
              <a:rect l="l" t="t" r="r" b="b"/>
              <a:pathLst>
                <a:path w="556" h="406" extrusionOk="0">
                  <a:moveTo>
                    <a:pt x="97" y="0"/>
                  </a:moveTo>
                  <a:lnTo>
                    <a:pt x="0" y="57"/>
                  </a:lnTo>
                  <a:lnTo>
                    <a:pt x="320" y="240"/>
                  </a:lnTo>
                  <a:cubicBezTo>
                    <a:pt x="385" y="279"/>
                    <a:pt x="387" y="301"/>
                    <a:pt x="352" y="320"/>
                  </a:cubicBezTo>
                  <a:cubicBezTo>
                    <a:pt x="340" y="328"/>
                    <a:pt x="320" y="333"/>
                    <a:pt x="297" y="333"/>
                  </a:cubicBezTo>
                  <a:cubicBezTo>
                    <a:pt x="281" y="333"/>
                    <a:pt x="263" y="331"/>
                    <a:pt x="244" y="327"/>
                  </a:cubicBezTo>
                  <a:lnTo>
                    <a:pt x="234" y="397"/>
                  </a:lnTo>
                  <a:cubicBezTo>
                    <a:pt x="264" y="402"/>
                    <a:pt x="291" y="405"/>
                    <a:pt x="318" y="405"/>
                  </a:cubicBezTo>
                  <a:cubicBezTo>
                    <a:pt x="371" y="405"/>
                    <a:pt x="418" y="394"/>
                    <a:pt x="461" y="369"/>
                  </a:cubicBezTo>
                  <a:cubicBezTo>
                    <a:pt x="555" y="315"/>
                    <a:pt x="520" y="245"/>
                    <a:pt x="425" y="190"/>
                  </a:cubicBezTo>
                  <a:lnTo>
                    <a:pt x="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4"/>
            <p:cNvSpPr/>
            <p:nvPr/>
          </p:nvSpPr>
          <p:spPr>
            <a:xfrm rot="-565977">
              <a:off x="8329537" y="4465348"/>
              <a:ext cx="107526" cy="62250"/>
            </a:xfrm>
            <a:custGeom>
              <a:avLst/>
              <a:gdLst/>
              <a:ahLst/>
              <a:cxnLst/>
              <a:rect l="l" t="t" r="r" b="b"/>
              <a:pathLst>
                <a:path w="741" h="429" extrusionOk="0">
                  <a:moveTo>
                    <a:pt x="140" y="84"/>
                  </a:moveTo>
                  <a:cubicBezTo>
                    <a:pt x="203" y="107"/>
                    <a:pt x="273" y="134"/>
                    <a:pt x="334" y="155"/>
                  </a:cubicBezTo>
                  <a:lnTo>
                    <a:pt x="389" y="175"/>
                  </a:lnTo>
                  <a:lnTo>
                    <a:pt x="298" y="228"/>
                  </a:lnTo>
                  <a:lnTo>
                    <a:pt x="263" y="195"/>
                  </a:lnTo>
                  <a:cubicBezTo>
                    <a:pt x="226" y="161"/>
                    <a:pt x="181" y="120"/>
                    <a:pt x="138" y="85"/>
                  </a:cubicBezTo>
                  <a:lnTo>
                    <a:pt x="140" y="84"/>
                  </a:lnTo>
                  <a:close/>
                  <a:moveTo>
                    <a:pt x="116" y="1"/>
                  </a:moveTo>
                  <a:lnTo>
                    <a:pt x="1" y="67"/>
                  </a:lnTo>
                  <a:lnTo>
                    <a:pt x="358" y="429"/>
                  </a:lnTo>
                  <a:lnTo>
                    <a:pt x="456" y="371"/>
                  </a:lnTo>
                  <a:lnTo>
                    <a:pt x="366" y="289"/>
                  </a:lnTo>
                  <a:lnTo>
                    <a:pt x="496" y="213"/>
                  </a:lnTo>
                  <a:lnTo>
                    <a:pt x="639" y="266"/>
                  </a:lnTo>
                  <a:lnTo>
                    <a:pt x="740" y="207"/>
                  </a:lnTo>
                  <a:lnTo>
                    <a:pt x="1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4"/>
            <p:cNvSpPr/>
            <p:nvPr/>
          </p:nvSpPr>
          <p:spPr>
            <a:xfrm rot="-565977">
              <a:off x="8364951" y="4415094"/>
              <a:ext cx="119861" cy="69215"/>
            </a:xfrm>
            <a:custGeom>
              <a:avLst/>
              <a:gdLst/>
              <a:ahLst/>
              <a:cxnLst/>
              <a:rect l="l" t="t" r="r" b="b"/>
              <a:pathLst>
                <a:path w="826" h="477" extrusionOk="0">
                  <a:moveTo>
                    <a:pt x="334" y="1"/>
                  </a:moveTo>
                  <a:lnTo>
                    <a:pt x="243" y="54"/>
                  </a:lnTo>
                  <a:lnTo>
                    <a:pt x="416" y="154"/>
                  </a:lnTo>
                  <a:cubicBezTo>
                    <a:pt x="475" y="186"/>
                    <a:pt x="551" y="222"/>
                    <a:pt x="609" y="250"/>
                  </a:cubicBezTo>
                  <a:lnTo>
                    <a:pt x="605" y="252"/>
                  </a:lnTo>
                  <a:lnTo>
                    <a:pt x="454" y="213"/>
                  </a:lnTo>
                  <a:lnTo>
                    <a:pt x="100" y="136"/>
                  </a:lnTo>
                  <a:lnTo>
                    <a:pt x="0" y="193"/>
                  </a:lnTo>
                  <a:lnTo>
                    <a:pt x="491" y="477"/>
                  </a:lnTo>
                  <a:lnTo>
                    <a:pt x="584" y="424"/>
                  </a:lnTo>
                  <a:lnTo>
                    <a:pt x="409" y="323"/>
                  </a:lnTo>
                  <a:cubicBezTo>
                    <a:pt x="352" y="290"/>
                    <a:pt x="279" y="256"/>
                    <a:pt x="219" y="227"/>
                  </a:cubicBezTo>
                  <a:lnTo>
                    <a:pt x="222" y="226"/>
                  </a:lnTo>
                  <a:lnTo>
                    <a:pt x="371" y="263"/>
                  </a:lnTo>
                  <a:lnTo>
                    <a:pt x="727" y="341"/>
                  </a:lnTo>
                  <a:lnTo>
                    <a:pt x="826" y="284"/>
                  </a:lnTo>
                  <a:lnTo>
                    <a:pt x="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4"/>
            <p:cNvSpPr/>
            <p:nvPr/>
          </p:nvSpPr>
          <p:spPr>
            <a:xfrm rot="-565977">
              <a:off x="8228389" y="4654374"/>
              <a:ext cx="120876" cy="69795"/>
            </a:xfrm>
            <a:custGeom>
              <a:avLst/>
              <a:gdLst/>
              <a:ahLst/>
              <a:cxnLst/>
              <a:rect l="l" t="t" r="r" b="b"/>
              <a:pathLst>
                <a:path w="833" h="481" extrusionOk="0">
                  <a:moveTo>
                    <a:pt x="340" y="1"/>
                  </a:moveTo>
                  <a:lnTo>
                    <a:pt x="245" y="56"/>
                  </a:lnTo>
                  <a:lnTo>
                    <a:pt x="434" y="165"/>
                  </a:lnTo>
                  <a:lnTo>
                    <a:pt x="286" y="249"/>
                  </a:lnTo>
                  <a:lnTo>
                    <a:pt x="97" y="140"/>
                  </a:lnTo>
                  <a:lnTo>
                    <a:pt x="0" y="196"/>
                  </a:lnTo>
                  <a:lnTo>
                    <a:pt x="492" y="480"/>
                  </a:lnTo>
                  <a:lnTo>
                    <a:pt x="589" y="424"/>
                  </a:lnTo>
                  <a:lnTo>
                    <a:pt x="384" y="306"/>
                  </a:lnTo>
                  <a:lnTo>
                    <a:pt x="531" y="221"/>
                  </a:lnTo>
                  <a:lnTo>
                    <a:pt x="736" y="339"/>
                  </a:lnTo>
                  <a:lnTo>
                    <a:pt x="832" y="284"/>
                  </a:lnTo>
                  <a:lnTo>
                    <a:pt x="3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4"/>
            <p:cNvSpPr/>
            <p:nvPr/>
          </p:nvSpPr>
          <p:spPr>
            <a:xfrm rot="-565977">
              <a:off x="8292248" y="4614484"/>
              <a:ext cx="107381" cy="55285"/>
            </a:xfrm>
            <a:custGeom>
              <a:avLst/>
              <a:gdLst/>
              <a:ahLst/>
              <a:cxnLst/>
              <a:rect l="l" t="t" r="r" b="b"/>
              <a:pathLst>
                <a:path w="740" h="381" extrusionOk="0">
                  <a:moveTo>
                    <a:pt x="289" y="81"/>
                  </a:moveTo>
                  <a:cubicBezTo>
                    <a:pt x="340" y="81"/>
                    <a:pt x="401" y="99"/>
                    <a:pt x="463" y="134"/>
                  </a:cubicBezTo>
                  <a:cubicBezTo>
                    <a:pt x="562" y="192"/>
                    <a:pt x="588" y="249"/>
                    <a:pt x="529" y="283"/>
                  </a:cubicBezTo>
                  <a:cubicBezTo>
                    <a:pt x="509" y="295"/>
                    <a:pt x="483" y="300"/>
                    <a:pt x="454" y="300"/>
                  </a:cubicBezTo>
                  <a:cubicBezTo>
                    <a:pt x="401" y="300"/>
                    <a:pt x="337" y="281"/>
                    <a:pt x="273" y="245"/>
                  </a:cubicBezTo>
                  <a:cubicBezTo>
                    <a:pt x="175" y="187"/>
                    <a:pt x="154" y="132"/>
                    <a:pt x="211" y="100"/>
                  </a:cubicBezTo>
                  <a:cubicBezTo>
                    <a:pt x="233" y="87"/>
                    <a:pt x="259" y="81"/>
                    <a:pt x="289" y="81"/>
                  </a:cubicBezTo>
                  <a:close/>
                  <a:moveTo>
                    <a:pt x="291" y="0"/>
                  </a:moveTo>
                  <a:cubicBezTo>
                    <a:pt x="225" y="0"/>
                    <a:pt x="165" y="15"/>
                    <a:pt x="116" y="43"/>
                  </a:cubicBezTo>
                  <a:cubicBezTo>
                    <a:pt x="1" y="110"/>
                    <a:pt x="14" y="209"/>
                    <a:pt x="174" y="301"/>
                  </a:cubicBezTo>
                  <a:cubicBezTo>
                    <a:pt x="267" y="354"/>
                    <a:pt x="364" y="380"/>
                    <a:pt x="452" y="380"/>
                  </a:cubicBezTo>
                  <a:cubicBezTo>
                    <a:pt x="517" y="380"/>
                    <a:pt x="576" y="366"/>
                    <a:pt x="625" y="338"/>
                  </a:cubicBezTo>
                  <a:cubicBezTo>
                    <a:pt x="740" y="272"/>
                    <a:pt x="722" y="170"/>
                    <a:pt x="562" y="78"/>
                  </a:cubicBezTo>
                  <a:cubicBezTo>
                    <a:pt x="471" y="26"/>
                    <a:pt x="376"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4"/>
            <p:cNvSpPr/>
            <p:nvPr/>
          </p:nvSpPr>
          <p:spPr>
            <a:xfrm rot="-565977">
              <a:off x="8343614" y="4568719"/>
              <a:ext cx="120441" cy="61089"/>
            </a:xfrm>
            <a:custGeom>
              <a:avLst/>
              <a:gdLst/>
              <a:ahLst/>
              <a:cxnLst/>
              <a:rect l="l" t="t" r="r" b="b"/>
              <a:pathLst>
                <a:path w="830" h="421" extrusionOk="0">
                  <a:moveTo>
                    <a:pt x="315" y="79"/>
                  </a:moveTo>
                  <a:cubicBezTo>
                    <a:pt x="335" y="79"/>
                    <a:pt x="355" y="84"/>
                    <a:pt x="376" y="97"/>
                  </a:cubicBezTo>
                  <a:cubicBezTo>
                    <a:pt x="425" y="125"/>
                    <a:pt x="423" y="155"/>
                    <a:pt x="372" y="185"/>
                  </a:cubicBezTo>
                  <a:lnTo>
                    <a:pt x="322" y="213"/>
                  </a:lnTo>
                  <a:lnTo>
                    <a:pt x="185" y="133"/>
                  </a:lnTo>
                  <a:lnTo>
                    <a:pt x="233" y="105"/>
                  </a:lnTo>
                  <a:cubicBezTo>
                    <a:pt x="262" y="88"/>
                    <a:pt x="288" y="79"/>
                    <a:pt x="315" y="79"/>
                  </a:cubicBezTo>
                  <a:close/>
                  <a:moveTo>
                    <a:pt x="321" y="1"/>
                  </a:moveTo>
                  <a:cubicBezTo>
                    <a:pt x="261" y="1"/>
                    <a:pt x="204" y="20"/>
                    <a:pt x="153" y="49"/>
                  </a:cubicBezTo>
                  <a:lnTo>
                    <a:pt x="0" y="137"/>
                  </a:lnTo>
                  <a:lnTo>
                    <a:pt x="491" y="421"/>
                  </a:lnTo>
                  <a:lnTo>
                    <a:pt x="588" y="366"/>
                  </a:lnTo>
                  <a:lnTo>
                    <a:pt x="411" y="263"/>
                  </a:lnTo>
                  <a:lnTo>
                    <a:pt x="463" y="233"/>
                  </a:lnTo>
                  <a:lnTo>
                    <a:pt x="722" y="288"/>
                  </a:lnTo>
                  <a:lnTo>
                    <a:pt x="829" y="226"/>
                  </a:lnTo>
                  <a:lnTo>
                    <a:pt x="537" y="168"/>
                  </a:lnTo>
                  <a:cubicBezTo>
                    <a:pt x="559" y="128"/>
                    <a:pt x="543" y="84"/>
                    <a:pt x="471" y="43"/>
                  </a:cubicBezTo>
                  <a:cubicBezTo>
                    <a:pt x="419" y="13"/>
                    <a:pt x="369" y="1"/>
                    <a:pt x="3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4"/>
            <p:cNvSpPr/>
            <p:nvPr/>
          </p:nvSpPr>
          <p:spPr>
            <a:xfrm rot="-565977">
              <a:off x="8400647" y="4528849"/>
              <a:ext cx="99981" cy="57026"/>
            </a:xfrm>
            <a:custGeom>
              <a:avLst/>
              <a:gdLst/>
              <a:ahLst/>
              <a:cxnLst/>
              <a:rect l="l" t="t" r="r" b="b"/>
              <a:pathLst>
                <a:path w="689" h="393" extrusionOk="0">
                  <a:moveTo>
                    <a:pt x="271" y="0"/>
                  </a:moveTo>
                  <a:cubicBezTo>
                    <a:pt x="199" y="0"/>
                    <a:pt x="133" y="16"/>
                    <a:pt x="88" y="42"/>
                  </a:cubicBezTo>
                  <a:cubicBezTo>
                    <a:pt x="0" y="93"/>
                    <a:pt x="1" y="167"/>
                    <a:pt x="83" y="214"/>
                  </a:cubicBezTo>
                  <a:cubicBezTo>
                    <a:pt x="128" y="240"/>
                    <a:pt x="179" y="250"/>
                    <a:pt x="226" y="250"/>
                  </a:cubicBezTo>
                  <a:cubicBezTo>
                    <a:pt x="253" y="250"/>
                    <a:pt x="280" y="247"/>
                    <a:pt x="303" y="242"/>
                  </a:cubicBezTo>
                  <a:lnTo>
                    <a:pt x="385" y="226"/>
                  </a:lnTo>
                  <a:cubicBezTo>
                    <a:pt x="417" y="219"/>
                    <a:pt x="441" y="214"/>
                    <a:pt x="463" y="214"/>
                  </a:cubicBezTo>
                  <a:cubicBezTo>
                    <a:pt x="478" y="214"/>
                    <a:pt x="492" y="217"/>
                    <a:pt x="506" y="225"/>
                  </a:cubicBezTo>
                  <a:cubicBezTo>
                    <a:pt x="535" y="242"/>
                    <a:pt x="534" y="263"/>
                    <a:pt x="493" y="287"/>
                  </a:cubicBezTo>
                  <a:cubicBezTo>
                    <a:pt x="458" y="307"/>
                    <a:pt x="399" y="317"/>
                    <a:pt x="338" y="317"/>
                  </a:cubicBezTo>
                  <a:lnTo>
                    <a:pt x="358" y="392"/>
                  </a:lnTo>
                  <a:cubicBezTo>
                    <a:pt x="363" y="393"/>
                    <a:pt x="367" y="393"/>
                    <a:pt x="372" y="393"/>
                  </a:cubicBezTo>
                  <a:cubicBezTo>
                    <a:pt x="457" y="393"/>
                    <a:pt x="534" y="373"/>
                    <a:pt x="587" y="343"/>
                  </a:cubicBezTo>
                  <a:cubicBezTo>
                    <a:pt x="688" y="284"/>
                    <a:pt x="677" y="209"/>
                    <a:pt x="595" y="163"/>
                  </a:cubicBezTo>
                  <a:cubicBezTo>
                    <a:pt x="549" y="136"/>
                    <a:pt x="502" y="125"/>
                    <a:pt x="454" y="125"/>
                  </a:cubicBezTo>
                  <a:cubicBezTo>
                    <a:pt x="429" y="125"/>
                    <a:pt x="403" y="128"/>
                    <a:pt x="377" y="133"/>
                  </a:cubicBezTo>
                  <a:lnTo>
                    <a:pt x="297" y="150"/>
                  </a:lnTo>
                  <a:cubicBezTo>
                    <a:pt x="264" y="157"/>
                    <a:pt x="236" y="164"/>
                    <a:pt x="213" y="164"/>
                  </a:cubicBezTo>
                  <a:cubicBezTo>
                    <a:pt x="198" y="164"/>
                    <a:pt x="185" y="161"/>
                    <a:pt x="173" y="155"/>
                  </a:cubicBezTo>
                  <a:cubicBezTo>
                    <a:pt x="146" y="138"/>
                    <a:pt x="151" y="117"/>
                    <a:pt x="184" y="97"/>
                  </a:cubicBezTo>
                  <a:cubicBezTo>
                    <a:pt x="217" y="78"/>
                    <a:pt x="259" y="70"/>
                    <a:pt x="312" y="69"/>
                  </a:cubicBezTo>
                  <a:lnTo>
                    <a:pt x="291" y="1"/>
                  </a:lnTo>
                  <a:cubicBezTo>
                    <a:pt x="284" y="0"/>
                    <a:pt x="277"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4"/>
            <p:cNvSpPr/>
            <p:nvPr/>
          </p:nvSpPr>
          <p:spPr>
            <a:xfrm rot="-565977">
              <a:off x="8440932" y="4486853"/>
              <a:ext cx="111154" cy="63701"/>
            </a:xfrm>
            <a:custGeom>
              <a:avLst/>
              <a:gdLst/>
              <a:ahLst/>
              <a:cxnLst/>
              <a:rect l="l" t="t" r="r" b="b"/>
              <a:pathLst>
                <a:path w="766" h="439" extrusionOk="0">
                  <a:moveTo>
                    <a:pt x="267" y="0"/>
                  </a:moveTo>
                  <a:lnTo>
                    <a:pt x="1" y="155"/>
                  </a:lnTo>
                  <a:lnTo>
                    <a:pt x="492" y="438"/>
                  </a:lnTo>
                  <a:lnTo>
                    <a:pt x="765" y="280"/>
                  </a:lnTo>
                  <a:lnTo>
                    <a:pt x="672" y="226"/>
                  </a:lnTo>
                  <a:lnTo>
                    <a:pt x="495" y="328"/>
                  </a:lnTo>
                  <a:lnTo>
                    <a:pt x="382" y="263"/>
                  </a:lnTo>
                  <a:lnTo>
                    <a:pt x="528" y="179"/>
                  </a:lnTo>
                  <a:lnTo>
                    <a:pt x="434" y="125"/>
                  </a:lnTo>
                  <a:lnTo>
                    <a:pt x="290" y="210"/>
                  </a:lnTo>
                  <a:lnTo>
                    <a:pt x="191" y="152"/>
                  </a:lnTo>
                  <a:lnTo>
                    <a:pt x="361" y="54"/>
                  </a:lnTo>
                  <a:lnTo>
                    <a:pt x="2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4"/>
            <p:cNvSpPr/>
            <p:nvPr/>
          </p:nvSpPr>
          <p:spPr>
            <a:xfrm rot="-565977">
              <a:off x="7588729" y="3830192"/>
              <a:ext cx="720615" cy="502643"/>
            </a:xfrm>
            <a:custGeom>
              <a:avLst/>
              <a:gdLst/>
              <a:ahLst/>
              <a:cxnLst/>
              <a:rect l="l" t="t" r="r" b="b"/>
              <a:pathLst>
                <a:path w="4966" h="3464" extrusionOk="0">
                  <a:moveTo>
                    <a:pt x="4803" y="1"/>
                  </a:moveTo>
                  <a:cubicBezTo>
                    <a:pt x="4771" y="1"/>
                    <a:pt x="4735" y="11"/>
                    <a:pt x="4697" y="33"/>
                  </a:cubicBezTo>
                  <a:lnTo>
                    <a:pt x="0" y="2744"/>
                  </a:lnTo>
                  <a:lnTo>
                    <a:pt x="0" y="3464"/>
                  </a:lnTo>
                  <a:lnTo>
                    <a:pt x="4697" y="752"/>
                  </a:lnTo>
                  <a:cubicBezTo>
                    <a:pt x="4846" y="667"/>
                    <a:pt x="4966" y="435"/>
                    <a:pt x="4966" y="236"/>
                  </a:cubicBezTo>
                  <a:cubicBezTo>
                    <a:pt x="4966" y="89"/>
                    <a:pt x="4899" y="1"/>
                    <a:pt x="4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rot="-565977">
              <a:off x="7592364" y="3808373"/>
              <a:ext cx="1004304" cy="566634"/>
            </a:xfrm>
            <a:custGeom>
              <a:avLst/>
              <a:gdLst/>
              <a:ahLst/>
              <a:cxnLst/>
              <a:rect l="l" t="t" r="r" b="b"/>
              <a:pathLst>
                <a:path w="6921" h="3905" extrusionOk="0">
                  <a:moveTo>
                    <a:pt x="4861" y="1"/>
                  </a:moveTo>
                  <a:lnTo>
                    <a:pt x="0" y="2731"/>
                  </a:lnTo>
                  <a:lnTo>
                    <a:pt x="2032" y="3905"/>
                  </a:lnTo>
                  <a:lnTo>
                    <a:pt x="6921" y="1190"/>
                  </a:lnTo>
                  <a:lnTo>
                    <a:pt x="48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rot="-565977">
              <a:off x="7907345" y="3949774"/>
              <a:ext cx="720905" cy="502498"/>
            </a:xfrm>
            <a:custGeom>
              <a:avLst/>
              <a:gdLst/>
              <a:ahLst/>
              <a:cxnLst/>
              <a:rect l="l" t="t" r="r" b="b"/>
              <a:pathLst>
                <a:path w="4968" h="3463" extrusionOk="0">
                  <a:moveTo>
                    <a:pt x="4804" y="1"/>
                  </a:moveTo>
                  <a:cubicBezTo>
                    <a:pt x="4771" y="1"/>
                    <a:pt x="4735" y="11"/>
                    <a:pt x="4697" y="33"/>
                  </a:cubicBezTo>
                  <a:lnTo>
                    <a:pt x="1" y="2745"/>
                  </a:lnTo>
                  <a:lnTo>
                    <a:pt x="1" y="3463"/>
                  </a:lnTo>
                  <a:lnTo>
                    <a:pt x="4697" y="751"/>
                  </a:lnTo>
                  <a:cubicBezTo>
                    <a:pt x="4846" y="666"/>
                    <a:pt x="4968" y="434"/>
                    <a:pt x="4968" y="236"/>
                  </a:cubicBezTo>
                  <a:cubicBezTo>
                    <a:pt x="4968" y="89"/>
                    <a:pt x="4900" y="1"/>
                    <a:pt x="4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rot="-565977">
              <a:off x="7638174" y="4259412"/>
              <a:ext cx="294863" cy="274538"/>
            </a:xfrm>
            <a:custGeom>
              <a:avLst/>
              <a:gdLst/>
              <a:ahLst/>
              <a:cxnLst/>
              <a:rect l="l" t="t" r="r" b="b"/>
              <a:pathLst>
                <a:path w="2032" h="1892" extrusionOk="0">
                  <a:moveTo>
                    <a:pt x="0" y="0"/>
                  </a:moveTo>
                  <a:lnTo>
                    <a:pt x="0" y="720"/>
                  </a:lnTo>
                  <a:lnTo>
                    <a:pt x="2032" y="1892"/>
                  </a:lnTo>
                  <a:lnTo>
                    <a:pt x="2032" y="1174"/>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rot="-565977">
              <a:off x="7696370" y="4429034"/>
              <a:ext cx="205330" cy="173981"/>
            </a:xfrm>
            <a:custGeom>
              <a:avLst/>
              <a:gdLst/>
              <a:ahLst/>
              <a:cxnLst/>
              <a:rect l="l" t="t" r="r" b="b"/>
              <a:pathLst>
                <a:path w="1415" h="1199" extrusionOk="0">
                  <a:moveTo>
                    <a:pt x="1414" y="1"/>
                  </a:moveTo>
                  <a:lnTo>
                    <a:pt x="1" y="814"/>
                  </a:lnTo>
                  <a:lnTo>
                    <a:pt x="1" y="1199"/>
                  </a:lnTo>
                  <a:lnTo>
                    <a:pt x="1414" y="381"/>
                  </a:lnTo>
                  <a:lnTo>
                    <a:pt x="1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rot="-565977">
              <a:off x="7488975" y="4333253"/>
              <a:ext cx="400212" cy="231007"/>
            </a:xfrm>
            <a:custGeom>
              <a:avLst/>
              <a:gdLst/>
              <a:ahLst/>
              <a:cxnLst/>
              <a:rect l="l" t="t" r="r" b="b"/>
              <a:pathLst>
                <a:path w="2758" h="1592" extrusionOk="0">
                  <a:moveTo>
                    <a:pt x="1414" y="0"/>
                  </a:moveTo>
                  <a:lnTo>
                    <a:pt x="0" y="815"/>
                  </a:lnTo>
                  <a:lnTo>
                    <a:pt x="1344" y="1592"/>
                  </a:lnTo>
                  <a:lnTo>
                    <a:pt x="2757" y="779"/>
                  </a:lnTo>
                  <a:lnTo>
                    <a:pt x="14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rot="-565977">
              <a:off x="7626423" y="4368613"/>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rot="-565977">
              <a:off x="7717702" y="4403607"/>
              <a:ext cx="108977" cy="62830"/>
            </a:xfrm>
            <a:custGeom>
              <a:avLst/>
              <a:gdLst/>
              <a:ahLst/>
              <a:cxnLst/>
              <a:rect l="l" t="t" r="r" b="b"/>
              <a:pathLst>
                <a:path w="751" h="433" extrusionOk="0">
                  <a:moveTo>
                    <a:pt x="386" y="0"/>
                  </a:moveTo>
                  <a:lnTo>
                    <a:pt x="1" y="221"/>
                  </a:lnTo>
                  <a:lnTo>
                    <a:pt x="367" y="433"/>
                  </a:lnTo>
                  <a:lnTo>
                    <a:pt x="751" y="211"/>
                  </a:lnTo>
                  <a:lnTo>
                    <a:pt x="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rot="-565977">
              <a:off x="7504620" y="4467008"/>
              <a:ext cx="195027" cy="168757"/>
            </a:xfrm>
            <a:custGeom>
              <a:avLst/>
              <a:gdLst/>
              <a:ahLst/>
              <a:cxnLst/>
              <a:rect l="l" t="t" r="r" b="b"/>
              <a:pathLst>
                <a:path w="1344" h="1163" extrusionOk="0">
                  <a:moveTo>
                    <a:pt x="0" y="1"/>
                  </a:moveTo>
                  <a:lnTo>
                    <a:pt x="0" y="385"/>
                  </a:lnTo>
                  <a:lnTo>
                    <a:pt x="1344" y="1163"/>
                  </a:lnTo>
                  <a:lnTo>
                    <a:pt x="1344" y="77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rot="-565977">
              <a:off x="7516065" y="4500627"/>
              <a:ext cx="175873" cy="118696"/>
            </a:xfrm>
            <a:custGeom>
              <a:avLst/>
              <a:gdLst/>
              <a:ahLst/>
              <a:cxnLst/>
              <a:rect l="l" t="t" r="r" b="b"/>
              <a:pathLst>
                <a:path w="1212" h="818" extrusionOk="0">
                  <a:moveTo>
                    <a:pt x="198" y="1"/>
                  </a:moveTo>
                  <a:lnTo>
                    <a:pt x="0" y="116"/>
                  </a:lnTo>
                  <a:lnTo>
                    <a:pt x="1212" y="817"/>
                  </a:lnTo>
                  <a:lnTo>
                    <a:pt x="1212" y="587"/>
                  </a:lnTo>
                  <a:lnTo>
                    <a:pt x="1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rot="-565988">
              <a:off x="7509960" y="4500104"/>
              <a:ext cx="27447" cy="31859"/>
            </a:xfrm>
            <a:custGeom>
              <a:avLst/>
              <a:gdLst/>
              <a:ahLst/>
              <a:cxnLst/>
              <a:rect l="l" t="t" r="r" b="b"/>
              <a:pathLst>
                <a:path w="199" h="231" extrusionOk="0">
                  <a:moveTo>
                    <a:pt x="0" y="1"/>
                  </a:moveTo>
                  <a:lnTo>
                    <a:pt x="0" y="231"/>
                  </a:lnTo>
                  <a:lnTo>
                    <a:pt x="198" y="11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rot="-565977">
              <a:off x="7803668" y="4209033"/>
              <a:ext cx="166005" cy="95624"/>
            </a:xfrm>
            <a:custGeom>
              <a:avLst/>
              <a:gdLst/>
              <a:ahLst/>
              <a:cxnLst/>
              <a:rect l="l" t="t" r="r" b="b"/>
              <a:pathLst>
                <a:path w="1144" h="659" extrusionOk="0">
                  <a:moveTo>
                    <a:pt x="632" y="1"/>
                  </a:moveTo>
                  <a:lnTo>
                    <a:pt x="518" y="66"/>
                  </a:lnTo>
                  <a:lnTo>
                    <a:pt x="765" y="251"/>
                  </a:lnTo>
                  <a:cubicBezTo>
                    <a:pt x="820" y="290"/>
                    <a:pt x="877" y="332"/>
                    <a:pt x="935" y="372"/>
                  </a:cubicBezTo>
                  <a:lnTo>
                    <a:pt x="933" y="374"/>
                  </a:lnTo>
                  <a:cubicBezTo>
                    <a:pt x="857" y="343"/>
                    <a:pt x="782" y="311"/>
                    <a:pt x="710" y="282"/>
                  </a:cubicBezTo>
                  <a:lnTo>
                    <a:pt x="370" y="153"/>
                  </a:lnTo>
                  <a:lnTo>
                    <a:pt x="270" y="210"/>
                  </a:lnTo>
                  <a:lnTo>
                    <a:pt x="497" y="406"/>
                  </a:lnTo>
                  <a:cubicBezTo>
                    <a:pt x="549" y="448"/>
                    <a:pt x="603" y="490"/>
                    <a:pt x="657" y="533"/>
                  </a:cubicBezTo>
                  <a:lnTo>
                    <a:pt x="654" y="536"/>
                  </a:lnTo>
                  <a:cubicBezTo>
                    <a:pt x="583" y="503"/>
                    <a:pt x="512" y="470"/>
                    <a:pt x="441" y="438"/>
                  </a:cubicBezTo>
                  <a:lnTo>
                    <a:pt x="122" y="296"/>
                  </a:lnTo>
                  <a:lnTo>
                    <a:pt x="0" y="365"/>
                  </a:lnTo>
                  <a:lnTo>
                    <a:pt x="703" y="658"/>
                  </a:lnTo>
                  <a:lnTo>
                    <a:pt x="848" y="574"/>
                  </a:lnTo>
                  <a:lnTo>
                    <a:pt x="624" y="387"/>
                  </a:lnTo>
                  <a:cubicBezTo>
                    <a:pt x="586" y="355"/>
                    <a:pt x="543" y="324"/>
                    <a:pt x="505" y="293"/>
                  </a:cubicBezTo>
                  <a:lnTo>
                    <a:pt x="508" y="292"/>
                  </a:lnTo>
                  <a:cubicBezTo>
                    <a:pt x="558" y="315"/>
                    <a:pt x="614" y="338"/>
                    <a:pt x="669" y="361"/>
                  </a:cubicBezTo>
                  <a:lnTo>
                    <a:pt x="995" y="489"/>
                  </a:lnTo>
                  <a:lnTo>
                    <a:pt x="1143" y="404"/>
                  </a:ln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rot="-565977">
              <a:off x="7905820" y="4161755"/>
              <a:ext cx="131905" cy="68054"/>
            </a:xfrm>
            <a:custGeom>
              <a:avLst/>
              <a:gdLst/>
              <a:ahLst/>
              <a:cxnLst/>
              <a:rect l="l" t="t" r="r" b="b"/>
              <a:pathLst>
                <a:path w="909" h="469" extrusionOk="0">
                  <a:moveTo>
                    <a:pt x="353" y="99"/>
                  </a:moveTo>
                  <a:cubicBezTo>
                    <a:pt x="416" y="99"/>
                    <a:pt x="491" y="122"/>
                    <a:pt x="568" y="166"/>
                  </a:cubicBezTo>
                  <a:cubicBezTo>
                    <a:pt x="689" y="236"/>
                    <a:pt x="721" y="307"/>
                    <a:pt x="650" y="349"/>
                  </a:cubicBezTo>
                  <a:cubicBezTo>
                    <a:pt x="625" y="363"/>
                    <a:pt x="593" y="370"/>
                    <a:pt x="558" y="370"/>
                  </a:cubicBezTo>
                  <a:cubicBezTo>
                    <a:pt x="493" y="370"/>
                    <a:pt x="413" y="346"/>
                    <a:pt x="334" y="300"/>
                  </a:cubicBezTo>
                  <a:cubicBezTo>
                    <a:pt x="214" y="231"/>
                    <a:pt x="187" y="163"/>
                    <a:pt x="258" y="122"/>
                  </a:cubicBezTo>
                  <a:cubicBezTo>
                    <a:pt x="284" y="107"/>
                    <a:pt x="317" y="99"/>
                    <a:pt x="353" y="99"/>
                  </a:cubicBezTo>
                  <a:close/>
                  <a:moveTo>
                    <a:pt x="356" y="1"/>
                  </a:moveTo>
                  <a:cubicBezTo>
                    <a:pt x="276" y="1"/>
                    <a:pt x="202" y="19"/>
                    <a:pt x="141" y="55"/>
                  </a:cubicBezTo>
                  <a:cubicBezTo>
                    <a:pt x="0" y="136"/>
                    <a:pt x="16" y="256"/>
                    <a:pt x="213" y="371"/>
                  </a:cubicBezTo>
                  <a:cubicBezTo>
                    <a:pt x="327" y="436"/>
                    <a:pt x="446" y="468"/>
                    <a:pt x="554" y="468"/>
                  </a:cubicBezTo>
                  <a:cubicBezTo>
                    <a:pt x="633" y="468"/>
                    <a:pt x="707" y="451"/>
                    <a:pt x="767" y="416"/>
                  </a:cubicBezTo>
                  <a:cubicBezTo>
                    <a:pt x="909" y="334"/>
                    <a:pt x="886" y="210"/>
                    <a:pt x="688" y="96"/>
                  </a:cubicBezTo>
                  <a:cubicBezTo>
                    <a:pt x="577" y="32"/>
                    <a:pt x="461"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rot="-565977">
              <a:off x="7968812" y="4105419"/>
              <a:ext cx="148157" cy="75309"/>
            </a:xfrm>
            <a:custGeom>
              <a:avLst/>
              <a:gdLst/>
              <a:ahLst/>
              <a:cxnLst/>
              <a:rect l="l" t="t" r="r" b="b"/>
              <a:pathLst>
                <a:path w="1021" h="519" extrusionOk="0">
                  <a:moveTo>
                    <a:pt x="386" y="98"/>
                  </a:moveTo>
                  <a:cubicBezTo>
                    <a:pt x="412" y="98"/>
                    <a:pt x="437" y="105"/>
                    <a:pt x="463" y="120"/>
                  </a:cubicBezTo>
                  <a:cubicBezTo>
                    <a:pt x="523" y="154"/>
                    <a:pt x="520" y="191"/>
                    <a:pt x="458" y="227"/>
                  </a:cubicBezTo>
                  <a:lnTo>
                    <a:pt x="397" y="262"/>
                  </a:lnTo>
                  <a:lnTo>
                    <a:pt x="228" y="164"/>
                  </a:lnTo>
                  <a:lnTo>
                    <a:pt x="288" y="129"/>
                  </a:lnTo>
                  <a:cubicBezTo>
                    <a:pt x="322" y="109"/>
                    <a:pt x="354" y="98"/>
                    <a:pt x="386" y="98"/>
                  </a:cubicBezTo>
                  <a:close/>
                  <a:moveTo>
                    <a:pt x="396" y="1"/>
                  </a:moveTo>
                  <a:cubicBezTo>
                    <a:pt x="321" y="1"/>
                    <a:pt x="251" y="25"/>
                    <a:pt x="189" y="60"/>
                  </a:cubicBezTo>
                  <a:lnTo>
                    <a:pt x="1" y="170"/>
                  </a:lnTo>
                  <a:lnTo>
                    <a:pt x="605" y="519"/>
                  </a:lnTo>
                  <a:lnTo>
                    <a:pt x="724" y="450"/>
                  </a:lnTo>
                  <a:lnTo>
                    <a:pt x="506" y="324"/>
                  </a:lnTo>
                  <a:lnTo>
                    <a:pt x="570" y="287"/>
                  </a:lnTo>
                  <a:lnTo>
                    <a:pt x="888" y="355"/>
                  </a:lnTo>
                  <a:lnTo>
                    <a:pt x="1021" y="279"/>
                  </a:lnTo>
                  <a:lnTo>
                    <a:pt x="660" y="207"/>
                  </a:lnTo>
                  <a:cubicBezTo>
                    <a:pt x="688" y="158"/>
                    <a:pt x="668" y="104"/>
                    <a:pt x="579" y="52"/>
                  </a:cubicBezTo>
                  <a:cubicBezTo>
                    <a:pt x="516" y="16"/>
                    <a:pt x="455"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rot="-565977">
              <a:off x="8031188" y="4035720"/>
              <a:ext cx="159040" cy="91706"/>
            </a:xfrm>
            <a:custGeom>
              <a:avLst/>
              <a:gdLst/>
              <a:ahLst/>
              <a:cxnLst/>
              <a:rect l="l" t="t" r="r" b="b"/>
              <a:pathLst>
                <a:path w="1096" h="632" extrusionOk="0">
                  <a:moveTo>
                    <a:pt x="491" y="0"/>
                  </a:moveTo>
                  <a:lnTo>
                    <a:pt x="365" y="72"/>
                  </a:lnTo>
                  <a:lnTo>
                    <a:pt x="551" y="278"/>
                  </a:lnTo>
                  <a:lnTo>
                    <a:pt x="626" y="358"/>
                  </a:lnTo>
                  <a:lnTo>
                    <a:pt x="622" y="359"/>
                  </a:lnTo>
                  <a:lnTo>
                    <a:pt x="486" y="316"/>
                  </a:lnTo>
                  <a:lnTo>
                    <a:pt x="127" y="211"/>
                  </a:lnTo>
                  <a:lnTo>
                    <a:pt x="1" y="283"/>
                  </a:lnTo>
                  <a:lnTo>
                    <a:pt x="606" y="632"/>
                  </a:lnTo>
                  <a:lnTo>
                    <a:pt x="715" y="569"/>
                  </a:lnTo>
                  <a:lnTo>
                    <a:pt x="493" y="440"/>
                  </a:lnTo>
                  <a:cubicBezTo>
                    <a:pt x="434" y="407"/>
                    <a:pt x="336" y="360"/>
                    <a:pt x="272" y="330"/>
                  </a:cubicBezTo>
                  <a:lnTo>
                    <a:pt x="276" y="329"/>
                  </a:lnTo>
                  <a:lnTo>
                    <a:pt x="457" y="385"/>
                  </a:lnTo>
                  <a:lnTo>
                    <a:pt x="772" y="474"/>
                  </a:lnTo>
                  <a:lnTo>
                    <a:pt x="819" y="447"/>
                  </a:lnTo>
                  <a:lnTo>
                    <a:pt x="666" y="265"/>
                  </a:lnTo>
                  <a:lnTo>
                    <a:pt x="568" y="160"/>
                  </a:lnTo>
                  <a:lnTo>
                    <a:pt x="572" y="158"/>
                  </a:lnTo>
                  <a:cubicBezTo>
                    <a:pt x="625" y="195"/>
                    <a:pt x="703" y="251"/>
                    <a:pt x="762" y="285"/>
                  </a:cubicBezTo>
                  <a:lnTo>
                    <a:pt x="984" y="413"/>
                  </a:lnTo>
                  <a:lnTo>
                    <a:pt x="1095" y="349"/>
                  </a:lnTo>
                  <a:lnTo>
                    <a:pt x="4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rot="-565977">
              <a:off x="8107535" y="3850127"/>
              <a:ext cx="349859" cy="162082"/>
            </a:xfrm>
            <a:custGeom>
              <a:avLst/>
              <a:gdLst/>
              <a:ahLst/>
              <a:cxnLst/>
              <a:rect l="l" t="t" r="r" b="b"/>
              <a:pathLst>
                <a:path w="2411" h="1117" extrusionOk="0">
                  <a:moveTo>
                    <a:pt x="868" y="0"/>
                  </a:moveTo>
                  <a:cubicBezTo>
                    <a:pt x="799" y="0"/>
                    <a:pt x="726" y="11"/>
                    <a:pt x="654" y="33"/>
                  </a:cubicBezTo>
                  <a:cubicBezTo>
                    <a:pt x="383" y="117"/>
                    <a:pt x="259" y="254"/>
                    <a:pt x="112" y="398"/>
                  </a:cubicBezTo>
                  <a:cubicBezTo>
                    <a:pt x="0" y="507"/>
                    <a:pt x="23" y="588"/>
                    <a:pt x="102" y="588"/>
                  </a:cubicBezTo>
                  <a:cubicBezTo>
                    <a:pt x="138" y="588"/>
                    <a:pt x="186" y="571"/>
                    <a:pt x="239" y="533"/>
                  </a:cubicBezTo>
                  <a:cubicBezTo>
                    <a:pt x="396" y="418"/>
                    <a:pt x="656" y="170"/>
                    <a:pt x="857" y="170"/>
                  </a:cubicBezTo>
                  <a:cubicBezTo>
                    <a:pt x="870" y="170"/>
                    <a:pt x="883" y="171"/>
                    <a:pt x="896" y="174"/>
                  </a:cubicBezTo>
                  <a:cubicBezTo>
                    <a:pt x="1102" y="211"/>
                    <a:pt x="946" y="346"/>
                    <a:pt x="770" y="561"/>
                  </a:cubicBezTo>
                  <a:cubicBezTo>
                    <a:pt x="596" y="776"/>
                    <a:pt x="503" y="954"/>
                    <a:pt x="770" y="1092"/>
                  </a:cubicBezTo>
                  <a:cubicBezTo>
                    <a:pt x="802" y="1109"/>
                    <a:pt x="841" y="1116"/>
                    <a:pt x="886" y="1116"/>
                  </a:cubicBezTo>
                  <a:cubicBezTo>
                    <a:pt x="1142" y="1116"/>
                    <a:pt x="1573" y="877"/>
                    <a:pt x="1779" y="800"/>
                  </a:cubicBezTo>
                  <a:cubicBezTo>
                    <a:pt x="1871" y="765"/>
                    <a:pt x="1945" y="752"/>
                    <a:pt x="2008" y="752"/>
                  </a:cubicBezTo>
                  <a:cubicBezTo>
                    <a:pt x="2112" y="752"/>
                    <a:pt x="2185" y="786"/>
                    <a:pt x="2260" y="809"/>
                  </a:cubicBezTo>
                  <a:cubicBezTo>
                    <a:pt x="2274" y="813"/>
                    <a:pt x="2288" y="815"/>
                    <a:pt x="2300" y="815"/>
                  </a:cubicBezTo>
                  <a:cubicBezTo>
                    <a:pt x="2390" y="815"/>
                    <a:pt x="2411" y="705"/>
                    <a:pt x="2279" y="631"/>
                  </a:cubicBezTo>
                  <a:cubicBezTo>
                    <a:pt x="2215" y="595"/>
                    <a:pt x="2124" y="571"/>
                    <a:pt x="2010" y="571"/>
                  </a:cubicBezTo>
                  <a:cubicBezTo>
                    <a:pt x="1858" y="571"/>
                    <a:pt x="1668" y="614"/>
                    <a:pt x="1457" y="731"/>
                  </a:cubicBezTo>
                  <a:cubicBezTo>
                    <a:pt x="1241" y="851"/>
                    <a:pt x="1044" y="907"/>
                    <a:pt x="921" y="907"/>
                  </a:cubicBezTo>
                  <a:cubicBezTo>
                    <a:pt x="824" y="907"/>
                    <a:pt x="774" y="871"/>
                    <a:pt x="800" y="803"/>
                  </a:cubicBezTo>
                  <a:cubicBezTo>
                    <a:pt x="885" y="588"/>
                    <a:pt x="1252" y="398"/>
                    <a:pt x="1233" y="215"/>
                  </a:cubicBezTo>
                  <a:cubicBezTo>
                    <a:pt x="1220" y="81"/>
                    <a:pt x="1059" y="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rot="-565977">
              <a:off x="8095598" y="3917019"/>
              <a:ext cx="74877" cy="54269"/>
            </a:xfrm>
            <a:custGeom>
              <a:avLst/>
              <a:gdLst/>
              <a:ahLst/>
              <a:cxnLst/>
              <a:rect l="l" t="t" r="r" b="b"/>
              <a:pathLst>
                <a:path w="516" h="374" extrusionOk="0">
                  <a:moveTo>
                    <a:pt x="111" y="0"/>
                  </a:moveTo>
                  <a:cubicBezTo>
                    <a:pt x="1" y="0"/>
                    <a:pt x="182" y="38"/>
                    <a:pt x="182" y="38"/>
                  </a:cubicBezTo>
                  <a:cubicBezTo>
                    <a:pt x="182" y="38"/>
                    <a:pt x="405" y="67"/>
                    <a:pt x="465" y="280"/>
                  </a:cubicBezTo>
                  <a:cubicBezTo>
                    <a:pt x="484" y="349"/>
                    <a:pt x="496" y="373"/>
                    <a:pt x="502" y="373"/>
                  </a:cubicBezTo>
                  <a:cubicBezTo>
                    <a:pt x="515" y="373"/>
                    <a:pt x="506" y="267"/>
                    <a:pt x="496" y="234"/>
                  </a:cubicBezTo>
                  <a:cubicBezTo>
                    <a:pt x="483" y="184"/>
                    <a:pt x="420" y="17"/>
                    <a:pt x="181" y="3"/>
                  </a:cubicBezTo>
                  <a:cubicBezTo>
                    <a:pt x="150" y="1"/>
                    <a:pt x="128" y="0"/>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rot="-565977">
              <a:off x="8123547" y="3886955"/>
              <a:ext cx="64429" cy="60364"/>
            </a:xfrm>
            <a:custGeom>
              <a:avLst/>
              <a:gdLst/>
              <a:ahLst/>
              <a:cxnLst/>
              <a:rect l="l" t="t" r="r" b="b"/>
              <a:pathLst>
                <a:path w="444" h="416" extrusionOk="0">
                  <a:moveTo>
                    <a:pt x="56" y="0"/>
                  </a:moveTo>
                  <a:cubicBezTo>
                    <a:pt x="1" y="0"/>
                    <a:pt x="146" y="47"/>
                    <a:pt x="146" y="47"/>
                  </a:cubicBezTo>
                  <a:cubicBezTo>
                    <a:pt x="146" y="47"/>
                    <a:pt x="364" y="100"/>
                    <a:pt x="401" y="318"/>
                  </a:cubicBezTo>
                  <a:cubicBezTo>
                    <a:pt x="413" y="390"/>
                    <a:pt x="422" y="415"/>
                    <a:pt x="428" y="415"/>
                  </a:cubicBezTo>
                  <a:cubicBezTo>
                    <a:pt x="441" y="415"/>
                    <a:pt x="443" y="310"/>
                    <a:pt x="437" y="276"/>
                  </a:cubicBezTo>
                  <a:cubicBezTo>
                    <a:pt x="429" y="225"/>
                    <a:pt x="384" y="51"/>
                    <a:pt x="149" y="12"/>
                  </a:cubicBezTo>
                  <a:cubicBezTo>
                    <a:pt x="100" y="4"/>
                    <a:pt x="71"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p:cNvSpPr/>
            <p:nvPr/>
          </p:nvSpPr>
          <p:spPr>
            <a:xfrm rot="-565977">
              <a:off x="8157490" y="3850546"/>
              <a:ext cx="49773" cy="71972"/>
            </a:xfrm>
            <a:custGeom>
              <a:avLst/>
              <a:gdLst/>
              <a:ahLst/>
              <a:cxnLst/>
              <a:rect l="l" t="t" r="r" b="b"/>
              <a:pathLst>
                <a:path w="343" h="496" extrusionOk="0">
                  <a:moveTo>
                    <a:pt x="26" y="1"/>
                  </a:moveTo>
                  <a:cubicBezTo>
                    <a:pt x="1" y="1"/>
                    <a:pt x="110" y="69"/>
                    <a:pt x="110" y="69"/>
                  </a:cubicBezTo>
                  <a:cubicBezTo>
                    <a:pt x="110" y="69"/>
                    <a:pt x="310" y="174"/>
                    <a:pt x="293" y="394"/>
                  </a:cubicBezTo>
                  <a:cubicBezTo>
                    <a:pt x="287" y="469"/>
                    <a:pt x="290" y="495"/>
                    <a:pt x="297" y="495"/>
                  </a:cubicBezTo>
                  <a:cubicBezTo>
                    <a:pt x="309" y="495"/>
                    <a:pt x="336" y="395"/>
                    <a:pt x="339" y="362"/>
                  </a:cubicBezTo>
                  <a:cubicBezTo>
                    <a:pt x="342" y="311"/>
                    <a:pt x="341" y="131"/>
                    <a:pt x="123" y="36"/>
                  </a:cubicBezTo>
                  <a:cubicBezTo>
                    <a:pt x="63" y="10"/>
                    <a:pt x="35" y="1"/>
                    <a:pt x="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rot="-565977">
              <a:off x="8179504" y="3966119"/>
              <a:ext cx="85615" cy="24958"/>
            </a:xfrm>
            <a:custGeom>
              <a:avLst/>
              <a:gdLst/>
              <a:ahLst/>
              <a:cxnLst/>
              <a:rect l="l" t="t" r="r" b="b"/>
              <a:pathLst>
                <a:path w="590" h="172" extrusionOk="0">
                  <a:moveTo>
                    <a:pt x="297" y="1"/>
                  </a:moveTo>
                  <a:cubicBezTo>
                    <a:pt x="238" y="1"/>
                    <a:pt x="168" y="18"/>
                    <a:pt x="91" y="69"/>
                  </a:cubicBezTo>
                  <a:cubicBezTo>
                    <a:pt x="14" y="121"/>
                    <a:pt x="0" y="137"/>
                    <a:pt x="12" y="137"/>
                  </a:cubicBezTo>
                  <a:cubicBezTo>
                    <a:pt x="30" y="137"/>
                    <a:pt x="113" y="97"/>
                    <a:pt x="113" y="97"/>
                  </a:cubicBezTo>
                  <a:cubicBezTo>
                    <a:pt x="113" y="97"/>
                    <a:pt x="190" y="54"/>
                    <a:pt x="290" y="54"/>
                  </a:cubicBezTo>
                  <a:cubicBezTo>
                    <a:pt x="351" y="54"/>
                    <a:pt x="419" y="69"/>
                    <a:pt x="485" y="119"/>
                  </a:cubicBezTo>
                  <a:cubicBezTo>
                    <a:pt x="536" y="157"/>
                    <a:pt x="561" y="172"/>
                    <a:pt x="569" y="172"/>
                  </a:cubicBezTo>
                  <a:cubicBezTo>
                    <a:pt x="590" y="172"/>
                    <a:pt x="512" y="85"/>
                    <a:pt x="483" y="63"/>
                  </a:cubicBezTo>
                  <a:cubicBezTo>
                    <a:pt x="458" y="44"/>
                    <a:pt x="391" y="1"/>
                    <a:pt x="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4"/>
            <p:cNvSpPr/>
            <p:nvPr/>
          </p:nvSpPr>
          <p:spPr>
            <a:xfrm rot="-565977">
              <a:off x="8180171" y="3932585"/>
              <a:ext cx="84599" cy="29311"/>
            </a:xfrm>
            <a:custGeom>
              <a:avLst/>
              <a:gdLst/>
              <a:ahLst/>
              <a:cxnLst/>
              <a:rect l="l" t="t" r="r" b="b"/>
              <a:pathLst>
                <a:path w="583" h="202" extrusionOk="0">
                  <a:moveTo>
                    <a:pt x="278" y="1"/>
                  </a:moveTo>
                  <a:cubicBezTo>
                    <a:pt x="226" y="1"/>
                    <a:pt x="167" y="14"/>
                    <a:pt x="100" y="48"/>
                  </a:cubicBezTo>
                  <a:cubicBezTo>
                    <a:pt x="13" y="93"/>
                    <a:pt x="0" y="107"/>
                    <a:pt x="15" y="107"/>
                  </a:cubicBezTo>
                  <a:cubicBezTo>
                    <a:pt x="37" y="107"/>
                    <a:pt x="118" y="79"/>
                    <a:pt x="118" y="79"/>
                  </a:cubicBezTo>
                  <a:cubicBezTo>
                    <a:pt x="118" y="79"/>
                    <a:pt x="179" y="52"/>
                    <a:pt x="260" y="52"/>
                  </a:cubicBezTo>
                  <a:cubicBezTo>
                    <a:pt x="329" y="52"/>
                    <a:pt x="411" y="71"/>
                    <a:pt x="485" y="140"/>
                  </a:cubicBezTo>
                  <a:cubicBezTo>
                    <a:pt x="533" y="185"/>
                    <a:pt x="556" y="201"/>
                    <a:pt x="564" y="201"/>
                  </a:cubicBezTo>
                  <a:cubicBezTo>
                    <a:pt x="583" y="201"/>
                    <a:pt x="515" y="108"/>
                    <a:pt x="489" y="83"/>
                  </a:cubicBezTo>
                  <a:cubicBezTo>
                    <a:pt x="463" y="60"/>
                    <a:pt x="390" y="1"/>
                    <a:pt x="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4"/>
            <p:cNvSpPr/>
            <p:nvPr/>
          </p:nvSpPr>
          <p:spPr>
            <a:xfrm rot="-565977">
              <a:off x="8200285" y="3897979"/>
              <a:ext cx="81116" cy="39904"/>
            </a:xfrm>
            <a:custGeom>
              <a:avLst/>
              <a:gdLst/>
              <a:ahLst/>
              <a:cxnLst/>
              <a:rect l="l" t="t" r="r" b="b"/>
              <a:pathLst>
                <a:path w="559" h="275" extrusionOk="0">
                  <a:moveTo>
                    <a:pt x="232" y="0"/>
                  </a:moveTo>
                  <a:cubicBezTo>
                    <a:pt x="200" y="0"/>
                    <a:pt x="166" y="4"/>
                    <a:pt x="129" y="13"/>
                  </a:cubicBezTo>
                  <a:cubicBezTo>
                    <a:pt x="0" y="45"/>
                    <a:pt x="18" y="52"/>
                    <a:pt x="58" y="52"/>
                  </a:cubicBezTo>
                  <a:cubicBezTo>
                    <a:pt x="91" y="52"/>
                    <a:pt x="139" y="47"/>
                    <a:pt x="139" y="47"/>
                  </a:cubicBezTo>
                  <a:cubicBezTo>
                    <a:pt x="139" y="47"/>
                    <a:pt x="157" y="44"/>
                    <a:pt x="186" y="44"/>
                  </a:cubicBezTo>
                  <a:cubicBezTo>
                    <a:pt x="257" y="44"/>
                    <a:pt x="395" y="63"/>
                    <a:pt x="480" y="196"/>
                  </a:cubicBezTo>
                  <a:cubicBezTo>
                    <a:pt x="518" y="253"/>
                    <a:pt x="536" y="274"/>
                    <a:pt x="543" y="274"/>
                  </a:cubicBezTo>
                  <a:cubicBezTo>
                    <a:pt x="559" y="274"/>
                    <a:pt x="517" y="171"/>
                    <a:pt x="497" y="142"/>
                  </a:cubicBezTo>
                  <a:cubicBezTo>
                    <a:pt x="475" y="106"/>
                    <a:pt x="393"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rot="-565977">
              <a:off x="8255047" y="3954772"/>
              <a:ext cx="43678" cy="78647"/>
            </a:xfrm>
            <a:custGeom>
              <a:avLst/>
              <a:gdLst/>
              <a:ahLst/>
              <a:cxnLst/>
              <a:rect l="l" t="t" r="r" b="b"/>
              <a:pathLst>
                <a:path w="301" h="542" extrusionOk="0">
                  <a:moveTo>
                    <a:pt x="18" y="0"/>
                  </a:moveTo>
                  <a:lnTo>
                    <a:pt x="18" y="0"/>
                  </a:lnTo>
                  <a:cubicBezTo>
                    <a:pt x="0" y="0"/>
                    <a:pt x="88" y="85"/>
                    <a:pt x="88" y="85"/>
                  </a:cubicBezTo>
                  <a:cubicBezTo>
                    <a:pt x="88" y="85"/>
                    <a:pt x="261" y="230"/>
                    <a:pt x="197" y="442"/>
                  </a:cubicBezTo>
                  <a:cubicBezTo>
                    <a:pt x="174" y="516"/>
                    <a:pt x="172" y="541"/>
                    <a:pt x="179" y="541"/>
                  </a:cubicBezTo>
                  <a:cubicBezTo>
                    <a:pt x="193" y="541"/>
                    <a:pt x="239" y="452"/>
                    <a:pt x="249" y="419"/>
                  </a:cubicBezTo>
                  <a:cubicBezTo>
                    <a:pt x="263" y="371"/>
                    <a:pt x="300" y="195"/>
                    <a:pt x="107" y="56"/>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p:cNvSpPr/>
            <p:nvPr/>
          </p:nvSpPr>
          <p:spPr>
            <a:xfrm rot="-565977">
              <a:off x="8357182" y="3897222"/>
              <a:ext cx="45129" cy="77341"/>
            </a:xfrm>
            <a:custGeom>
              <a:avLst/>
              <a:gdLst/>
              <a:ahLst/>
              <a:cxnLst/>
              <a:rect l="l" t="t" r="r" b="b"/>
              <a:pathLst>
                <a:path w="311" h="533" extrusionOk="0">
                  <a:moveTo>
                    <a:pt x="19" y="1"/>
                  </a:moveTo>
                  <a:lnTo>
                    <a:pt x="19" y="1"/>
                  </a:lnTo>
                  <a:cubicBezTo>
                    <a:pt x="0" y="1"/>
                    <a:pt x="93" y="82"/>
                    <a:pt x="93" y="82"/>
                  </a:cubicBezTo>
                  <a:cubicBezTo>
                    <a:pt x="93" y="82"/>
                    <a:pt x="273" y="217"/>
                    <a:pt x="222" y="432"/>
                  </a:cubicBezTo>
                  <a:cubicBezTo>
                    <a:pt x="204" y="506"/>
                    <a:pt x="203" y="532"/>
                    <a:pt x="210" y="532"/>
                  </a:cubicBezTo>
                  <a:cubicBezTo>
                    <a:pt x="223" y="532"/>
                    <a:pt x="264" y="440"/>
                    <a:pt x="272" y="407"/>
                  </a:cubicBezTo>
                  <a:cubicBezTo>
                    <a:pt x="284" y="358"/>
                    <a:pt x="311" y="180"/>
                    <a:pt x="110" y="51"/>
                  </a:cubicBezTo>
                  <a:cubicBezTo>
                    <a:pt x="52" y="14"/>
                    <a:pt x="27" y="1"/>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rot="-565977">
              <a:off x="8267896" y="3940243"/>
              <a:ext cx="58915" cy="64572"/>
            </a:xfrm>
            <a:custGeom>
              <a:avLst/>
              <a:gdLst/>
              <a:ahLst/>
              <a:cxnLst/>
              <a:rect l="l" t="t" r="r" b="b"/>
              <a:pathLst>
                <a:path w="406" h="445" extrusionOk="0">
                  <a:moveTo>
                    <a:pt x="39" y="1"/>
                  </a:moveTo>
                  <a:cubicBezTo>
                    <a:pt x="1" y="1"/>
                    <a:pt x="130" y="54"/>
                    <a:pt x="130" y="54"/>
                  </a:cubicBezTo>
                  <a:cubicBezTo>
                    <a:pt x="130" y="54"/>
                    <a:pt x="344" y="126"/>
                    <a:pt x="363" y="346"/>
                  </a:cubicBezTo>
                  <a:cubicBezTo>
                    <a:pt x="369" y="419"/>
                    <a:pt x="376" y="445"/>
                    <a:pt x="382" y="445"/>
                  </a:cubicBezTo>
                  <a:cubicBezTo>
                    <a:pt x="395" y="445"/>
                    <a:pt x="405" y="340"/>
                    <a:pt x="402" y="306"/>
                  </a:cubicBezTo>
                  <a:cubicBezTo>
                    <a:pt x="398" y="256"/>
                    <a:pt x="368" y="79"/>
                    <a:pt x="136" y="20"/>
                  </a:cubicBezTo>
                  <a:cubicBezTo>
                    <a:pt x="81" y="6"/>
                    <a:pt x="52" y="1"/>
                    <a:pt x="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p:cNvSpPr/>
            <p:nvPr/>
          </p:nvSpPr>
          <p:spPr>
            <a:xfrm rot="-565977">
              <a:off x="8327715" y="3920448"/>
              <a:ext cx="44113" cy="78211"/>
            </a:xfrm>
            <a:custGeom>
              <a:avLst/>
              <a:gdLst/>
              <a:ahLst/>
              <a:cxnLst/>
              <a:rect l="l" t="t" r="r" b="b"/>
              <a:pathLst>
                <a:path w="304" h="539" extrusionOk="0">
                  <a:moveTo>
                    <a:pt x="18" y="0"/>
                  </a:moveTo>
                  <a:lnTo>
                    <a:pt x="18" y="0"/>
                  </a:lnTo>
                  <a:cubicBezTo>
                    <a:pt x="0" y="0"/>
                    <a:pt x="89" y="84"/>
                    <a:pt x="89" y="84"/>
                  </a:cubicBezTo>
                  <a:cubicBezTo>
                    <a:pt x="89" y="84"/>
                    <a:pt x="264" y="226"/>
                    <a:pt x="203" y="439"/>
                  </a:cubicBezTo>
                  <a:cubicBezTo>
                    <a:pt x="182" y="513"/>
                    <a:pt x="181" y="539"/>
                    <a:pt x="188" y="539"/>
                  </a:cubicBezTo>
                  <a:cubicBezTo>
                    <a:pt x="201" y="539"/>
                    <a:pt x="246" y="448"/>
                    <a:pt x="255" y="416"/>
                  </a:cubicBezTo>
                  <a:cubicBezTo>
                    <a:pt x="268" y="367"/>
                    <a:pt x="303" y="191"/>
                    <a:pt x="107" y="55"/>
                  </a:cubicBezTo>
                  <a:cubicBezTo>
                    <a:pt x="50" y="15"/>
                    <a:pt x="25"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p:cNvSpPr/>
            <p:nvPr/>
          </p:nvSpPr>
          <p:spPr>
            <a:xfrm rot="-565977">
              <a:off x="8212252" y="3976353"/>
              <a:ext cx="54416" cy="66603"/>
            </a:xfrm>
            <a:custGeom>
              <a:avLst/>
              <a:gdLst/>
              <a:ahLst/>
              <a:cxnLst/>
              <a:rect l="l" t="t" r="r" b="b"/>
              <a:pathLst>
                <a:path w="375" h="459" extrusionOk="0">
                  <a:moveTo>
                    <a:pt x="364" y="0"/>
                  </a:moveTo>
                  <a:cubicBezTo>
                    <a:pt x="351" y="0"/>
                    <a:pt x="318" y="16"/>
                    <a:pt x="296" y="32"/>
                  </a:cubicBezTo>
                  <a:cubicBezTo>
                    <a:pt x="296" y="32"/>
                    <a:pt x="205" y="80"/>
                    <a:pt x="102" y="260"/>
                  </a:cubicBezTo>
                  <a:cubicBezTo>
                    <a:pt x="22" y="399"/>
                    <a:pt x="0" y="458"/>
                    <a:pt x="19" y="458"/>
                  </a:cubicBezTo>
                  <a:cubicBezTo>
                    <a:pt x="25" y="458"/>
                    <a:pt x="35" y="453"/>
                    <a:pt x="49" y="442"/>
                  </a:cubicBezTo>
                  <a:cubicBezTo>
                    <a:pt x="106" y="394"/>
                    <a:pt x="295" y="87"/>
                    <a:pt x="350" y="33"/>
                  </a:cubicBezTo>
                  <a:cubicBezTo>
                    <a:pt x="374" y="9"/>
                    <a:pt x="375" y="0"/>
                    <a:pt x="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rot="-565977">
              <a:off x="8211207" y="3844106"/>
              <a:ext cx="53110" cy="67183"/>
            </a:xfrm>
            <a:custGeom>
              <a:avLst/>
              <a:gdLst/>
              <a:ahLst/>
              <a:cxnLst/>
              <a:rect l="l" t="t" r="r" b="b"/>
              <a:pathLst>
                <a:path w="366" h="463" extrusionOk="0">
                  <a:moveTo>
                    <a:pt x="355" y="0"/>
                  </a:moveTo>
                  <a:cubicBezTo>
                    <a:pt x="342" y="0"/>
                    <a:pt x="309" y="16"/>
                    <a:pt x="287" y="32"/>
                  </a:cubicBezTo>
                  <a:cubicBezTo>
                    <a:pt x="287" y="32"/>
                    <a:pt x="207" y="106"/>
                    <a:pt x="104" y="288"/>
                  </a:cubicBezTo>
                  <a:cubicBezTo>
                    <a:pt x="31" y="416"/>
                    <a:pt x="1" y="463"/>
                    <a:pt x="10" y="463"/>
                  </a:cubicBezTo>
                  <a:cubicBezTo>
                    <a:pt x="13" y="463"/>
                    <a:pt x="23" y="455"/>
                    <a:pt x="39" y="442"/>
                  </a:cubicBezTo>
                  <a:cubicBezTo>
                    <a:pt x="97" y="395"/>
                    <a:pt x="286" y="87"/>
                    <a:pt x="341" y="32"/>
                  </a:cubicBezTo>
                  <a:cubicBezTo>
                    <a:pt x="365" y="9"/>
                    <a:pt x="365"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Subtitle 6">
            <a:extLst>
              <a:ext uri="{FF2B5EF4-FFF2-40B4-BE49-F238E27FC236}">
                <a16:creationId xmlns:a16="http://schemas.microsoft.com/office/drawing/2014/main" id="{BC7E1EC5-939E-1CFF-732E-8A36D2D4238E}"/>
              </a:ext>
            </a:extLst>
          </p:cNvPr>
          <p:cNvSpPr>
            <a:spLocks noGrp="1"/>
          </p:cNvSpPr>
          <p:nvPr>
            <p:ph type="subTitle" idx="3"/>
          </p:nvPr>
        </p:nvSpPr>
        <p:spPr>
          <a:xfrm>
            <a:off x="719999" y="1233760"/>
            <a:ext cx="4796138" cy="2496144"/>
          </a:xfrm>
        </p:spPr>
        <p:txBody>
          <a:bodyPr/>
          <a:lstStyle/>
          <a:p>
            <a:pPr marL="228600" indent="457200" algn="just">
              <a:lnSpc>
                <a:spcPct val="150000"/>
              </a:lnSpc>
              <a:spcBef>
                <a:spcPts val="600"/>
              </a:spcBef>
              <a:spcAft>
                <a:spcPts val="600"/>
              </a:spcAft>
            </a:pPr>
            <a:r>
              <a:rPr lang="vi-VN" dirty="0" err="1">
                <a:solidFill>
                  <a:srgbClr val="262626"/>
                </a:solidFill>
                <a:latin typeface="Nunito" pitchFamily="2" charset="0"/>
                <a:ea typeface="Calibri" panose="020F0502020204030204" pitchFamily="34" charset="0"/>
                <a:cs typeface="Times New Roman" panose="02020603050405020304" pitchFamily="18" charset="0"/>
              </a:rPr>
              <a:t>Dashboard</a:t>
            </a:r>
            <a:r>
              <a:rPr lang="vi-VN" dirty="0">
                <a:solidFill>
                  <a:srgbClr val="262626"/>
                </a:solidFill>
                <a:latin typeface="Nunito" pitchFamily="2" charset="0"/>
                <a:ea typeface="Calibri" panose="020F0502020204030204" pitchFamily="34" charset="0"/>
                <a:cs typeface="Times New Roman" panose="02020603050405020304" pitchFamily="18" charset="0"/>
              </a:rPr>
              <a:t> là công cụ giúp chúng ta nắm bắt, nhóm và tùy chỉnh các bảng  biểu đồ một cách hiệu quả. Nó chứa nhiều bảng thông tin, mỗi bảng chạy một truy vấn khác nhau. Mỗi </a:t>
            </a:r>
            <a:r>
              <a:rPr lang="vi-VN" dirty="0" err="1">
                <a:solidFill>
                  <a:srgbClr val="262626"/>
                </a:solidFill>
                <a:latin typeface="Nunito" pitchFamily="2" charset="0"/>
                <a:ea typeface="Calibri" panose="020F0502020204030204" pitchFamily="34" charset="0"/>
                <a:cs typeface="Times New Roman" panose="02020603050405020304" pitchFamily="18" charset="0"/>
              </a:rPr>
              <a:t>dashboard</a:t>
            </a:r>
            <a:r>
              <a:rPr lang="vi-VN" dirty="0">
                <a:solidFill>
                  <a:srgbClr val="262626"/>
                </a:solidFill>
                <a:latin typeface="Nunito" pitchFamily="2" charset="0"/>
                <a:ea typeface="Calibri" panose="020F0502020204030204" pitchFamily="34" charset="0"/>
                <a:cs typeface="Times New Roman" panose="02020603050405020304" pitchFamily="18" charset="0"/>
              </a:rPr>
              <a:t> có 1 </a:t>
            </a:r>
            <a:r>
              <a:rPr lang="vi-VN" dirty="0" err="1">
                <a:solidFill>
                  <a:srgbClr val="262626"/>
                </a:solidFill>
                <a:latin typeface="Nunito" pitchFamily="2" charset="0"/>
                <a:ea typeface="Calibri" panose="020F0502020204030204" pitchFamily="34" charset="0"/>
                <a:cs typeface="Times New Roman" panose="02020603050405020304" pitchFamily="18" charset="0"/>
              </a:rPr>
              <a:t>link</a:t>
            </a:r>
            <a:r>
              <a:rPr lang="vi-VN" dirty="0">
                <a:solidFill>
                  <a:srgbClr val="262626"/>
                </a:solidFill>
                <a:latin typeface="Nunito" pitchFamily="2" charset="0"/>
                <a:ea typeface="Calibri" panose="020F0502020204030204" pitchFamily="34" charset="0"/>
                <a:cs typeface="Times New Roman" panose="02020603050405020304" pitchFamily="18" charset="0"/>
              </a:rPr>
              <a:t> URL riêng biệt, dễ dàng trong việc chia sẻ. </a:t>
            </a:r>
            <a:r>
              <a:rPr lang="vi-VN" dirty="0" err="1">
                <a:solidFill>
                  <a:srgbClr val="262626"/>
                </a:solidFill>
                <a:latin typeface="Nunito" pitchFamily="2" charset="0"/>
                <a:ea typeface="Calibri" panose="020F0502020204030204" pitchFamily="34" charset="0"/>
                <a:cs typeface="Times New Roman" panose="02020603050405020304" pitchFamily="18" charset="0"/>
              </a:rPr>
              <a:t>Dashboard</a:t>
            </a:r>
            <a:r>
              <a:rPr lang="vi-VN" dirty="0">
                <a:solidFill>
                  <a:srgbClr val="262626"/>
                </a:solidFill>
                <a:latin typeface="Nunito" pitchFamily="2" charset="0"/>
                <a:ea typeface="Calibri" panose="020F0502020204030204" pitchFamily="34" charset="0"/>
                <a:cs typeface="Times New Roman" panose="02020603050405020304" pitchFamily="18" charset="0"/>
              </a:rPr>
              <a:t> có thể tùy biến, tùy chỉnh hiển thị các giá trị cần thiết, thanh tìm kiếm trong </a:t>
            </a:r>
            <a:r>
              <a:rPr lang="vi-VN" dirty="0" err="1">
                <a:solidFill>
                  <a:srgbClr val="262626"/>
                </a:solidFill>
                <a:latin typeface="Nunito" pitchFamily="2" charset="0"/>
                <a:ea typeface="Calibri" panose="020F0502020204030204" pitchFamily="34" charset="0"/>
                <a:cs typeface="Times New Roman" panose="02020603050405020304" pitchFamily="18" charset="0"/>
              </a:rPr>
              <a:t>Dashboard</a:t>
            </a:r>
            <a:r>
              <a:rPr lang="vi-VN" dirty="0">
                <a:solidFill>
                  <a:srgbClr val="262626"/>
                </a:solidFill>
                <a:latin typeface="Nunito" pitchFamily="2" charset="0"/>
                <a:ea typeface="Calibri" panose="020F0502020204030204" pitchFamily="34" charset="0"/>
                <a:cs typeface="Times New Roman" panose="02020603050405020304" pitchFamily="18" charset="0"/>
              </a:rPr>
              <a:t> được loại bỏ. </a:t>
            </a:r>
            <a:endParaRPr lang="en-US" dirty="0">
              <a:solidFill>
                <a:srgbClr val="262626"/>
              </a:solidFill>
              <a:latin typeface="Nunito" pitchFamily="2"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397744E7-D393-BA16-0193-D9BE21E75657}"/>
              </a:ext>
            </a:extLst>
          </p:cNvPr>
          <p:cNvPicPr>
            <a:picLocks noChangeAspect="1"/>
          </p:cNvPicPr>
          <p:nvPr/>
        </p:nvPicPr>
        <p:blipFill>
          <a:blip r:embed="rId3"/>
          <a:stretch>
            <a:fillRect/>
          </a:stretch>
        </p:blipFill>
        <p:spPr>
          <a:xfrm>
            <a:off x="5689227" y="1554659"/>
            <a:ext cx="3373339" cy="1981837"/>
          </a:xfrm>
          <a:prstGeom prst="rect">
            <a:avLst/>
          </a:prstGeom>
        </p:spPr>
      </p:pic>
    </p:spTree>
    <p:extLst>
      <p:ext uri="{BB962C8B-B14F-4D97-AF65-F5344CB8AC3E}">
        <p14:creationId xmlns:p14="http://schemas.microsoft.com/office/powerpoint/2010/main" val="1464623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Giám sát và cảnh báo</a:t>
            </a:r>
            <a:endParaRPr dirty="0">
              <a:solidFill>
                <a:schemeClr val="lt2"/>
              </a:solidFill>
            </a:endParaRPr>
          </a:p>
        </p:txBody>
      </p:sp>
      <p:sp>
        <p:nvSpPr>
          <p:cNvPr id="4" name="Subtitle 6">
            <a:extLst>
              <a:ext uri="{FF2B5EF4-FFF2-40B4-BE49-F238E27FC236}">
                <a16:creationId xmlns:a16="http://schemas.microsoft.com/office/drawing/2014/main" id="{AC4AB89D-EF0A-8A5C-A476-8A68F945229D}"/>
              </a:ext>
            </a:extLst>
          </p:cNvPr>
          <p:cNvSpPr txBox="1">
            <a:spLocks/>
          </p:cNvSpPr>
          <p:nvPr/>
        </p:nvSpPr>
        <p:spPr>
          <a:xfrm>
            <a:off x="854927" y="1233760"/>
            <a:ext cx="7017834" cy="249614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indent="457200" algn="just">
              <a:lnSpc>
                <a:spcPct val="150000"/>
              </a:lnSpc>
              <a:spcBef>
                <a:spcPts val="600"/>
              </a:spcBef>
              <a:spcAft>
                <a:spcPts val="600"/>
              </a:spcAft>
              <a:buClr>
                <a:schemeClr val="accent1"/>
              </a:buClr>
              <a:buSzPts val="1400"/>
              <a:buFont typeface="Nunito"/>
              <a:buChar char="■"/>
            </a:pP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Splunk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cho</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phép</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người</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dùng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thực</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hiện</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giám</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sát</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liên</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tục</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trên</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hệ</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thống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và</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ứng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dụng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bằng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cách</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theo</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dõi</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các</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chỉ</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số</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quan</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trọng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và</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sự</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kiện</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a:t>
            </a:r>
          </a:p>
          <a:p>
            <a:pPr marL="228600" indent="457200" algn="just">
              <a:lnSpc>
                <a:spcPct val="150000"/>
              </a:lnSpc>
              <a:spcBef>
                <a:spcPts val="600"/>
              </a:spcBef>
              <a:spcAft>
                <a:spcPts val="600"/>
              </a:spcAft>
              <a:buClr>
                <a:schemeClr val="accent1"/>
              </a:buClr>
              <a:buSzPts val="1400"/>
              <a:buFont typeface="Nunito"/>
              <a:buChar char="■"/>
            </a:pP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Người</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dùng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có</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thể</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thiết</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lập</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các</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cảnh</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báo</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để</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được</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thông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báo</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khi</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các</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điều</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kiện</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nhất</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định</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được</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đáp</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ứng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giúp</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họ</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phát</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hiện</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sớm</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và</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ứng</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phó</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với</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các</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vấn</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 </a:t>
            </a:r>
            <a:r>
              <a:rPr lang="en-US" dirty="0" err="1">
                <a:solidFill>
                  <a:srgbClr val="262626"/>
                </a:solidFill>
                <a:latin typeface="Nunito" pitchFamily="2" charset="0"/>
                <a:ea typeface="Calibri" panose="020F0502020204030204" pitchFamily="34" charset="0"/>
                <a:cs typeface="Times New Roman" panose="02020603050405020304" pitchFamily="18" charset="0"/>
                <a:sym typeface="Nunito"/>
              </a:rPr>
              <a:t>đề</a:t>
            </a:r>
            <a:r>
              <a:rPr lang="en-US" dirty="0">
                <a:solidFill>
                  <a:srgbClr val="262626"/>
                </a:solidFill>
                <a:latin typeface="Nunito" pitchFamily="2" charset="0"/>
                <a:ea typeface="Calibri" panose="020F0502020204030204" pitchFamily="34" charset="0"/>
                <a:cs typeface="Times New Roman" panose="02020603050405020304" pitchFamily="18" charset="0"/>
                <a:sym typeface="Nunito"/>
              </a:rPr>
              <a:t>.</a:t>
            </a:r>
          </a:p>
          <a:p>
            <a:pPr marL="228600" indent="457200" algn="just">
              <a:lnSpc>
                <a:spcPct val="150000"/>
              </a:lnSpc>
              <a:spcBef>
                <a:spcPts val="600"/>
              </a:spcBef>
              <a:spcAft>
                <a:spcPts val="600"/>
              </a:spcAft>
            </a:pPr>
            <a:endParaRPr lang="en-US" dirty="0">
              <a:solidFill>
                <a:srgbClr val="262626"/>
              </a:solidFill>
              <a:latin typeface="Nunito" pitchFamily="2" charset="0"/>
              <a:ea typeface="Calibri" panose="020F0502020204030204" pitchFamily="34" charset="0"/>
              <a:cs typeface="Times New Roman" panose="02020603050405020304" pitchFamily="18" charset="0"/>
            </a:endParaRPr>
          </a:p>
        </p:txBody>
      </p:sp>
      <p:sp>
        <p:nvSpPr>
          <p:cNvPr id="5" name="Google Shape;3064;p58">
            <a:extLst>
              <a:ext uri="{FF2B5EF4-FFF2-40B4-BE49-F238E27FC236}">
                <a16:creationId xmlns:a16="http://schemas.microsoft.com/office/drawing/2014/main" id="{71A20D33-5B31-B12C-54DA-E1DE4F776CF7}"/>
              </a:ext>
            </a:extLst>
          </p:cNvPr>
          <p:cNvSpPr/>
          <p:nvPr/>
        </p:nvSpPr>
        <p:spPr>
          <a:xfrm flipH="1">
            <a:off x="1472104" y="4231813"/>
            <a:ext cx="29832" cy="20145"/>
          </a:xfrm>
          <a:custGeom>
            <a:avLst/>
            <a:gdLst/>
            <a:ahLst/>
            <a:cxnLst/>
            <a:rect l="l" t="t" r="r" b="b"/>
            <a:pathLst>
              <a:path w="348" h="235" extrusionOk="0">
                <a:moveTo>
                  <a:pt x="53" y="1"/>
                </a:moveTo>
                <a:cubicBezTo>
                  <a:pt x="38" y="1"/>
                  <a:pt x="22" y="9"/>
                  <a:pt x="14" y="23"/>
                </a:cubicBezTo>
                <a:cubicBezTo>
                  <a:pt x="1" y="46"/>
                  <a:pt x="9" y="74"/>
                  <a:pt x="30" y="87"/>
                </a:cubicBezTo>
                <a:lnTo>
                  <a:pt x="271" y="228"/>
                </a:lnTo>
                <a:cubicBezTo>
                  <a:pt x="279" y="233"/>
                  <a:pt x="287" y="235"/>
                  <a:pt x="295" y="235"/>
                </a:cubicBezTo>
                <a:cubicBezTo>
                  <a:pt x="310" y="235"/>
                  <a:pt x="326" y="227"/>
                  <a:pt x="335" y="212"/>
                </a:cubicBezTo>
                <a:cubicBezTo>
                  <a:pt x="347" y="190"/>
                  <a:pt x="341" y="162"/>
                  <a:pt x="318" y="148"/>
                </a:cubicBezTo>
                <a:lnTo>
                  <a:pt x="77" y="7"/>
                </a:lnTo>
                <a:cubicBezTo>
                  <a:pt x="70" y="3"/>
                  <a:pt x="61" y="1"/>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3065;p58">
            <a:extLst>
              <a:ext uri="{FF2B5EF4-FFF2-40B4-BE49-F238E27FC236}">
                <a16:creationId xmlns:a16="http://schemas.microsoft.com/office/drawing/2014/main" id="{967CA84B-687F-88A6-70B9-431FA430D602}"/>
              </a:ext>
            </a:extLst>
          </p:cNvPr>
          <p:cNvGrpSpPr/>
          <p:nvPr/>
        </p:nvGrpSpPr>
        <p:grpSpPr>
          <a:xfrm>
            <a:off x="33460" y="3909740"/>
            <a:ext cx="1280373" cy="1229305"/>
            <a:chOff x="121225" y="3819516"/>
            <a:chExt cx="1281270" cy="1230166"/>
          </a:xfrm>
        </p:grpSpPr>
        <p:sp>
          <p:nvSpPr>
            <p:cNvPr id="7" name="Google Shape;3066;p58">
              <a:extLst>
                <a:ext uri="{FF2B5EF4-FFF2-40B4-BE49-F238E27FC236}">
                  <a16:creationId xmlns:a16="http://schemas.microsoft.com/office/drawing/2014/main" id="{D0C497EB-E3ED-7582-A543-F75220B5FC56}"/>
                </a:ext>
              </a:extLst>
            </p:cNvPr>
            <p:cNvSpPr/>
            <p:nvPr/>
          </p:nvSpPr>
          <p:spPr>
            <a:xfrm flipH="1">
              <a:off x="635748" y="4069981"/>
              <a:ext cx="29831" cy="20231"/>
            </a:xfrm>
            <a:custGeom>
              <a:avLst/>
              <a:gdLst/>
              <a:ahLst/>
              <a:cxnLst/>
              <a:rect l="l" t="t" r="r" b="b"/>
              <a:pathLst>
                <a:path w="348" h="236" extrusionOk="0">
                  <a:moveTo>
                    <a:pt x="54" y="1"/>
                  </a:moveTo>
                  <a:cubicBezTo>
                    <a:pt x="38" y="1"/>
                    <a:pt x="22" y="9"/>
                    <a:pt x="13" y="23"/>
                  </a:cubicBezTo>
                  <a:cubicBezTo>
                    <a:pt x="1" y="46"/>
                    <a:pt x="8" y="74"/>
                    <a:pt x="30" y="88"/>
                  </a:cubicBezTo>
                  <a:lnTo>
                    <a:pt x="271" y="228"/>
                  </a:lnTo>
                  <a:cubicBezTo>
                    <a:pt x="278" y="233"/>
                    <a:pt x="287" y="235"/>
                    <a:pt x="295" y="235"/>
                  </a:cubicBezTo>
                  <a:cubicBezTo>
                    <a:pt x="311" y="235"/>
                    <a:pt x="326" y="227"/>
                    <a:pt x="335" y="213"/>
                  </a:cubicBezTo>
                  <a:cubicBezTo>
                    <a:pt x="348" y="190"/>
                    <a:pt x="340" y="162"/>
                    <a:pt x="318" y="148"/>
                  </a:cubicBezTo>
                  <a:lnTo>
                    <a:pt x="77" y="8"/>
                  </a:lnTo>
                  <a:cubicBezTo>
                    <a:pt x="70" y="3"/>
                    <a:pt x="62" y="1"/>
                    <a:pt x="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67;p58">
              <a:extLst>
                <a:ext uri="{FF2B5EF4-FFF2-40B4-BE49-F238E27FC236}">
                  <a16:creationId xmlns:a16="http://schemas.microsoft.com/office/drawing/2014/main" id="{B1114F7D-90A5-9212-1F27-DEE7EAB2DE05}"/>
                </a:ext>
              </a:extLst>
            </p:cNvPr>
            <p:cNvSpPr/>
            <p:nvPr/>
          </p:nvSpPr>
          <p:spPr>
            <a:xfrm flipH="1">
              <a:off x="634377" y="4921751"/>
              <a:ext cx="29746" cy="20231"/>
            </a:xfrm>
            <a:custGeom>
              <a:avLst/>
              <a:gdLst/>
              <a:ahLst/>
              <a:cxnLst/>
              <a:rect l="l" t="t" r="r" b="b"/>
              <a:pathLst>
                <a:path w="347" h="236" extrusionOk="0">
                  <a:moveTo>
                    <a:pt x="53" y="0"/>
                  </a:moveTo>
                  <a:cubicBezTo>
                    <a:pt x="37" y="0"/>
                    <a:pt x="21" y="9"/>
                    <a:pt x="13" y="24"/>
                  </a:cubicBezTo>
                  <a:cubicBezTo>
                    <a:pt x="1" y="46"/>
                    <a:pt x="8" y="75"/>
                    <a:pt x="30" y="87"/>
                  </a:cubicBezTo>
                  <a:lnTo>
                    <a:pt x="270" y="229"/>
                  </a:lnTo>
                  <a:cubicBezTo>
                    <a:pt x="278" y="233"/>
                    <a:pt x="286" y="236"/>
                    <a:pt x="294" y="236"/>
                  </a:cubicBezTo>
                  <a:cubicBezTo>
                    <a:pt x="310" y="236"/>
                    <a:pt x="325" y="228"/>
                    <a:pt x="334" y="212"/>
                  </a:cubicBezTo>
                  <a:cubicBezTo>
                    <a:pt x="347" y="191"/>
                    <a:pt x="340" y="161"/>
                    <a:pt x="317" y="149"/>
                  </a:cubicBezTo>
                  <a:lnTo>
                    <a:pt x="77" y="7"/>
                  </a:lnTo>
                  <a:cubicBezTo>
                    <a:pt x="70" y="2"/>
                    <a:pt x="62"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68;p58">
              <a:extLst>
                <a:ext uri="{FF2B5EF4-FFF2-40B4-BE49-F238E27FC236}">
                  <a16:creationId xmlns:a16="http://schemas.microsoft.com/office/drawing/2014/main" id="{94230B63-DDBE-C2A6-1A54-0D2732C26B48}"/>
                </a:ext>
              </a:extLst>
            </p:cNvPr>
            <p:cNvSpPr/>
            <p:nvPr/>
          </p:nvSpPr>
          <p:spPr>
            <a:xfrm flipH="1">
              <a:off x="755839" y="4281873"/>
              <a:ext cx="29660" cy="20402"/>
            </a:xfrm>
            <a:custGeom>
              <a:avLst/>
              <a:gdLst/>
              <a:ahLst/>
              <a:cxnLst/>
              <a:rect l="l" t="t" r="r" b="b"/>
              <a:pathLst>
                <a:path w="346" h="238" extrusionOk="0">
                  <a:moveTo>
                    <a:pt x="293" y="0"/>
                  </a:moveTo>
                  <a:cubicBezTo>
                    <a:pt x="285" y="0"/>
                    <a:pt x="276" y="3"/>
                    <a:pt x="268" y="7"/>
                  </a:cubicBezTo>
                  <a:lnTo>
                    <a:pt x="30" y="150"/>
                  </a:lnTo>
                  <a:cubicBezTo>
                    <a:pt x="7" y="164"/>
                    <a:pt x="0" y="192"/>
                    <a:pt x="13" y="215"/>
                  </a:cubicBezTo>
                  <a:cubicBezTo>
                    <a:pt x="22" y="229"/>
                    <a:pt x="37" y="237"/>
                    <a:pt x="53" y="237"/>
                  </a:cubicBezTo>
                  <a:cubicBezTo>
                    <a:pt x="61" y="237"/>
                    <a:pt x="69" y="235"/>
                    <a:pt x="77" y="230"/>
                  </a:cubicBezTo>
                  <a:lnTo>
                    <a:pt x="317" y="87"/>
                  </a:lnTo>
                  <a:cubicBezTo>
                    <a:pt x="338" y="74"/>
                    <a:pt x="346" y="46"/>
                    <a:pt x="332" y="23"/>
                  </a:cubicBezTo>
                  <a:cubicBezTo>
                    <a:pt x="324" y="8"/>
                    <a:pt x="309"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69;p58">
              <a:extLst>
                <a:ext uri="{FF2B5EF4-FFF2-40B4-BE49-F238E27FC236}">
                  <a16:creationId xmlns:a16="http://schemas.microsoft.com/office/drawing/2014/main" id="{C08DE72D-C59A-D16D-3711-1B3A27F13CDE}"/>
                </a:ext>
              </a:extLst>
            </p:cNvPr>
            <p:cNvSpPr/>
            <p:nvPr/>
          </p:nvSpPr>
          <p:spPr>
            <a:xfrm flipH="1">
              <a:off x="997820" y="4525310"/>
              <a:ext cx="29746" cy="19973"/>
            </a:xfrm>
            <a:custGeom>
              <a:avLst/>
              <a:gdLst/>
              <a:ahLst/>
              <a:cxnLst/>
              <a:rect l="l" t="t" r="r" b="b"/>
              <a:pathLst>
                <a:path w="347" h="233" extrusionOk="0">
                  <a:moveTo>
                    <a:pt x="293" y="0"/>
                  </a:moveTo>
                  <a:cubicBezTo>
                    <a:pt x="286" y="0"/>
                    <a:pt x="278" y="2"/>
                    <a:pt x="271" y="6"/>
                  </a:cubicBezTo>
                  <a:lnTo>
                    <a:pt x="29" y="146"/>
                  </a:lnTo>
                  <a:cubicBezTo>
                    <a:pt x="7" y="159"/>
                    <a:pt x="0" y="187"/>
                    <a:pt x="12" y="210"/>
                  </a:cubicBezTo>
                  <a:cubicBezTo>
                    <a:pt x="21" y="225"/>
                    <a:pt x="37" y="232"/>
                    <a:pt x="53" y="232"/>
                  </a:cubicBezTo>
                  <a:cubicBezTo>
                    <a:pt x="61" y="232"/>
                    <a:pt x="69" y="231"/>
                    <a:pt x="76" y="227"/>
                  </a:cubicBezTo>
                  <a:lnTo>
                    <a:pt x="318" y="87"/>
                  </a:lnTo>
                  <a:cubicBezTo>
                    <a:pt x="340" y="75"/>
                    <a:pt x="347" y="46"/>
                    <a:pt x="335" y="24"/>
                  </a:cubicBezTo>
                  <a:cubicBezTo>
                    <a:pt x="325" y="9"/>
                    <a:pt x="309"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70;p58">
              <a:extLst>
                <a:ext uri="{FF2B5EF4-FFF2-40B4-BE49-F238E27FC236}">
                  <a16:creationId xmlns:a16="http://schemas.microsoft.com/office/drawing/2014/main" id="{B4D2DBDD-9769-B91F-3B25-BB6A04AB1A17}"/>
                </a:ext>
              </a:extLst>
            </p:cNvPr>
            <p:cNvSpPr/>
            <p:nvPr/>
          </p:nvSpPr>
          <p:spPr>
            <a:xfrm flipH="1">
              <a:off x="287245" y="4629284"/>
              <a:ext cx="1114221" cy="170845"/>
            </a:xfrm>
            <a:custGeom>
              <a:avLst/>
              <a:gdLst/>
              <a:ahLst/>
              <a:cxnLst/>
              <a:rect l="l" t="t" r="r" b="b"/>
              <a:pathLst>
                <a:path w="12998" h="1993" extrusionOk="0">
                  <a:moveTo>
                    <a:pt x="1" y="0"/>
                  </a:moveTo>
                  <a:lnTo>
                    <a:pt x="1" y="309"/>
                  </a:lnTo>
                  <a:lnTo>
                    <a:pt x="12998" y="1992"/>
                  </a:lnTo>
                  <a:lnTo>
                    <a:pt x="12998" y="168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71;p58">
              <a:extLst>
                <a:ext uri="{FF2B5EF4-FFF2-40B4-BE49-F238E27FC236}">
                  <a16:creationId xmlns:a16="http://schemas.microsoft.com/office/drawing/2014/main" id="{5CC92E95-219F-EA23-F37A-0BEB21C7B270}"/>
                </a:ext>
              </a:extLst>
            </p:cNvPr>
            <p:cNvSpPr/>
            <p:nvPr/>
          </p:nvSpPr>
          <p:spPr>
            <a:xfrm flipH="1">
              <a:off x="286045" y="4406335"/>
              <a:ext cx="1116450" cy="643347"/>
            </a:xfrm>
            <a:custGeom>
              <a:avLst/>
              <a:gdLst/>
              <a:ahLst/>
              <a:cxnLst/>
              <a:rect l="l" t="t" r="r" b="b"/>
              <a:pathLst>
                <a:path w="13024" h="7505" extrusionOk="0">
                  <a:moveTo>
                    <a:pt x="5055" y="1"/>
                  </a:moveTo>
                  <a:cubicBezTo>
                    <a:pt x="5021" y="1"/>
                    <a:pt x="4988" y="8"/>
                    <a:pt x="4962" y="23"/>
                  </a:cubicBezTo>
                  <a:lnTo>
                    <a:pt x="51" y="2858"/>
                  </a:lnTo>
                  <a:cubicBezTo>
                    <a:pt x="1" y="2887"/>
                    <a:pt x="1" y="2935"/>
                    <a:pt x="51" y="2965"/>
                  </a:cubicBezTo>
                  <a:lnTo>
                    <a:pt x="7876" y="7483"/>
                  </a:lnTo>
                  <a:cubicBezTo>
                    <a:pt x="7901" y="7497"/>
                    <a:pt x="7935" y="7505"/>
                    <a:pt x="7968" y="7505"/>
                  </a:cubicBezTo>
                  <a:cubicBezTo>
                    <a:pt x="8002" y="7505"/>
                    <a:pt x="8035" y="7497"/>
                    <a:pt x="8061" y="7483"/>
                  </a:cubicBezTo>
                  <a:lnTo>
                    <a:pt x="12972" y="4647"/>
                  </a:lnTo>
                  <a:cubicBezTo>
                    <a:pt x="13023" y="4617"/>
                    <a:pt x="13023" y="4570"/>
                    <a:pt x="12972" y="4540"/>
                  </a:cubicBezTo>
                  <a:lnTo>
                    <a:pt x="5148" y="23"/>
                  </a:lnTo>
                  <a:cubicBezTo>
                    <a:pt x="5122" y="8"/>
                    <a:pt x="5088" y="1"/>
                    <a:pt x="5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72;p58">
              <a:extLst>
                <a:ext uri="{FF2B5EF4-FFF2-40B4-BE49-F238E27FC236}">
                  <a16:creationId xmlns:a16="http://schemas.microsoft.com/office/drawing/2014/main" id="{B32A9FA4-99DB-44B0-B04C-A6B1240BEA60}"/>
                </a:ext>
              </a:extLst>
            </p:cNvPr>
            <p:cNvSpPr/>
            <p:nvPr/>
          </p:nvSpPr>
          <p:spPr>
            <a:xfrm flipH="1">
              <a:off x="286045" y="4379934"/>
              <a:ext cx="1116450" cy="643347"/>
            </a:xfrm>
            <a:custGeom>
              <a:avLst/>
              <a:gdLst/>
              <a:ahLst/>
              <a:cxnLst/>
              <a:rect l="l" t="t" r="r" b="b"/>
              <a:pathLst>
                <a:path w="13024" h="7505" extrusionOk="0">
                  <a:moveTo>
                    <a:pt x="5055" y="0"/>
                  </a:moveTo>
                  <a:cubicBezTo>
                    <a:pt x="5021" y="0"/>
                    <a:pt x="4988" y="7"/>
                    <a:pt x="4962" y="22"/>
                  </a:cubicBezTo>
                  <a:lnTo>
                    <a:pt x="51" y="2857"/>
                  </a:lnTo>
                  <a:cubicBezTo>
                    <a:pt x="1" y="2887"/>
                    <a:pt x="1" y="2935"/>
                    <a:pt x="51" y="2964"/>
                  </a:cubicBezTo>
                  <a:lnTo>
                    <a:pt x="7876" y="7482"/>
                  </a:lnTo>
                  <a:cubicBezTo>
                    <a:pt x="7901" y="7497"/>
                    <a:pt x="7935" y="7504"/>
                    <a:pt x="7968" y="7504"/>
                  </a:cubicBezTo>
                  <a:cubicBezTo>
                    <a:pt x="8002" y="7504"/>
                    <a:pt x="8035" y="7497"/>
                    <a:pt x="8061" y="7482"/>
                  </a:cubicBezTo>
                  <a:lnTo>
                    <a:pt x="12972" y="4647"/>
                  </a:lnTo>
                  <a:cubicBezTo>
                    <a:pt x="13023" y="4618"/>
                    <a:pt x="13023" y="4569"/>
                    <a:pt x="12972" y="4540"/>
                  </a:cubicBezTo>
                  <a:lnTo>
                    <a:pt x="5148" y="22"/>
                  </a:lnTo>
                  <a:cubicBezTo>
                    <a:pt x="5122" y="7"/>
                    <a:pt x="5088" y="0"/>
                    <a:pt x="50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73;p58">
              <a:extLst>
                <a:ext uri="{FF2B5EF4-FFF2-40B4-BE49-F238E27FC236}">
                  <a16:creationId xmlns:a16="http://schemas.microsoft.com/office/drawing/2014/main" id="{5A185D1B-AAF7-5CCD-F798-CE0324AEB6EE}"/>
                </a:ext>
              </a:extLst>
            </p:cNvPr>
            <p:cNvSpPr/>
            <p:nvPr/>
          </p:nvSpPr>
          <p:spPr>
            <a:xfrm flipH="1">
              <a:off x="341259" y="4411135"/>
              <a:ext cx="903601" cy="521707"/>
            </a:xfrm>
            <a:custGeom>
              <a:avLst/>
              <a:gdLst/>
              <a:ahLst/>
              <a:cxnLst/>
              <a:rect l="l" t="t" r="r" b="b"/>
              <a:pathLst>
                <a:path w="10541" h="6086" extrusionOk="0">
                  <a:moveTo>
                    <a:pt x="3309" y="0"/>
                  </a:moveTo>
                  <a:lnTo>
                    <a:pt x="2781" y="306"/>
                  </a:lnTo>
                  <a:lnTo>
                    <a:pt x="2641" y="386"/>
                  </a:lnTo>
                  <a:lnTo>
                    <a:pt x="2252" y="610"/>
                  </a:lnTo>
                  <a:lnTo>
                    <a:pt x="2113" y="691"/>
                  </a:lnTo>
                  <a:lnTo>
                    <a:pt x="1196" y="1220"/>
                  </a:lnTo>
                  <a:lnTo>
                    <a:pt x="1057" y="1300"/>
                  </a:lnTo>
                  <a:lnTo>
                    <a:pt x="668" y="1525"/>
                  </a:lnTo>
                  <a:lnTo>
                    <a:pt x="528" y="1605"/>
                  </a:lnTo>
                  <a:lnTo>
                    <a:pt x="0" y="1910"/>
                  </a:lnTo>
                  <a:lnTo>
                    <a:pt x="546" y="2225"/>
                  </a:lnTo>
                  <a:lnTo>
                    <a:pt x="685" y="2305"/>
                  </a:lnTo>
                  <a:lnTo>
                    <a:pt x="1091" y="2540"/>
                  </a:lnTo>
                  <a:lnTo>
                    <a:pt x="1231" y="2621"/>
                  </a:lnTo>
                  <a:lnTo>
                    <a:pt x="1638" y="2855"/>
                  </a:lnTo>
                  <a:lnTo>
                    <a:pt x="1776" y="2936"/>
                  </a:lnTo>
                  <a:lnTo>
                    <a:pt x="2183" y="3170"/>
                  </a:lnTo>
                  <a:lnTo>
                    <a:pt x="2322" y="3250"/>
                  </a:lnTo>
                  <a:lnTo>
                    <a:pt x="5456" y="5060"/>
                  </a:lnTo>
                  <a:lnTo>
                    <a:pt x="5596" y="5141"/>
                  </a:lnTo>
                  <a:lnTo>
                    <a:pt x="6547" y="5690"/>
                  </a:lnTo>
                  <a:lnTo>
                    <a:pt x="6687" y="5770"/>
                  </a:lnTo>
                  <a:lnTo>
                    <a:pt x="7232" y="6086"/>
                  </a:lnTo>
                  <a:lnTo>
                    <a:pt x="7760" y="5780"/>
                  </a:lnTo>
                  <a:lnTo>
                    <a:pt x="7900" y="5700"/>
                  </a:lnTo>
                  <a:lnTo>
                    <a:pt x="8288" y="5475"/>
                  </a:lnTo>
                  <a:lnTo>
                    <a:pt x="8428" y="5395"/>
                  </a:lnTo>
                  <a:lnTo>
                    <a:pt x="8816" y="5171"/>
                  </a:lnTo>
                  <a:lnTo>
                    <a:pt x="8956" y="5090"/>
                  </a:lnTo>
                  <a:lnTo>
                    <a:pt x="9344" y="4866"/>
                  </a:lnTo>
                  <a:lnTo>
                    <a:pt x="9484" y="4785"/>
                  </a:lnTo>
                  <a:lnTo>
                    <a:pt x="9872" y="4561"/>
                  </a:lnTo>
                  <a:lnTo>
                    <a:pt x="10012" y="4481"/>
                  </a:lnTo>
                  <a:lnTo>
                    <a:pt x="10540" y="4176"/>
                  </a:lnTo>
                  <a:lnTo>
                    <a:pt x="9995" y="3861"/>
                  </a:lnTo>
                  <a:lnTo>
                    <a:pt x="9856" y="3781"/>
                  </a:lnTo>
                  <a:lnTo>
                    <a:pt x="9449" y="3545"/>
                  </a:lnTo>
                  <a:lnTo>
                    <a:pt x="9311" y="3465"/>
                  </a:lnTo>
                  <a:lnTo>
                    <a:pt x="8904" y="3231"/>
                  </a:lnTo>
                  <a:lnTo>
                    <a:pt x="8764" y="3150"/>
                  </a:lnTo>
                  <a:lnTo>
                    <a:pt x="8358" y="2916"/>
                  </a:lnTo>
                  <a:lnTo>
                    <a:pt x="8218" y="2835"/>
                  </a:lnTo>
                  <a:lnTo>
                    <a:pt x="7813" y="2600"/>
                  </a:lnTo>
                  <a:lnTo>
                    <a:pt x="7673" y="2521"/>
                  </a:lnTo>
                  <a:lnTo>
                    <a:pt x="7267" y="2285"/>
                  </a:lnTo>
                  <a:lnTo>
                    <a:pt x="7128" y="2205"/>
                  </a:lnTo>
                  <a:lnTo>
                    <a:pt x="6722" y="1971"/>
                  </a:lnTo>
                  <a:lnTo>
                    <a:pt x="6582" y="1890"/>
                  </a:lnTo>
                  <a:lnTo>
                    <a:pt x="6176" y="1656"/>
                  </a:lnTo>
                  <a:lnTo>
                    <a:pt x="6037" y="1575"/>
                  </a:lnTo>
                  <a:lnTo>
                    <a:pt x="5631" y="1340"/>
                  </a:lnTo>
                  <a:lnTo>
                    <a:pt x="5491" y="1260"/>
                  </a:lnTo>
                  <a:lnTo>
                    <a:pt x="5084" y="1025"/>
                  </a:lnTo>
                  <a:lnTo>
                    <a:pt x="4945" y="945"/>
                  </a:lnTo>
                  <a:lnTo>
                    <a:pt x="4539" y="711"/>
                  </a:lnTo>
                  <a:lnTo>
                    <a:pt x="4400" y="630"/>
                  </a:lnTo>
                  <a:lnTo>
                    <a:pt x="3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74;p58">
              <a:extLst>
                <a:ext uri="{FF2B5EF4-FFF2-40B4-BE49-F238E27FC236}">
                  <a16:creationId xmlns:a16="http://schemas.microsoft.com/office/drawing/2014/main" id="{0A75FBA1-7AB7-44D8-ED90-38EB82B80CEF}"/>
                </a:ext>
              </a:extLst>
            </p:cNvPr>
            <p:cNvSpPr/>
            <p:nvPr/>
          </p:nvSpPr>
          <p:spPr>
            <a:xfrm flipH="1">
              <a:off x="359220" y="4745517"/>
              <a:ext cx="80151" cy="46290"/>
            </a:xfrm>
            <a:custGeom>
              <a:avLst/>
              <a:gdLst/>
              <a:ahLst/>
              <a:cxnLst/>
              <a:rect l="l" t="t" r="r" b="b"/>
              <a:pathLst>
                <a:path w="935" h="540" extrusionOk="0">
                  <a:moveTo>
                    <a:pt x="459" y="0"/>
                  </a:moveTo>
                  <a:lnTo>
                    <a:pt x="0" y="265"/>
                  </a:lnTo>
                  <a:lnTo>
                    <a:pt x="475"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75;p58">
              <a:extLst>
                <a:ext uri="{FF2B5EF4-FFF2-40B4-BE49-F238E27FC236}">
                  <a16:creationId xmlns:a16="http://schemas.microsoft.com/office/drawing/2014/main" id="{5AF7FD90-5178-1D8C-A4EF-F7CD9218A4F8}"/>
                </a:ext>
              </a:extLst>
            </p:cNvPr>
            <p:cNvSpPr/>
            <p:nvPr/>
          </p:nvSpPr>
          <p:spPr>
            <a:xfrm flipH="1">
              <a:off x="406022" y="4718430"/>
              <a:ext cx="80151" cy="46376"/>
            </a:xfrm>
            <a:custGeom>
              <a:avLst/>
              <a:gdLst/>
              <a:ahLst/>
              <a:cxnLst/>
              <a:rect l="l" t="t" r="r" b="b"/>
              <a:pathLst>
                <a:path w="935" h="541" extrusionOk="0">
                  <a:moveTo>
                    <a:pt x="458" y="1"/>
                  </a:moveTo>
                  <a:lnTo>
                    <a:pt x="0" y="265"/>
                  </a:lnTo>
                  <a:lnTo>
                    <a:pt x="476"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76;p58">
              <a:extLst>
                <a:ext uri="{FF2B5EF4-FFF2-40B4-BE49-F238E27FC236}">
                  <a16:creationId xmlns:a16="http://schemas.microsoft.com/office/drawing/2014/main" id="{11A23B24-25B1-5E49-671D-956B792EED0B}"/>
                </a:ext>
              </a:extLst>
            </p:cNvPr>
            <p:cNvSpPr/>
            <p:nvPr/>
          </p:nvSpPr>
          <p:spPr>
            <a:xfrm flipH="1">
              <a:off x="452738" y="4691429"/>
              <a:ext cx="80151" cy="46290"/>
            </a:xfrm>
            <a:custGeom>
              <a:avLst/>
              <a:gdLst/>
              <a:ahLst/>
              <a:cxnLst/>
              <a:rect l="l" t="t" r="r" b="b"/>
              <a:pathLst>
                <a:path w="935" h="540" extrusionOk="0">
                  <a:moveTo>
                    <a:pt x="458" y="0"/>
                  </a:moveTo>
                  <a:lnTo>
                    <a:pt x="0" y="265"/>
                  </a:lnTo>
                  <a:lnTo>
                    <a:pt x="475"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77;p58">
              <a:extLst>
                <a:ext uri="{FF2B5EF4-FFF2-40B4-BE49-F238E27FC236}">
                  <a16:creationId xmlns:a16="http://schemas.microsoft.com/office/drawing/2014/main" id="{E0B29D66-0471-5E58-26EE-C2571CA8020E}"/>
                </a:ext>
              </a:extLst>
            </p:cNvPr>
            <p:cNvSpPr/>
            <p:nvPr/>
          </p:nvSpPr>
          <p:spPr>
            <a:xfrm flipH="1">
              <a:off x="499540" y="4664428"/>
              <a:ext cx="80236" cy="46376"/>
            </a:xfrm>
            <a:custGeom>
              <a:avLst/>
              <a:gdLst/>
              <a:ahLst/>
              <a:cxnLst/>
              <a:rect l="l" t="t" r="r" b="b"/>
              <a:pathLst>
                <a:path w="936" h="541" extrusionOk="0">
                  <a:moveTo>
                    <a:pt x="459" y="0"/>
                  </a:moveTo>
                  <a:lnTo>
                    <a:pt x="1" y="266"/>
                  </a:lnTo>
                  <a:lnTo>
                    <a:pt x="477" y="541"/>
                  </a:lnTo>
                  <a:lnTo>
                    <a:pt x="936" y="276"/>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78;p58">
              <a:extLst>
                <a:ext uri="{FF2B5EF4-FFF2-40B4-BE49-F238E27FC236}">
                  <a16:creationId xmlns:a16="http://schemas.microsoft.com/office/drawing/2014/main" id="{6BC944C4-8EF9-2A7D-D013-24E27ED918B6}"/>
                </a:ext>
              </a:extLst>
            </p:cNvPr>
            <p:cNvSpPr/>
            <p:nvPr/>
          </p:nvSpPr>
          <p:spPr>
            <a:xfrm flipH="1">
              <a:off x="546256" y="4637428"/>
              <a:ext cx="80236" cy="46376"/>
            </a:xfrm>
            <a:custGeom>
              <a:avLst/>
              <a:gdLst/>
              <a:ahLst/>
              <a:cxnLst/>
              <a:rect l="l" t="t" r="r" b="b"/>
              <a:pathLst>
                <a:path w="936" h="541" extrusionOk="0">
                  <a:moveTo>
                    <a:pt x="459" y="1"/>
                  </a:moveTo>
                  <a:lnTo>
                    <a:pt x="1" y="266"/>
                  </a:lnTo>
                  <a:lnTo>
                    <a:pt x="476" y="540"/>
                  </a:lnTo>
                  <a:lnTo>
                    <a:pt x="936"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79;p58">
              <a:extLst>
                <a:ext uri="{FF2B5EF4-FFF2-40B4-BE49-F238E27FC236}">
                  <a16:creationId xmlns:a16="http://schemas.microsoft.com/office/drawing/2014/main" id="{27B515E1-4421-D80A-1D73-E0B182343066}"/>
                </a:ext>
              </a:extLst>
            </p:cNvPr>
            <p:cNvSpPr/>
            <p:nvPr/>
          </p:nvSpPr>
          <p:spPr>
            <a:xfrm flipH="1">
              <a:off x="593058" y="4610427"/>
              <a:ext cx="80236" cy="46376"/>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80;p58">
              <a:extLst>
                <a:ext uri="{FF2B5EF4-FFF2-40B4-BE49-F238E27FC236}">
                  <a16:creationId xmlns:a16="http://schemas.microsoft.com/office/drawing/2014/main" id="{2A01E36F-6723-8AF0-E8A5-4274C7FD2B60}"/>
                </a:ext>
              </a:extLst>
            </p:cNvPr>
            <p:cNvSpPr/>
            <p:nvPr/>
          </p:nvSpPr>
          <p:spPr>
            <a:xfrm flipH="1">
              <a:off x="639774" y="4583426"/>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81;p58">
              <a:extLst>
                <a:ext uri="{FF2B5EF4-FFF2-40B4-BE49-F238E27FC236}">
                  <a16:creationId xmlns:a16="http://schemas.microsoft.com/office/drawing/2014/main" id="{BBF3D448-245B-886F-E4AA-668F1180CC5A}"/>
                </a:ext>
              </a:extLst>
            </p:cNvPr>
            <p:cNvSpPr/>
            <p:nvPr/>
          </p:nvSpPr>
          <p:spPr>
            <a:xfrm flipH="1">
              <a:off x="686576" y="4556511"/>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82;p58">
              <a:extLst>
                <a:ext uri="{FF2B5EF4-FFF2-40B4-BE49-F238E27FC236}">
                  <a16:creationId xmlns:a16="http://schemas.microsoft.com/office/drawing/2014/main" id="{2AEEA321-8045-474C-7B12-14955D503B10}"/>
                </a:ext>
              </a:extLst>
            </p:cNvPr>
            <p:cNvSpPr/>
            <p:nvPr/>
          </p:nvSpPr>
          <p:spPr>
            <a:xfrm flipH="1">
              <a:off x="733292" y="4529424"/>
              <a:ext cx="80236" cy="46376"/>
            </a:xfrm>
            <a:custGeom>
              <a:avLst/>
              <a:gdLst/>
              <a:ahLst/>
              <a:cxnLst/>
              <a:rect l="l" t="t" r="r" b="b"/>
              <a:pathLst>
                <a:path w="936" h="541" extrusionOk="0">
                  <a:moveTo>
                    <a:pt x="459" y="1"/>
                  </a:moveTo>
                  <a:lnTo>
                    <a:pt x="1"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83;p58">
              <a:extLst>
                <a:ext uri="{FF2B5EF4-FFF2-40B4-BE49-F238E27FC236}">
                  <a16:creationId xmlns:a16="http://schemas.microsoft.com/office/drawing/2014/main" id="{540CCF37-4DB1-A9F4-2140-5BEAD23BDB54}"/>
                </a:ext>
              </a:extLst>
            </p:cNvPr>
            <p:cNvSpPr/>
            <p:nvPr/>
          </p:nvSpPr>
          <p:spPr>
            <a:xfrm flipH="1">
              <a:off x="780094" y="4502423"/>
              <a:ext cx="80236" cy="46376"/>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84;p58">
              <a:extLst>
                <a:ext uri="{FF2B5EF4-FFF2-40B4-BE49-F238E27FC236}">
                  <a16:creationId xmlns:a16="http://schemas.microsoft.com/office/drawing/2014/main" id="{7DC60E66-0882-8301-5FED-76F807F82633}"/>
                </a:ext>
              </a:extLst>
            </p:cNvPr>
            <p:cNvSpPr/>
            <p:nvPr/>
          </p:nvSpPr>
          <p:spPr>
            <a:xfrm flipH="1">
              <a:off x="826810" y="4475422"/>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85;p58">
              <a:extLst>
                <a:ext uri="{FF2B5EF4-FFF2-40B4-BE49-F238E27FC236}">
                  <a16:creationId xmlns:a16="http://schemas.microsoft.com/office/drawing/2014/main" id="{95A49922-48AA-9C6A-A6EA-A783BB1538FC}"/>
                </a:ext>
              </a:extLst>
            </p:cNvPr>
            <p:cNvSpPr/>
            <p:nvPr/>
          </p:nvSpPr>
          <p:spPr>
            <a:xfrm flipH="1">
              <a:off x="873610" y="4421421"/>
              <a:ext cx="126955" cy="73378"/>
            </a:xfrm>
            <a:custGeom>
              <a:avLst/>
              <a:gdLst/>
              <a:ahLst/>
              <a:cxnLst/>
              <a:rect l="l" t="t" r="r" b="b"/>
              <a:pathLst>
                <a:path w="1481" h="856" extrusionOk="0">
                  <a:moveTo>
                    <a:pt x="459" y="1"/>
                  </a:moveTo>
                  <a:lnTo>
                    <a:pt x="0" y="266"/>
                  </a:lnTo>
                  <a:lnTo>
                    <a:pt x="1022" y="856"/>
                  </a:lnTo>
                  <a:lnTo>
                    <a:pt x="1480" y="591"/>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86;p58">
              <a:extLst>
                <a:ext uri="{FF2B5EF4-FFF2-40B4-BE49-F238E27FC236}">
                  <a16:creationId xmlns:a16="http://schemas.microsoft.com/office/drawing/2014/main" id="{89C738B1-7752-9A6C-1358-4C8A1B90AEE9}"/>
                </a:ext>
              </a:extLst>
            </p:cNvPr>
            <p:cNvSpPr/>
            <p:nvPr/>
          </p:nvSpPr>
          <p:spPr>
            <a:xfrm flipH="1">
              <a:off x="404479" y="4771575"/>
              <a:ext cx="80151" cy="46376"/>
            </a:xfrm>
            <a:custGeom>
              <a:avLst/>
              <a:gdLst/>
              <a:ahLst/>
              <a:cxnLst/>
              <a:rect l="l" t="t" r="r" b="b"/>
              <a:pathLst>
                <a:path w="935" h="541" extrusionOk="0">
                  <a:moveTo>
                    <a:pt x="458" y="0"/>
                  </a:moveTo>
                  <a:lnTo>
                    <a:pt x="0" y="266"/>
                  </a:lnTo>
                  <a:lnTo>
                    <a:pt x="475" y="541"/>
                  </a:lnTo>
                  <a:lnTo>
                    <a:pt x="935" y="276"/>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87;p58">
              <a:extLst>
                <a:ext uri="{FF2B5EF4-FFF2-40B4-BE49-F238E27FC236}">
                  <a16:creationId xmlns:a16="http://schemas.microsoft.com/office/drawing/2014/main" id="{8FF0A52F-3037-5DE7-FB0A-E1844244CF9F}"/>
                </a:ext>
              </a:extLst>
            </p:cNvPr>
            <p:cNvSpPr/>
            <p:nvPr/>
          </p:nvSpPr>
          <p:spPr>
            <a:xfrm flipH="1">
              <a:off x="451281" y="4744574"/>
              <a:ext cx="80151" cy="46376"/>
            </a:xfrm>
            <a:custGeom>
              <a:avLst/>
              <a:gdLst/>
              <a:ahLst/>
              <a:cxnLst/>
              <a:rect l="l" t="t" r="r" b="b"/>
              <a:pathLst>
                <a:path w="935" h="541" extrusionOk="0">
                  <a:moveTo>
                    <a:pt x="458" y="1"/>
                  </a:moveTo>
                  <a:lnTo>
                    <a:pt x="0" y="266"/>
                  </a:lnTo>
                  <a:lnTo>
                    <a:pt x="476"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88;p58">
              <a:extLst>
                <a:ext uri="{FF2B5EF4-FFF2-40B4-BE49-F238E27FC236}">
                  <a16:creationId xmlns:a16="http://schemas.microsoft.com/office/drawing/2014/main" id="{C21CCCF1-E16B-B138-972F-11CFB075EC9D}"/>
                </a:ext>
              </a:extLst>
            </p:cNvPr>
            <p:cNvSpPr/>
            <p:nvPr/>
          </p:nvSpPr>
          <p:spPr>
            <a:xfrm flipH="1">
              <a:off x="497997" y="4717573"/>
              <a:ext cx="80151" cy="46290"/>
            </a:xfrm>
            <a:custGeom>
              <a:avLst/>
              <a:gdLst/>
              <a:ahLst/>
              <a:cxnLst/>
              <a:rect l="l" t="t" r="r" b="b"/>
              <a:pathLst>
                <a:path w="935" h="540" extrusionOk="0">
                  <a:moveTo>
                    <a:pt x="458" y="1"/>
                  </a:moveTo>
                  <a:lnTo>
                    <a:pt x="0" y="265"/>
                  </a:lnTo>
                  <a:lnTo>
                    <a:pt x="475" y="540"/>
                  </a:lnTo>
                  <a:lnTo>
                    <a:pt x="935" y="275"/>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89;p58">
              <a:extLst>
                <a:ext uri="{FF2B5EF4-FFF2-40B4-BE49-F238E27FC236}">
                  <a16:creationId xmlns:a16="http://schemas.microsoft.com/office/drawing/2014/main" id="{D42F90F2-C42A-1C23-F78F-6B2BB4810586}"/>
                </a:ext>
              </a:extLst>
            </p:cNvPr>
            <p:cNvSpPr/>
            <p:nvPr/>
          </p:nvSpPr>
          <p:spPr>
            <a:xfrm flipH="1">
              <a:off x="544799" y="4690572"/>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90;p58">
              <a:extLst>
                <a:ext uri="{FF2B5EF4-FFF2-40B4-BE49-F238E27FC236}">
                  <a16:creationId xmlns:a16="http://schemas.microsoft.com/office/drawing/2014/main" id="{88911553-51CB-4710-FF22-EACA6B83DD7E}"/>
                </a:ext>
              </a:extLst>
            </p:cNvPr>
            <p:cNvSpPr/>
            <p:nvPr/>
          </p:nvSpPr>
          <p:spPr>
            <a:xfrm flipH="1">
              <a:off x="591515" y="4663657"/>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91;p58">
              <a:extLst>
                <a:ext uri="{FF2B5EF4-FFF2-40B4-BE49-F238E27FC236}">
                  <a16:creationId xmlns:a16="http://schemas.microsoft.com/office/drawing/2014/main" id="{3BBD3659-340C-DFD9-AA9E-386DE77CE574}"/>
                </a:ext>
              </a:extLst>
            </p:cNvPr>
            <p:cNvSpPr/>
            <p:nvPr/>
          </p:nvSpPr>
          <p:spPr>
            <a:xfrm flipH="1">
              <a:off x="638317" y="4636570"/>
              <a:ext cx="80236" cy="46376"/>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92;p58">
              <a:extLst>
                <a:ext uri="{FF2B5EF4-FFF2-40B4-BE49-F238E27FC236}">
                  <a16:creationId xmlns:a16="http://schemas.microsoft.com/office/drawing/2014/main" id="{08B3D836-2F1B-6C3A-6677-8856574C9970}"/>
                </a:ext>
              </a:extLst>
            </p:cNvPr>
            <p:cNvSpPr/>
            <p:nvPr/>
          </p:nvSpPr>
          <p:spPr>
            <a:xfrm flipH="1">
              <a:off x="685033" y="4609570"/>
              <a:ext cx="80236" cy="46290"/>
            </a:xfrm>
            <a:custGeom>
              <a:avLst/>
              <a:gdLst/>
              <a:ahLst/>
              <a:cxnLst/>
              <a:rect l="l" t="t" r="r" b="b"/>
              <a:pathLst>
                <a:path w="936" h="540" extrusionOk="0">
                  <a:moveTo>
                    <a:pt x="459" y="1"/>
                  </a:moveTo>
                  <a:lnTo>
                    <a:pt x="1"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93;p58">
              <a:extLst>
                <a:ext uri="{FF2B5EF4-FFF2-40B4-BE49-F238E27FC236}">
                  <a16:creationId xmlns:a16="http://schemas.microsoft.com/office/drawing/2014/main" id="{294B17E3-3592-9277-9750-F3E205A1343A}"/>
                </a:ext>
              </a:extLst>
            </p:cNvPr>
            <p:cNvSpPr/>
            <p:nvPr/>
          </p:nvSpPr>
          <p:spPr>
            <a:xfrm flipH="1">
              <a:off x="731835" y="4582569"/>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94;p58">
              <a:extLst>
                <a:ext uri="{FF2B5EF4-FFF2-40B4-BE49-F238E27FC236}">
                  <a16:creationId xmlns:a16="http://schemas.microsoft.com/office/drawing/2014/main" id="{30CAD396-D4D2-ECFD-E8A7-66B4EE16603D}"/>
                </a:ext>
              </a:extLst>
            </p:cNvPr>
            <p:cNvSpPr/>
            <p:nvPr/>
          </p:nvSpPr>
          <p:spPr>
            <a:xfrm flipH="1">
              <a:off x="778551" y="4555654"/>
              <a:ext cx="80236" cy="46290"/>
            </a:xfrm>
            <a:custGeom>
              <a:avLst/>
              <a:gdLst/>
              <a:ahLst/>
              <a:cxnLst/>
              <a:rect l="l" t="t" r="r" b="b"/>
              <a:pathLst>
                <a:path w="936" h="540" extrusionOk="0">
                  <a:moveTo>
                    <a:pt x="459" y="0"/>
                  </a:moveTo>
                  <a:lnTo>
                    <a:pt x="1" y="265"/>
                  </a:lnTo>
                  <a:lnTo>
                    <a:pt x="476"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95;p58">
              <a:extLst>
                <a:ext uri="{FF2B5EF4-FFF2-40B4-BE49-F238E27FC236}">
                  <a16:creationId xmlns:a16="http://schemas.microsoft.com/office/drawing/2014/main" id="{2740FF3C-6F14-CA98-4FEE-02A8893E9308}"/>
                </a:ext>
              </a:extLst>
            </p:cNvPr>
            <p:cNvSpPr/>
            <p:nvPr/>
          </p:nvSpPr>
          <p:spPr>
            <a:xfrm flipH="1">
              <a:off x="825353" y="4528567"/>
              <a:ext cx="80236" cy="46376"/>
            </a:xfrm>
            <a:custGeom>
              <a:avLst/>
              <a:gdLst/>
              <a:ahLst/>
              <a:cxnLst/>
              <a:rect l="l" t="t" r="r" b="b"/>
              <a:pathLst>
                <a:path w="936" h="541" extrusionOk="0">
                  <a:moveTo>
                    <a:pt x="459" y="1"/>
                  </a:moveTo>
                  <a:lnTo>
                    <a:pt x="0"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96;p58">
              <a:extLst>
                <a:ext uri="{FF2B5EF4-FFF2-40B4-BE49-F238E27FC236}">
                  <a16:creationId xmlns:a16="http://schemas.microsoft.com/office/drawing/2014/main" id="{43D295A7-276D-5B2D-BB3E-6D0828D14976}"/>
                </a:ext>
              </a:extLst>
            </p:cNvPr>
            <p:cNvSpPr/>
            <p:nvPr/>
          </p:nvSpPr>
          <p:spPr>
            <a:xfrm flipH="1">
              <a:off x="872069" y="4501566"/>
              <a:ext cx="80236" cy="46290"/>
            </a:xfrm>
            <a:custGeom>
              <a:avLst/>
              <a:gdLst/>
              <a:ahLst/>
              <a:cxnLst/>
              <a:rect l="l" t="t" r="r" b="b"/>
              <a:pathLst>
                <a:path w="936" h="540" extrusionOk="0">
                  <a:moveTo>
                    <a:pt x="459" y="1"/>
                  </a:moveTo>
                  <a:lnTo>
                    <a:pt x="0"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97;p58">
              <a:extLst>
                <a:ext uri="{FF2B5EF4-FFF2-40B4-BE49-F238E27FC236}">
                  <a16:creationId xmlns:a16="http://schemas.microsoft.com/office/drawing/2014/main" id="{E9CA59C5-E24B-0609-CC67-18211AA7B1CE}"/>
                </a:ext>
              </a:extLst>
            </p:cNvPr>
            <p:cNvSpPr/>
            <p:nvPr/>
          </p:nvSpPr>
          <p:spPr>
            <a:xfrm flipH="1">
              <a:off x="918957" y="4474565"/>
              <a:ext cx="80151" cy="46376"/>
            </a:xfrm>
            <a:custGeom>
              <a:avLst/>
              <a:gdLst/>
              <a:ahLst/>
              <a:cxnLst/>
              <a:rect l="l" t="t" r="r" b="b"/>
              <a:pathLst>
                <a:path w="935" h="541" extrusionOk="0">
                  <a:moveTo>
                    <a:pt x="459" y="0"/>
                  </a:moveTo>
                  <a:lnTo>
                    <a:pt x="0" y="265"/>
                  </a:lnTo>
                  <a:lnTo>
                    <a:pt x="477"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98;p58">
              <a:extLst>
                <a:ext uri="{FF2B5EF4-FFF2-40B4-BE49-F238E27FC236}">
                  <a16:creationId xmlns:a16="http://schemas.microsoft.com/office/drawing/2014/main" id="{D6BD9630-F1B8-D515-B053-8BC48E87DBF8}"/>
                </a:ext>
              </a:extLst>
            </p:cNvPr>
            <p:cNvSpPr/>
            <p:nvPr/>
          </p:nvSpPr>
          <p:spPr>
            <a:xfrm flipH="1">
              <a:off x="965673" y="4447650"/>
              <a:ext cx="80151" cy="46290"/>
            </a:xfrm>
            <a:custGeom>
              <a:avLst/>
              <a:gdLst/>
              <a:ahLst/>
              <a:cxnLst/>
              <a:rect l="l" t="t" r="r" b="b"/>
              <a:pathLst>
                <a:path w="935" h="540" extrusionOk="0">
                  <a:moveTo>
                    <a:pt x="459" y="0"/>
                  </a:moveTo>
                  <a:lnTo>
                    <a:pt x="0" y="265"/>
                  </a:lnTo>
                  <a:lnTo>
                    <a:pt x="475"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99;p58">
              <a:extLst>
                <a:ext uri="{FF2B5EF4-FFF2-40B4-BE49-F238E27FC236}">
                  <a16:creationId xmlns:a16="http://schemas.microsoft.com/office/drawing/2014/main" id="{F658DDB5-9BD4-F9AD-F8A8-394027A35583}"/>
                </a:ext>
              </a:extLst>
            </p:cNvPr>
            <p:cNvSpPr/>
            <p:nvPr/>
          </p:nvSpPr>
          <p:spPr>
            <a:xfrm flipH="1">
              <a:off x="449738" y="4797718"/>
              <a:ext cx="80151" cy="46290"/>
            </a:xfrm>
            <a:custGeom>
              <a:avLst/>
              <a:gdLst/>
              <a:ahLst/>
              <a:cxnLst/>
              <a:rect l="l" t="t" r="r" b="b"/>
              <a:pathLst>
                <a:path w="935" h="540" extrusionOk="0">
                  <a:moveTo>
                    <a:pt x="458" y="0"/>
                  </a:moveTo>
                  <a:lnTo>
                    <a:pt x="0" y="265"/>
                  </a:lnTo>
                  <a:lnTo>
                    <a:pt x="475"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100;p58">
              <a:extLst>
                <a:ext uri="{FF2B5EF4-FFF2-40B4-BE49-F238E27FC236}">
                  <a16:creationId xmlns:a16="http://schemas.microsoft.com/office/drawing/2014/main" id="{7429EE2F-1105-69D2-A261-EC162B105EA2}"/>
                </a:ext>
              </a:extLst>
            </p:cNvPr>
            <p:cNvSpPr/>
            <p:nvPr/>
          </p:nvSpPr>
          <p:spPr>
            <a:xfrm flipH="1">
              <a:off x="496540" y="4770803"/>
              <a:ext cx="80236" cy="46290"/>
            </a:xfrm>
            <a:custGeom>
              <a:avLst/>
              <a:gdLst/>
              <a:ahLst/>
              <a:cxnLst/>
              <a:rect l="l" t="t" r="r" b="b"/>
              <a:pathLst>
                <a:path w="936" h="540" extrusionOk="0">
                  <a:moveTo>
                    <a:pt x="459" y="0"/>
                  </a:moveTo>
                  <a:lnTo>
                    <a:pt x="1" y="265"/>
                  </a:lnTo>
                  <a:lnTo>
                    <a:pt x="477" y="539"/>
                  </a:lnTo>
                  <a:lnTo>
                    <a:pt x="936"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101;p58">
              <a:extLst>
                <a:ext uri="{FF2B5EF4-FFF2-40B4-BE49-F238E27FC236}">
                  <a16:creationId xmlns:a16="http://schemas.microsoft.com/office/drawing/2014/main" id="{66C6EB01-1EDB-491F-DEFE-106B259D4F96}"/>
                </a:ext>
              </a:extLst>
            </p:cNvPr>
            <p:cNvSpPr/>
            <p:nvPr/>
          </p:nvSpPr>
          <p:spPr>
            <a:xfrm flipH="1">
              <a:off x="543256" y="4743717"/>
              <a:ext cx="80236" cy="46376"/>
            </a:xfrm>
            <a:custGeom>
              <a:avLst/>
              <a:gdLst/>
              <a:ahLst/>
              <a:cxnLst/>
              <a:rect l="l" t="t" r="r" b="b"/>
              <a:pathLst>
                <a:path w="936" h="541" extrusionOk="0">
                  <a:moveTo>
                    <a:pt x="459" y="1"/>
                  </a:moveTo>
                  <a:lnTo>
                    <a:pt x="1" y="265"/>
                  </a:lnTo>
                  <a:lnTo>
                    <a:pt x="476" y="540"/>
                  </a:lnTo>
                  <a:lnTo>
                    <a:pt x="936"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102;p58">
              <a:extLst>
                <a:ext uri="{FF2B5EF4-FFF2-40B4-BE49-F238E27FC236}">
                  <a16:creationId xmlns:a16="http://schemas.microsoft.com/office/drawing/2014/main" id="{F9B788E8-CC50-4AFB-5C59-35334CB5521C}"/>
                </a:ext>
              </a:extLst>
            </p:cNvPr>
            <p:cNvSpPr/>
            <p:nvPr/>
          </p:nvSpPr>
          <p:spPr>
            <a:xfrm flipH="1">
              <a:off x="590058" y="4716716"/>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03;p58">
              <a:extLst>
                <a:ext uri="{FF2B5EF4-FFF2-40B4-BE49-F238E27FC236}">
                  <a16:creationId xmlns:a16="http://schemas.microsoft.com/office/drawing/2014/main" id="{33D8C526-5CA4-F697-524A-62EDA011EE1D}"/>
                </a:ext>
              </a:extLst>
            </p:cNvPr>
            <p:cNvSpPr/>
            <p:nvPr/>
          </p:nvSpPr>
          <p:spPr>
            <a:xfrm flipH="1">
              <a:off x="636774" y="4689715"/>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104;p58">
              <a:extLst>
                <a:ext uri="{FF2B5EF4-FFF2-40B4-BE49-F238E27FC236}">
                  <a16:creationId xmlns:a16="http://schemas.microsoft.com/office/drawing/2014/main" id="{3D7F4B04-3746-1771-6697-1AC208F67D17}"/>
                </a:ext>
              </a:extLst>
            </p:cNvPr>
            <p:cNvSpPr/>
            <p:nvPr/>
          </p:nvSpPr>
          <p:spPr>
            <a:xfrm flipH="1">
              <a:off x="683576" y="4662800"/>
              <a:ext cx="80236" cy="46290"/>
            </a:xfrm>
            <a:custGeom>
              <a:avLst/>
              <a:gdLst/>
              <a:ahLst/>
              <a:cxnLst/>
              <a:rect l="l" t="t" r="r" b="b"/>
              <a:pathLst>
                <a:path w="936" h="540" extrusionOk="0">
                  <a:moveTo>
                    <a:pt x="459" y="0"/>
                  </a:moveTo>
                  <a:lnTo>
                    <a:pt x="1" y="265"/>
                  </a:lnTo>
                  <a:lnTo>
                    <a:pt x="477"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105;p58">
              <a:extLst>
                <a:ext uri="{FF2B5EF4-FFF2-40B4-BE49-F238E27FC236}">
                  <a16:creationId xmlns:a16="http://schemas.microsoft.com/office/drawing/2014/main" id="{C0221D15-BD11-45F7-B37B-A23CA80D277E}"/>
                </a:ext>
              </a:extLst>
            </p:cNvPr>
            <p:cNvSpPr/>
            <p:nvPr/>
          </p:nvSpPr>
          <p:spPr>
            <a:xfrm flipH="1">
              <a:off x="730292" y="4635713"/>
              <a:ext cx="80236" cy="46376"/>
            </a:xfrm>
            <a:custGeom>
              <a:avLst/>
              <a:gdLst/>
              <a:ahLst/>
              <a:cxnLst/>
              <a:rect l="l" t="t" r="r" b="b"/>
              <a:pathLst>
                <a:path w="936" h="541" extrusionOk="0">
                  <a:moveTo>
                    <a:pt x="459" y="1"/>
                  </a:moveTo>
                  <a:lnTo>
                    <a:pt x="1"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106;p58">
              <a:extLst>
                <a:ext uri="{FF2B5EF4-FFF2-40B4-BE49-F238E27FC236}">
                  <a16:creationId xmlns:a16="http://schemas.microsoft.com/office/drawing/2014/main" id="{5F195D12-5663-25DA-55D2-E85A4D0925DE}"/>
                </a:ext>
              </a:extLst>
            </p:cNvPr>
            <p:cNvSpPr/>
            <p:nvPr/>
          </p:nvSpPr>
          <p:spPr>
            <a:xfrm flipH="1">
              <a:off x="777094" y="4608712"/>
              <a:ext cx="80236" cy="46290"/>
            </a:xfrm>
            <a:custGeom>
              <a:avLst/>
              <a:gdLst/>
              <a:ahLst/>
              <a:cxnLst/>
              <a:rect l="l" t="t" r="r" b="b"/>
              <a:pathLst>
                <a:path w="936" h="540" extrusionOk="0">
                  <a:moveTo>
                    <a:pt x="459" y="0"/>
                  </a:moveTo>
                  <a:lnTo>
                    <a:pt x="0"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107;p58">
              <a:extLst>
                <a:ext uri="{FF2B5EF4-FFF2-40B4-BE49-F238E27FC236}">
                  <a16:creationId xmlns:a16="http://schemas.microsoft.com/office/drawing/2014/main" id="{510D65EE-F2DE-1DD4-BE24-706342794019}"/>
                </a:ext>
              </a:extLst>
            </p:cNvPr>
            <p:cNvSpPr/>
            <p:nvPr/>
          </p:nvSpPr>
          <p:spPr>
            <a:xfrm flipH="1">
              <a:off x="823810" y="4581712"/>
              <a:ext cx="80236" cy="46376"/>
            </a:xfrm>
            <a:custGeom>
              <a:avLst/>
              <a:gdLst/>
              <a:ahLst/>
              <a:cxnLst/>
              <a:rect l="l" t="t" r="r" b="b"/>
              <a:pathLst>
                <a:path w="936" h="541" extrusionOk="0">
                  <a:moveTo>
                    <a:pt x="459" y="0"/>
                  </a:moveTo>
                  <a:lnTo>
                    <a:pt x="0" y="266"/>
                  </a:lnTo>
                  <a:lnTo>
                    <a:pt x="476"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08;p58">
              <a:extLst>
                <a:ext uri="{FF2B5EF4-FFF2-40B4-BE49-F238E27FC236}">
                  <a16:creationId xmlns:a16="http://schemas.microsoft.com/office/drawing/2014/main" id="{511B55E3-36E5-B5DC-D97F-178EA697DD54}"/>
                </a:ext>
              </a:extLst>
            </p:cNvPr>
            <p:cNvSpPr/>
            <p:nvPr/>
          </p:nvSpPr>
          <p:spPr>
            <a:xfrm flipH="1">
              <a:off x="870698" y="4554711"/>
              <a:ext cx="80151" cy="46376"/>
            </a:xfrm>
            <a:custGeom>
              <a:avLst/>
              <a:gdLst/>
              <a:ahLst/>
              <a:cxnLst/>
              <a:rect l="l" t="t" r="r" b="b"/>
              <a:pathLst>
                <a:path w="935" h="541" extrusionOk="0">
                  <a:moveTo>
                    <a:pt x="459" y="1"/>
                  </a:moveTo>
                  <a:lnTo>
                    <a:pt x="0" y="266"/>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109;p58">
              <a:extLst>
                <a:ext uri="{FF2B5EF4-FFF2-40B4-BE49-F238E27FC236}">
                  <a16:creationId xmlns:a16="http://schemas.microsoft.com/office/drawing/2014/main" id="{B8F15637-6D6D-1D3B-B6DE-2EF66C66BE60}"/>
                </a:ext>
              </a:extLst>
            </p:cNvPr>
            <p:cNvSpPr/>
            <p:nvPr/>
          </p:nvSpPr>
          <p:spPr>
            <a:xfrm flipH="1">
              <a:off x="917414" y="4527710"/>
              <a:ext cx="80151" cy="46376"/>
            </a:xfrm>
            <a:custGeom>
              <a:avLst/>
              <a:gdLst/>
              <a:ahLst/>
              <a:cxnLst/>
              <a:rect l="l" t="t" r="r" b="b"/>
              <a:pathLst>
                <a:path w="935" h="541" extrusionOk="0">
                  <a:moveTo>
                    <a:pt x="459" y="1"/>
                  </a:moveTo>
                  <a:lnTo>
                    <a:pt x="0" y="265"/>
                  </a:lnTo>
                  <a:lnTo>
                    <a:pt x="475"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110;p58">
              <a:extLst>
                <a:ext uri="{FF2B5EF4-FFF2-40B4-BE49-F238E27FC236}">
                  <a16:creationId xmlns:a16="http://schemas.microsoft.com/office/drawing/2014/main" id="{D321AE9A-A6BA-6F2B-25C6-27E5E649BBD5}"/>
                </a:ext>
              </a:extLst>
            </p:cNvPr>
            <p:cNvSpPr/>
            <p:nvPr/>
          </p:nvSpPr>
          <p:spPr>
            <a:xfrm flipH="1">
              <a:off x="964216" y="4500709"/>
              <a:ext cx="80151" cy="46290"/>
            </a:xfrm>
            <a:custGeom>
              <a:avLst/>
              <a:gdLst/>
              <a:ahLst/>
              <a:cxnLst/>
              <a:rect l="l" t="t" r="r" b="b"/>
              <a:pathLst>
                <a:path w="935" h="540" extrusionOk="0">
                  <a:moveTo>
                    <a:pt x="458" y="0"/>
                  </a:moveTo>
                  <a:lnTo>
                    <a:pt x="0" y="265"/>
                  </a:lnTo>
                  <a:lnTo>
                    <a:pt x="476"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111;p58">
              <a:extLst>
                <a:ext uri="{FF2B5EF4-FFF2-40B4-BE49-F238E27FC236}">
                  <a16:creationId xmlns:a16="http://schemas.microsoft.com/office/drawing/2014/main" id="{10B876D9-EFB6-5D8C-79DC-0EEAF3A87D9A}"/>
                </a:ext>
              </a:extLst>
            </p:cNvPr>
            <p:cNvSpPr/>
            <p:nvPr/>
          </p:nvSpPr>
          <p:spPr>
            <a:xfrm flipH="1">
              <a:off x="1009472" y="4473794"/>
              <a:ext cx="126869" cy="99352"/>
            </a:xfrm>
            <a:custGeom>
              <a:avLst/>
              <a:gdLst/>
              <a:ahLst/>
              <a:cxnLst/>
              <a:rect l="l" t="t" r="r" b="b"/>
              <a:pathLst>
                <a:path w="1480" h="1159" extrusionOk="0">
                  <a:moveTo>
                    <a:pt x="986" y="0"/>
                  </a:moveTo>
                  <a:cubicBezTo>
                    <a:pt x="51" y="540"/>
                    <a:pt x="0" y="569"/>
                    <a:pt x="0" y="569"/>
                  </a:cubicBezTo>
                  <a:cubicBezTo>
                    <a:pt x="0" y="569"/>
                    <a:pt x="524" y="872"/>
                    <a:pt x="1021" y="1159"/>
                  </a:cubicBezTo>
                  <a:lnTo>
                    <a:pt x="1480" y="894"/>
                  </a:lnTo>
                  <a:lnTo>
                    <a:pt x="935" y="579"/>
                  </a:lnTo>
                  <a:lnTo>
                    <a:pt x="1463" y="275"/>
                  </a:lnTo>
                  <a:lnTo>
                    <a:pt x="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12;p58">
              <a:extLst>
                <a:ext uri="{FF2B5EF4-FFF2-40B4-BE49-F238E27FC236}">
                  <a16:creationId xmlns:a16="http://schemas.microsoft.com/office/drawing/2014/main" id="{BB70A8F5-1A33-8C51-0561-FBAF400F8C5C}"/>
                </a:ext>
              </a:extLst>
            </p:cNvPr>
            <p:cNvSpPr/>
            <p:nvPr/>
          </p:nvSpPr>
          <p:spPr>
            <a:xfrm flipH="1">
              <a:off x="494994" y="4796861"/>
              <a:ext cx="127041" cy="73293"/>
            </a:xfrm>
            <a:custGeom>
              <a:avLst/>
              <a:gdLst/>
              <a:ahLst/>
              <a:cxnLst/>
              <a:rect l="l" t="t" r="r" b="b"/>
              <a:pathLst>
                <a:path w="1482" h="855" extrusionOk="0">
                  <a:moveTo>
                    <a:pt x="459" y="0"/>
                  </a:moveTo>
                  <a:lnTo>
                    <a:pt x="1" y="265"/>
                  </a:lnTo>
                  <a:lnTo>
                    <a:pt x="1022" y="855"/>
                  </a:lnTo>
                  <a:lnTo>
                    <a:pt x="1482"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113;p58">
              <a:extLst>
                <a:ext uri="{FF2B5EF4-FFF2-40B4-BE49-F238E27FC236}">
                  <a16:creationId xmlns:a16="http://schemas.microsoft.com/office/drawing/2014/main" id="{C8FF2530-7C3E-A24B-6726-36E44799A33E}"/>
                </a:ext>
              </a:extLst>
            </p:cNvPr>
            <p:cNvSpPr/>
            <p:nvPr/>
          </p:nvSpPr>
          <p:spPr>
            <a:xfrm flipH="1">
              <a:off x="588515" y="4769860"/>
              <a:ext cx="80236" cy="46376"/>
            </a:xfrm>
            <a:custGeom>
              <a:avLst/>
              <a:gdLst/>
              <a:ahLst/>
              <a:cxnLst/>
              <a:rect l="l" t="t" r="r" b="b"/>
              <a:pathLst>
                <a:path w="936" h="541" extrusionOk="0">
                  <a:moveTo>
                    <a:pt x="459" y="1"/>
                  </a:moveTo>
                  <a:lnTo>
                    <a:pt x="1"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114;p58">
              <a:extLst>
                <a:ext uri="{FF2B5EF4-FFF2-40B4-BE49-F238E27FC236}">
                  <a16:creationId xmlns:a16="http://schemas.microsoft.com/office/drawing/2014/main" id="{DF25D97A-93EE-66C4-3D52-BA8C05B248BE}"/>
                </a:ext>
              </a:extLst>
            </p:cNvPr>
            <p:cNvSpPr/>
            <p:nvPr/>
          </p:nvSpPr>
          <p:spPr>
            <a:xfrm flipH="1">
              <a:off x="635317" y="4742859"/>
              <a:ext cx="80236" cy="46376"/>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115;p58">
              <a:extLst>
                <a:ext uri="{FF2B5EF4-FFF2-40B4-BE49-F238E27FC236}">
                  <a16:creationId xmlns:a16="http://schemas.microsoft.com/office/drawing/2014/main" id="{6577EBDC-1940-5BC5-A225-911FBC40EF2A}"/>
                </a:ext>
              </a:extLst>
            </p:cNvPr>
            <p:cNvSpPr/>
            <p:nvPr/>
          </p:nvSpPr>
          <p:spPr>
            <a:xfrm flipH="1">
              <a:off x="682033" y="4715859"/>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116;p58">
              <a:extLst>
                <a:ext uri="{FF2B5EF4-FFF2-40B4-BE49-F238E27FC236}">
                  <a16:creationId xmlns:a16="http://schemas.microsoft.com/office/drawing/2014/main" id="{93195C75-A7E4-D1A1-2F93-6E8E329C55CA}"/>
                </a:ext>
              </a:extLst>
            </p:cNvPr>
            <p:cNvSpPr/>
            <p:nvPr/>
          </p:nvSpPr>
          <p:spPr>
            <a:xfrm flipH="1">
              <a:off x="728835" y="4688858"/>
              <a:ext cx="80236" cy="46376"/>
            </a:xfrm>
            <a:custGeom>
              <a:avLst/>
              <a:gdLst/>
              <a:ahLst/>
              <a:cxnLst/>
              <a:rect l="l" t="t" r="r" b="b"/>
              <a:pathLst>
                <a:path w="936" h="541" extrusionOk="0">
                  <a:moveTo>
                    <a:pt x="459" y="0"/>
                  </a:moveTo>
                  <a:lnTo>
                    <a:pt x="0" y="266"/>
                  </a:lnTo>
                  <a:lnTo>
                    <a:pt x="477"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117;p58">
              <a:extLst>
                <a:ext uri="{FF2B5EF4-FFF2-40B4-BE49-F238E27FC236}">
                  <a16:creationId xmlns:a16="http://schemas.microsoft.com/office/drawing/2014/main" id="{83CDC427-267A-5787-8601-2F15D2D4F843}"/>
                </a:ext>
              </a:extLst>
            </p:cNvPr>
            <p:cNvSpPr/>
            <p:nvPr/>
          </p:nvSpPr>
          <p:spPr>
            <a:xfrm flipH="1">
              <a:off x="775551" y="4661857"/>
              <a:ext cx="80236" cy="46376"/>
            </a:xfrm>
            <a:custGeom>
              <a:avLst/>
              <a:gdLst/>
              <a:ahLst/>
              <a:cxnLst/>
              <a:rect l="l" t="t" r="r" b="b"/>
              <a:pathLst>
                <a:path w="936" h="541" extrusionOk="0">
                  <a:moveTo>
                    <a:pt x="459" y="1"/>
                  </a:moveTo>
                  <a:lnTo>
                    <a:pt x="0"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118;p58">
              <a:extLst>
                <a:ext uri="{FF2B5EF4-FFF2-40B4-BE49-F238E27FC236}">
                  <a16:creationId xmlns:a16="http://schemas.microsoft.com/office/drawing/2014/main" id="{ED7D31BE-7C39-74F1-98EA-706F1E58F429}"/>
                </a:ext>
              </a:extLst>
            </p:cNvPr>
            <p:cNvSpPr/>
            <p:nvPr/>
          </p:nvSpPr>
          <p:spPr>
            <a:xfrm flipH="1">
              <a:off x="822439" y="4634856"/>
              <a:ext cx="80151" cy="46290"/>
            </a:xfrm>
            <a:custGeom>
              <a:avLst/>
              <a:gdLst/>
              <a:ahLst/>
              <a:cxnLst/>
              <a:rect l="l" t="t" r="r" b="b"/>
              <a:pathLst>
                <a:path w="935" h="540" extrusionOk="0">
                  <a:moveTo>
                    <a:pt x="459" y="1"/>
                  </a:moveTo>
                  <a:lnTo>
                    <a:pt x="0"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119;p58">
              <a:extLst>
                <a:ext uri="{FF2B5EF4-FFF2-40B4-BE49-F238E27FC236}">
                  <a16:creationId xmlns:a16="http://schemas.microsoft.com/office/drawing/2014/main" id="{F6709C78-5897-4D32-E46A-A32AABD97909}"/>
                </a:ext>
              </a:extLst>
            </p:cNvPr>
            <p:cNvSpPr/>
            <p:nvPr/>
          </p:nvSpPr>
          <p:spPr>
            <a:xfrm flipH="1">
              <a:off x="869155" y="4607855"/>
              <a:ext cx="80151" cy="46290"/>
            </a:xfrm>
            <a:custGeom>
              <a:avLst/>
              <a:gdLst/>
              <a:ahLst/>
              <a:cxnLst/>
              <a:rect l="l" t="t" r="r" b="b"/>
              <a:pathLst>
                <a:path w="935" h="540" extrusionOk="0">
                  <a:moveTo>
                    <a:pt x="459" y="0"/>
                  </a:moveTo>
                  <a:lnTo>
                    <a:pt x="0"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120;p58">
              <a:extLst>
                <a:ext uri="{FF2B5EF4-FFF2-40B4-BE49-F238E27FC236}">
                  <a16:creationId xmlns:a16="http://schemas.microsoft.com/office/drawing/2014/main" id="{359965E2-C051-FEE3-A17B-36B932502E77}"/>
                </a:ext>
              </a:extLst>
            </p:cNvPr>
            <p:cNvSpPr/>
            <p:nvPr/>
          </p:nvSpPr>
          <p:spPr>
            <a:xfrm flipH="1">
              <a:off x="915957" y="4580854"/>
              <a:ext cx="80151" cy="46376"/>
            </a:xfrm>
            <a:custGeom>
              <a:avLst/>
              <a:gdLst/>
              <a:ahLst/>
              <a:cxnLst/>
              <a:rect l="l" t="t" r="r" b="b"/>
              <a:pathLst>
                <a:path w="935" h="541" extrusionOk="0">
                  <a:moveTo>
                    <a:pt x="458" y="0"/>
                  </a:moveTo>
                  <a:lnTo>
                    <a:pt x="0" y="266"/>
                  </a:lnTo>
                  <a:lnTo>
                    <a:pt x="477" y="541"/>
                  </a:lnTo>
                  <a:lnTo>
                    <a:pt x="935" y="276"/>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121;p58">
              <a:extLst>
                <a:ext uri="{FF2B5EF4-FFF2-40B4-BE49-F238E27FC236}">
                  <a16:creationId xmlns:a16="http://schemas.microsoft.com/office/drawing/2014/main" id="{DB8FD32D-6F80-8574-B7E0-557391910115}"/>
                </a:ext>
              </a:extLst>
            </p:cNvPr>
            <p:cNvSpPr/>
            <p:nvPr/>
          </p:nvSpPr>
          <p:spPr>
            <a:xfrm flipH="1">
              <a:off x="962673" y="4553853"/>
              <a:ext cx="80151" cy="46376"/>
            </a:xfrm>
            <a:custGeom>
              <a:avLst/>
              <a:gdLst/>
              <a:ahLst/>
              <a:cxnLst/>
              <a:rect l="l" t="t" r="r" b="b"/>
              <a:pathLst>
                <a:path w="935" h="541" extrusionOk="0">
                  <a:moveTo>
                    <a:pt x="458" y="1"/>
                  </a:moveTo>
                  <a:lnTo>
                    <a:pt x="0" y="265"/>
                  </a:lnTo>
                  <a:lnTo>
                    <a:pt x="475"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122;p58">
              <a:extLst>
                <a:ext uri="{FF2B5EF4-FFF2-40B4-BE49-F238E27FC236}">
                  <a16:creationId xmlns:a16="http://schemas.microsoft.com/office/drawing/2014/main" id="{8817EB27-E3AE-19A2-53D3-4DCAA2B6C1C4}"/>
                </a:ext>
              </a:extLst>
            </p:cNvPr>
            <p:cNvSpPr/>
            <p:nvPr/>
          </p:nvSpPr>
          <p:spPr>
            <a:xfrm flipH="1">
              <a:off x="540339" y="4823005"/>
              <a:ext cx="126955" cy="73293"/>
            </a:xfrm>
            <a:custGeom>
              <a:avLst/>
              <a:gdLst/>
              <a:ahLst/>
              <a:cxnLst/>
              <a:rect l="l" t="t" r="r" b="b"/>
              <a:pathLst>
                <a:path w="1481" h="855" extrusionOk="0">
                  <a:moveTo>
                    <a:pt x="459" y="0"/>
                  </a:moveTo>
                  <a:lnTo>
                    <a:pt x="1" y="265"/>
                  </a:lnTo>
                  <a:lnTo>
                    <a:pt x="291" y="433"/>
                  </a:lnTo>
                  <a:lnTo>
                    <a:pt x="477" y="540"/>
                  </a:lnTo>
                  <a:lnTo>
                    <a:pt x="1022" y="855"/>
                  </a:lnTo>
                  <a:lnTo>
                    <a:pt x="1480"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3123;p58">
              <a:extLst>
                <a:ext uri="{FF2B5EF4-FFF2-40B4-BE49-F238E27FC236}">
                  <a16:creationId xmlns:a16="http://schemas.microsoft.com/office/drawing/2014/main" id="{35DC2A97-8886-732C-F2A7-FC5D4832EFFB}"/>
                </a:ext>
              </a:extLst>
            </p:cNvPr>
            <p:cNvSpPr/>
            <p:nvPr/>
          </p:nvSpPr>
          <p:spPr>
            <a:xfrm flipH="1">
              <a:off x="633860" y="4795918"/>
              <a:ext cx="80151" cy="46462"/>
            </a:xfrm>
            <a:custGeom>
              <a:avLst/>
              <a:gdLst/>
              <a:ahLst/>
              <a:cxnLst/>
              <a:rect l="l" t="t" r="r" b="b"/>
              <a:pathLst>
                <a:path w="935" h="542" extrusionOk="0">
                  <a:moveTo>
                    <a:pt x="459" y="1"/>
                  </a:moveTo>
                  <a:lnTo>
                    <a:pt x="1" y="267"/>
                  </a:lnTo>
                  <a:lnTo>
                    <a:pt x="476" y="541"/>
                  </a:lnTo>
                  <a:lnTo>
                    <a:pt x="934"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3124;p58">
              <a:extLst>
                <a:ext uri="{FF2B5EF4-FFF2-40B4-BE49-F238E27FC236}">
                  <a16:creationId xmlns:a16="http://schemas.microsoft.com/office/drawing/2014/main" id="{13329504-4385-E20D-0ABE-6E9C007A73A9}"/>
                </a:ext>
              </a:extLst>
            </p:cNvPr>
            <p:cNvSpPr/>
            <p:nvPr/>
          </p:nvSpPr>
          <p:spPr>
            <a:xfrm flipH="1">
              <a:off x="680576" y="4769003"/>
              <a:ext cx="80236" cy="46376"/>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3125;p58">
              <a:extLst>
                <a:ext uri="{FF2B5EF4-FFF2-40B4-BE49-F238E27FC236}">
                  <a16:creationId xmlns:a16="http://schemas.microsoft.com/office/drawing/2014/main" id="{1775C4E1-ACB3-CFE2-37DC-DEDA4EBB03EC}"/>
                </a:ext>
              </a:extLst>
            </p:cNvPr>
            <p:cNvSpPr/>
            <p:nvPr/>
          </p:nvSpPr>
          <p:spPr>
            <a:xfrm flipH="1">
              <a:off x="727463" y="4742002"/>
              <a:ext cx="80065" cy="46290"/>
            </a:xfrm>
            <a:custGeom>
              <a:avLst/>
              <a:gdLst/>
              <a:ahLst/>
              <a:cxnLst/>
              <a:rect l="l" t="t" r="r" b="b"/>
              <a:pathLst>
                <a:path w="934" h="540"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3126;p58">
              <a:extLst>
                <a:ext uri="{FF2B5EF4-FFF2-40B4-BE49-F238E27FC236}">
                  <a16:creationId xmlns:a16="http://schemas.microsoft.com/office/drawing/2014/main" id="{39985F92-765F-DF76-A911-8682C4812BE4}"/>
                </a:ext>
              </a:extLst>
            </p:cNvPr>
            <p:cNvSpPr/>
            <p:nvPr/>
          </p:nvSpPr>
          <p:spPr>
            <a:xfrm flipH="1">
              <a:off x="774180" y="4715001"/>
              <a:ext cx="80151" cy="46290"/>
            </a:xfrm>
            <a:custGeom>
              <a:avLst/>
              <a:gdLst/>
              <a:ahLst/>
              <a:cxnLst/>
              <a:rect l="l" t="t" r="r" b="b"/>
              <a:pathLst>
                <a:path w="935" h="540" extrusionOk="0">
                  <a:moveTo>
                    <a:pt x="459" y="0"/>
                  </a:moveTo>
                  <a:lnTo>
                    <a:pt x="0"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3127;p58">
              <a:extLst>
                <a:ext uri="{FF2B5EF4-FFF2-40B4-BE49-F238E27FC236}">
                  <a16:creationId xmlns:a16="http://schemas.microsoft.com/office/drawing/2014/main" id="{3FF6BC04-7C77-310C-60A8-2A68C2ECAEC3}"/>
                </a:ext>
              </a:extLst>
            </p:cNvPr>
            <p:cNvSpPr/>
            <p:nvPr/>
          </p:nvSpPr>
          <p:spPr>
            <a:xfrm flipH="1">
              <a:off x="820981" y="4688086"/>
              <a:ext cx="80065" cy="46290"/>
            </a:xfrm>
            <a:custGeom>
              <a:avLst/>
              <a:gdLst/>
              <a:ahLst/>
              <a:cxnLst/>
              <a:rect l="l" t="t" r="r" b="b"/>
              <a:pathLst>
                <a:path w="934" h="540" extrusionOk="0">
                  <a:moveTo>
                    <a:pt x="459" y="0"/>
                  </a:moveTo>
                  <a:lnTo>
                    <a:pt x="0" y="265"/>
                  </a:lnTo>
                  <a:lnTo>
                    <a:pt x="476" y="539"/>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3128;p58">
              <a:extLst>
                <a:ext uri="{FF2B5EF4-FFF2-40B4-BE49-F238E27FC236}">
                  <a16:creationId xmlns:a16="http://schemas.microsoft.com/office/drawing/2014/main" id="{75F493B3-1003-E9EC-DBC5-665B3721CBB5}"/>
                </a:ext>
              </a:extLst>
            </p:cNvPr>
            <p:cNvSpPr/>
            <p:nvPr/>
          </p:nvSpPr>
          <p:spPr>
            <a:xfrm flipH="1">
              <a:off x="867698" y="4661000"/>
              <a:ext cx="80151" cy="46376"/>
            </a:xfrm>
            <a:custGeom>
              <a:avLst/>
              <a:gdLst/>
              <a:ahLst/>
              <a:cxnLst/>
              <a:rect l="l" t="t" r="r" b="b"/>
              <a:pathLst>
                <a:path w="935" h="541" extrusionOk="0">
                  <a:moveTo>
                    <a:pt x="459" y="1"/>
                  </a:moveTo>
                  <a:lnTo>
                    <a:pt x="0"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3129;p58">
              <a:extLst>
                <a:ext uri="{FF2B5EF4-FFF2-40B4-BE49-F238E27FC236}">
                  <a16:creationId xmlns:a16="http://schemas.microsoft.com/office/drawing/2014/main" id="{60E1BC0E-E806-8D49-D8B3-50360C59BF7C}"/>
                </a:ext>
              </a:extLst>
            </p:cNvPr>
            <p:cNvSpPr/>
            <p:nvPr/>
          </p:nvSpPr>
          <p:spPr>
            <a:xfrm flipH="1">
              <a:off x="914500" y="4633999"/>
              <a:ext cx="80065" cy="46290"/>
            </a:xfrm>
            <a:custGeom>
              <a:avLst/>
              <a:gdLst/>
              <a:ahLst/>
              <a:cxnLst/>
              <a:rect l="l" t="t" r="r" b="b"/>
              <a:pathLst>
                <a:path w="934" h="540" extrusionOk="0">
                  <a:moveTo>
                    <a:pt x="459" y="0"/>
                  </a:moveTo>
                  <a:lnTo>
                    <a:pt x="0" y="265"/>
                  </a:lnTo>
                  <a:lnTo>
                    <a:pt x="475" y="540"/>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3130;p58">
              <a:extLst>
                <a:ext uri="{FF2B5EF4-FFF2-40B4-BE49-F238E27FC236}">
                  <a16:creationId xmlns:a16="http://schemas.microsoft.com/office/drawing/2014/main" id="{D6D3CA08-3201-0E0B-EF9F-1947413F1F9E}"/>
                </a:ext>
              </a:extLst>
            </p:cNvPr>
            <p:cNvSpPr/>
            <p:nvPr/>
          </p:nvSpPr>
          <p:spPr>
            <a:xfrm flipH="1">
              <a:off x="961216" y="4606998"/>
              <a:ext cx="80151" cy="46290"/>
            </a:xfrm>
            <a:custGeom>
              <a:avLst/>
              <a:gdLst/>
              <a:ahLst/>
              <a:cxnLst/>
              <a:rect l="l" t="t" r="r" b="b"/>
              <a:pathLst>
                <a:path w="935" h="540" extrusionOk="0">
                  <a:moveTo>
                    <a:pt x="458" y="0"/>
                  </a:moveTo>
                  <a:lnTo>
                    <a:pt x="0" y="265"/>
                  </a:lnTo>
                  <a:lnTo>
                    <a:pt x="476"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3131;p58">
              <a:extLst>
                <a:ext uri="{FF2B5EF4-FFF2-40B4-BE49-F238E27FC236}">
                  <a16:creationId xmlns:a16="http://schemas.microsoft.com/office/drawing/2014/main" id="{2E41AC75-8580-3B91-3DF6-76ABBB4376FA}"/>
                </a:ext>
              </a:extLst>
            </p:cNvPr>
            <p:cNvSpPr/>
            <p:nvPr/>
          </p:nvSpPr>
          <p:spPr>
            <a:xfrm flipH="1">
              <a:off x="1008018" y="4579997"/>
              <a:ext cx="80065" cy="46376"/>
            </a:xfrm>
            <a:custGeom>
              <a:avLst/>
              <a:gdLst/>
              <a:ahLst/>
              <a:cxnLst/>
              <a:rect l="l" t="t" r="r" b="b"/>
              <a:pathLst>
                <a:path w="934" h="541" extrusionOk="0">
                  <a:moveTo>
                    <a:pt x="458" y="1"/>
                  </a:moveTo>
                  <a:lnTo>
                    <a:pt x="0" y="266"/>
                  </a:lnTo>
                  <a:lnTo>
                    <a:pt x="475" y="540"/>
                  </a:lnTo>
                  <a:lnTo>
                    <a:pt x="934"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3132;p58">
              <a:extLst>
                <a:ext uri="{FF2B5EF4-FFF2-40B4-BE49-F238E27FC236}">
                  <a16:creationId xmlns:a16="http://schemas.microsoft.com/office/drawing/2014/main" id="{B858B5CD-619E-2C63-6E15-007A9E0B944D}"/>
                </a:ext>
              </a:extLst>
            </p:cNvPr>
            <p:cNvSpPr/>
            <p:nvPr/>
          </p:nvSpPr>
          <p:spPr>
            <a:xfrm flipH="1">
              <a:off x="1054731" y="4525995"/>
              <a:ext cx="126955" cy="73378"/>
            </a:xfrm>
            <a:custGeom>
              <a:avLst/>
              <a:gdLst/>
              <a:ahLst/>
              <a:cxnLst/>
              <a:rect l="l" t="t" r="r" b="b"/>
              <a:pathLst>
                <a:path w="1481" h="856" extrusionOk="0">
                  <a:moveTo>
                    <a:pt x="459" y="0"/>
                  </a:moveTo>
                  <a:lnTo>
                    <a:pt x="1" y="265"/>
                  </a:lnTo>
                  <a:lnTo>
                    <a:pt x="1022" y="855"/>
                  </a:lnTo>
                  <a:lnTo>
                    <a:pt x="1481"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3133;p58">
              <a:extLst>
                <a:ext uri="{FF2B5EF4-FFF2-40B4-BE49-F238E27FC236}">
                  <a16:creationId xmlns:a16="http://schemas.microsoft.com/office/drawing/2014/main" id="{E673CE5E-E6E7-9FFB-9D7A-259496AE75A9}"/>
                </a:ext>
              </a:extLst>
            </p:cNvPr>
            <p:cNvSpPr/>
            <p:nvPr/>
          </p:nvSpPr>
          <p:spPr>
            <a:xfrm flipH="1">
              <a:off x="585601" y="4876149"/>
              <a:ext cx="80151" cy="46376"/>
            </a:xfrm>
            <a:custGeom>
              <a:avLst/>
              <a:gdLst/>
              <a:ahLst/>
              <a:cxnLst/>
              <a:rect l="l" t="t" r="r" b="b"/>
              <a:pathLst>
                <a:path w="935" h="541"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3134;p58">
              <a:extLst>
                <a:ext uri="{FF2B5EF4-FFF2-40B4-BE49-F238E27FC236}">
                  <a16:creationId xmlns:a16="http://schemas.microsoft.com/office/drawing/2014/main" id="{80FBCF04-D84F-6FB3-1C41-6BF085271E06}"/>
                </a:ext>
              </a:extLst>
            </p:cNvPr>
            <p:cNvSpPr/>
            <p:nvPr/>
          </p:nvSpPr>
          <p:spPr>
            <a:xfrm flipH="1">
              <a:off x="632314" y="4822148"/>
              <a:ext cx="126955" cy="73293"/>
            </a:xfrm>
            <a:custGeom>
              <a:avLst/>
              <a:gdLst/>
              <a:ahLst/>
              <a:cxnLst/>
              <a:rect l="l" t="t" r="r" b="b"/>
              <a:pathLst>
                <a:path w="1481" h="855" extrusionOk="0">
                  <a:moveTo>
                    <a:pt x="459" y="0"/>
                  </a:moveTo>
                  <a:lnTo>
                    <a:pt x="1" y="265"/>
                  </a:lnTo>
                  <a:lnTo>
                    <a:pt x="302" y="439"/>
                  </a:lnTo>
                  <a:lnTo>
                    <a:pt x="476" y="540"/>
                  </a:lnTo>
                  <a:lnTo>
                    <a:pt x="1022" y="855"/>
                  </a:lnTo>
                  <a:lnTo>
                    <a:pt x="1480" y="590"/>
                  </a:lnTo>
                  <a:lnTo>
                    <a:pt x="934" y="275"/>
                  </a:lnTo>
                  <a:lnTo>
                    <a:pt x="761" y="1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3135;p58">
              <a:extLst>
                <a:ext uri="{FF2B5EF4-FFF2-40B4-BE49-F238E27FC236}">
                  <a16:creationId xmlns:a16="http://schemas.microsoft.com/office/drawing/2014/main" id="{25CF75FB-8318-1DAB-17EC-3D9C18FF7BCD}"/>
                </a:ext>
              </a:extLst>
            </p:cNvPr>
            <p:cNvSpPr/>
            <p:nvPr/>
          </p:nvSpPr>
          <p:spPr>
            <a:xfrm flipH="1">
              <a:off x="725822" y="4660143"/>
              <a:ext cx="314002" cy="181389"/>
            </a:xfrm>
            <a:custGeom>
              <a:avLst/>
              <a:gdLst/>
              <a:ahLst/>
              <a:cxnLst/>
              <a:rect l="l" t="t" r="r" b="b"/>
              <a:pathLst>
                <a:path w="3663" h="2116" extrusionOk="0">
                  <a:moveTo>
                    <a:pt x="458" y="1"/>
                  </a:moveTo>
                  <a:lnTo>
                    <a:pt x="0" y="265"/>
                  </a:lnTo>
                  <a:cubicBezTo>
                    <a:pt x="1498" y="1130"/>
                    <a:pt x="2528" y="1725"/>
                    <a:pt x="3204" y="2115"/>
                  </a:cubicBezTo>
                  <a:lnTo>
                    <a:pt x="3662" y="1850"/>
                  </a:lnTo>
                  <a:cubicBezTo>
                    <a:pt x="2986" y="1460"/>
                    <a:pt x="1968" y="872"/>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3136;p58">
              <a:extLst>
                <a:ext uri="{FF2B5EF4-FFF2-40B4-BE49-F238E27FC236}">
                  <a16:creationId xmlns:a16="http://schemas.microsoft.com/office/drawing/2014/main" id="{12736480-AA22-9730-73F0-80A04E001AFE}"/>
                </a:ext>
              </a:extLst>
            </p:cNvPr>
            <p:cNvSpPr/>
            <p:nvPr/>
          </p:nvSpPr>
          <p:spPr>
            <a:xfrm flipH="1">
              <a:off x="1006475" y="4633142"/>
              <a:ext cx="80236" cy="46290"/>
            </a:xfrm>
            <a:custGeom>
              <a:avLst/>
              <a:gdLst/>
              <a:ahLst/>
              <a:cxnLst/>
              <a:rect l="l" t="t" r="r" b="b"/>
              <a:pathLst>
                <a:path w="936" h="540" extrusionOk="0">
                  <a:moveTo>
                    <a:pt x="459" y="0"/>
                  </a:moveTo>
                  <a:lnTo>
                    <a:pt x="1" y="265"/>
                  </a:lnTo>
                  <a:lnTo>
                    <a:pt x="477" y="540"/>
                  </a:lnTo>
                  <a:lnTo>
                    <a:pt x="936"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3137;p58">
              <a:extLst>
                <a:ext uri="{FF2B5EF4-FFF2-40B4-BE49-F238E27FC236}">
                  <a16:creationId xmlns:a16="http://schemas.microsoft.com/office/drawing/2014/main" id="{021AA5B4-3623-6A15-4165-EC3F5668FF1F}"/>
                </a:ext>
              </a:extLst>
            </p:cNvPr>
            <p:cNvSpPr/>
            <p:nvPr/>
          </p:nvSpPr>
          <p:spPr>
            <a:xfrm flipH="1">
              <a:off x="1053277" y="4606141"/>
              <a:ext cx="80151" cy="46290"/>
            </a:xfrm>
            <a:custGeom>
              <a:avLst/>
              <a:gdLst/>
              <a:ahLst/>
              <a:cxnLst/>
              <a:rect l="l" t="t" r="r" b="b"/>
              <a:pathLst>
                <a:path w="935" h="540" extrusionOk="0">
                  <a:moveTo>
                    <a:pt x="459" y="0"/>
                  </a:moveTo>
                  <a:lnTo>
                    <a:pt x="1" y="265"/>
                  </a:lnTo>
                  <a:lnTo>
                    <a:pt x="476" y="539"/>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3138;p58">
              <a:extLst>
                <a:ext uri="{FF2B5EF4-FFF2-40B4-BE49-F238E27FC236}">
                  <a16:creationId xmlns:a16="http://schemas.microsoft.com/office/drawing/2014/main" id="{AC7BFC83-AE84-4C97-9372-63A898743CF7}"/>
                </a:ext>
              </a:extLst>
            </p:cNvPr>
            <p:cNvSpPr/>
            <p:nvPr/>
          </p:nvSpPr>
          <p:spPr>
            <a:xfrm flipH="1">
              <a:off x="1099993" y="4579140"/>
              <a:ext cx="80236" cy="46376"/>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3139;p58">
              <a:extLst>
                <a:ext uri="{FF2B5EF4-FFF2-40B4-BE49-F238E27FC236}">
                  <a16:creationId xmlns:a16="http://schemas.microsoft.com/office/drawing/2014/main" id="{EC062E00-FB10-FC5E-0BA7-673E1E320E27}"/>
                </a:ext>
              </a:extLst>
            </p:cNvPr>
            <p:cNvSpPr/>
            <p:nvPr/>
          </p:nvSpPr>
          <p:spPr>
            <a:xfrm flipH="1">
              <a:off x="1146795" y="4552139"/>
              <a:ext cx="80151" cy="46290"/>
            </a:xfrm>
            <a:custGeom>
              <a:avLst/>
              <a:gdLst/>
              <a:ahLst/>
              <a:cxnLst/>
              <a:rect l="l" t="t" r="r" b="b"/>
              <a:pathLst>
                <a:path w="935" h="540"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3140;p58">
              <a:extLst>
                <a:ext uri="{FF2B5EF4-FFF2-40B4-BE49-F238E27FC236}">
                  <a16:creationId xmlns:a16="http://schemas.microsoft.com/office/drawing/2014/main" id="{6C8F924F-B96F-6B8B-35EA-6ABC7B1C44AD}"/>
                </a:ext>
              </a:extLst>
            </p:cNvPr>
            <p:cNvSpPr/>
            <p:nvPr/>
          </p:nvSpPr>
          <p:spPr>
            <a:xfrm flipH="1">
              <a:off x="878577" y="4721945"/>
              <a:ext cx="197933" cy="113668"/>
            </a:xfrm>
            <a:custGeom>
              <a:avLst/>
              <a:gdLst/>
              <a:ahLst/>
              <a:cxnLst/>
              <a:rect l="l" t="t" r="r" b="b"/>
              <a:pathLst>
                <a:path w="2309" h="1326" extrusionOk="0">
                  <a:moveTo>
                    <a:pt x="643" y="0"/>
                  </a:moveTo>
                  <a:cubicBezTo>
                    <a:pt x="610" y="0"/>
                    <a:pt x="576" y="8"/>
                    <a:pt x="551" y="23"/>
                  </a:cubicBezTo>
                  <a:lnTo>
                    <a:pt x="0" y="340"/>
                  </a:lnTo>
                  <a:lnTo>
                    <a:pt x="1706" y="1326"/>
                  </a:lnTo>
                  <a:lnTo>
                    <a:pt x="2257" y="1008"/>
                  </a:lnTo>
                  <a:cubicBezTo>
                    <a:pt x="2309" y="978"/>
                    <a:pt x="2309" y="930"/>
                    <a:pt x="2257" y="901"/>
                  </a:cubicBezTo>
                  <a:lnTo>
                    <a:pt x="736" y="23"/>
                  </a:lnTo>
                  <a:cubicBezTo>
                    <a:pt x="710" y="8"/>
                    <a:pt x="677"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3141;p58">
              <a:extLst>
                <a:ext uri="{FF2B5EF4-FFF2-40B4-BE49-F238E27FC236}">
                  <a16:creationId xmlns:a16="http://schemas.microsoft.com/office/drawing/2014/main" id="{7C17041A-D744-EF25-526F-2FC46FCB8E69}"/>
                </a:ext>
              </a:extLst>
            </p:cNvPr>
            <p:cNvSpPr/>
            <p:nvPr/>
          </p:nvSpPr>
          <p:spPr>
            <a:xfrm flipH="1">
              <a:off x="934214" y="4796947"/>
              <a:ext cx="97209" cy="53491"/>
            </a:xfrm>
            <a:custGeom>
              <a:avLst/>
              <a:gdLst/>
              <a:ahLst/>
              <a:cxnLst/>
              <a:rect l="l" t="t" r="r" b="b"/>
              <a:pathLst>
                <a:path w="1134" h="624" extrusionOk="0">
                  <a:moveTo>
                    <a:pt x="306" y="0"/>
                  </a:moveTo>
                  <a:lnTo>
                    <a:pt x="0" y="177"/>
                  </a:lnTo>
                  <a:lnTo>
                    <a:pt x="734" y="602"/>
                  </a:lnTo>
                  <a:cubicBezTo>
                    <a:pt x="760" y="616"/>
                    <a:pt x="793" y="624"/>
                    <a:pt x="827" y="624"/>
                  </a:cubicBezTo>
                  <a:cubicBezTo>
                    <a:pt x="860" y="624"/>
                    <a:pt x="894" y="616"/>
                    <a:pt x="919" y="602"/>
                  </a:cubicBezTo>
                  <a:lnTo>
                    <a:pt x="1134" y="478"/>
                  </a:lnTo>
                  <a:lnTo>
                    <a:pt x="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3142;p58">
              <a:extLst>
                <a:ext uri="{FF2B5EF4-FFF2-40B4-BE49-F238E27FC236}">
                  <a16:creationId xmlns:a16="http://schemas.microsoft.com/office/drawing/2014/main" id="{79627C81-72E6-806B-6A15-C2A59173A2D3}"/>
                </a:ext>
              </a:extLst>
            </p:cNvPr>
            <p:cNvSpPr/>
            <p:nvPr/>
          </p:nvSpPr>
          <p:spPr>
            <a:xfrm flipH="1">
              <a:off x="1009560" y="4753403"/>
              <a:ext cx="93695" cy="56234"/>
            </a:xfrm>
            <a:custGeom>
              <a:avLst/>
              <a:gdLst/>
              <a:ahLst/>
              <a:cxnLst/>
              <a:rect l="l" t="t" r="r" b="b"/>
              <a:pathLst>
                <a:path w="1093" h="656" extrusionOk="0">
                  <a:moveTo>
                    <a:pt x="265" y="0"/>
                  </a:moveTo>
                  <a:lnTo>
                    <a:pt x="51" y="124"/>
                  </a:lnTo>
                  <a:cubicBezTo>
                    <a:pt x="0" y="154"/>
                    <a:pt x="0" y="202"/>
                    <a:pt x="51" y="231"/>
                  </a:cubicBezTo>
                  <a:lnTo>
                    <a:pt x="785" y="656"/>
                  </a:lnTo>
                  <a:lnTo>
                    <a:pt x="1093" y="478"/>
                  </a:lnTo>
                  <a:lnTo>
                    <a:pt x="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3143;p58">
              <a:extLst>
                <a:ext uri="{FF2B5EF4-FFF2-40B4-BE49-F238E27FC236}">
                  <a16:creationId xmlns:a16="http://schemas.microsoft.com/office/drawing/2014/main" id="{C2EA16C7-5F2B-B3DF-9C5B-E09B7BC8BA24}"/>
                </a:ext>
              </a:extLst>
            </p:cNvPr>
            <p:cNvSpPr/>
            <p:nvPr/>
          </p:nvSpPr>
          <p:spPr>
            <a:xfrm flipH="1">
              <a:off x="121225" y="3819516"/>
              <a:ext cx="845567" cy="951434"/>
            </a:xfrm>
            <a:custGeom>
              <a:avLst/>
              <a:gdLst/>
              <a:ahLst/>
              <a:cxnLst/>
              <a:rect l="l" t="t" r="r" b="b"/>
              <a:pathLst>
                <a:path w="9864" h="11099" extrusionOk="0">
                  <a:moveTo>
                    <a:pt x="1837" y="0"/>
                  </a:moveTo>
                  <a:cubicBezTo>
                    <a:pt x="1831" y="0"/>
                    <a:pt x="1824" y="1"/>
                    <a:pt x="1818" y="2"/>
                  </a:cubicBezTo>
                  <a:lnTo>
                    <a:pt x="1712" y="39"/>
                  </a:lnTo>
                  <a:lnTo>
                    <a:pt x="1" y="6422"/>
                  </a:lnTo>
                  <a:lnTo>
                    <a:pt x="46" y="6502"/>
                  </a:lnTo>
                  <a:cubicBezTo>
                    <a:pt x="137" y="6487"/>
                    <a:pt x="238" y="6373"/>
                    <a:pt x="271" y="6248"/>
                  </a:cubicBezTo>
                  <a:lnTo>
                    <a:pt x="1631" y="1029"/>
                  </a:lnTo>
                  <a:lnTo>
                    <a:pt x="1535" y="1558"/>
                  </a:lnTo>
                  <a:lnTo>
                    <a:pt x="9064" y="5911"/>
                  </a:lnTo>
                  <a:lnTo>
                    <a:pt x="7848" y="11061"/>
                  </a:lnTo>
                  <a:lnTo>
                    <a:pt x="7896" y="11089"/>
                  </a:lnTo>
                  <a:cubicBezTo>
                    <a:pt x="7914" y="11096"/>
                    <a:pt x="7932" y="11099"/>
                    <a:pt x="7952" y="11099"/>
                  </a:cubicBezTo>
                  <a:cubicBezTo>
                    <a:pt x="8071" y="11099"/>
                    <a:pt x="8220" y="10985"/>
                    <a:pt x="8253" y="10860"/>
                  </a:cubicBezTo>
                  <a:lnTo>
                    <a:pt x="9840" y="4775"/>
                  </a:lnTo>
                  <a:cubicBezTo>
                    <a:pt x="9864" y="4685"/>
                    <a:pt x="9846" y="4614"/>
                    <a:pt x="9799" y="4586"/>
                  </a:cubicBezTo>
                  <a:cubicBezTo>
                    <a:pt x="9799" y="4586"/>
                    <a:pt x="1891" y="15"/>
                    <a:pt x="1889" y="15"/>
                  </a:cubicBezTo>
                  <a:cubicBezTo>
                    <a:pt x="1889" y="15"/>
                    <a:pt x="1889" y="15"/>
                    <a:pt x="1889" y="15"/>
                  </a:cubicBezTo>
                  <a:cubicBezTo>
                    <a:pt x="1874" y="6"/>
                    <a:pt x="1857" y="0"/>
                    <a:pt x="1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3144;p58">
              <a:extLst>
                <a:ext uri="{FF2B5EF4-FFF2-40B4-BE49-F238E27FC236}">
                  <a16:creationId xmlns:a16="http://schemas.microsoft.com/office/drawing/2014/main" id="{8D8CECBE-2AD1-10BD-E55B-3E8D310C36F0}"/>
                </a:ext>
              </a:extLst>
            </p:cNvPr>
            <p:cNvSpPr/>
            <p:nvPr/>
          </p:nvSpPr>
          <p:spPr>
            <a:xfrm flipH="1">
              <a:off x="139141" y="3822259"/>
              <a:ext cx="828937" cy="948605"/>
            </a:xfrm>
            <a:custGeom>
              <a:avLst/>
              <a:gdLst/>
              <a:ahLst/>
              <a:cxnLst/>
              <a:rect l="l" t="t" r="r" b="b"/>
              <a:pathLst>
                <a:path w="9670" h="11066" extrusionOk="0">
                  <a:moveTo>
                    <a:pt x="1768" y="1"/>
                  </a:moveTo>
                  <a:cubicBezTo>
                    <a:pt x="1719" y="1"/>
                    <a:pt x="1673" y="33"/>
                    <a:pt x="1660" y="85"/>
                  </a:cubicBezTo>
                  <a:lnTo>
                    <a:pt x="16" y="6390"/>
                  </a:lnTo>
                  <a:cubicBezTo>
                    <a:pt x="1" y="6444"/>
                    <a:pt x="25" y="6500"/>
                    <a:pt x="73" y="6528"/>
                  </a:cubicBezTo>
                  <a:lnTo>
                    <a:pt x="7911" y="11058"/>
                  </a:lnTo>
                  <a:cubicBezTo>
                    <a:pt x="7920" y="11063"/>
                    <a:pt x="7929" y="11065"/>
                    <a:pt x="7939" y="11065"/>
                  </a:cubicBezTo>
                  <a:cubicBezTo>
                    <a:pt x="7963" y="11065"/>
                    <a:pt x="7986" y="11049"/>
                    <a:pt x="7994" y="11023"/>
                  </a:cubicBezTo>
                  <a:lnTo>
                    <a:pt x="9653" y="4655"/>
                  </a:lnTo>
                  <a:cubicBezTo>
                    <a:pt x="9669" y="4596"/>
                    <a:pt x="9643" y="4534"/>
                    <a:pt x="9590" y="4503"/>
                  </a:cubicBezTo>
                  <a:lnTo>
                    <a:pt x="1824" y="16"/>
                  </a:lnTo>
                  <a:cubicBezTo>
                    <a:pt x="1806" y="6"/>
                    <a:pt x="1787" y="1"/>
                    <a:pt x="17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3145;p58">
              <a:extLst>
                <a:ext uri="{FF2B5EF4-FFF2-40B4-BE49-F238E27FC236}">
                  <a16:creationId xmlns:a16="http://schemas.microsoft.com/office/drawing/2014/main" id="{A8573CF3-B02A-9312-4DD8-5A7AF59E8E13}"/>
                </a:ext>
              </a:extLst>
            </p:cNvPr>
            <p:cNvSpPr/>
            <p:nvPr/>
          </p:nvSpPr>
          <p:spPr>
            <a:xfrm flipH="1">
              <a:off x="170346" y="3859117"/>
              <a:ext cx="766531" cy="872312"/>
            </a:xfrm>
            <a:custGeom>
              <a:avLst/>
              <a:gdLst/>
              <a:ahLst/>
              <a:cxnLst/>
              <a:rect l="l" t="t" r="r" b="b"/>
              <a:pathLst>
                <a:path w="8942" h="10176" extrusionOk="0">
                  <a:moveTo>
                    <a:pt x="1538" y="0"/>
                  </a:moveTo>
                  <a:lnTo>
                    <a:pt x="1" y="5894"/>
                  </a:lnTo>
                  <a:lnTo>
                    <a:pt x="7406" y="10176"/>
                  </a:lnTo>
                  <a:lnTo>
                    <a:pt x="7426" y="10098"/>
                  </a:lnTo>
                  <a:lnTo>
                    <a:pt x="8941" y="4282"/>
                  </a:lnTo>
                  <a:lnTo>
                    <a:pt x="1602" y="38"/>
                  </a:lnTo>
                  <a:lnTo>
                    <a:pt x="15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3146;p58">
              <a:extLst>
                <a:ext uri="{FF2B5EF4-FFF2-40B4-BE49-F238E27FC236}">
                  <a16:creationId xmlns:a16="http://schemas.microsoft.com/office/drawing/2014/main" id="{27B072E7-CA4F-07E2-5DCC-4F8BAB5ED04B}"/>
                </a:ext>
              </a:extLst>
            </p:cNvPr>
            <p:cNvSpPr/>
            <p:nvPr/>
          </p:nvSpPr>
          <p:spPr>
            <a:xfrm flipH="1">
              <a:off x="391009" y="4040923"/>
              <a:ext cx="304915" cy="462130"/>
            </a:xfrm>
            <a:custGeom>
              <a:avLst/>
              <a:gdLst/>
              <a:ahLst/>
              <a:cxnLst/>
              <a:rect l="l" t="t" r="r" b="b"/>
              <a:pathLst>
                <a:path w="3557" h="5391" extrusionOk="0">
                  <a:moveTo>
                    <a:pt x="1040" y="1"/>
                  </a:moveTo>
                  <a:cubicBezTo>
                    <a:pt x="1036" y="19"/>
                    <a:pt x="1032" y="36"/>
                    <a:pt x="1027" y="53"/>
                  </a:cubicBezTo>
                  <a:cubicBezTo>
                    <a:pt x="1018" y="88"/>
                    <a:pt x="1007" y="123"/>
                    <a:pt x="995" y="154"/>
                  </a:cubicBezTo>
                  <a:cubicBezTo>
                    <a:pt x="942" y="284"/>
                    <a:pt x="861" y="384"/>
                    <a:pt x="763" y="447"/>
                  </a:cubicBezTo>
                  <a:cubicBezTo>
                    <a:pt x="683" y="499"/>
                    <a:pt x="592" y="527"/>
                    <a:pt x="496" y="527"/>
                  </a:cubicBezTo>
                  <a:cubicBezTo>
                    <a:pt x="455" y="527"/>
                    <a:pt x="413" y="522"/>
                    <a:pt x="371" y="511"/>
                  </a:cubicBezTo>
                  <a:cubicBezTo>
                    <a:pt x="335" y="502"/>
                    <a:pt x="297" y="490"/>
                    <a:pt x="260" y="473"/>
                  </a:cubicBezTo>
                  <a:cubicBezTo>
                    <a:pt x="248" y="539"/>
                    <a:pt x="236" y="606"/>
                    <a:pt x="224" y="673"/>
                  </a:cubicBezTo>
                  <a:cubicBezTo>
                    <a:pt x="221" y="691"/>
                    <a:pt x="219" y="710"/>
                    <a:pt x="215" y="728"/>
                  </a:cubicBezTo>
                  <a:cubicBezTo>
                    <a:pt x="205" y="791"/>
                    <a:pt x="195" y="855"/>
                    <a:pt x="186" y="916"/>
                  </a:cubicBezTo>
                  <a:cubicBezTo>
                    <a:pt x="162" y="1081"/>
                    <a:pt x="143" y="1244"/>
                    <a:pt x="129" y="1406"/>
                  </a:cubicBezTo>
                  <a:cubicBezTo>
                    <a:pt x="0" y="2813"/>
                    <a:pt x="216" y="4145"/>
                    <a:pt x="846" y="5390"/>
                  </a:cubicBezTo>
                  <a:cubicBezTo>
                    <a:pt x="1881" y="5139"/>
                    <a:pt x="2658" y="4399"/>
                    <a:pt x="3220" y="3250"/>
                  </a:cubicBezTo>
                  <a:cubicBezTo>
                    <a:pt x="3270" y="3148"/>
                    <a:pt x="3318" y="3044"/>
                    <a:pt x="3365" y="2934"/>
                  </a:cubicBezTo>
                  <a:cubicBezTo>
                    <a:pt x="3401" y="2851"/>
                    <a:pt x="3436" y="2765"/>
                    <a:pt x="3470" y="2678"/>
                  </a:cubicBezTo>
                  <a:cubicBezTo>
                    <a:pt x="3477" y="2658"/>
                    <a:pt x="3484" y="2640"/>
                    <a:pt x="3491" y="2621"/>
                  </a:cubicBezTo>
                  <a:cubicBezTo>
                    <a:pt x="3514" y="2564"/>
                    <a:pt x="3535" y="2504"/>
                    <a:pt x="3556" y="2445"/>
                  </a:cubicBezTo>
                  <a:cubicBezTo>
                    <a:pt x="3523" y="2420"/>
                    <a:pt x="3490" y="2390"/>
                    <a:pt x="3459" y="2360"/>
                  </a:cubicBezTo>
                  <a:cubicBezTo>
                    <a:pt x="3337" y="2234"/>
                    <a:pt x="3248" y="2068"/>
                    <a:pt x="3202" y="1892"/>
                  </a:cubicBezTo>
                  <a:cubicBezTo>
                    <a:pt x="3164" y="1751"/>
                    <a:pt x="3155" y="1602"/>
                    <a:pt x="3177" y="1460"/>
                  </a:cubicBezTo>
                  <a:cubicBezTo>
                    <a:pt x="3181" y="1429"/>
                    <a:pt x="3188" y="1397"/>
                    <a:pt x="3196" y="1366"/>
                  </a:cubicBezTo>
                  <a:cubicBezTo>
                    <a:pt x="3202" y="1344"/>
                    <a:pt x="3208" y="1323"/>
                    <a:pt x="3216" y="1303"/>
                  </a:cubicBezTo>
                  <a:cubicBezTo>
                    <a:pt x="3181" y="1277"/>
                    <a:pt x="3148" y="1252"/>
                    <a:pt x="3113" y="1226"/>
                  </a:cubicBezTo>
                  <a:cubicBezTo>
                    <a:pt x="2914" y="1080"/>
                    <a:pt x="2714" y="940"/>
                    <a:pt x="2512" y="808"/>
                  </a:cubicBezTo>
                  <a:cubicBezTo>
                    <a:pt x="2453" y="769"/>
                    <a:pt x="2393" y="731"/>
                    <a:pt x="2332" y="692"/>
                  </a:cubicBezTo>
                  <a:lnTo>
                    <a:pt x="2289" y="736"/>
                  </a:lnTo>
                  <a:lnTo>
                    <a:pt x="2235" y="791"/>
                  </a:lnTo>
                  <a:lnTo>
                    <a:pt x="2112" y="919"/>
                  </a:lnTo>
                  <a:cubicBezTo>
                    <a:pt x="2110" y="919"/>
                    <a:pt x="2104" y="927"/>
                    <a:pt x="2104" y="927"/>
                  </a:cubicBezTo>
                  <a:lnTo>
                    <a:pt x="1817" y="1218"/>
                  </a:lnTo>
                  <a:lnTo>
                    <a:pt x="2125" y="2227"/>
                  </a:lnTo>
                  <a:lnTo>
                    <a:pt x="2161" y="2344"/>
                  </a:lnTo>
                  <a:lnTo>
                    <a:pt x="2094" y="2394"/>
                  </a:lnTo>
                  <a:lnTo>
                    <a:pt x="1321" y="2958"/>
                  </a:lnTo>
                  <a:lnTo>
                    <a:pt x="1538" y="3762"/>
                  </a:lnTo>
                  <a:cubicBezTo>
                    <a:pt x="1538" y="3762"/>
                    <a:pt x="1547" y="3792"/>
                    <a:pt x="1547" y="3792"/>
                  </a:cubicBezTo>
                  <a:lnTo>
                    <a:pt x="1554" y="3818"/>
                  </a:lnTo>
                  <a:lnTo>
                    <a:pt x="1543" y="3834"/>
                  </a:lnTo>
                  <a:lnTo>
                    <a:pt x="1306" y="4130"/>
                  </a:lnTo>
                  <a:lnTo>
                    <a:pt x="1186" y="4275"/>
                  </a:lnTo>
                  <a:lnTo>
                    <a:pt x="1125" y="4348"/>
                  </a:lnTo>
                  <a:lnTo>
                    <a:pt x="1092" y="4382"/>
                  </a:lnTo>
                  <a:cubicBezTo>
                    <a:pt x="1087" y="4388"/>
                    <a:pt x="1082" y="4394"/>
                    <a:pt x="1077" y="4398"/>
                  </a:cubicBezTo>
                  <a:cubicBezTo>
                    <a:pt x="1073" y="4402"/>
                    <a:pt x="1071" y="4404"/>
                    <a:pt x="1068" y="4406"/>
                  </a:cubicBezTo>
                  <a:cubicBezTo>
                    <a:pt x="1070" y="4403"/>
                    <a:pt x="1072" y="4399"/>
                    <a:pt x="1074" y="4396"/>
                  </a:cubicBezTo>
                  <a:cubicBezTo>
                    <a:pt x="1080" y="4390"/>
                    <a:pt x="1086" y="4385"/>
                    <a:pt x="1090" y="4378"/>
                  </a:cubicBezTo>
                  <a:lnTo>
                    <a:pt x="1118" y="4340"/>
                  </a:lnTo>
                  <a:lnTo>
                    <a:pt x="1172" y="4261"/>
                  </a:lnTo>
                  <a:lnTo>
                    <a:pt x="1279" y="4099"/>
                  </a:lnTo>
                  <a:lnTo>
                    <a:pt x="1478" y="3791"/>
                  </a:lnTo>
                  <a:lnTo>
                    <a:pt x="1471" y="3771"/>
                  </a:lnTo>
                  <a:lnTo>
                    <a:pt x="1178" y="2931"/>
                  </a:lnTo>
                  <a:lnTo>
                    <a:pt x="1158" y="2874"/>
                  </a:lnTo>
                  <a:lnTo>
                    <a:pt x="1198" y="2836"/>
                  </a:lnTo>
                  <a:lnTo>
                    <a:pt x="1880" y="2208"/>
                  </a:lnTo>
                  <a:lnTo>
                    <a:pt x="1488" y="1189"/>
                  </a:lnTo>
                  <a:lnTo>
                    <a:pt x="1442" y="1070"/>
                  </a:lnTo>
                  <a:lnTo>
                    <a:pt x="1517" y="974"/>
                  </a:lnTo>
                  <a:lnTo>
                    <a:pt x="1660" y="793"/>
                  </a:lnTo>
                  <a:lnTo>
                    <a:pt x="1683" y="764"/>
                  </a:lnTo>
                  <a:lnTo>
                    <a:pt x="1732" y="701"/>
                  </a:lnTo>
                  <a:cubicBezTo>
                    <a:pt x="1732" y="701"/>
                    <a:pt x="1747" y="682"/>
                    <a:pt x="1747" y="682"/>
                  </a:cubicBezTo>
                  <a:lnTo>
                    <a:pt x="1873" y="521"/>
                  </a:lnTo>
                  <a:lnTo>
                    <a:pt x="1928" y="453"/>
                  </a:lnTo>
                  <a:cubicBezTo>
                    <a:pt x="1876" y="423"/>
                    <a:pt x="1824" y="394"/>
                    <a:pt x="1773" y="367"/>
                  </a:cubicBezTo>
                  <a:cubicBezTo>
                    <a:pt x="1568" y="254"/>
                    <a:pt x="1359" y="150"/>
                    <a:pt x="1148" y="51"/>
                  </a:cubicBezTo>
                  <a:lnTo>
                    <a:pt x="10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3147;p58">
              <a:extLst>
                <a:ext uri="{FF2B5EF4-FFF2-40B4-BE49-F238E27FC236}">
                  <a16:creationId xmlns:a16="http://schemas.microsoft.com/office/drawing/2014/main" id="{499AAD35-7D48-418A-91D3-9AE76239E77E}"/>
                </a:ext>
              </a:extLst>
            </p:cNvPr>
            <p:cNvSpPr/>
            <p:nvPr/>
          </p:nvSpPr>
          <p:spPr>
            <a:xfrm flipH="1">
              <a:off x="420413" y="4077696"/>
              <a:ext cx="255710" cy="391237"/>
            </a:xfrm>
            <a:custGeom>
              <a:avLst/>
              <a:gdLst/>
              <a:ahLst/>
              <a:cxnLst/>
              <a:rect l="l" t="t" r="r" b="b"/>
              <a:pathLst>
                <a:path w="2983" h="4564" extrusionOk="0">
                  <a:moveTo>
                    <a:pt x="973" y="1"/>
                  </a:moveTo>
                  <a:cubicBezTo>
                    <a:pt x="829" y="281"/>
                    <a:pt x="580" y="444"/>
                    <a:pt x="303" y="444"/>
                  </a:cubicBezTo>
                  <a:cubicBezTo>
                    <a:pt x="285" y="444"/>
                    <a:pt x="267" y="444"/>
                    <a:pt x="249" y="442"/>
                  </a:cubicBezTo>
                  <a:lnTo>
                    <a:pt x="249" y="442"/>
                  </a:lnTo>
                  <a:cubicBezTo>
                    <a:pt x="0" y="1968"/>
                    <a:pt x="155" y="3321"/>
                    <a:pt x="723" y="4564"/>
                  </a:cubicBezTo>
                  <a:cubicBezTo>
                    <a:pt x="1709" y="4251"/>
                    <a:pt x="2451" y="3435"/>
                    <a:pt x="2983" y="2079"/>
                  </a:cubicBezTo>
                  <a:cubicBezTo>
                    <a:pt x="2757" y="1787"/>
                    <a:pt x="2637" y="1387"/>
                    <a:pt x="2667" y="1014"/>
                  </a:cubicBezTo>
                  <a:cubicBezTo>
                    <a:pt x="2404" y="824"/>
                    <a:pt x="2141" y="650"/>
                    <a:pt x="1881" y="490"/>
                  </a:cubicBezTo>
                  <a:lnTo>
                    <a:pt x="1586" y="789"/>
                  </a:lnTo>
                  <a:lnTo>
                    <a:pt x="1894" y="1799"/>
                  </a:lnTo>
                  <a:lnTo>
                    <a:pt x="1930" y="1915"/>
                  </a:lnTo>
                  <a:lnTo>
                    <a:pt x="1863" y="1965"/>
                  </a:lnTo>
                  <a:lnTo>
                    <a:pt x="1090" y="2528"/>
                  </a:lnTo>
                  <a:lnTo>
                    <a:pt x="1307" y="3333"/>
                  </a:lnTo>
                  <a:cubicBezTo>
                    <a:pt x="1307" y="3333"/>
                    <a:pt x="1316" y="3363"/>
                    <a:pt x="1316" y="3363"/>
                  </a:cubicBezTo>
                  <a:lnTo>
                    <a:pt x="1323" y="3389"/>
                  </a:lnTo>
                  <a:lnTo>
                    <a:pt x="1312" y="3405"/>
                  </a:lnTo>
                  <a:lnTo>
                    <a:pt x="1075" y="3701"/>
                  </a:lnTo>
                  <a:lnTo>
                    <a:pt x="955" y="3848"/>
                  </a:lnTo>
                  <a:lnTo>
                    <a:pt x="894" y="3919"/>
                  </a:lnTo>
                  <a:lnTo>
                    <a:pt x="863" y="3953"/>
                  </a:lnTo>
                  <a:cubicBezTo>
                    <a:pt x="857" y="3959"/>
                    <a:pt x="851" y="3965"/>
                    <a:pt x="846" y="3969"/>
                  </a:cubicBezTo>
                  <a:cubicBezTo>
                    <a:pt x="843" y="3973"/>
                    <a:pt x="840" y="3975"/>
                    <a:pt x="837" y="3977"/>
                  </a:cubicBezTo>
                  <a:cubicBezTo>
                    <a:pt x="839" y="3973"/>
                    <a:pt x="841" y="3970"/>
                    <a:pt x="845" y="3967"/>
                  </a:cubicBezTo>
                  <a:cubicBezTo>
                    <a:pt x="849" y="3961"/>
                    <a:pt x="855" y="3956"/>
                    <a:pt x="859" y="3949"/>
                  </a:cubicBezTo>
                  <a:lnTo>
                    <a:pt x="887" y="3911"/>
                  </a:lnTo>
                  <a:lnTo>
                    <a:pt x="943" y="3832"/>
                  </a:lnTo>
                  <a:lnTo>
                    <a:pt x="1048" y="3670"/>
                  </a:lnTo>
                  <a:lnTo>
                    <a:pt x="1247" y="3362"/>
                  </a:lnTo>
                  <a:lnTo>
                    <a:pt x="1240" y="3342"/>
                  </a:lnTo>
                  <a:cubicBezTo>
                    <a:pt x="1240" y="3342"/>
                    <a:pt x="947" y="2502"/>
                    <a:pt x="947" y="2502"/>
                  </a:cubicBezTo>
                  <a:lnTo>
                    <a:pt x="928" y="2445"/>
                  </a:lnTo>
                  <a:lnTo>
                    <a:pt x="967" y="2407"/>
                  </a:lnTo>
                  <a:lnTo>
                    <a:pt x="1649" y="1779"/>
                  </a:lnTo>
                  <a:lnTo>
                    <a:pt x="1257" y="760"/>
                  </a:lnTo>
                  <a:lnTo>
                    <a:pt x="1211" y="641"/>
                  </a:lnTo>
                  <a:lnTo>
                    <a:pt x="1286" y="545"/>
                  </a:lnTo>
                  <a:lnTo>
                    <a:pt x="1430" y="364"/>
                  </a:lnTo>
                  <a:lnTo>
                    <a:pt x="1452" y="335"/>
                  </a:lnTo>
                  <a:cubicBezTo>
                    <a:pt x="1452" y="335"/>
                    <a:pt x="1501" y="272"/>
                    <a:pt x="1501" y="272"/>
                  </a:cubicBezTo>
                  <a:cubicBezTo>
                    <a:pt x="1328" y="178"/>
                    <a:pt x="1152" y="87"/>
                    <a:pt x="9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909;p46">
            <a:extLst>
              <a:ext uri="{FF2B5EF4-FFF2-40B4-BE49-F238E27FC236}">
                <a16:creationId xmlns:a16="http://schemas.microsoft.com/office/drawing/2014/main" id="{AFFE2ECF-591D-E37E-AA87-7E7A46872E30}"/>
              </a:ext>
            </a:extLst>
          </p:cNvPr>
          <p:cNvGrpSpPr/>
          <p:nvPr/>
        </p:nvGrpSpPr>
        <p:grpSpPr>
          <a:xfrm>
            <a:off x="7578150" y="3602830"/>
            <a:ext cx="1565850" cy="1540670"/>
            <a:chOff x="7578150" y="3602830"/>
            <a:chExt cx="1565850" cy="1540670"/>
          </a:xfrm>
        </p:grpSpPr>
        <p:sp>
          <p:nvSpPr>
            <p:cNvPr id="1434" name="Google Shape;1910;p46">
              <a:extLst>
                <a:ext uri="{FF2B5EF4-FFF2-40B4-BE49-F238E27FC236}">
                  <a16:creationId xmlns:a16="http://schemas.microsoft.com/office/drawing/2014/main" id="{FFE56725-B251-AC2A-B7B1-AE5D70B5EDFB}"/>
                </a:ext>
              </a:extLst>
            </p:cNvPr>
            <p:cNvSpPr/>
            <p:nvPr/>
          </p:nvSpPr>
          <p:spPr>
            <a:xfrm>
              <a:off x="7961684" y="4457803"/>
              <a:ext cx="966701" cy="148217"/>
            </a:xfrm>
            <a:custGeom>
              <a:avLst/>
              <a:gdLst/>
              <a:ahLst/>
              <a:cxnLst/>
              <a:rect l="l" t="t" r="r" b="b"/>
              <a:pathLst>
                <a:path w="19234" h="2949" extrusionOk="0">
                  <a:moveTo>
                    <a:pt x="19234" y="0"/>
                  </a:moveTo>
                  <a:lnTo>
                    <a:pt x="1" y="2492"/>
                  </a:lnTo>
                  <a:lnTo>
                    <a:pt x="1" y="2948"/>
                  </a:lnTo>
                  <a:lnTo>
                    <a:pt x="19234" y="456"/>
                  </a:lnTo>
                  <a:lnTo>
                    <a:pt x="192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911;p46">
              <a:extLst>
                <a:ext uri="{FF2B5EF4-FFF2-40B4-BE49-F238E27FC236}">
                  <a16:creationId xmlns:a16="http://schemas.microsoft.com/office/drawing/2014/main" id="{36C85D55-0568-2CB1-32FB-7F2D670D3731}"/>
                </a:ext>
              </a:extLst>
            </p:cNvPr>
            <p:cNvSpPr/>
            <p:nvPr/>
          </p:nvSpPr>
          <p:spPr>
            <a:xfrm>
              <a:off x="7960779" y="4264352"/>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4"/>
                    <a:pt x="7430" y="11105"/>
                    <a:pt x="7479" y="11105"/>
                  </a:cubicBezTo>
                  <a:cubicBezTo>
                    <a:pt x="7529" y="11105"/>
                    <a:pt x="7578" y="11094"/>
                    <a:pt x="7616" y="11072"/>
                  </a:cubicBezTo>
                  <a:lnTo>
                    <a:pt x="19194" y="4387"/>
                  </a:lnTo>
                  <a:cubicBezTo>
                    <a:pt x="19270" y="4343"/>
                    <a:pt x="19270" y="4272"/>
                    <a:pt x="19194" y="4229"/>
                  </a:cubicBezTo>
                  <a:lnTo>
                    <a:pt x="11928" y="33"/>
                  </a:lnTo>
                  <a:cubicBezTo>
                    <a:pt x="11890" y="11"/>
                    <a:pt x="11840" y="1"/>
                    <a:pt x="1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912;p46">
              <a:extLst>
                <a:ext uri="{FF2B5EF4-FFF2-40B4-BE49-F238E27FC236}">
                  <a16:creationId xmlns:a16="http://schemas.microsoft.com/office/drawing/2014/main" id="{D2DACE58-AB35-103B-92B3-B6A04618C38D}"/>
                </a:ext>
              </a:extLst>
            </p:cNvPr>
            <p:cNvSpPr/>
            <p:nvPr/>
          </p:nvSpPr>
          <p:spPr>
            <a:xfrm>
              <a:off x="7960779" y="4241434"/>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3"/>
                    <a:pt x="7430" y="11104"/>
                    <a:pt x="7479" y="11104"/>
                  </a:cubicBezTo>
                  <a:cubicBezTo>
                    <a:pt x="7529" y="11104"/>
                    <a:pt x="7578" y="11093"/>
                    <a:pt x="7616" y="11072"/>
                  </a:cubicBezTo>
                  <a:lnTo>
                    <a:pt x="19194" y="4386"/>
                  </a:lnTo>
                  <a:cubicBezTo>
                    <a:pt x="19270" y="4343"/>
                    <a:pt x="19270" y="4272"/>
                    <a:pt x="19194" y="4228"/>
                  </a:cubicBezTo>
                  <a:lnTo>
                    <a:pt x="11928" y="33"/>
                  </a:lnTo>
                  <a:cubicBezTo>
                    <a:pt x="11890" y="11"/>
                    <a:pt x="11840" y="1"/>
                    <a:pt x="1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913;p46">
              <a:extLst>
                <a:ext uri="{FF2B5EF4-FFF2-40B4-BE49-F238E27FC236}">
                  <a16:creationId xmlns:a16="http://schemas.microsoft.com/office/drawing/2014/main" id="{30FD09AC-7622-924C-1317-90A2C86E7C07}"/>
                </a:ext>
              </a:extLst>
            </p:cNvPr>
            <p:cNvSpPr/>
            <p:nvPr/>
          </p:nvSpPr>
          <p:spPr>
            <a:xfrm>
              <a:off x="8008627" y="4268524"/>
              <a:ext cx="783905" cy="452591"/>
            </a:xfrm>
            <a:custGeom>
              <a:avLst/>
              <a:gdLst/>
              <a:ahLst/>
              <a:cxnLst/>
              <a:rect l="l" t="t" r="r" b="b"/>
              <a:pathLst>
                <a:path w="15597" h="9005" extrusionOk="0">
                  <a:moveTo>
                    <a:pt x="10701" y="1"/>
                  </a:moveTo>
                  <a:lnTo>
                    <a:pt x="9086" y="933"/>
                  </a:lnTo>
                  <a:lnTo>
                    <a:pt x="8880" y="1051"/>
                  </a:lnTo>
                  <a:lnTo>
                    <a:pt x="8279" y="1398"/>
                  </a:lnTo>
                  <a:lnTo>
                    <a:pt x="8073" y="1517"/>
                  </a:lnTo>
                  <a:lnTo>
                    <a:pt x="7473" y="1864"/>
                  </a:lnTo>
                  <a:lnTo>
                    <a:pt x="7266" y="1984"/>
                  </a:lnTo>
                  <a:lnTo>
                    <a:pt x="6665" y="2330"/>
                  </a:lnTo>
                  <a:lnTo>
                    <a:pt x="6459" y="2450"/>
                  </a:lnTo>
                  <a:lnTo>
                    <a:pt x="5858" y="2797"/>
                  </a:lnTo>
                  <a:lnTo>
                    <a:pt x="5652" y="2916"/>
                  </a:lnTo>
                  <a:lnTo>
                    <a:pt x="5050" y="3263"/>
                  </a:lnTo>
                  <a:lnTo>
                    <a:pt x="4844" y="3382"/>
                  </a:lnTo>
                  <a:lnTo>
                    <a:pt x="4243" y="3729"/>
                  </a:lnTo>
                  <a:lnTo>
                    <a:pt x="4037" y="3848"/>
                  </a:lnTo>
                  <a:lnTo>
                    <a:pt x="3436" y="4195"/>
                  </a:lnTo>
                  <a:lnTo>
                    <a:pt x="3230" y="4314"/>
                  </a:lnTo>
                  <a:lnTo>
                    <a:pt x="2628" y="4661"/>
                  </a:lnTo>
                  <a:lnTo>
                    <a:pt x="2422" y="4781"/>
                  </a:lnTo>
                  <a:lnTo>
                    <a:pt x="1821" y="5127"/>
                  </a:lnTo>
                  <a:lnTo>
                    <a:pt x="1615" y="5247"/>
                  </a:lnTo>
                  <a:lnTo>
                    <a:pt x="1013" y="5594"/>
                  </a:lnTo>
                  <a:lnTo>
                    <a:pt x="807" y="5713"/>
                  </a:lnTo>
                  <a:lnTo>
                    <a:pt x="0" y="6178"/>
                  </a:lnTo>
                  <a:lnTo>
                    <a:pt x="782" y="6630"/>
                  </a:lnTo>
                  <a:lnTo>
                    <a:pt x="988" y="6749"/>
                  </a:lnTo>
                  <a:lnTo>
                    <a:pt x="1563" y="7081"/>
                  </a:lnTo>
                  <a:lnTo>
                    <a:pt x="1769" y="7199"/>
                  </a:lnTo>
                  <a:lnTo>
                    <a:pt x="2344" y="7533"/>
                  </a:lnTo>
                  <a:lnTo>
                    <a:pt x="2551" y="7651"/>
                  </a:lnTo>
                  <a:lnTo>
                    <a:pt x="3126" y="7983"/>
                  </a:lnTo>
                  <a:lnTo>
                    <a:pt x="3332" y="8103"/>
                  </a:lnTo>
                  <a:lnTo>
                    <a:pt x="3907" y="8435"/>
                  </a:lnTo>
                  <a:lnTo>
                    <a:pt x="4114" y="8554"/>
                  </a:lnTo>
                  <a:lnTo>
                    <a:pt x="4896" y="9004"/>
                  </a:lnTo>
                  <a:lnTo>
                    <a:pt x="5702" y="8539"/>
                  </a:lnTo>
                  <a:lnTo>
                    <a:pt x="5908" y="8420"/>
                  </a:lnTo>
                  <a:lnTo>
                    <a:pt x="7317" y="7607"/>
                  </a:lnTo>
                  <a:lnTo>
                    <a:pt x="7523" y="7488"/>
                  </a:lnTo>
                  <a:lnTo>
                    <a:pt x="12161" y="4810"/>
                  </a:lnTo>
                  <a:lnTo>
                    <a:pt x="12367" y="4691"/>
                  </a:lnTo>
                  <a:lnTo>
                    <a:pt x="12969" y="4344"/>
                  </a:lnTo>
                  <a:lnTo>
                    <a:pt x="13175" y="4226"/>
                  </a:lnTo>
                  <a:lnTo>
                    <a:pt x="13776" y="3878"/>
                  </a:lnTo>
                  <a:lnTo>
                    <a:pt x="13982" y="3759"/>
                  </a:lnTo>
                  <a:lnTo>
                    <a:pt x="14584" y="3411"/>
                  </a:lnTo>
                  <a:lnTo>
                    <a:pt x="14790" y="3293"/>
                  </a:lnTo>
                  <a:lnTo>
                    <a:pt x="15597" y="2827"/>
                  </a:lnTo>
                  <a:lnTo>
                    <a:pt x="14816" y="2375"/>
                  </a:lnTo>
                  <a:lnTo>
                    <a:pt x="14609" y="2256"/>
                  </a:lnTo>
                  <a:lnTo>
                    <a:pt x="14034" y="1924"/>
                  </a:lnTo>
                  <a:lnTo>
                    <a:pt x="13827" y="1806"/>
                  </a:lnTo>
                  <a:lnTo>
                    <a:pt x="12470" y="1022"/>
                  </a:lnTo>
                  <a:lnTo>
                    <a:pt x="12264" y="903"/>
                  </a:lnTo>
                  <a:lnTo>
                    <a:pt x="11688" y="570"/>
                  </a:lnTo>
                  <a:lnTo>
                    <a:pt x="11482" y="451"/>
                  </a:lnTo>
                  <a:lnTo>
                    <a:pt x="10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914;p46">
              <a:extLst>
                <a:ext uri="{FF2B5EF4-FFF2-40B4-BE49-F238E27FC236}">
                  <a16:creationId xmlns:a16="http://schemas.microsoft.com/office/drawing/2014/main" id="{80F21DE1-7C75-83A8-9E10-2116C07E0C34}"/>
                </a:ext>
              </a:extLst>
            </p:cNvPr>
            <p:cNvSpPr/>
            <p:nvPr/>
          </p:nvSpPr>
          <p:spPr>
            <a:xfrm>
              <a:off x="8024157" y="4558574"/>
              <a:ext cx="69560" cy="40158"/>
            </a:xfrm>
            <a:custGeom>
              <a:avLst/>
              <a:gdLst/>
              <a:ahLst/>
              <a:cxnLst/>
              <a:rect l="l" t="t" r="r" b="b"/>
              <a:pathLst>
                <a:path w="1384" h="799" extrusionOk="0">
                  <a:moveTo>
                    <a:pt x="704" y="1"/>
                  </a:moveTo>
                  <a:lnTo>
                    <a:pt x="1" y="407"/>
                  </a:lnTo>
                  <a:lnTo>
                    <a:pt x="679"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915;p46">
              <a:extLst>
                <a:ext uri="{FF2B5EF4-FFF2-40B4-BE49-F238E27FC236}">
                  <a16:creationId xmlns:a16="http://schemas.microsoft.com/office/drawing/2014/main" id="{C73C97B1-93C8-8A5D-007D-FD58F9B560E4}"/>
                </a:ext>
              </a:extLst>
            </p:cNvPr>
            <p:cNvSpPr/>
            <p:nvPr/>
          </p:nvSpPr>
          <p:spPr>
            <a:xfrm>
              <a:off x="8064767" y="4535153"/>
              <a:ext cx="69510" cy="40158"/>
            </a:xfrm>
            <a:custGeom>
              <a:avLst/>
              <a:gdLst/>
              <a:ahLst/>
              <a:cxnLst/>
              <a:rect l="l" t="t" r="r" b="b"/>
              <a:pathLst>
                <a:path w="1383" h="799" extrusionOk="0">
                  <a:moveTo>
                    <a:pt x="704" y="0"/>
                  </a:moveTo>
                  <a:lnTo>
                    <a:pt x="0" y="408"/>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916;p46">
              <a:extLst>
                <a:ext uri="{FF2B5EF4-FFF2-40B4-BE49-F238E27FC236}">
                  <a16:creationId xmlns:a16="http://schemas.microsoft.com/office/drawing/2014/main" id="{AA349373-580D-18BB-B62E-2CD713529B8D}"/>
                </a:ext>
              </a:extLst>
            </p:cNvPr>
            <p:cNvSpPr/>
            <p:nvPr/>
          </p:nvSpPr>
          <p:spPr>
            <a:xfrm>
              <a:off x="8105327" y="4511782"/>
              <a:ext cx="69560" cy="40158"/>
            </a:xfrm>
            <a:custGeom>
              <a:avLst/>
              <a:gdLst/>
              <a:ahLst/>
              <a:cxnLst/>
              <a:rect l="l" t="t" r="r" b="b"/>
              <a:pathLst>
                <a:path w="1384" h="799" extrusionOk="0">
                  <a:moveTo>
                    <a:pt x="704" y="0"/>
                  </a:moveTo>
                  <a:lnTo>
                    <a:pt x="0" y="407"/>
                  </a:lnTo>
                  <a:lnTo>
                    <a:pt x="678" y="799"/>
                  </a:lnTo>
                  <a:lnTo>
                    <a:pt x="1383" y="391"/>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917;p46">
              <a:extLst>
                <a:ext uri="{FF2B5EF4-FFF2-40B4-BE49-F238E27FC236}">
                  <a16:creationId xmlns:a16="http://schemas.microsoft.com/office/drawing/2014/main" id="{C224954F-3344-51DE-4F40-9EF0D03A974D}"/>
                </a:ext>
              </a:extLst>
            </p:cNvPr>
            <p:cNvSpPr/>
            <p:nvPr/>
          </p:nvSpPr>
          <p:spPr>
            <a:xfrm>
              <a:off x="8145887" y="4488361"/>
              <a:ext cx="69510" cy="40107"/>
            </a:xfrm>
            <a:custGeom>
              <a:avLst/>
              <a:gdLst/>
              <a:ahLst/>
              <a:cxnLst/>
              <a:rect l="l" t="t" r="r" b="b"/>
              <a:pathLst>
                <a:path w="1383" h="798" extrusionOk="0">
                  <a:moveTo>
                    <a:pt x="705" y="0"/>
                  </a:moveTo>
                  <a:lnTo>
                    <a:pt x="1" y="407"/>
                  </a:lnTo>
                  <a:lnTo>
                    <a:pt x="679" y="797"/>
                  </a:lnTo>
                  <a:lnTo>
                    <a:pt x="1383" y="391"/>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918;p46">
              <a:extLst>
                <a:ext uri="{FF2B5EF4-FFF2-40B4-BE49-F238E27FC236}">
                  <a16:creationId xmlns:a16="http://schemas.microsoft.com/office/drawing/2014/main" id="{4B1645AD-AC70-96EF-9C37-2A1CF4F95179}"/>
                </a:ext>
              </a:extLst>
            </p:cNvPr>
            <p:cNvSpPr/>
            <p:nvPr/>
          </p:nvSpPr>
          <p:spPr>
            <a:xfrm>
              <a:off x="8186447" y="4464890"/>
              <a:ext cx="69510" cy="40208"/>
            </a:xfrm>
            <a:custGeom>
              <a:avLst/>
              <a:gdLst/>
              <a:ahLst/>
              <a:cxnLst/>
              <a:rect l="l" t="t" r="r" b="b"/>
              <a:pathLst>
                <a:path w="1383" h="800"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919;p46">
              <a:extLst>
                <a:ext uri="{FF2B5EF4-FFF2-40B4-BE49-F238E27FC236}">
                  <a16:creationId xmlns:a16="http://schemas.microsoft.com/office/drawing/2014/main" id="{EE790BEC-7AD3-3A26-8310-049C62CC2274}"/>
                </a:ext>
              </a:extLst>
            </p:cNvPr>
            <p:cNvSpPr/>
            <p:nvPr/>
          </p:nvSpPr>
          <p:spPr>
            <a:xfrm>
              <a:off x="8227006" y="4441468"/>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920;p46">
              <a:extLst>
                <a:ext uri="{FF2B5EF4-FFF2-40B4-BE49-F238E27FC236}">
                  <a16:creationId xmlns:a16="http://schemas.microsoft.com/office/drawing/2014/main" id="{99297DFC-B909-3DD9-1E69-DA2119EA41A5}"/>
                </a:ext>
              </a:extLst>
            </p:cNvPr>
            <p:cNvSpPr/>
            <p:nvPr/>
          </p:nvSpPr>
          <p:spPr>
            <a:xfrm>
              <a:off x="8267566" y="4418047"/>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921;p46">
              <a:extLst>
                <a:ext uri="{FF2B5EF4-FFF2-40B4-BE49-F238E27FC236}">
                  <a16:creationId xmlns:a16="http://schemas.microsoft.com/office/drawing/2014/main" id="{792FED6A-9BC9-BD9D-236C-DDC6A5341649}"/>
                </a:ext>
              </a:extLst>
            </p:cNvPr>
            <p:cNvSpPr/>
            <p:nvPr/>
          </p:nvSpPr>
          <p:spPr>
            <a:xfrm>
              <a:off x="8308176" y="4394626"/>
              <a:ext cx="69560" cy="40158"/>
            </a:xfrm>
            <a:custGeom>
              <a:avLst/>
              <a:gdLst/>
              <a:ahLst/>
              <a:cxnLst/>
              <a:rect l="l" t="t" r="r" b="b"/>
              <a:pathLst>
                <a:path w="1384"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922;p46">
              <a:extLst>
                <a:ext uri="{FF2B5EF4-FFF2-40B4-BE49-F238E27FC236}">
                  <a16:creationId xmlns:a16="http://schemas.microsoft.com/office/drawing/2014/main" id="{5635B704-7885-96CC-01FB-E4232A831BA5}"/>
                </a:ext>
              </a:extLst>
            </p:cNvPr>
            <p:cNvSpPr/>
            <p:nvPr/>
          </p:nvSpPr>
          <p:spPr>
            <a:xfrm>
              <a:off x="8348736" y="4371205"/>
              <a:ext cx="69560" cy="40158"/>
            </a:xfrm>
            <a:custGeom>
              <a:avLst/>
              <a:gdLst/>
              <a:ahLst/>
              <a:cxnLst/>
              <a:rect l="l" t="t" r="r" b="b"/>
              <a:pathLst>
                <a:path w="1384" h="799" extrusionOk="0">
                  <a:moveTo>
                    <a:pt x="706" y="0"/>
                  </a:moveTo>
                  <a:lnTo>
                    <a:pt x="1" y="407"/>
                  </a:lnTo>
                  <a:lnTo>
                    <a:pt x="680" y="799"/>
                  </a:lnTo>
                  <a:lnTo>
                    <a:pt x="1383"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923;p46">
              <a:extLst>
                <a:ext uri="{FF2B5EF4-FFF2-40B4-BE49-F238E27FC236}">
                  <a16:creationId xmlns:a16="http://schemas.microsoft.com/office/drawing/2014/main" id="{25224152-BE7E-5E73-11B8-1BC4BEB5FAA3}"/>
                </a:ext>
              </a:extLst>
            </p:cNvPr>
            <p:cNvSpPr/>
            <p:nvPr/>
          </p:nvSpPr>
          <p:spPr>
            <a:xfrm>
              <a:off x="8389296" y="4347784"/>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924;p46">
              <a:extLst>
                <a:ext uri="{FF2B5EF4-FFF2-40B4-BE49-F238E27FC236}">
                  <a16:creationId xmlns:a16="http://schemas.microsoft.com/office/drawing/2014/main" id="{4CA09357-7496-6FAF-B5A6-B220550D846C}"/>
                </a:ext>
              </a:extLst>
            </p:cNvPr>
            <p:cNvSpPr/>
            <p:nvPr/>
          </p:nvSpPr>
          <p:spPr>
            <a:xfrm>
              <a:off x="8429906" y="4324312"/>
              <a:ext cx="69560" cy="40208"/>
            </a:xfrm>
            <a:custGeom>
              <a:avLst/>
              <a:gdLst/>
              <a:ahLst/>
              <a:cxnLst/>
              <a:rect l="l" t="t" r="r" b="b"/>
              <a:pathLst>
                <a:path w="1384" h="800" extrusionOk="0">
                  <a:moveTo>
                    <a:pt x="704" y="1"/>
                  </a:moveTo>
                  <a:lnTo>
                    <a:pt x="0"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925;p46">
              <a:extLst>
                <a:ext uri="{FF2B5EF4-FFF2-40B4-BE49-F238E27FC236}">
                  <a16:creationId xmlns:a16="http://schemas.microsoft.com/office/drawing/2014/main" id="{3D1B9A1B-748B-E3CC-7C27-FB6778379F1A}"/>
                </a:ext>
              </a:extLst>
            </p:cNvPr>
            <p:cNvSpPr/>
            <p:nvPr/>
          </p:nvSpPr>
          <p:spPr>
            <a:xfrm>
              <a:off x="8470466" y="4277470"/>
              <a:ext cx="110120" cy="63629"/>
            </a:xfrm>
            <a:custGeom>
              <a:avLst/>
              <a:gdLst/>
              <a:ahLst/>
              <a:cxnLst/>
              <a:rect l="l" t="t" r="r" b="b"/>
              <a:pathLst>
                <a:path w="2191" h="1266" extrusionOk="0">
                  <a:moveTo>
                    <a:pt x="1512" y="0"/>
                  </a:moveTo>
                  <a:lnTo>
                    <a:pt x="1" y="873"/>
                  </a:lnTo>
                  <a:lnTo>
                    <a:pt x="679" y="1265"/>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926;p46">
              <a:extLst>
                <a:ext uri="{FF2B5EF4-FFF2-40B4-BE49-F238E27FC236}">
                  <a16:creationId xmlns:a16="http://schemas.microsoft.com/office/drawing/2014/main" id="{BBC36E4F-E08C-9F58-ABC9-AF1FA68C3235}"/>
                </a:ext>
              </a:extLst>
            </p:cNvPr>
            <p:cNvSpPr/>
            <p:nvPr/>
          </p:nvSpPr>
          <p:spPr>
            <a:xfrm>
              <a:off x="8063460" y="4581292"/>
              <a:ext cx="69510" cy="40158"/>
            </a:xfrm>
            <a:custGeom>
              <a:avLst/>
              <a:gdLst/>
              <a:ahLst/>
              <a:cxnLst/>
              <a:rect l="l" t="t" r="r" b="b"/>
              <a:pathLst>
                <a:path w="1383" h="799" extrusionOk="0">
                  <a:moveTo>
                    <a:pt x="704" y="0"/>
                  </a:moveTo>
                  <a:lnTo>
                    <a:pt x="0" y="407"/>
                  </a:lnTo>
                  <a:lnTo>
                    <a:pt x="678" y="798"/>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927;p46">
              <a:extLst>
                <a:ext uri="{FF2B5EF4-FFF2-40B4-BE49-F238E27FC236}">
                  <a16:creationId xmlns:a16="http://schemas.microsoft.com/office/drawing/2014/main" id="{8CFFEB93-DAE9-DF61-6F93-1D0D94D1053B}"/>
                </a:ext>
              </a:extLst>
            </p:cNvPr>
            <p:cNvSpPr/>
            <p:nvPr/>
          </p:nvSpPr>
          <p:spPr>
            <a:xfrm>
              <a:off x="8104020" y="4557820"/>
              <a:ext cx="69560" cy="40208"/>
            </a:xfrm>
            <a:custGeom>
              <a:avLst/>
              <a:gdLst/>
              <a:ahLst/>
              <a:cxnLst/>
              <a:rect l="l" t="t" r="r" b="b"/>
              <a:pathLst>
                <a:path w="1384" h="800" extrusionOk="0">
                  <a:moveTo>
                    <a:pt x="704" y="1"/>
                  </a:moveTo>
                  <a:lnTo>
                    <a:pt x="1" y="407"/>
                  </a:lnTo>
                  <a:lnTo>
                    <a:pt x="678"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928;p46">
              <a:extLst>
                <a:ext uri="{FF2B5EF4-FFF2-40B4-BE49-F238E27FC236}">
                  <a16:creationId xmlns:a16="http://schemas.microsoft.com/office/drawing/2014/main" id="{93430174-824F-EC44-E7AE-95B71A4F0A25}"/>
                </a:ext>
              </a:extLst>
            </p:cNvPr>
            <p:cNvSpPr/>
            <p:nvPr/>
          </p:nvSpPr>
          <p:spPr>
            <a:xfrm>
              <a:off x="8144580" y="4534399"/>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929;p46">
              <a:extLst>
                <a:ext uri="{FF2B5EF4-FFF2-40B4-BE49-F238E27FC236}">
                  <a16:creationId xmlns:a16="http://schemas.microsoft.com/office/drawing/2014/main" id="{BBA951DB-B4D7-D96C-524F-3C9655E6587C}"/>
                </a:ext>
              </a:extLst>
            </p:cNvPr>
            <p:cNvSpPr/>
            <p:nvPr/>
          </p:nvSpPr>
          <p:spPr>
            <a:xfrm>
              <a:off x="8185190" y="4510978"/>
              <a:ext cx="69560" cy="40158"/>
            </a:xfrm>
            <a:custGeom>
              <a:avLst/>
              <a:gdLst/>
              <a:ahLst/>
              <a:cxnLst/>
              <a:rect l="l" t="t" r="r" b="b"/>
              <a:pathLst>
                <a:path w="1384" h="799" extrusionOk="0">
                  <a:moveTo>
                    <a:pt x="704" y="1"/>
                  </a:moveTo>
                  <a:lnTo>
                    <a:pt x="0" y="407"/>
                  </a:lnTo>
                  <a:lnTo>
                    <a:pt x="678"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930;p46">
              <a:extLst>
                <a:ext uri="{FF2B5EF4-FFF2-40B4-BE49-F238E27FC236}">
                  <a16:creationId xmlns:a16="http://schemas.microsoft.com/office/drawing/2014/main" id="{456FD58C-22A0-E018-CB47-EAF00AAB9300}"/>
                </a:ext>
              </a:extLst>
            </p:cNvPr>
            <p:cNvSpPr/>
            <p:nvPr/>
          </p:nvSpPr>
          <p:spPr>
            <a:xfrm>
              <a:off x="8225700" y="4487557"/>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931;p46">
              <a:extLst>
                <a:ext uri="{FF2B5EF4-FFF2-40B4-BE49-F238E27FC236}">
                  <a16:creationId xmlns:a16="http://schemas.microsoft.com/office/drawing/2014/main" id="{4C6A845B-CF2B-BAF2-4314-2EFFE58A630C}"/>
                </a:ext>
              </a:extLst>
            </p:cNvPr>
            <p:cNvSpPr/>
            <p:nvPr/>
          </p:nvSpPr>
          <p:spPr>
            <a:xfrm>
              <a:off x="8266260" y="4464136"/>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932;p46">
              <a:extLst>
                <a:ext uri="{FF2B5EF4-FFF2-40B4-BE49-F238E27FC236}">
                  <a16:creationId xmlns:a16="http://schemas.microsoft.com/office/drawing/2014/main" id="{3F0A2F02-AC45-5595-F8F0-61F0CE5C6100}"/>
                </a:ext>
              </a:extLst>
            </p:cNvPr>
            <p:cNvSpPr/>
            <p:nvPr/>
          </p:nvSpPr>
          <p:spPr>
            <a:xfrm>
              <a:off x="8306870" y="4440715"/>
              <a:ext cx="69560" cy="40158"/>
            </a:xfrm>
            <a:custGeom>
              <a:avLst/>
              <a:gdLst/>
              <a:ahLst/>
              <a:cxnLst/>
              <a:rect l="l" t="t" r="r" b="b"/>
              <a:pathLst>
                <a:path w="1384" h="799" extrusionOk="0">
                  <a:moveTo>
                    <a:pt x="705" y="0"/>
                  </a:moveTo>
                  <a:lnTo>
                    <a:pt x="0" y="408"/>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933;p46">
              <a:extLst>
                <a:ext uri="{FF2B5EF4-FFF2-40B4-BE49-F238E27FC236}">
                  <a16:creationId xmlns:a16="http://schemas.microsoft.com/office/drawing/2014/main" id="{CF63FEF1-1E78-9950-E99F-C1571CE5AEAF}"/>
                </a:ext>
              </a:extLst>
            </p:cNvPr>
            <p:cNvSpPr/>
            <p:nvPr/>
          </p:nvSpPr>
          <p:spPr>
            <a:xfrm>
              <a:off x="8347429" y="4417293"/>
              <a:ext cx="69560" cy="40208"/>
            </a:xfrm>
            <a:custGeom>
              <a:avLst/>
              <a:gdLst/>
              <a:ahLst/>
              <a:cxnLst/>
              <a:rect l="l" t="t" r="r" b="b"/>
              <a:pathLst>
                <a:path w="1384" h="800"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934;p46">
              <a:extLst>
                <a:ext uri="{FF2B5EF4-FFF2-40B4-BE49-F238E27FC236}">
                  <a16:creationId xmlns:a16="http://schemas.microsoft.com/office/drawing/2014/main" id="{0F3373D5-1080-2439-A2F3-89B7BA66050B}"/>
                </a:ext>
              </a:extLst>
            </p:cNvPr>
            <p:cNvSpPr/>
            <p:nvPr/>
          </p:nvSpPr>
          <p:spPr>
            <a:xfrm>
              <a:off x="8388039" y="4393872"/>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935;p46">
              <a:extLst>
                <a:ext uri="{FF2B5EF4-FFF2-40B4-BE49-F238E27FC236}">
                  <a16:creationId xmlns:a16="http://schemas.microsoft.com/office/drawing/2014/main" id="{5699FEC9-2D58-2DE7-FD94-7AF07EB5D69F}"/>
                </a:ext>
              </a:extLst>
            </p:cNvPr>
            <p:cNvSpPr/>
            <p:nvPr/>
          </p:nvSpPr>
          <p:spPr>
            <a:xfrm>
              <a:off x="8428599" y="4370451"/>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936;p46">
              <a:extLst>
                <a:ext uri="{FF2B5EF4-FFF2-40B4-BE49-F238E27FC236}">
                  <a16:creationId xmlns:a16="http://schemas.microsoft.com/office/drawing/2014/main" id="{988C1951-5278-EFA9-3E0D-F9DDD540F8C3}"/>
                </a:ext>
              </a:extLst>
            </p:cNvPr>
            <p:cNvSpPr/>
            <p:nvPr/>
          </p:nvSpPr>
          <p:spPr>
            <a:xfrm>
              <a:off x="8469159" y="4347030"/>
              <a:ext cx="69560" cy="40158"/>
            </a:xfrm>
            <a:custGeom>
              <a:avLst/>
              <a:gdLst/>
              <a:ahLst/>
              <a:cxnLst/>
              <a:rect l="l" t="t" r="r" b="b"/>
              <a:pathLst>
                <a:path w="1384" h="799" extrusionOk="0">
                  <a:moveTo>
                    <a:pt x="705" y="0"/>
                  </a:moveTo>
                  <a:lnTo>
                    <a:pt x="1" y="407"/>
                  </a:lnTo>
                  <a:lnTo>
                    <a:pt x="680" y="799"/>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937;p46">
              <a:extLst>
                <a:ext uri="{FF2B5EF4-FFF2-40B4-BE49-F238E27FC236}">
                  <a16:creationId xmlns:a16="http://schemas.microsoft.com/office/drawing/2014/main" id="{812C14E2-7E15-C6EB-3D9C-BBDC5C42553F}"/>
                </a:ext>
              </a:extLst>
            </p:cNvPr>
            <p:cNvSpPr/>
            <p:nvPr/>
          </p:nvSpPr>
          <p:spPr>
            <a:xfrm>
              <a:off x="8509769" y="4323609"/>
              <a:ext cx="69560" cy="40158"/>
            </a:xfrm>
            <a:custGeom>
              <a:avLst/>
              <a:gdLst/>
              <a:ahLst/>
              <a:cxnLst/>
              <a:rect l="l" t="t" r="r" b="b"/>
              <a:pathLst>
                <a:path w="1384" h="799" extrusionOk="0">
                  <a:moveTo>
                    <a:pt x="704" y="0"/>
                  </a:moveTo>
                  <a:lnTo>
                    <a:pt x="0"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938;p46">
              <a:extLst>
                <a:ext uri="{FF2B5EF4-FFF2-40B4-BE49-F238E27FC236}">
                  <a16:creationId xmlns:a16="http://schemas.microsoft.com/office/drawing/2014/main" id="{60A89915-5740-D1E8-0940-05D25F6A49E6}"/>
                </a:ext>
              </a:extLst>
            </p:cNvPr>
            <p:cNvSpPr/>
            <p:nvPr/>
          </p:nvSpPr>
          <p:spPr>
            <a:xfrm>
              <a:off x="8550329" y="4300137"/>
              <a:ext cx="69560" cy="40208"/>
            </a:xfrm>
            <a:custGeom>
              <a:avLst/>
              <a:gdLst/>
              <a:ahLst/>
              <a:cxnLst/>
              <a:rect l="l" t="t" r="r" b="b"/>
              <a:pathLst>
                <a:path w="1384" h="800" extrusionOk="0">
                  <a:moveTo>
                    <a:pt x="704" y="1"/>
                  </a:moveTo>
                  <a:lnTo>
                    <a:pt x="1" y="408"/>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939;p46">
              <a:extLst>
                <a:ext uri="{FF2B5EF4-FFF2-40B4-BE49-F238E27FC236}">
                  <a16:creationId xmlns:a16="http://schemas.microsoft.com/office/drawing/2014/main" id="{4C2D1DD9-A096-F85C-924E-7A1A68A6BB98}"/>
                </a:ext>
              </a:extLst>
            </p:cNvPr>
            <p:cNvSpPr/>
            <p:nvPr/>
          </p:nvSpPr>
          <p:spPr>
            <a:xfrm>
              <a:off x="8102714" y="4603959"/>
              <a:ext cx="69560" cy="40208"/>
            </a:xfrm>
            <a:custGeom>
              <a:avLst/>
              <a:gdLst/>
              <a:ahLst/>
              <a:cxnLst/>
              <a:rect l="l" t="t" r="r" b="b"/>
              <a:pathLst>
                <a:path w="1384" h="800" extrusionOk="0">
                  <a:moveTo>
                    <a:pt x="704" y="1"/>
                  </a:moveTo>
                  <a:lnTo>
                    <a:pt x="1"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940;p46">
              <a:extLst>
                <a:ext uri="{FF2B5EF4-FFF2-40B4-BE49-F238E27FC236}">
                  <a16:creationId xmlns:a16="http://schemas.microsoft.com/office/drawing/2014/main" id="{4BE1A1D5-622A-DE21-263A-95E58C6D2285}"/>
                </a:ext>
              </a:extLst>
            </p:cNvPr>
            <p:cNvSpPr/>
            <p:nvPr/>
          </p:nvSpPr>
          <p:spPr>
            <a:xfrm>
              <a:off x="8143324" y="4580538"/>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941;p46">
              <a:extLst>
                <a:ext uri="{FF2B5EF4-FFF2-40B4-BE49-F238E27FC236}">
                  <a16:creationId xmlns:a16="http://schemas.microsoft.com/office/drawing/2014/main" id="{63A16529-01B9-17AE-765A-0B1E922EEEAB}"/>
                </a:ext>
              </a:extLst>
            </p:cNvPr>
            <p:cNvSpPr/>
            <p:nvPr/>
          </p:nvSpPr>
          <p:spPr>
            <a:xfrm>
              <a:off x="8183883" y="4557117"/>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942;p46">
              <a:extLst>
                <a:ext uri="{FF2B5EF4-FFF2-40B4-BE49-F238E27FC236}">
                  <a16:creationId xmlns:a16="http://schemas.microsoft.com/office/drawing/2014/main" id="{AF444BF2-2F54-8B41-6BBB-CB5447D0C798}"/>
                </a:ext>
              </a:extLst>
            </p:cNvPr>
            <p:cNvSpPr/>
            <p:nvPr/>
          </p:nvSpPr>
          <p:spPr>
            <a:xfrm>
              <a:off x="8224443" y="4533696"/>
              <a:ext cx="69560" cy="40158"/>
            </a:xfrm>
            <a:custGeom>
              <a:avLst/>
              <a:gdLst/>
              <a:ahLst/>
              <a:cxnLst/>
              <a:rect l="l" t="t" r="r" b="b"/>
              <a:pathLst>
                <a:path w="1384" h="799" extrusionOk="0">
                  <a:moveTo>
                    <a:pt x="705" y="0"/>
                  </a:moveTo>
                  <a:lnTo>
                    <a:pt x="1" y="407"/>
                  </a:lnTo>
                  <a:lnTo>
                    <a:pt x="679" y="798"/>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943;p46">
              <a:extLst>
                <a:ext uri="{FF2B5EF4-FFF2-40B4-BE49-F238E27FC236}">
                  <a16:creationId xmlns:a16="http://schemas.microsoft.com/office/drawing/2014/main" id="{0E966B01-F6E0-39A7-CB0F-0F1477B3B087}"/>
                </a:ext>
              </a:extLst>
            </p:cNvPr>
            <p:cNvSpPr/>
            <p:nvPr/>
          </p:nvSpPr>
          <p:spPr>
            <a:xfrm>
              <a:off x="8265053" y="4510224"/>
              <a:ext cx="69459" cy="40208"/>
            </a:xfrm>
            <a:custGeom>
              <a:avLst/>
              <a:gdLst/>
              <a:ahLst/>
              <a:cxnLst/>
              <a:rect l="l" t="t" r="r" b="b"/>
              <a:pathLst>
                <a:path w="1382" h="800" extrusionOk="0">
                  <a:moveTo>
                    <a:pt x="704" y="1"/>
                  </a:moveTo>
                  <a:lnTo>
                    <a:pt x="0" y="407"/>
                  </a:lnTo>
                  <a:lnTo>
                    <a:pt x="678" y="799"/>
                  </a:lnTo>
                  <a:lnTo>
                    <a:pt x="1382"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944;p46">
              <a:extLst>
                <a:ext uri="{FF2B5EF4-FFF2-40B4-BE49-F238E27FC236}">
                  <a16:creationId xmlns:a16="http://schemas.microsoft.com/office/drawing/2014/main" id="{EBC28A8C-1DD6-29AF-E5DE-9A70EAEDAC13}"/>
                </a:ext>
              </a:extLst>
            </p:cNvPr>
            <p:cNvSpPr/>
            <p:nvPr/>
          </p:nvSpPr>
          <p:spPr>
            <a:xfrm>
              <a:off x="8305563" y="4486803"/>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945;p46">
              <a:extLst>
                <a:ext uri="{FF2B5EF4-FFF2-40B4-BE49-F238E27FC236}">
                  <a16:creationId xmlns:a16="http://schemas.microsoft.com/office/drawing/2014/main" id="{0C668F84-E7A9-38D9-7173-27091C6E55C7}"/>
                </a:ext>
              </a:extLst>
            </p:cNvPr>
            <p:cNvSpPr/>
            <p:nvPr/>
          </p:nvSpPr>
          <p:spPr>
            <a:xfrm>
              <a:off x="8346123" y="4463382"/>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946;p46">
              <a:extLst>
                <a:ext uri="{FF2B5EF4-FFF2-40B4-BE49-F238E27FC236}">
                  <a16:creationId xmlns:a16="http://schemas.microsoft.com/office/drawing/2014/main" id="{FAF46265-4C56-377F-3D4E-2B55C0A1766B}"/>
                </a:ext>
              </a:extLst>
            </p:cNvPr>
            <p:cNvSpPr/>
            <p:nvPr/>
          </p:nvSpPr>
          <p:spPr>
            <a:xfrm>
              <a:off x="8386733" y="4439961"/>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947;p46">
              <a:extLst>
                <a:ext uri="{FF2B5EF4-FFF2-40B4-BE49-F238E27FC236}">
                  <a16:creationId xmlns:a16="http://schemas.microsoft.com/office/drawing/2014/main" id="{C1170EBD-70F6-A0D7-FDEE-46666FE391AC}"/>
                </a:ext>
              </a:extLst>
            </p:cNvPr>
            <p:cNvSpPr/>
            <p:nvPr/>
          </p:nvSpPr>
          <p:spPr>
            <a:xfrm>
              <a:off x="8427293" y="4416539"/>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948;p46">
              <a:extLst>
                <a:ext uri="{FF2B5EF4-FFF2-40B4-BE49-F238E27FC236}">
                  <a16:creationId xmlns:a16="http://schemas.microsoft.com/office/drawing/2014/main" id="{10BDCC53-78AA-CB5D-A6F8-C61572E1EC3D}"/>
                </a:ext>
              </a:extLst>
            </p:cNvPr>
            <p:cNvSpPr/>
            <p:nvPr/>
          </p:nvSpPr>
          <p:spPr>
            <a:xfrm>
              <a:off x="8467852" y="4393068"/>
              <a:ext cx="69560" cy="40208"/>
            </a:xfrm>
            <a:custGeom>
              <a:avLst/>
              <a:gdLst/>
              <a:ahLst/>
              <a:cxnLst/>
              <a:rect l="l" t="t" r="r" b="b"/>
              <a:pathLst>
                <a:path w="1384" h="800" extrusionOk="0">
                  <a:moveTo>
                    <a:pt x="706" y="1"/>
                  </a:moveTo>
                  <a:lnTo>
                    <a:pt x="1" y="409"/>
                  </a:lnTo>
                  <a:lnTo>
                    <a:pt x="680" y="799"/>
                  </a:lnTo>
                  <a:lnTo>
                    <a:pt x="1384"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949;p46">
              <a:extLst>
                <a:ext uri="{FF2B5EF4-FFF2-40B4-BE49-F238E27FC236}">
                  <a16:creationId xmlns:a16="http://schemas.microsoft.com/office/drawing/2014/main" id="{E40B052A-29CE-DA38-55BB-AB07017CBAED}"/>
                </a:ext>
              </a:extLst>
            </p:cNvPr>
            <p:cNvSpPr/>
            <p:nvPr/>
          </p:nvSpPr>
          <p:spPr>
            <a:xfrm>
              <a:off x="8508462" y="4369697"/>
              <a:ext cx="69560" cy="40158"/>
            </a:xfrm>
            <a:custGeom>
              <a:avLst/>
              <a:gdLst/>
              <a:ahLst/>
              <a:cxnLst/>
              <a:rect l="l" t="t" r="r" b="b"/>
              <a:pathLst>
                <a:path w="1384" h="799" extrusionOk="0">
                  <a:moveTo>
                    <a:pt x="705" y="1"/>
                  </a:moveTo>
                  <a:lnTo>
                    <a:pt x="0" y="407"/>
                  </a:lnTo>
                  <a:lnTo>
                    <a:pt x="679" y="798"/>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950;p46">
              <a:extLst>
                <a:ext uri="{FF2B5EF4-FFF2-40B4-BE49-F238E27FC236}">
                  <a16:creationId xmlns:a16="http://schemas.microsoft.com/office/drawing/2014/main" id="{6D87C0A0-9A7F-DB59-506E-C4BE8F7616F7}"/>
                </a:ext>
              </a:extLst>
            </p:cNvPr>
            <p:cNvSpPr/>
            <p:nvPr/>
          </p:nvSpPr>
          <p:spPr>
            <a:xfrm>
              <a:off x="8549022" y="4346276"/>
              <a:ext cx="69560" cy="40208"/>
            </a:xfrm>
            <a:custGeom>
              <a:avLst/>
              <a:gdLst/>
              <a:ahLst/>
              <a:cxnLst/>
              <a:rect l="l" t="t" r="r" b="b"/>
              <a:pathLst>
                <a:path w="1384" h="800" extrusionOk="0">
                  <a:moveTo>
                    <a:pt x="705" y="1"/>
                  </a:moveTo>
                  <a:lnTo>
                    <a:pt x="1" y="407"/>
                  </a:lnTo>
                  <a:lnTo>
                    <a:pt x="680" y="799"/>
                  </a:lnTo>
                  <a:lnTo>
                    <a:pt x="1384"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951;p46">
              <a:extLst>
                <a:ext uri="{FF2B5EF4-FFF2-40B4-BE49-F238E27FC236}">
                  <a16:creationId xmlns:a16="http://schemas.microsoft.com/office/drawing/2014/main" id="{F758E8BE-FE11-D2CC-B995-294BAF46618A}"/>
                </a:ext>
              </a:extLst>
            </p:cNvPr>
            <p:cNvSpPr/>
            <p:nvPr/>
          </p:nvSpPr>
          <p:spPr>
            <a:xfrm>
              <a:off x="8588326" y="4322855"/>
              <a:ext cx="110120" cy="86246"/>
            </a:xfrm>
            <a:custGeom>
              <a:avLst/>
              <a:gdLst/>
              <a:ahLst/>
              <a:cxnLst/>
              <a:rect l="l" t="t" r="r" b="b"/>
              <a:pathLst>
                <a:path w="2191" h="1716" extrusionOk="0">
                  <a:moveTo>
                    <a:pt x="730" y="1"/>
                  </a:moveTo>
                  <a:lnTo>
                    <a:pt x="26" y="407"/>
                  </a:lnTo>
                  <a:lnTo>
                    <a:pt x="808" y="857"/>
                  </a:lnTo>
                  <a:lnTo>
                    <a:pt x="0" y="1324"/>
                  </a:lnTo>
                  <a:lnTo>
                    <a:pt x="679" y="1716"/>
                  </a:lnTo>
                  <a:cubicBezTo>
                    <a:pt x="1416" y="1291"/>
                    <a:pt x="2190" y="843"/>
                    <a:pt x="2190" y="843"/>
                  </a:cubicBezTo>
                  <a:cubicBezTo>
                    <a:pt x="2190" y="843"/>
                    <a:pt x="2115" y="799"/>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952;p46">
              <a:extLst>
                <a:ext uri="{FF2B5EF4-FFF2-40B4-BE49-F238E27FC236}">
                  <a16:creationId xmlns:a16="http://schemas.microsoft.com/office/drawing/2014/main" id="{843F09A3-E76D-EF22-0CB0-D0341FD1EF22}"/>
                </a:ext>
              </a:extLst>
            </p:cNvPr>
            <p:cNvSpPr/>
            <p:nvPr/>
          </p:nvSpPr>
          <p:spPr>
            <a:xfrm>
              <a:off x="8142017" y="4603255"/>
              <a:ext cx="110120" cy="63579"/>
            </a:xfrm>
            <a:custGeom>
              <a:avLst/>
              <a:gdLst/>
              <a:ahLst/>
              <a:cxnLst/>
              <a:rect l="l" t="t" r="r" b="b"/>
              <a:pathLst>
                <a:path w="2191" h="1265" extrusionOk="0">
                  <a:moveTo>
                    <a:pt x="1511" y="0"/>
                  </a:moveTo>
                  <a:lnTo>
                    <a:pt x="0" y="873"/>
                  </a:lnTo>
                  <a:lnTo>
                    <a:pt x="678" y="1265"/>
                  </a:lnTo>
                  <a:lnTo>
                    <a:pt x="2190" y="391"/>
                  </a:lnTo>
                  <a:lnTo>
                    <a:pt x="1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953;p46">
              <a:extLst>
                <a:ext uri="{FF2B5EF4-FFF2-40B4-BE49-F238E27FC236}">
                  <a16:creationId xmlns:a16="http://schemas.microsoft.com/office/drawing/2014/main" id="{30FE5068-4F22-B8ED-4041-13ECBC5C668B}"/>
                </a:ext>
              </a:extLst>
            </p:cNvPr>
            <p:cNvSpPr/>
            <p:nvPr/>
          </p:nvSpPr>
          <p:spPr>
            <a:xfrm>
              <a:off x="8223136" y="4579784"/>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954;p46">
              <a:extLst>
                <a:ext uri="{FF2B5EF4-FFF2-40B4-BE49-F238E27FC236}">
                  <a16:creationId xmlns:a16="http://schemas.microsoft.com/office/drawing/2014/main" id="{824B7F8E-D98E-8096-6511-DAA1BF63819C}"/>
                </a:ext>
              </a:extLst>
            </p:cNvPr>
            <p:cNvSpPr/>
            <p:nvPr/>
          </p:nvSpPr>
          <p:spPr>
            <a:xfrm>
              <a:off x="8263747" y="4556363"/>
              <a:ext cx="69560" cy="40208"/>
            </a:xfrm>
            <a:custGeom>
              <a:avLst/>
              <a:gdLst/>
              <a:ahLst/>
              <a:cxnLst/>
              <a:rect l="l" t="t" r="r" b="b"/>
              <a:pathLst>
                <a:path w="1384" h="800" extrusionOk="0">
                  <a:moveTo>
                    <a:pt x="704" y="1"/>
                  </a:moveTo>
                  <a:lnTo>
                    <a:pt x="0" y="407"/>
                  </a:lnTo>
                  <a:lnTo>
                    <a:pt x="678" y="799"/>
                  </a:lnTo>
                  <a:lnTo>
                    <a:pt x="1383" y="393"/>
                  </a:lnTo>
                  <a:lnTo>
                    <a:pt x="704"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955;p46">
              <a:extLst>
                <a:ext uri="{FF2B5EF4-FFF2-40B4-BE49-F238E27FC236}">
                  <a16:creationId xmlns:a16="http://schemas.microsoft.com/office/drawing/2014/main" id="{756D1BC3-C291-7CA4-ECDC-D6DD2A147981}"/>
                </a:ext>
              </a:extLst>
            </p:cNvPr>
            <p:cNvSpPr/>
            <p:nvPr/>
          </p:nvSpPr>
          <p:spPr>
            <a:xfrm>
              <a:off x="8304306" y="4532942"/>
              <a:ext cx="69560" cy="40158"/>
            </a:xfrm>
            <a:custGeom>
              <a:avLst/>
              <a:gdLst/>
              <a:ahLst/>
              <a:cxnLst/>
              <a:rect l="l" t="t" r="r" b="b"/>
              <a:pathLst>
                <a:path w="1384" h="799" extrusionOk="0">
                  <a:moveTo>
                    <a:pt x="704" y="0"/>
                  </a:moveTo>
                  <a:lnTo>
                    <a:pt x="1"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956;p46">
              <a:extLst>
                <a:ext uri="{FF2B5EF4-FFF2-40B4-BE49-F238E27FC236}">
                  <a16:creationId xmlns:a16="http://schemas.microsoft.com/office/drawing/2014/main" id="{86088DC2-9028-F9F6-8AE5-B66955567C66}"/>
                </a:ext>
              </a:extLst>
            </p:cNvPr>
            <p:cNvSpPr/>
            <p:nvPr/>
          </p:nvSpPr>
          <p:spPr>
            <a:xfrm>
              <a:off x="8344916" y="4509520"/>
              <a:ext cx="69459" cy="40158"/>
            </a:xfrm>
            <a:custGeom>
              <a:avLst/>
              <a:gdLst/>
              <a:ahLst/>
              <a:cxnLst/>
              <a:rect l="l" t="t" r="r" b="b"/>
              <a:pathLst>
                <a:path w="1382" h="799" extrusionOk="0">
                  <a:moveTo>
                    <a:pt x="704" y="0"/>
                  </a:moveTo>
                  <a:lnTo>
                    <a:pt x="0" y="407"/>
                  </a:lnTo>
                  <a:lnTo>
                    <a:pt x="678" y="799"/>
                  </a:lnTo>
                  <a:lnTo>
                    <a:pt x="1382"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957;p46">
              <a:extLst>
                <a:ext uri="{FF2B5EF4-FFF2-40B4-BE49-F238E27FC236}">
                  <a16:creationId xmlns:a16="http://schemas.microsoft.com/office/drawing/2014/main" id="{D09DC0C4-D519-7184-F500-F77ED5EC8C22}"/>
                </a:ext>
              </a:extLst>
            </p:cNvPr>
            <p:cNvSpPr/>
            <p:nvPr/>
          </p:nvSpPr>
          <p:spPr>
            <a:xfrm>
              <a:off x="8385426" y="4486099"/>
              <a:ext cx="69560" cy="40158"/>
            </a:xfrm>
            <a:custGeom>
              <a:avLst/>
              <a:gdLst/>
              <a:ahLst/>
              <a:cxnLst/>
              <a:rect l="l" t="t" r="r" b="b"/>
              <a:pathLst>
                <a:path w="1384" h="799" extrusionOk="0">
                  <a:moveTo>
                    <a:pt x="705" y="0"/>
                  </a:moveTo>
                  <a:lnTo>
                    <a:pt x="0" y="407"/>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958;p46">
              <a:extLst>
                <a:ext uri="{FF2B5EF4-FFF2-40B4-BE49-F238E27FC236}">
                  <a16:creationId xmlns:a16="http://schemas.microsoft.com/office/drawing/2014/main" id="{CB237298-A9FD-0154-5C70-51660182CA89}"/>
                </a:ext>
              </a:extLst>
            </p:cNvPr>
            <p:cNvSpPr/>
            <p:nvPr/>
          </p:nvSpPr>
          <p:spPr>
            <a:xfrm>
              <a:off x="8425986" y="4462628"/>
              <a:ext cx="69560" cy="40208"/>
            </a:xfrm>
            <a:custGeom>
              <a:avLst/>
              <a:gdLst/>
              <a:ahLst/>
              <a:cxnLst/>
              <a:rect l="l" t="t" r="r" b="b"/>
              <a:pathLst>
                <a:path w="1384" h="800" extrusionOk="0">
                  <a:moveTo>
                    <a:pt x="706" y="1"/>
                  </a:moveTo>
                  <a:lnTo>
                    <a:pt x="1" y="407"/>
                  </a:lnTo>
                  <a:lnTo>
                    <a:pt x="680" y="799"/>
                  </a:lnTo>
                  <a:lnTo>
                    <a:pt x="1383"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959;p46">
              <a:extLst>
                <a:ext uri="{FF2B5EF4-FFF2-40B4-BE49-F238E27FC236}">
                  <a16:creationId xmlns:a16="http://schemas.microsoft.com/office/drawing/2014/main" id="{687610D0-BF74-44D4-9D90-87A03414DC7F}"/>
                </a:ext>
              </a:extLst>
            </p:cNvPr>
            <p:cNvSpPr/>
            <p:nvPr/>
          </p:nvSpPr>
          <p:spPr>
            <a:xfrm>
              <a:off x="8466596" y="4439207"/>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960;p46">
              <a:extLst>
                <a:ext uri="{FF2B5EF4-FFF2-40B4-BE49-F238E27FC236}">
                  <a16:creationId xmlns:a16="http://schemas.microsoft.com/office/drawing/2014/main" id="{70FF84BC-2069-8912-DE00-FB11F9E077F8}"/>
                </a:ext>
              </a:extLst>
            </p:cNvPr>
            <p:cNvSpPr/>
            <p:nvPr/>
          </p:nvSpPr>
          <p:spPr>
            <a:xfrm>
              <a:off x="8507156" y="4415786"/>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961;p46">
              <a:extLst>
                <a:ext uri="{FF2B5EF4-FFF2-40B4-BE49-F238E27FC236}">
                  <a16:creationId xmlns:a16="http://schemas.microsoft.com/office/drawing/2014/main" id="{EE200739-B89A-8B65-900C-8CBBDC8D1F9E}"/>
                </a:ext>
              </a:extLst>
            </p:cNvPr>
            <p:cNvSpPr/>
            <p:nvPr/>
          </p:nvSpPr>
          <p:spPr>
            <a:xfrm>
              <a:off x="8547715" y="4392364"/>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962;p46">
              <a:extLst>
                <a:ext uri="{FF2B5EF4-FFF2-40B4-BE49-F238E27FC236}">
                  <a16:creationId xmlns:a16="http://schemas.microsoft.com/office/drawing/2014/main" id="{8F59160F-FD54-614C-14E1-19A95044A705}"/>
                </a:ext>
              </a:extLst>
            </p:cNvPr>
            <p:cNvSpPr/>
            <p:nvPr/>
          </p:nvSpPr>
          <p:spPr>
            <a:xfrm>
              <a:off x="8181270" y="4625872"/>
              <a:ext cx="110120" cy="63629"/>
            </a:xfrm>
            <a:custGeom>
              <a:avLst/>
              <a:gdLst/>
              <a:ahLst/>
              <a:cxnLst/>
              <a:rect l="l" t="t" r="r" b="b"/>
              <a:pathLst>
                <a:path w="2191" h="1266" extrusionOk="0">
                  <a:moveTo>
                    <a:pt x="1512" y="0"/>
                  </a:moveTo>
                  <a:lnTo>
                    <a:pt x="1" y="873"/>
                  </a:lnTo>
                  <a:lnTo>
                    <a:pt x="679" y="1265"/>
                  </a:lnTo>
                  <a:lnTo>
                    <a:pt x="1486" y="799"/>
                  </a:lnTo>
                  <a:lnTo>
                    <a:pt x="1761" y="640"/>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963;p46">
              <a:extLst>
                <a:ext uri="{FF2B5EF4-FFF2-40B4-BE49-F238E27FC236}">
                  <a16:creationId xmlns:a16="http://schemas.microsoft.com/office/drawing/2014/main" id="{62CC8148-6D91-9773-ACAC-1981FCB1BA72}"/>
                </a:ext>
              </a:extLst>
            </p:cNvPr>
            <p:cNvSpPr/>
            <p:nvPr/>
          </p:nvSpPr>
          <p:spPr>
            <a:xfrm>
              <a:off x="8262440" y="4602451"/>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964;p46">
              <a:extLst>
                <a:ext uri="{FF2B5EF4-FFF2-40B4-BE49-F238E27FC236}">
                  <a16:creationId xmlns:a16="http://schemas.microsoft.com/office/drawing/2014/main" id="{592C18E3-DE06-4A34-4B9F-A11BE33CA8E3}"/>
                </a:ext>
              </a:extLst>
            </p:cNvPr>
            <p:cNvSpPr/>
            <p:nvPr/>
          </p:nvSpPr>
          <p:spPr>
            <a:xfrm>
              <a:off x="8303000" y="4579030"/>
              <a:ext cx="69560" cy="40158"/>
            </a:xfrm>
            <a:custGeom>
              <a:avLst/>
              <a:gdLst/>
              <a:ahLst/>
              <a:cxnLst/>
              <a:rect l="l" t="t" r="r" b="b"/>
              <a:pathLst>
                <a:path w="1384" h="799" extrusionOk="0">
                  <a:moveTo>
                    <a:pt x="705" y="0"/>
                  </a:moveTo>
                  <a:lnTo>
                    <a:pt x="1" y="408"/>
                  </a:lnTo>
                  <a:lnTo>
                    <a:pt x="679" y="798"/>
                  </a:lnTo>
                  <a:lnTo>
                    <a:pt x="1384"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965;p46">
              <a:extLst>
                <a:ext uri="{FF2B5EF4-FFF2-40B4-BE49-F238E27FC236}">
                  <a16:creationId xmlns:a16="http://schemas.microsoft.com/office/drawing/2014/main" id="{B58BA17C-6F38-7EBD-AD77-E8E42469A685}"/>
                </a:ext>
              </a:extLst>
            </p:cNvPr>
            <p:cNvSpPr/>
            <p:nvPr/>
          </p:nvSpPr>
          <p:spPr>
            <a:xfrm>
              <a:off x="8343610" y="4555659"/>
              <a:ext cx="69510" cy="40158"/>
            </a:xfrm>
            <a:custGeom>
              <a:avLst/>
              <a:gdLst/>
              <a:ahLst/>
              <a:cxnLst/>
              <a:rect l="l" t="t" r="r" b="b"/>
              <a:pathLst>
                <a:path w="1383" h="799" extrusionOk="0">
                  <a:moveTo>
                    <a:pt x="704" y="0"/>
                  </a:moveTo>
                  <a:lnTo>
                    <a:pt x="0" y="407"/>
                  </a:lnTo>
                  <a:lnTo>
                    <a:pt x="678" y="798"/>
                  </a:lnTo>
                  <a:lnTo>
                    <a:pt x="1383" y="391"/>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966;p46">
              <a:extLst>
                <a:ext uri="{FF2B5EF4-FFF2-40B4-BE49-F238E27FC236}">
                  <a16:creationId xmlns:a16="http://schemas.microsoft.com/office/drawing/2014/main" id="{C69B6174-2982-5F57-390B-1FD86C20CB60}"/>
                </a:ext>
              </a:extLst>
            </p:cNvPr>
            <p:cNvSpPr/>
            <p:nvPr/>
          </p:nvSpPr>
          <p:spPr>
            <a:xfrm>
              <a:off x="8384169" y="4532188"/>
              <a:ext cx="69560" cy="40158"/>
            </a:xfrm>
            <a:custGeom>
              <a:avLst/>
              <a:gdLst/>
              <a:ahLst/>
              <a:cxnLst/>
              <a:rect l="l" t="t" r="r" b="b"/>
              <a:pathLst>
                <a:path w="1384" h="799" extrusionOk="0">
                  <a:moveTo>
                    <a:pt x="704" y="1"/>
                  </a:moveTo>
                  <a:lnTo>
                    <a:pt x="1" y="407"/>
                  </a:lnTo>
                  <a:lnTo>
                    <a:pt x="678" y="798"/>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967;p46">
              <a:extLst>
                <a:ext uri="{FF2B5EF4-FFF2-40B4-BE49-F238E27FC236}">
                  <a16:creationId xmlns:a16="http://schemas.microsoft.com/office/drawing/2014/main" id="{DB082F15-8C3B-5D97-0281-A447D0F870AC}"/>
                </a:ext>
              </a:extLst>
            </p:cNvPr>
            <p:cNvSpPr/>
            <p:nvPr/>
          </p:nvSpPr>
          <p:spPr>
            <a:xfrm>
              <a:off x="8424729" y="4508767"/>
              <a:ext cx="69510" cy="40208"/>
            </a:xfrm>
            <a:custGeom>
              <a:avLst/>
              <a:gdLst/>
              <a:ahLst/>
              <a:cxnLst/>
              <a:rect l="l" t="t" r="r" b="b"/>
              <a:pathLst>
                <a:path w="1383" h="800" extrusionOk="0">
                  <a:moveTo>
                    <a:pt x="705" y="1"/>
                  </a:moveTo>
                  <a:lnTo>
                    <a:pt x="1"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968;p46">
              <a:extLst>
                <a:ext uri="{FF2B5EF4-FFF2-40B4-BE49-F238E27FC236}">
                  <a16:creationId xmlns:a16="http://schemas.microsoft.com/office/drawing/2014/main" id="{A9E18CAC-D4BD-4FED-09CF-B442BF10E962}"/>
                </a:ext>
              </a:extLst>
            </p:cNvPr>
            <p:cNvSpPr/>
            <p:nvPr/>
          </p:nvSpPr>
          <p:spPr>
            <a:xfrm>
              <a:off x="8465289" y="4485345"/>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969;p46">
              <a:extLst>
                <a:ext uri="{FF2B5EF4-FFF2-40B4-BE49-F238E27FC236}">
                  <a16:creationId xmlns:a16="http://schemas.microsoft.com/office/drawing/2014/main" id="{DF25CDAC-ACDB-164F-940F-3A77D9188910}"/>
                </a:ext>
              </a:extLst>
            </p:cNvPr>
            <p:cNvSpPr/>
            <p:nvPr/>
          </p:nvSpPr>
          <p:spPr>
            <a:xfrm>
              <a:off x="8505849" y="4461924"/>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970;p46">
              <a:extLst>
                <a:ext uri="{FF2B5EF4-FFF2-40B4-BE49-F238E27FC236}">
                  <a16:creationId xmlns:a16="http://schemas.microsoft.com/office/drawing/2014/main" id="{6E972877-4648-EA9A-6886-E95761102E04}"/>
                </a:ext>
              </a:extLst>
            </p:cNvPr>
            <p:cNvSpPr/>
            <p:nvPr/>
          </p:nvSpPr>
          <p:spPr>
            <a:xfrm>
              <a:off x="8546409" y="4438503"/>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971;p46">
              <a:extLst>
                <a:ext uri="{FF2B5EF4-FFF2-40B4-BE49-F238E27FC236}">
                  <a16:creationId xmlns:a16="http://schemas.microsoft.com/office/drawing/2014/main" id="{7EAEE0D9-BA74-D4D3-1365-B825BFB8E593}"/>
                </a:ext>
              </a:extLst>
            </p:cNvPr>
            <p:cNvSpPr/>
            <p:nvPr/>
          </p:nvSpPr>
          <p:spPr>
            <a:xfrm>
              <a:off x="8587019" y="4415032"/>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972;p46">
              <a:extLst>
                <a:ext uri="{FF2B5EF4-FFF2-40B4-BE49-F238E27FC236}">
                  <a16:creationId xmlns:a16="http://schemas.microsoft.com/office/drawing/2014/main" id="{7DA45E41-6851-206F-FB7B-56FEA274EA2E}"/>
                </a:ext>
              </a:extLst>
            </p:cNvPr>
            <p:cNvSpPr/>
            <p:nvPr/>
          </p:nvSpPr>
          <p:spPr>
            <a:xfrm>
              <a:off x="8627579" y="4368189"/>
              <a:ext cx="110120" cy="63629"/>
            </a:xfrm>
            <a:custGeom>
              <a:avLst/>
              <a:gdLst/>
              <a:ahLst/>
              <a:cxnLst/>
              <a:rect l="l" t="t" r="r" b="b"/>
              <a:pathLst>
                <a:path w="2191" h="1266" extrusionOk="0">
                  <a:moveTo>
                    <a:pt x="1512" y="1"/>
                  </a:moveTo>
                  <a:lnTo>
                    <a:pt x="1" y="873"/>
                  </a:lnTo>
                  <a:lnTo>
                    <a:pt x="680" y="1265"/>
                  </a:lnTo>
                  <a:lnTo>
                    <a:pt x="2191" y="392"/>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973;p46">
              <a:extLst>
                <a:ext uri="{FF2B5EF4-FFF2-40B4-BE49-F238E27FC236}">
                  <a16:creationId xmlns:a16="http://schemas.microsoft.com/office/drawing/2014/main" id="{0CCE0ABA-7717-567B-21EE-A775C20BED8A}"/>
                </a:ext>
              </a:extLst>
            </p:cNvPr>
            <p:cNvSpPr/>
            <p:nvPr/>
          </p:nvSpPr>
          <p:spPr>
            <a:xfrm>
              <a:off x="8220573" y="4672011"/>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974;p46">
              <a:extLst>
                <a:ext uri="{FF2B5EF4-FFF2-40B4-BE49-F238E27FC236}">
                  <a16:creationId xmlns:a16="http://schemas.microsoft.com/office/drawing/2014/main" id="{AB74375A-DD3F-A93A-DD52-D6F1B8422CBB}"/>
                </a:ext>
              </a:extLst>
            </p:cNvPr>
            <p:cNvSpPr/>
            <p:nvPr/>
          </p:nvSpPr>
          <p:spPr>
            <a:xfrm>
              <a:off x="8261133" y="4625118"/>
              <a:ext cx="110120" cy="63629"/>
            </a:xfrm>
            <a:custGeom>
              <a:avLst/>
              <a:gdLst/>
              <a:ahLst/>
              <a:cxnLst/>
              <a:rect l="l" t="t" r="r" b="b"/>
              <a:pathLst>
                <a:path w="2191" h="1266" extrusionOk="0">
                  <a:moveTo>
                    <a:pt x="1512" y="1"/>
                  </a:moveTo>
                  <a:lnTo>
                    <a:pt x="1066" y="259"/>
                  </a:lnTo>
                  <a:lnTo>
                    <a:pt x="808" y="407"/>
                  </a:lnTo>
                  <a:lnTo>
                    <a:pt x="0" y="874"/>
                  </a:lnTo>
                  <a:lnTo>
                    <a:pt x="678" y="1265"/>
                  </a:lnTo>
                  <a:lnTo>
                    <a:pt x="1486" y="799"/>
                  </a:lnTo>
                  <a:lnTo>
                    <a:pt x="1744" y="651"/>
                  </a:lnTo>
                  <a:lnTo>
                    <a:pt x="2191" y="393"/>
                  </a:lnTo>
                  <a:lnTo>
                    <a:pt x="1512"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975;p46">
              <a:extLst>
                <a:ext uri="{FF2B5EF4-FFF2-40B4-BE49-F238E27FC236}">
                  <a16:creationId xmlns:a16="http://schemas.microsoft.com/office/drawing/2014/main" id="{E7E28EFB-6695-8470-CB52-000980607CEC}"/>
                </a:ext>
              </a:extLst>
            </p:cNvPr>
            <p:cNvSpPr/>
            <p:nvPr/>
          </p:nvSpPr>
          <p:spPr>
            <a:xfrm>
              <a:off x="8342303" y="4484592"/>
              <a:ext cx="272359" cy="157264"/>
            </a:xfrm>
            <a:custGeom>
              <a:avLst/>
              <a:gdLst/>
              <a:ahLst/>
              <a:cxnLst/>
              <a:rect l="l" t="t" r="r" b="b"/>
              <a:pathLst>
                <a:path w="5419" h="3129" extrusionOk="0">
                  <a:moveTo>
                    <a:pt x="4741" y="1"/>
                  </a:moveTo>
                  <a:cubicBezTo>
                    <a:pt x="2506" y="1291"/>
                    <a:pt x="999" y="2161"/>
                    <a:pt x="0" y="2737"/>
                  </a:cubicBezTo>
                  <a:lnTo>
                    <a:pt x="678" y="3129"/>
                  </a:lnTo>
                  <a:cubicBezTo>
                    <a:pt x="1678" y="2552"/>
                    <a:pt x="3203" y="1672"/>
                    <a:pt x="5419" y="392"/>
                  </a:cubicBezTo>
                  <a:lnTo>
                    <a:pt x="4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976;p46">
              <a:extLst>
                <a:ext uri="{FF2B5EF4-FFF2-40B4-BE49-F238E27FC236}">
                  <a16:creationId xmlns:a16="http://schemas.microsoft.com/office/drawing/2014/main" id="{2F057143-3344-6964-F8D3-9724EC3A2E6E}"/>
                </a:ext>
              </a:extLst>
            </p:cNvPr>
            <p:cNvSpPr/>
            <p:nvPr/>
          </p:nvSpPr>
          <p:spPr>
            <a:xfrm>
              <a:off x="8585712" y="4461170"/>
              <a:ext cx="69560" cy="40158"/>
            </a:xfrm>
            <a:custGeom>
              <a:avLst/>
              <a:gdLst/>
              <a:ahLst/>
              <a:cxnLst/>
              <a:rect l="l" t="t" r="r" b="b"/>
              <a:pathLst>
                <a:path w="1384" h="799" extrusionOk="0">
                  <a:moveTo>
                    <a:pt x="705" y="1"/>
                  </a:moveTo>
                  <a:lnTo>
                    <a:pt x="0"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977;p46">
              <a:extLst>
                <a:ext uri="{FF2B5EF4-FFF2-40B4-BE49-F238E27FC236}">
                  <a16:creationId xmlns:a16="http://schemas.microsoft.com/office/drawing/2014/main" id="{55102A04-333F-CC34-D07B-5A61CD912ABE}"/>
                </a:ext>
              </a:extLst>
            </p:cNvPr>
            <p:cNvSpPr/>
            <p:nvPr/>
          </p:nvSpPr>
          <p:spPr>
            <a:xfrm>
              <a:off x="8626272" y="4437749"/>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978;p46">
              <a:extLst>
                <a:ext uri="{FF2B5EF4-FFF2-40B4-BE49-F238E27FC236}">
                  <a16:creationId xmlns:a16="http://schemas.microsoft.com/office/drawing/2014/main" id="{DC3B4562-D282-0C06-708B-6BCA5B28215E}"/>
                </a:ext>
              </a:extLst>
            </p:cNvPr>
            <p:cNvSpPr/>
            <p:nvPr/>
          </p:nvSpPr>
          <p:spPr>
            <a:xfrm>
              <a:off x="8666882" y="4414328"/>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979;p46">
              <a:extLst>
                <a:ext uri="{FF2B5EF4-FFF2-40B4-BE49-F238E27FC236}">
                  <a16:creationId xmlns:a16="http://schemas.microsoft.com/office/drawing/2014/main" id="{C1B94F91-6B53-69CE-36C9-77FBEA6113E0}"/>
                </a:ext>
              </a:extLst>
            </p:cNvPr>
            <p:cNvSpPr/>
            <p:nvPr/>
          </p:nvSpPr>
          <p:spPr>
            <a:xfrm>
              <a:off x="8707442" y="4390907"/>
              <a:ext cx="69560" cy="40158"/>
            </a:xfrm>
            <a:custGeom>
              <a:avLst/>
              <a:gdLst/>
              <a:ahLst/>
              <a:cxnLst/>
              <a:rect l="l" t="t" r="r" b="b"/>
              <a:pathLst>
                <a:path w="1384" h="799" extrusionOk="0">
                  <a:moveTo>
                    <a:pt x="705" y="0"/>
                  </a:moveTo>
                  <a:lnTo>
                    <a:pt x="1" y="407"/>
                  </a:lnTo>
                  <a:lnTo>
                    <a:pt x="680" y="798"/>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980;p46">
              <a:extLst>
                <a:ext uri="{FF2B5EF4-FFF2-40B4-BE49-F238E27FC236}">
                  <a16:creationId xmlns:a16="http://schemas.microsoft.com/office/drawing/2014/main" id="{9004263E-4DE3-B3FD-002D-D7EADD7C6851}"/>
                </a:ext>
              </a:extLst>
            </p:cNvPr>
            <p:cNvSpPr/>
            <p:nvPr/>
          </p:nvSpPr>
          <p:spPr>
            <a:xfrm>
              <a:off x="8474788" y="4538169"/>
              <a:ext cx="171738" cy="98660"/>
            </a:xfrm>
            <a:custGeom>
              <a:avLst/>
              <a:gdLst/>
              <a:ahLst/>
              <a:cxnLst/>
              <a:rect l="l" t="t" r="r" b="b"/>
              <a:pathLst>
                <a:path w="3417" h="1963" extrusionOk="0">
                  <a:moveTo>
                    <a:pt x="2464" y="1"/>
                  </a:moveTo>
                  <a:cubicBezTo>
                    <a:pt x="2414" y="1"/>
                    <a:pt x="2364" y="12"/>
                    <a:pt x="2327" y="34"/>
                  </a:cubicBezTo>
                  <a:lnTo>
                    <a:pt x="76" y="1333"/>
                  </a:lnTo>
                  <a:cubicBezTo>
                    <a:pt x="0" y="1377"/>
                    <a:pt x="0" y="1448"/>
                    <a:pt x="76" y="1492"/>
                  </a:cubicBezTo>
                  <a:lnTo>
                    <a:pt x="891" y="1963"/>
                  </a:lnTo>
                  <a:lnTo>
                    <a:pt x="3417" y="505"/>
                  </a:lnTo>
                  <a:lnTo>
                    <a:pt x="2600" y="34"/>
                  </a:lnTo>
                  <a:cubicBezTo>
                    <a:pt x="2563" y="12"/>
                    <a:pt x="2513"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981;p46">
              <a:extLst>
                <a:ext uri="{FF2B5EF4-FFF2-40B4-BE49-F238E27FC236}">
                  <a16:creationId xmlns:a16="http://schemas.microsoft.com/office/drawing/2014/main" id="{2BABD036-E8C1-D11C-7FD1-7A7EBB8F17AC}"/>
                </a:ext>
              </a:extLst>
            </p:cNvPr>
            <p:cNvSpPr/>
            <p:nvPr/>
          </p:nvSpPr>
          <p:spPr>
            <a:xfrm>
              <a:off x="8522988" y="4603306"/>
              <a:ext cx="84387" cy="46340"/>
            </a:xfrm>
            <a:custGeom>
              <a:avLst/>
              <a:gdLst/>
              <a:ahLst/>
              <a:cxnLst/>
              <a:rect l="l" t="t" r="r" b="b"/>
              <a:pathLst>
                <a:path w="1679" h="922" extrusionOk="0">
                  <a:moveTo>
                    <a:pt x="1225" y="0"/>
                  </a:moveTo>
                  <a:lnTo>
                    <a:pt x="1" y="706"/>
                  </a:lnTo>
                  <a:lnTo>
                    <a:pt x="318" y="890"/>
                  </a:lnTo>
                  <a:cubicBezTo>
                    <a:pt x="356" y="911"/>
                    <a:pt x="406" y="922"/>
                    <a:pt x="455" y="922"/>
                  </a:cubicBezTo>
                  <a:cubicBezTo>
                    <a:pt x="505" y="922"/>
                    <a:pt x="554" y="911"/>
                    <a:pt x="592" y="890"/>
                  </a:cubicBezTo>
                  <a:lnTo>
                    <a:pt x="1679" y="261"/>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982;p46">
              <a:extLst>
                <a:ext uri="{FF2B5EF4-FFF2-40B4-BE49-F238E27FC236}">
                  <a16:creationId xmlns:a16="http://schemas.microsoft.com/office/drawing/2014/main" id="{B27AB796-2601-6517-9D60-1AAC36780108}"/>
                </a:ext>
              </a:extLst>
            </p:cNvPr>
            <p:cNvSpPr/>
            <p:nvPr/>
          </p:nvSpPr>
          <p:spPr>
            <a:xfrm>
              <a:off x="8588426" y="4565460"/>
              <a:ext cx="81270" cy="48802"/>
            </a:xfrm>
            <a:custGeom>
              <a:avLst/>
              <a:gdLst/>
              <a:ahLst/>
              <a:cxnLst/>
              <a:rect l="l" t="t" r="r" b="b"/>
              <a:pathLst>
                <a:path w="1617" h="971" extrusionOk="0">
                  <a:moveTo>
                    <a:pt x="1224" y="1"/>
                  </a:moveTo>
                  <a:lnTo>
                    <a:pt x="0" y="708"/>
                  </a:lnTo>
                  <a:lnTo>
                    <a:pt x="454" y="970"/>
                  </a:lnTo>
                  <a:lnTo>
                    <a:pt x="1541" y="342"/>
                  </a:lnTo>
                  <a:cubicBezTo>
                    <a:pt x="1616" y="299"/>
                    <a:pt x="1616" y="228"/>
                    <a:pt x="1541" y="185"/>
                  </a:cubicBezTo>
                  <a:lnTo>
                    <a:pt x="1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983;p46">
              <a:extLst>
                <a:ext uri="{FF2B5EF4-FFF2-40B4-BE49-F238E27FC236}">
                  <a16:creationId xmlns:a16="http://schemas.microsoft.com/office/drawing/2014/main" id="{3C818A53-263B-C78B-B1CC-6F8AB4020E3F}"/>
                </a:ext>
              </a:extLst>
            </p:cNvPr>
            <p:cNvSpPr/>
            <p:nvPr/>
          </p:nvSpPr>
          <p:spPr>
            <a:xfrm>
              <a:off x="7817689" y="3755219"/>
              <a:ext cx="733595" cy="825470"/>
            </a:xfrm>
            <a:custGeom>
              <a:avLst/>
              <a:gdLst/>
              <a:ahLst/>
              <a:cxnLst/>
              <a:rect l="l" t="t" r="r" b="b"/>
              <a:pathLst>
                <a:path w="14596" h="16424" extrusionOk="0">
                  <a:moveTo>
                    <a:pt x="11877" y="0"/>
                  </a:moveTo>
                  <a:cubicBezTo>
                    <a:pt x="11848" y="0"/>
                    <a:pt x="11823" y="8"/>
                    <a:pt x="11802" y="23"/>
                  </a:cubicBezTo>
                  <a:cubicBezTo>
                    <a:pt x="11802" y="23"/>
                    <a:pt x="11802" y="23"/>
                    <a:pt x="11802" y="23"/>
                  </a:cubicBezTo>
                  <a:cubicBezTo>
                    <a:pt x="11799" y="23"/>
                    <a:pt x="95" y="6787"/>
                    <a:pt x="95" y="6787"/>
                  </a:cubicBezTo>
                  <a:cubicBezTo>
                    <a:pt x="28" y="6827"/>
                    <a:pt x="1" y="6933"/>
                    <a:pt x="36" y="7065"/>
                  </a:cubicBezTo>
                  <a:lnTo>
                    <a:pt x="2384" y="16071"/>
                  </a:lnTo>
                  <a:cubicBezTo>
                    <a:pt x="2431" y="16255"/>
                    <a:pt x="2652" y="16423"/>
                    <a:pt x="2829" y="16423"/>
                  </a:cubicBezTo>
                  <a:cubicBezTo>
                    <a:pt x="2858" y="16423"/>
                    <a:pt x="2886" y="16419"/>
                    <a:pt x="2912" y="16409"/>
                  </a:cubicBezTo>
                  <a:lnTo>
                    <a:pt x="2983" y="16369"/>
                  </a:lnTo>
                  <a:lnTo>
                    <a:pt x="1183" y="8746"/>
                  </a:lnTo>
                  <a:lnTo>
                    <a:pt x="12323" y="2306"/>
                  </a:lnTo>
                  <a:lnTo>
                    <a:pt x="12183" y="1524"/>
                  </a:lnTo>
                  <a:lnTo>
                    <a:pt x="14196" y="9245"/>
                  </a:lnTo>
                  <a:cubicBezTo>
                    <a:pt x="14244" y="9430"/>
                    <a:pt x="14393" y="9599"/>
                    <a:pt x="14529" y="9620"/>
                  </a:cubicBezTo>
                  <a:lnTo>
                    <a:pt x="14596" y="9503"/>
                  </a:lnTo>
                  <a:lnTo>
                    <a:pt x="12062" y="58"/>
                  </a:lnTo>
                  <a:lnTo>
                    <a:pt x="11905" y="2"/>
                  </a:lnTo>
                  <a:cubicBezTo>
                    <a:pt x="11896" y="1"/>
                    <a:pt x="11886" y="0"/>
                    <a:pt x="1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984;p46">
              <a:extLst>
                <a:ext uri="{FF2B5EF4-FFF2-40B4-BE49-F238E27FC236}">
                  <a16:creationId xmlns:a16="http://schemas.microsoft.com/office/drawing/2014/main" id="{5849915F-FFA9-7F4C-CC51-0E25C4E1401D}"/>
                </a:ext>
              </a:extLst>
            </p:cNvPr>
            <p:cNvSpPr/>
            <p:nvPr/>
          </p:nvSpPr>
          <p:spPr>
            <a:xfrm>
              <a:off x="7833320" y="3757631"/>
              <a:ext cx="718969" cy="822957"/>
            </a:xfrm>
            <a:custGeom>
              <a:avLst/>
              <a:gdLst/>
              <a:ahLst/>
              <a:cxnLst/>
              <a:rect l="l" t="t" r="r" b="b"/>
              <a:pathLst>
                <a:path w="14305" h="16374" extrusionOk="0">
                  <a:moveTo>
                    <a:pt x="11691" y="0"/>
                  </a:moveTo>
                  <a:cubicBezTo>
                    <a:pt x="11663" y="0"/>
                    <a:pt x="11635" y="7"/>
                    <a:pt x="11609" y="22"/>
                  </a:cubicBezTo>
                  <a:lnTo>
                    <a:pt x="117" y="6664"/>
                  </a:lnTo>
                  <a:cubicBezTo>
                    <a:pt x="39" y="6709"/>
                    <a:pt x="1" y="6800"/>
                    <a:pt x="23" y="6888"/>
                  </a:cubicBezTo>
                  <a:lnTo>
                    <a:pt x="2480" y="16312"/>
                  </a:lnTo>
                  <a:cubicBezTo>
                    <a:pt x="2490" y="16349"/>
                    <a:pt x="2524" y="16373"/>
                    <a:pt x="2560" y="16373"/>
                  </a:cubicBezTo>
                  <a:cubicBezTo>
                    <a:pt x="2574" y="16373"/>
                    <a:pt x="2588" y="16370"/>
                    <a:pt x="2601" y="16362"/>
                  </a:cubicBezTo>
                  <a:lnTo>
                    <a:pt x="14199" y="9659"/>
                  </a:lnTo>
                  <a:cubicBezTo>
                    <a:pt x="14270" y="9618"/>
                    <a:pt x="14305" y="9535"/>
                    <a:pt x="14285" y="9455"/>
                  </a:cubicBezTo>
                  <a:lnTo>
                    <a:pt x="11852" y="124"/>
                  </a:lnTo>
                  <a:cubicBezTo>
                    <a:pt x="11832" y="48"/>
                    <a:pt x="11763" y="0"/>
                    <a:pt x="11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985;p46">
              <a:extLst>
                <a:ext uri="{FF2B5EF4-FFF2-40B4-BE49-F238E27FC236}">
                  <a16:creationId xmlns:a16="http://schemas.microsoft.com/office/drawing/2014/main" id="{797EB913-7C5E-CAE8-55D7-F3668B2223AF}"/>
                </a:ext>
              </a:extLst>
            </p:cNvPr>
            <p:cNvSpPr/>
            <p:nvPr/>
          </p:nvSpPr>
          <p:spPr>
            <a:xfrm>
              <a:off x="7860259" y="3789596"/>
              <a:ext cx="664990" cy="756815"/>
            </a:xfrm>
            <a:custGeom>
              <a:avLst/>
              <a:gdLst/>
              <a:ahLst/>
              <a:cxnLst/>
              <a:rect l="l" t="t" r="r" b="b"/>
              <a:pathLst>
                <a:path w="13231" h="15058" extrusionOk="0">
                  <a:moveTo>
                    <a:pt x="10957" y="1"/>
                  </a:moveTo>
                  <a:lnTo>
                    <a:pt x="10863" y="56"/>
                  </a:lnTo>
                  <a:lnTo>
                    <a:pt x="1" y="6336"/>
                  </a:lnTo>
                  <a:lnTo>
                    <a:pt x="2244" y="14941"/>
                  </a:lnTo>
                  <a:lnTo>
                    <a:pt x="2274" y="15057"/>
                  </a:lnTo>
                  <a:lnTo>
                    <a:pt x="13231" y="8721"/>
                  </a:lnTo>
                  <a:lnTo>
                    <a:pt x="10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986;p46">
              <a:extLst>
                <a:ext uri="{FF2B5EF4-FFF2-40B4-BE49-F238E27FC236}">
                  <a16:creationId xmlns:a16="http://schemas.microsoft.com/office/drawing/2014/main" id="{462B9B61-F2F7-27B5-FB38-31FE15EB549A}"/>
                </a:ext>
              </a:extLst>
            </p:cNvPr>
            <p:cNvSpPr/>
            <p:nvPr/>
          </p:nvSpPr>
          <p:spPr>
            <a:xfrm>
              <a:off x="7860259" y="3792411"/>
              <a:ext cx="658708" cy="748170"/>
            </a:xfrm>
            <a:custGeom>
              <a:avLst/>
              <a:gdLst/>
              <a:ahLst/>
              <a:cxnLst/>
              <a:rect l="l" t="t" r="r" b="b"/>
              <a:pathLst>
                <a:path w="13106" h="14886" extrusionOk="0">
                  <a:moveTo>
                    <a:pt x="10863" y="0"/>
                  </a:moveTo>
                  <a:lnTo>
                    <a:pt x="1" y="6280"/>
                  </a:lnTo>
                  <a:lnTo>
                    <a:pt x="2244" y="14885"/>
                  </a:lnTo>
                  <a:lnTo>
                    <a:pt x="13106" y="8605"/>
                  </a:lnTo>
                  <a:lnTo>
                    <a:pt x="10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987;p46">
              <a:extLst>
                <a:ext uri="{FF2B5EF4-FFF2-40B4-BE49-F238E27FC236}">
                  <a16:creationId xmlns:a16="http://schemas.microsoft.com/office/drawing/2014/main" id="{34F4CBA0-4FA7-20BD-5EE6-EA89396F3B27}"/>
                </a:ext>
              </a:extLst>
            </p:cNvPr>
            <p:cNvSpPr/>
            <p:nvPr/>
          </p:nvSpPr>
          <p:spPr>
            <a:xfrm>
              <a:off x="8371655" y="4520779"/>
              <a:ext cx="165305" cy="158972"/>
            </a:xfrm>
            <a:custGeom>
              <a:avLst/>
              <a:gdLst/>
              <a:ahLst/>
              <a:cxnLst/>
              <a:rect l="l" t="t" r="r" b="b"/>
              <a:pathLst>
                <a:path w="3289" h="3163" extrusionOk="0">
                  <a:moveTo>
                    <a:pt x="238" y="1"/>
                  </a:moveTo>
                  <a:cubicBezTo>
                    <a:pt x="95" y="1"/>
                    <a:pt x="9" y="116"/>
                    <a:pt x="5" y="286"/>
                  </a:cubicBezTo>
                  <a:cubicBezTo>
                    <a:pt x="1" y="431"/>
                    <a:pt x="319" y="1015"/>
                    <a:pt x="445" y="1202"/>
                  </a:cubicBezTo>
                  <a:cubicBezTo>
                    <a:pt x="795" y="1720"/>
                    <a:pt x="1188" y="2432"/>
                    <a:pt x="2240" y="3162"/>
                  </a:cubicBezTo>
                  <a:cubicBezTo>
                    <a:pt x="3289" y="2853"/>
                    <a:pt x="3149" y="2232"/>
                    <a:pt x="1302" y="918"/>
                  </a:cubicBezTo>
                  <a:cubicBezTo>
                    <a:pt x="514" y="103"/>
                    <a:pt x="515" y="76"/>
                    <a:pt x="352" y="22"/>
                  </a:cubicBezTo>
                  <a:cubicBezTo>
                    <a:pt x="311" y="8"/>
                    <a:pt x="273" y="1"/>
                    <a:pt x="2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988;p46">
              <a:extLst>
                <a:ext uri="{FF2B5EF4-FFF2-40B4-BE49-F238E27FC236}">
                  <a16:creationId xmlns:a16="http://schemas.microsoft.com/office/drawing/2014/main" id="{25C63428-7008-89A2-CCD2-301A958FED3E}"/>
                </a:ext>
              </a:extLst>
            </p:cNvPr>
            <p:cNvSpPr/>
            <p:nvPr/>
          </p:nvSpPr>
          <p:spPr>
            <a:xfrm>
              <a:off x="8231681" y="4539274"/>
              <a:ext cx="194456" cy="91222"/>
            </a:xfrm>
            <a:custGeom>
              <a:avLst/>
              <a:gdLst/>
              <a:ahLst/>
              <a:cxnLst/>
              <a:rect l="l" t="t" r="r" b="b"/>
              <a:pathLst>
                <a:path w="3869" h="1815" extrusionOk="0">
                  <a:moveTo>
                    <a:pt x="375" y="0"/>
                  </a:moveTo>
                  <a:cubicBezTo>
                    <a:pt x="244" y="0"/>
                    <a:pt x="148" y="63"/>
                    <a:pt x="101" y="156"/>
                  </a:cubicBezTo>
                  <a:cubicBezTo>
                    <a:pt x="1" y="349"/>
                    <a:pt x="121" y="668"/>
                    <a:pt x="604" y="790"/>
                  </a:cubicBezTo>
                  <a:lnTo>
                    <a:pt x="1553" y="943"/>
                  </a:lnTo>
                  <a:lnTo>
                    <a:pt x="2817" y="1399"/>
                  </a:lnTo>
                  <a:lnTo>
                    <a:pt x="2894" y="1430"/>
                  </a:lnTo>
                  <a:lnTo>
                    <a:pt x="3869" y="1815"/>
                  </a:lnTo>
                  <a:lnTo>
                    <a:pt x="3848" y="1695"/>
                  </a:lnTo>
                  <a:lnTo>
                    <a:pt x="3721" y="997"/>
                  </a:lnTo>
                  <a:lnTo>
                    <a:pt x="3658" y="647"/>
                  </a:lnTo>
                  <a:cubicBezTo>
                    <a:pt x="3584" y="548"/>
                    <a:pt x="2676" y="346"/>
                    <a:pt x="2676" y="346"/>
                  </a:cubicBezTo>
                  <a:lnTo>
                    <a:pt x="1549" y="82"/>
                  </a:lnTo>
                  <a:lnTo>
                    <a:pt x="388" y="1"/>
                  </a:lnTo>
                  <a:cubicBezTo>
                    <a:pt x="384" y="0"/>
                    <a:pt x="379"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989;p46">
              <a:extLst>
                <a:ext uri="{FF2B5EF4-FFF2-40B4-BE49-F238E27FC236}">
                  <a16:creationId xmlns:a16="http://schemas.microsoft.com/office/drawing/2014/main" id="{C14005C0-A736-FEAF-B19D-DA0DD76CC6D6}"/>
                </a:ext>
              </a:extLst>
            </p:cNvPr>
            <p:cNvSpPr/>
            <p:nvPr/>
          </p:nvSpPr>
          <p:spPr>
            <a:xfrm>
              <a:off x="8231681" y="4547065"/>
              <a:ext cx="219485" cy="80969"/>
            </a:xfrm>
            <a:custGeom>
              <a:avLst/>
              <a:gdLst/>
              <a:ahLst/>
              <a:cxnLst/>
              <a:rect l="l" t="t" r="r" b="b"/>
              <a:pathLst>
                <a:path w="4367" h="1611" extrusionOk="0">
                  <a:moveTo>
                    <a:pt x="101" y="1"/>
                  </a:moveTo>
                  <a:lnTo>
                    <a:pt x="101" y="1"/>
                  </a:lnTo>
                  <a:cubicBezTo>
                    <a:pt x="1" y="194"/>
                    <a:pt x="121" y="513"/>
                    <a:pt x="604" y="635"/>
                  </a:cubicBezTo>
                  <a:lnTo>
                    <a:pt x="2894" y="1275"/>
                  </a:lnTo>
                  <a:lnTo>
                    <a:pt x="3848" y="1540"/>
                  </a:lnTo>
                  <a:lnTo>
                    <a:pt x="4100" y="1610"/>
                  </a:lnTo>
                  <a:lnTo>
                    <a:pt x="4367" y="991"/>
                  </a:lnTo>
                  <a:cubicBezTo>
                    <a:pt x="4146" y="938"/>
                    <a:pt x="3929" y="889"/>
                    <a:pt x="3721" y="842"/>
                  </a:cubicBezTo>
                  <a:cubicBezTo>
                    <a:pt x="3086" y="696"/>
                    <a:pt x="2546" y="563"/>
                    <a:pt x="2330" y="357"/>
                  </a:cubicBezTo>
                  <a:cubicBezTo>
                    <a:pt x="2309" y="357"/>
                    <a:pt x="2290" y="357"/>
                    <a:pt x="2270" y="357"/>
                  </a:cubicBezTo>
                  <a:cubicBezTo>
                    <a:pt x="1797" y="357"/>
                    <a:pt x="1557" y="303"/>
                    <a:pt x="1315" y="144"/>
                  </a:cubicBezTo>
                  <a:cubicBezTo>
                    <a:pt x="1226" y="158"/>
                    <a:pt x="1132" y="165"/>
                    <a:pt x="1034" y="165"/>
                  </a:cubicBezTo>
                  <a:cubicBezTo>
                    <a:pt x="713" y="165"/>
                    <a:pt x="362" y="95"/>
                    <a:pt x="10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990;p46">
              <a:extLst>
                <a:ext uri="{FF2B5EF4-FFF2-40B4-BE49-F238E27FC236}">
                  <a16:creationId xmlns:a16="http://schemas.microsoft.com/office/drawing/2014/main" id="{04F812D3-C0B5-664A-73C5-39E033A613AE}"/>
                </a:ext>
              </a:extLst>
            </p:cNvPr>
            <p:cNvSpPr/>
            <p:nvPr/>
          </p:nvSpPr>
          <p:spPr>
            <a:xfrm>
              <a:off x="8191372" y="4558122"/>
              <a:ext cx="223104" cy="112582"/>
            </a:xfrm>
            <a:custGeom>
              <a:avLst/>
              <a:gdLst/>
              <a:ahLst/>
              <a:cxnLst/>
              <a:rect l="l" t="t" r="r" b="b"/>
              <a:pathLst>
                <a:path w="4439" h="2240" extrusionOk="0">
                  <a:moveTo>
                    <a:pt x="1645" y="1"/>
                  </a:moveTo>
                  <a:lnTo>
                    <a:pt x="340" y="10"/>
                  </a:lnTo>
                  <a:cubicBezTo>
                    <a:pt x="224" y="14"/>
                    <a:pt x="141" y="75"/>
                    <a:pt x="99" y="160"/>
                  </a:cubicBezTo>
                  <a:cubicBezTo>
                    <a:pt x="0" y="365"/>
                    <a:pt x="137" y="714"/>
                    <a:pt x="627" y="809"/>
                  </a:cubicBezTo>
                  <a:lnTo>
                    <a:pt x="1531" y="897"/>
                  </a:lnTo>
                  <a:lnTo>
                    <a:pt x="2767" y="1274"/>
                  </a:lnTo>
                  <a:lnTo>
                    <a:pt x="3643" y="1834"/>
                  </a:lnTo>
                  <a:lnTo>
                    <a:pt x="4276" y="2239"/>
                  </a:lnTo>
                  <a:lnTo>
                    <a:pt x="4297" y="2039"/>
                  </a:lnTo>
                  <a:lnTo>
                    <a:pt x="4380" y="1285"/>
                  </a:lnTo>
                  <a:lnTo>
                    <a:pt x="4439" y="753"/>
                  </a:lnTo>
                  <a:cubicBezTo>
                    <a:pt x="4359" y="656"/>
                    <a:pt x="3056" y="318"/>
                    <a:pt x="3052" y="318"/>
                  </a:cubicBezTo>
                  <a:cubicBezTo>
                    <a:pt x="3052" y="318"/>
                    <a:pt x="3052" y="318"/>
                    <a:pt x="3052" y="318"/>
                  </a:cubicBezTo>
                  <a:lnTo>
                    <a:pt x="16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991;p46">
              <a:extLst>
                <a:ext uri="{FF2B5EF4-FFF2-40B4-BE49-F238E27FC236}">
                  <a16:creationId xmlns:a16="http://schemas.microsoft.com/office/drawing/2014/main" id="{C49A4669-BE2A-1B31-CEB2-39E5872B164B}"/>
                </a:ext>
              </a:extLst>
            </p:cNvPr>
            <p:cNvSpPr/>
            <p:nvPr/>
          </p:nvSpPr>
          <p:spPr>
            <a:xfrm>
              <a:off x="8191372" y="4566163"/>
              <a:ext cx="231849" cy="95142"/>
            </a:xfrm>
            <a:custGeom>
              <a:avLst/>
              <a:gdLst/>
              <a:ahLst/>
              <a:cxnLst/>
              <a:rect l="l" t="t" r="r" b="b"/>
              <a:pathLst>
                <a:path w="4613" h="1893" extrusionOk="0">
                  <a:moveTo>
                    <a:pt x="99" y="0"/>
                  </a:moveTo>
                  <a:cubicBezTo>
                    <a:pt x="0" y="205"/>
                    <a:pt x="137" y="554"/>
                    <a:pt x="627" y="649"/>
                  </a:cubicBezTo>
                  <a:lnTo>
                    <a:pt x="1531" y="737"/>
                  </a:lnTo>
                  <a:lnTo>
                    <a:pt x="2767" y="1113"/>
                  </a:lnTo>
                  <a:lnTo>
                    <a:pt x="3643" y="1674"/>
                  </a:lnTo>
                  <a:lnTo>
                    <a:pt x="4297" y="1879"/>
                  </a:lnTo>
                  <a:lnTo>
                    <a:pt x="4342" y="1892"/>
                  </a:lnTo>
                  <a:lnTo>
                    <a:pt x="4612" y="1187"/>
                  </a:lnTo>
                  <a:cubicBezTo>
                    <a:pt x="4535" y="1166"/>
                    <a:pt x="4457" y="1146"/>
                    <a:pt x="4380" y="1125"/>
                  </a:cubicBezTo>
                  <a:cubicBezTo>
                    <a:pt x="3530" y="904"/>
                    <a:pt x="2752" y="732"/>
                    <a:pt x="2475" y="445"/>
                  </a:cubicBezTo>
                  <a:cubicBezTo>
                    <a:pt x="1938" y="445"/>
                    <a:pt x="1678" y="384"/>
                    <a:pt x="1412" y="193"/>
                  </a:cubicBezTo>
                  <a:cubicBezTo>
                    <a:pt x="1323" y="208"/>
                    <a:pt x="1227" y="215"/>
                    <a:pt x="1129" y="215"/>
                  </a:cubicBezTo>
                  <a:cubicBezTo>
                    <a:pt x="727" y="215"/>
                    <a:pt x="289" y="103"/>
                    <a:pt x="9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992;p46">
              <a:extLst>
                <a:ext uri="{FF2B5EF4-FFF2-40B4-BE49-F238E27FC236}">
                  <a16:creationId xmlns:a16="http://schemas.microsoft.com/office/drawing/2014/main" id="{21EDD2C2-AD7E-0D7E-52EC-BB3F7FA3096E}"/>
                </a:ext>
              </a:extLst>
            </p:cNvPr>
            <p:cNvSpPr/>
            <p:nvPr/>
          </p:nvSpPr>
          <p:spPr>
            <a:xfrm>
              <a:off x="8157497" y="4578628"/>
              <a:ext cx="209986" cy="109919"/>
            </a:xfrm>
            <a:custGeom>
              <a:avLst/>
              <a:gdLst/>
              <a:ahLst/>
              <a:cxnLst/>
              <a:rect l="l" t="t" r="r" b="b"/>
              <a:pathLst>
                <a:path w="4178" h="2187" extrusionOk="0">
                  <a:moveTo>
                    <a:pt x="1551" y="0"/>
                  </a:moveTo>
                  <a:lnTo>
                    <a:pt x="326" y="6"/>
                  </a:lnTo>
                  <a:cubicBezTo>
                    <a:pt x="91" y="16"/>
                    <a:pt x="1" y="275"/>
                    <a:pt x="137" y="496"/>
                  </a:cubicBezTo>
                  <a:cubicBezTo>
                    <a:pt x="212" y="622"/>
                    <a:pt x="362" y="736"/>
                    <a:pt x="600" y="784"/>
                  </a:cubicBezTo>
                  <a:lnTo>
                    <a:pt x="1449" y="873"/>
                  </a:lnTo>
                  <a:lnTo>
                    <a:pt x="2610" y="1243"/>
                  </a:lnTo>
                  <a:lnTo>
                    <a:pt x="3960" y="2140"/>
                  </a:lnTo>
                  <a:lnTo>
                    <a:pt x="4031" y="2187"/>
                  </a:lnTo>
                  <a:lnTo>
                    <a:pt x="4044" y="2052"/>
                  </a:lnTo>
                  <a:lnTo>
                    <a:pt x="4106" y="1440"/>
                  </a:lnTo>
                  <a:lnTo>
                    <a:pt x="4177" y="741"/>
                  </a:lnTo>
                  <a:cubicBezTo>
                    <a:pt x="4101" y="648"/>
                    <a:pt x="2872" y="314"/>
                    <a:pt x="2872" y="314"/>
                  </a:cubicBezTo>
                  <a:lnTo>
                    <a:pt x="1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993;p46">
              <a:extLst>
                <a:ext uri="{FF2B5EF4-FFF2-40B4-BE49-F238E27FC236}">
                  <a16:creationId xmlns:a16="http://schemas.microsoft.com/office/drawing/2014/main" id="{BDB51DB3-275C-4ED3-1D7B-884B8950AC7F}"/>
                </a:ext>
              </a:extLst>
            </p:cNvPr>
            <p:cNvSpPr/>
            <p:nvPr/>
          </p:nvSpPr>
          <p:spPr>
            <a:xfrm>
              <a:off x="8164332" y="4603507"/>
              <a:ext cx="220340" cy="82678"/>
            </a:xfrm>
            <a:custGeom>
              <a:avLst/>
              <a:gdLst/>
              <a:ahLst/>
              <a:cxnLst/>
              <a:rect l="l" t="t" r="r" b="b"/>
              <a:pathLst>
                <a:path w="4384" h="1645" extrusionOk="0">
                  <a:moveTo>
                    <a:pt x="1" y="1"/>
                  </a:moveTo>
                  <a:cubicBezTo>
                    <a:pt x="76" y="127"/>
                    <a:pt x="226" y="241"/>
                    <a:pt x="464" y="289"/>
                  </a:cubicBezTo>
                  <a:lnTo>
                    <a:pt x="1313" y="378"/>
                  </a:lnTo>
                  <a:lnTo>
                    <a:pt x="2474" y="748"/>
                  </a:lnTo>
                  <a:lnTo>
                    <a:pt x="3825" y="1645"/>
                  </a:lnTo>
                  <a:lnTo>
                    <a:pt x="3908" y="1557"/>
                  </a:lnTo>
                  <a:lnTo>
                    <a:pt x="4384" y="1060"/>
                  </a:lnTo>
                  <a:cubicBezTo>
                    <a:pt x="4245" y="1021"/>
                    <a:pt x="4107" y="983"/>
                    <a:pt x="3970" y="945"/>
                  </a:cubicBezTo>
                  <a:cubicBezTo>
                    <a:pt x="3269" y="753"/>
                    <a:pt x="2620" y="573"/>
                    <a:pt x="2389" y="326"/>
                  </a:cubicBezTo>
                  <a:cubicBezTo>
                    <a:pt x="1906" y="324"/>
                    <a:pt x="1455" y="255"/>
                    <a:pt x="1062" y="66"/>
                  </a:cubicBezTo>
                  <a:cubicBezTo>
                    <a:pt x="911" y="92"/>
                    <a:pt x="763" y="106"/>
                    <a:pt x="618" y="106"/>
                  </a:cubicBezTo>
                  <a:cubicBezTo>
                    <a:pt x="403" y="106"/>
                    <a:pt x="196" y="74"/>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994;p46">
              <a:extLst>
                <a:ext uri="{FF2B5EF4-FFF2-40B4-BE49-F238E27FC236}">
                  <a16:creationId xmlns:a16="http://schemas.microsoft.com/office/drawing/2014/main" id="{AFA194D2-5B9B-BC39-378B-7230D580FF97}"/>
                </a:ext>
              </a:extLst>
            </p:cNvPr>
            <p:cNvSpPr/>
            <p:nvPr/>
          </p:nvSpPr>
          <p:spPr>
            <a:xfrm>
              <a:off x="8313856" y="4571742"/>
              <a:ext cx="338200" cy="264016"/>
            </a:xfrm>
            <a:custGeom>
              <a:avLst/>
              <a:gdLst/>
              <a:ahLst/>
              <a:cxnLst/>
              <a:rect l="l" t="t" r="r" b="b"/>
              <a:pathLst>
                <a:path w="6729" h="5253" extrusionOk="0">
                  <a:moveTo>
                    <a:pt x="2023" y="1"/>
                  </a:moveTo>
                  <a:cubicBezTo>
                    <a:pt x="1079" y="29"/>
                    <a:pt x="730" y="847"/>
                    <a:pt x="188" y="1406"/>
                  </a:cubicBezTo>
                  <a:cubicBezTo>
                    <a:pt x="185" y="1424"/>
                    <a:pt x="181" y="1443"/>
                    <a:pt x="177" y="1461"/>
                  </a:cubicBezTo>
                  <a:cubicBezTo>
                    <a:pt x="101" y="1860"/>
                    <a:pt x="58" y="2071"/>
                    <a:pt x="36" y="2191"/>
                  </a:cubicBezTo>
                  <a:cubicBezTo>
                    <a:pt x="1" y="2381"/>
                    <a:pt x="16" y="2360"/>
                    <a:pt x="27" y="2502"/>
                  </a:cubicBezTo>
                  <a:cubicBezTo>
                    <a:pt x="27" y="2502"/>
                    <a:pt x="1315" y="3761"/>
                    <a:pt x="2645" y="3761"/>
                  </a:cubicBezTo>
                  <a:cubicBezTo>
                    <a:pt x="2791" y="3761"/>
                    <a:pt x="2937" y="3746"/>
                    <a:pt x="3082" y="3712"/>
                  </a:cubicBezTo>
                  <a:lnTo>
                    <a:pt x="5412" y="5253"/>
                  </a:lnTo>
                  <a:cubicBezTo>
                    <a:pt x="5360" y="4983"/>
                    <a:pt x="5364" y="4711"/>
                    <a:pt x="5413" y="4459"/>
                  </a:cubicBezTo>
                  <a:cubicBezTo>
                    <a:pt x="5550" y="3713"/>
                    <a:pt x="6046" y="3119"/>
                    <a:pt x="6512" y="3119"/>
                  </a:cubicBezTo>
                  <a:cubicBezTo>
                    <a:pt x="6585" y="3119"/>
                    <a:pt x="6658" y="3134"/>
                    <a:pt x="6728" y="3165"/>
                  </a:cubicBezTo>
                  <a:lnTo>
                    <a:pt x="4611" y="2044"/>
                  </a:lnTo>
                  <a:cubicBezTo>
                    <a:pt x="4234" y="1330"/>
                    <a:pt x="3193" y="400"/>
                    <a:pt x="2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995;p46">
              <a:extLst>
                <a:ext uri="{FF2B5EF4-FFF2-40B4-BE49-F238E27FC236}">
                  <a16:creationId xmlns:a16="http://schemas.microsoft.com/office/drawing/2014/main" id="{A29C65BE-4731-5201-314E-0A63AF0CD9D4}"/>
                </a:ext>
              </a:extLst>
            </p:cNvPr>
            <p:cNvSpPr/>
            <p:nvPr/>
          </p:nvSpPr>
          <p:spPr>
            <a:xfrm>
              <a:off x="8176194" y="4624113"/>
              <a:ext cx="176212" cy="93936"/>
            </a:xfrm>
            <a:custGeom>
              <a:avLst/>
              <a:gdLst/>
              <a:ahLst/>
              <a:cxnLst/>
              <a:rect l="l" t="t" r="r" b="b"/>
              <a:pathLst>
                <a:path w="3506" h="1869" extrusionOk="0">
                  <a:moveTo>
                    <a:pt x="1264" y="1"/>
                  </a:moveTo>
                  <a:lnTo>
                    <a:pt x="218" y="6"/>
                  </a:lnTo>
                  <a:cubicBezTo>
                    <a:pt x="80" y="12"/>
                    <a:pt x="1" y="115"/>
                    <a:pt x="0" y="240"/>
                  </a:cubicBezTo>
                  <a:cubicBezTo>
                    <a:pt x="0" y="272"/>
                    <a:pt x="6" y="305"/>
                    <a:pt x="15" y="338"/>
                  </a:cubicBezTo>
                  <a:cubicBezTo>
                    <a:pt x="58" y="478"/>
                    <a:pt x="195" y="619"/>
                    <a:pt x="451" y="669"/>
                  </a:cubicBezTo>
                  <a:lnTo>
                    <a:pt x="1176" y="745"/>
                  </a:lnTo>
                  <a:lnTo>
                    <a:pt x="2167" y="1062"/>
                  </a:lnTo>
                  <a:lnTo>
                    <a:pt x="2766" y="1460"/>
                  </a:lnTo>
                  <a:lnTo>
                    <a:pt x="3063" y="1657"/>
                  </a:lnTo>
                  <a:lnTo>
                    <a:pt x="3381" y="1869"/>
                  </a:lnTo>
                  <a:lnTo>
                    <a:pt x="3390" y="1775"/>
                  </a:lnTo>
                  <a:lnTo>
                    <a:pt x="3392" y="1740"/>
                  </a:lnTo>
                  <a:cubicBezTo>
                    <a:pt x="3392" y="1740"/>
                    <a:pt x="3409" y="1585"/>
                    <a:pt x="3409" y="1582"/>
                  </a:cubicBezTo>
                  <a:lnTo>
                    <a:pt x="3506" y="633"/>
                  </a:lnTo>
                  <a:cubicBezTo>
                    <a:pt x="3473" y="593"/>
                    <a:pt x="3189" y="501"/>
                    <a:pt x="2916" y="419"/>
                  </a:cubicBezTo>
                  <a:cubicBezTo>
                    <a:pt x="2649" y="338"/>
                    <a:pt x="2391" y="269"/>
                    <a:pt x="2391" y="269"/>
                  </a:cubicBezTo>
                  <a:lnTo>
                    <a:pt x="1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996;p46">
              <a:extLst>
                <a:ext uri="{FF2B5EF4-FFF2-40B4-BE49-F238E27FC236}">
                  <a16:creationId xmlns:a16="http://schemas.microsoft.com/office/drawing/2014/main" id="{EB162766-F8B6-51B3-D5DD-38C9EF11DC65}"/>
                </a:ext>
              </a:extLst>
            </p:cNvPr>
            <p:cNvSpPr/>
            <p:nvPr/>
          </p:nvSpPr>
          <p:spPr>
            <a:xfrm>
              <a:off x="8176897" y="4641101"/>
              <a:ext cx="409016" cy="194657"/>
            </a:xfrm>
            <a:custGeom>
              <a:avLst/>
              <a:gdLst/>
              <a:ahLst/>
              <a:cxnLst/>
              <a:rect l="l" t="t" r="r" b="b"/>
              <a:pathLst>
                <a:path w="8138" h="3873" extrusionOk="0">
                  <a:moveTo>
                    <a:pt x="1" y="0"/>
                  </a:moveTo>
                  <a:lnTo>
                    <a:pt x="1" y="0"/>
                  </a:lnTo>
                  <a:cubicBezTo>
                    <a:pt x="44" y="140"/>
                    <a:pt x="181" y="281"/>
                    <a:pt x="437" y="331"/>
                  </a:cubicBezTo>
                  <a:lnTo>
                    <a:pt x="1162" y="408"/>
                  </a:lnTo>
                  <a:lnTo>
                    <a:pt x="2153" y="724"/>
                  </a:lnTo>
                  <a:lnTo>
                    <a:pt x="2752" y="1122"/>
                  </a:lnTo>
                  <a:cubicBezTo>
                    <a:pt x="2752" y="1122"/>
                    <a:pt x="4040" y="2381"/>
                    <a:pt x="5370" y="2381"/>
                  </a:cubicBezTo>
                  <a:cubicBezTo>
                    <a:pt x="5516" y="2381"/>
                    <a:pt x="5662" y="2366"/>
                    <a:pt x="5807" y="2332"/>
                  </a:cubicBezTo>
                  <a:lnTo>
                    <a:pt x="8137" y="3873"/>
                  </a:lnTo>
                  <a:cubicBezTo>
                    <a:pt x="8085" y="3603"/>
                    <a:pt x="8089" y="3331"/>
                    <a:pt x="8138" y="3079"/>
                  </a:cubicBezTo>
                  <a:lnTo>
                    <a:pt x="8138" y="3079"/>
                  </a:lnTo>
                  <a:cubicBezTo>
                    <a:pt x="8074" y="3087"/>
                    <a:pt x="8010" y="3090"/>
                    <a:pt x="7946" y="3090"/>
                  </a:cubicBezTo>
                  <a:cubicBezTo>
                    <a:pt x="7082" y="3090"/>
                    <a:pt x="6213" y="2409"/>
                    <a:pt x="6016" y="1771"/>
                  </a:cubicBezTo>
                  <a:cubicBezTo>
                    <a:pt x="5807" y="1818"/>
                    <a:pt x="5595" y="1840"/>
                    <a:pt x="5381" y="1840"/>
                  </a:cubicBezTo>
                  <a:cubicBezTo>
                    <a:pt x="4720" y="1840"/>
                    <a:pt x="4042" y="1624"/>
                    <a:pt x="3395" y="1244"/>
                  </a:cubicBezTo>
                  <a:cubicBezTo>
                    <a:pt x="3180" y="1116"/>
                    <a:pt x="2967" y="973"/>
                    <a:pt x="2761" y="812"/>
                  </a:cubicBezTo>
                  <a:cubicBezTo>
                    <a:pt x="2630" y="711"/>
                    <a:pt x="2503" y="604"/>
                    <a:pt x="2377" y="490"/>
                  </a:cubicBezTo>
                  <a:cubicBezTo>
                    <a:pt x="2293" y="501"/>
                    <a:pt x="2209" y="507"/>
                    <a:pt x="2125" y="507"/>
                  </a:cubicBezTo>
                  <a:cubicBezTo>
                    <a:pt x="1772" y="507"/>
                    <a:pt x="1423" y="407"/>
                    <a:pt x="1158" y="192"/>
                  </a:cubicBezTo>
                  <a:cubicBezTo>
                    <a:pt x="1039" y="242"/>
                    <a:pt x="891" y="268"/>
                    <a:pt x="738" y="268"/>
                  </a:cubicBezTo>
                  <a:cubicBezTo>
                    <a:pt x="463" y="268"/>
                    <a:pt x="171" y="183"/>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997;p46">
              <a:extLst>
                <a:ext uri="{FF2B5EF4-FFF2-40B4-BE49-F238E27FC236}">
                  <a16:creationId xmlns:a16="http://schemas.microsoft.com/office/drawing/2014/main" id="{C7FA1CEF-B847-A27D-C451-932D2F97A649}"/>
                </a:ext>
              </a:extLst>
            </p:cNvPr>
            <p:cNvSpPr/>
            <p:nvPr/>
          </p:nvSpPr>
          <p:spPr>
            <a:xfrm>
              <a:off x="8710156" y="4275610"/>
              <a:ext cx="133641" cy="86497"/>
            </a:xfrm>
            <a:custGeom>
              <a:avLst/>
              <a:gdLst/>
              <a:ahLst/>
              <a:cxnLst/>
              <a:rect l="l" t="t" r="r" b="b"/>
              <a:pathLst>
                <a:path w="2659" h="1721" extrusionOk="0">
                  <a:moveTo>
                    <a:pt x="284" y="0"/>
                  </a:moveTo>
                  <a:cubicBezTo>
                    <a:pt x="201" y="0"/>
                    <a:pt x="134" y="42"/>
                    <a:pt x="94" y="107"/>
                  </a:cubicBezTo>
                  <a:cubicBezTo>
                    <a:pt x="1" y="256"/>
                    <a:pt x="56" y="524"/>
                    <a:pt x="394" y="657"/>
                  </a:cubicBezTo>
                  <a:lnTo>
                    <a:pt x="1067" y="849"/>
                  </a:lnTo>
                  <a:lnTo>
                    <a:pt x="1939" y="1309"/>
                  </a:lnTo>
                  <a:lnTo>
                    <a:pt x="1990" y="1339"/>
                  </a:lnTo>
                  <a:lnTo>
                    <a:pt x="2658" y="1721"/>
                  </a:lnTo>
                  <a:lnTo>
                    <a:pt x="2656" y="1623"/>
                  </a:lnTo>
                  <a:lnTo>
                    <a:pt x="2637" y="1049"/>
                  </a:lnTo>
                  <a:lnTo>
                    <a:pt x="2628" y="762"/>
                  </a:lnTo>
                  <a:cubicBezTo>
                    <a:pt x="2585" y="675"/>
                    <a:pt x="1946" y="447"/>
                    <a:pt x="1946" y="447"/>
                  </a:cubicBezTo>
                  <a:lnTo>
                    <a:pt x="1155" y="151"/>
                  </a:lnTo>
                  <a:lnTo>
                    <a:pt x="319" y="3"/>
                  </a:lnTo>
                  <a:cubicBezTo>
                    <a:pt x="307" y="1"/>
                    <a:pt x="296"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998;p46">
              <a:extLst>
                <a:ext uri="{FF2B5EF4-FFF2-40B4-BE49-F238E27FC236}">
                  <a16:creationId xmlns:a16="http://schemas.microsoft.com/office/drawing/2014/main" id="{27FF646C-F697-7D0C-E7FC-A4367FE9C4BC}"/>
                </a:ext>
              </a:extLst>
            </p:cNvPr>
            <p:cNvSpPr/>
            <p:nvPr/>
          </p:nvSpPr>
          <p:spPr>
            <a:xfrm>
              <a:off x="8710156" y="4280988"/>
              <a:ext cx="155303" cy="80014"/>
            </a:xfrm>
            <a:custGeom>
              <a:avLst/>
              <a:gdLst/>
              <a:ahLst/>
              <a:cxnLst/>
              <a:rect l="l" t="t" r="r" b="b"/>
              <a:pathLst>
                <a:path w="3090" h="1592" extrusionOk="0">
                  <a:moveTo>
                    <a:pt x="94" y="0"/>
                  </a:moveTo>
                  <a:cubicBezTo>
                    <a:pt x="1" y="149"/>
                    <a:pt x="55" y="416"/>
                    <a:pt x="394" y="550"/>
                  </a:cubicBezTo>
                  <a:lnTo>
                    <a:pt x="1989" y="1232"/>
                  </a:lnTo>
                  <a:lnTo>
                    <a:pt x="2656" y="1516"/>
                  </a:lnTo>
                  <a:lnTo>
                    <a:pt x="2830" y="1591"/>
                  </a:lnTo>
                  <a:lnTo>
                    <a:pt x="3089" y="1108"/>
                  </a:lnTo>
                  <a:cubicBezTo>
                    <a:pt x="2936" y="1051"/>
                    <a:pt x="2783" y="996"/>
                    <a:pt x="2637" y="942"/>
                  </a:cubicBezTo>
                  <a:cubicBezTo>
                    <a:pt x="2191" y="777"/>
                    <a:pt x="1811" y="631"/>
                    <a:pt x="1676" y="450"/>
                  </a:cubicBezTo>
                  <a:cubicBezTo>
                    <a:pt x="1302" y="415"/>
                    <a:pt x="1127" y="356"/>
                    <a:pt x="961" y="203"/>
                  </a:cubicBezTo>
                  <a:cubicBezTo>
                    <a:pt x="935" y="205"/>
                    <a:pt x="909" y="206"/>
                    <a:pt x="882" y="206"/>
                  </a:cubicBezTo>
                  <a:cubicBezTo>
                    <a:pt x="616" y="206"/>
                    <a:pt x="307" y="113"/>
                    <a:pt x="94"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999;p46">
              <a:extLst>
                <a:ext uri="{FF2B5EF4-FFF2-40B4-BE49-F238E27FC236}">
                  <a16:creationId xmlns:a16="http://schemas.microsoft.com/office/drawing/2014/main" id="{49F7D280-2EFD-2067-5E8E-69A232C57BCF}"/>
                </a:ext>
              </a:extLst>
            </p:cNvPr>
            <p:cNvSpPr/>
            <p:nvPr/>
          </p:nvSpPr>
          <p:spPr>
            <a:xfrm>
              <a:off x="8653462" y="4282044"/>
              <a:ext cx="179127" cy="107205"/>
            </a:xfrm>
            <a:custGeom>
              <a:avLst/>
              <a:gdLst/>
              <a:ahLst/>
              <a:cxnLst/>
              <a:rect l="l" t="t" r="r" b="b"/>
              <a:pathLst>
                <a:path w="3564" h="2133" extrusionOk="0">
                  <a:moveTo>
                    <a:pt x="306" y="0"/>
                  </a:moveTo>
                  <a:cubicBezTo>
                    <a:pt x="217" y="0"/>
                    <a:pt x="147" y="43"/>
                    <a:pt x="105" y="109"/>
                  </a:cubicBezTo>
                  <a:cubicBezTo>
                    <a:pt x="0" y="270"/>
                    <a:pt x="72" y="568"/>
                    <a:pt x="459" y="682"/>
                  </a:cubicBezTo>
                  <a:lnTo>
                    <a:pt x="1183" y="822"/>
                  </a:lnTo>
                  <a:lnTo>
                    <a:pt x="2142" y="1224"/>
                  </a:lnTo>
                  <a:lnTo>
                    <a:pt x="2788" y="1751"/>
                  </a:lnTo>
                  <a:lnTo>
                    <a:pt x="3256" y="2132"/>
                  </a:lnTo>
                  <a:lnTo>
                    <a:pt x="3297" y="1968"/>
                  </a:lnTo>
                  <a:lnTo>
                    <a:pt x="3453" y="1352"/>
                  </a:lnTo>
                  <a:lnTo>
                    <a:pt x="3563" y="916"/>
                  </a:lnTo>
                  <a:cubicBezTo>
                    <a:pt x="3509" y="831"/>
                    <a:pt x="2490" y="456"/>
                    <a:pt x="2487" y="456"/>
                  </a:cubicBezTo>
                  <a:cubicBezTo>
                    <a:pt x="2487" y="456"/>
                    <a:pt x="2487" y="456"/>
                    <a:pt x="2487" y="456"/>
                  </a:cubicBezTo>
                  <a:lnTo>
                    <a:pt x="1381" y="90"/>
                  </a:lnTo>
                  <a:lnTo>
                    <a:pt x="319" y="1"/>
                  </a:lnTo>
                  <a:cubicBezTo>
                    <a:pt x="315" y="0"/>
                    <a:pt x="310" y="0"/>
                    <a:pt x="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2000;p46">
              <a:extLst>
                <a:ext uri="{FF2B5EF4-FFF2-40B4-BE49-F238E27FC236}">
                  <a16:creationId xmlns:a16="http://schemas.microsoft.com/office/drawing/2014/main" id="{B9AF526B-31F9-53A8-294C-8BF630BD8F9F}"/>
                </a:ext>
              </a:extLst>
            </p:cNvPr>
            <p:cNvSpPr/>
            <p:nvPr/>
          </p:nvSpPr>
          <p:spPr>
            <a:xfrm>
              <a:off x="8653462" y="4287472"/>
              <a:ext cx="182695" cy="94238"/>
            </a:xfrm>
            <a:custGeom>
              <a:avLst/>
              <a:gdLst/>
              <a:ahLst/>
              <a:cxnLst/>
              <a:rect l="l" t="t" r="r" b="b"/>
              <a:pathLst>
                <a:path w="3635" h="1875" extrusionOk="0">
                  <a:moveTo>
                    <a:pt x="105" y="1"/>
                  </a:moveTo>
                  <a:cubicBezTo>
                    <a:pt x="0" y="162"/>
                    <a:pt x="72" y="460"/>
                    <a:pt x="459" y="574"/>
                  </a:cubicBezTo>
                  <a:lnTo>
                    <a:pt x="1183" y="714"/>
                  </a:lnTo>
                  <a:lnTo>
                    <a:pt x="2142" y="1116"/>
                  </a:lnTo>
                  <a:lnTo>
                    <a:pt x="2788" y="1643"/>
                  </a:lnTo>
                  <a:lnTo>
                    <a:pt x="3297" y="1860"/>
                  </a:lnTo>
                  <a:lnTo>
                    <a:pt x="3331" y="1875"/>
                  </a:lnTo>
                  <a:lnTo>
                    <a:pt x="3634" y="1313"/>
                  </a:lnTo>
                  <a:cubicBezTo>
                    <a:pt x="3573" y="1289"/>
                    <a:pt x="3512" y="1266"/>
                    <a:pt x="3453" y="1244"/>
                  </a:cubicBezTo>
                  <a:cubicBezTo>
                    <a:pt x="2788" y="998"/>
                    <a:pt x="2176" y="800"/>
                    <a:pt x="1984" y="542"/>
                  </a:cubicBezTo>
                  <a:cubicBezTo>
                    <a:pt x="1549" y="503"/>
                    <a:pt x="1344" y="433"/>
                    <a:pt x="1150" y="255"/>
                  </a:cubicBezTo>
                  <a:cubicBezTo>
                    <a:pt x="1119" y="258"/>
                    <a:pt x="1086" y="259"/>
                    <a:pt x="1054" y="259"/>
                  </a:cubicBezTo>
                  <a:cubicBezTo>
                    <a:pt x="691" y="259"/>
                    <a:pt x="268" y="112"/>
                    <a:pt x="105"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2001;p46">
              <a:extLst>
                <a:ext uri="{FF2B5EF4-FFF2-40B4-BE49-F238E27FC236}">
                  <a16:creationId xmlns:a16="http://schemas.microsoft.com/office/drawing/2014/main" id="{DE5C185F-B95F-70D8-F73A-7EF04507773E}"/>
                </a:ext>
              </a:extLst>
            </p:cNvPr>
            <p:cNvSpPr/>
            <p:nvPr/>
          </p:nvSpPr>
          <p:spPr>
            <a:xfrm>
              <a:off x="8596970" y="4290739"/>
              <a:ext cx="186063" cy="111477"/>
            </a:xfrm>
            <a:custGeom>
              <a:avLst/>
              <a:gdLst/>
              <a:ahLst/>
              <a:cxnLst/>
              <a:rect l="l" t="t" r="r" b="b"/>
              <a:pathLst>
                <a:path w="3702" h="2218" extrusionOk="0">
                  <a:moveTo>
                    <a:pt x="312" y="1"/>
                  </a:moveTo>
                  <a:cubicBezTo>
                    <a:pt x="108" y="1"/>
                    <a:pt x="0" y="217"/>
                    <a:pt x="92" y="418"/>
                  </a:cubicBezTo>
                  <a:cubicBezTo>
                    <a:pt x="143" y="536"/>
                    <a:pt x="263" y="647"/>
                    <a:pt x="471" y="709"/>
                  </a:cubicBezTo>
                  <a:lnTo>
                    <a:pt x="1226" y="853"/>
                  </a:lnTo>
                  <a:lnTo>
                    <a:pt x="2223" y="1272"/>
                  </a:lnTo>
                  <a:lnTo>
                    <a:pt x="3325" y="2171"/>
                  </a:lnTo>
                  <a:lnTo>
                    <a:pt x="3382" y="2217"/>
                  </a:lnTo>
                  <a:lnTo>
                    <a:pt x="3411" y="2100"/>
                  </a:lnTo>
                  <a:lnTo>
                    <a:pt x="3546" y="1565"/>
                  </a:lnTo>
                  <a:lnTo>
                    <a:pt x="3702" y="953"/>
                  </a:lnTo>
                  <a:cubicBezTo>
                    <a:pt x="3646" y="864"/>
                    <a:pt x="2581" y="473"/>
                    <a:pt x="2581" y="473"/>
                  </a:cubicBezTo>
                  <a:lnTo>
                    <a:pt x="1432" y="92"/>
                  </a:lnTo>
                  <a:lnTo>
                    <a:pt x="326" y="1"/>
                  </a:lnTo>
                  <a:cubicBezTo>
                    <a:pt x="321" y="1"/>
                    <a:pt x="317"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2002;p46">
              <a:extLst>
                <a:ext uri="{FF2B5EF4-FFF2-40B4-BE49-F238E27FC236}">
                  <a16:creationId xmlns:a16="http://schemas.microsoft.com/office/drawing/2014/main" id="{02E0602F-1074-3BC5-2421-8AD5C7EEF397}"/>
                </a:ext>
              </a:extLst>
            </p:cNvPr>
            <p:cNvSpPr/>
            <p:nvPr/>
          </p:nvSpPr>
          <p:spPr>
            <a:xfrm>
              <a:off x="8601544" y="4311697"/>
              <a:ext cx="191692" cy="88156"/>
            </a:xfrm>
            <a:custGeom>
              <a:avLst/>
              <a:gdLst/>
              <a:ahLst/>
              <a:cxnLst/>
              <a:rect l="l" t="t" r="r" b="b"/>
              <a:pathLst>
                <a:path w="3814" h="1754" extrusionOk="0">
                  <a:moveTo>
                    <a:pt x="1" y="1"/>
                  </a:moveTo>
                  <a:lnTo>
                    <a:pt x="1" y="1"/>
                  </a:lnTo>
                  <a:cubicBezTo>
                    <a:pt x="52" y="119"/>
                    <a:pt x="172" y="230"/>
                    <a:pt x="380" y="291"/>
                  </a:cubicBezTo>
                  <a:lnTo>
                    <a:pt x="1135" y="436"/>
                  </a:lnTo>
                  <a:lnTo>
                    <a:pt x="2132" y="855"/>
                  </a:lnTo>
                  <a:lnTo>
                    <a:pt x="3234" y="1754"/>
                  </a:lnTo>
                  <a:lnTo>
                    <a:pt x="3320" y="1683"/>
                  </a:lnTo>
                  <a:lnTo>
                    <a:pt x="3814" y="1281"/>
                  </a:lnTo>
                  <a:cubicBezTo>
                    <a:pt x="3694" y="1236"/>
                    <a:pt x="3574" y="1191"/>
                    <a:pt x="3455" y="1147"/>
                  </a:cubicBezTo>
                  <a:cubicBezTo>
                    <a:pt x="2848" y="922"/>
                    <a:pt x="2288" y="711"/>
                    <a:pt x="2112" y="476"/>
                  </a:cubicBezTo>
                  <a:cubicBezTo>
                    <a:pt x="1676" y="436"/>
                    <a:pt x="1279" y="340"/>
                    <a:pt x="949" y="143"/>
                  </a:cubicBezTo>
                  <a:cubicBezTo>
                    <a:pt x="877" y="148"/>
                    <a:pt x="807" y="151"/>
                    <a:pt x="738" y="151"/>
                  </a:cubicBezTo>
                  <a:cubicBezTo>
                    <a:pt x="471" y="151"/>
                    <a:pt x="223" y="107"/>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2003;p46">
              <a:extLst>
                <a:ext uri="{FF2B5EF4-FFF2-40B4-BE49-F238E27FC236}">
                  <a16:creationId xmlns:a16="http://schemas.microsoft.com/office/drawing/2014/main" id="{204B8799-F872-D6EE-FF3D-F1E5A39A9CCA}"/>
                </a:ext>
              </a:extLst>
            </p:cNvPr>
            <p:cNvSpPr/>
            <p:nvPr/>
          </p:nvSpPr>
          <p:spPr>
            <a:xfrm>
              <a:off x="8731969" y="4313858"/>
              <a:ext cx="306335" cy="250496"/>
            </a:xfrm>
            <a:custGeom>
              <a:avLst/>
              <a:gdLst/>
              <a:ahLst/>
              <a:cxnLst/>
              <a:rect l="l" t="t" r="r" b="b"/>
              <a:pathLst>
                <a:path w="6095" h="4984" extrusionOk="0">
                  <a:moveTo>
                    <a:pt x="2194" y="1"/>
                  </a:moveTo>
                  <a:cubicBezTo>
                    <a:pt x="1340" y="76"/>
                    <a:pt x="680" y="641"/>
                    <a:pt x="190" y="1168"/>
                  </a:cubicBezTo>
                  <a:lnTo>
                    <a:pt x="32" y="1997"/>
                  </a:lnTo>
                  <a:lnTo>
                    <a:pt x="0" y="2164"/>
                  </a:lnTo>
                  <a:lnTo>
                    <a:pt x="241" y="3153"/>
                  </a:lnTo>
                  <a:lnTo>
                    <a:pt x="304" y="3414"/>
                  </a:lnTo>
                  <a:cubicBezTo>
                    <a:pt x="830" y="3727"/>
                    <a:pt x="1391" y="3874"/>
                    <a:pt x="1984" y="3874"/>
                  </a:cubicBezTo>
                  <a:cubicBezTo>
                    <a:pt x="2148" y="3874"/>
                    <a:pt x="2314" y="3863"/>
                    <a:pt x="2483" y="3840"/>
                  </a:cubicBezTo>
                  <a:lnTo>
                    <a:pt x="4571" y="4983"/>
                  </a:lnTo>
                  <a:cubicBezTo>
                    <a:pt x="4509" y="4662"/>
                    <a:pt x="4564" y="4325"/>
                    <a:pt x="4696" y="4015"/>
                  </a:cubicBezTo>
                  <a:cubicBezTo>
                    <a:pt x="4950" y="3418"/>
                    <a:pt x="5490" y="2937"/>
                    <a:pt x="6017" y="2937"/>
                  </a:cubicBezTo>
                  <a:cubicBezTo>
                    <a:pt x="6043" y="2937"/>
                    <a:pt x="6068" y="2938"/>
                    <a:pt x="6094" y="2941"/>
                  </a:cubicBezTo>
                  <a:lnTo>
                    <a:pt x="4079" y="1923"/>
                  </a:lnTo>
                  <a:cubicBezTo>
                    <a:pt x="3739" y="1307"/>
                    <a:pt x="2998" y="683"/>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2004;p46">
              <a:extLst>
                <a:ext uri="{FF2B5EF4-FFF2-40B4-BE49-F238E27FC236}">
                  <a16:creationId xmlns:a16="http://schemas.microsoft.com/office/drawing/2014/main" id="{F099E8B3-806A-62E9-45BA-065F703CDD27}"/>
                </a:ext>
              </a:extLst>
            </p:cNvPr>
            <p:cNvSpPr/>
            <p:nvPr/>
          </p:nvSpPr>
          <p:spPr>
            <a:xfrm>
              <a:off x="8572192" y="4320342"/>
              <a:ext cx="184303" cy="111477"/>
            </a:xfrm>
            <a:custGeom>
              <a:avLst/>
              <a:gdLst/>
              <a:ahLst/>
              <a:cxnLst/>
              <a:rect l="l" t="t" r="r" b="b"/>
              <a:pathLst>
                <a:path w="3667" h="2218" extrusionOk="0">
                  <a:moveTo>
                    <a:pt x="277" y="1"/>
                  </a:moveTo>
                  <a:cubicBezTo>
                    <a:pt x="139" y="1"/>
                    <a:pt x="46" y="99"/>
                    <a:pt x="27" y="224"/>
                  </a:cubicBezTo>
                  <a:cubicBezTo>
                    <a:pt x="0" y="394"/>
                    <a:pt x="112" y="614"/>
                    <a:pt x="436" y="709"/>
                  </a:cubicBezTo>
                  <a:lnTo>
                    <a:pt x="1191" y="855"/>
                  </a:lnTo>
                  <a:lnTo>
                    <a:pt x="2188" y="1272"/>
                  </a:lnTo>
                  <a:lnTo>
                    <a:pt x="2759" y="1739"/>
                  </a:lnTo>
                  <a:lnTo>
                    <a:pt x="3043" y="1970"/>
                  </a:lnTo>
                  <a:lnTo>
                    <a:pt x="3346" y="2217"/>
                  </a:lnTo>
                  <a:lnTo>
                    <a:pt x="3371" y="2121"/>
                  </a:lnTo>
                  <a:lnTo>
                    <a:pt x="3380" y="2086"/>
                  </a:lnTo>
                  <a:lnTo>
                    <a:pt x="3420" y="1928"/>
                  </a:lnTo>
                  <a:lnTo>
                    <a:pt x="3667" y="953"/>
                  </a:lnTo>
                  <a:cubicBezTo>
                    <a:pt x="3610" y="864"/>
                    <a:pt x="2546" y="473"/>
                    <a:pt x="2546" y="473"/>
                  </a:cubicBezTo>
                  <a:lnTo>
                    <a:pt x="1395" y="92"/>
                  </a:lnTo>
                  <a:lnTo>
                    <a:pt x="291" y="1"/>
                  </a:lnTo>
                  <a:cubicBezTo>
                    <a:pt x="286" y="1"/>
                    <a:pt x="28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2005;p46">
              <a:extLst>
                <a:ext uri="{FF2B5EF4-FFF2-40B4-BE49-F238E27FC236}">
                  <a16:creationId xmlns:a16="http://schemas.microsoft.com/office/drawing/2014/main" id="{25CC39AE-84C7-958C-9B4A-61AD7464E9EB}"/>
                </a:ext>
              </a:extLst>
            </p:cNvPr>
            <p:cNvSpPr/>
            <p:nvPr/>
          </p:nvSpPr>
          <p:spPr>
            <a:xfrm>
              <a:off x="8601845" y="4393973"/>
              <a:ext cx="173146" cy="91473"/>
            </a:xfrm>
            <a:custGeom>
              <a:avLst/>
              <a:gdLst/>
              <a:ahLst/>
              <a:cxnLst/>
              <a:rect l="l" t="t" r="r" b="b"/>
              <a:pathLst>
                <a:path w="3445" h="1820" extrusionOk="0">
                  <a:moveTo>
                    <a:pt x="696" y="0"/>
                  </a:moveTo>
                  <a:cubicBezTo>
                    <a:pt x="656" y="0"/>
                    <a:pt x="619" y="2"/>
                    <a:pt x="587" y="6"/>
                  </a:cubicBezTo>
                  <a:cubicBezTo>
                    <a:pt x="392" y="29"/>
                    <a:pt x="240" y="100"/>
                    <a:pt x="148" y="190"/>
                  </a:cubicBezTo>
                  <a:cubicBezTo>
                    <a:pt x="9" y="320"/>
                    <a:pt x="0" y="487"/>
                    <a:pt x="168" y="592"/>
                  </a:cubicBezTo>
                  <a:cubicBezTo>
                    <a:pt x="211" y="620"/>
                    <a:pt x="267" y="643"/>
                    <a:pt x="335" y="660"/>
                  </a:cubicBezTo>
                  <a:lnTo>
                    <a:pt x="1367" y="910"/>
                  </a:lnTo>
                  <a:cubicBezTo>
                    <a:pt x="1394" y="935"/>
                    <a:pt x="2114" y="1430"/>
                    <a:pt x="2893" y="1820"/>
                  </a:cubicBezTo>
                  <a:cubicBezTo>
                    <a:pt x="2961" y="1757"/>
                    <a:pt x="3022" y="1695"/>
                    <a:pt x="3077" y="1634"/>
                  </a:cubicBezTo>
                  <a:cubicBezTo>
                    <a:pt x="3346" y="1330"/>
                    <a:pt x="3445" y="1028"/>
                    <a:pt x="3259" y="585"/>
                  </a:cubicBezTo>
                  <a:lnTo>
                    <a:pt x="2830" y="463"/>
                  </a:lnTo>
                  <a:lnTo>
                    <a:pt x="2621" y="403"/>
                  </a:lnTo>
                  <a:lnTo>
                    <a:pt x="2439" y="351"/>
                  </a:lnTo>
                  <a:lnTo>
                    <a:pt x="2169" y="274"/>
                  </a:lnTo>
                  <a:lnTo>
                    <a:pt x="1783" y="163"/>
                  </a:lnTo>
                  <a:cubicBezTo>
                    <a:pt x="1506" y="97"/>
                    <a:pt x="1001" y="0"/>
                    <a:pt x="6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2006;p46">
              <a:extLst>
                <a:ext uri="{FF2B5EF4-FFF2-40B4-BE49-F238E27FC236}">
                  <a16:creationId xmlns:a16="http://schemas.microsoft.com/office/drawing/2014/main" id="{4D104839-2F0F-6F09-853C-AB120A55A5DE}"/>
                </a:ext>
              </a:extLst>
            </p:cNvPr>
            <p:cNvSpPr/>
            <p:nvPr/>
          </p:nvSpPr>
          <p:spPr>
            <a:xfrm>
              <a:off x="8572192" y="4331550"/>
              <a:ext cx="178926" cy="100319"/>
            </a:xfrm>
            <a:custGeom>
              <a:avLst/>
              <a:gdLst/>
              <a:ahLst/>
              <a:cxnLst/>
              <a:rect l="l" t="t" r="r" b="b"/>
              <a:pathLst>
                <a:path w="3560" h="1996" extrusionOk="0">
                  <a:moveTo>
                    <a:pt x="26" y="1"/>
                  </a:moveTo>
                  <a:lnTo>
                    <a:pt x="26" y="1"/>
                  </a:lnTo>
                  <a:cubicBezTo>
                    <a:pt x="0" y="171"/>
                    <a:pt x="112" y="391"/>
                    <a:pt x="436" y="486"/>
                  </a:cubicBezTo>
                  <a:lnTo>
                    <a:pt x="1191" y="632"/>
                  </a:lnTo>
                  <a:lnTo>
                    <a:pt x="2188" y="1050"/>
                  </a:lnTo>
                  <a:lnTo>
                    <a:pt x="2759" y="1516"/>
                  </a:lnTo>
                  <a:lnTo>
                    <a:pt x="2373" y="1405"/>
                  </a:lnTo>
                  <a:cubicBezTo>
                    <a:pt x="2096" y="1339"/>
                    <a:pt x="1591" y="1242"/>
                    <a:pt x="1286" y="1242"/>
                  </a:cubicBezTo>
                  <a:cubicBezTo>
                    <a:pt x="1246" y="1242"/>
                    <a:pt x="1209" y="1244"/>
                    <a:pt x="1177" y="1248"/>
                  </a:cubicBezTo>
                  <a:cubicBezTo>
                    <a:pt x="982" y="1271"/>
                    <a:pt x="830" y="1342"/>
                    <a:pt x="738" y="1432"/>
                  </a:cubicBezTo>
                  <a:cubicBezTo>
                    <a:pt x="924" y="1398"/>
                    <a:pt x="1105" y="1378"/>
                    <a:pt x="1281" y="1378"/>
                  </a:cubicBezTo>
                  <a:cubicBezTo>
                    <a:pt x="1478" y="1378"/>
                    <a:pt x="1667" y="1403"/>
                    <a:pt x="1845" y="1461"/>
                  </a:cubicBezTo>
                  <a:cubicBezTo>
                    <a:pt x="1863" y="1461"/>
                    <a:pt x="1881" y="1461"/>
                    <a:pt x="1899" y="1461"/>
                  </a:cubicBezTo>
                  <a:cubicBezTo>
                    <a:pt x="2252" y="1461"/>
                    <a:pt x="2638" y="1573"/>
                    <a:pt x="3043" y="1747"/>
                  </a:cubicBezTo>
                  <a:cubicBezTo>
                    <a:pt x="3151" y="1794"/>
                    <a:pt x="3260" y="1844"/>
                    <a:pt x="3371" y="1899"/>
                  </a:cubicBezTo>
                  <a:cubicBezTo>
                    <a:pt x="3434" y="1930"/>
                    <a:pt x="3497" y="1961"/>
                    <a:pt x="3560" y="1995"/>
                  </a:cubicBezTo>
                  <a:cubicBezTo>
                    <a:pt x="3499" y="1951"/>
                    <a:pt x="3438" y="1907"/>
                    <a:pt x="3378" y="1863"/>
                  </a:cubicBezTo>
                  <a:cubicBezTo>
                    <a:pt x="3257" y="1773"/>
                    <a:pt x="3140" y="1683"/>
                    <a:pt x="3029" y="1593"/>
                  </a:cubicBezTo>
                  <a:cubicBezTo>
                    <a:pt x="2697" y="1322"/>
                    <a:pt x="2427" y="1052"/>
                    <a:pt x="2288" y="784"/>
                  </a:cubicBezTo>
                  <a:cubicBezTo>
                    <a:pt x="1791" y="759"/>
                    <a:pt x="1397" y="688"/>
                    <a:pt x="1160" y="440"/>
                  </a:cubicBezTo>
                  <a:cubicBezTo>
                    <a:pt x="1130" y="441"/>
                    <a:pt x="1101" y="441"/>
                    <a:pt x="1072" y="441"/>
                  </a:cubicBezTo>
                  <a:cubicBezTo>
                    <a:pt x="628" y="441"/>
                    <a:pt x="250" y="348"/>
                    <a:pt x="26"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2007;p46">
              <a:extLst>
                <a:ext uri="{FF2B5EF4-FFF2-40B4-BE49-F238E27FC236}">
                  <a16:creationId xmlns:a16="http://schemas.microsoft.com/office/drawing/2014/main" id="{A5971B07-C730-680D-BBC9-D0B8B2DA860D}"/>
                </a:ext>
              </a:extLst>
            </p:cNvPr>
            <p:cNvSpPr/>
            <p:nvPr/>
          </p:nvSpPr>
          <p:spPr>
            <a:xfrm>
              <a:off x="8610189" y="4423727"/>
              <a:ext cx="357801" cy="140627"/>
            </a:xfrm>
            <a:custGeom>
              <a:avLst/>
              <a:gdLst/>
              <a:ahLst/>
              <a:cxnLst/>
              <a:rect l="l" t="t" r="r" b="b"/>
              <a:pathLst>
                <a:path w="7119" h="2798" extrusionOk="0">
                  <a:moveTo>
                    <a:pt x="1" y="0"/>
                  </a:moveTo>
                  <a:lnTo>
                    <a:pt x="1" y="0"/>
                  </a:lnTo>
                  <a:cubicBezTo>
                    <a:pt x="45" y="28"/>
                    <a:pt x="101" y="51"/>
                    <a:pt x="169" y="68"/>
                  </a:cubicBezTo>
                  <a:lnTo>
                    <a:pt x="1201" y="318"/>
                  </a:lnTo>
                  <a:cubicBezTo>
                    <a:pt x="1228" y="344"/>
                    <a:pt x="1948" y="838"/>
                    <a:pt x="2727" y="1228"/>
                  </a:cubicBezTo>
                  <a:cubicBezTo>
                    <a:pt x="3253" y="1541"/>
                    <a:pt x="3814" y="1688"/>
                    <a:pt x="4407" y="1688"/>
                  </a:cubicBezTo>
                  <a:cubicBezTo>
                    <a:pt x="4571" y="1688"/>
                    <a:pt x="4737" y="1677"/>
                    <a:pt x="4906" y="1654"/>
                  </a:cubicBezTo>
                  <a:lnTo>
                    <a:pt x="6994" y="2797"/>
                  </a:lnTo>
                  <a:cubicBezTo>
                    <a:pt x="6932" y="2476"/>
                    <a:pt x="6987" y="2139"/>
                    <a:pt x="7119" y="1829"/>
                  </a:cubicBezTo>
                  <a:lnTo>
                    <a:pt x="7119" y="1829"/>
                  </a:lnTo>
                  <a:cubicBezTo>
                    <a:pt x="6954" y="1863"/>
                    <a:pt x="6780" y="1881"/>
                    <a:pt x="6604" y="1881"/>
                  </a:cubicBezTo>
                  <a:cubicBezTo>
                    <a:pt x="5988" y="1881"/>
                    <a:pt x="5357" y="1658"/>
                    <a:pt x="5074" y="1131"/>
                  </a:cubicBezTo>
                  <a:cubicBezTo>
                    <a:pt x="4827" y="1274"/>
                    <a:pt x="4448" y="1360"/>
                    <a:pt x="4055" y="1360"/>
                  </a:cubicBezTo>
                  <a:cubicBezTo>
                    <a:pt x="3641" y="1360"/>
                    <a:pt x="3213" y="1264"/>
                    <a:pt x="2910" y="1042"/>
                  </a:cubicBezTo>
                  <a:cubicBezTo>
                    <a:pt x="2826" y="1018"/>
                    <a:pt x="2744" y="993"/>
                    <a:pt x="2664" y="967"/>
                  </a:cubicBezTo>
                  <a:cubicBezTo>
                    <a:pt x="2140" y="794"/>
                    <a:pt x="1698" y="544"/>
                    <a:pt x="1402" y="161"/>
                  </a:cubicBezTo>
                  <a:cubicBezTo>
                    <a:pt x="1340" y="170"/>
                    <a:pt x="1272" y="174"/>
                    <a:pt x="1197" y="174"/>
                  </a:cubicBezTo>
                  <a:cubicBezTo>
                    <a:pt x="884" y="174"/>
                    <a:pt x="462" y="101"/>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2008;p46">
              <a:extLst>
                <a:ext uri="{FF2B5EF4-FFF2-40B4-BE49-F238E27FC236}">
                  <a16:creationId xmlns:a16="http://schemas.microsoft.com/office/drawing/2014/main" id="{13E31404-FE20-574E-969B-FE254A51E66F}"/>
                </a:ext>
              </a:extLst>
            </p:cNvPr>
            <p:cNvSpPr/>
            <p:nvPr/>
          </p:nvSpPr>
          <p:spPr>
            <a:xfrm>
              <a:off x="8869530" y="4413021"/>
              <a:ext cx="117608" cy="142437"/>
            </a:xfrm>
            <a:custGeom>
              <a:avLst/>
              <a:gdLst/>
              <a:ahLst/>
              <a:cxnLst/>
              <a:rect l="l" t="t" r="r" b="b"/>
              <a:pathLst>
                <a:path w="2340" h="2834" extrusionOk="0">
                  <a:moveTo>
                    <a:pt x="1726" y="0"/>
                  </a:moveTo>
                  <a:cubicBezTo>
                    <a:pt x="1561" y="0"/>
                    <a:pt x="1372" y="55"/>
                    <a:pt x="1171" y="172"/>
                  </a:cubicBezTo>
                  <a:cubicBezTo>
                    <a:pt x="524" y="544"/>
                    <a:pt x="1" y="1403"/>
                    <a:pt x="1" y="2091"/>
                  </a:cubicBezTo>
                  <a:cubicBezTo>
                    <a:pt x="1" y="2565"/>
                    <a:pt x="249" y="2834"/>
                    <a:pt x="614" y="2834"/>
                  </a:cubicBezTo>
                  <a:cubicBezTo>
                    <a:pt x="779" y="2834"/>
                    <a:pt x="969" y="2779"/>
                    <a:pt x="1171" y="2662"/>
                  </a:cubicBezTo>
                  <a:cubicBezTo>
                    <a:pt x="1816" y="2290"/>
                    <a:pt x="2339" y="1430"/>
                    <a:pt x="2339" y="742"/>
                  </a:cubicBezTo>
                  <a:cubicBezTo>
                    <a:pt x="2339" y="269"/>
                    <a:pt x="2091"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2009;p46">
              <a:extLst>
                <a:ext uri="{FF2B5EF4-FFF2-40B4-BE49-F238E27FC236}">
                  <a16:creationId xmlns:a16="http://schemas.microsoft.com/office/drawing/2014/main" id="{2F9C4CB0-9FA8-01A8-34AC-2FA72544695F}"/>
                </a:ext>
              </a:extLst>
            </p:cNvPr>
            <p:cNvSpPr/>
            <p:nvPr/>
          </p:nvSpPr>
          <p:spPr>
            <a:xfrm>
              <a:off x="8883000" y="4419455"/>
              <a:ext cx="261000" cy="305279"/>
            </a:xfrm>
            <a:custGeom>
              <a:avLst/>
              <a:gdLst/>
              <a:ahLst/>
              <a:cxnLst/>
              <a:rect l="l" t="t" r="r" b="b"/>
              <a:pathLst>
                <a:path w="5193" h="6074" extrusionOk="0">
                  <a:moveTo>
                    <a:pt x="1836" y="1"/>
                  </a:moveTo>
                  <a:lnTo>
                    <a:pt x="1156" y="964"/>
                  </a:lnTo>
                  <a:lnTo>
                    <a:pt x="1" y="2602"/>
                  </a:lnTo>
                  <a:lnTo>
                    <a:pt x="5193" y="6074"/>
                  </a:lnTo>
                  <a:lnTo>
                    <a:pt x="5193" y="1939"/>
                  </a:lnTo>
                  <a:lnTo>
                    <a:pt x="1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2010;p46">
              <a:extLst>
                <a:ext uri="{FF2B5EF4-FFF2-40B4-BE49-F238E27FC236}">
                  <a16:creationId xmlns:a16="http://schemas.microsoft.com/office/drawing/2014/main" id="{0AF3A9B6-CC5B-D6A6-B941-9FC2AD5A3773}"/>
                </a:ext>
              </a:extLst>
            </p:cNvPr>
            <p:cNvSpPr/>
            <p:nvPr/>
          </p:nvSpPr>
          <p:spPr>
            <a:xfrm>
              <a:off x="8457398" y="4664271"/>
              <a:ext cx="131581" cy="142437"/>
            </a:xfrm>
            <a:custGeom>
              <a:avLst/>
              <a:gdLst/>
              <a:ahLst/>
              <a:cxnLst/>
              <a:rect l="l" t="t" r="r" b="b"/>
              <a:pathLst>
                <a:path w="2618" h="2834" extrusionOk="0">
                  <a:moveTo>
                    <a:pt x="1866" y="0"/>
                  </a:moveTo>
                  <a:cubicBezTo>
                    <a:pt x="1454" y="0"/>
                    <a:pt x="929" y="344"/>
                    <a:pt x="551" y="906"/>
                  </a:cubicBezTo>
                  <a:cubicBezTo>
                    <a:pt x="59" y="1636"/>
                    <a:pt x="1" y="2456"/>
                    <a:pt x="420" y="2738"/>
                  </a:cubicBezTo>
                  <a:cubicBezTo>
                    <a:pt x="516" y="2803"/>
                    <a:pt x="629" y="2834"/>
                    <a:pt x="752" y="2834"/>
                  </a:cubicBezTo>
                  <a:cubicBezTo>
                    <a:pt x="1164" y="2834"/>
                    <a:pt x="1689" y="2490"/>
                    <a:pt x="2067" y="1928"/>
                  </a:cubicBezTo>
                  <a:cubicBezTo>
                    <a:pt x="2558" y="1198"/>
                    <a:pt x="2618" y="377"/>
                    <a:pt x="2199" y="96"/>
                  </a:cubicBezTo>
                  <a:cubicBezTo>
                    <a:pt x="2102" y="31"/>
                    <a:pt x="1989" y="0"/>
                    <a:pt x="18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2011;p46">
              <a:extLst>
                <a:ext uri="{FF2B5EF4-FFF2-40B4-BE49-F238E27FC236}">
                  <a16:creationId xmlns:a16="http://schemas.microsoft.com/office/drawing/2014/main" id="{AAA1ECC1-084E-1094-778D-4B75709AE1B1}"/>
                </a:ext>
              </a:extLst>
            </p:cNvPr>
            <p:cNvSpPr/>
            <p:nvPr/>
          </p:nvSpPr>
          <p:spPr>
            <a:xfrm>
              <a:off x="8476698" y="4670453"/>
              <a:ext cx="667302" cy="473047"/>
            </a:xfrm>
            <a:custGeom>
              <a:avLst/>
              <a:gdLst/>
              <a:ahLst/>
              <a:cxnLst/>
              <a:rect l="l" t="t" r="r" b="b"/>
              <a:pathLst>
                <a:path w="13277" h="9412" extrusionOk="0">
                  <a:moveTo>
                    <a:pt x="1865" y="1"/>
                  </a:moveTo>
                  <a:lnTo>
                    <a:pt x="1233" y="877"/>
                  </a:lnTo>
                  <a:lnTo>
                    <a:pt x="1" y="2581"/>
                  </a:lnTo>
                  <a:lnTo>
                    <a:pt x="10504" y="9411"/>
                  </a:lnTo>
                  <a:lnTo>
                    <a:pt x="13277" y="9411"/>
                  </a:lnTo>
                  <a:lnTo>
                    <a:pt x="13277" y="6619"/>
                  </a:lnTo>
                  <a:lnTo>
                    <a:pt x="1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2012;p46">
              <a:extLst>
                <a:ext uri="{FF2B5EF4-FFF2-40B4-BE49-F238E27FC236}">
                  <a16:creationId xmlns:a16="http://schemas.microsoft.com/office/drawing/2014/main" id="{C47A1E8D-AD67-A5CE-DE51-45AEAB28957D}"/>
                </a:ext>
              </a:extLst>
            </p:cNvPr>
            <p:cNvSpPr/>
            <p:nvPr/>
          </p:nvSpPr>
          <p:spPr>
            <a:xfrm>
              <a:off x="8035415" y="4035569"/>
              <a:ext cx="43425" cy="70263"/>
            </a:xfrm>
            <a:custGeom>
              <a:avLst/>
              <a:gdLst/>
              <a:ahLst/>
              <a:cxnLst/>
              <a:rect l="l" t="t" r="r" b="b"/>
              <a:pathLst>
                <a:path w="864" h="1398" extrusionOk="0">
                  <a:moveTo>
                    <a:pt x="514" y="514"/>
                  </a:moveTo>
                  <a:lnTo>
                    <a:pt x="522" y="755"/>
                  </a:lnTo>
                  <a:lnTo>
                    <a:pt x="349" y="856"/>
                  </a:lnTo>
                  <a:lnTo>
                    <a:pt x="340" y="617"/>
                  </a:lnTo>
                  <a:lnTo>
                    <a:pt x="514" y="514"/>
                  </a:lnTo>
                  <a:close/>
                  <a:moveTo>
                    <a:pt x="606" y="0"/>
                  </a:moveTo>
                  <a:cubicBezTo>
                    <a:pt x="592" y="0"/>
                    <a:pt x="576" y="5"/>
                    <a:pt x="560" y="14"/>
                  </a:cubicBezTo>
                  <a:cubicBezTo>
                    <a:pt x="546" y="23"/>
                    <a:pt x="532" y="34"/>
                    <a:pt x="520" y="48"/>
                  </a:cubicBezTo>
                  <a:cubicBezTo>
                    <a:pt x="509" y="63"/>
                    <a:pt x="502" y="76"/>
                    <a:pt x="503" y="89"/>
                  </a:cubicBezTo>
                  <a:lnTo>
                    <a:pt x="512" y="373"/>
                  </a:lnTo>
                  <a:lnTo>
                    <a:pt x="336" y="476"/>
                  </a:lnTo>
                  <a:lnTo>
                    <a:pt x="327" y="225"/>
                  </a:lnTo>
                  <a:cubicBezTo>
                    <a:pt x="323" y="201"/>
                    <a:pt x="312" y="189"/>
                    <a:pt x="295" y="186"/>
                  </a:cubicBezTo>
                  <a:cubicBezTo>
                    <a:pt x="292" y="186"/>
                    <a:pt x="289" y="186"/>
                    <a:pt x="286" y="186"/>
                  </a:cubicBezTo>
                  <a:cubicBezTo>
                    <a:pt x="272" y="186"/>
                    <a:pt x="256" y="191"/>
                    <a:pt x="240" y="201"/>
                  </a:cubicBezTo>
                  <a:cubicBezTo>
                    <a:pt x="225" y="210"/>
                    <a:pt x="211" y="221"/>
                    <a:pt x="199" y="235"/>
                  </a:cubicBezTo>
                  <a:cubicBezTo>
                    <a:pt x="188" y="248"/>
                    <a:pt x="182" y="262"/>
                    <a:pt x="182" y="275"/>
                  </a:cubicBezTo>
                  <a:lnTo>
                    <a:pt x="193" y="559"/>
                  </a:lnTo>
                  <a:lnTo>
                    <a:pt x="37" y="649"/>
                  </a:lnTo>
                  <a:cubicBezTo>
                    <a:pt x="23" y="658"/>
                    <a:pt x="13" y="671"/>
                    <a:pt x="8" y="688"/>
                  </a:cubicBezTo>
                  <a:cubicBezTo>
                    <a:pt x="2" y="704"/>
                    <a:pt x="1" y="722"/>
                    <a:pt x="4" y="741"/>
                  </a:cubicBezTo>
                  <a:cubicBezTo>
                    <a:pt x="9" y="760"/>
                    <a:pt x="15" y="772"/>
                    <a:pt x="26" y="779"/>
                  </a:cubicBezTo>
                  <a:cubicBezTo>
                    <a:pt x="30" y="782"/>
                    <a:pt x="35" y="783"/>
                    <a:pt x="40" y="783"/>
                  </a:cubicBezTo>
                  <a:cubicBezTo>
                    <a:pt x="48" y="783"/>
                    <a:pt x="56" y="780"/>
                    <a:pt x="66" y="774"/>
                  </a:cubicBezTo>
                  <a:lnTo>
                    <a:pt x="194" y="700"/>
                  </a:lnTo>
                  <a:lnTo>
                    <a:pt x="203" y="940"/>
                  </a:lnTo>
                  <a:lnTo>
                    <a:pt x="49" y="1030"/>
                  </a:lnTo>
                  <a:cubicBezTo>
                    <a:pt x="36" y="1038"/>
                    <a:pt x="26" y="1050"/>
                    <a:pt x="20" y="1068"/>
                  </a:cubicBezTo>
                  <a:cubicBezTo>
                    <a:pt x="14" y="1086"/>
                    <a:pt x="13" y="1104"/>
                    <a:pt x="17" y="1122"/>
                  </a:cubicBezTo>
                  <a:cubicBezTo>
                    <a:pt x="20" y="1140"/>
                    <a:pt x="28" y="1153"/>
                    <a:pt x="38" y="1159"/>
                  </a:cubicBezTo>
                  <a:cubicBezTo>
                    <a:pt x="43" y="1163"/>
                    <a:pt x="49" y="1165"/>
                    <a:pt x="54" y="1165"/>
                  </a:cubicBezTo>
                  <a:cubicBezTo>
                    <a:pt x="62" y="1165"/>
                    <a:pt x="69" y="1162"/>
                    <a:pt x="77" y="1157"/>
                  </a:cubicBezTo>
                  <a:lnTo>
                    <a:pt x="205" y="1083"/>
                  </a:lnTo>
                  <a:lnTo>
                    <a:pt x="218" y="1362"/>
                  </a:lnTo>
                  <a:cubicBezTo>
                    <a:pt x="221" y="1383"/>
                    <a:pt x="233" y="1395"/>
                    <a:pt x="251" y="1397"/>
                  </a:cubicBezTo>
                  <a:cubicBezTo>
                    <a:pt x="254" y="1397"/>
                    <a:pt x="257" y="1398"/>
                    <a:pt x="260" y="1398"/>
                  </a:cubicBezTo>
                  <a:cubicBezTo>
                    <a:pt x="275" y="1398"/>
                    <a:pt x="291" y="1393"/>
                    <a:pt x="308" y="1383"/>
                  </a:cubicBezTo>
                  <a:cubicBezTo>
                    <a:pt x="319" y="1376"/>
                    <a:pt x="332" y="1364"/>
                    <a:pt x="344" y="1349"/>
                  </a:cubicBezTo>
                  <a:cubicBezTo>
                    <a:pt x="357" y="1333"/>
                    <a:pt x="362" y="1317"/>
                    <a:pt x="361" y="1304"/>
                  </a:cubicBezTo>
                  <a:lnTo>
                    <a:pt x="351" y="997"/>
                  </a:lnTo>
                  <a:lnTo>
                    <a:pt x="524" y="896"/>
                  </a:lnTo>
                  <a:lnTo>
                    <a:pt x="536" y="1177"/>
                  </a:lnTo>
                  <a:cubicBezTo>
                    <a:pt x="539" y="1199"/>
                    <a:pt x="550" y="1210"/>
                    <a:pt x="568" y="1212"/>
                  </a:cubicBezTo>
                  <a:cubicBezTo>
                    <a:pt x="571" y="1213"/>
                    <a:pt x="574" y="1213"/>
                    <a:pt x="577" y="1213"/>
                  </a:cubicBezTo>
                  <a:cubicBezTo>
                    <a:pt x="593" y="1213"/>
                    <a:pt x="609" y="1208"/>
                    <a:pt x="626" y="1198"/>
                  </a:cubicBezTo>
                  <a:cubicBezTo>
                    <a:pt x="639" y="1190"/>
                    <a:pt x="653" y="1177"/>
                    <a:pt x="664" y="1163"/>
                  </a:cubicBezTo>
                  <a:cubicBezTo>
                    <a:pt x="675" y="1147"/>
                    <a:pt x="681" y="1132"/>
                    <a:pt x="681" y="1120"/>
                  </a:cubicBezTo>
                  <a:lnTo>
                    <a:pt x="670" y="811"/>
                  </a:lnTo>
                  <a:lnTo>
                    <a:pt x="824" y="722"/>
                  </a:lnTo>
                  <a:cubicBezTo>
                    <a:pt x="836" y="716"/>
                    <a:pt x="846" y="702"/>
                    <a:pt x="854" y="684"/>
                  </a:cubicBezTo>
                  <a:cubicBezTo>
                    <a:pt x="861" y="666"/>
                    <a:pt x="863" y="648"/>
                    <a:pt x="860" y="630"/>
                  </a:cubicBezTo>
                  <a:cubicBezTo>
                    <a:pt x="857" y="612"/>
                    <a:pt x="848" y="600"/>
                    <a:pt x="835" y="593"/>
                  </a:cubicBezTo>
                  <a:cubicBezTo>
                    <a:pt x="829" y="590"/>
                    <a:pt x="823" y="589"/>
                    <a:pt x="817" y="589"/>
                  </a:cubicBezTo>
                  <a:cubicBezTo>
                    <a:pt x="810" y="589"/>
                    <a:pt x="803" y="591"/>
                    <a:pt x="796" y="595"/>
                  </a:cubicBezTo>
                  <a:lnTo>
                    <a:pt x="667" y="671"/>
                  </a:lnTo>
                  <a:lnTo>
                    <a:pt x="660" y="430"/>
                  </a:lnTo>
                  <a:lnTo>
                    <a:pt x="813" y="341"/>
                  </a:lnTo>
                  <a:cubicBezTo>
                    <a:pt x="825" y="333"/>
                    <a:pt x="834" y="320"/>
                    <a:pt x="841" y="302"/>
                  </a:cubicBezTo>
                  <a:cubicBezTo>
                    <a:pt x="849" y="286"/>
                    <a:pt x="850" y="268"/>
                    <a:pt x="846" y="248"/>
                  </a:cubicBezTo>
                  <a:cubicBezTo>
                    <a:pt x="843" y="230"/>
                    <a:pt x="835" y="218"/>
                    <a:pt x="823" y="212"/>
                  </a:cubicBezTo>
                  <a:cubicBezTo>
                    <a:pt x="818" y="210"/>
                    <a:pt x="812" y="209"/>
                    <a:pt x="807" y="209"/>
                  </a:cubicBezTo>
                  <a:cubicBezTo>
                    <a:pt x="799" y="209"/>
                    <a:pt x="792" y="211"/>
                    <a:pt x="785" y="216"/>
                  </a:cubicBezTo>
                  <a:lnTo>
                    <a:pt x="656" y="290"/>
                  </a:lnTo>
                  <a:lnTo>
                    <a:pt x="648" y="38"/>
                  </a:lnTo>
                  <a:cubicBezTo>
                    <a:pt x="643" y="15"/>
                    <a:pt x="631" y="3"/>
                    <a:pt x="614" y="1"/>
                  </a:cubicBezTo>
                  <a:cubicBezTo>
                    <a:pt x="612" y="0"/>
                    <a:pt x="609" y="0"/>
                    <a:pt x="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2013;p46">
              <a:extLst>
                <a:ext uri="{FF2B5EF4-FFF2-40B4-BE49-F238E27FC236}">
                  <a16:creationId xmlns:a16="http://schemas.microsoft.com/office/drawing/2014/main" id="{CB3AD99F-99F7-BE94-CCD3-AE0C50681B3E}"/>
                </a:ext>
              </a:extLst>
            </p:cNvPr>
            <p:cNvSpPr/>
            <p:nvPr/>
          </p:nvSpPr>
          <p:spPr>
            <a:xfrm>
              <a:off x="8094873" y="3999733"/>
              <a:ext cx="51215" cy="65388"/>
            </a:xfrm>
            <a:custGeom>
              <a:avLst/>
              <a:gdLst/>
              <a:ahLst/>
              <a:cxnLst/>
              <a:rect l="l" t="t" r="r" b="b"/>
              <a:pathLst>
                <a:path w="1019" h="1301" extrusionOk="0">
                  <a:moveTo>
                    <a:pt x="633" y="603"/>
                  </a:moveTo>
                  <a:lnTo>
                    <a:pt x="646" y="669"/>
                  </a:lnTo>
                  <a:cubicBezTo>
                    <a:pt x="649" y="684"/>
                    <a:pt x="649" y="702"/>
                    <a:pt x="644" y="723"/>
                  </a:cubicBezTo>
                  <a:cubicBezTo>
                    <a:pt x="640" y="743"/>
                    <a:pt x="632" y="762"/>
                    <a:pt x="622" y="782"/>
                  </a:cubicBezTo>
                  <a:cubicBezTo>
                    <a:pt x="610" y="803"/>
                    <a:pt x="597" y="821"/>
                    <a:pt x="581" y="839"/>
                  </a:cubicBezTo>
                  <a:cubicBezTo>
                    <a:pt x="565" y="857"/>
                    <a:pt x="547" y="871"/>
                    <a:pt x="527" y="884"/>
                  </a:cubicBezTo>
                  <a:cubicBezTo>
                    <a:pt x="508" y="895"/>
                    <a:pt x="491" y="900"/>
                    <a:pt x="475" y="900"/>
                  </a:cubicBezTo>
                  <a:cubicBezTo>
                    <a:pt x="470" y="900"/>
                    <a:pt x="465" y="899"/>
                    <a:pt x="461" y="898"/>
                  </a:cubicBezTo>
                  <a:cubicBezTo>
                    <a:pt x="442" y="894"/>
                    <a:pt x="429" y="877"/>
                    <a:pt x="424" y="847"/>
                  </a:cubicBezTo>
                  <a:cubicBezTo>
                    <a:pt x="415" y="804"/>
                    <a:pt x="426" y="765"/>
                    <a:pt x="456" y="731"/>
                  </a:cubicBezTo>
                  <a:cubicBezTo>
                    <a:pt x="487" y="697"/>
                    <a:pt x="531" y="663"/>
                    <a:pt x="588" y="629"/>
                  </a:cubicBezTo>
                  <a:lnTo>
                    <a:pt x="633" y="603"/>
                  </a:lnTo>
                  <a:close/>
                  <a:moveTo>
                    <a:pt x="691" y="1"/>
                  </a:moveTo>
                  <a:cubicBezTo>
                    <a:pt x="610" y="1"/>
                    <a:pt x="516" y="31"/>
                    <a:pt x="410" y="93"/>
                  </a:cubicBezTo>
                  <a:cubicBezTo>
                    <a:pt x="323" y="143"/>
                    <a:pt x="251" y="201"/>
                    <a:pt x="194" y="268"/>
                  </a:cubicBezTo>
                  <a:cubicBezTo>
                    <a:pt x="136" y="334"/>
                    <a:pt x="91" y="405"/>
                    <a:pt x="61" y="479"/>
                  </a:cubicBezTo>
                  <a:cubicBezTo>
                    <a:pt x="31" y="554"/>
                    <a:pt x="13" y="631"/>
                    <a:pt x="6" y="713"/>
                  </a:cubicBezTo>
                  <a:cubicBezTo>
                    <a:pt x="0" y="793"/>
                    <a:pt x="5" y="872"/>
                    <a:pt x="20" y="952"/>
                  </a:cubicBezTo>
                  <a:cubicBezTo>
                    <a:pt x="40" y="1045"/>
                    <a:pt x="68" y="1117"/>
                    <a:pt x="105" y="1170"/>
                  </a:cubicBezTo>
                  <a:cubicBezTo>
                    <a:pt x="142" y="1223"/>
                    <a:pt x="186" y="1259"/>
                    <a:pt x="234" y="1279"/>
                  </a:cubicBezTo>
                  <a:cubicBezTo>
                    <a:pt x="269" y="1293"/>
                    <a:pt x="306" y="1301"/>
                    <a:pt x="345" y="1301"/>
                  </a:cubicBezTo>
                  <a:cubicBezTo>
                    <a:pt x="361" y="1301"/>
                    <a:pt x="377" y="1300"/>
                    <a:pt x="393" y="1297"/>
                  </a:cubicBezTo>
                  <a:cubicBezTo>
                    <a:pt x="449" y="1287"/>
                    <a:pt x="507" y="1267"/>
                    <a:pt x="563" y="1234"/>
                  </a:cubicBezTo>
                  <a:cubicBezTo>
                    <a:pt x="589" y="1218"/>
                    <a:pt x="617" y="1199"/>
                    <a:pt x="646" y="1178"/>
                  </a:cubicBezTo>
                  <a:cubicBezTo>
                    <a:pt x="677" y="1155"/>
                    <a:pt x="704" y="1133"/>
                    <a:pt x="730" y="1108"/>
                  </a:cubicBezTo>
                  <a:cubicBezTo>
                    <a:pt x="755" y="1084"/>
                    <a:pt x="775" y="1061"/>
                    <a:pt x="791" y="1038"/>
                  </a:cubicBezTo>
                  <a:cubicBezTo>
                    <a:pt x="806" y="1015"/>
                    <a:pt x="813" y="997"/>
                    <a:pt x="810" y="982"/>
                  </a:cubicBezTo>
                  <a:cubicBezTo>
                    <a:pt x="808" y="974"/>
                    <a:pt x="802" y="965"/>
                    <a:pt x="793" y="957"/>
                  </a:cubicBezTo>
                  <a:cubicBezTo>
                    <a:pt x="788" y="953"/>
                    <a:pt x="782" y="951"/>
                    <a:pt x="776" y="951"/>
                  </a:cubicBezTo>
                  <a:cubicBezTo>
                    <a:pt x="771" y="951"/>
                    <a:pt x="765" y="953"/>
                    <a:pt x="759" y="956"/>
                  </a:cubicBezTo>
                  <a:cubicBezTo>
                    <a:pt x="751" y="960"/>
                    <a:pt x="742" y="968"/>
                    <a:pt x="732" y="978"/>
                  </a:cubicBezTo>
                  <a:cubicBezTo>
                    <a:pt x="723" y="988"/>
                    <a:pt x="710" y="1002"/>
                    <a:pt x="695" y="1018"/>
                  </a:cubicBezTo>
                  <a:cubicBezTo>
                    <a:pt x="680" y="1032"/>
                    <a:pt x="662" y="1049"/>
                    <a:pt x="640" y="1066"/>
                  </a:cubicBezTo>
                  <a:cubicBezTo>
                    <a:pt x="618" y="1084"/>
                    <a:pt x="591" y="1101"/>
                    <a:pt x="561" y="1120"/>
                  </a:cubicBezTo>
                  <a:cubicBezTo>
                    <a:pt x="493" y="1158"/>
                    <a:pt x="436" y="1179"/>
                    <a:pt x="387" y="1181"/>
                  </a:cubicBezTo>
                  <a:cubicBezTo>
                    <a:pt x="383" y="1181"/>
                    <a:pt x="379" y="1181"/>
                    <a:pt x="375" y="1181"/>
                  </a:cubicBezTo>
                  <a:cubicBezTo>
                    <a:pt x="331" y="1181"/>
                    <a:pt x="293" y="1170"/>
                    <a:pt x="261" y="1147"/>
                  </a:cubicBezTo>
                  <a:cubicBezTo>
                    <a:pt x="226" y="1124"/>
                    <a:pt x="198" y="1088"/>
                    <a:pt x="177" y="1041"/>
                  </a:cubicBezTo>
                  <a:cubicBezTo>
                    <a:pt x="156" y="996"/>
                    <a:pt x="139" y="945"/>
                    <a:pt x="127" y="888"/>
                  </a:cubicBezTo>
                  <a:cubicBezTo>
                    <a:pt x="116" y="826"/>
                    <a:pt x="110" y="764"/>
                    <a:pt x="112" y="701"/>
                  </a:cubicBezTo>
                  <a:cubicBezTo>
                    <a:pt x="114" y="638"/>
                    <a:pt x="125" y="577"/>
                    <a:pt x="147" y="517"/>
                  </a:cubicBezTo>
                  <a:cubicBezTo>
                    <a:pt x="169" y="456"/>
                    <a:pt x="202" y="398"/>
                    <a:pt x="248" y="344"/>
                  </a:cubicBezTo>
                  <a:cubicBezTo>
                    <a:pt x="293" y="289"/>
                    <a:pt x="354" y="241"/>
                    <a:pt x="429" y="197"/>
                  </a:cubicBezTo>
                  <a:cubicBezTo>
                    <a:pt x="515" y="146"/>
                    <a:pt x="589" y="121"/>
                    <a:pt x="652" y="121"/>
                  </a:cubicBezTo>
                  <a:cubicBezTo>
                    <a:pt x="685" y="121"/>
                    <a:pt x="715" y="129"/>
                    <a:pt x="742" y="143"/>
                  </a:cubicBezTo>
                  <a:cubicBezTo>
                    <a:pt x="819" y="184"/>
                    <a:pt x="872" y="277"/>
                    <a:pt x="901" y="420"/>
                  </a:cubicBezTo>
                  <a:cubicBezTo>
                    <a:pt x="905" y="442"/>
                    <a:pt x="909" y="468"/>
                    <a:pt x="912" y="496"/>
                  </a:cubicBezTo>
                  <a:cubicBezTo>
                    <a:pt x="916" y="526"/>
                    <a:pt x="917" y="554"/>
                    <a:pt x="914" y="581"/>
                  </a:cubicBezTo>
                  <a:cubicBezTo>
                    <a:pt x="913" y="609"/>
                    <a:pt x="908" y="635"/>
                    <a:pt x="899" y="657"/>
                  </a:cubicBezTo>
                  <a:cubicBezTo>
                    <a:pt x="890" y="681"/>
                    <a:pt x="875" y="698"/>
                    <a:pt x="855" y="710"/>
                  </a:cubicBezTo>
                  <a:cubicBezTo>
                    <a:pt x="845" y="716"/>
                    <a:pt x="835" y="719"/>
                    <a:pt x="825" y="719"/>
                  </a:cubicBezTo>
                  <a:cubicBezTo>
                    <a:pt x="820" y="719"/>
                    <a:pt x="814" y="718"/>
                    <a:pt x="809" y="716"/>
                  </a:cubicBezTo>
                  <a:cubicBezTo>
                    <a:pt x="794" y="709"/>
                    <a:pt x="783" y="695"/>
                    <a:pt x="773" y="670"/>
                  </a:cubicBezTo>
                  <a:lnTo>
                    <a:pt x="720" y="401"/>
                  </a:lnTo>
                  <a:cubicBezTo>
                    <a:pt x="713" y="366"/>
                    <a:pt x="701" y="339"/>
                    <a:pt x="683" y="320"/>
                  </a:cubicBezTo>
                  <a:cubicBezTo>
                    <a:pt x="666" y="300"/>
                    <a:pt x="645" y="288"/>
                    <a:pt x="621" y="282"/>
                  </a:cubicBezTo>
                  <a:cubicBezTo>
                    <a:pt x="611" y="280"/>
                    <a:pt x="600" y="279"/>
                    <a:pt x="589" y="279"/>
                  </a:cubicBezTo>
                  <a:cubicBezTo>
                    <a:pt x="574" y="279"/>
                    <a:pt x="557" y="281"/>
                    <a:pt x="540" y="286"/>
                  </a:cubicBezTo>
                  <a:cubicBezTo>
                    <a:pt x="509" y="293"/>
                    <a:pt x="478" y="306"/>
                    <a:pt x="445" y="325"/>
                  </a:cubicBezTo>
                  <a:cubicBezTo>
                    <a:pt x="420" y="340"/>
                    <a:pt x="397" y="357"/>
                    <a:pt x="373" y="376"/>
                  </a:cubicBezTo>
                  <a:cubicBezTo>
                    <a:pt x="349" y="395"/>
                    <a:pt x="328" y="414"/>
                    <a:pt x="310" y="434"/>
                  </a:cubicBezTo>
                  <a:cubicBezTo>
                    <a:pt x="292" y="454"/>
                    <a:pt x="278" y="474"/>
                    <a:pt x="268" y="492"/>
                  </a:cubicBezTo>
                  <a:cubicBezTo>
                    <a:pt x="259" y="511"/>
                    <a:pt x="255" y="527"/>
                    <a:pt x="258" y="540"/>
                  </a:cubicBezTo>
                  <a:cubicBezTo>
                    <a:pt x="260" y="552"/>
                    <a:pt x="267" y="563"/>
                    <a:pt x="277" y="575"/>
                  </a:cubicBezTo>
                  <a:cubicBezTo>
                    <a:pt x="284" y="582"/>
                    <a:pt x="291" y="586"/>
                    <a:pt x="299" y="586"/>
                  </a:cubicBezTo>
                  <a:cubicBezTo>
                    <a:pt x="303" y="586"/>
                    <a:pt x="307" y="584"/>
                    <a:pt x="312" y="582"/>
                  </a:cubicBezTo>
                  <a:cubicBezTo>
                    <a:pt x="318" y="579"/>
                    <a:pt x="324" y="572"/>
                    <a:pt x="331" y="564"/>
                  </a:cubicBezTo>
                  <a:cubicBezTo>
                    <a:pt x="337" y="555"/>
                    <a:pt x="346" y="545"/>
                    <a:pt x="355" y="534"/>
                  </a:cubicBezTo>
                  <a:cubicBezTo>
                    <a:pt x="365" y="522"/>
                    <a:pt x="377" y="509"/>
                    <a:pt x="392" y="495"/>
                  </a:cubicBezTo>
                  <a:cubicBezTo>
                    <a:pt x="408" y="482"/>
                    <a:pt x="427" y="468"/>
                    <a:pt x="449" y="455"/>
                  </a:cubicBezTo>
                  <a:cubicBezTo>
                    <a:pt x="484" y="434"/>
                    <a:pt x="514" y="424"/>
                    <a:pt x="537" y="424"/>
                  </a:cubicBezTo>
                  <a:cubicBezTo>
                    <a:pt x="574" y="424"/>
                    <a:pt x="597" y="449"/>
                    <a:pt x="607" y="497"/>
                  </a:cubicBezTo>
                  <a:lnTo>
                    <a:pt x="613" y="525"/>
                  </a:lnTo>
                  <a:lnTo>
                    <a:pt x="556" y="557"/>
                  </a:lnTo>
                  <a:cubicBezTo>
                    <a:pt x="512" y="583"/>
                    <a:pt x="472" y="610"/>
                    <a:pt x="436" y="637"/>
                  </a:cubicBezTo>
                  <a:cubicBezTo>
                    <a:pt x="401" y="664"/>
                    <a:pt x="371" y="693"/>
                    <a:pt x="347" y="723"/>
                  </a:cubicBezTo>
                  <a:cubicBezTo>
                    <a:pt x="323" y="753"/>
                    <a:pt x="306" y="785"/>
                    <a:pt x="297" y="817"/>
                  </a:cubicBezTo>
                  <a:cubicBezTo>
                    <a:pt x="287" y="851"/>
                    <a:pt x="286" y="886"/>
                    <a:pt x="294" y="924"/>
                  </a:cubicBezTo>
                  <a:cubicBezTo>
                    <a:pt x="300" y="956"/>
                    <a:pt x="311" y="981"/>
                    <a:pt x="326" y="997"/>
                  </a:cubicBezTo>
                  <a:cubicBezTo>
                    <a:pt x="341" y="1014"/>
                    <a:pt x="359" y="1024"/>
                    <a:pt x="380" y="1029"/>
                  </a:cubicBezTo>
                  <a:cubicBezTo>
                    <a:pt x="387" y="1030"/>
                    <a:pt x="395" y="1031"/>
                    <a:pt x="403" y="1031"/>
                  </a:cubicBezTo>
                  <a:cubicBezTo>
                    <a:pt x="417" y="1031"/>
                    <a:pt x="432" y="1029"/>
                    <a:pt x="448" y="1024"/>
                  </a:cubicBezTo>
                  <a:cubicBezTo>
                    <a:pt x="472" y="1019"/>
                    <a:pt x="496" y="1009"/>
                    <a:pt x="520" y="994"/>
                  </a:cubicBezTo>
                  <a:cubicBezTo>
                    <a:pt x="563" y="970"/>
                    <a:pt x="596" y="940"/>
                    <a:pt x="621" y="905"/>
                  </a:cubicBezTo>
                  <a:cubicBezTo>
                    <a:pt x="645" y="871"/>
                    <a:pt x="668" y="831"/>
                    <a:pt x="688" y="785"/>
                  </a:cubicBezTo>
                  <a:cubicBezTo>
                    <a:pt x="699" y="812"/>
                    <a:pt x="722" y="829"/>
                    <a:pt x="753" y="834"/>
                  </a:cubicBezTo>
                  <a:cubicBezTo>
                    <a:pt x="760" y="836"/>
                    <a:pt x="767" y="836"/>
                    <a:pt x="775" y="836"/>
                  </a:cubicBezTo>
                  <a:cubicBezTo>
                    <a:pt x="801" y="836"/>
                    <a:pt x="831" y="827"/>
                    <a:pt x="864" y="807"/>
                  </a:cubicBezTo>
                  <a:cubicBezTo>
                    <a:pt x="902" y="785"/>
                    <a:pt x="931" y="758"/>
                    <a:pt x="954" y="723"/>
                  </a:cubicBezTo>
                  <a:cubicBezTo>
                    <a:pt x="976" y="689"/>
                    <a:pt x="993" y="652"/>
                    <a:pt x="1003" y="610"/>
                  </a:cubicBezTo>
                  <a:cubicBezTo>
                    <a:pt x="1014" y="567"/>
                    <a:pt x="1018" y="523"/>
                    <a:pt x="1017" y="477"/>
                  </a:cubicBezTo>
                  <a:cubicBezTo>
                    <a:pt x="1016" y="430"/>
                    <a:pt x="1011" y="384"/>
                    <a:pt x="1002" y="336"/>
                  </a:cubicBezTo>
                  <a:cubicBezTo>
                    <a:pt x="969" y="170"/>
                    <a:pt x="901" y="64"/>
                    <a:pt x="799" y="21"/>
                  </a:cubicBezTo>
                  <a:cubicBezTo>
                    <a:pt x="766" y="7"/>
                    <a:pt x="730"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2014;p46">
              <a:extLst>
                <a:ext uri="{FF2B5EF4-FFF2-40B4-BE49-F238E27FC236}">
                  <a16:creationId xmlns:a16="http://schemas.microsoft.com/office/drawing/2014/main" id="{4CEACBD7-F49C-D0F6-DC00-1B63AC65B481}"/>
                </a:ext>
              </a:extLst>
            </p:cNvPr>
            <p:cNvSpPr/>
            <p:nvPr/>
          </p:nvSpPr>
          <p:spPr>
            <a:xfrm>
              <a:off x="8156994" y="3953544"/>
              <a:ext cx="63076" cy="82024"/>
            </a:xfrm>
            <a:custGeom>
              <a:avLst/>
              <a:gdLst/>
              <a:ahLst/>
              <a:cxnLst/>
              <a:rect l="l" t="t" r="r" b="b"/>
              <a:pathLst>
                <a:path w="1255" h="1632" extrusionOk="0">
                  <a:moveTo>
                    <a:pt x="260" y="511"/>
                  </a:moveTo>
                  <a:cubicBezTo>
                    <a:pt x="265" y="511"/>
                    <a:pt x="270" y="511"/>
                    <a:pt x="274" y="512"/>
                  </a:cubicBezTo>
                  <a:cubicBezTo>
                    <a:pt x="294" y="518"/>
                    <a:pt x="308" y="537"/>
                    <a:pt x="314" y="570"/>
                  </a:cubicBezTo>
                  <a:lnTo>
                    <a:pt x="361" y="807"/>
                  </a:lnTo>
                  <a:cubicBezTo>
                    <a:pt x="368" y="841"/>
                    <a:pt x="364" y="870"/>
                    <a:pt x="350" y="895"/>
                  </a:cubicBezTo>
                  <a:cubicBezTo>
                    <a:pt x="336" y="920"/>
                    <a:pt x="314" y="941"/>
                    <a:pt x="284" y="958"/>
                  </a:cubicBezTo>
                  <a:cubicBezTo>
                    <a:pt x="263" y="971"/>
                    <a:pt x="244" y="977"/>
                    <a:pt x="227" y="977"/>
                  </a:cubicBezTo>
                  <a:cubicBezTo>
                    <a:pt x="222" y="977"/>
                    <a:pt x="216" y="976"/>
                    <a:pt x="211" y="975"/>
                  </a:cubicBezTo>
                  <a:cubicBezTo>
                    <a:pt x="192" y="971"/>
                    <a:pt x="178" y="950"/>
                    <a:pt x="172" y="918"/>
                  </a:cubicBezTo>
                  <a:lnTo>
                    <a:pt x="124" y="680"/>
                  </a:lnTo>
                  <a:cubicBezTo>
                    <a:pt x="119" y="646"/>
                    <a:pt x="122" y="618"/>
                    <a:pt x="136" y="593"/>
                  </a:cubicBezTo>
                  <a:cubicBezTo>
                    <a:pt x="149" y="569"/>
                    <a:pt x="171" y="547"/>
                    <a:pt x="200" y="530"/>
                  </a:cubicBezTo>
                  <a:cubicBezTo>
                    <a:pt x="223" y="517"/>
                    <a:pt x="243" y="511"/>
                    <a:pt x="260" y="511"/>
                  </a:cubicBezTo>
                  <a:close/>
                  <a:moveTo>
                    <a:pt x="308" y="385"/>
                  </a:moveTo>
                  <a:cubicBezTo>
                    <a:pt x="294" y="385"/>
                    <a:pt x="278" y="387"/>
                    <a:pt x="262" y="392"/>
                  </a:cubicBezTo>
                  <a:cubicBezTo>
                    <a:pt x="235" y="400"/>
                    <a:pt x="208" y="411"/>
                    <a:pt x="180" y="428"/>
                  </a:cubicBezTo>
                  <a:cubicBezTo>
                    <a:pt x="121" y="462"/>
                    <a:pt x="75" y="506"/>
                    <a:pt x="42" y="557"/>
                  </a:cubicBezTo>
                  <a:cubicBezTo>
                    <a:pt x="10" y="610"/>
                    <a:pt x="1" y="672"/>
                    <a:pt x="15" y="744"/>
                  </a:cubicBezTo>
                  <a:lnTo>
                    <a:pt x="62" y="982"/>
                  </a:lnTo>
                  <a:cubicBezTo>
                    <a:pt x="69" y="1018"/>
                    <a:pt x="80" y="1046"/>
                    <a:pt x="96" y="1065"/>
                  </a:cubicBezTo>
                  <a:cubicBezTo>
                    <a:pt x="112" y="1084"/>
                    <a:pt x="130" y="1096"/>
                    <a:pt x="151" y="1101"/>
                  </a:cubicBezTo>
                  <a:cubicBezTo>
                    <a:pt x="160" y="1103"/>
                    <a:pt x="169" y="1104"/>
                    <a:pt x="178" y="1104"/>
                  </a:cubicBezTo>
                  <a:cubicBezTo>
                    <a:pt x="192" y="1104"/>
                    <a:pt x="207" y="1102"/>
                    <a:pt x="222" y="1098"/>
                  </a:cubicBezTo>
                  <a:cubicBezTo>
                    <a:pt x="248" y="1090"/>
                    <a:pt x="276" y="1078"/>
                    <a:pt x="306" y="1061"/>
                  </a:cubicBezTo>
                  <a:cubicBezTo>
                    <a:pt x="334" y="1044"/>
                    <a:pt x="360" y="1025"/>
                    <a:pt x="383" y="1003"/>
                  </a:cubicBezTo>
                  <a:cubicBezTo>
                    <a:pt x="407" y="982"/>
                    <a:pt x="426" y="958"/>
                    <a:pt x="442" y="932"/>
                  </a:cubicBezTo>
                  <a:cubicBezTo>
                    <a:pt x="457" y="906"/>
                    <a:pt x="467" y="877"/>
                    <a:pt x="472" y="846"/>
                  </a:cubicBezTo>
                  <a:cubicBezTo>
                    <a:pt x="478" y="815"/>
                    <a:pt x="477" y="780"/>
                    <a:pt x="470" y="744"/>
                  </a:cubicBezTo>
                  <a:lnTo>
                    <a:pt x="423" y="507"/>
                  </a:lnTo>
                  <a:cubicBezTo>
                    <a:pt x="416" y="471"/>
                    <a:pt x="405" y="442"/>
                    <a:pt x="389" y="423"/>
                  </a:cubicBezTo>
                  <a:cubicBezTo>
                    <a:pt x="373" y="404"/>
                    <a:pt x="355" y="393"/>
                    <a:pt x="334" y="387"/>
                  </a:cubicBezTo>
                  <a:cubicBezTo>
                    <a:pt x="326" y="386"/>
                    <a:pt x="317" y="385"/>
                    <a:pt x="308" y="385"/>
                  </a:cubicBezTo>
                  <a:close/>
                  <a:moveTo>
                    <a:pt x="1036" y="668"/>
                  </a:moveTo>
                  <a:cubicBezTo>
                    <a:pt x="1041" y="668"/>
                    <a:pt x="1046" y="669"/>
                    <a:pt x="1051" y="670"/>
                  </a:cubicBezTo>
                  <a:cubicBezTo>
                    <a:pt x="1071" y="674"/>
                    <a:pt x="1085" y="694"/>
                    <a:pt x="1091" y="727"/>
                  </a:cubicBezTo>
                  <a:lnTo>
                    <a:pt x="1138" y="965"/>
                  </a:lnTo>
                  <a:cubicBezTo>
                    <a:pt x="1145" y="998"/>
                    <a:pt x="1141" y="1027"/>
                    <a:pt x="1127" y="1052"/>
                  </a:cubicBezTo>
                  <a:cubicBezTo>
                    <a:pt x="1113" y="1076"/>
                    <a:pt x="1092" y="1098"/>
                    <a:pt x="1062" y="1115"/>
                  </a:cubicBezTo>
                  <a:cubicBezTo>
                    <a:pt x="1040" y="1128"/>
                    <a:pt x="1019" y="1134"/>
                    <a:pt x="1002" y="1134"/>
                  </a:cubicBezTo>
                  <a:cubicBezTo>
                    <a:pt x="997" y="1134"/>
                    <a:pt x="993" y="1134"/>
                    <a:pt x="988" y="1133"/>
                  </a:cubicBezTo>
                  <a:cubicBezTo>
                    <a:pt x="969" y="1127"/>
                    <a:pt x="955" y="1108"/>
                    <a:pt x="950" y="1074"/>
                  </a:cubicBezTo>
                  <a:lnTo>
                    <a:pt x="903" y="837"/>
                  </a:lnTo>
                  <a:cubicBezTo>
                    <a:pt x="896" y="804"/>
                    <a:pt x="899" y="775"/>
                    <a:pt x="913" y="750"/>
                  </a:cubicBezTo>
                  <a:cubicBezTo>
                    <a:pt x="926" y="725"/>
                    <a:pt x="948" y="705"/>
                    <a:pt x="977" y="688"/>
                  </a:cubicBezTo>
                  <a:cubicBezTo>
                    <a:pt x="999" y="675"/>
                    <a:pt x="1019" y="668"/>
                    <a:pt x="1036" y="668"/>
                  </a:cubicBezTo>
                  <a:close/>
                  <a:moveTo>
                    <a:pt x="1085" y="542"/>
                  </a:moveTo>
                  <a:cubicBezTo>
                    <a:pt x="1070" y="542"/>
                    <a:pt x="1055" y="544"/>
                    <a:pt x="1039" y="548"/>
                  </a:cubicBezTo>
                  <a:cubicBezTo>
                    <a:pt x="1012" y="556"/>
                    <a:pt x="985" y="569"/>
                    <a:pt x="957" y="584"/>
                  </a:cubicBezTo>
                  <a:cubicBezTo>
                    <a:pt x="898" y="619"/>
                    <a:pt x="853" y="662"/>
                    <a:pt x="819" y="715"/>
                  </a:cubicBezTo>
                  <a:cubicBezTo>
                    <a:pt x="787" y="768"/>
                    <a:pt x="778" y="830"/>
                    <a:pt x="792" y="901"/>
                  </a:cubicBezTo>
                  <a:lnTo>
                    <a:pt x="839" y="1138"/>
                  </a:lnTo>
                  <a:cubicBezTo>
                    <a:pt x="846" y="1176"/>
                    <a:pt x="857" y="1203"/>
                    <a:pt x="873" y="1222"/>
                  </a:cubicBezTo>
                  <a:cubicBezTo>
                    <a:pt x="889" y="1241"/>
                    <a:pt x="907" y="1253"/>
                    <a:pt x="928" y="1258"/>
                  </a:cubicBezTo>
                  <a:cubicBezTo>
                    <a:pt x="937" y="1260"/>
                    <a:pt x="947" y="1261"/>
                    <a:pt x="956" y="1261"/>
                  </a:cubicBezTo>
                  <a:cubicBezTo>
                    <a:pt x="970" y="1261"/>
                    <a:pt x="984" y="1259"/>
                    <a:pt x="999" y="1254"/>
                  </a:cubicBezTo>
                  <a:cubicBezTo>
                    <a:pt x="1025" y="1246"/>
                    <a:pt x="1053" y="1235"/>
                    <a:pt x="1083" y="1217"/>
                  </a:cubicBezTo>
                  <a:cubicBezTo>
                    <a:pt x="1111" y="1201"/>
                    <a:pt x="1137" y="1182"/>
                    <a:pt x="1160" y="1161"/>
                  </a:cubicBezTo>
                  <a:cubicBezTo>
                    <a:pt x="1184" y="1139"/>
                    <a:pt x="1204" y="1115"/>
                    <a:pt x="1219" y="1089"/>
                  </a:cubicBezTo>
                  <a:cubicBezTo>
                    <a:pt x="1234" y="1063"/>
                    <a:pt x="1245" y="1035"/>
                    <a:pt x="1250" y="1003"/>
                  </a:cubicBezTo>
                  <a:cubicBezTo>
                    <a:pt x="1255" y="972"/>
                    <a:pt x="1255" y="938"/>
                    <a:pt x="1247" y="901"/>
                  </a:cubicBezTo>
                  <a:lnTo>
                    <a:pt x="1200" y="663"/>
                  </a:lnTo>
                  <a:cubicBezTo>
                    <a:pt x="1193" y="627"/>
                    <a:pt x="1182" y="599"/>
                    <a:pt x="1166" y="581"/>
                  </a:cubicBezTo>
                  <a:cubicBezTo>
                    <a:pt x="1150" y="562"/>
                    <a:pt x="1132" y="549"/>
                    <a:pt x="1111" y="545"/>
                  </a:cubicBezTo>
                  <a:cubicBezTo>
                    <a:pt x="1102" y="543"/>
                    <a:pt x="1094" y="542"/>
                    <a:pt x="1085" y="542"/>
                  </a:cubicBezTo>
                  <a:close/>
                  <a:moveTo>
                    <a:pt x="809" y="1"/>
                  </a:moveTo>
                  <a:cubicBezTo>
                    <a:pt x="798" y="1"/>
                    <a:pt x="787" y="4"/>
                    <a:pt x="776" y="10"/>
                  </a:cubicBezTo>
                  <a:cubicBezTo>
                    <a:pt x="767" y="16"/>
                    <a:pt x="760" y="22"/>
                    <a:pt x="752" y="31"/>
                  </a:cubicBezTo>
                  <a:cubicBezTo>
                    <a:pt x="745" y="40"/>
                    <a:pt x="740" y="52"/>
                    <a:pt x="737" y="65"/>
                  </a:cubicBezTo>
                  <a:lnTo>
                    <a:pt x="416" y="1570"/>
                  </a:lnTo>
                  <a:cubicBezTo>
                    <a:pt x="414" y="1580"/>
                    <a:pt x="414" y="1589"/>
                    <a:pt x="415" y="1597"/>
                  </a:cubicBezTo>
                  <a:cubicBezTo>
                    <a:pt x="418" y="1612"/>
                    <a:pt x="426" y="1623"/>
                    <a:pt x="440" y="1628"/>
                  </a:cubicBezTo>
                  <a:cubicBezTo>
                    <a:pt x="445" y="1630"/>
                    <a:pt x="450" y="1631"/>
                    <a:pt x="455" y="1631"/>
                  </a:cubicBezTo>
                  <a:cubicBezTo>
                    <a:pt x="465" y="1631"/>
                    <a:pt x="475" y="1628"/>
                    <a:pt x="486" y="1623"/>
                  </a:cubicBezTo>
                  <a:cubicBezTo>
                    <a:pt x="497" y="1616"/>
                    <a:pt x="507" y="1607"/>
                    <a:pt x="515" y="1597"/>
                  </a:cubicBezTo>
                  <a:cubicBezTo>
                    <a:pt x="523" y="1585"/>
                    <a:pt x="529" y="1574"/>
                    <a:pt x="532" y="1562"/>
                  </a:cubicBezTo>
                  <a:lnTo>
                    <a:pt x="853" y="63"/>
                  </a:lnTo>
                  <a:cubicBezTo>
                    <a:pt x="854" y="54"/>
                    <a:pt x="854" y="44"/>
                    <a:pt x="852" y="35"/>
                  </a:cubicBezTo>
                  <a:cubicBezTo>
                    <a:pt x="848" y="17"/>
                    <a:pt x="838" y="6"/>
                    <a:pt x="823" y="2"/>
                  </a:cubicBezTo>
                  <a:cubicBezTo>
                    <a:pt x="818" y="1"/>
                    <a:pt x="813"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2015;p46">
              <a:extLst>
                <a:ext uri="{FF2B5EF4-FFF2-40B4-BE49-F238E27FC236}">
                  <a16:creationId xmlns:a16="http://schemas.microsoft.com/office/drawing/2014/main" id="{E3819B6F-BC7D-D3FD-A74E-6FA2FF957CB7}"/>
                </a:ext>
              </a:extLst>
            </p:cNvPr>
            <p:cNvSpPr/>
            <p:nvPr/>
          </p:nvSpPr>
          <p:spPr>
            <a:xfrm>
              <a:off x="8219266" y="3940175"/>
              <a:ext cx="21461" cy="16033"/>
            </a:xfrm>
            <a:custGeom>
              <a:avLst/>
              <a:gdLst/>
              <a:ahLst/>
              <a:cxnLst/>
              <a:rect l="l" t="t" r="r" b="b"/>
              <a:pathLst>
                <a:path w="427" h="319" extrusionOk="0">
                  <a:moveTo>
                    <a:pt x="385" y="0"/>
                  </a:moveTo>
                  <a:lnTo>
                    <a:pt x="211" y="2"/>
                  </a:lnTo>
                  <a:cubicBezTo>
                    <a:pt x="202" y="2"/>
                    <a:pt x="192" y="5"/>
                    <a:pt x="183" y="10"/>
                  </a:cubicBezTo>
                  <a:cubicBezTo>
                    <a:pt x="176" y="14"/>
                    <a:pt x="168" y="22"/>
                    <a:pt x="159" y="33"/>
                  </a:cubicBezTo>
                  <a:lnTo>
                    <a:pt x="19" y="214"/>
                  </a:lnTo>
                  <a:cubicBezTo>
                    <a:pt x="10" y="225"/>
                    <a:pt x="5" y="237"/>
                    <a:pt x="2" y="248"/>
                  </a:cubicBezTo>
                  <a:cubicBezTo>
                    <a:pt x="0" y="260"/>
                    <a:pt x="0" y="270"/>
                    <a:pt x="2" y="281"/>
                  </a:cubicBezTo>
                  <a:cubicBezTo>
                    <a:pt x="5" y="295"/>
                    <a:pt x="11" y="306"/>
                    <a:pt x="22" y="313"/>
                  </a:cubicBezTo>
                  <a:cubicBezTo>
                    <a:pt x="27" y="317"/>
                    <a:pt x="32" y="318"/>
                    <a:pt x="37" y="318"/>
                  </a:cubicBezTo>
                  <a:cubicBezTo>
                    <a:pt x="42" y="318"/>
                    <a:pt x="47" y="317"/>
                    <a:pt x="53" y="313"/>
                  </a:cubicBezTo>
                  <a:cubicBezTo>
                    <a:pt x="57" y="311"/>
                    <a:pt x="61" y="306"/>
                    <a:pt x="66" y="301"/>
                  </a:cubicBezTo>
                  <a:lnTo>
                    <a:pt x="205" y="118"/>
                  </a:lnTo>
                  <a:lnTo>
                    <a:pt x="380" y="117"/>
                  </a:lnTo>
                  <a:cubicBezTo>
                    <a:pt x="383" y="117"/>
                    <a:pt x="386" y="116"/>
                    <a:pt x="389" y="116"/>
                  </a:cubicBezTo>
                  <a:cubicBezTo>
                    <a:pt x="392" y="115"/>
                    <a:pt x="394" y="115"/>
                    <a:pt x="397" y="114"/>
                  </a:cubicBezTo>
                  <a:cubicBezTo>
                    <a:pt x="407" y="107"/>
                    <a:pt x="416" y="96"/>
                    <a:pt x="420" y="80"/>
                  </a:cubicBezTo>
                  <a:cubicBezTo>
                    <a:pt x="426" y="64"/>
                    <a:pt x="427" y="50"/>
                    <a:pt x="425" y="36"/>
                  </a:cubicBezTo>
                  <a:cubicBezTo>
                    <a:pt x="420" y="14"/>
                    <a:pt x="407" y="1"/>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2016;p46">
              <a:extLst>
                <a:ext uri="{FF2B5EF4-FFF2-40B4-BE49-F238E27FC236}">
                  <a16:creationId xmlns:a16="http://schemas.microsoft.com/office/drawing/2014/main" id="{36E247AE-D117-3181-A34A-7A50A35E3548}"/>
                </a:ext>
              </a:extLst>
            </p:cNvPr>
            <p:cNvSpPr/>
            <p:nvPr/>
          </p:nvSpPr>
          <p:spPr>
            <a:xfrm>
              <a:off x="8252287" y="3912934"/>
              <a:ext cx="49958" cy="67952"/>
            </a:xfrm>
            <a:custGeom>
              <a:avLst/>
              <a:gdLst/>
              <a:ahLst/>
              <a:cxnLst/>
              <a:rect l="l" t="t" r="r" b="b"/>
              <a:pathLst>
                <a:path w="994" h="1352" extrusionOk="0">
                  <a:moveTo>
                    <a:pt x="285" y="761"/>
                  </a:moveTo>
                  <a:lnTo>
                    <a:pt x="642" y="919"/>
                  </a:lnTo>
                  <a:cubicBezTo>
                    <a:pt x="627" y="959"/>
                    <a:pt x="606" y="996"/>
                    <a:pt x="578" y="1032"/>
                  </a:cubicBezTo>
                  <a:cubicBezTo>
                    <a:pt x="551" y="1067"/>
                    <a:pt x="515" y="1098"/>
                    <a:pt x="470" y="1124"/>
                  </a:cubicBezTo>
                  <a:cubicBezTo>
                    <a:pt x="433" y="1146"/>
                    <a:pt x="401" y="1159"/>
                    <a:pt x="369" y="1164"/>
                  </a:cubicBezTo>
                  <a:cubicBezTo>
                    <a:pt x="357" y="1166"/>
                    <a:pt x="345" y="1167"/>
                    <a:pt x="334" y="1167"/>
                  </a:cubicBezTo>
                  <a:cubicBezTo>
                    <a:pt x="318" y="1167"/>
                    <a:pt x="304" y="1165"/>
                    <a:pt x="290" y="1159"/>
                  </a:cubicBezTo>
                  <a:cubicBezTo>
                    <a:pt x="268" y="1151"/>
                    <a:pt x="249" y="1137"/>
                    <a:pt x="234" y="1116"/>
                  </a:cubicBezTo>
                  <a:cubicBezTo>
                    <a:pt x="218" y="1096"/>
                    <a:pt x="208" y="1071"/>
                    <a:pt x="202" y="1042"/>
                  </a:cubicBezTo>
                  <a:cubicBezTo>
                    <a:pt x="197" y="1015"/>
                    <a:pt x="196" y="989"/>
                    <a:pt x="199" y="963"/>
                  </a:cubicBezTo>
                  <a:cubicBezTo>
                    <a:pt x="202" y="937"/>
                    <a:pt x="208" y="913"/>
                    <a:pt x="217" y="889"/>
                  </a:cubicBezTo>
                  <a:cubicBezTo>
                    <a:pt x="226" y="865"/>
                    <a:pt x="236" y="843"/>
                    <a:pt x="249" y="821"/>
                  </a:cubicBezTo>
                  <a:cubicBezTo>
                    <a:pt x="261" y="800"/>
                    <a:pt x="272" y="780"/>
                    <a:pt x="285" y="761"/>
                  </a:cubicBezTo>
                  <a:close/>
                  <a:moveTo>
                    <a:pt x="442" y="0"/>
                  </a:moveTo>
                  <a:cubicBezTo>
                    <a:pt x="422" y="0"/>
                    <a:pt x="400" y="3"/>
                    <a:pt x="376" y="8"/>
                  </a:cubicBezTo>
                  <a:cubicBezTo>
                    <a:pt x="340" y="15"/>
                    <a:pt x="299" y="32"/>
                    <a:pt x="254" y="58"/>
                  </a:cubicBezTo>
                  <a:cubicBezTo>
                    <a:pt x="214" y="82"/>
                    <a:pt x="175" y="111"/>
                    <a:pt x="142" y="145"/>
                  </a:cubicBezTo>
                  <a:cubicBezTo>
                    <a:pt x="108" y="178"/>
                    <a:pt x="80" y="216"/>
                    <a:pt x="57" y="256"/>
                  </a:cubicBezTo>
                  <a:cubicBezTo>
                    <a:pt x="36" y="296"/>
                    <a:pt x="20" y="338"/>
                    <a:pt x="10" y="383"/>
                  </a:cubicBezTo>
                  <a:cubicBezTo>
                    <a:pt x="1" y="427"/>
                    <a:pt x="1" y="472"/>
                    <a:pt x="10" y="517"/>
                  </a:cubicBezTo>
                  <a:cubicBezTo>
                    <a:pt x="21" y="575"/>
                    <a:pt x="42" y="616"/>
                    <a:pt x="73" y="644"/>
                  </a:cubicBezTo>
                  <a:cubicBezTo>
                    <a:pt x="103" y="671"/>
                    <a:pt x="137" y="693"/>
                    <a:pt x="173" y="712"/>
                  </a:cubicBezTo>
                  <a:cubicBezTo>
                    <a:pt x="152" y="741"/>
                    <a:pt x="130" y="773"/>
                    <a:pt x="111" y="808"/>
                  </a:cubicBezTo>
                  <a:cubicBezTo>
                    <a:pt x="92" y="844"/>
                    <a:pt x="75" y="880"/>
                    <a:pt x="63" y="918"/>
                  </a:cubicBezTo>
                  <a:cubicBezTo>
                    <a:pt x="50" y="955"/>
                    <a:pt x="41" y="994"/>
                    <a:pt x="38" y="1033"/>
                  </a:cubicBezTo>
                  <a:cubicBezTo>
                    <a:pt x="33" y="1073"/>
                    <a:pt x="36" y="1112"/>
                    <a:pt x="44" y="1150"/>
                  </a:cubicBezTo>
                  <a:cubicBezTo>
                    <a:pt x="53" y="1196"/>
                    <a:pt x="70" y="1236"/>
                    <a:pt x="94" y="1268"/>
                  </a:cubicBezTo>
                  <a:cubicBezTo>
                    <a:pt x="119" y="1301"/>
                    <a:pt x="151" y="1324"/>
                    <a:pt x="189" y="1338"/>
                  </a:cubicBezTo>
                  <a:cubicBezTo>
                    <a:pt x="214" y="1347"/>
                    <a:pt x="240" y="1351"/>
                    <a:pt x="269" y="1351"/>
                  </a:cubicBezTo>
                  <a:cubicBezTo>
                    <a:pt x="286" y="1351"/>
                    <a:pt x="302" y="1350"/>
                    <a:pt x="319" y="1347"/>
                  </a:cubicBezTo>
                  <a:cubicBezTo>
                    <a:pt x="369" y="1339"/>
                    <a:pt x="422" y="1319"/>
                    <a:pt x="479" y="1285"/>
                  </a:cubicBezTo>
                  <a:cubicBezTo>
                    <a:pt x="548" y="1246"/>
                    <a:pt x="606" y="1198"/>
                    <a:pt x="649" y="1142"/>
                  </a:cubicBezTo>
                  <a:cubicBezTo>
                    <a:pt x="694" y="1087"/>
                    <a:pt x="731" y="1029"/>
                    <a:pt x="758" y="968"/>
                  </a:cubicBezTo>
                  <a:lnTo>
                    <a:pt x="885" y="1023"/>
                  </a:lnTo>
                  <a:cubicBezTo>
                    <a:pt x="893" y="1026"/>
                    <a:pt x="900" y="1028"/>
                    <a:pt x="906" y="1028"/>
                  </a:cubicBezTo>
                  <a:cubicBezTo>
                    <a:pt x="907" y="1028"/>
                    <a:pt x="908" y="1028"/>
                    <a:pt x="910" y="1027"/>
                  </a:cubicBezTo>
                  <a:cubicBezTo>
                    <a:pt x="916" y="1026"/>
                    <a:pt x="923" y="1024"/>
                    <a:pt x="930" y="1020"/>
                  </a:cubicBezTo>
                  <a:cubicBezTo>
                    <a:pt x="949" y="1008"/>
                    <a:pt x="965" y="991"/>
                    <a:pt x="977" y="969"/>
                  </a:cubicBezTo>
                  <a:cubicBezTo>
                    <a:pt x="989" y="946"/>
                    <a:pt x="994" y="926"/>
                    <a:pt x="991" y="907"/>
                  </a:cubicBezTo>
                  <a:cubicBezTo>
                    <a:pt x="988" y="896"/>
                    <a:pt x="983" y="888"/>
                    <a:pt x="974" y="883"/>
                  </a:cubicBezTo>
                  <a:lnTo>
                    <a:pt x="816" y="814"/>
                  </a:lnTo>
                  <a:cubicBezTo>
                    <a:pt x="826" y="775"/>
                    <a:pt x="833" y="738"/>
                    <a:pt x="837" y="701"/>
                  </a:cubicBezTo>
                  <a:cubicBezTo>
                    <a:pt x="841" y="664"/>
                    <a:pt x="844" y="629"/>
                    <a:pt x="844" y="596"/>
                  </a:cubicBezTo>
                  <a:cubicBezTo>
                    <a:pt x="844" y="565"/>
                    <a:pt x="843" y="534"/>
                    <a:pt x="841" y="508"/>
                  </a:cubicBezTo>
                  <a:cubicBezTo>
                    <a:pt x="839" y="481"/>
                    <a:pt x="835" y="459"/>
                    <a:pt x="832" y="441"/>
                  </a:cubicBezTo>
                  <a:cubicBezTo>
                    <a:pt x="826" y="414"/>
                    <a:pt x="818" y="396"/>
                    <a:pt x="807" y="387"/>
                  </a:cubicBezTo>
                  <a:cubicBezTo>
                    <a:pt x="803" y="384"/>
                    <a:pt x="798" y="383"/>
                    <a:pt x="792" y="383"/>
                  </a:cubicBezTo>
                  <a:cubicBezTo>
                    <a:pt x="781" y="383"/>
                    <a:pt x="766" y="388"/>
                    <a:pt x="749" y="398"/>
                  </a:cubicBezTo>
                  <a:cubicBezTo>
                    <a:pt x="721" y="414"/>
                    <a:pt x="705" y="428"/>
                    <a:pt x="697" y="444"/>
                  </a:cubicBezTo>
                  <a:cubicBezTo>
                    <a:pt x="689" y="459"/>
                    <a:pt x="685" y="477"/>
                    <a:pt x="688" y="496"/>
                  </a:cubicBezTo>
                  <a:cubicBezTo>
                    <a:pt x="691" y="529"/>
                    <a:pt x="697" y="567"/>
                    <a:pt x="702" y="611"/>
                  </a:cubicBezTo>
                  <a:cubicBezTo>
                    <a:pt x="707" y="656"/>
                    <a:pt x="706" y="707"/>
                    <a:pt x="697" y="763"/>
                  </a:cubicBezTo>
                  <a:lnTo>
                    <a:pt x="368" y="613"/>
                  </a:lnTo>
                  <a:cubicBezTo>
                    <a:pt x="349" y="605"/>
                    <a:pt x="327" y="595"/>
                    <a:pt x="306" y="585"/>
                  </a:cubicBezTo>
                  <a:cubicBezTo>
                    <a:pt x="285" y="574"/>
                    <a:pt x="263" y="561"/>
                    <a:pt x="244" y="548"/>
                  </a:cubicBezTo>
                  <a:cubicBezTo>
                    <a:pt x="225" y="534"/>
                    <a:pt x="209" y="517"/>
                    <a:pt x="194" y="499"/>
                  </a:cubicBezTo>
                  <a:cubicBezTo>
                    <a:pt x="180" y="482"/>
                    <a:pt x="171" y="461"/>
                    <a:pt x="166" y="436"/>
                  </a:cubicBezTo>
                  <a:cubicBezTo>
                    <a:pt x="156" y="388"/>
                    <a:pt x="162" y="342"/>
                    <a:pt x="184" y="299"/>
                  </a:cubicBezTo>
                  <a:cubicBezTo>
                    <a:pt x="206" y="256"/>
                    <a:pt x="240" y="221"/>
                    <a:pt x="285" y="194"/>
                  </a:cubicBezTo>
                  <a:cubicBezTo>
                    <a:pt x="315" y="177"/>
                    <a:pt x="341" y="168"/>
                    <a:pt x="362" y="168"/>
                  </a:cubicBezTo>
                  <a:cubicBezTo>
                    <a:pt x="363" y="168"/>
                    <a:pt x="364" y="168"/>
                    <a:pt x="366" y="168"/>
                  </a:cubicBezTo>
                  <a:cubicBezTo>
                    <a:pt x="387" y="169"/>
                    <a:pt x="406" y="173"/>
                    <a:pt x="423" y="180"/>
                  </a:cubicBezTo>
                  <a:cubicBezTo>
                    <a:pt x="439" y="186"/>
                    <a:pt x="455" y="192"/>
                    <a:pt x="467" y="198"/>
                  </a:cubicBezTo>
                  <a:cubicBezTo>
                    <a:pt x="473" y="200"/>
                    <a:pt x="478" y="201"/>
                    <a:pt x="484" y="201"/>
                  </a:cubicBezTo>
                  <a:cubicBezTo>
                    <a:pt x="492" y="201"/>
                    <a:pt x="500" y="199"/>
                    <a:pt x="508" y="194"/>
                  </a:cubicBezTo>
                  <a:cubicBezTo>
                    <a:pt x="527" y="183"/>
                    <a:pt x="542" y="165"/>
                    <a:pt x="555" y="140"/>
                  </a:cubicBezTo>
                  <a:cubicBezTo>
                    <a:pt x="567" y="114"/>
                    <a:pt x="572" y="92"/>
                    <a:pt x="567" y="71"/>
                  </a:cubicBezTo>
                  <a:cubicBezTo>
                    <a:pt x="565" y="56"/>
                    <a:pt x="555" y="41"/>
                    <a:pt x="538" y="28"/>
                  </a:cubicBezTo>
                  <a:cubicBezTo>
                    <a:pt x="521" y="15"/>
                    <a:pt x="500" y="6"/>
                    <a:pt x="473" y="3"/>
                  </a:cubicBezTo>
                  <a:cubicBezTo>
                    <a:pt x="463" y="1"/>
                    <a:pt x="453"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2017;p46">
              <a:extLst>
                <a:ext uri="{FF2B5EF4-FFF2-40B4-BE49-F238E27FC236}">
                  <a16:creationId xmlns:a16="http://schemas.microsoft.com/office/drawing/2014/main" id="{E48BD8DD-794F-4551-4B6E-27B9829F640F}"/>
                </a:ext>
              </a:extLst>
            </p:cNvPr>
            <p:cNvSpPr/>
            <p:nvPr/>
          </p:nvSpPr>
          <p:spPr>
            <a:xfrm>
              <a:off x="8049187" y="4121413"/>
              <a:ext cx="28849" cy="67449"/>
            </a:xfrm>
            <a:custGeom>
              <a:avLst/>
              <a:gdLst/>
              <a:ahLst/>
              <a:cxnLst/>
              <a:rect l="l" t="t" r="r" b="b"/>
              <a:pathLst>
                <a:path w="574" h="1342" extrusionOk="0">
                  <a:moveTo>
                    <a:pt x="305" y="1"/>
                  </a:moveTo>
                  <a:cubicBezTo>
                    <a:pt x="292" y="1"/>
                    <a:pt x="275" y="7"/>
                    <a:pt x="254" y="19"/>
                  </a:cubicBezTo>
                  <a:cubicBezTo>
                    <a:pt x="215" y="40"/>
                    <a:pt x="179" y="71"/>
                    <a:pt x="146" y="108"/>
                  </a:cubicBezTo>
                  <a:cubicBezTo>
                    <a:pt x="112" y="144"/>
                    <a:pt x="84" y="184"/>
                    <a:pt x="60" y="228"/>
                  </a:cubicBezTo>
                  <a:cubicBezTo>
                    <a:pt x="36" y="272"/>
                    <a:pt x="21" y="320"/>
                    <a:pt x="11" y="368"/>
                  </a:cubicBezTo>
                  <a:cubicBezTo>
                    <a:pt x="0" y="416"/>
                    <a:pt x="0" y="464"/>
                    <a:pt x="8" y="509"/>
                  </a:cubicBezTo>
                  <a:lnTo>
                    <a:pt x="141" y="1173"/>
                  </a:lnTo>
                  <a:cubicBezTo>
                    <a:pt x="151" y="1223"/>
                    <a:pt x="168" y="1261"/>
                    <a:pt x="192" y="1287"/>
                  </a:cubicBezTo>
                  <a:cubicBezTo>
                    <a:pt x="217" y="1314"/>
                    <a:pt x="245" y="1331"/>
                    <a:pt x="279" y="1338"/>
                  </a:cubicBezTo>
                  <a:cubicBezTo>
                    <a:pt x="293" y="1340"/>
                    <a:pt x="307" y="1342"/>
                    <a:pt x="322" y="1342"/>
                  </a:cubicBezTo>
                  <a:cubicBezTo>
                    <a:pt x="343" y="1342"/>
                    <a:pt x="364" y="1339"/>
                    <a:pt x="386" y="1334"/>
                  </a:cubicBezTo>
                  <a:cubicBezTo>
                    <a:pt x="424" y="1325"/>
                    <a:pt x="463" y="1309"/>
                    <a:pt x="502" y="1287"/>
                  </a:cubicBezTo>
                  <a:cubicBezTo>
                    <a:pt x="534" y="1268"/>
                    <a:pt x="556" y="1247"/>
                    <a:pt x="563" y="1227"/>
                  </a:cubicBezTo>
                  <a:cubicBezTo>
                    <a:pt x="571" y="1207"/>
                    <a:pt x="574" y="1186"/>
                    <a:pt x="569" y="1164"/>
                  </a:cubicBezTo>
                  <a:cubicBezTo>
                    <a:pt x="566" y="1146"/>
                    <a:pt x="559" y="1131"/>
                    <a:pt x="549" y="1119"/>
                  </a:cubicBezTo>
                  <a:cubicBezTo>
                    <a:pt x="544" y="1114"/>
                    <a:pt x="538" y="1111"/>
                    <a:pt x="530" y="1111"/>
                  </a:cubicBezTo>
                  <a:cubicBezTo>
                    <a:pt x="522" y="1111"/>
                    <a:pt x="512" y="1114"/>
                    <a:pt x="502" y="1120"/>
                  </a:cubicBezTo>
                  <a:cubicBezTo>
                    <a:pt x="482" y="1131"/>
                    <a:pt x="462" y="1140"/>
                    <a:pt x="441" y="1148"/>
                  </a:cubicBezTo>
                  <a:cubicBezTo>
                    <a:pt x="420" y="1156"/>
                    <a:pt x="400" y="1160"/>
                    <a:pt x="381" y="1160"/>
                  </a:cubicBezTo>
                  <a:cubicBezTo>
                    <a:pt x="362" y="1159"/>
                    <a:pt x="345" y="1153"/>
                    <a:pt x="330" y="1142"/>
                  </a:cubicBezTo>
                  <a:cubicBezTo>
                    <a:pt x="316" y="1130"/>
                    <a:pt x="306" y="1110"/>
                    <a:pt x="300" y="1082"/>
                  </a:cubicBezTo>
                  <a:lnTo>
                    <a:pt x="167" y="416"/>
                  </a:lnTo>
                  <a:cubicBezTo>
                    <a:pt x="164" y="397"/>
                    <a:pt x="164" y="376"/>
                    <a:pt x="167" y="351"/>
                  </a:cubicBezTo>
                  <a:cubicBezTo>
                    <a:pt x="170" y="327"/>
                    <a:pt x="178" y="303"/>
                    <a:pt x="191" y="279"/>
                  </a:cubicBezTo>
                  <a:cubicBezTo>
                    <a:pt x="203" y="255"/>
                    <a:pt x="219" y="233"/>
                    <a:pt x="239" y="210"/>
                  </a:cubicBezTo>
                  <a:cubicBezTo>
                    <a:pt x="258" y="188"/>
                    <a:pt x="282" y="169"/>
                    <a:pt x="309" y="153"/>
                  </a:cubicBezTo>
                  <a:cubicBezTo>
                    <a:pt x="325" y="144"/>
                    <a:pt x="336" y="130"/>
                    <a:pt x="343" y="110"/>
                  </a:cubicBezTo>
                  <a:cubicBezTo>
                    <a:pt x="351" y="90"/>
                    <a:pt x="352" y="70"/>
                    <a:pt x="347" y="47"/>
                  </a:cubicBezTo>
                  <a:cubicBezTo>
                    <a:pt x="343" y="27"/>
                    <a:pt x="334" y="12"/>
                    <a:pt x="320" y="4"/>
                  </a:cubicBezTo>
                  <a:cubicBezTo>
                    <a:pt x="316" y="2"/>
                    <a:pt x="31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2018;p46">
              <a:extLst>
                <a:ext uri="{FF2B5EF4-FFF2-40B4-BE49-F238E27FC236}">
                  <a16:creationId xmlns:a16="http://schemas.microsoft.com/office/drawing/2014/main" id="{FE5413E9-EC5C-F219-1BEB-86A65A1A8820}"/>
                </a:ext>
              </a:extLst>
            </p:cNvPr>
            <p:cNvSpPr/>
            <p:nvPr/>
          </p:nvSpPr>
          <p:spPr>
            <a:xfrm>
              <a:off x="8074367" y="4110758"/>
              <a:ext cx="29151" cy="66946"/>
            </a:xfrm>
            <a:custGeom>
              <a:avLst/>
              <a:gdLst/>
              <a:ahLst/>
              <a:cxnLst/>
              <a:rect l="l" t="t" r="r" b="b"/>
              <a:pathLst>
                <a:path w="580" h="1332" extrusionOk="0">
                  <a:moveTo>
                    <a:pt x="229" y="1"/>
                  </a:moveTo>
                  <a:cubicBezTo>
                    <a:pt x="215" y="1"/>
                    <a:pt x="200" y="2"/>
                    <a:pt x="185" y="5"/>
                  </a:cubicBezTo>
                  <a:cubicBezTo>
                    <a:pt x="145" y="10"/>
                    <a:pt x="105" y="25"/>
                    <a:pt x="67" y="47"/>
                  </a:cubicBezTo>
                  <a:cubicBezTo>
                    <a:pt x="38" y="64"/>
                    <a:pt x="20" y="83"/>
                    <a:pt x="11" y="104"/>
                  </a:cubicBezTo>
                  <a:cubicBezTo>
                    <a:pt x="3" y="125"/>
                    <a:pt x="1" y="145"/>
                    <a:pt x="5" y="166"/>
                  </a:cubicBezTo>
                  <a:cubicBezTo>
                    <a:pt x="10" y="188"/>
                    <a:pt x="17" y="204"/>
                    <a:pt x="30" y="212"/>
                  </a:cubicBezTo>
                  <a:cubicBezTo>
                    <a:pt x="36" y="216"/>
                    <a:pt x="42" y="219"/>
                    <a:pt x="49" y="219"/>
                  </a:cubicBezTo>
                  <a:cubicBezTo>
                    <a:pt x="56" y="219"/>
                    <a:pt x="64" y="216"/>
                    <a:pt x="71" y="212"/>
                  </a:cubicBezTo>
                  <a:cubicBezTo>
                    <a:pt x="98" y="196"/>
                    <a:pt x="124" y="186"/>
                    <a:pt x="147" y="184"/>
                  </a:cubicBezTo>
                  <a:cubicBezTo>
                    <a:pt x="156" y="182"/>
                    <a:pt x="164" y="182"/>
                    <a:pt x="172" y="182"/>
                  </a:cubicBezTo>
                  <a:cubicBezTo>
                    <a:pt x="186" y="182"/>
                    <a:pt x="198" y="184"/>
                    <a:pt x="210" y="188"/>
                  </a:cubicBezTo>
                  <a:cubicBezTo>
                    <a:pt x="228" y="195"/>
                    <a:pt x="243" y="205"/>
                    <a:pt x="254" y="221"/>
                  </a:cubicBezTo>
                  <a:cubicBezTo>
                    <a:pt x="266" y="235"/>
                    <a:pt x="273" y="253"/>
                    <a:pt x="278" y="273"/>
                  </a:cubicBezTo>
                  <a:lnTo>
                    <a:pt x="409" y="937"/>
                  </a:lnTo>
                  <a:cubicBezTo>
                    <a:pt x="415" y="966"/>
                    <a:pt x="415" y="993"/>
                    <a:pt x="407" y="1017"/>
                  </a:cubicBezTo>
                  <a:cubicBezTo>
                    <a:pt x="399" y="1042"/>
                    <a:pt x="388" y="1063"/>
                    <a:pt x="373" y="1084"/>
                  </a:cubicBezTo>
                  <a:cubicBezTo>
                    <a:pt x="359" y="1105"/>
                    <a:pt x="341" y="1123"/>
                    <a:pt x="321" y="1139"/>
                  </a:cubicBezTo>
                  <a:cubicBezTo>
                    <a:pt x="302" y="1154"/>
                    <a:pt x="283" y="1168"/>
                    <a:pt x="264" y="1179"/>
                  </a:cubicBezTo>
                  <a:cubicBezTo>
                    <a:pt x="243" y="1191"/>
                    <a:pt x="230" y="1207"/>
                    <a:pt x="227" y="1226"/>
                  </a:cubicBezTo>
                  <a:cubicBezTo>
                    <a:pt x="223" y="1247"/>
                    <a:pt x="223" y="1266"/>
                    <a:pt x="227" y="1284"/>
                  </a:cubicBezTo>
                  <a:cubicBezTo>
                    <a:pt x="231" y="1305"/>
                    <a:pt x="240" y="1320"/>
                    <a:pt x="254" y="1328"/>
                  </a:cubicBezTo>
                  <a:cubicBezTo>
                    <a:pt x="258" y="1330"/>
                    <a:pt x="263" y="1331"/>
                    <a:pt x="268" y="1331"/>
                  </a:cubicBezTo>
                  <a:cubicBezTo>
                    <a:pt x="281" y="1331"/>
                    <a:pt x="300" y="1324"/>
                    <a:pt x="324" y="1311"/>
                  </a:cubicBezTo>
                  <a:cubicBezTo>
                    <a:pt x="362" y="1288"/>
                    <a:pt x="398" y="1260"/>
                    <a:pt x="432" y="1227"/>
                  </a:cubicBezTo>
                  <a:cubicBezTo>
                    <a:pt x="466" y="1195"/>
                    <a:pt x="495" y="1158"/>
                    <a:pt x="518" y="1117"/>
                  </a:cubicBezTo>
                  <a:cubicBezTo>
                    <a:pt x="543" y="1078"/>
                    <a:pt x="560" y="1034"/>
                    <a:pt x="570" y="988"/>
                  </a:cubicBezTo>
                  <a:cubicBezTo>
                    <a:pt x="579" y="941"/>
                    <a:pt x="579" y="893"/>
                    <a:pt x="570" y="845"/>
                  </a:cubicBezTo>
                  <a:lnTo>
                    <a:pt x="437" y="179"/>
                  </a:lnTo>
                  <a:cubicBezTo>
                    <a:pt x="428" y="134"/>
                    <a:pt x="412" y="98"/>
                    <a:pt x="387" y="69"/>
                  </a:cubicBezTo>
                  <a:cubicBezTo>
                    <a:pt x="361" y="41"/>
                    <a:pt x="332" y="21"/>
                    <a:pt x="297" y="11"/>
                  </a:cubicBezTo>
                  <a:cubicBezTo>
                    <a:pt x="276" y="4"/>
                    <a:pt x="253"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2019;p46">
              <a:extLst>
                <a:ext uri="{FF2B5EF4-FFF2-40B4-BE49-F238E27FC236}">
                  <a16:creationId xmlns:a16="http://schemas.microsoft.com/office/drawing/2014/main" id="{5845EE1C-698E-0AA4-FDD9-E1B9AD793C70}"/>
                </a:ext>
              </a:extLst>
            </p:cNvPr>
            <p:cNvSpPr/>
            <p:nvPr/>
          </p:nvSpPr>
          <p:spPr>
            <a:xfrm>
              <a:off x="8105227" y="4082361"/>
              <a:ext cx="36087" cy="72827"/>
            </a:xfrm>
            <a:custGeom>
              <a:avLst/>
              <a:gdLst/>
              <a:ahLst/>
              <a:cxnLst/>
              <a:rect l="l" t="t" r="r" b="b"/>
              <a:pathLst>
                <a:path w="718" h="1449" extrusionOk="0">
                  <a:moveTo>
                    <a:pt x="638" y="1"/>
                  </a:moveTo>
                  <a:cubicBezTo>
                    <a:pt x="625" y="1"/>
                    <a:pt x="612" y="5"/>
                    <a:pt x="599" y="12"/>
                  </a:cubicBezTo>
                  <a:lnTo>
                    <a:pt x="62" y="324"/>
                  </a:lnTo>
                  <a:cubicBezTo>
                    <a:pt x="45" y="334"/>
                    <a:pt x="31" y="350"/>
                    <a:pt x="18" y="370"/>
                  </a:cubicBezTo>
                  <a:cubicBezTo>
                    <a:pt x="5" y="391"/>
                    <a:pt x="0" y="407"/>
                    <a:pt x="2" y="422"/>
                  </a:cubicBezTo>
                  <a:lnTo>
                    <a:pt x="52" y="668"/>
                  </a:lnTo>
                  <a:cubicBezTo>
                    <a:pt x="55" y="683"/>
                    <a:pt x="66" y="692"/>
                    <a:pt x="84" y="693"/>
                  </a:cubicBezTo>
                  <a:cubicBezTo>
                    <a:pt x="86" y="694"/>
                    <a:pt x="88" y="694"/>
                    <a:pt x="91" y="694"/>
                  </a:cubicBezTo>
                  <a:cubicBezTo>
                    <a:pt x="106" y="694"/>
                    <a:pt x="124" y="688"/>
                    <a:pt x="141" y="678"/>
                  </a:cubicBezTo>
                  <a:cubicBezTo>
                    <a:pt x="162" y="665"/>
                    <a:pt x="180" y="650"/>
                    <a:pt x="195" y="629"/>
                  </a:cubicBezTo>
                  <a:cubicBezTo>
                    <a:pt x="210" y="609"/>
                    <a:pt x="215" y="590"/>
                    <a:pt x="212" y="574"/>
                  </a:cubicBezTo>
                  <a:lnTo>
                    <a:pt x="181" y="423"/>
                  </a:lnTo>
                  <a:lnTo>
                    <a:pt x="541" y="215"/>
                  </a:lnTo>
                  <a:lnTo>
                    <a:pt x="560" y="314"/>
                  </a:lnTo>
                  <a:lnTo>
                    <a:pt x="305" y="1369"/>
                  </a:lnTo>
                  <a:cubicBezTo>
                    <a:pt x="303" y="1381"/>
                    <a:pt x="302" y="1394"/>
                    <a:pt x="304" y="1405"/>
                  </a:cubicBezTo>
                  <a:cubicBezTo>
                    <a:pt x="310" y="1430"/>
                    <a:pt x="323" y="1445"/>
                    <a:pt x="347" y="1448"/>
                  </a:cubicBezTo>
                  <a:cubicBezTo>
                    <a:pt x="352" y="1449"/>
                    <a:pt x="356" y="1449"/>
                    <a:pt x="361" y="1449"/>
                  </a:cubicBezTo>
                  <a:cubicBezTo>
                    <a:pt x="381" y="1449"/>
                    <a:pt x="400" y="1443"/>
                    <a:pt x="421" y="1431"/>
                  </a:cubicBezTo>
                  <a:cubicBezTo>
                    <a:pt x="444" y="1418"/>
                    <a:pt x="459" y="1399"/>
                    <a:pt x="464" y="1377"/>
                  </a:cubicBezTo>
                  <a:lnTo>
                    <a:pt x="705" y="304"/>
                  </a:lnTo>
                  <a:cubicBezTo>
                    <a:pt x="710" y="284"/>
                    <a:pt x="713" y="263"/>
                    <a:pt x="715" y="243"/>
                  </a:cubicBezTo>
                  <a:cubicBezTo>
                    <a:pt x="718" y="223"/>
                    <a:pt x="718" y="206"/>
                    <a:pt x="714" y="192"/>
                  </a:cubicBezTo>
                  <a:lnTo>
                    <a:pt x="681" y="27"/>
                  </a:lnTo>
                  <a:cubicBezTo>
                    <a:pt x="679" y="12"/>
                    <a:pt x="669" y="4"/>
                    <a:pt x="651" y="2"/>
                  </a:cubicBezTo>
                  <a:cubicBezTo>
                    <a:pt x="647" y="1"/>
                    <a:pt x="642" y="1"/>
                    <a:pt x="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2020;p46">
              <a:extLst>
                <a:ext uri="{FF2B5EF4-FFF2-40B4-BE49-F238E27FC236}">
                  <a16:creationId xmlns:a16="http://schemas.microsoft.com/office/drawing/2014/main" id="{E43BB2DD-0E0B-E4DD-C947-BCC38185520A}"/>
                </a:ext>
              </a:extLst>
            </p:cNvPr>
            <p:cNvSpPr/>
            <p:nvPr/>
          </p:nvSpPr>
          <p:spPr>
            <a:xfrm>
              <a:off x="8151968" y="4062207"/>
              <a:ext cx="39454" cy="66444"/>
            </a:xfrm>
            <a:custGeom>
              <a:avLst/>
              <a:gdLst/>
              <a:ahLst/>
              <a:cxnLst/>
              <a:rect l="l" t="t" r="r" b="b"/>
              <a:pathLst>
                <a:path w="785" h="1322" extrusionOk="0">
                  <a:moveTo>
                    <a:pt x="384" y="177"/>
                  </a:moveTo>
                  <a:cubicBezTo>
                    <a:pt x="393" y="177"/>
                    <a:pt x="401" y="179"/>
                    <a:pt x="409" y="181"/>
                  </a:cubicBezTo>
                  <a:cubicBezTo>
                    <a:pt x="441" y="190"/>
                    <a:pt x="462" y="224"/>
                    <a:pt x="473" y="281"/>
                  </a:cubicBezTo>
                  <a:cubicBezTo>
                    <a:pt x="485" y="340"/>
                    <a:pt x="480" y="388"/>
                    <a:pt x="459" y="429"/>
                  </a:cubicBezTo>
                  <a:cubicBezTo>
                    <a:pt x="437" y="470"/>
                    <a:pt x="402" y="503"/>
                    <a:pt x="354" y="531"/>
                  </a:cubicBezTo>
                  <a:cubicBezTo>
                    <a:pt x="319" y="552"/>
                    <a:pt x="287" y="563"/>
                    <a:pt x="261" y="563"/>
                  </a:cubicBezTo>
                  <a:cubicBezTo>
                    <a:pt x="252" y="563"/>
                    <a:pt x="243" y="562"/>
                    <a:pt x="236" y="560"/>
                  </a:cubicBezTo>
                  <a:cubicBezTo>
                    <a:pt x="204" y="549"/>
                    <a:pt x="183" y="516"/>
                    <a:pt x="170" y="458"/>
                  </a:cubicBezTo>
                  <a:cubicBezTo>
                    <a:pt x="159" y="400"/>
                    <a:pt x="165" y="351"/>
                    <a:pt x="186" y="311"/>
                  </a:cubicBezTo>
                  <a:cubicBezTo>
                    <a:pt x="208" y="271"/>
                    <a:pt x="242" y="238"/>
                    <a:pt x="291" y="209"/>
                  </a:cubicBezTo>
                  <a:cubicBezTo>
                    <a:pt x="326" y="188"/>
                    <a:pt x="358" y="177"/>
                    <a:pt x="384" y="177"/>
                  </a:cubicBezTo>
                  <a:close/>
                  <a:moveTo>
                    <a:pt x="487" y="639"/>
                  </a:moveTo>
                  <a:cubicBezTo>
                    <a:pt x="500" y="639"/>
                    <a:pt x="512" y="641"/>
                    <a:pt x="524" y="645"/>
                  </a:cubicBezTo>
                  <a:cubicBezTo>
                    <a:pt x="561" y="659"/>
                    <a:pt x="587" y="700"/>
                    <a:pt x="601" y="770"/>
                  </a:cubicBezTo>
                  <a:lnTo>
                    <a:pt x="607" y="799"/>
                  </a:lnTo>
                  <a:cubicBezTo>
                    <a:pt x="621" y="869"/>
                    <a:pt x="615" y="931"/>
                    <a:pt x="592" y="982"/>
                  </a:cubicBezTo>
                  <a:cubicBezTo>
                    <a:pt x="568" y="1034"/>
                    <a:pt x="527" y="1076"/>
                    <a:pt x="470" y="1110"/>
                  </a:cubicBezTo>
                  <a:cubicBezTo>
                    <a:pt x="430" y="1132"/>
                    <a:pt x="395" y="1143"/>
                    <a:pt x="365" y="1143"/>
                  </a:cubicBezTo>
                  <a:cubicBezTo>
                    <a:pt x="352" y="1143"/>
                    <a:pt x="339" y="1141"/>
                    <a:pt x="328" y="1137"/>
                  </a:cubicBezTo>
                  <a:cubicBezTo>
                    <a:pt x="289" y="1123"/>
                    <a:pt x="263" y="1080"/>
                    <a:pt x="248" y="1008"/>
                  </a:cubicBezTo>
                  <a:lnTo>
                    <a:pt x="242" y="978"/>
                  </a:lnTo>
                  <a:cubicBezTo>
                    <a:pt x="229" y="910"/>
                    <a:pt x="235" y="849"/>
                    <a:pt x="259" y="798"/>
                  </a:cubicBezTo>
                  <a:cubicBezTo>
                    <a:pt x="285" y="748"/>
                    <a:pt x="326" y="706"/>
                    <a:pt x="382" y="673"/>
                  </a:cubicBezTo>
                  <a:cubicBezTo>
                    <a:pt x="422" y="650"/>
                    <a:pt x="457" y="639"/>
                    <a:pt x="487" y="639"/>
                  </a:cubicBezTo>
                  <a:close/>
                  <a:moveTo>
                    <a:pt x="458" y="1"/>
                  </a:moveTo>
                  <a:cubicBezTo>
                    <a:pt x="436" y="1"/>
                    <a:pt x="413" y="4"/>
                    <a:pt x="388" y="12"/>
                  </a:cubicBezTo>
                  <a:cubicBezTo>
                    <a:pt x="348" y="24"/>
                    <a:pt x="307" y="42"/>
                    <a:pt x="263" y="67"/>
                  </a:cubicBezTo>
                  <a:cubicBezTo>
                    <a:pt x="218" y="93"/>
                    <a:pt x="178" y="123"/>
                    <a:pt x="142" y="154"/>
                  </a:cubicBezTo>
                  <a:cubicBezTo>
                    <a:pt x="107" y="186"/>
                    <a:pt x="78" y="221"/>
                    <a:pt x="56" y="259"/>
                  </a:cubicBezTo>
                  <a:cubicBezTo>
                    <a:pt x="33" y="297"/>
                    <a:pt x="17" y="339"/>
                    <a:pt x="8" y="384"/>
                  </a:cubicBezTo>
                  <a:cubicBezTo>
                    <a:pt x="0" y="429"/>
                    <a:pt x="1" y="477"/>
                    <a:pt x="12" y="529"/>
                  </a:cubicBezTo>
                  <a:cubicBezTo>
                    <a:pt x="25" y="598"/>
                    <a:pt x="49" y="645"/>
                    <a:pt x="83" y="670"/>
                  </a:cubicBezTo>
                  <a:cubicBezTo>
                    <a:pt x="109" y="690"/>
                    <a:pt x="139" y="700"/>
                    <a:pt x="173" y="700"/>
                  </a:cubicBezTo>
                  <a:cubicBezTo>
                    <a:pt x="183" y="700"/>
                    <a:pt x="192" y="700"/>
                    <a:pt x="202" y="698"/>
                  </a:cubicBezTo>
                  <a:lnTo>
                    <a:pt x="202" y="698"/>
                  </a:lnTo>
                  <a:cubicBezTo>
                    <a:pt x="153" y="749"/>
                    <a:pt x="119" y="807"/>
                    <a:pt x="96" y="874"/>
                  </a:cubicBezTo>
                  <a:cubicBezTo>
                    <a:pt x="74" y="940"/>
                    <a:pt x="71" y="1016"/>
                    <a:pt x="87" y="1099"/>
                  </a:cubicBezTo>
                  <a:lnTo>
                    <a:pt x="92" y="1118"/>
                  </a:lnTo>
                  <a:cubicBezTo>
                    <a:pt x="103" y="1179"/>
                    <a:pt x="122" y="1224"/>
                    <a:pt x="148" y="1255"/>
                  </a:cubicBezTo>
                  <a:cubicBezTo>
                    <a:pt x="174" y="1287"/>
                    <a:pt x="205" y="1307"/>
                    <a:pt x="241" y="1316"/>
                  </a:cubicBezTo>
                  <a:cubicBezTo>
                    <a:pt x="256" y="1320"/>
                    <a:pt x="271" y="1322"/>
                    <a:pt x="287" y="1322"/>
                  </a:cubicBezTo>
                  <a:cubicBezTo>
                    <a:pt x="310" y="1322"/>
                    <a:pt x="335" y="1318"/>
                    <a:pt x="361" y="1311"/>
                  </a:cubicBezTo>
                  <a:cubicBezTo>
                    <a:pt x="405" y="1298"/>
                    <a:pt x="450" y="1279"/>
                    <a:pt x="497" y="1251"/>
                  </a:cubicBezTo>
                  <a:cubicBezTo>
                    <a:pt x="544" y="1224"/>
                    <a:pt x="588" y="1192"/>
                    <a:pt x="628" y="1156"/>
                  </a:cubicBezTo>
                  <a:cubicBezTo>
                    <a:pt x="666" y="1120"/>
                    <a:pt x="697" y="1080"/>
                    <a:pt x="723" y="1036"/>
                  </a:cubicBezTo>
                  <a:cubicBezTo>
                    <a:pt x="748" y="992"/>
                    <a:pt x="765" y="944"/>
                    <a:pt x="774" y="892"/>
                  </a:cubicBezTo>
                  <a:cubicBezTo>
                    <a:pt x="784" y="839"/>
                    <a:pt x="782" y="784"/>
                    <a:pt x="771" y="723"/>
                  </a:cubicBezTo>
                  <a:lnTo>
                    <a:pt x="766" y="704"/>
                  </a:lnTo>
                  <a:cubicBezTo>
                    <a:pt x="750" y="620"/>
                    <a:pt x="721" y="564"/>
                    <a:pt x="679" y="535"/>
                  </a:cubicBezTo>
                  <a:cubicBezTo>
                    <a:pt x="649" y="512"/>
                    <a:pt x="614" y="502"/>
                    <a:pt x="575" y="502"/>
                  </a:cubicBezTo>
                  <a:cubicBezTo>
                    <a:pt x="562" y="502"/>
                    <a:pt x="548" y="503"/>
                    <a:pt x="533" y="506"/>
                  </a:cubicBezTo>
                  <a:cubicBezTo>
                    <a:pt x="572" y="463"/>
                    <a:pt x="601" y="414"/>
                    <a:pt x="619" y="358"/>
                  </a:cubicBezTo>
                  <a:cubicBezTo>
                    <a:pt x="637" y="303"/>
                    <a:pt x="639" y="241"/>
                    <a:pt x="625" y="172"/>
                  </a:cubicBezTo>
                  <a:cubicBezTo>
                    <a:pt x="615" y="120"/>
                    <a:pt x="598" y="81"/>
                    <a:pt x="576" y="55"/>
                  </a:cubicBezTo>
                  <a:cubicBezTo>
                    <a:pt x="553" y="28"/>
                    <a:pt x="526" y="11"/>
                    <a:pt x="495" y="4"/>
                  </a:cubicBezTo>
                  <a:cubicBezTo>
                    <a:pt x="483" y="2"/>
                    <a:pt x="470"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2021;p46">
              <a:extLst>
                <a:ext uri="{FF2B5EF4-FFF2-40B4-BE49-F238E27FC236}">
                  <a16:creationId xmlns:a16="http://schemas.microsoft.com/office/drawing/2014/main" id="{E4E0B6B2-9F64-195D-6ECF-7B28408698E4}"/>
                </a:ext>
              </a:extLst>
            </p:cNvPr>
            <p:cNvSpPr/>
            <p:nvPr/>
          </p:nvSpPr>
          <p:spPr>
            <a:xfrm>
              <a:off x="8196750" y="4032855"/>
              <a:ext cx="38348" cy="70163"/>
            </a:xfrm>
            <a:custGeom>
              <a:avLst/>
              <a:gdLst/>
              <a:ahLst/>
              <a:cxnLst/>
              <a:rect l="l" t="t" r="r" b="b"/>
              <a:pathLst>
                <a:path w="763" h="1396" extrusionOk="0">
                  <a:moveTo>
                    <a:pt x="500" y="0"/>
                  </a:moveTo>
                  <a:cubicBezTo>
                    <a:pt x="493" y="0"/>
                    <a:pt x="486" y="3"/>
                    <a:pt x="477" y="7"/>
                  </a:cubicBezTo>
                  <a:lnTo>
                    <a:pt x="29" y="269"/>
                  </a:lnTo>
                  <a:cubicBezTo>
                    <a:pt x="8" y="281"/>
                    <a:pt x="0" y="307"/>
                    <a:pt x="3" y="346"/>
                  </a:cubicBezTo>
                  <a:lnTo>
                    <a:pt x="56" y="804"/>
                  </a:lnTo>
                  <a:cubicBezTo>
                    <a:pt x="56" y="809"/>
                    <a:pt x="56" y="816"/>
                    <a:pt x="57" y="824"/>
                  </a:cubicBezTo>
                  <a:cubicBezTo>
                    <a:pt x="59" y="832"/>
                    <a:pt x="60" y="838"/>
                    <a:pt x="61" y="844"/>
                  </a:cubicBezTo>
                  <a:cubicBezTo>
                    <a:pt x="64" y="864"/>
                    <a:pt x="72" y="877"/>
                    <a:pt x="84" y="883"/>
                  </a:cubicBezTo>
                  <a:cubicBezTo>
                    <a:pt x="88" y="885"/>
                    <a:pt x="92" y="886"/>
                    <a:pt x="96" y="886"/>
                  </a:cubicBezTo>
                  <a:cubicBezTo>
                    <a:pt x="108" y="886"/>
                    <a:pt x="123" y="881"/>
                    <a:pt x="142" y="870"/>
                  </a:cubicBezTo>
                  <a:lnTo>
                    <a:pt x="360" y="743"/>
                  </a:lnTo>
                  <a:cubicBezTo>
                    <a:pt x="400" y="719"/>
                    <a:pt x="435" y="708"/>
                    <a:pt x="466" y="708"/>
                  </a:cubicBezTo>
                  <a:cubicBezTo>
                    <a:pt x="479" y="708"/>
                    <a:pt x="492" y="710"/>
                    <a:pt x="503" y="715"/>
                  </a:cubicBezTo>
                  <a:cubicBezTo>
                    <a:pt x="542" y="730"/>
                    <a:pt x="568" y="771"/>
                    <a:pt x="581" y="840"/>
                  </a:cubicBezTo>
                  <a:lnTo>
                    <a:pt x="587" y="870"/>
                  </a:lnTo>
                  <a:cubicBezTo>
                    <a:pt x="601" y="940"/>
                    <a:pt x="596" y="1001"/>
                    <a:pt x="570" y="1051"/>
                  </a:cubicBezTo>
                  <a:cubicBezTo>
                    <a:pt x="545" y="1103"/>
                    <a:pt x="503" y="1145"/>
                    <a:pt x="446" y="1178"/>
                  </a:cubicBezTo>
                  <a:cubicBezTo>
                    <a:pt x="405" y="1203"/>
                    <a:pt x="367" y="1215"/>
                    <a:pt x="333" y="1215"/>
                  </a:cubicBezTo>
                  <a:cubicBezTo>
                    <a:pt x="326" y="1215"/>
                    <a:pt x="320" y="1214"/>
                    <a:pt x="313" y="1213"/>
                  </a:cubicBezTo>
                  <a:cubicBezTo>
                    <a:pt x="274" y="1209"/>
                    <a:pt x="250" y="1183"/>
                    <a:pt x="240" y="1137"/>
                  </a:cubicBezTo>
                  <a:cubicBezTo>
                    <a:pt x="237" y="1118"/>
                    <a:pt x="227" y="1104"/>
                    <a:pt x="215" y="1097"/>
                  </a:cubicBezTo>
                  <a:cubicBezTo>
                    <a:pt x="212" y="1096"/>
                    <a:pt x="208" y="1095"/>
                    <a:pt x="204" y="1095"/>
                  </a:cubicBezTo>
                  <a:cubicBezTo>
                    <a:pt x="190" y="1095"/>
                    <a:pt x="171" y="1102"/>
                    <a:pt x="145" y="1117"/>
                  </a:cubicBezTo>
                  <a:cubicBezTo>
                    <a:pt x="122" y="1131"/>
                    <a:pt x="103" y="1148"/>
                    <a:pt x="91" y="1166"/>
                  </a:cubicBezTo>
                  <a:cubicBezTo>
                    <a:pt x="79" y="1185"/>
                    <a:pt x="77" y="1210"/>
                    <a:pt x="82" y="1242"/>
                  </a:cubicBezTo>
                  <a:cubicBezTo>
                    <a:pt x="90" y="1279"/>
                    <a:pt x="105" y="1310"/>
                    <a:pt x="126" y="1336"/>
                  </a:cubicBezTo>
                  <a:cubicBezTo>
                    <a:pt x="149" y="1361"/>
                    <a:pt x="176" y="1379"/>
                    <a:pt x="211" y="1388"/>
                  </a:cubicBezTo>
                  <a:cubicBezTo>
                    <a:pt x="228" y="1393"/>
                    <a:pt x="247" y="1396"/>
                    <a:pt x="267" y="1396"/>
                  </a:cubicBezTo>
                  <a:cubicBezTo>
                    <a:pt x="286" y="1396"/>
                    <a:pt x="307" y="1393"/>
                    <a:pt x="329" y="1389"/>
                  </a:cubicBezTo>
                  <a:cubicBezTo>
                    <a:pt x="375" y="1380"/>
                    <a:pt x="425" y="1360"/>
                    <a:pt x="479" y="1328"/>
                  </a:cubicBezTo>
                  <a:cubicBezTo>
                    <a:pt x="526" y="1301"/>
                    <a:pt x="568" y="1269"/>
                    <a:pt x="607" y="1231"/>
                  </a:cubicBezTo>
                  <a:cubicBezTo>
                    <a:pt x="645" y="1194"/>
                    <a:pt x="678" y="1154"/>
                    <a:pt x="703" y="1108"/>
                  </a:cubicBezTo>
                  <a:cubicBezTo>
                    <a:pt x="727" y="1063"/>
                    <a:pt x="744" y="1012"/>
                    <a:pt x="753" y="957"/>
                  </a:cubicBezTo>
                  <a:cubicBezTo>
                    <a:pt x="762" y="901"/>
                    <a:pt x="760" y="842"/>
                    <a:pt x="748" y="778"/>
                  </a:cubicBezTo>
                  <a:lnTo>
                    <a:pt x="741" y="747"/>
                  </a:lnTo>
                  <a:cubicBezTo>
                    <a:pt x="729" y="684"/>
                    <a:pt x="709" y="637"/>
                    <a:pt x="684" y="604"/>
                  </a:cubicBezTo>
                  <a:cubicBezTo>
                    <a:pt x="658" y="572"/>
                    <a:pt x="626" y="551"/>
                    <a:pt x="591" y="542"/>
                  </a:cubicBezTo>
                  <a:cubicBezTo>
                    <a:pt x="576" y="538"/>
                    <a:pt x="559" y="536"/>
                    <a:pt x="542" y="536"/>
                  </a:cubicBezTo>
                  <a:cubicBezTo>
                    <a:pt x="520" y="536"/>
                    <a:pt x="497" y="540"/>
                    <a:pt x="472" y="547"/>
                  </a:cubicBezTo>
                  <a:cubicBezTo>
                    <a:pt x="429" y="559"/>
                    <a:pt x="383" y="579"/>
                    <a:pt x="334" y="608"/>
                  </a:cubicBezTo>
                  <a:lnTo>
                    <a:pt x="199" y="685"/>
                  </a:lnTo>
                  <a:lnTo>
                    <a:pt x="159" y="362"/>
                  </a:lnTo>
                  <a:lnTo>
                    <a:pt x="508" y="158"/>
                  </a:lnTo>
                  <a:cubicBezTo>
                    <a:pt x="525" y="148"/>
                    <a:pt x="536" y="134"/>
                    <a:pt x="542" y="113"/>
                  </a:cubicBezTo>
                  <a:cubicBezTo>
                    <a:pt x="546" y="93"/>
                    <a:pt x="546" y="73"/>
                    <a:pt x="543" y="54"/>
                  </a:cubicBezTo>
                  <a:cubicBezTo>
                    <a:pt x="539" y="36"/>
                    <a:pt x="532" y="21"/>
                    <a:pt x="520" y="10"/>
                  </a:cubicBezTo>
                  <a:cubicBezTo>
                    <a:pt x="514" y="4"/>
                    <a:pt x="50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2022;p46">
              <a:extLst>
                <a:ext uri="{FF2B5EF4-FFF2-40B4-BE49-F238E27FC236}">
                  <a16:creationId xmlns:a16="http://schemas.microsoft.com/office/drawing/2014/main" id="{734D7E73-B0BB-3882-25AF-775C6C20EC3F}"/>
                </a:ext>
              </a:extLst>
            </p:cNvPr>
            <p:cNvSpPr/>
            <p:nvPr/>
          </p:nvSpPr>
          <p:spPr>
            <a:xfrm>
              <a:off x="8234596" y="4017224"/>
              <a:ext cx="29603" cy="66997"/>
            </a:xfrm>
            <a:custGeom>
              <a:avLst/>
              <a:gdLst/>
              <a:ahLst/>
              <a:cxnLst/>
              <a:rect l="l" t="t" r="r" b="b"/>
              <a:pathLst>
                <a:path w="589" h="1333" extrusionOk="0">
                  <a:moveTo>
                    <a:pt x="244" y="0"/>
                  </a:moveTo>
                  <a:cubicBezTo>
                    <a:pt x="228" y="0"/>
                    <a:pt x="211" y="2"/>
                    <a:pt x="194" y="4"/>
                  </a:cubicBezTo>
                  <a:cubicBezTo>
                    <a:pt x="154" y="11"/>
                    <a:pt x="115" y="26"/>
                    <a:pt x="77" y="48"/>
                  </a:cubicBezTo>
                  <a:cubicBezTo>
                    <a:pt x="43" y="67"/>
                    <a:pt x="22" y="89"/>
                    <a:pt x="13" y="112"/>
                  </a:cubicBezTo>
                  <a:cubicBezTo>
                    <a:pt x="4" y="135"/>
                    <a:pt x="0" y="156"/>
                    <a:pt x="4" y="174"/>
                  </a:cubicBezTo>
                  <a:cubicBezTo>
                    <a:pt x="7" y="191"/>
                    <a:pt x="15" y="205"/>
                    <a:pt x="27" y="215"/>
                  </a:cubicBezTo>
                  <a:cubicBezTo>
                    <a:pt x="33" y="219"/>
                    <a:pt x="39" y="221"/>
                    <a:pt x="46" y="221"/>
                  </a:cubicBezTo>
                  <a:cubicBezTo>
                    <a:pt x="54" y="221"/>
                    <a:pt x="62" y="219"/>
                    <a:pt x="71" y="214"/>
                  </a:cubicBezTo>
                  <a:cubicBezTo>
                    <a:pt x="90" y="204"/>
                    <a:pt x="111" y="195"/>
                    <a:pt x="133" y="189"/>
                  </a:cubicBezTo>
                  <a:cubicBezTo>
                    <a:pt x="148" y="185"/>
                    <a:pt x="162" y="183"/>
                    <a:pt x="175" y="183"/>
                  </a:cubicBezTo>
                  <a:cubicBezTo>
                    <a:pt x="182" y="183"/>
                    <a:pt x="189" y="183"/>
                    <a:pt x="196" y="184"/>
                  </a:cubicBezTo>
                  <a:cubicBezTo>
                    <a:pt x="217" y="187"/>
                    <a:pt x="233" y="195"/>
                    <a:pt x="249" y="206"/>
                  </a:cubicBezTo>
                  <a:cubicBezTo>
                    <a:pt x="264" y="217"/>
                    <a:pt x="274" y="234"/>
                    <a:pt x="278" y="259"/>
                  </a:cubicBezTo>
                  <a:cubicBezTo>
                    <a:pt x="281" y="269"/>
                    <a:pt x="283" y="287"/>
                    <a:pt x="284" y="311"/>
                  </a:cubicBezTo>
                  <a:cubicBezTo>
                    <a:pt x="285" y="334"/>
                    <a:pt x="288" y="360"/>
                    <a:pt x="289" y="387"/>
                  </a:cubicBezTo>
                  <a:cubicBezTo>
                    <a:pt x="291" y="413"/>
                    <a:pt x="292" y="438"/>
                    <a:pt x="293" y="461"/>
                  </a:cubicBezTo>
                  <a:cubicBezTo>
                    <a:pt x="295" y="485"/>
                    <a:pt x="297" y="502"/>
                    <a:pt x="299" y="510"/>
                  </a:cubicBezTo>
                  <a:cubicBezTo>
                    <a:pt x="302" y="531"/>
                    <a:pt x="313" y="547"/>
                    <a:pt x="330" y="555"/>
                  </a:cubicBezTo>
                  <a:cubicBezTo>
                    <a:pt x="344" y="562"/>
                    <a:pt x="355" y="566"/>
                    <a:pt x="364" y="566"/>
                  </a:cubicBezTo>
                  <a:cubicBezTo>
                    <a:pt x="366" y="566"/>
                    <a:pt x="368" y="565"/>
                    <a:pt x="370" y="565"/>
                  </a:cubicBezTo>
                  <a:lnTo>
                    <a:pt x="370" y="565"/>
                  </a:lnTo>
                  <a:cubicBezTo>
                    <a:pt x="361" y="573"/>
                    <a:pt x="351" y="589"/>
                    <a:pt x="340" y="612"/>
                  </a:cubicBezTo>
                  <a:cubicBezTo>
                    <a:pt x="330" y="636"/>
                    <a:pt x="328" y="660"/>
                    <a:pt x="333" y="682"/>
                  </a:cubicBezTo>
                  <a:cubicBezTo>
                    <a:pt x="334" y="691"/>
                    <a:pt x="339" y="709"/>
                    <a:pt x="348" y="735"/>
                  </a:cubicBezTo>
                  <a:cubicBezTo>
                    <a:pt x="356" y="762"/>
                    <a:pt x="365" y="789"/>
                    <a:pt x="374" y="818"/>
                  </a:cubicBezTo>
                  <a:cubicBezTo>
                    <a:pt x="383" y="848"/>
                    <a:pt x="392" y="876"/>
                    <a:pt x="401" y="903"/>
                  </a:cubicBezTo>
                  <a:cubicBezTo>
                    <a:pt x="410" y="929"/>
                    <a:pt x="416" y="948"/>
                    <a:pt x="417" y="958"/>
                  </a:cubicBezTo>
                  <a:cubicBezTo>
                    <a:pt x="423" y="983"/>
                    <a:pt x="419" y="1008"/>
                    <a:pt x="410" y="1031"/>
                  </a:cubicBezTo>
                  <a:cubicBezTo>
                    <a:pt x="400" y="1055"/>
                    <a:pt x="387" y="1076"/>
                    <a:pt x="370" y="1098"/>
                  </a:cubicBezTo>
                  <a:cubicBezTo>
                    <a:pt x="353" y="1118"/>
                    <a:pt x="335" y="1136"/>
                    <a:pt x="316" y="1152"/>
                  </a:cubicBezTo>
                  <a:cubicBezTo>
                    <a:pt x="297" y="1166"/>
                    <a:pt x="278" y="1179"/>
                    <a:pt x="264" y="1188"/>
                  </a:cubicBezTo>
                  <a:cubicBezTo>
                    <a:pt x="244" y="1199"/>
                    <a:pt x="231" y="1216"/>
                    <a:pt x="228" y="1237"/>
                  </a:cubicBezTo>
                  <a:cubicBezTo>
                    <a:pt x="223" y="1259"/>
                    <a:pt x="222" y="1277"/>
                    <a:pt x="226" y="1290"/>
                  </a:cubicBezTo>
                  <a:cubicBezTo>
                    <a:pt x="230" y="1315"/>
                    <a:pt x="241" y="1330"/>
                    <a:pt x="259" y="1332"/>
                  </a:cubicBezTo>
                  <a:cubicBezTo>
                    <a:pt x="263" y="1332"/>
                    <a:pt x="266" y="1333"/>
                    <a:pt x="270" y="1333"/>
                  </a:cubicBezTo>
                  <a:cubicBezTo>
                    <a:pt x="286" y="1333"/>
                    <a:pt x="306" y="1326"/>
                    <a:pt x="329" y="1313"/>
                  </a:cubicBezTo>
                  <a:cubicBezTo>
                    <a:pt x="367" y="1290"/>
                    <a:pt x="403" y="1262"/>
                    <a:pt x="437" y="1229"/>
                  </a:cubicBezTo>
                  <a:cubicBezTo>
                    <a:pt x="471" y="1196"/>
                    <a:pt x="500" y="1160"/>
                    <a:pt x="524" y="1120"/>
                  </a:cubicBezTo>
                  <a:cubicBezTo>
                    <a:pt x="548" y="1082"/>
                    <a:pt x="565" y="1041"/>
                    <a:pt x="576" y="1001"/>
                  </a:cubicBezTo>
                  <a:cubicBezTo>
                    <a:pt x="587" y="959"/>
                    <a:pt x="588" y="920"/>
                    <a:pt x="581" y="883"/>
                  </a:cubicBezTo>
                  <a:cubicBezTo>
                    <a:pt x="578" y="869"/>
                    <a:pt x="572" y="849"/>
                    <a:pt x="563" y="821"/>
                  </a:cubicBezTo>
                  <a:cubicBezTo>
                    <a:pt x="556" y="794"/>
                    <a:pt x="546" y="765"/>
                    <a:pt x="537" y="736"/>
                  </a:cubicBezTo>
                  <a:cubicBezTo>
                    <a:pt x="527" y="707"/>
                    <a:pt x="519" y="680"/>
                    <a:pt x="510" y="656"/>
                  </a:cubicBezTo>
                  <a:cubicBezTo>
                    <a:pt x="503" y="631"/>
                    <a:pt x="498" y="615"/>
                    <a:pt x="496" y="607"/>
                  </a:cubicBezTo>
                  <a:cubicBezTo>
                    <a:pt x="492" y="591"/>
                    <a:pt x="496" y="579"/>
                    <a:pt x="505" y="568"/>
                  </a:cubicBezTo>
                  <a:cubicBezTo>
                    <a:pt x="513" y="558"/>
                    <a:pt x="523" y="548"/>
                    <a:pt x="533" y="537"/>
                  </a:cubicBezTo>
                  <a:cubicBezTo>
                    <a:pt x="543" y="527"/>
                    <a:pt x="552" y="515"/>
                    <a:pt x="560" y="502"/>
                  </a:cubicBezTo>
                  <a:cubicBezTo>
                    <a:pt x="568" y="488"/>
                    <a:pt x="570" y="470"/>
                    <a:pt x="566" y="448"/>
                  </a:cubicBezTo>
                  <a:cubicBezTo>
                    <a:pt x="561" y="426"/>
                    <a:pt x="553" y="414"/>
                    <a:pt x="543" y="412"/>
                  </a:cubicBezTo>
                  <a:cubicBezTo>
                    <a:pt x="538" y="410"/>
                    <a:pt x="533" y="410"/>
                    <a:pt x="528" y="410"/>
                  </a:cubicBezTo>
                  <a:cubicBezTo>
                    <a:pt x="521" y="410"/>
                    <a:pt x="515" y="411"/>
                    <a:pt x="508" y="412"/>
                  </a:cubicBezTo>
                  <a:cubicBezTo>
                    <a:pt x="496" y="414"/>
                    <a:pt x="486" y="416"/>
                    <a:pt x="476" y="419"/>
                  </a:cubicBezTo>
                  <a:cubicBezTo>
                    <a:pt x="474" y="419"/>
                    <a:pt x="473" y="419"/>
                    <a:pt x="472" y="419"/>
                  </a:cubicBezTo>
                  <a:cubicBezTo>
                    <a:pt x="463" y="419"/>
                    <a:pt x="457" y="412"/>
                    <a:pt x="455" y="398"/>
                  </a:cubicBezTo>
                  <a:cubicBezTo>
                    <a:pt x="453" y="392"/>
                    <a:pt x="452" y="376"/>
                    <a:pt x="451" y="353"/>
                  </a:cubicBezTo>
                  <a:cubicBezTo>
                    <a:pt x="450" y="330"/>
                    <a:pt x="449" y="305"/>
                    <a:pt x="446" y="278"/>
                  </a:cubicBezTo>
                  <a:cubicBezTo>
                    <a:pt x="444" y="251"/>
                    <a:pt x="443" y="225"/>
                    <a:pt x="441" y="199"/>
                  </a:cubicBezTo>
                  <a:cubicBezTo>
                    <a:pt x="440" y="174"/>
                    <a:pt x="437" y="155"/>
                    <a:pt x="435" y="142"/>
                  </a:cubicBezTo>
                  <a:cubicBezTo>
                    <a:pt x="427" y="107"/>
                    <a:pt x="412" y="77"/>
                    <a:pt x="389" y="54"/>
                  </a:cubicBezTo>
                  <a:cubicBezTo>
                    <a:pt x="364" y="31"/>
                    <a:pt x="336" y="15"/>
                    <a:pt x="303" y="8"/>
                  </a:cubicBezTo>
                  <a:cubicBezTo>
                    <a:pt x="284" y="3"/>
                    <a:pt x="26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2023;p46">
              <a:extLst>
                <a:ext uri="{FF2B5EF4-FFF2-40B4-BE49-F238E27FC236}">
                  <a16:creationId xmlns:a16="http://schemas.microsoft.com/office/drawing/2014/main" id="{EC2B6B9C-DB16-E2A7-1B05-DAC6483D0BAD}"/>
                </a:ext>
              </a:extLst>
            </p:cNvPr>
            <p:cNvSpPr/>
            <p:nvPr/>
          </p:nvSpPr>
          <p:spPr>
            <a:xfrm>
              <a:off x="8272944" y="3990988"/>
              <a:ext cx="50009" cy="67952"/>
            </a:xfrm>
            <a:custGeom>
              <a:avLst/>
              <a:gdLst/>
              <a:ahLst/>
              <a:cxnLst/>
              <a:rect l="l" t="t" r="r" b="b"/>
              <a:pathLst>
                <a:path w="995" h="1352" extrusionOk="0">
                  <a:moveTo>
                    <a:pt x="285" y="760"/>
                  </a:moveTo>
                  <a:lnTo>
                    <a:pt x="642" y="919"/>
                  </a:lnTo>
                  <a:cubicBezTo>
                    <a:pt x="627" y="959"/>
                    <a:pt x="606" y="996"/>
                    <a:pt x="578" y="1032"/>
                  </a:cubicBezTo>
                  <a:cubicBezTo>
                    <a:pt x="551" y="1067"/>
                    <a:pt x="514" y="1098"/>
                    <a:pt x="469" y="1124"/>
                  </a:cubicBezTo>
                  <a:cubicBezTo>
                    <a:pt x="433" y="1146"/>
                    <a:pt x="399" y="1159"/>
                    <a:pt x="369" y="1164"/>
                  </a:cubicBezTo>
                  <a:cubicBezTo>
                    <a:pt x="357" y="1166"/>
                    <a:pt x="345" y="1167"/>
                    <a:pt x="334" y="1167"/>
                  </a:cubicBezTo>
                  <a:cubicBezTo>
                    <a:pt x="318" y="1167"/>
                    <a:pt x="304" y="1164"/>
                    <a:pt x="290" y="1159"/>
                  </a:cubicBezTo>
                  <a:cubicBezTo>
                    <a:pt x="268" y="1151"/>
                    <a:pt x="249" y="1137"/>
                    <a:pt x="233" y="1116"/>
                  </a:cubicBezTo>
                  <a:cubicBezTo>
                    <a:pt x="218" y="1096"/>
                    <a:pt x="207" y="1071"/>
                    <a:pt x="201" y="1042"/>
                  </a:cubicBezTo>
                  <a:cubicBezTo>
                    <a:pt x="197" y="1015"/>
                    <a:pt x="196" y="989"/>
                    <a:pt x="199" y="963"/>
                  </a:cubicBezTo>
                  <a:cubicBezTo>
                    <a:pt x="201" y="937"/>
                    <a:pt x="208" y="912"/>
                    <a:pt x="217" y="889"/>
                  </a:cubicBezTo>
                  <a:cubicBezTo>
                    <a:pt x="225" y="865"/>
                    <a:pt x="236" y="843"/>
                    <a:pt x="249" y="821"/>
                  </a:cubicBezTo>
                  <a:cubicBezTo>
                    <a:pt x="260" y="800"/>
                    <a:pt x="272" y="780"/>
                    <a:pt x="285" y="760"/>
                  </a:cubicBezTo>
                  <a:close/>
                  <a:moveTo>
                    <a:pt x="442" y="0"/>
                  </a:moveTo>
                  <a:cubicBezTo>
                    <a:pt x="422" y="0"/>
                    <a:pt x="400" y="3"/>
                    <a:pt x="376" y="8"/>
                  </a:cubicBezTo>
                  <a:cubicBezTo>
                    <a:pt x="339" y="15"/>
                    <a:pt x="298" y="32"/>
                    <a:pt x="254" y="58"/>
                  </a:cubicBezTo>
                  <a:cubicBezTo>
                    <a:pt x="213" y="83"/>
                    <a:pt x="175" y="111"/>
                    <a:pt x="142" y="144"/>
                  </a:cubicBezTo>
                  <a:cubicBezTo>
                    <a:pt x="108" y="179"/>
                    <a:pt x="80" y="217"/>
                    <a:pt x="57" y="256"/>
                  </a:cubicBezTo>
                  <a:cubicBezTo>
                    <a:pt x="35" y="295"/>
                    <a:pt x="19" y="338"/>
                    <a:pt x="10" y="383"/>
                  </a:cubicBezTo>
                  <a:cubicBezTo>
                    <a:pt x="1" y="427"/>
                    <a:pt x="1" y="472"/>
                    <a:pt x="10" y="517"/>
                  </a:cubicBezTo>
                  <a:cubicBezTo>
                    <a:pt x="21" y="575"/>
                    <a:pt x="41" y="616"/>
                    <a:pt x="73" y="643"/>
                  </a:cubicBezTo>
                  <a:cubicBezTo>
                    <a:pt x="103" y="670"/>
                    <a:pt x="137" y="693"/>
                    <a:pt x="173" y="712"/>
                  </a:cubicBezTo>
                  <a:cubicBezTo>
                    <a:pt x="151" y="741"/>
                    <a:pt x="130" y="773"/>
                    <a:pt x="110" y="809"/>
                  </a:cubicBezTo>
                  <a:cubicBezTo>
                    <a:pt x="91" y="844"/>
                    <a:pt x="75" y="880"/>
                    <a:pt x="63" y="918"/>
                  </a:cubicBezTo>
                  <a:cubicBezTo>
                    <a:pt x="49" y="955"/>
                    <a:pt x="41" y="995"/>
                    <a:pt x="37" y="1034"/>
                  </a:cubicBezTo>
                  <a:cubicBezTo>
                    <a:pt x="33" y="1073"/>
                    <a:pt x="35" y="1112"/>
                    <a:pt x="42" y="1150"/>
                  </a:cubicBezTo>
                  <a:cubicBezTo>
                    <a:pt x="52" y="1196"/>
                    <a:pt x="70" y="1236"/>
                    <a:pt x="94" y="1268"/>
                  </a:cubicBezTo>
                  <a:cubicBezTo>
                    <a:pt x="119" y="1301"/>
                    <a:pt x="151" y="1325"/>
                    <a:pt x="189" y="1338"/>
                  </a:cubicBezTo>
                  <a:cubicBezTo>
                    <a:pt x="214" y="1347"/>
                    <a:pt x="240" y="1351"/>
                    <a:pt x="269" y="1351"/>
                  </a:cubicBezTo>
                  <a:cubicBezTo>
                    <a:pt x="285" y="1351"/>
                    <a:pt x="302" y="1350"/>
                    <a:pt x="320" y="1347"/>
                  </a:cubicBezTo>
                  <a:cubicBezTo>
                    <a:pt x="369" y="1339"/>
                    <a:pt x="422" y="1319"/>
                    <a:pt x="479" y="1285"/>
                  </a:cubicBezTo>
                  <a:cubicBezTo>
                    <a:pt x="548" y="1246"/>
                    <a:pt x="604" y="1197"/>
                    <a:pt x="649" y="1142"/>
                  </a:cubicBezTo>
                  <a:cubicBezTo>
                    <a:pt x="694" y="1087"/>
                    <a:pt x="731" y="1030"/>
                    <a:pt x="758" y="968"/>
                  </a:cubicBezTo>
                  <a:lnTo>
                    <a:pt x="885" y="1023"/>
                  </a:lnTo>
                  <a:cubicBezTo>
                    <a:pt x="893" y="1026"/>
                    <a:pt x="900" y="1028"/>
                    <a:pt x="906" y="1028"/>
                  </a:cubicBezTo>
                  <a:cubicBezTo>
                    <a:pt x="907" y="1028"/>
                    <a:pt x="908" y="1028"/>
                    <a:pt x="910" y="1027"/>
                  </a:cubicBezTo>
                  <a:cubicBezTo>
                    <a:pt x="916" y="1026"/>
                    <a:pt x="923" y="1024"/>
                    <a:pt x="930" y="1019"/>
                  </a:cubicBezTo>
                  <a:cubicBezTo>
                    <a:pt x="949" y="1008"/>
                    <a:pt x="965" y="991"/>
                    <a:pt x="977" y="969"/>
                  </a:cubicBezTo>
                  <a:cubicBezTo>
                    <a:pt x="990" y="946"/>
                    <a:pt x="994" y="926"/>
                    <a:pt x="991" y="908"/>
                  </a:cubicBezTo>
                  <a:cubicBezTo>
                    <a:pt x="987" y="896"/>
                    <a:pt x="982" y="888"/>
                    <a:pt x="974" y="883"/>
                  </a:cubicBezTo>
                  <a:lnTo>
                    <a:pt x="816" y="813"/>
                  </a:lnTo>
                  <a:cubicBezTo>
                    <a:pt x="825" y="776"/>
                    <a:pt x="832" y="738"/>
                    <a:pt x="836" y="701"/>
                  </a:cubicBezTo>
                  <a:cubicBezTo>
                    <a:pt x="841" y="664"/>
                    <a:pt x="843" y="629"/>
                    <a:pt x="844" y="596"/>
                  </a:cubicBezTo>
                  <a:cubicBezTo>
                    <a:pt x="844" y="565"/>
                    <a:pt x="843" y="534"/>
                    <a:pt x="841" y="508"/>
                  </a:cubicBezTo>
                  <a:cubicBezTo>
                    <a:pt x="837" y="481"/>
                    <a:pt x="835" y="459"/>
                    <a:pt x="832" y="441"/>
                  </a:cubicBezTo>
                  <a:cubicBezTo>
                    <a:pt x="826" y="414"/>
                    <a:pt x="817" y="397"/>
                    <a:pt x="806" y="388"/>
                  </a:cubicBezTo>
                  <a:cubicBezTo>
                    <a:pt x="802" y="384"/>
                    <a:pt x="797" y="383"/>
                    <a:pt x="791" y="383"/>
                  </a:cubicBezTo>
                  <a:cubicBezTo>
                    <a:pt x="780" y="383"/>
                    <a:pt x="766" y="388"/>
                    <a:pt x="749" y="398"/>
                  </a:cubicBezTo>
                  <a:cubicBezTo>
                    <a:pt x="722" y="414"/>
                    <a:pt x="703" y="429"/>
                    <a:pt x="696" y="444"/>
                  </a:cubicBezTo>
                  <a:cubicBezTo>
                    <a:pt x="689" y="460"/>
                    <a:pt x="685" y="477"/>
                    <a:pt x="687" y="496"/>
                  </a:cubicBezTo>
                  <a:cubicBezTo>
                    <a:pt x="691" y="528"/>
                    <a:pt x="696" y="567"/>
                    <a:pt x="701" y="611"/>
                  </a:cubicBezTo>
                  <a:cubicBezTo>
                    <a:pt x="707" y="656"/>
                    <a:pt x="705" y="706"/>
                    <a:pt x="696" y="763"/>
                  </a:cubicBezTo>
                  <a:lnTo>
                    <a:pt x="368" y="614"/>
                  </a:lnTo>
                  <a:cubicBezTo>
                    <a:pt x="348" y="605"/>
                    <a:pt x="327" y="595"/>
                    <a:pt x="306" y="585"/>
                  </a:cubicBezTo>
                  <a:cubicBezTo>
                    <a:pt x="283" y="574"/>
                    <a:pt x="263" y="561"/>
                    <a:pt x="244" y="548"/>
                  </a:cubicBezTo>
                  <a:cubicBezTo>
                    <a:pt x="225" y="534"/>
                    <a:pt x="208" y="517"/>
                    <a:pt x="195" y="500"/>
                  </a:cubicBezTo>
                  <a:cubicBezTo>
                    <a:pt x="180" y="482"/>
                    <a:pt x="171" y="461"/>
                    <a:pt x="165" y="436"/>
                  </a:cubicBezTo>
                  <a:cubicBezTo>
                    <a:pt x="156" y="388"/>
                    <a:pt x="162" y="343"/>
                    <a:pt x="184" y="299"/>
                  </a:cubicBezTo>
                  <a:cubicBezTo>
                    <a:pt x="206" y="256"/>
                    <a:pt x="240" y="221"/>
                    <a:pt x="285" y="194"/>
                  </a:cubicBezTo>
                  <a:cubicBezTo>
                    <a:pt x="315" y="177"/>
                    <a:pt x="341" y="168"/>
                    <a:pt x="362" y="168"/>
                  </a:cubicBezTo>
                  <a:cubicBezTo>
                    <a:pt x="363" y="168"/>
                    <a:pt x="364" y="168"/>
                    <a:pt x="366" y="168"/>
                  </a:cubicBezTo>
                  <a:cubicBezTo>
                    <a:pt x="387" y="169"/>
                    <a:pt x="406" y="173"/>
                    <a:pt x="422" y="179"/>
                  </a:cubicBezTo>
                  <a:cubicBezTo>
                    <a:pt x="439" y="186"/>
                    <a:pt x="454" y="192"/>
                    <a:pt x="467" y="197"/>
                  </a:cubicBezTo>
                  <a:cubicBezTo>
                    <a:pt x="472" y="200"/>
                    <a:pt x="478" y="201"/>
                    <a:pt x="483" y="201"/>
                  </a:cubicBezTo>
                  <a:cubicBezTo>
                    <a:pt x="491" y="201"/>
                    <a:pt x="499" y="199"/>
                    <a:pt x="508" y="194"/>
                  </a:cubicBezTo>
                  <a:cubicBezTo>
                    <a:pt x="527" y="183"/>
                    <a:pt x="542" y="165"/>
                    <a:pt x="555" y="140"/>
                  </a:cubicBezTo>
                  <a:cubicBezTo>
                    <a:pt x="567" y="114"/>
                    <a:pt x="572" y="92"/>
                    <a:pt x="567" y="71"/>
                  </a:cubicBezTo>
                  <a:cubicBezTo>
                    <a:pt x="564" y="56"/>
                    <a:pt x="554" y="41"/>
                    <a:pt x="537" y="27"/>
                  </a:cubicBezTo>
                  <a:cubicBezTo>
                    <a:pt x="521" y="15"/>
                    <a:pt x="499" y="6"/>
                    <a:pt x="472" y="3"/>
                  </a:cubicBezTo>
                  <a:cubicBezTo>
                    <a:pt x="462" y="1"/>
                    <a:pt x="452"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2024;p46">
              <a:extLst>
                <a:ext uri="{FF2B5EF4-FFF2-40B4-BE49-F238E27FC236}">
                  <a16:creationId xmlns:a16="http://schemas.microsoft.com/office/drawing/2014/main" id="{1D797764-70CF-35DC-3807-9C9608F2FBE4}"/>
                </a:ext>
              </a:extLst>
            </p:cNvPr>
            <p:cNvSpPr/>
            <p:nvPr/>
          </p:nvSpPr>
          <p:spPr>
            <a:xfrm>
              <a:off x="8066677" y="4232186"/>
              <a:ext cx="29402" cy="35785"/>
            </a:xfrm>
            <a:custGeom>
              <a:avLst/>
              <a:gdLst/>
              <a:ahLst/>
              <a:cxnLst/>
              <a:rect l="l" t="t" r="r" b="b"/>
              <a:pathLst>
                <a:path w="585" h="712" extrusionOk="0">
                  <a:moveTo>
                    <a:pt x="81" y="0"/>
                  </a:moveTo>
                  <a:cubicBezTo>
                    <a:pt x="76" y="0"/>
                    <a:pt x="70" y="3"/>
                    <a:pt x="62" y="6"/>
                  </a:cubicBezTo>
                  <a:cubicBezTo>
                    <a:pt x="44" y="16"/>
                    <a:pt x="30" y="34"/>
                    <a:pt x="17" y="58"/>
                  </a:cubicBezTo>
                  <a:cubicBezTo>
                    <a:pt x="5" y="83"/>
                    <a:pt x="0" y="106"/>
                    <a:pt x="5" y="129"/>
                  </a:cubicBezTo>
                  <a:cubicBezTo>
                    <a:pt x="9" y="149"/>
                    <a:pt x="20" y="161"/>
                    <a:pt x="35" y="164"/>
                  </a:cubicBezTo>
                  <a:lnTo>
                    <a:pt x="399" y="199"/>
                  </a:lnTo>
                  <a:lnTo>
                    <a:pt x="124" y="606"/>
                  </a:lnTo>
                  <a:cubicBezTo>
                    <a:pt x="112" y="624"/>
                    <a:pt x="107" y="645"/>
                    <a:pt x="112" y="665"/>
                  </a:cubicBezTo>
                  <a:cubicBezTo>
                    <a:pt x="116" y="688"/>
                    <a:pt x="128" y="702"/>
                    <a:pt x="147" y="708"/>
                  </a:cubicBezTo>
                  <a:cubicBezTo>
                    <a:pt x="154" y="710"/>
                    <a:pt x="161" y="712"/>
                    <a:pt x="167" y="712"/>
                  </a:cubicBezTo>
                  <a:cubicBezTo>
                    <a:pt x="178" y="712"/>
                    <a:pt x="189" y="708"/>
                    <a:pt x="200" y="702"/>
                  </a:cubicBezTo>
                  <a:cubicBezTo>
                    <a:pt x="209" y="697"/>
                    <a:pt x="215" y="691"/>
                    <a:pt x="220" y="683"/>
                  </a:cubicBezTo>
                  <a:lnTo>
                    <a:pt x="562" y="176"/>
                  </a:lnTo>
                  <a:cubicBezTo>
                    <a:pt x="574" y="161"/>
                    <a:pt x="579" y="145"/>
                    <a:pt x="583" y="130"/>
                  </a:cubicBezTo>
                  <a:cubicBezTo>
                    <a:pt x="585" y="115"/>
                    <a:pt x="585" y="103"/>
                    <a:pt x="584" y="92"/>
                  </a:cubicBezTo>
                  <a:cubicBezTo>
                    <a:pt x="581" y="82"/>
                    <a:pt x="576" y="72"/>
                    <a:pt x="568" y="63"/>
                  </a:cubicBezTo>
                  <a:cubicBezTo>
                    <a:pt x="560" y="54"/>
                    <a:pt x="550" y="48"/>
                    <a:pt x="537" y="46"/>
                  </a:cubicBezTo>
                  <a:lnTo>
                    <a:pt x="85" y="1"/>
                  </a:lnTo>
                  <a:cubicBezTo>
                    <a:pt x="84" y="0"/>
                    <a:pt x="82"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2025;p46">
              <a:extLst>
                <a:ext uri="{FF2B5EF4-FFF2-40B4-BE49-F238E27FC236}">
                  <a16:creationId xmlns:a16="http://schemas.microsoft.com/office/drawing/2014/main" id="{E72D7F78-6C42-FA41-0A00-9BBE44BAA734}"/>
                </a:ext>
              </a:extLst>
            </p:cNvPr>
            <p:cNvSpPr/>
            <p:nvPr/>
          </p:nvSpPr>
          <p:spPr>
            <a:xfrm>
              <a:off x="8102915" y="4180267"/>
              <a:ext cx="40610" cy="66243"/>
            </a:xfrm>
            <a:custGeom>
              <a:avLst/>
              <a:gdLst/>
              <a:ahLst/>
              <a:cxnLst/>
              <a:rect l="l" t="t" r="r" b="b"/>
              <a:pathLst>
                <a:path w="808" h="1318" extrusionOk="0">
                  <a:moveTo>
                    <a:pt x="496" y="0"/>
                  </a:moveTo>
                  <a:cubicBezTo>
                    <a:pt x="474" y="0"/>
                    <a:pt x="450" y="3"/>
                    <a:pt x="425" y="9"/>
                  </a:cubicBezTo>
                  <a:cubicBezTo>
                    <a:pt x="380" y="19"/>
                    <a:pt x="331" y="38"/>
                    <a:pt x="279" y="69"/>
                  </a:cubicBezTo>
                  <a:cubicBezTo>
                    <a:pt x="234" y="94"/>
                    <a:pt x="193" y="126"/>
                    <a:pt x="154" y="163"/>
                  </a:cubicBezTo>
                  <a:cubicBezTo>
                    <a:pt x="116" y="199"/>
                    <a:pt x="84" y="241"/>
                    <a:pt x="59" y="287"/>
                  </a:cubicBezTo>
                  <a:cubicBezTo>
                    <a:pt x="34" y="333"/>
                    <a:pt x="17" y="385"/>
                    <a:pt x="8" y="440"/>
                  </a:cubicBezTo>
                  <a:cubicBezTo>
                    <a:pt x="0" y="496"/>
                    <a:pt x="2" y="557"/>
                    <a:pt x="15" y="623"/>
                  </a:cubicBezTo>
                  <a:lnTo>
                    <a:pt x="108" y="1090"/>
                  </a:lnTo>
                  <a:cubicBezTo>
                    <a:pt x="121" y="1155"/>
                    <a:pt x="141" y="1205"/>
                    <a:pt x="167" y="1240"/>
                  </a:cubicBezTo>
                  <a:cubicBezTo>
                    <a:pt x="194" y="1276"/>
                    <a:pt x="225" y="1298"/>
                    <a:pt x="261" y="1309"/>
                  </a:cubicBezTo>
                  <a:cubicBezTo>
                    <a:pt x="279" y="1315"/>
                    <a:pt x="298" y="1317"/>
                    <a:pt x="318" y="1317"/>
                  </a:cubicBezTo>
                  <a:cubicBezTo>
                    <a:pt x="338" y="1317"/>
                    <a:pt x="358" y="1315"/>
                    <a:pt x="380" y="1309"/>
                  </a:cubicBezTo>
                  <a:cubicBezTo>
                    <a:pt x="423" y="1298"/>
                    <a:pt x="467" y="1279"/>
                    <a:pt x="514" y="1253"/>
                  </a:cubicBezTo>
                  <a:cubicBezTo>
                    <a:pt x="564" y="1223"/>
                    <a:pt x="610" y="1189"/>
                    <a:pt x="650" y="1150"/>
                  </a:cubicBezTo>
                  <a:cubicBezTo>
                    <a:pt x="689" y="1110"/>
                    <a:pt x="721" y="1069"/>
                    <a:pt x="747" y="1025"/>
                  </a:cubicBezTo>
                  <a:cubicBezTo>
                    <a:pt x="771" y="980"/>
                    <a:pt x="788" y="935"/>
                    <a:pt x="797" y="888"/>
                  </a:cubicBezTo>
                  <a:cubicBezTo>
                    <a:pt x="806" y="841"/>
                    <a:pt x="807" y="796"/>
                    <a:pt x="798" y="752"/>
                  </a:cubicBezTo>
                  <a:cubicBezTo>
                    <a:pt x="792" y="717"/>
                    <a:pt x="780" y="697"/>
                    <a:pt x="765" y="692"/>
                  </a:cubicBezTo>
                  <a:cubicBezTo>
                    <a:pt x="762" y="692"/>
                    <a:pt x="759" y="691"/>
                    <a:pt x="755" y="691"/>
                  </a:cubicBezTo>
                  <a:cubicBezTo>
                    <a:pt x="741" y="691"/>
                    <a:pt x="722" y="698"/>
                    <a:pt x="699" y="712"/>
                  </a:cubicBezTo>
                  <a:cubicBezTo>
                    <a:pt x="677" y="724"/>
                    <a:pt x="660" y="739"/>
                    <a:pt x="648" y="755"/>
                  </a:cubicBezTo>
                  <a:cubicBezTo>
                    <a:pt x="635" y="771"/>
                    <a:pt x="630" y="790"/>
                    <a:pt x="632" y="813"/>
                  </a:cubicBezTo>
                  <a:cubicBezTo>
                    <a:pt x="633" y="833"/>
                    <a:pt x="634" y="853"/>
                    <a:pt x="635" y="877"/>
                  </a:cubicBezTo>
                  <a:cubicBezTo>
                    <a:pt x="635" y="900"/>
                    <a:pt x="632" y="923"/>
                    <a:pt x="624" y="949"/>
                  </a:cubicBezTo>
                  <a:cubicBezTo>
                    <a:pt x="616" y="974"/>
                    <a:pt x="602" y="999"/>
                    <a:pt x="582" y="1025"/>
                  </a:cubicBezTo>
                  <a:cubicBezTo>
                    <a:pt x="562" y="1049"/>
                    <a:pt x="533" y="1074"/>
                    <a:pt x="494" y="1097"/>
                  </a:cubicBezTo>
                  <a:cubicBezTo>
                    <a:pt x="452" y="1121"/>
                    <a:pt x="415" y="1133"/>
                    <a:pt x="384" y="1133"/>
                  </a:cubicBezTo>
                  <a:cubicBezTo>
                    <a:pt x="370" y="1133"/>
                    <a:pt x="357" y="1131"/>
                    <a:pt x="346" y="1126"/>
                  </a:cubicBezTo>
                  <a:cubicBezTo>
                    <a:pt x="309" y="1110"/>
                    <a:pt x="283" y="1067"/>
                    <a:pt x="268" y="996"/>
                  </a:cubicBezTo>
                  <a:lnTo>
                    <a:pt x="176" y="529"/>
                  </a:lnTo>
                  <a:cubicBezTo>
                    <a:pt x="161" y="458"/>
                    <a:pt x="167" y="397"/>
                    <a:pt x="191" y="344"/>
                  </a:cubicBezTo>
                  <a:cubicBezTo>
                    <a:pt x="216" y="293"/>
                    <a:pt x="258" y="250"/>
                    <a:pt x="315" y="216"/>
                  </a:cubicBezTo>
                  <a:cubicBezTo>
                    <a:pt x="355" y="194"/>
                    <a:pt x="387" y="181"/>
                    <a:pt x="412" y="181"/>
                  </a:cubicBezTo>
                  <a:cubicBezTo>
                    <a:pt x="438" y="181"/>
                    <a:pt x="458" y="186"/>
                    <a:pt x="474" y="197"/>
                  </a:cubicBezTo>
                  <a:cubicBezTo>
                    <a:pt x="490" y="207"/>
                    <a:pt x="501" y="222"/>
                    <a:pt x="509" y="239"/>
                  </a:cubicBezTo>
                  <a:cubicBezTo>
                    <a:pt x="517" y="256"/>
                    <a:pt x="523" y="271"/>
                    <a:pt x="527" y="285"/>
                  </a:cubicBezTo>
                  <a:cubicBezTo>
                    <a:pt x="532" y="304"/>
                    <a:pt x="542" y="313"/>
                    <a:pt x="557" y="314"/>
                  </a:cubicBezTo>
                  <a:cubicBezTo>
                    <a:pt x="559" y="314"/>
                    <a:pt x="560" y="314"/>
                    <a:pt x="561" y="314"/>
                  </a:cubicBezTo>
                  <a:cubicBezTo>
                    <a:pt x="576" y="314"/>
                    <a:pt x="595" y="307"/>
                    <a:pt x="618" y="295"/>
                  </a:cubicBezTo>
                  <a:cubicBezTo>
                    <a:pt x="645" y="278"/>
                    <a:pt x="664" y="261"/>
                    <a:pt x="675" y="242"/>
                  </a:cubicBezTo>
                  <a:cubicBezTo>
                    <a:pt x="686" y="224"/>
                    <a:pt x="688" y="196"/>
                    <a:pt x="680" y="160"/>
                  </a:cubicBezTo>
                  <a:cubicBezTo>
                    <a:pt x="672" y="117"/>
                    <a:pt x="657" y="82"/>
                    <a:pt x="633" y="56"/>
                  </a:cubicBezTo>
                  <a:cubicBezTo>
                    <a:pt x="610" y="30"/>
                    <a:pt x="581" y="13"/>
                    <a:pt x="545" y="6"/>
                  </a:cubicBezTo>
                  <a:cubicBezTo>
                    <a:pt x="530" y="2"/>
                    <a:pt x="513"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2026;p46">
              <a:extLst>
                <a:ext uri="{FF2B5EF4-FFF2-40B4-BE49-F238E27FC236}">
                  <a16:creationId xmlns:a16="http://schemas.microsoft.com/office/drawing/2014/main" id="{AFEAF3A6-343F-3F0F-7FD5-4EC4D865F3E0}"/>
                </a:ext>
              </a:extLst>
            </p:cNvPr>
            <p:cNvSpPr/>
            <p:nvPr/>
          </p:nvSpPr>
          <p:spPr>
            <a:xfrm>
              <a:off x="8149305" y="4153227"/>
              <a:ext cx="40409" cy="66293"/>
            </a:xfrm>
            <a:custGeom>
              <a:avLst/>
              <a:gdLst/>
              <a:ahLst/>
              <a:cxnLst/>
              <a:rect l="l" t="t" r="r" b="b"/>
              <a:pathLst>
                <a:path w="804" h="1319" extrusionOk="0">
                  <a:moveTo>
                    <a:pt x="416" y="185"/>
                  </a:moveTo>
                  <a:cubicBezTo>
                    <a:pt x="430" y="185"/>
                    <a:pt x="444" y="187"/>
                    <a:pt x="456" y="192"/>
                  </a:cubicBezTo>
                  <a:cubicBezTo>
                    <a:pt x="495" y="207"/>
                    <a:pt x="521" y="250"/>
                    <a:pt x="535" y="321"/>
                  </a:cubicBezTo>
                  <a:lnTo>
                    <a:pt x="628" y="788"/>
                  </a:lnTo>
                  <a:cubicBezTo>
                    <a:pt x="642" y="859"/>
                    <a:pt x="637" y="921"/>
                    <a:pt x="611" y="973"/>
                  </a:cubicBezTo>
                  <a:cubicBezTo>
                    <a:pt x="586" y="1024"/>
                    <a:pt x="545" y="1067"/>
                    <a:pt x="489" y="1100"/>
                  </a:cubicBezTo>
                  <a:cubicBezTo>
                    <a:pt x="450" y="1123"/>
                    <a:pt x="416" y="1134"/>
                    <a:pt x="385" y="1134"/>
                  </a:cubicBezTo>
                  <a:cubicBezTo>
                    <a:pt x="371" y="1134"/>
                    <a:pt x="358" y="1132"/>
                    <a:pt x="346" y="1127"/>
                  </a:cubicBezTo>
                  <a:cubicBezTo>
                    <a:pt x="309" y="1110"/>
                    <a:pt x="283" y="1067"/>
                    <a:pt x="270" y="996"/>
                  </a:cubicBezTo>
                  <a:lnTo>
                    <a:pt x="176" y="529"/>
                  </a:lnTo>
                  <a:cubicBezTo>
                    <a:pt x="163" y="458"/>
                    <a:pt x="167" y="397"/>
                    <a:pt x="192" y="345"/>
                  </a:cubicBezTo>
                  <a:cubicBezTo>
                    <a:pt x="215" y="294"/>
                    <a:pt x="256" y="252"/>
                    <a:pt x="313" y="218"/>
                  </a:cubicBezTo>
                  <a:cubicBezTo>
                    <a:pt x="352" y="196"/>
                    <a:pt x="386" y="185"/>
                    <a:pt x="416" y="185"/>
                  </a:cubicBezTo>
                  <a:close/>
                  <a:moveTo>
                    <a:pt x="485" y="0"/>
                  </a:moveTo>
                  <a:cubicBezTo>
                    <a:pt x="465" y="0"/>
                    <a:pt x="443" y="3"/>
                    <a:pt x="420" y="9"/>
                  </a:cubicBezTo>
                  <a:cubicBezTo>
                    <a:pt x="377" y="20"/>
                    <a:pt x="330" y="40"/>
                    <a:pt x="283" y="67"/>
                  </a:cubicBezTo>
                  <a:cubicBezTo>
                    <a:pt x="235" y="95"/>
                    <a:pt x="192" y="128"/>
                    <a:pt x="152" y="165"/>
                  </a:cubicBezTo>
                  <a:cubicBezTo>
                    <a:pt x="114" y="202"/>
                    <a:pt x="83" y="243"/>
                    <a:pt x="58" y="289"/>
                  </a:cubicBezTo>
                  <a:cubicBezTo>
                    <a:pt x="33" y="335"/>
                    <a:pt x="16" y="386"/>
                    <a:pt x="8" y="441"/>
                  </a:cubicBezTo>
                  <a:cubicBezTo>
                    <a:pt x="0" y="497"/>
                    <a:pt x="3" y="557"/>
                    <a:pt x="16" y="622"/>
                  </a:cubicBezTo>
                  <a:lnTo>
                    <a:pt x="109" y="1090"/>
                  </a:lnTo>
                  <a:cubicBezTo>
                    <a:pt x="122" y="1155"/>
                    <a:pt x="141" y="1206"/>
                    <a:pt x="168" y="1242"/>
                  </a:cubicBezTo>
                  <a:cubicBezTo>
                    <a:pt x="194" y="1277"/>
                    <a:pt x="224" y="1300"/>
                    <a:pt x="261" y="1310"/>
                  </a:cubicBezTo>
                  <a:cubicBezTo>
                    <a:pt x="279" y="1316"/>
                    <a:pt x="298" y="1319"/>
                    <a:pt x="318" y="1319"/>
                  </a:cubicBezTo>
                  <a:cubicBezTo>
                    <a:pt x="338" y="1319"/>
                    <a:pt x="359" y="1316"/>
                    <a:pt x="381" y="1310"/>
                  </a:cubicBezTo>
                  <a:cubicBezTo>
                    <a:pt x="424" y="1299"/>
                    <a:pt x="470" y="1279"/>
                    <a:pt x="518" y="1251"/>
                  </a:cubicBezTo>
                  <a:cubicBezTo>
                    <a:pt x="567" y="1224"/>
                    <a:pt x="610" y="1191"/>
                    <a:pt x="648" y="1154"/>
                  </a:cubicBezTo>
                  <a:cubicBezTo>
                    <a:pt x="686" y="1117"/>
                    <a:pt x="719" y="1075"/>
                    <a:pt x="744" y="1029"/>
                  </a:cubicBezTo>
                  <a:cubicBezTo>
                    <a:pt x="769" y="983"/>
                    <a:pt x="786" y="932"/>
                    <a:pt x="794" y="877"/>
                  </a:cubicBezTo>
                  <a:cubicBezTo>
                    <a:pt x="803" y="821"/>
                    <a:pt x="801" y="760"/>
                    <a:pt x="788" y="694"/>
                  </a:cubicBezTo>
                  <a:lnTo>
                    <a:pt x="695" y="227"/>
                  </a:lnTo>
                  <a:cubicBezTo>
                    <a:pt x="682" y="162"/>
                    <a:pt x="663" y="112"/>
                    <a:pt x="635" y="76"/>
                  </a:cubicBezTo>
                  <a:cubicBezTo>
                    <a:pt x="608" y="41"/>
                    <a:pt x="577" y="19"/>
                    <a:pt x="541" y="8"/>
                  </a:cubicBezTo>
                  <a:cubicBezTo>
                    <a:pt x="523" y="3"/>
                    <a:pt x="505"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2027;p46">
              <a:extLst>
                <a:ext uri="{FF2B5EF4-FFF2-40B4-BE49-F238E27FC236}">
                  <a16:creationId xmlns:a16="http://schemas.microsoft.com/office/drawing/2014/main" id="{6D48A73F-7DB9-F476-2936-48BB1B2F94BE}"/>
                </a:ext>
              </a:extLst>
            </p:cNvPr>
            <p:cNvSpPr/>
            <p:nvPr/>
          </p:nvSpPr>
          <p:spPr>
            <a:xfrm>
              <a:off x="8195745" y="4124730"/>
              <a:ext cx="42721" cy="71017"/>
            </a:xfrm>
            <a:custGeom>
              <a:avLst/>
              <a:gdLst/>
              <a:ahLst/>
              <a:cxnLst/>
              <a:rect l="l" t="t" r="r" b="b"/>
              <a:pathLst>
                <a:path w="850" h="1413" extrusionOk="0">
                  <a:moveTo>
                    <a:pt x="466" y="185"/>
                  </a:moveTo>
                  <a:cubicBezTo>
                    <a:pt x="480" y="185"/>
                    <a:pt x="493" y="188"/>
                    <a:pt x="505" y="193"/>
                  </a:cubicBezTo>
                  <a:cubicBezTo>
                    <a:pt x="543" y="207"/>
                    <a:pt x="570" y="251"/>
                    <a:pt x="583" y="321"/>
                  </a:cubicBezTo>
                  <a:lnTo>
                    <a:pt x="674" y="779"/>
                  </a:lnTo>
                  <a:cubicBezTo>
                    <a:pt x="688" y="850"/>
                    <a:pt x="683" y="911"/>
                    <a:pt x="659" y="963"/>
                  </a:cubicBezTo>
                  <a:cubicBezTo>
                    <a:pt x="634" y="1015"/>
                    <a:pt x="593" y="1058"/>
                    <a:pt x="536" y="1091"/>
                  </a:cubicBezTo>
                  <a:lnTo>
                    <a:pt x="357" y="1195"/>
                  </a:lnTo>
                  <a:lnTo>
                    <a:pt x="183" y="323"/>
                  </a:lnTo>
                  <a:lnTo>
                    <a:pt x="362" y="219"/>
                  </a:lnTo>
                  <a:cubicBezTo>
                    <a:pt x="401" y="196"/>
                    <a:pt x="436" y="185"/>
                    <a:pt x="466" y="185"/>
                  </a:cubicBezTo>
                  <a:close/>
                  <a:moveTo>
                    <a:pt x="535" y="1"/>
                  </a:moveTo>
                  <a:cubicBezTo>
                    <a:pt x="514" y="1"/>
                    <a:pt x="493" y="3"/>
                    <a:pt x="470" y="9"/>
                  </a:cubicBezTo>
                  <a:cubicBezTo>
                    <a:pt x="427" y="20"/>
                    <a:pt x="380" y="40"/>
                    <a:pt x="332" y="68"/>
                  </a:cubicBezTo>
                  <a:lnTo>
                    <a:pt x="64" y="224"/>
                  </a:lnTo>
                  <a:cubicBezTo>
                    <a:pt x="44" y="237"/>
                    <a:pt x="27" y="251"/>
                    <a:pt x="17" y="270"/>
                  </a:cubicBezTo>
                  <a:cubicBezTo>
                    <a:pt x="5" y="288"/>
                    <a:pt x="1" y="305"/>
                    <a:pt x="4" y="320"/>
                  </a:cubicBezTo>
                  <a:lnTo>
                    <a:pt x="216" y="1385"/>
                  </a:lnTo>
                  <a:cubicBezTo>
                    <a:pt x="219" y="1400"/>
                    <a:pt x="228" y="1409"/>
                    <a:pt x="243" y="1412"/>
                  </a:cubicBezTo>
                  <a:cubicBezTo>
                    <a:pt x="246" y="1413"/>
                    <a:pt x="248" y="1413"/>
                    <a:pt x="251" y="1413"/>
                  </a:cubicBezTo>
                  <a:cubicBezTo>
                    <a:pt x="265" y="1413"/>
                    <a:pt x="280" y="1408"/>
                    <a:pt x="298" y="1398"/>
                  </a:cubicBezTo>
                  <a:lnTo>
                    <a:pt x="565" y="1242"/>
                  </a:lnTo>
                  <a:cubicBezTo>
                    <a:pt x="613" y="1214"/>
                    <a:pt x="657" y="1181"/>
                    <a:pt x="697" y="1144"/>
                  </a:cubicBezTo>
                  <a:cubicBezTo>
                    <a:pt x="735" y="1107"/>
                    <a:pt x="767" y="1067"/>
                    <a:pt x="791" y="1020"/>
                  </a:cubicBezTo>
                  <a:cubicBezTo>
                    <a:pt x="816" y="974"/>
                    <a:pt x="832" y="924"/>
                    <a:pt x="841" y="867"/>
                  </a:cubicBezTo>
                  <a:cubicBezTo>
                    <a:pt x="850" y="812"/>
                    <a:pt x="848" y="751"/>
                    <a:pt x="834" y="686"/>
                  </a:cubicBezTo>
                  <a:lnTo>
                    <a:pt x="743" y="229"/>
                  </a:lnTo>
                  <a:cubicBezTo>
                    <a:pt x="731" y="164"/>
                    <a:pt x="710" y="113"/>
                    <a:pt x="684" y="78"/>
                  </a:cubicBezTo>
                  <a:cubicBezTo>
                    <a:pt x="657" y="42"/>
                    <a:pt x="626" y="19"/>
                    <a:pt x="590" y="8"/>
                  </a:cubicBezTo>
                  <a:cubicBezTo>
                    <a:pt x="572" y="3"/>
                    <a:pt x="554"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2028;p46">
              <a:extLst>
                <a:ext uri="{FF2B5EF4-FFF2-40B4-BE49-F238E27FC236}">
                  <a16:creationId xmlns:a16="http://schemas.microsoft.com/office/drawing/2014/main" id="{CD4EFA1D-310F-8D47-F2FD-667E8BB68884}"/>
                </a:ext>
              </a:extLst>
            </p:cNvPr>
            <p:cNvSpPr/>
            <p:nvPr/>
          </p:nvSpPr>
          <p:spPr>
            <a:xfrm>
              <a:off x="8244597" y="4091357"/>
              <a:ext cx="44128" cy="75943"/>
            </a:xfrm>
            <a:custGeom>
              <a:avLst/>
              <a:gdLst/>
              <a:ahLst/>
              <a:cxnLst/>
              <a:rect l="l" t="t" r="r" b="b"/>
              <a:pathLst>
                <a:path w="878" h="1511" extrusionOk="0">
                  <a:moveTo>
                    <a:pt x="628" y="0"/>
                  </a:moveTo>
                  <a:cubicBezTo>
                    <a:pt x="620" y="0"/>
                    <a:pt x="612" y="3"/>
                    <a:pt x="603" y="9"/>
                  </a:cubicBezTo>
                  <a:lnTo>
                    <a:pt x="65" y="322"/>
                  </a:lnTo>
                  <a:cubicBezTo>
                    <a:pt x="47" y="332"/>
                    <a:pt x="32" y="347"/>
                    <a:pt x="19" y="365"/>
                  </a:cubicBezTo>
                  <a:cubicBezTo>
                    <a:pt x="6" y="383"/>
                    <a:pt x="1" y="402"/>
                    <a:pt x="4" y="420"/>
                  </a:cubicBezTo>
                  <a:lnTo>
                    <a:pt x="216" y="1482"/>
                  </a:lnTo>
                  <a:cubicBezTo>
                    <a:pt x="219" y="1500"/>
                    <a:pt x="229" y="1509"/>
                    <a:pt x="246" y="1510"/>
                  </a:cubicBezTo>
                  <a:cubicBezTo>
                    <a:pt x="248" y="1510"/>
                    <a:pt x="250" y="1510"/>
                    <a:pt x="251" y="1510"/>
                  </a:cubicBezTo>
                  <a:cubicBezTo>
                    <a:pt x="267" y="1510"/>
                    <a:pt x="283" y="1506"/>
                    <a:pt x="298" y="1496"/>
                  </a:cubicBezTo>
                  <a:lnTo>
                    <a:pt x="836" y="1182"/>
                  </a:lnTo>
                  <a:cubicBezTo>
                    <a:pt x="854" y="1172"/>
                    <a:pt x="867" y="1156"/>
                    <a:pt x="872" y="1136"/>
                  </a:cubicBezTo>
                  <a:cubicBezTo>
                    <a:pt x="877" y="1116"/>
                    <a:pt x="878" y="1097"/>
                    <a:pt x="874" y="1079"/>
                  </a:cubicBezTo>
                  <a:cubicBezTo>
                    <a:pt x="870" y="1056"/>
                    <a:pt x="862" y="1041"/>
                    <a:pt x="850" y="1031"/>
                  </a:cubicBezTo>
                  <a:cubicBezTo>
                    <a:pt x="844" y="1026"/>
                    <a:pt x="838" y="1024"/>
                    <a:pt x="831" y="1024"/>
                  </a:cubicBezTo>
                  <a:cubicBezTo>
                    <a:pt x="823" y="1024"/>
                    <a:pt x="815" y="1027"/>
                    <a:pt x="806" y="1031"/>
                  </a:cubicBezTo>
                  <a:lnTo>
                    <a:pt x="358" y="1294"/>
                  </a:lnTo>
                  <a:lnTo>
                    <a:pt x="283" y="924"/>
                  </a:lnTo>
                  <a:lnTo>
                    <a:pt x="516" y="788"/>
                  </a:lnTo>
                  <a:cubicBezTo>
                    <a:pt x="534" y="778"/>
                    <a:pt x="547" y="762"/>
                    <a:pt x="552" y="743"/>
                  </a:cubicBezTo>
                  <a:cubicBezTo>
                    <a:pt x="558" y="724"/>
                    <a:pt x="559" y="707"/>
                    <a:pt x="557" y="691"/>
                  </a:cubicBezTo>
                  <a:cubicBezTo>
                    <a:pt x="552" y="673"/>
                    <a:pt x="545" y="660"/>
                    <a:pt x="533" y="652"/>
                  </a:cubicBezTo>
                  <a:cubicBezTo>
                    <a:pt x="527" y="647"/>
                    <a:pt x="521" y="645"/>
                    <a:pt x="514" y="645"/>
                  </a:cubicBezTo>
                  <a:cubicBezTo>
                    <a:pt x="507" y="645"/>
                    <a:pt x="499" y="648"/>
                    <a:pt x="489" y="653"/>
                  </a:cubicBezTo>
                  <a:lnTo>
                    <a:pt x="257" y="789"/>
                  </a:lnTo>
                  <a:lnTo>
                    <a:pt x="184" y="421"/>
                  </a:lnTo>
                  <a:lnTo>
                    <a:pt x="634" y="160"/>
                  </a:lnTo>
                  <a:cubicBezTo>
                    <a:pt x="650" y="150"/>
                    <a:pt x="662" y="135"/>
                    <a:pt x="667" y="115"/>
                  </a:cubicBezTo>
                  <a:cubicBezTo>
                    <a:pt x="674" y="94"/>
                    <a:pt x="675" y="73"/>
                    <a:pt x="671" y="52"/>
                  </a:cubicBezTo>
                  <a:cubicBezTo>
                    <a:pt x="667" y="34"/>
                    <a:pt x="659" y="19"/>
                    <a:pt x="648" y="9"/>
                  </a:cubicBezTo>
                  <a:cubicBezTo>
                    <a:pt x="642" y="3"/>
                    <a:pt x="63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2029;p46">
              <a:extLst>
                <a:ext uri="{FF2B5EF4-FFF2-40B4-BE49-F238E27FC236}">
                  <a16:creationId xmlns:a16="http://schemas.microsoft.com/office/drawing/2014/main" id="{E737E591-5755-CD7D-7BF3-82FE31ECBF56}"/>
                </a:ext>
              </a:extLst>
            </p:cNvPr>
            <p:cNvSpPr/>
            <p:nvPr/>
          </p:nvSpPr>
          <p:spPr>
            <a:xfrm>
              <a:off x="8292244" y="4064921"/>
              <a:ext cx="51215" cy="65439"/>
            </a:xfrm>
            <a:custGeom>
              <a:avLst/>
              <a:gdLst/>
              <a:ahLst/>
              <a:cxnLst/>
              <a:rect l="l" t="t" r="r" b="b"/>
              <a:pathLst>
                <a:path w="1019" h="1302" extrusionOk="0">
                  <a:moveTo>
                    <a:pt x="634" y="604"/>
                  </a:moveTo>
                  <a:lnTo>
                    <a:pt x="647" y="669"/>
                  </a:lnTo>
                  <a:cubicBezTo>
                    <a:pt x="649" y="686"/>
                    <a:pt x="649" y="704"/>
                    <a:pt x="645" y="723"/>
                  </a:cubicBezTo>
                  <a:cubicBezTo>
                    <a:pt x="640" y="743"/>
                    <a:pt x="633" y="763"/>
                    <a:pt x="622" y="783"/>
                  </a:cubicBezTo>
                  <a:cubicBezTo>
                    <a:pt x="611" y="803"/>
                    <a:pt x="598" y="822"/>
                    <a:pt x="582" y="840"/>
                  </a:cubicBezTo>
                  <a:cubicBezTo>
                    <a:pt x="566" y="858"/>
                    <a:pt x="548" y="873"/>
                    <a:pt x="528" y="884"/>
                  </a:cubicBezTo>
                  <a:cubicBezTo>
                    <a:pt x="509" y="895"/>
                    <a:pt x="492" y="901"/>
                    <a:pt x="477" y="901"/>
                  </a:cubicBezTo>
                  <a:cubicBezTo>
                    <a:pt x="471" y="901"/>
                    <a:pt x="466" y="900"/>
                    <a:pt x="461" y="899"/>
                  </a:cubicBezTo>
                  <a:cubicBezTo>
                    <a:pt x="442" y="894"/>
                    <a:pt x="430" y="877"/>
                    <a:pt x="424" y="848"/>
                  </a:cubicBezTo>
                  <a:cubicBezTo>
                    <a:pt x="415" y="805"/>
                    <a:pt x="426" y="766"/>
                    <a:pt x="457" y="732"/>
                  </a:cubicBezTo>
                  <a:cubicBezTo>
                    <a:pt x="487" y="697"/>
                    <a:pt x="531" y="663"/>
                    <a:pt x="589" y="631"/>
                  </a:cubicBezTo>
                  <a:lnTo>
                    <a:pt x="634" y="604"/>
                  </a:lnTo>
                  <a:close/>
                  <a:moveTo>
                    <a:pt x="692" y="1"/>
                  </a:moveTo>
                  <a:cubicBezTo>
                    <a:pt x="611" y="1"/>
                    <a:pt x="517" y="32"/>
                    <a:pt x="411" y="93"/>
                  </a:cubicBezTo>
                  <a:cubicBezTo>
                    <a:pt x="324" y="144"/>
                    <a:pt x="252" y="203"/>
                    <a:pt x="194" y="269"/>
                  </a:cubicBezTo>
                  <a:cubicBezTo>
                    <a:pt x="137" y="336"/>
                    <a:pt x="92" y="405"/>
                    <a:pt x="62" y="481"/>
                  </a:cubicBezTo>
                  <a:cubicBezTo>
                    <a:pt x="31" y="555"/>
                    <a:pt x="13" y="633"/>
                    <a:pt x="6" y="713"/>
                  </a:cubicBezTo>
                  <a:cubicBezTo>
                    <a:pt x="1" y="794"/>
                    <a:pt x="5" y="874"/>
                    <a:pt x="21" y="953"/>
                  </a:cubicBezTo>
                  <a:cubicBezTo>
                    <a:pt x="40" y="1045"/>
                    <a:pt x="68" y="1117"/>
                    <a:pt x="106" y="1170"/>
                  </a:cubicBezTo>
                  <a:cubicBezTo>
                    <a:pt x="143" y="1223"/>
                    <a:pt x="187" y="1260"/>
                    <a:pt x="235" y="1280"/>
                  </a:cubicBezTo>
                  <a:cubicBezTo>
                    <a:pt x="269" y="1294"/>
                    <a:pt x="305" y="1301"/>
                    <a:pt x="343" y="1301"/>
                  </a:cubicBezTo>
                  <a:cubicBezTo>
                    <a:pt x="359" y="1301"/>
                    <a:pt x="376" y="1300"/>
                    <a:pt x="394" y="1297"/>
                  </a:cubicBezTo>
                  <a:cubicBezTo>
                    <a:pt x="450" y="1288"/>
                    <a:pt x="508" y="1267"/>
                    <a:pt x="564" y="1234"/>
                  </a:cubicBezTo>
                  <a:cubicBezTo>
                    <a:pt x="590" y="1220"/>
                    <a:pt x="618" y="1200"/>
                    <a:pt x="647" y="1178"/>
                  </a:cubicBezTo>
                  <a:cubicBezTo>
                    <a:pt x="678" y="1156"/>
                    <a:pt x="705" y="1133"/>
                    <a:pt x="730" y="1109"/>
                  </a:cubicBezTo>
                  <a:cubicBezTo>
                    <a:pt x="755" y="1084"/>
                    <a:pt x="776" y="1061"/>
                    <a:pt x="791" y="1039"/>
                  </a:cubicBezTo>
                  <a:cubicBezTo>
                    <a:pt x="807" y="1017"/>
                    <a:pt x="814" y="998"/>
                    <a:pt x="810" y="983"/>
                  </a:cubicBezTo>
                  <a:cubicBezTo>
                    <a:pt x="809" y="974"/>
                    <a:pt x="803" y="966"/>
                    <a:pt x="794" y="957"/>
                  </a:cubicBezTo>
                  <a:cubicBezTo>
                    <a:pt x="789" y="953"/>
                    <a:pt x="784" y="951"/>
                    <a:pt x="778" y="951"/>
                  </a:cubicBezTo>
                  <a:cubicBezTo>
                    <a:pt x="773" y="951"/>
                    <a:pt x="767" y="953"/>
                    <a:pt x="760" y="957"/>
                  </a:cubicBezTo>
                  <a:cubicBezTo>
                    <a:pt x="752" y="962"/>
                    <a:pt x="743" y="970"/>
                    <a:pt x="733" y="980"/>
                  </a:cubicBezTo>
                  <a:cubicBezTo>
                    <a:pt x="724" y="990"/>
                    <a:pt x="711" y="1002"/>
                    <a:pt x="696" y="1018"/>
                  </a:cubicBezTo>
                  <a:cubicBezTo>
                    <a:pt x="681" y="1034"/>
                    <a:pt x="663" y="1049"/>
                    <a:pt x="640" y="1067"/>
                  </a:cubicBezTo>
                  <a:cubicBezTo>
                    <a:pt x="619" y="1084"/>
                    <a:pt x="592" y="1102"/>
                    <a:pt x="562" y="1120"/>
                  </a:cubicBezTo>
                  <a:cubicBezTo>
                    <a:pt x="495" y="1159"/>
                    <a:pt x="437" y="1180"/>
                    <a:pt x="388" y="1182"/>
                  </a:cubicBezTo>
                  <a:cubicBezTo>
                    <a:pt x="384" y="1183"/>
                    <a:pt x="380" y="1183"/>
                    <a:pt x="376" y="1183"/>
                  </a:cubicBezTo>
                  <a:cubicBezTo>
                    <a:pt x="332" y="1183"/>
                    <a:pt x="294" y="1171"/>
                    <a:pt x="262" y="1149"/>
                  </a:cubicBezTo>
                  <a:cubicBezTo>
                    <a:pt x="227" y="1124"/>
                    <a:pt x="199" y="1089"/>
                    <a:pt x="178" y="1043"/>
                  </a:cubicBezTo>
                  <a:cubicBezTo>
                    <a:pt x="156" y="997"/>
                    <a:pt x="140" y="945"/>
                    <a:pt x="129" y="888"/>
                  </a:cubicBezTo>
                  <a:cubicBezTo>
                    <a:pt x="117" y="828"/>
                    <a:pt x="111" y="766"/>
                    <a:pt x="112" y="703"/>
                  </a:cubicBezTo>
                  <a:cubicBezTo>
                    <a:pt x="115" y="640"/>
                    <a:pt x="126" y="578"/>
                    <a:pt x="147" y="517"/>
                  </a:cubicBezTo>
                  <a:cubicBezTo>
                    <a:pt x="170" y="457"/>
                    <a:pt x="204" y="400"/>
                    <a:pt x="249" y="345"/>
                  </a:cubicBezTo>
                  <a:cubicBezTo>
                    <a:pt x="294" y="291"/>
                    <a:pt x="354" y="241"/>
                    <a:pt x="430" y="197"/>
                  </a:cubicBezTo>
                  <a:cubicBezTo>
                    <a:pt x="515" y="147"/>
                    <a:pt x="590" y="122"/>
                    <a:pt x="652" y="122"/>
                  </a:cubicBezTo>
                  <a:cubicBezTo>
                    <a:pt x="686" y="122"/>
                    <a:pt x="716" y="130"/>
                    <a:pt x="743" y="144"/>
                  </a:cubicBezTo>
                  <a:cubicBezTo>
                    <a:pt x="821" y="185"/>
                    <a:pt x="872" y="277"/>
                    <a:pt x="902" y="421"/>
                  </a:cubicBezTo>
                  <a:cubicBezTo>
                    <a:pt x="906" y="444"/>
                    <a:pt x="910" y="468"/>
                    <a:pt x="913" y="498"/>
                  </a:cubicBezTo>
                  <a:cubicBezTo>
                    <a:pt x="916" y="526"/>
                    <a:pt x="917" y="554"/>
                    <a:pt x="915" y="582"/>
                  </a:cubicBezTo>
                  <a:cubicBezTo>
                    <a:pt x="914" y="610"/>
                    <a:pt x="908" y="635"/>
                    <a:pt x="899" y="659"/>
                  </a:cubicBezTo>
                  <a:cubicBezTo>
                    <a:pt x="890" y="682"/>
                    <a:pt x="876" y="699"/>
                    <a:pt x="855" y="711"/>
                  </a:cubicBezTo>
                  <a:cubicBezTo>
                    <a:pt x="845" y="717"/>
                    <a:pt x="834" y="720"/>
                    <a:pt x="825" y="720"/>
                  </a:cubicBezTo>
                  <a:cubicBezTo>
                    <a:pt x="819" y="720"/>
                    <a:pt x="814" y="719"/>
                    <a:pt x="809" y="717"/>
                  </a:cubicBezTo>
                  <a:cubicBezTo>
                    <a:pt x="795" y="711"/>
                    <a:pt x="783" y="695"/>
                    <a:pt x="773" y="671"/>
                  </a:cubicBezTo>
                  <a:lnTo>
                    <a:pt x="720" y="401"/>
                  </a:lnTo>
                  <a:cubicBezTo>
                    <a:pt x="714" y="367"/>
                    <a:pt x="701" y="340"/>
                    <a:pt x="684" y="321"/>
                  </a:cubicBezTo>
                  <a:cubicBezTo>
                    <a:pt x="666" y="302"/>
                    <a:pt x="646" y="289"/>
                    <a:pt x="621" y="284"/>
                  </a:cubicBezTo>
                  <a:cubicBezTo>
                    <a:pt x="611" y="281"/>
                    <a:pt x="600" y="280"/>
                    <a:pt x="589" y="280"/>
                  </a:cubicBezTo>
                  <a:cubicBezTo>
                    <a:pt x="574" y="280"/>
                    <a:pt x="557" y="282"/>
                    <a:pt x="540" y="286"/>
                  </a:cubicBezTo>
                  <a:cubicBezTo>
                    <a:pt x="510" y="294"/>
                    <a:pt x="478" y="306"/>
                    <a:pt x="446" y="327"/>
                  </a:cubicBezTo>
                  <a:cubicBezTo>
                    <a:pt x="421" y="340"/>
                    <a:pt x="397" y="357"/>
                    <a:pt x="374" y="376"/>
                  </a:cubicBezTo>
                  <a:cubicBezTo>
                    <a:pt x="350" y="395"/>
                    <a:pt x="328" y="414"/>
                    <a:pt x="310" y="435"/>
                  </a:cubicBezTo>
                  <a:cubicBezTo>
                    <a:pt x="292" y="455"/>
                    <a:pt x="279" y="474"/>
                    <a:pt x="269" y="493"/>
                  </a:cubicBezTo>
                  <a:cubicBezTo>
                    <a:pt x="260" y="512"/>
                    <a:pt x="256" y="528"/>
                    <a:pt x="259" y="540"/>
                  </a:cubicBezTo>
                  <a:cubicBezTo>
                    <a:pt x="261" y="553"/>
                    <a:pt x="268" y="564"/>
                    <a:pt x="278" y="575"/>
                  </a:cubicBezTo>
                  <a:cubicBezTo>
                    <a:pt x="285" y="583"/>
                    <a:pt x="292" y="587"/>
                    <a:pt x="300" y="587"/>
                  </a:cubicBezTo>
                  <a:cubicBezTo>
                    <a:pt x="304" y="587"/>
                    <a:pt x="308" y="586"/>
                    <a:pt x="313" y="583"/>
                  </a:cubicBezTo>
                  <a:cubicBezTo>
                    <a:pt x="318" y="579"/>
                    <a:pt x="325" y="573"/>
                    <a:pt x="332" y="564"/>
                  </a:cubicBezTo>
                  <a:cubicBezTo>
                    <a:pt x="338" y="556"/>
                    <a:pt x="347" y="546"/>
                    <a:pt x="356" y="535"/>
                  </a:cubicBezTo>
                  <a:cubicBezTo>
                    <a:pt x="366" y="522"/>
                    <a:pt x="378" y="510"/>
                    <a:pt x="393" y="497"/>
                  </a:cubicBezTo>
                  <a:cubicBezTo>
                    <a:pt x="408" y="483"/>
                    <a:pt x="428" y="470"/>
                    <a:pt x="450" y="456"/>
                  </a:cubicBezTo>
                  <a:cubicBezTo>
                    <a:pt x="485" y="436"/>
                    <a:pt x="514" y="426"/>
                    <a:pt x="538" y="426"/>
                  </a:cubicBezTo>
                  <a:cubicBezTo>
                    <a:pt x="575" y="426"/>
                    <a:pt x="598" y="450"/>
                    <a:pt x="608" y="499"/>
                  </a:cubicBezTo>
                  <a:lnTo>
                    <a:pt x="613" y="526"/>
                  </a:lnTo>
                  <a:lnTo>
                    <a:pt x="557" y="559"/>
                  </a:lnTo>
                  <a:cubicBezTo>
                    <a:pt x="513" y="584"/>
                    <a:pt x="473" y="611"/>
                    <a:pt x="437" y="638"/>
                  </a:cubicBezTo>
                  <a:cubicBezTo>
                    <a:pt x="402" y="665"/>
                    <a:pt x="371" y="695"/>
                    <a:pt x="348" y="724"/>
                  </a:cubicBezTo>
                  <a:cubicBezTo>
                    <a:pt x="324" y="754"/>
                    <a:pt x="307" y="786"/>
                    <a:pt x="298" y="819"/>
                  </a:cubicBezTo>
                  <a:cubicBezTo>
                    <a:pt x="288" y="852"/>
                    <a:pt x="287" y="887"/>
                    <a:pt x="295" y="924"/>
                  </a:cubicBezTo>
                  <a:cubicBezTo>
                    <a:pt x="300" y="957"/>
                    <a:pt x="312" y="982"/>
                    <a:pt x="326" y="999"/>
                  </a:cubicBezTo>
                  <a:cubicBezTo>
                    <a:pt x="342" y="1015"/>
                    <a:pt x="360" y="1026"/>
                    <a:pt x="380" y="1029"/>
                  </a:cubicBezTo>
                  <a:cubicBezTo>
                    <a:pt x="388" y="1030"/>
                    <a:pt x="396" y="1031"/>
                    <a:pt x="405" y="1031"/>
                  </a:cubicBezTo>
                  <a:cubicBezTo>
                    <a:pt x="419" y="1031"/>
                    <a:pt x="433" y="1029"/>
                    <a:pt x="449" y="1026"/>
                  </a:cubicBezTo>
                  <a:cubicBezTo>
                    <a:pt x="473" y="1019"/>
                    <a:pt x="496" y="1009"/>
                    <a:pt x="521" y="995"/>
                  </a:cubicBezTo>
                  <a:cubicBezTo>
                    <a:pt x="564" y="971"/>
                    <a:pt x="596" y="941"/>
                    <a:pt x="621" y="906"/>
                  </a:cubicBezTo>
                  <a:cubicBezTo>
                    <a:pt x="646" y="872"/>
                    <a:pt x="669" y="831"/>
                    <a:pt x="689" y="785"/>
                  </a:cubicBezTo>
                  <a:cubicBezTo>
                    <a:pt x="700" y="813"/>
                    <a:pt x="723" y="830"/>
                    <a:pt x="754" y="836"/>
                  </a:cubicBezTo>
                  <a:cubicBezTo>
                    <a:pt x="760" y="837"/>
                    <a:pt x="766" y="837"/>
                    <a:pt x="773" y="837"/>
                  </a:cubicBezTo>
                  <a:cubicBezTo>
                    <a:pt x="800" y="837"/>
                    <a:pt x="831" y="827"/>
                    <a:pt x="864" y="807"/>
                  </a:cubicBezTo>
                  <a:cubicBezTo>
                    <a:pt x="903" y="786"/>
                    <a:pt x="932" y="758"/>
                    <a:pt x="955" y="724"/>
                  </a:cubicBezTo>
                  <a:cubicBezTo>
                    <a:pt x="977" y="690"/>
                    <a:pt x="994" y="652"/>
                    <a:pt x="1004" y="610"/>
                  </a:cubicBezTo>
                  <a:cubicBezTo>
                    <a:pt x="1014" y="569"/>
                    <a:pt x="1019" y="525"/>
                    <a:pt x="1018" y="477"/>
                  </a:cubicBezTo>
                  <a:cubicBezTo>
                    <a:pt x="1017" y="431"/>
                    <a:pt x="1012" y="384"/>
                    <a:pt x="1003" y="337"/>
                  </a:cubicBezTo>
                  <a:cubicBezTo>
                    <a:pt x="969" y="170"/>
                    <a:pt x="902" y="65"/>
                    <a:pt x="799" y="21"/>
                  </a:cubicBezTo>
                  <a:cubicBezTo>
                    <a:pt x="766" y="8"/>
                    <a:pt x="731"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2030;p46">
              <a:extLst>
                <a:ext uri="{FF2B5EF4-FFF2-40B4-BE49-F238E27FC236}">
                  <a16:creationId xmlns:a16="http://schemas.microsoft.com/office/drawing/2014/main" id="{B8029888-9BB3-DEE8-0080-A3DC65CBB08B}"/>
                </a:ext>
              </a:extLst>
            </p:cNvPr>
            <p:cNvSpPr/>
            <p:nvPr/>
          </p:nvSpPr>
          <p:spPr>
            <a:xfrm>
              <a:off x="8080599" y="4283652"/>
              <a:ext cx="39605" cy="66444"/>
            </a:xfrm>
            <a:custGeom>
              <a:avLst/>
              <a:gdLst/>
              <a:ahLst/>
              <a:cxnLst/>
              <a:rect l="l" t="t" r="r" b="b"/>
              <a:pathLst>
                <a:path w="788" h="1322" extrusionOk="0">
                  <a:moveTo>
                    <a:pt x="465" y="1"/>
                  </a:moveTo>
                  <a:cubicBezTo>
                    <a:pt x="444" y="1"/>
                    <a:pt x="420" y="4"/>
                    <a:pt x="396" y="11"/>
                  </a:cubicBezTo>
                  <a:cubicBezTo>
                    <a:pt x="356" y="23"/>
                    <a:pt x="315" y="42"/>
                    <a:pt x="271" y="68"/>
                  </a:cubicBezTo>
                  <a:cubicBezTo>
                    <a:pt x="208" y="104"/>
                    <a:pt x="158" y="143"/>
                    <a:pt x="121" y="186"/>
                  </a:cubicBezTo>
                  <a:cubicBezTo>
                    <a:pt x="84" y="228"/>
                    <a:pt x="56" y="270"/>
                    <a:pt x="38" y="311"/>
                  </a:cubicBezTo>
                  <a:cubicBezTo>
                    <a:pt x="18" y="353"/>
                    <a:pt x="7" y="392"/>
                    <a:pt x="4" y="429"/>
                  </a:cubicBezTo>
                  <a:cubicBezTo>
                    <a:pt x="0" y="466"/>
                    <a:pt x="1" y="498"/>
                    <a:pt x="7" y="524"/>
                  </a:cubicBezTo>
                  <a:cubicBezTo>
                    <a:pt x="13" y="555"/>
                    <a:pt x="22" y="572"/>
                    <a:pt x="34" y="578"/>
                  </a:cubicBezTo>
                  <a:cubicBezTo>
                    <a:pt x="36" y="579"/>
                    <a:pt x="39" y="579"/>
                    <a:pt x="42" y="579"/>
                  </a:cubicBezTo>
                  <a:cubicBezTo>
                    <a:pt x="56" y="579"/>
                    <a:pt x="77" y="571"/>
                    <a:pt x="105" y="554"/>
                  </a:cubicBezTo>
                  <a:cubicBezTo>
                    <a:pt x="134" y="537"/>
                    <a:pt x="154" y="519"/>
                    <a:pt x="161" y="501"/>
                  </a:cubicBezTo>
                  <a:cubicBezTo>
                    <a:pt x="169" y="482"/>
                    <a:pt x="172" y="462"/>
                    <a:pt x="167" y="440"/>
                  </a:cubicBezTo>
                  <a:cubicBezTo>
                    <a:pt x="164" y="425"/>
                    <a:pt x="164" y="408"/>
                    <a:pt x="166" y="389"/>
                  </a:cubicBezTo>
                  <a:cubicBezTo>
                    <a:pt x="167" y="370"/>
                    <a:pt x="173" y="350"/>
                    <a:pt x="183" y="331"/>
                  </a:cubicBezTo>
                  <a:cubicBezTo>
                    <a:pt x="193" y="311"/>
                    <a:pt x="206" y="292"/>
                    <a:pt x="226" y="273"/>
                  </a:cubicBezTo>
                  <a:cubicBezTo>
                    <a:pt x="244" y="254"/>
                    <a:pt x="268" y="236"/>
                    <a:pt x="299" y="218"/>
                  </a:cubicBezTo>
                  <a:cubicBezTo>
                    <a:pt x="335" y="197"/>
                    <a:pt x="366" y="186"/>
                    <a:pt x="393" y="186"/>
                  </a:cubicBezTo>
                  <a:cubicBezTo>
                    <a:pt x="402" y="186"/>
                    <a:pt x="411" y="188"/>
                    <a:pt x="419" y="190"/>
                  </a:cubicBezTo>
                  <a:cubicBezTo>
                    <a:pt x="450" y="202"/>
                    <a:pt x="471" y="236"/>
                    <a:pt x="482" y="295"/>
                  </a:cubicBezTo>
                  <a:cubicBezTo>
                    <a:pt x="490" y="331"/>
                    <a:pt x="492" y="364"/>
                    <a:pt x="489" y="391"/>
                  </a:cubicBezTo>
                  <a:cubicBezTo>
                    <a:pt x="486" y="418"/>
                    <a:pt x="479" y="443"/>
                    <a:pt x="468" y="464"/>
                  </a:cubicBezTo>
                  <a:cubicBezTo>
                    <a:pt x="455" y="484"/>
                    <a:pt x="441" y="504"/>
                    <a:pt x="423" y="519"/>
                  </a:cubicBezTo>
                  <a:cubicBezTo>
                    <a:pt x="405" y="535"/>
                    <a:pt x="383" y="550"/>
                    <a:pt x="361" y="563"/>
                  </a:cubicBezTo>
                  <a:cubicBezTo>
                    <a:pt x="342" y="574"/>
                    <a:pt x="329" y="589"/>
                    <a:pt x="325" y="607"/>
                  </a:cubicBezTo>
                  <a:cubicBezTo>
                    <a:pt x="320" y="626"/>
                    <a:pt x="319" y="644"/>
                    <a:pt x="322" y="662"/>
                  </a:cubicBezTo>
                  <a:cubicBezTo>
                    <a:pt x="326" y="679"/>
                    <a:pt x="333" y="693"/>
                    <a:pt x="344" y="702"/>
                  </a:cubicBezTo>
                  <a:cubicBezTo>
                    <a:pt x="348" y="706"/>
                    <a:pt x="354" y="709"/>
                    <a:pt x="361" y="709"/>
                  </a:cubicBezTo>
                  <a:cubicBezTo>
                    <a:pt x="368" y="709"/>
                    <a:pt x="377" y="706"/>
                    <a:pt x="388" y="699"/>
                  </a:cubicBezTo>
                  <a:cubicBezTo>
                    <a:pt x="434" y="673"/>
                    <a:pt x="474" y="659"/>
                    <a:pt x="509" y="659"/>
                  </a:cubicBezTo>
                  <a:cubicBezTo>
                    <a:pt x="516" y="659"/>
                    <a:pt x="523" y="660"/>
                    <a:pt x="530" y="661"/>
                  </a:cubicBezTo>
                  <a:cubicBezTo>
                    <a:pt x="568" y="668"/>
                    <a:pt x="594" y="703"/>
                    <a:pt x="607" y="767"/>
                  </a:cubicBezTo>
                  <a:lnTo>
                    <a:pt x="613" y="797"/>
                  </a:lnTo>
                  <a:cubicBezTo>
                    <a:pt x="628" y="868"/>
                    <a:pt x="622" y="928"/>
                    <a:pt x="598" y="976"/>
                  </a:cubicBezTo>
                  <a:cubicBezTo>
                    <a:pt x="575" y="1025"/>
                    <a:pt x="532" y="1068"/>
                    <a:pt x="470" y="1104"/>
                  </a:cubicBezTo>
                  <a:cubicBezTo>
                    <a:pt x="424" y="1130"/>
                    <a:pt x="386" y="1143"/>
                    <a:pt x="355" y="1143"/>
                  </a:cubicBezTo>
                  <a:cubicBezTo>
                    <a:pt x="344" y="1143"/>
                    <a:pt x="335" y="1142"/>
                    <a:pt x="326" y="1139"/>
                  </a:cubicBezTo>
                  <a:cubicBezTo>
                    <a:pt x="291" y="1127"/>
                    <a:pt x="271" y="1103"/>
                    <a:pt x="264" y="1068"/>
                  </a:cubicBezTo>
                  <a:cubicBezTo>
                    <a:pt x="259" y="1046"/>
                    <a:pt x="250" y="1034"/>
                    <a:pt x="237" y="1029"/>
                  </a:cubicBezTo>
                  <a:cubicBezTo>
                    <a:pt x="235" y="1029"/>
                    <a:pt x="232" y="1028"/>
                    <a:pt x="229" y="1028"/>
                  </a:cubicBezTo>
                  <a:cubicBezTo>
                    <a:pt x="215" y="1028"/>
                    <a:pt x="195" y="1036"/>
                    <a:pt x="168" y="1052"/>
                  </a:cubicBezTo>
                  <a:cubicBezTo>
                    <a:pt x="140" y="1068"/>
                    <a:pt x="122" y="1083"/>
                    <a:pt x="113" y="1100"/>
                  </a:cubicBezTo>
                  <a:cubicBezTo>
                    <a:pt x="104" y="1117"/>
                    <a:pt x="103" y="1140"/>
                    <a:pt x="107" y="1167"/>
                  </a:cubicBezTo>
                  <a:cubicBezTo>
                    <a:pt x="114" y="1199"/>
                    <a:pt x="126" y="1229"/>
                    <a:pt x="147" y="1255"/>
                  </a:cubicBezTo>
                  <a:cubicBezTo>
                    <a:pt x="166" y="1281"/>
                    <a:pt x="192" y="1299"/>
                    <a:pt x="224" y="1310"/>
                  </a:cubicBezTo>
                  <a:cubicBezTo>
                    <a:pt x="245" y="1318"/>
                    <a:pt x="268" y="1321"/>
                    <a:pt x="294" y="1321"/>
                  </a:cubicBezTo>
                  <a:cubicBezTo>
                    <a:pt x="309" y="1321"/>
                    <a:pt x="325" y="1320"/>
                    <a:pt x="342" y="1318"/>
                  </a:cubicBezTo>
                  <a:cubicBezTo>
                    <a:pt x="387" y="1311"/>
                    <a:pt x="438" y="1290"/>
                    <a:pt x="498" y="1256"/>
                  </a:cubicBezTo>
                  <a:cubicBezTo>
                    <a:pt x="545" y="1228"/>
                    <a:pt x="589" y="1196"/>
                    <a:pt x="629" y="1159"/>
                  </a:cubicBezTo>
                  <a:cubicBezTo>
                    <a:pt x="668" y="1123"/>
                    <a:pt x="701" y="1081"/>
                    <a:pt x="726" y="1035"/>
                  </a:cubicBezTo>
                  <a:cubicBezTo>
                    <a:pt x="751" y="989"/>
                    <a:pt x="769" y="938"/>
                    <a:pt x="778" y="883"/>
                  </a:cubicBezTo>
                  <a:cubicBezTo>
                    <a:pt x="787" y="829"/>
                    <a:pt x="786" y="769"/>
                    <a:pt x="773" y="705"/>
                  </a:cubicBezTo>
                  <a:lnTo>
                    <a:pt x="767" y="675"/>
                  </a:lnTo>
                  <a:cubicBezTo>
                    <a:pt x="754" y="606"/>
                    <a:pt x="729" y="560"/>
                    <a:pt x="692" y="537"/>
                  </a:cubicBezTo>
                  <a:cubicBezTo>
                    <a:pt x="665" y="520"/>
                    <a:pt x="635" y="512"/>
                    <a:pt x="601" y="512"/>
                  </a:cubicBezTo>
                  <a:cubicBezTo>
                    <a:pt x="589" y="512"/>
                    <a:pt x="576" y="513"/>
                    <a:pt x="563" y="515"/>
                  </a:cubicBezTo>
                  <a:cubicBezTo>
                    <a:pt x="596" y="475"/>
                    <a:pt x="619" y="426"/>
                    <a:pt x="632" y="367"/>
                  </a:cubicBezTo>
                  <a:cubicBezTo>
                    <a:pt x="644" y="308"/>
                    <a:pt x="644" y="243"/>
                    <a:pt x="631" y="177"/>
                  </a:cubicBezTo>
                  <a:cubicBezTo>
                    <a:pt x="621" y="124"/>
                    <a:pt x="605" y="84"/>
                    <a:pt x="583" y="56"/>
                  </a:cubicBezTo>
                  <a:cubicBezTo>
                    <a:pt x="560" y="28"/>
                    <a:pt x="533" y="11"/>
                    <a:pt x="501" y="5"/>
                  </a:cubicBezTo>
                  <a:cubicBezTo>
                    <a:pt x="490" y="2"/>
                    <a:pt x="478"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2031;p46">
              <a:extLst>
                <a:ext uri="{FF2B5EF4-FFF2-40B4-BE49-F238E27FC236}">
                  <a16:creationId xmlns:a16="http://schemas.microsoft.com/office/drawing/2014/main" id="{9458E025-C6D2-1238-18CB-B530FB948A51}"/>
                </a:ext>
              </a:extLst>
            </p:cNvPr>
            <p:cNvSpPr/>
            <p:nvPr/>
          </p:nvSpPr>
          <p:spPr>
            <a:xfrm>
              <a:off x="8127542" y="4252139"/>
              <a:ext cx="43425" cy="70263"/>
            </a:xfrm>
            <a:custGeom>
              <a:avLst/>
              <a:gdLst/>
              <a:ahLst/>
              <a:cxnLst/>
              <a:rect l="l" t="t" r="r" b="b"/>
              <a:pathLst>
                <a:path w="864" h="1398" extrusionOk="0">
                  <a:moveTo>
                    <a:pt x="516" y="513"/>
                  </a:moveTo>
                  <a:lnTo>
                    <a:pt x="522" y="754"/>
                  </a:lnTo>
                  <a:lnTo>
                    <a:pt x="349" y="856"/>
                  </a:lnTo>
                  <a:lnTo>
                    <a:pt x="340" y="616"/>
                  </a:lnTo>
                  <a:lnTo>
                    <a:pt x="516" y="513"/>
                  </a:lnTo>
                  <a:close/>
                  <a:moveTo>
                    <a:pt x="606" y="1"/>
                  </a:moveTo>
                  <a:cubicBezTo>
                    <a:pt x="592" y="1"/>
                    <a:pt x="577" y="5"/>
                    <a:pt x="561" y="15"/>
                  </a:cubicBezTo>
                  <a:cubicBezTo>
                    <a:pt x="546" y="22"/>
                    <a:pt x="532" y="34"/>
                    <a:pt x="520" y="48"/>
                  </a:cubicBezTo>
                  <a:cubicBezTo>
                    <a:pt x="509" y="63"/>
                    <a:pt x="503" y="75"/>
                    <a:pt x="503" y="89"/>
                  </a:cubicBezTo>
                  <a:lnTo>
                    <a:pt x="512" y="374"/>
                  </a:lnTo>
                  <a:lnTo>
                    <a:pt x="338" y="476"/>
                  </a:lnTo>
                  <a:lnTo>
                    <a:pt x="328" y="225"/>
                  </a:lnTo>
                  <a:cubicBezTo>
                    <a:pt x="323" y="202"/>
                    <a:pt x="313" y="189"/>
                    <a:pt x="296" y="187"/>
                  </a:cubicBezTo>
                  <a:cubicBezTo>
                    <a:pt x="293" y="187"/>
                    <a:pt x="290" y="186"/>
                    <a:pt x="287" y="186"/>
                  </a:cubicBezTo>
                  <a:cubicBezTo>
                    <a:pt x="273" y="186"/>
                    <a:pt x="257" y="191"/>
                    <a:pt x="241" y="200"/>
                  </a:cubicBezTo>
                  <a:cubicBezTo>
                    <a:pt x="225" y="209"/>
                    <a:pt x="212" y="221"/>
                    <a:pt x="200" y="234"/>
                  </a:cubicBezTo>
                  <a:cubicBezTo>
                    <a:pt x="188" y="249"/>
                    <a:pt x="182" y="262"/>
                    <a:pt x="182" y="275"/>
                  </a:cubicBezTo>
                  <a:lnTo>
                    <a:pt x="194" y="560"/>
                  </a:lnTo>
                  <a:lnTo>
                    <a:pt x="38" y="650"/>
                  </a:lnTo>
                  <a:cubicBezTo>
                    <a:pt x="24" y="658"/>
                    <a:pt x="13" y="671"/>
                    <a:pt x="8" y="688"/>
                  </a:cubicBezTo>
                  <a:cubicBezTo>
                    <a:pt x="2" y="705"/>
                    <a:pt x="1" y="722"/>
                    <a:pt x="6" y="741"/>
                  </a:cubicBezTo>
                  <a:cubicBezTo>
                    <a:pt x="9" y="760"/>
                    <a:pt x="16" y="772"/>
                    <a:pt x="27" y="779"/>
                  </a:cubicBezTo>
                  <a:cubicBezTo>
                    <a:pt x="31" y="782"/>
                    <a:pt x="36" y="783"/>
                    <a:pt x="41" y="783"/>
                  </a:cubicBezTo>
                  <a:cubicBezTo>
                    <a:pt x="48" y="783"/>
                    <a:pt x="56" y="781"/>
                    <a:pt x="66" y="775"/>
                  </a:cubicBezTo>
                  <a:lnTo>
                    <a:pt x="195" y="700"/>
                  </a:lnTo>
                  <a:lnTo>
                    <a:pt x="204" y="940"/>
                  </a:lnTo>
                  <a:lnTo>
                    <a:pt x="49" y="1030"/>
                  </a:lnTo>
                  <a:cubicBezTo>
                    <a:pt x="36" y="1038"/>
                    <a:pt x="27" y="1051"/>
                    <a:pt x="20" y="1069"/>
                  </a:cubicBezTo>
                  <a:cubicBezTo>
                    <a:pt x="15" y="1087"/>
                    <a:pt x="13" y="1105"/>
                    <a:pt x="17" y="1123"/>
                  </a:cubicBezTo>
                  <a:cubicBezTo>
                    <a:pt x="20" y="1141"/>
                    <a:pt x="28" y="1153"/>
                    <a:pt x="39" y="1160"/>
                  </a:cubicBezTo>
                  <a:cubicBezTo>
                    <a:pt x="44" y="1163"/>
                    <a:pt x="49" y="1164"/>
                    <a:pt x="54" y="1164"/>
                  </a:cubicBezTo>
                  <a:cubicBezTo>
                    <a:pt x="61" y="1164"/>
                    <a:pt x="69" y="1162"/>
                    <a:pt x="78" y="1156"/>
                  </a:cubicBezTo>
                  <a:lnTo>
                    <a:pt x="205" y="1083"/>
                  </a:lnTo>
                  <a:lnTo>
                    <a:pt x="218" y="1363"/>
                  </a:lnTo>
                  <a:cubicBezTo>
                    <a:pt x="223" y="1384"/>
                    <a:pt x="233" y="1395"/>
                    <a:pt x="251" y="1397"/>
                  </a:cubicBezTo>
                  <a:cubicBezTo>
                    <a:pt x="254" y="1398"/>
                    <a:pt x="257" y="1398"/>
                    <a:pt x="260" y="1398"/>
                  </a:cubicBezTo>
                  <a:cubicBezTo>
                    <a:pt x="275" y="1398"/>
                    <a:pt x="291" y="1393"/>
                    <a:pt x="308" y="1383"/>
                  </a:cubicBezTo>
                  <a:cubicBezTo>
                    <a:pt x="321" y="1376"/>
                    <a:pt x="332" y="1365"/>
                    <a:pt x="344" y="1349"/>
                  </a:cubicBezTo>
                  <a:cubicBezTo>
                    <a:pt x="357" y="1332"/>
                    <a:pt x="362" y="1317"/>
                    <a:pt x="361" y="1304"/>
                  </a:cubicBezTo>
                  <a:lnTo>
                    <a:pt x="351" y="998"/>
                  </a:lnTo>
                  <a:lnTo>
                    <a:pt x="526" y="896"/>
                  </a:lnTo>
                  <a:lnTo>
                    <a:pt x="536" y="1177"/>
                  </a:lnTo>
                  <a:cubicBezTo>
                    <a:pt x="540" y="1198"/>
                    <a:pt x="551" y="1210"/>
                    <a:pt x="569" y="1213"/>
                  </a:cubicBezTo>
                  <a:cubicBezTo>
                    <a:pt x="571" y="1213"/>
                    <a:pt x="574" y="1213"/>
                    <a:pt x="576" y="1213"/>
                  </a:cubicBezTo>
                  <a:cubicBezTo>
                    <a:pt x="592" y="1213"/>
                    <a:pt x="609" y="1208"/>
                    <a:pt x="626" y="1198"/>
                  </a:cubicBezTo>
                  <a:cubicBezTo>
                    <a:pt x="639" y="1190"/>
                    <a:pt x="653" y="1178"/>
                    <a:pt x="664" y="1162"/>
                  </a:cubicBezTo>
                  <a:cubicBezTo>
                    <a:pt x="676" y="1146"/>
                    <a:pt x="681" y="1133"/>
                    <a:pt x="681" y="1119"/>
                  </a:cubicBezTo>
                  <a:lnTo>
                    <a:pt x="671" y="812"/>
                  </a:lnTo>
                  <a:lnTo>
                    <a:pt x="825" y="722"/>
                  </a:lnTo>
                  <a:cubicBezTo>
                    <a:pt x="837" y="715"/>
                    <a:pt x="847" y="703"/>
                    <a:pt x="855" y="685"/>
                  </a:cubicBezTo>
                  <a:cubicBezTo>
                    <a:pt x="862" y="667"/>
                    <a:pt x="864" y="649"/>
                    <a:pt x="860" y="629"/>
                  </a:cubicBezTo>
                  <a:cubicBezTo>
                    <a:pt x="857" y="611"/>
                    <a:pt x="849" y="599"/>
                    <a:pt x="835" y="593"/>
                  </a:cubicBezTo>
                  <a:cubicBezTo>
                    <a:pt x="829" y="590"/>
                    <a:pt x="824" y="589"/>
                    <a:pt x="818" y="589"/>
                  </a:cubicBezTo>
                  <a:cubicBezTo>
                    <a:pt x="811" y="589"/>
                    <a:pt x="804" y="591"/>
                    <a:pt x="796" y="596"/>
                  </a:cubicBezTo>
                  <a:lnTo>
                    <a:pt x="668" y="670"/>
                  </a:lnTo>
                  <a:lnTo>
                    <a:pt x="660" y="429"/>
                  </a:lnTo>
                  <a:lnTo>
                    <a:pt x="813" y="340"/>
                  </a:lnTo>
                  <a:cubicBezTo>
                    <a:pt x="825" y="333"/>
                    <a:pt x="834" y="321"/>
                    <a:pt x="842" y="303"/>
                  </a:cubicBezTo>
                  <a:cubicBezTo>
                    <a:pt x="849" y="285"/>
                    <a:pt x="851" y="267"/>
                    <a:pt x="847" y="249"/>
                  </a:cubicBezTo>
                  <a:cubicBezTo>
                    <a:pt x="843" y="231"/>
                    <a:pt x="835" y="218"/>
                    <a:pt x="823" y="213"/>
                  </a:cubicBezTo>
                  <a:cubicBezTo>
                    <a:pt x="817" y="210"/>
                    <a:pt x="812" y="209"/>
                    <a:pt x="806" y="209"/>
                  </a:cubicBezTo>
                  <a:cubicBezTo>
                    <a:pt x="799" y="209"/>
                    <a:pt x="792" y="211"/>
                    <a:pt x="785" y="215"/>
                  </a:cubicBezTo>
                  <a:lnTo>
                    <a:pt x="656" y="291"/>
                  </a:lnTo>
                  <a:lnTo>
                    <a:pt x="648" y="38"/>
                  </a:lnTo>
                  <a:cubicBezTo>
                    <a:pt x="643" y="16"/>
                    <a:pt x="632" y="3"/>
                    <a:pt x="615" y="1"/>
                  </a:cubicBezTo>
                  <a:cubicBezTo>
                    <a:pt x="612" y="1"/>
                    <a:pt x="609"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2032;p46">
              <a:extLst>
                <a:ext uri="{FF2B5EF4-FFF2-40B4-BE49-F238E27FC236}">
                  <a16:creationId xmlns:a16="http://schemas.microsoft.com/office/drawing/2014/main" id="{063E0451-B366-7520-F445-1CAF9CF39983}"/>
                </a:ext>
              </a:extLst>
            </p:cNvPr>
            <p:cNvSpPr/>
            <p:nvPr/>
          </p:nvSpPr>
          <p:spPr>
            <a:xfrm>
              <a:off x="8179712" y="4225350"/>
              <a:ext cx="39404" cy="67449"/>
            </a:xfrm>
            <a:custGeom>
              <a:avLst/>
              <a:gdLst/>
              <a:ahLst/>
              <a:cxnLst/>
              <a:rect l="l" t="t" r="r" b="b"/>
              <a:pathLst>
                <a:path w="784" h="1342" extrusionOk="0">
                  <a:moveTo>
                    <a:pt x="277" y="267"/>
                  </a:moveTo>
                  <a:lnTo>
                    <a:pt x="336" y="560"/>
                  </a:lnTo>
                  <a:cubicBezTo>
                    <a:pt x="314" y="565"/>
                    <a:pt x="293" y="567"/>
                    <a:pt x="274" y="568"/>
                  </a:cubicBezTo>
                  <a:cubicBezTo>
                    <a:pt x="269" y="568"/>
                    <a:pt x="265" y="568"/>
                    <a:pt x="260" y="568"/>
                  </a:cubicBezTo>
                  <a:cubicBezTo>
                    <a:pt x="246" y="568"/>
                    <a:pt x="233" y="567"/>
                    <a:pt x="222" y="563"/>
                  </a:cubicBezTo>
                  <a:cubicBezTo>
                    <a:pt x="206" y="560"/>
                    <a:pt x="193" y="551"/>
                    <a:pt x="181" y="539"/>
                  </a:cubicBezTo>
                  <a:cubicBezTo>
                    <a:pt x="171" y="526"/>
                    <a:pt x="163" y="509"/>
                    <a:pt x="159" y="487"/>
                  </a:cubicBezTo>
                  <a:cubicBezTo>
                    <a:pt x="151" y="445"/>
                    <a:pt x="158" y="406"/>
                    <a:pt x="181" y="369"/>
                  </a:cubicBezTo>
                  <a:cubicBezTo>
                    <a:pt x="204" y="331"/>
                    <a:pt x="237" y="298"/>
                    <a:pt x="277" y="267"/>
                  </a:cubicBezTo>
                  <a:close/>
                  <a:moveTo>
                    <a:pt x="482" y="725"/>
                  </a:moveTo>
                  <a:cubicBezTo>
                    <a:pt x="509" y="725"/>
                    <a:pt x="534" y="729"/>
                    <a:pt x="555" y="737"/>
                  </a:cubicBezTo>
                  <a:cubicBezTo>
                    <a:pt x="586" y="749"/>
                    <a:pt x="607" y="780"/>
                    <a:pt x="617" y="829"/>
                  </a:cubicBezTo>
                  <a:cubicBezTo>
                    <a:pt x="626" y="875"/>
                    <a:pt x="621" y="918"/>
                    <a:pt x="603" y="958"/>
                  </a:cubicBezTo>
                  <a:cubicBezTo>
                    <a:pt x="585" y="997"/>
                    <a:pt x="555" y="1033"/>
                    <a:pt x="516" y="1066"/>
                  </a:cubicBezTo>
                  <a:lnTo>
                    <a:pt x="448" y="727"/>
                  </a:lnTo>
                  <a:cubicBezTo>
                    <a:pt x="460" y="725"/>
                    <a:pt x="471" y="725"/>
                    <a:pt x="482" y="725"/>
                  </a:cubicBezTo>
                  <a:close/>
                  <a:moveTo>
                    <a:pt x="532" y="0"/>
                  </a:moveTo>
                  <a:cubicBezTo>
                    <a:pt x="521" y="0"/>
                    <a:pt x="509" y="1"/>
                    <a:pt x="496" y="4"/>
                  </a:cubicBezTo>
                  <a:cubicBezTo>
                    <a:pt x="469" y="9"/>
                    <a:pt x="440" y="18"/>
                    <a:pt x="410" y="31"/>
                  </a:cubicBezTo>
                  <a:cubicBezTo>
                    <a:pt x="381" y="42"/>
                    <a:pt x="353" y="56"/>
                    <a:pt x="328" y="70"/>
                  </a:cubicBezTo>
                  <a:lnTo>
                    <a:pt x="319" y="26"/>
                  </a:lnTo>
                  <a:cubicBezTo>
                    <a:pt x="317" y="17"/>
                    <a:pt x="310" y="12"/>
                    <a:pt x="298" y="9"/>
                  </a:cubicBezTo>
                  <a:cubicBezTo>
                    <a:pt x="296" y="9"/>
                    <a:pt x="293" y="9"/>
                    <a:pt x="291" y="9"/>
                  </a:cubicBezTo>
                  <a:cubicBezTo>
                    <a:pt x="283" y="9"/>
                    <a:pt x="274" y="11"/>
                    <a:pt x="266" y="16"/>
                  </a:cubicBezTo>
                  <a:cubicBezTo>
                    <a:pt x="252" y="24"/>
                    <a:pt x="243" y="33"/>
                    <a:pt x="237" y="45"/>
                  </a:cubicBezTo>
                  <a:cubicBezTo>
                    <a:pt x="230" y="58"/>
                    <a:pt x="228" y="69"/>
                    <a:pt x="230" y="78"/>
                  </a:cubicBezTo>
                  <a:lnTo>
                    <a:pt x="239" y="125"/>
                  </a:lnTo>
                  <a:cubicBezTo>
                    <a:pt x="203" y="150"/>
                    <a:pt x="169" y="179"/>
                    <a:pt x="137" y="211"/>
                  </a:cubicBezTo>
                  <a:cubicBezTo>
                    <a:pt x="106" y="244"/>
                    <a:pt x="79" y="280"/>
                    <a:pt x="58" y="319"/>
                  </a:cubicBezTo>
                  <a:cubicBezTo>
                    <a:pt x="35" y="358"/>
                    <a:pt x="19" y="401"/>
                    <a:pt x="10" y="446"/>
                  </a:cubicBezTo>
                  <a:cubicBezTo>
                    <a:pt x="0" y="492"/>
                    <a:pt x="1" y="540"/>
                    <a:pt x="10" y="590"/>
                  </a:cubicBezTo>
                  <a:cubicBezTo>
                    <a:pt x="21" y="642"/>
                    <a:pt x="38" y="680"/>
                    <a:pt x="62" y="704"/>
                  </a:cubicBezTo>
                  <a:cubicBezTo>
                    <a:pt x="86" y="729"/>
                    <a:pt x="114" y="745"/>
                    <a:pt x="145" y="753"/>
                  </a:cubicBezTo>
                  <a:cubicBezTo>
                    <a:pt x="165" y="757"/>
                    <a:pt x="186" y="759"/>
                    <a:pt x="207" y="759"/>
                  </a:cubicBezTo>
                  <a:cubicBezTo>
                    <a:pt x="221" y="759"/>
                    <a:pt x="234" y="758"/>
                    <a:pt x="249" y="756"/>
                  </a:cubicBezTo>
                  <a:cubicBezTo>
                    <a:pt x="286" y="751"/>
                    <a:pt x="323" y="746"/>
                    <a:pt x="360" y="738"/>
                  </a:cubicBezTo>
                  <a:lnTo>
                    <a:pt x="436" y="1115"/>
                  </a:lnTo>
                  <a:cubicBezTo>
                    <a:pt x="396" y="1134"/>
                    <a:pt x="363" y="1146"/>
                    <a:pt x="335" y="1147"/>
                  </a:cubicBezTo>
                  <a:cubicBezTo>
                    <a:pt x="328" y="1147"/>
                    <a:pt x="321" y="1147"/>
                    <a:pt x="315" y="1147"/>
                  </a:cubicBezTo>
                  <a:cubicBezTo>
                    <a:pt x="295" y="1147"/>
                    <a:pt x="277" y="1146"/>
                    <a:pt x="260" y="1142"/>
                  </a:cubicBezTo>
                  <a:cubicBezTo>
                    <a:pt x="239" y="1138"/>
                    <a:pt x="221" y="1133"/>
                    <a:pt x="206" y="1129"/>
                  </a:cubicBezTo>
                  <a:cubicBezTo>
                    <a:pt x="201" y="1127"/>
                    <a:pt x="196" y="1127"/>
                    <a:pt x="191" y="1127"/>
                  </a:cubicBezTo>
                  <a:cubicBezTo>
                    <a:pt x="182" y="1127"/>
                    <a:pt x="174" y="1129"/>
                    <a:pt x="166" y="1133"/>
                  </a:cubicBezTo>
                  <a:cubicBezTo>
                    <a:pt x="157" y="1139"/>
                    <a:pt x="149" y="1147"/>
                    <a:pt x="141" y="1157"/>
                  </a:cubicBezTo>
                  <a:cubicBezTo>
                    <a:pt x="134" y="1168"/>
                    <a:pt x="127" y="1180"/>
                    <a:pt x="123" y="1193"/>
                  </a:cubicBezTo>
                  <a:cubicBezTo>
                    <a:pt x="118" y="1206"/>
                    <a:pt x="115" y="1219"/>
                    <a:pt x="114" y="1231"/>
                  </a:cubicBezTo>
                  <a:cubicBezTo>
                    <a:pt x="113" y="1245"/>
                    <a:pt x="113" y="1256"/>
                    <a:pt x="115" y="1265"/>
                  </a:cubicBezTo>
                  <a:cubicBezTo>
                    <a:pt x="118" y="1285"/>
                    <a:pt x="130" y="1301"/>
                    <a:pt x="150" y="1314"/>
                  </a:cubicBezTo>
                  <a:cubicBezTo>
                    <a:pt x="169" y="1328"/>
                    <a:pt x="195" y="1336"/>
                    <a:pt x="226" y="1338"/>
                  </a:cubicBezTo>
                  <a:cubicBezTo>
                    <a:pt x="233" y="1339"/>
                    <a:pt x="239" y="1339"/>
                    <a:pt x="246" y="1339"/>
                  </a:cubicBezTo>
                  <a:cubicBezTo>
                    <a:pt x="272" y="1339"/>
                    <a:pt x="302" y="1335"/>
                    <a:pt x="335" y="1327"/>
                  </a:cubicBezTo>
                  <a:cubicBezTo>
                    <a:pt x="375" y="1317"/>
                    <a:pt x="419" y="1299"/>
                    <a:pt x="466" y="1271"/>
                  </a:cubicBezTo>
                  <a:lnTo>
                    <a:pt x="476" y="1321"/>
                  </a:lnTo>
                  <a:cubicBezTo>
                    <a:pt x="479" y="1331"/>
                    <a:pt x="484" y="1337"/>
                    <a:pt x="493" y="1340"/>
                  </a:cubicBezTo>
                  <a:cubicBezTo>
                    <a:pt x="496" y="1341"/>
                    <a:pt x="498" y="1341"/>
                    <a:pt x="501" y="1341"/>
                  </a:cubicBezTo>
                  <a:cubicBezTo>
                    <a:pt x="509" y="1341"/>
                    <a:pt x="518" y="1338"/>
                    <a:pt x="527" y="1332"/>
                  </a:cubicBezTo>
                  <a:cubicBezTo>
                    <a:pt x="538" y="1327"/>
                    <a:pt x="548" y="1317"/>
                    <a:pt x="556" y="1303"/>
                  </a:cubicBezTo>
                  <a:cubicBezTo>
                    <a:pt x="564" y="1291"/>
                    <a:pt x="568" y="1280"/>
                    <a:pt x="565" y="1269"/>
                  </a:cubicBezTo>
                  <a:lnTo>
                    <a:pt x="555" y="1215"/>
                  </a:lnTo>
                  <a:cubicBezTo>
                    <a:pt x="634" y="1156"/>
                    <a:pt x="694" y="1084"/>
                    <a:pt x="733" y="999"/>
                  </a:cubicBezTo>
                  <a:cubicBezTo>
                    <a:pt x="774" y="914"/>
                    <a:pt x="784" y="822"/>
                    <a:pt x="765" y="723"/>
                  </a:cubicBezTo>
                  <a:cubicBezTo>
                    <a:pt x="753" y="669"/>
                    <a:pt x="737" y="628"/>
                    <a:pt x="713" y="599"/>
                  </a:cubicBezTo>
                  <a:cubicBezTo>
                    <a:pt x="689" y="571"/>
                    <a:pt x="661" y="552"/>
                    <a:pt x="630" y="542"/>
                  </a:cubicBezTo>
                  <a:cubicBezTo>
                    <a:pt x="604" y="534"/>
                    <a:pt x="577" y="529"/>
                    <a:pt x="547" y="529"/>
                  </a:cubicBezTo>
                  <a:cubicBezTo>
                    <a:pt x="541" y="529"/>
                    <a:pt x="535" y="529"/>
                    <a:pt x="529" y="530"/>
                  </a:cubicBezTo>
                  <a:cubicBezTo>
                    <a:pt x="493" y="533"/>
                    <a:pt x="457" y="537"/>
                    <a:pt x="421" y="543"/>
                  </a:cubicBezTo>
                  <a:lnTo>
                    <a:pt x="357" y="218"/>
                  </a:lnTo>
                  <a:cubicBezTo>
                    <a:pt x="383" y="204"/>
                    <a:pt x="407" y="195"/>
                    <a:pt x="427" y="191"/>
                  </a:cubicBezTo>
                  <a:cubicBezTo>
                    <a:pt x="447" y="186"/>
                    <a:pt x="465" y="183"/>
                    <a:pt x="480" y="183"/>
                  </a:cubicBezTo>
                  <a:cubicBezTo>
                    <a:pt x="496" y="182"/>
                    <a:pt x="508" y="181"/>
                    <a:pt x="519" y="181"/>
                  </a:cubicBezTo>
                  <a:cubicBezTo>
                    <a:pt x="530" y="179"/>
                    <a:pt x="541" y="176"/>
                    <a:pt x="550" y="172"/>
                  </a:cubicBezTo>
                  <a:cubicBezTo>
                    <a:pt x="561" y="165"/>
                    <a:pt x="570" y="156"/>
                    <a:pt x="578" y="144"/>
                  </a:cubicBezTo>
                  <a:cubicBezTo>
                    <a:pt x="585" y="133"/>
                    <a:pt x="590" y="121"/>
                    <a:pt x="594" y="108"/>
                  </a:cubicBezTo>
                  <a:cubicBezTo>
                    <a:pt x="597" y="95"/>
                    <a:pt x="599" y="83"/>
                    <a:pt x="600" y="70"/>
                  </a:cubicBezTo>
                  <a:cubicBezTo>
                    <a:pt x="600" y="58"/>
                    <a:pt x="599" y="49"/>
                    <a:pt x="598" y="41"/>
                  </a:cubicBezTo>
                  <a:cubicBezTo>
                    <a:pt x="595" y="22"/>
                    <a:pt x="582" y="9"/>
                    <a:pt x="564" y="4"/>
                  </a:cubicBezTo>
                  <a:cubicBezTo>
                    <a:pt x="555" y="1"/>
                    <a:pt x="544"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2033;p46">
              <a:extLst>
                <a:ext uri="{FF2B5EF4-FFF2-40B4-BE49-F238E27FC236}">
                  <a16:creationId xmlns:a16="http://schemas.microsoft.com/office/drawing/2014/main" id="{113F6448-F79B-5EE0-9C3C-F69AC1E83A89}"/>
                </a:ext>
              </a:extLst>
            </p:cNvPr>
            <p:cNvSpPr/>
            <p:nvPr/>
          </p:nvSpPr>
          <p:spPr>
            <a:xfrm>
              <a:off x="8221327" y="4186298"/>
              <a:ext cx="63127" cy="81974"/>
            </a:xfrm>
            <a:custGeom>
              <a:avLst/>
              <a:gdLst/>
              <a:ahLst/>
              <a:cxnLst/>
              <a:rect l="l" t="t" r="r" b="b"/>
              <a:pathLst>
                <a:path w="1256" h="1631" extrusionOk="0">
                  <a:moveTo>
                    <a:pt x="260" y="510"/>
                  </a:moveTo>
                  <a:cubicBezTo>
                    <a:pt x="265" y="510"/>
                    <a:pt x="270" y="511"/>
                    <a:pt x="274" y="512"/>
                  </a:cubicBezTo>
                  <a:cubicBezTo>
                    <a:pt x="295" y="517"/>
                    <a:pt x="308" y="536"/>
                    <a:pt x="315" y="569"/>
                  </a:cubicBezTo>
                  <a:lnTo>
                    <a:pt x="362" y="807"/>
                  </a:lnTo>
                  <a:cubicBezTo>
                    <a:pt x="368" y="840"/>
                    <a:pt x="365" y="870"/>
                    <a:pt x="350" y="894"/>
                  </a:cubicBezTo>
                  <a:cubicBezTo>
                    <a:pt x="336" y="919"/>
                    <a:pt x="315" y="941"/>
                    <a:pt x="286" y="958"/>
                  </a:cubicBezTo>
                  <a:cubicBezTo>
                    <a:pt x="264" y="970"/>
                    <a:pt x="244" y="977"/>
                    <a:pt x="227" y="977"/>
                  </a:cubicBezTo>
                  <a:cubicBezTo>
                    <a:pt x="222" y="977"/>
                    <a:pt x="217" y="976"/>
                    <a:pt x="211" y="974"/>
                  </a:cubicBezTo>
                  <a:cubicBezTo>
                    <a:pt x="192" y="970"/>
                    <a:pt x="180" y="951"/>
                    <a:pt x="173" y="917"/>
                  </a:cubicBezTo>
                  <a:lnTo>
                    <a:pt x="126" y="679"/>
                  </a:lnTo>
                  <a:cubicBezTo>
                    <a:pt x="119" y="646"/>
                    <a:pt x="122" y="617"/>
                    <a:pt x="136" y="593"/>
                  </a:cubicBezTo>
                  <a:cubicBezTo>
                    <a:pt x="150" y="568"/>
                    <a:pt x="171" y="548"/>
                    <a:pt x="200" y="530"/>
                  </a:cubicBezTo>
                  <a:cubicBezTo>
                    <a:pt x="223" y="516"/>
                    <a:pt x="243" y="510"/>
                    <a:pt x="260" y="510"/>
                  </a:cubicBezTo>
                  <a:close/>
                  <a:moveTo>
                    <a:pt x="308" y="384"/>
                  </a:moveTo>
                  <a:cubicBezTo>
                    <a:pt x="294" y="384"/>
                    <a:pt x="279" y="386"/>
                    <a:pt x="262" y="391"/>
                  </a:cubicBezTo>
                  <a:cubicBezTo>
                    <a:pt x="236" y="399"/>
                    <a:pt x="208" y="410"/>
                    <a:pt x="180" y="427"/>
                  </a:cubicBezTo>
                  <a:cubicBezTo>
                    <a:pt x="121" y="461"/>
                    <a:pt x="76" y="505"/>
                    <a:pt x="44" y="557"/>
                  </a:cubicBezTo>
                  <a:cubicBezTo>
                    <a:pt x="10" y="610"/>
                    <a:pt x="1" y="672"/>
                    <a:pt x="16" y="744"/>
                  </a:cubicBezTo>
                  <a:lnTo>
                    <a:pt x="63" y="981"/>
                  </a:lnTo>
                  <a:cubicBezTo>
                    <a:pt x="70" y="1017"/>
                    <a:pt x="81" y="1045"/>
                    <a:pt x="97" y="1064"/>
                  </a:cubicBezTo>
                  <a:cubicBezTo>
                    <a:pt x="112" y="1084"/>
                    <a:pt x="130" y="1095"/>
                    <a:pt x="152" y="1101"/>
                  </a:cubicBezTo>
                  <a:cubicBezTo>
                    <a:pt x="160" y="1102"/>
                    <a:pt x="169" y="1103"/>
                    <a:pt x="179" y="1103"/>
                  </a:cubicBezTo>
                  <a:cubicBezTo>
                    <a:pt x="192" y="1103"/>
                    <a:pt x="207" y="1101"/>
                    <a:pt x="223" y="1097"/>
                  </a:cubicBezTo>
                  <a:cubicBezTo>
                    <a:pt x="249" y="1089"/>
                    <a:pt x="277" y="1077"/>
                    <a:pt x="306" y="1060"/>
                  </a:cubicBezTo>
                  <a:cubicBezTo>
                    <a:pt x="334" y="1043"/>
                    <a:pt x="360" y="1024"/>
                    <a:pt x="384" y="1003"/>
                  </a:cubicBezTo>
                  <a:cubicBezTo>
                    <a:pt x="407" y="981"/>
                    <a:pt x="428" y="958"/>
                    <a:pt x="442" y="932"/>
                  </a:cubicBezTo>
                  <a:cubicBezTo>
                    <a:pt x="457" y="906"/>
                    <a:pt x="468" y="876"/>
                    <a:pt x="473" y="845"/>
                  </a:cubicBezTo>
                  <a:cubicBezTo>
                    <a:pt x="478" y="815"/>
                    <a:pt x="478" y="780"/>
                    <a:pt x="470" y="744"/>
                  </a:cubicBezTo>
                  <a:lnTo>
                    <a:pt x="423" y="506"/>
                  </a:lnTo>
                  <a:cubicBezTo>
                    <a:pt x="416" y="470"/>
                    <a:pt x="405" y="442"/>
                    <a:pt x="389" y="423"/>
                  </a:cubicBezTo>
                  <a:cubicBezTo>
                    <a:pt x="374" y="404"/>
                    <a:pt x="356" y="392"/>
                    <a:pt x="334" y="387"/>
                  </a:cubicBezTo>
                  <a:cubicBezTo>
                    <a:pt x="326" y="385"/>
                    <a:pt x="317" y="384"/>
                    <a:pt x="308" y="384"/>
                  </a:cubicBezTo>
                  <a:close/>
                  <a:moveTo>
                    <a:pt x="1037" y="667"/>
                  </a:moveTo>
                  <a:cubicBezTo>
                    <a:pt x="1042" y="667"/>
                    <a:pt x="1047" y="668"/>
                    <a:pt x="1051" y="669"/>
                  </a:cubicBezTo>
                  <a:cubicBezTo>
                    <a:pt x="1072" y="674"/>
                    <a:pt x="1085" y="693"/>
                    <a:pt x="1092" y="727"/>
                  </a:cubicBezTo>
                  <a:lnTo>
                    <a:pt x="1139" y="964"/>
                  </a:lnTo>
                  <a:cubicBezTo>
                    <a:pt x="1145" y="997"/>
                    <a:pt x="1142" y="1026"/>
                    <a:pt x="1127" y="1051"/>
                  </a:cubicBezTo>
                  <a:cubicBezTo>
                    <a:pt x="1113" y="1076"/>
                    <a:pt x="1092" y="1097"/>
                    <a:pt x="1063" y="1114"/>
                  </a:cubicBezTo>
                  <a:cubicBezTo>
                    <a:pt x="1040" y="1127"/>
                    <a:pt x="1020" y="1134"/>
                    <a:pt x="1003" y="1134"/>
                  </a:cubicBezTo>
                  <a:cubicBezTo>
                    <a:pt x="998" y="1134"/>
                    <a:pt x="994" y="1133"/>
                    <a:pt x="990" y="1132"/>
                  </a:cubicBezTo>
                  <a:cubicBezTo>
                    <a:pt x="969" y="1126"/>
                    <a:pt x="957" y="1107"/>
                    <a:pt x="950" y="1074"/>
                  </a:cubicBezTo>
                  <a:lnTo>
                    <a:pt x="903" y="836"/>
                  </a:lnTo>
                  <a:cubicBezTo>
                    <a:pt x="896" y="803"/>
                    <a:pt x="899" y="774"/>
                    <a:pt x="913" y="749"/>
                  </a:cubicBezTo>
                  <a:cubicBezTo>
                    <a:pt x="926" y="724"/>
                    <a:pt x="948" y="704"/>
                    <a:pt x="977" y="687"/>
                  </a:cubicBezTo>
                  <a:cubicBezTo>
                    <a:pt x="1000" y="674"/>
                    <a:pt x="1019" y="667"/>
                    <a:pt x="1037" y="667"/>
                  </a:cubicBezTo>
                  <a:close/>
                  <a:moveTo>
                    <a:pt x="1085" y="541"/>
                  </a:moveTo>
                  <a:cubicBezTo>
                    <a:pt x="1071" y="541"/>
                    <a:pt x="1056" y="544"/>
                    <a:pt x="1039" y="548"/>
                  </a:cubicBezTo>
                  <a:cubicBezTo>
                    <a:pt x="1013" y="556"/>
                    <a:pt x="985" y="568"/>
                    <a:pt x="957" y="585"/>
                  </a:cubicBezTo>
                  <a:cubicBezTo>
                    <a:pt x="898" y="619"/>
                    <a:pt x="853" y="661"/>
                    <a:pt x="820" y="714"/>
                  </a:cubicBezTo>
                  <a:cubicBezTo>
                    <a:pt x="787" y="767"/>
                    <a:pt x="778" y="829"/>
                    <a:pt x="792" y="901"/>
                  </a:cubicBezTo>
                  <a:lnTo>
                    <a:pt x="840" y="1139"/>
                  </a:lnTo>
                  <a:cubicBezTo>
                    <a:pt x="847" y="1175"/>
                    <a:pt x="858" y="1203"/>
                    <a:pt x="874" y="1221"/>
                  </a:cubicBezTo>
                  <a:cubicBezTo>
                    <a:pt x="889" y="1240"/>
                    <a:pt x="907" y="1253"/>
                    <a:pt x="929" y="1257"/>
                  </a:cubicBezTo>
                  <a:cubicBezTo>
                    <a:pt x="938" y="1259"/>
                    <a:pt x="947" y="1261"/>
                    <a:pt x="957" y="1261"/>
                  </a:cubicBezTo>
                  <a:cubicBezTo>
                    <a:pt x="970" y="1261"/>
                    <a:pt x="985" y="1258"/>
                    <a:pt x="1000" y="1254"/>
                  </a:cubicBezTo>
                  <a:cubicBezTo>
                    <a:pt x="1026" y="1247"/>
                    <a:pt x="1054" y="1235"/>
                    <a:pt x="1083" y="1218"/>
                  </a:cubicBezTo>
                  <a:cubicBezTo>
                    <a:pt x="1111" y="1201"/>
                    <a:pt x="1137" y="1182"/>
                    <a:pt x="1161" y="1160"/>
                  </a:cubicBezTo>
                  <a:cubicBezTo>
                    <a:pt x="1184" y="1139"/>
                    <a:pt x="1205" y="1115"/>
                    <a:pt x="1219" y="1088"/>
                  </a:cubicBezTo>
                  <a:cubicBezTo>
                    <a:pt x="1234" y="1062"/>
                    <a:pt x="1244" y="1034"/>
                    <a:pt x="1250" y="1003"/>
                  </a:cubicBezTo>
                  <a:cubicBezTo>
                    <a:pt x="1255" y="971"/>
                    <a:pt x="1255" y="937"/>
                    <a:pt x="1247" y="901"/>
                  </a:cubicBezTo>
                  <a:lnTo>
                    <a:pt x="1200" y="664"/>
                  </a:lnTo>
                  <a:cubicBezTo>
                    <a:pt x="1193" y="626"/>
                    <a:pt x="1182" y="599"/>
                    <a:pt x="1166" y="580"/>
                  </a:cubicBezTo>
                  <a:cubicBezTo>
                    <a:pt x="1151" y="561"/>
                    <a:pt x="1133" y="549"/>
                    <a:pt x="1111" y="544"/>
                  </a:cubicBezTo>
                  <a:cubicBezTo>
                    <a:pt x="1103" y="542"/>
                    <a:pt x="1094" y="541"/>
                    <a:pt x="1085" y="541"/>
                  </a:cubicBezTo>
                  <a:close/>
                  <a:moveTo>
                    <a:pt x="811" y="0"/>
                  </a:moveTo>
                  <a:cubicBezTo>
                    <a:pt x="799" y="0"/>
                    <a:pt x="788" y="4"/>
                    <a:pt x="777" y="9"/>
                  </a:cubicBezTo>
                  <a:cubicBezTo>
                    <a:pt x="768" y="15"/>
                    <a:pt x="760" y="22"/>
                    <a:pt x="753" y="31"/>
                  </a:cubicBezTo>
                  <a:cubicBezTo>
                    <a:pt x="745" y="40"/>
                    <a:pt x="741" y="52"/>
                    <a:pt x="737" y="66"/>
                  </a:cubicBezTo>
                  <a:lnTo>
                    <a:pt x="418" y="1569"/>
                  </a:lnTo>
                  <a:cubicBezTo>
                    <a:pt x="414" y="1579"/>
                    <a:pt x="414" y="1588"/>
                    <a:pt x="416" y="1596"/>
                  </a:cubicBezTo>
                  <a:cubicBezTo>
                    <a:pt x="419" y="1612"/>
                    <a:pt x="427" y="1622"/>
                    <a:pt x="441" y="1628"/>
                  </a:cubicBezTo>
                  <a:cubicBezTo>
                    <a:pt x="446" y="1630"/>
                    <a:pt x="451" y="1631"/>
                    <a:pt x="457" y="1631"/>
                  </a:cubicBezTo>
                  <a:cubicBezTo>
                    <a:pt x="466" y="1631"/>
                    <a:pt x="476" y="1628"/>
                    <a:pt x="486" y="1622"/>
                  </a:cubicBezTo>
                  <a:cubicBezTo>
                    <a:pt x="497" y="1615"/>
                    <a:pt x="508" y="1606"/>
                    <a:pt x="515" y="1596"/>
                  </a:cubicBezTo>
                  <a:cubicBezTo>
                    <a:pt x="523" y="1585"/>
                    <a:pt x="529" y="1573"/>
                    <a:pt x="532" y="1561"/>
                  </a:cubicBezTo>
                  <a:lnTo>
                    <a:pt x="853" y="62"/>
                  </a:lnTo>
                  <a:cubicBezTo>
                    <a:pt x="854" y="53"/>
                    <a:pt x="854" y="44"/>
                    <a:pt x="852" y="34"/>
                  </a:cubicBezTo>
                  <a:cubicBezTo>
                    <a:pt x="849" y="16"/>
                    <a:pt x="840" y="5"/>
                    <a:pt x="824" y="2"/>
                  </a:cubicBezTo>
                  <a:cubicBezTo>
                    <a:pt x="820" y="1"/>
                    <a:pt x="81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2034;p46">
              <a:extLst>
                <a:ext uri="{FF2B5EF4-FFF2-40B4-BE49-F238E27FC236}">
                  <a16:creationId xmlns:a16="http://schemas.microsoft.com/office/drawing/2014/main" id="{29474323-C2EB-069C-D884-4F9EFE37F7ED}"/>
                </a:ext>
              </a:extLst>
            </p:cNvPr>
            <p:cNvSpPr/>
            <p:nvPr/>
          </p:nvSpPr>
          <p:spPr>
            <a:xfrm>
              <a:off x="8290686" y="4182227"/>
              <a:ext cx="29452" cy="35835"/>
            </a:xfrm>
            <a:custGeom>
              <a:avLst/>
              <a:gdLst/>
              <a:ahLst/>
              <a:cxnLst/>
              <a:rect l="l" t="t" r="r" b="b"/>
              <a:pathLst>
                <a:path w="586" h="713" extrusionOk="0">
                  <a:moveTo>
                    <a:pt x="417" y="1"/>
                  </a:moveTo>
                  <a:cubicBezTo>
                    <a:pt x="406" y="1"/>
                    <a:pt x="396" y="4"/>
                    <a:pt x="387" y="9"/>
                  </a:cubicBezTo>
                  <a:cubicBezTo>
                    <a:pt x="376" y="16"/>
                    <a:pt x="370" y="22"/>
                    <a:pt x="365" y="30"/>
                  </a:cubicBezTo>
                  <a:lnTo>
                    <a:pt x="22" y="537"/>
                  </a:lnTo>
                  <a:cubicBezTo>
                    <a:pt x="13" y="552"/>
                    <a:pt x="7" y="568"/>
                    <a:pt x="4" y="582"/>
                  </a:cubicBezTo>
                  <a:cubicBezTo>
                    <a:pt x="0" y="598"/>
                    <a:pt x="0" y="612"/>
                    <a:pt x="3" y="622"/>
                  </a:cubicBezTo>
                  <a:cubicBezTo>
                    <a:pt x="4" y="633"/>
                    <a:pt x="9" y="642"/>
                    <a:pt x="17" y="651"/>
                  </a:cubicBezTo>
                  <a:cubicBezTo>
                    <a:pt x="25" y="660"/>
                    <a:pt x="35" y="665"/>
                    <a:pt x="48" y="667"/>
                  </a:cubicBezTo>
                  <a:lnTo>
                    <a:pt x="500" y="712"/>
                  </a:lnTo>
                  <a:cubicBezTo>
                    <a:pt x="501" y="712"/>
                    <a:pt x="502" y="712"/>
                    <a:pt x="503" y="712"/>
                  </a:cubicBezTo>
                  <a:cubicBezTo>
                    <a:pt x="509" y="712"/>
                    <a:pt x="515" y="710"/>
                    <a:pt x="524" y="705"/>
                  </a:cubicBezTo>
                  <a:cubicBezTo>
                    <a:pt x="541" y="696"/>
                    <a:pt x="555" y="679"/>
                    <a:pt x="569" y="655"/>
                  </a:cubicBezTo>
                  <a:cubicBezTo>
                    <a:pt x="581" y="631"/>
                    <a:pt x="586" y="607"/>
                    <a:pt x="581" y="585"/>
                  </a:cubicBezTo>
                  <a:cubicBezTo>
                    <a:pt x="577" y="562"/>
                    <a:pt x="567" y="551"/>
                    <a:pt x="550" y="551"/>
                  </a:cubicBezTo>
                  <a:lnTo>
                    <a:pt x="188" y="514"/>
                  </a:lnTo>
                  <a:lnTo>
                    <a:pt x="461" y="107"/>
                  </a:lnTo>
                  <a:cubicBezTo>
                    <a:pt x="474" y="88"/>
                    <a:pt x="479" y="68"/>
                    <a:pt x="474" y="48"/>
                  </a:cubicBezTo>
                  <a:cubicBezTo>
                    <a:pt x="471" y="25"/>
                    <a:pt x="459" y="12"/>
                    <a:pt x="439" y="5"/>
                  </a:cubicBezTo>
                  <a:cubicBezTo>
                    <a:pt x="432" y="2"/>
                    <a:pt x="425"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2035;p46">
              <a:extLst>
                <a:ext uri="{FF2B5EF4-FFF2-40B4-BE49-F238E27FC236}">
                  <a16:creationId xmlns:a16="http://schemas.microsoft.com/office/drawing/2014/main" id="{7CDA4B80-1CA9-3B6A-4BD8-1424DE1B5726}"/>
                </a:ext>
              </a:extLst>
            </p:cNvPr>
            <p:cNvSpPr/>
            <p:nvPr/>
          </p:nvSpPr>
          <p:spPr>
            <a:xfrm>
              <a:off x="8320088" y="4135586"/>
              <a:ext cx="37293" cy="69409"/>
            </a:xfrm>
            <a:custGeom>
              <a:avLst/>
              <a:gdLst/>
              <a:ahLst/>
              <a:cxnLst/>
              <a:rect l="l" t="t" r="r" b="b"/>
              <a:pathLst>
                <a:path w="742" h="1381" extrusionOk="0">
                  <a:moveTo>
                    <a:pt x="694" y="0"/>
                  </a:moveTo>
                  <a:cubicBezTo>
                    <a:pt x="686" y="0"/>
                    <a:pt x="678" y="3"/>
                    <a:pt x="670" y="8"/>
                  </a:cubicBezTo>
                  <a:lnTo>
                    <a:pt x="41" y="373"/>
                  </a:lnTo>
                  <a:cubicBezTo>
                    <a:pt x="23" y="383"/>
                    <a:pt x="12" y="399"/>
                    <a:pt x="6" y="420"/>
                  </a:cubicBezTo>
                  <a:cubicBezTo>
                    <a:pt x="1" y="443"/>
                    <a:pt x="1" y="462"/>
                    <a:pt x="4" y="480"/>
                  </a:cubicBezTo>
                  <a:cubicBezTo>
                    <a:pt x="9" y="502"/>
                    <a:pt x="17" y="518"/>
                    <a:pt x="29" y="529"/>
                  </a:cubicBezTo>
                  <a:cubicBezTo>
                    <a:pt x="35" y="534"/>
                    <a:pt x="41" y="536"/>
                    <a:pt x="48" y="536"/>
                  </a:cubicBezTo>
                  <a:cubicBezTo>
                    <a:pt x="56" y="536"/>
                    <a:pt x="64" y="534"/>
                    <a:pt x="73" y="529"/>
                  </a:cubicBezTo>
                  <a:lnTo>
                    <a:pt x="307" y="392"/>
                  </a:lnTo>
                  <a:lnTo>
                    <a:pt x="499" y="1354"/>
                  </a:lnTo>
                  <a:cubicBezTo>
                    <a:pt x="502" y="1372"/>
                    <a:pt x="513" y="1381"/>
                    <a:pt x="531" y="1381"/>
                  </a:cubicBezTo>
                  <a:cubicBezTo>
                    <a:pt x="550" y="1381"/>
                    <a:pt x="569" y="1375"/>
                    <a:pt x="590" y="1364"/>
                  </a:cubicBezTo>
                  <a:cubicBezTo>
                    <a:pt x="610" y="1352"/>
                    <a:pt x="627" y="1337"/>
                    <a:pt x="642" y="1317"/>
                  </a:cubicBezTo>
                  <a:cubicBezTo>
                    <a:pt x="657" y="1298"/>
                    <a:pt x="662" y="1280"/>
                    <a:pt x="658" y="1260"/>
                  </a:cubicBezTo>
                  <a:lnTo>
                    <a:pt x="467" y="299"/>
                  </a:lnTo>
                  <a:lnTo>
                    <a:pt x="700" y="164"/>
                  </a:lnTo>
                  <a:cubicBezTo>
                    <a:pt x="717" y="154"/>
                    <a:pt x="729" y="138"/>
                    <a:pt x="735" y="116"/>
                  </a:cubicBezTo>
                  <a:cubicBezTo>
                    <a:pt x="741" y="95"/>
                    <a:pt x="742" y="74"/>
                    <a:pt x="737" y="52"/>
                  </a:cubicBezTo>
                  <a:cubicBezTo>
                    <a:pt x="734" y="34"/>
                    <a:pt x="726" y="20"/>
                    <a:pt x="715" y="8"/>
                  </a:cubicBezTo>
                  <a:cubicBezTo>
                    <a:pt x="708" y="3"/>
                    <a:pt x="701"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2036;p46">
              <a:extLst>
                <a:ext uri="{FF2B5EF4-FFF2-40B4-BE49-F238E27FC236}">
                  <a16:creationId xmlns:a16="http://schemas.microsoft.com/office/drawing/2014/main" id="{DE8A9804-67B5-4C93-3324-2AFB1AC4E288}"/>
                </a:ext>
              </a:extLst>
            </p:cNvPr>
            <p:cNvSpPr/>
            <p:nvPr/>
          </p:nvSpPr>
          <p:spPr>
            <a:xfrm>
              <a:off x="8097838" y="4363214"/>
              <a:ext cx="40359" cy="66343"/>
            </a:xfrm>
            <a:custGeom>
              <a:avLst/>
              <a:gdLst/>
              <a:ahLst/>
              <a:cxnLst/>
              <a:rect l="l" t="t" r="r" b="b"/>
              <a:pathLst>
                <a:path w="803" h="1320" extrusionOk="0">
                  <a:moveTo>
                    <a:pt x="512" y="638"/>
                  </a:moveTo>
                  <a:cubicBezTo>
                    <a:pt x="524" y="638"/>
                    <a:pt x="535" y="640"/>
                    <a:pt x="545" y="643"/>
                  </a:cubicBezTo>
                  <a:cubicBezTo>
                    <a:pt x="583" y="656"/>
                    <a:pt x="609" y="699"/>
                    <a:pt x="624" y="772"/>
                  </a:cubicBezTo>
                  <a:lnTo>
                    <a:pt x="629" y="800"/>
                  </a:lnTo>
                  <a:cubicBezTo>
                    <a:pt x="643" y="871"/>
                    <a:pt x="638" y="933"/>
                    <a:pt x="613" y="985"/>
                  </a:cubicBezTo>
                  <a:cubicBezTo>
                    <a:pt x="589" y="1035"/>
                    <a:pt x="548" y="1078"/>
                    <a:pt x="492" y="1111"/>
                  </a:cubicBezTo>
                  <a:cubicBezTo>
                    <a:pt x="452" y="1134"/>
                    <a:pt x="417" y="1146"/>
                    <a:pt x="386" y="1146"/>
                  </a:cubicBezTo>
                  <a:cubicBezTo>
                    <a:pt x="372" y="1146"/>
                    <a:pt x="359" y="1143"/>
                    <a:pt x="348" y="1139"/>
                  </a:cubicBezTo>
                  <a:cubicBezTo>
                    <a:pt x="309" y="1124"/>
                    <a:pt x="283" y="1081"/>
                    <a:pt x="269" y="1009"/>
                  </a:cubicBezTo>
                  <a:lnTo>
                    <a:pt x="260" y="968"/>
                  </a:lnTo>
                  <a:cubicBezTo>
                    <a:pt x="246" y="899"/>
                    <a:pt x="253" y="840"/>
                    <a:pt x="280" y="793"/>
                  </a:cubicBezTo>
                  <a:cubicBezTo>
                    <a:pt x="308" y="746"/>
                    <a:pt x="349" y="706"/>
                    <a:pt x="403" y="675"/>
                  </a:cubicBezTo>
                  <a:cubicBezTo>
                    <a:pt x="445" y="650"/>
                    <a:pt x="481" y="638"/>
                    <a:pt x="512" y="638"/>
                  </a:cubicBezTo>
                  <a:close/>
                  <a:moveTo>
                    <a:pt x="494" y="0"/>
                  </a:moveTo>
                  <a:cubicBezTo>
                    <a:pt x="478" y="0"/>
                    <a:pt x="461" y="2"/>
                    <a:pt x="443" y="5"/>
                  </a:cubicBezTo>
                  <a:cubicBezTo>
                    <a:pt x="398" y="12"/>
                    <a:pt x="347" y="32"/>
                    <a:pt x="290" y="65"/>
                  </a:cubicBezTo>
                  <a:cubicBezTo>
                    <a:pt x="242" y="93"/>
                    <a:pt x="198" y="125"/>
                    <a:pt x="158" y="164"/>
                  </a:cubicBezTo>
                  <a:cubicBezTo>
                    <a:pt x="119" y="201"/>
                    <a:pt x="86" y="243"/>
                    <a:pt x="60" y="290"/>
                  </a:cubicBezTo>
                  <a:cubicBezTo>
                    <a:pt x="35" y="336"/>
                    <a:pt x="18" y="388"/>
                    <a:pt x="9" y="443"/>
                  </a:cubicBezTo>
                  <a:cubicBezTo>
                    <a:pt x="1" y="499"/>
                    <a:pt x="3" y="559"/>
                    <a:pt x="15" y="624"/>
                  </a:cubicBezTo>
                  <a:lnTo>
                    <a:pt x="109" y="1092"/>
                  </a:lnTo>
                  <a:cubicBezTo>
                    <a:pt x="121" y="1157"/>
                    <a:pt x="142" y="1208"/>
                    <a:pt x="167" y="1242"/>
                  </a:cubicBezTo>
                  <a:cubicBezTo>
                    <a:pt x="194" y="1279"/>
                    <a:pt x="226" y="1301"/>
                    <a:pt x="262" y="1312"/>
                  </a:cubicBezTo>
                  <a:cubicBezTo>
                    <a:pt x="280" y="1317"/>
                    <a:pt x="298" y="1320"/>
                    <a:pt x="317" y="1320"/>
                  </a:cubicBezTo>
                  <a:cubicBezTo>
                    <a:pt x="338" y="1320"/>
                    <a:pt x="359" y="1317"/>
                    <a:pt x="381" y="1311"/>
                  </a:cubicBezTo>
                  <a:cubicBezTo>
                    <a:pt x="425" y="1300"/>
                    <a:pt x="472" y="1281"/>
                    <a:pt x="520" y="1253"/>
                  </a:cubicBezTo>
                  <a:cubicBezTo>
                    <a:pt x="567" y="1224"/>
                    <a:pt x="610" y="1193"/>
                    <a:pt x="649" y="1156"/>
                  </a:cubicBezTo>
                  <a:cubicBezTo>
                    <a:pt x="688" y="1119"/>
                    <a:pt x="719" y="1077"/>
                    <a:pt x="744" y="1031"/>
                  </a:cubicBezTo>
                  <a:cubicBezTo>
                    <a:pt x="769" y="986"/>
                    <a:pt x="786" y="934"/>
                    <a:pt x="794" y="879"/>
                  </a:cubicBezTo>
                  <a:cubicBezTo>
                    <a:pt x="803" y="822"/>
                    <a:pt x="800" y="762"/>
                    <a:pt x="787" y="697"/>
                  </a:cubicBezTo>
                  <a:lnTo>
                    <a:pt x="781" y="668"/>
                  </a:lnTo>
                  <a:cubicBezTo>
                    <a:pt x="769" y="606"/>
                    <a:pt x="751" y="559"/>
                    <a:pt x="726" y="525"/>
                  </a:cubicBezTo>
                  <a:cubicBezTo>
                    <a:pt x="701" y="493"/>
                    <a:pt x="673" y="472"/>
                    <a:pt x="639" y="463"/>
                  </a:cubicBezTo>
                  <a:cubicBezTo>
                    <a:pt x="625" y="459"/>
                    <a:pt x="609" y="457"/>
                    <a:pt x="593" y="457"/>
                  </a:cubicBezTo>
                  <a:cubicBezTo>
                    <a:pt x="573" y="457"/>
                    <a:pt x="552" y="460"/>
                    <a:pt x="530" y="467"/>
                  </a:cubicBezTo>
                  <a:cubicBezTo>
                    <a:pt x="491" y="478"/>
                    <a:pt x="450" y="496"/>
                    <a:pt x="408" y="520"/>
                  </a:cubicBezTo>
                  <a:cubicBezTo>
                    <a:pt x="366" y="544"/>
                    <a:pt x="327" y="575"/>
                    <a:pt x="294" y="608"/>
                  </a:cubicBezTo>
                  <a:cubicBezTo>
                    <a:pt x="261" y="643"/>
                    <a:pt x="234" y="685"/>
                    <a:pt x="215" y="735"/>
                  </a:cubicBezTo>
                  <a:lnTo>
                    <a:pt x="174" y="532"/>
                  </a:lnTo>
                  <a:cubicBezTo>
                    <a:pt x="160" y="461"/>
                    <a:pt x="166" y="400"/>
                    <a:pt x="191" y="347"/>
                  </a:cubicBezTo>
                  <a:cubicBezTo>
                    <a:pt x="217" y="294"/>
                    <a:pt x="259" y="252"/>
                    <a:pt x="317" y="218"/>
                  </a:cubicBezTo>
                  <a:cubicBezTo>
                    <a:pt x="342" y="203"/>
                    <a:pt x="366" y="193"/>
                    <a:pt x="388" y="187"/>
                  </a:cubicBezTo>
                  <a:cubicBezTo>
                    <a:pt x="403" y="183"/>
                    <a:pt x="417" y="181"/>
                    <a:pt x="430" y="181"/>
                  </a:cubicBezTo>
                  <a:cubicBezTo>
                    <a:pt x="437" y="181"/>
                    <a:pt x="444" y="182"/>
                    <a:pt x="450" y="183"/>
                  </a:cubicBezTo>
                  <a:cubicBezTo>
                    <a:pt x="468" y="186"/>
                    <a:pt x="484" y="193"/>
                    <a:pt x="496" y="205"/>
                  </a:cubicBezTo>
                  <a:cubicBezTo>
                    <a:pt x="510" y="218"/>
                    <a:pt x="519" y="235"/>
                    <a:pt x="523" y="257"/>
                  </a:cubicBezTo>
                  <a:cubicBezTo>
                    <a:pt x="528" y="282"/>
                    <a:pt x="539" y="294"/>
                    <a:pt x="556" y="294"/>
                  </a:cubicBezTo>
                  <a:cubicBezTo>
                    <a:pt x="557" y="294"/>
                    <a:pt x="557" y="294"/>
                    <a:pt x="558" y="294"/>
                  </a:cubicBezTo>
                  <a:cubicBezTo>
                    <a:pt x="576" y="293"/>
                    <a:pt x="597" y="286"/>
                    <a:pt x="619" y="273"/>
                  </a:cubicBezTo>
                  <a:cubicBezTo>
                    <a:pt x="644" y="258"/>
                    <a:pt x="662" y="243"/>
                    <a:pt x="673" y="226"/>
                  </a:cubicBezTo>
                  <a:cubicBezTo>
                    <a:pt x="683" y="208"/>
                    <a:pt x="685" y="185"/>
                    <a:pt x="680" y="157"/>
                  </a:cubicBezTo>
                  <a:cubicBezTo>
                    <a:pt x="673" y="123"/>
                    <a:pt x="660" y="93"/>
                    <a:pt x="639" y="67"/>
                  </a:cubicBezTo>
                  <a:cubicBezTo>
                    <a:pt x="619" y="41"/>
                    <a:pt x="593" y="23"/>
                    <a:pt x="560" y="11"/>
                  </a:cubicBezTo>
                  <a:cubicBezTo>
                    <a:pt x="541" y="4"/>
                    <a:pt x="519"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2037;p46">
              <a:extLst>
                <a:ext uri="{FF2B5EF4-FFF2-40B4-BE49-F238E27FC236}">
                  <a16:creationId xmlns:a16="http://schemas.microsoft.com/office/drawing/2014/main" id="{430302FE-1E2C-839B-6C1E-655FC1EAD7ED}"/>
                </a:ext>
              </a:extLst>
            </p:cNvPr>
            <p:cNvSpPr/>
            <p:nvPr/>
          </p:nvSpPr>
          <p:spPr>
            <a:xfrm>
              <a:off x="8139303" y="4332706"/>
              <a:ext cx="36087" cy="72877"/>
            </a:xfrm>
            <a:custGeom>
              <a:avLst/>
              <a:gdLst/>
              <a:ahLst/>
              <a:cxnLst/>
              <a:rect l="l" t="t" r="r" b="b"/>
              <a:pathLst>
                <a:path w="718" h="1450" extrusionOk="0">
                  <a:moveTo>
                    <a:pt x="640" y="1"/>
                  </a:moveTo>
                  <a:cubicBezTo>
                    <a:pt x="626" y="1"/>
                    <a:pt x="613" y="5"/>
                    <a:pt x="599" y="12"/>
                  </a:cubicBezTo>
                  <a:lnTo>
                    <a:pt x="62" y="325"/>
                  </a:lnTo>
                  <a:cubicBezTo>
                    <a:pt x="45" y="335"/>
                    <a:pt x="30" y="350"/>
                    <a:pt x="18" y="370"/>
                  </a:cubicBezTo>
                  <a:cubicBezTo>
                    <a:pt x="5" y="391"/>
                    <a:pt x="0" y="408"/>
                    <a:pt x="2" y="422"/>
                  </a:cubicBezTo>
                  <a:lnTo>
                    <a:pt x="52" y="668"/>
                  </a:lnTo>
                  <a:cubicBezTo>
                    <a:pt x="55" y="684"/>
                    <a:pt x="65" y="693"/>
                    <a:pt x="83" y="694"/>
                  </a:cubicBezTo>
                  <a:cubicBezTo>
                    <a:pt x="86" y="694"/>
                    <a:pt x="88" y="695"/>
                    <a:pt x="91" y="695"/>
                  </a:cubicBezTo>
                  <a:cubicBezTo>
                    <a:pt x="106" y="695"/>
                    <a:pt x="124" y="689"/>
                    <a:pt x="141" y="678"/>
                  </a:cubicBezTo>
                  <a:cubicBezTo>
                    <a:pt x="162" y="666"/>
                    <a:pt x="180" y="650"/>
                    <a:pt x="195" y="629"/>
                  </a:cubicBezTo>
                  <a:cubicBezTo>
                    <a:pt x="210" y="609"/>
                    <a:pt x="215" y="591"/>
                    <a:pt x="212" y="575"/>
                  </a:cubicBezTo>
                  <a:lnTo>
                    <a:pt x="181" y="424"/>
                  </a:lnTo>
                  <a:lnTo>
                    <a:pt x="541" y="216"/>
                  </a:lnTo>
                  <a:lnTo>
                    <a:pt x="560" y="315"/>
                  </a:lnTo>
                  <a:lnTo>
                    <a:pt x="306" y="1370"/>
                  </a:lnTo>
                  <a:cubicBezTo>
                    <a:pt x="303" y="1382"/>
                    <a:pt x="302" y="1395"/>
                    <a:pt x="304" y="1406"/>
                  </a:cubicBezTo>
                  <a:cubicBezTo>
                    <a:pt x="310" y="1431"/>
                    <a:pt x="324" y="1444"/>
                    <a:pt x="348" y="1449"/>
                  </a:cubicBezTo>
                  <a:cubicBezTo>
                    <a:pt x="352" y="1449"/>
                    <a:pt x="357" y="1450"/>
                    <a:pt x="361" y="1450"/>
                  </a:cubicBezTo>
                  <a:cubicBezTo>
                    <a:pt x="381" y="1450"/>
                    <a:pt x="400" y="1444"/>
                    <a:pt x="421" y="1432"/>
                  </a:cubicBezTo>
                  <a:cubicBezTo>
                    <a:pt x="444" y="1418"/>
                    <a:pt x="458" y="1400"/>
                    <a:pt x="464" y="1378"/>
                  </a:cubicBezTo>
                  <a:lnTo>
                    <a:pt x="705" y="303"/>
                  </a:lnTo>
                  <a:cubicBezTo>
                    <a:pt x="710" y="284"/>
                    <a:pt x="713" y="264"/>
                    <a:pt x="715" y="244"/>
                  </a:cubicBezTo>
                  <a:cubicBezTo>
                    <a:pt x="717" y="223"/>
                    <a:pt x="717" y="207"/>
                    <a:pt x="715" y="192"/>
                  </a:cubicBezTo>
                  <a:lnTo>
                    <a:pt x="681" y="26"/>
                  </a:lnTo>
                  <a:cubicBezTo>
                    <a:pt x="679" y="13"/>
                    <a:pt x="669" y="5"/>
                    <a:pt x="651" y="2"/>
                  </a:cubicBezTo>
                  <a:cubicBezTo>
                    <a:pt x="647" y="1"/>
                    <a:pt x="644"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2038;p46">
              <a:extLst>
                <a:ext uri="{FF2B5EF4-FFF2-40B4-BE49-F238E27FC236}">
                  <a16:creationId xmlns:a16="http://schemas.microsoft.com/office/drawing/2014/main" id="{70D0AA2E-60EE-470A-1105-469630A64BBE}"/>
                </a:ext>
              </a:extLst>
            </p:cNvPr>
            <p:cNvSpPr/>
            <p:nvPr/>
          </p:nvSpPr>
          <p:spPr>
            <a:xfrm>
              <a:off x="8186045" y="4312602"/>
              <a:ext cx="39404" cy="66393"/>
            </a:xfrm>
            <a:custGeom>
              <a:avLst/>
              <a:gdLst/>
              <a:ahLst/>
              <a:cxnLst/>
              <a:rect l="l" t="t" r="r" b="b"/>
              <a:pathLst>
                <a:path w="784" h="1321" extrusionOk="0">
                  <a:moveTo>
                    <a:pt x="385" y="176"/>
                  </a:moveTo>
                  <a:cubicBezTo>
                    <a:pt x="393" y="176"/>
                    <a:pt x="401" y="178"/>
                    <a:pt x="409" y="180"/>
                  </a:cubicBezTo>
                  <a:cubicBezTo>
                    <a:pt x="440" y="189"/>
                    <a:pt x="462" y="223"/>
                    <a:pt x="473" y="281"/>
                  </a:cubicBezTo>
                  <a:cubicBezTo>
                    <a:pt x="486" y="339"/>
                    <a:pt x="480" y="388"/>
                    <a:pt x="459" y="428"/>
                  </a:cubicBezTo>
                  <a:cubicBezTo>
                    <a:pt x="438" y="468"/>
                    <a:pt x="403" y="503"/>
                    <a:pt x="355" y="531"/>
                  </a:cubicBezTo>
                  <a:cubicBezTo>
                    <a:pt x="319" y="552"/>
                    <a:pt x="289" y="562"/>
                    <a:pt x="262" y="562"/>
                  </a:cubicBezTo>
                  <a:cubicBezTo>
                    <a:pt x="253" y="562"/>
                    <a:pt x="244" y="561"/>
                    <a:pt x="236" y="558"/>
                  </a:cubicBezTo>
                  <a:cubicBezTo>
                    <a:pt x="204" y="548"/>
                    <a:pt x="183" y="514"/>
                    <a:pt x="171" y="457"/>
                  </a:cubicBezTo>
                  <a:cubicBezTo>
                    <a:pt x="160" y="399"/>
                    <a:pt x="165" y="350"/>
                    <a:pt x="186" y="310"/>
                  </a:cubicBezTo>
                  <a:cubicBezTo>
                    <a:pt x="207" y="270"/>
                    <a:pt x="242" y="236"/>
                    <a:pt x="291" y="208"/>
                  </a:cubicBezTo>
                  <a:cubicBezTo>
                    <a:pt x="327" y="187"/>
                    <a:pt x="358" y="176"/>
                    <a:pt x="385" y="176"/>
                  </a:cubicBezTo>
                  <a:close/>
                  <a:moveTo>
                    <a:pt x="488" y="638"/>
                  </a:moveTo>
                  <a:cubicBezTo>
                    <a:pt x="501" y="638"/>
                    <a:pt x="513" y="640"/>
                    <a:pt x="524" y="644"/>
                  </a:cubicBezTo>
                  <a:cubicBezTo>
                    <a:pt x="561" y="658"/>
                    <a:pt x="587" y="700"/>
                    <a:pt x="602" y="770"/>
                  </a:cubicBezTo>
                  <a:lnTo>
                    <a:pt x="607" y="798"/>
                  </a:lnTo>
                  <a:cubicBezTo>
                    <a:pt x="621" y="869"/>
                    <a:pt x="616" y="930"/>
                    <a:pt x="591" y="982"/>
                  </a:cubicBezTo>
                  <a:cubicBezTo>
                    <a:pt x="568" y="1033"/>
                    <a:pt x="527" y="1076"/>
                    <a:pt x="470" y="1109"/>
                  </a:cubicBezTo>
                  <a:cubicBezTo>
                    <a:pt x="432" y="1131"/>
                    <a:pt x="397" y="1143"/>
                    <a:pt x="367" y="1143"/>
                  </a:cubicBezTo>
                  <a:cubicBezTo>
                    <a:pt x="353" y="1143"/>
                    <a:pt x="340" y="1140"/>
                    <a:pt x="328" y="1136"/>
                  </a:cubicBezTo>
                  <a:cubicBezTo>
                    <a:pt x="290" y="1121"/>
                    <a:pt x="263" y="1078"/>
                    <a:pt x="248" y="1006"/>
                  </a:cubicBezTo>
                  <a:lnTo>
                    <a:pt x="242" y="978"/>
                  </a:lnTo>
                  <a:cubicBezTo>
                    <a:pt x="229" y="908"/>
                    <a:pt x="234" y="849"/>
                    <a:pt x="260" y="798"/>
                  </a:cubicBezTo>
                  <a:cubicBezTo>
                    <a:pt x="285" y="747"/>
                    <a:pt x="327" y="706"/>
                    <a:pt x="383" y="672"/>
                  </a:cubicBezTo>
                  <a:cubicBezTo>
                    <a:pt x="423" y="649"/>
                    <a:pt x="458" y="638"/>
                    <a:pt x="488" y="638"/>
                  </a:cubicBezTo>
                  <a:close/>
                  <a:moveTo>
                    <a:pt x="460" y="0"/>
                  </a:moveTo>
                  <a:cubicBezTo>
                    <a:pt x="437" y="0"/>
                    <a:pt x="413" y="4"/>
                    <a:pt x="388" y="11"/>
                  </a:cubicBezTo>
                  <a:cubicBezTo>
                    <a:pt x="348" y="22"/>
                    <a:pt x="306" y="41"/>
                    <a:pt x="263" y="67"/>
                  </a:cubicBezTo>
                  <a:cubicBezTo>
                    <a:pt x="218" y="93"/>
                    <a:pt x="178" y="121"/>
                    <a:pt x="142" y="154"/>
                  </a:cubicBezTo>
                  <a:cubicBezTo>
                    <a:pt x="107" y="185"/>
                    <a:pt x="78" y="220"/>
                    <a:pt x="55" y="259"/>
                  </a:cubicBezTo>
                  <a:cubicBezTo>
                    <a:pt x="33" y="297"/>
                    <a:pt x="17" y="339"/>
                    <a:pt x="9" y="384"/>
                  </a:cubicBezTo>
                  <a:cubicBezTo>
                    <a:pt x="0" y="429"/>
                    <a:pt x="1" y="477"/>
                    <a:pt x="11" y="528"/>
                  </a:cubicBezTo>
                  <a:cubicBezTo>
                    <a:pt x="25" y="596"/>
                    <a:pt x="49" y="644"/>
                    <a:pt x="82" y="670"/>
                  </a:cubicBezTo>
                  <a:cubicBezTo>
                    <a:pt x="108" y="689"/>
                    <a:pt x="138" y="699"/>
                    <a:pt x="171" y="699"/>
                  </a:cubicBezTo>
                  <a:cubicBezTo>
                    <a:pt x="181" y="699"/>
                    <a:pt x="191" y="698"/>
                    <a:pt x="202" y="697"/>
                  </a:cubicBezTo>
                  <a:lnTo>
                    <a:pt x="202" y="697"/>
                  </a:lnTo>
                  <a:cubicBezTo>
                    <a:pt x="153" y="748"/>
                    <a:pt x="118" y="807"/>
                    <a:pt x="96" y="873"/>
                  </a:cubicBezTo>
                  <a:cubicBezTo>
                    <a:pt x="73" y="940"/>
                    <a:pt x="71" y="1015"/>
                    <a:pt x="88" y="1099"/>
                  </a:cubicBezTo>
                  <a:lnTo>
                    <a:pt x="91" y="1118"/>
                  </a:lnTo>
                  <a:cubicBezTo>
                    <a:pt x="104" y="1177"/>
                    <a:pt x="122" y="1224"/>
                    <a:pt x="148" y="1255"/>
                  </a:cubicBezTo>
                  <a:cubicBezTo>
                    <a:pt x="174" y="1287"/>
                    <a:pt x="205" y="1307"/>
                    <a:pt x="241" y="1316"/>
                  </a:cubicBezTo>
                  <a:cubicBezTo>
                    <a:pt x="256" y="1319"/>
                    <a:pt x="272" y="1321"/>
                    <a:pt x="288" y="1321"/>
                  </a:cubicBezTo>
                  <a:cubicBezTo>
                    <a:pt x="311" y="1321"/>
                    <a:pt x="335" y="1318"/>
                    <a:pt x="361" y="1310"/>
                  </a:cubicBezTo>
                  <a:cubicBezTo>
                    <a:pt x="404" y="1298"/>
                    <a:pt x="451" y="1278"/>
                    <a:pt x="498" y="1251"/>
                  </a:cubicBezTo>
                  <a:cubicBezTo>
                    <a:pt x="545" y="1223"/>
                    <a:pt x="588" y="1191"/>
                    <a:pt x="627" y="1155"/>
                  </a:cubicBezTo>
                  <a:cubicBezTo>
                    <a:pt x="666" y="1120"/>
                    <a:pt x="698" y="1079"/>
                    <a:pt x="723" y="1036"/>
                  </a:cubicBezTo>
                  <a:cubicBezTo>
                    <a:pt x="748" y="991"/>
                    <a:pt x="765" y="942"/>
                    <a:pt x="774" y="890"/>
                  </a:cubicBezTo>
                  <a:cubicBezTo>
                    <a:pt x="784" y="839"/>
                    <a:pt x="783" y="782"/>
                    <a:pt x="770" y="723"/>
                  </a:cubicBezTo>
                  <a:lnTo>
                    <a:pt x="767" y="703"/>
                  </a:lnTo>
                  <a:cubicBezTo>
                    <a:pt x="750" y="620"/>
                    <a:pt x="721" y="563"/>
                    <a:pt x="679" y="533"/>
                  </a:cubicBezTo>
                  <a:cubicBezTo>
                    <a:pt x="649" y="511"/>
                    <a:pt x="614" y="500"/>
                    <a:pt x="575" y="500"/>
                  </a:cubicBezTo>
                  <a:cubicBezTo>
                    <a:pt x="562" y="500"/>
                    <a:pt x="548" y="501"/>
                    <a:pt x="533" y="504"/>
                  </a:cubicBezTo>
                  <a:cubicBezTo>
                    <a:pt x="572" y="462"/>
                    <a:pt x="600" y="413"/>
                    <a:pt x="618" y="358"/>
                  </a:cubicBezTo>
                  <a:cubicBezTo>
                    <a:pt x="636" y="301"/>
                    <a:pt x="639" y="239"/>
                    <a:pt x="625" y="171"/>
                  </a:cubicBezTo>
                  <a:cubicBezTo>
                    <a:pt x="615" y="119"/>
                    <a:pt x="599" y="81"/>
                    <a:pt x="576" y="54"/>
                  </a:cubicBezTo>
                  <a:cubicBezTo>
                    <a:pt x="553" y="27"/>
                    <a:pt x="526" y="10"/>
                    <a:pt x="495" y="3"/>
                  </a:cubicBezTo>
                  <a:cubicBezTo>
                    <a:pt x="484" y="1"/>
                    <a:pt x="472"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2039;p46">
              <a:extLst>
                <a:ext uri="{FF2B5EF4-FFF2-40B4-BE49-F238E27FC236}">
                  <a16:creationId xmlns:a16="http://schemas.microsoft.com/office/drawing/2014/main" id="{FADB9ABD-67F8-3F0A-6A0E-B1D23D3185B6}"/>
                </a:ext>
              </a:extLst>
            </p:cNvPr>
            <p:cNvSpPr/>
            <p:nvPr/>
          </p:nvSpPr>
          <p:spPr>
            <a:xfrm>
              <a:off x="8233641" y="4314964"/>
              <a:ext cx="30055" cy="32820"/>
            </a:xfrm>
            <a:custGeom>
              <a:avLst/>
              <a:gdLst/>
              <a:ahLst/>
              <a:cxnLst/>
              <a:rect l="l" t="t" r="r" b="b"/>
              <a:pathLst>
                <a:path w="598" h="653" extrusionOk="0">
                  <a:moveTo>
                    <a:pt x="278" y="1"/>
                  </a:moveTo>
                  <a:cubicBezTo>
                    <a:pt x="266" y="1"/>
                    <a:pt x="252" y="5"/>
                    <a:pt x="237" y="13"/>
                  </a:cubicBezTo>
                  <a:cubicBezTo>
                    <a:pt x="218" y="25"/>
                    <a:pt x="203" y="40"/>
                    <a:pt x="192" y="58"/>
                  </a:cubicBezTo>
                  <a:cubicBezTo>
                    <a:pt x="180" y="78"/>
                    <a:pt x="177" y="94"/>
                    <a:pt x="180" y="110"/>
                  </a:cubicBezTo>
                  <a:lnTo>
                    <a:pt x="216" y="295"/>
                  </a:lnTo>
                  <a:lnTo>
                    <a:pt x="42" y="396"/>
                  </a:lnTo>
                  <a:cubicBezTo>
                    <a:pt x="26" y="405"/>
                    <a:pt x="15" y="420"/>
                    <a:pt x="8" y="439"/>
                  </a:cubicBezTo>
                  <a:cubicBezTo>
                    <a:pt x="1" y="458"/>
                    <a:pt x="0" y="478"/>
                    <a:pt x="5" y="499"/>
                  </a:cubicBezTo>
                  <a:cubicBezTo>
                    <a:pt x="8" y="520"/>
                    <a:pt x="17" y="535"/>
                    <a:pt x="28" y="542"/>
                  </a:cubicBezTo>
                  <a:cubicBezTo>
                    <a:pt x="34" y="545"/>
                    <a:pt x="40" y="547"/>
                    <a:pt x="46" y="547"/>
                  </a:cubicBezTo>
                  <a:cubicBezTo>
                    <a:pt x="53" y="547"/>
                    <a:pt x="61" y="544"/>
                    <a:pt x="70" y="539"/>
                  </a:cubicBezTo>
                  <a:lnTo>
                    <a:pt x="246" y="438"/>
                  </a:lnTo>
                  <a:lnTo>
                    <a:pt x="282" y="624"/>
                  </a:lnTo>
                  <a:cubicBezTo>
                    <a:pt x="285" y="640"/>
                    <a:pt x="294" y="649"/>
                    <a:pt x="310" y="652"/>
                  </a:cubicBezTo>
                  <a:cubicBezTo>
                    <a:pt x="312" y="652"/>
                    <a:pt x="315" y="652"/>
                    <a:pt x="317" y="652"/>
                  </a:cubicBezTo>
                  <a:cubicBezTo>
                    <a:pt x="331" y="652"/>
                    <a:pt x="346" y="648"/>
                    <a:pt x="362" y="638"/>
                  </a:cubicBezTo>
                  <a:cubicBezTo>
                    <a:pt x="381" y="627"/>
                    <a:pt x="397" y="612"/>
                    <a:pt x="407" y="596"/>
                  </a:cubicBezTo>
                  <a:cubicBezTo>
                    <a:pt x="417" y="578"/>
                    <a:pt x="420" y="562"/>
                    <a:pt x="417" y="545"/>
                  </a:cubicBezTo>
                  <a:lnTo>
                    <a:pt x="380" y="359"/>
                  </a:lnTo>
                  <a:lnTo>
                    <a:pt x="553" y="258"/>
                  </a:lnTo>
                  <a:cubicBezTo>
                    <a:pt x="568" y="250"/>
                    <a:pt x="579" y="236"/>
                    <a:pt x="587" y="217"/>
                  </a:cubicBezTo>
                  <a:cubicBezTo>
                    <a:pt x="595" y="198"/>
                    <a:pt x="597" y="178"/>
                    <a:pt x="593" y="156"/>
                  </a:cubicBezTo>
                  <a:cubicBezTo>
                    <a:pt x="588" y="136"/>
                    <a:pt x="580" y="122"/>
                    <a:pt x="567" y="115"/>
                  </a:cubicBezTo>
                  <a:cubicBezTo>
                    <a:pt x="560" y="111"/>
                    <a:pt x="553" y="109"/>
                    <a:pt x="546" y="109"/>
                  </a:cubicBezTo>
                  <a:cubicBezTo>
                    <a:pt x="539" y="109"/>
                    <a:pt x="532" y="111"/>
                    <a:pt x="525" y="115"/>
                  </a:cubicBezTo>
                  <a:lnTo>
                    <a:pt x="352" y="216"/>
                  </a:lnTo>
                  <a:lnTo>
                    <a:pt x="314" y="31"/>
                  </a:lnTo>
                  <a:cubicBezTo>
                    <a:pt x="312" y="17"/>
                    <a:pt x="303" y="7"/>
                    <a:pt x="288" y="2"/>
                  </a:cubicBezTo>
                  <a:cubicBezTo>
                    <a:pt x="285" y="1"/>
                    <a:pt x="282"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2040;p46">
              <a:extLst>
                <a:ext uri="{FF2B5EF4-FFF2-40B4-BE49-F238E27FC236}">
                  <a16:creationId xmlns:a16="http://schemas.microsoft.com/office/drawing/2014/main" id="{AC55EC78-D612-3E28-469F-021AB98E7CDB}"/>
                </a:ext>
              </a:extLst>
            </p:cNvPr>
            <p:cNvSpPr/>
            <p:nvPr/>
          </p:nvSpPr>
          <p:spPr>
            <a:xfrm>
              <a:off x="8264098" y="4256914"/>
              <a:ext cx="40660" cy="69711"/>
            </a:xfrm>
            <a:custGeom>
              <a:avLst/>
              <a:gdLst/>
              <a:ahLst/>
              <a:cxnLst/>
              <a:rect l="l" t="t" r="r" b="b"/>
              <a:pathLst>
                <a:path w="809" h="1387" extrusionOk="0">
                  <a:moveTo>
                    <a:pt x="762" y="1"/>
                  </a:moveTo>
                  <a:cubicBezTo>
                    <a:pt x="752" y="1"/>
                    <a:pt x="740" y="2"/>
                    <a:pt x="727" y="5"/>
                  </a:cubicBezTo>
                  <a:cubicBezTo>
                    <a:pt x="715" y="10"/>
                    <a:pt x="704" y="14"/>
                    <a:pt x="694" y="20"/>
                  </a:cubicBezTo>
                  <a:cubicBezTo>
                    <a:pt x="670" y="33"/>
                    <a:pt x="655" y="57"/>
                    <a:pt x="648" y="90"/>
                  </a:cubicBezTo>
                  <a:lnTo>
                    <a:pt x="501" y="743"/>
                  </a:lnTo>
                  <a:lnTo>
                    <a:pt x="151" y="379"/>
                  </a:lnTo>
                  <a:cubicBezTo>
                    <a:pt x="141" y="370"/>
                    <a:pt x="132" y="364"/>
                    <a:pt x="123" y="363"/>
                  </a:cubicBezTo>
                  <a:cubicBezTo>
                    <a:pt x="121" y="363"/>
                    <a:pt x="118" y="362"/>
                    <a:pt x="116" y="362"/>
                  </a:cubicBezTo>
                  <a:cubicBezTo>
                    <a:pt x="108" y="362"/>
                    <a:pt x="100" y="365"/>
                    <a:pt x="90" y="371"/>
                  </a:cubicBezTo>
                  <a:cubicBezTo>
                    <a:pt x="79" y="378"/>
                    <a:pt x="68" y="386"/>
                    <a:pt x="56" y="396"/>
                  </a:cubicBezTo>
                  <a:cubicBezTo>
                    <a:pt x="46" y="406"/>
                    <a:pt x="36" y="417"/>
                    <a:pt x="27" y="430"/>
                  </a:cubicBezTo>
                  <a:cubicBezTo>
                    <a:pt x="18" y="442"/>
                    <a:pt x="11" y="453"/>
                    <a:pt x="7" y="467"/>
                  </a:cubicBezTo>
                  <a:cubicBezTo>
                    <a:pt x="2" y="479"/>
                    <a:pt x="0" y="491"/>
                    <a:pt x="2" y="501"/>
                  </a:cubicBezTo>
                  <a:cubicBezTo>
                    <a:pt x="5" y="509"/>
                    <a:pt x="8" y="515"/>
                    <a:pt x="14" y="522"/>
                  </a:cubicBezTo>
                  <a:lnTo>
                    <a:pt x="446" y="939"/>
                  </a:lnTo>
                  <a:cubicBezTo>
                    <a:pt x="447" y="940"/>
                    <a:pt x="448" y="942"/>
                    <a:pt x="450" y="944"/>
                  </a:cubicBezTo>
                  <a:cubicBezTo>
                    <a:pt x="452" y="948"/>
                    <a:pt x="453" y="950"/>
                    <a:pt x="454" y="953"/>
                  </a:cubicBezTo>
                  <a:lnTo>
                    <a:pt x="534" y="1360"/>
                  </a:lnTo>
                  <a:cubicBezTo>
                    <a:pt x="538" y="1378"/>
                    <a:pt x="548" y="1387"/>
                    <a:pt x="568" y="1387"/>
                  </a:cubicBezTo>
                  <a:cubicBezTo>
                    <a:pt x="586" y="1387"/>
                    <a:pt x="606" y="1381"/>
                    <a:pt x="626" y="1369"/>
                  </a:cubicBezTo>
                  <a:cubicBezTo>
                    <a:pt x="646" y="1358"/>
                    <a:pt x="663" y="1342"/>
                    <a:pt x="678" y="1323"/>
                  </a:cubicBezTo>
                  <a:cubicBezTo>
                    <a:pt x="693" y="1304"/>
                    <a:pt x="698" y="1284"/>
                    <a:pt x="695" y="1266"/>
                  </a:cubicBezTo>
                  <a:lnTo>
                    <a:pt x="614" y="860"/>
                  </a:lnTo>
                  <a:cubicBezTo>
                    <a:pt x="613" y="854"/>
                    <a:pt x="613" y="849"/>
                    <a:pt x="614" y="841"/>
                  </a:cubicBezTo>
                  <a:lnTo>
                    <a:pt x="807" y="59"/>
                  </a:lnTo>
                  <a:cubicBezTo>
                    <a:pt x="809" y="52"/>
                    <a:pt x="809" y="48"/>
                    <a:pt x="809" y="43"/>
                  </a:cubicBezTo>
                  <a:cubicBezTo>
                    <a:pt x="809" y="39"/>
                    <a:pt x="807" y="36"/>
                    <a:pt x="807" y="32"/>
                  </a:cubicBezTo>
                  <a:cubicBezTo>
                    <a:pt x="805" y="22"/>
                    <a:pt x="800" y="14"/>
                    <a:pt x="792" y="10"/>
                  </a:cubicBezTo>
                  <a:cubicBezTo>
                    <a:pt x="784" y="4"/>
                    <a:pt x="774" y="2"/>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2041;p46">
              <a:extLst>
                <a:ext uri="{FF2B5EF4-FFF2-40B4-BE49-F238E27FC236}">
                  <a16:creationId xmlns:a16="http://schemas.microsoft.com/office/drawing/2014/main" id="{3D1475F9-12DA-63E1-5D2B-8E52FD2ED760}"/>
                </a:ext>
              </a:extLst>
            </p:cNvPr>
            <p:cNvSpPr/>
            <p:nvPr/>
          </p:nvSpPr>
          <p:spPr>
            <a:xfrm>
              <a:off x="8321797" y="4235402"/>
              <a:ext cx="51215" cy="65439"/>
            </a:xfrm>
            <a:custGeom>
              <a:avLst/>
              <a:gdLst/>
              <a:ahLst/>
              <a:cxnLst/>
              <a:rect l="l" t="t" r="r" b="b"/>
              <a:pathLst>
                <a:path w="1019" h="1302" extrusionOk="0">
                  <a:moveTo>
                    <a:pt x="633" y="602"/>
                  </a:moveTo>
                  <a:lnTo>
                    <a:pt x="647" y="669"/>
                  </a:lnTo>
                  <a:cubicBezTo>
                    <a:pt x="650" y="684"/>
                    <a:pt x="649" y="702"/>
                    <a:pt x="645" y="723"/>
                  </a:cubicBezTo>
                  <a:cubicBezTo>
                    <a:pt x="640" y="742"/>
                    <a:pt x="632" y="762"/>
                    <a:pt x="622" y="782"/>
                  </a:cubicBezTo>
                  <a:cubicBezTo>
                    <a:pt x="611" y="803"/>
                    <a:pt x="597" y="821"/>
                    <a:pt x="582" y="839"/>
                  </a:cubicBezTo>
                  <a:cubicBezTo>
                    <a:pt x="566" y="857"/>
                    <a:pt x="548" y="871"/>
                    <a:pt x="528" y="882"/>
                  </a:cubicBezTo>
                  <a:cubicBezTo>
                    <a:pt x="508" y="894"/>
                    <a:pt x="490" y="900"/>
                    <a:pt x="474" y="900"/>
                  </a:cubicBezTo>
                  <a:cubicBezTo>
                    <a:pt x="470" y="900"/>
                    <a:pt x="465" y="899"/>
                    <a:pt x="461" y="898"/>
                  </a:cubicBezTo>
                  <a:cubicBezTo>
                    <a:pt x="442" y="894"/>
                    <a:pt x="430" y="877"/>
                    <a:pt x="424" y="846"/>
                  </a:cubicBezTo>
                  <a:cubicBezTo>
                    <a:pt x="415" y="804"/>
                    <a:pt x="426" y="765"/>
                    <a:pt x="457" y="730"/>
                  </a:cubicBezTo>
                  <a:cubicBezTo>
                    <a:pt x="487" y="697"/>
                    <a:pt x="531" y="663"/>
                    <a:pt x="588" y="629"/>
                  </a:cubicBezTo>
                  <a:lnTo>
                    <a:pt x="633" y="602"/>
                  </a:lnTo>
                  <a:close/>
                  <a:moveTo>
                    <a:pt x="692" y="0"/>
                  </a:moveTo>
                  <a:cubicBezTo>
                    <a:pt x="611" y="0"/>
                    <a:pt x="517" y="31"/>
                    <a:pt x="410" y="93"/>
                  </a:cubicBezTo>
                  <a:cubicBezTo>
                    <a:pt x="324" y="143"/>
                    <a:pt x="252" y="201"/>
                    <a:pt x="194" y="268"/>
                  </a:cubicBezTo>
                  <a:cubicBezTo>
                    <a:pt x="137" y="334"/>
                    <a:pt x="93" y="405"/>
                    <a:pt x="61" y="479"/>
                  </a:cubicBezTo>
                  <a:cubicBezTo>
                    <a:pt x="31" y="554"/>
                    <a:pt x="13" y="631"/>
                    <a:pt x="7" y="712"/>
                  </a:cubicBezTo>
                  <a:cubicBezTo>
                    <a:pt x="1" y="792"/>
                    <a:pt x="6" y="872"/>
                    <a:pt x="22" y="952"/>
                  </a:cubicBezTo>
                  <a:cubicBezTo>
                    <a:pt x="40" y="1045"/>
                    <a:pt x="68" y="1117"/>
                    <a:pt x="105" y="1170"/>
                  </a:cubicBezTo>
                  <a:cubicBezTo>
                    <a:pt x="142" y="1223"/>
                    <a:pt x="186" y="1259"/>
                    <a:pt x="235" y="1279"/>
                  </a:cubicBezTo>
                  <a:cubicBezTo>
                    <a:pt x="269" y="1294"/>
                    <a:pt x="305" y="1301"/>
                    <a:pt x="343" y="1301"/>
                  </a:cubicBezTo>
                  <a:cubicBezTo>
                    <a:pt x="360" y="1301"/>
                    <a:pt x="376" y="1300"/>
                    <a:pt x="394" y="1297"/>
                  </a:cubicBezTo>
                  <a:cubicBezTo>
                    <a:pt x="450" y="1288"/>
                    <a:pt x="507" y="1266"/>
                    <a:pt x="564" y="1234"/>
                  </a:cubicBezTo>
                  <a:cubicBezTo>
                    <a:pt x="590" y="1218"/>
                    <a:pt x="618" y="1199"/>
                    <a:pt x="648" y="1178"/>
                  </a:cubicBezTo>
                  <a:cubicBezTo>
                    <a:pt x="677" y="1155"/>
                    <a:pt x="704" y="1132"/>
                    <a:pt x="730" y="1108"/>
                  </a:cubicBezTo>
                  <a:cubicBezTo>
                    <a:pt x="755" y="1084"/>
                    <a:pt x="775" y="1060"/>
                    <a:pt x="791" y="1038"/>
                  </a:cubicBezTo>
                  <a:cubicBezTo>
                    <a:pt x="807" y="1015"/>
                    <a:pt x="814" y="997"/>
                    <a:pt x="810" y="982"/>
                  </a:cubicBezTo>
                  <a:cubicBezTo>
                    <a:pt x="809" y="974"/>
                    <a:pt x="802" y="965"/>
                    <a:pt x="793" y="957"/>
                  </a:cubicBezTo>
                  <a:cubicBezTo>
                    <a:pt x="789" y="953"/>
                    <a:pt x="783" y="951"/>
                    <a:pt x="778" y="951"/>
                  </a:cubicBezTo>
                  <a:cubicBezTo>
                    <a:pt x="772" y="951"/>
                    <a:pt x="766" y="952"/>
                    <a:pt x="760" y="956"/>
                  </a:cubicBezTo>
                  <a:cubicBezTo>
                    <a:pt x="752" y="960"/>
                    <a:pt x="743" y="968"/>
                    <a:pt x="733" y="978"/>
                  </a:cubicBezTo>
                  <a:cubicBezTo>
                    <a:pt x="724" y="989"/>
                    <a:pt x="711" y="1002"/>
                    <a:pt x="695" y="1018"/>
                  </a:cubicBezTo>
                  <a:cubicBezTo>
                    <a:pt x="681" y="1032"/>
                    <a:pt x="663" y="1049"/>
                    <a:pt x="640" y="1066"/>
                  </a:cubicBezTo>
                  <a:cubicBezTo>
                    <a:pt x="619" y="1084"/>
                    <a:pt x="592" y="1102"/>
                    <a:pt x="561" y="1120"/>
                  </a:cubicBezTo>
                  <a:cubicBezTo>
                    <a:pt x="495" y="1158"/>
                    <a:pt x="436" y="1179"/>
                    <a:pt x="388" y="1181"/>
                  </a:cubicBezTo>
                  <a:cubicBezTo>
                    <a:pt x="383" y="1181"/>
                    <a:pt x="377" y="1181"/>
                    <a:pt x="372" y="1181"/>
                  </a:cubicBezTo>
                  <a:cubicBezTo>
                    <a:pt x="329" y="1181"/>
                    <a:pt x="293" y="1169"/>
                    <a:pt x="262" y="1148"/>
                  </a:cubicBezTo>
                  <a:cubicBezTo>
                    <a:pt x="227" y="1123"/>
                    <a:pt x="199" y="1087"/>
                    <a:pt x="177" y="1042"/>
                  </a:cubicBezTo>
                  <a:cubicBezTo>
                    <a:pt x="156" y="996"/>
                    <a:pt x="140" y="944"/>
                    <a:pt x="129" y="888"/>
                  </a:cubicBezTo>
                  <a:cubicBezTo>
                    <a:pt x="117" y="826"/>
                    <a:pt x="111" y="764"/>
                    <a:pt x="112" y="701"/>
                  </a:cubicBezTo>
                  <a:cubicBezTo>
                    <a:pt x="114" y="638"/>
                    <a:pt x="126" y="577"/>
                    <a:pt x="147" y="517"/>
                  </a:cubicBezTo>
                  <a:cubicBezTo>
                    <a:pt x="170" y="456"/>
                    <a:pt x="203" y="398"/>
                    <a:pt x="248" y="344"/>
                  </a:cubicBezTo>
                  <a:cubicBezTo>
                    <a:pt x="293" y="289"/>
                    <a:pt x="354" y="241"/>
                    <a:pt x="430" y="197"/>
                  </a:cubicBezTo>
                  <a:cubicBezTo>
                    <a:pt x="515" y="146"/>
                    <a:pt x="590" y="121"/>
                    <a:pt x="652" y="121"/>
                  </a:cubicBezTo>
                  <a:cubicBezTo>
                    <a:pt x="686" y="121"/>
                    <a:pt x="716" y="129"/>
                    <a:pt x="743" y="143"/>
                  </a:cubicBezTo>
                  <a:cubicBezTo>
                    <a:pt x="820" y="184"/>
                    <a:pt x="872" y="277"/>
                    <a:pt x="901" y="421"/>
                  </a:cubicBezTo>
                  <a:cubicBezTo>
                    <a:pt x="906" y="443"/>
                    <a:pt x="909" y="468"/>
                    <a:pt x="913" y="496"/>
                  </a:cubicBezTo>
                  <a:cubicBezTo>
                    <a:pt x="916" y="526"/>
                    <a:pt x="917" y="554"/>
                    <a:pt x="915" y="582"/>
                  </a:cubicBezTo>
                  <a:cubicBezTo>
                    <a:pt x="914" y="609"/>
                    <a:pt x="908" y="635"/>
                    <a:pt x="899" y="658"/>
                  </a:cubicBezTo>
                  <a:cubicBezTo>
                    <a:pt x="890" y="681"/>
                    <a:pt x="876" y="699"/>
                    <a:pt x="855" y="710"/>
                  </a:cubicBezTo>
                  <a:cubicBezTo>
                    <a:pt x="845" y="716"/>
                    <a:pt x="835" y="720"/>
                    <a:pt x="826" y="720"/>
                  </a:cubicBezTo>
                  <a:cubicBezTo>
                    <a:pt x="820" y="720"/>
                    <a:pt x="814" y="718"/>
                    <a:pt x="809" y="716"/>
                  </a:cubicBezTo>
                  <a:cubicBezTo>
                    <a:pt x="794" y="710"/>
                    <a:pt x="783" y="694"/>
                    <a:pt x="773" y="670"/>
                  </a:cubicBezTo>
                  <a:lnTo>
                    <a:pt x="720" y="401"/>
                  </a:lnTo>
                  <a:cubicBezTo>
                    <a:pt x="713" y="366"/>
                    <a:pt x="701" y="340"/>
                    <a:pt x="684" y="319"/>
                  </a:cubicBezTo>
                  <a:cubicBezTo>
                    <a:pt x="666" y="301"/>
                    <a:pt x="646" y="288"/>
                    <a:pt x="621" y="283"/>
                  </a:cubicBezTo>
                  <a:cubicBezTo>
                    <a:pt x="610" y="281"/>
                    <a:pt x="599" y="279"/>
                    <a:pt x="586" y="279"/>
                  </a:cubicBezTo>
                  <a:cubicBezTo>
                    <a:pt x="572" y="279"/>
                    <a:pt x="556" y="281"/>
                    <a:pt x="540" y="286"/>
                  </a:cubicBezTo>
                  <a:cubicBezTo>
                    <a:pt x="510" y="292"/>
                    <a:pt x="478" y="306"/>
                    <a:pt x="445" y="325"/>
                  </a:cubicBezTo>
                  <a:cubicBezTo>
                    <a:pt x="421" y="340"/>
                    <a:pt x="397" y="357"/>
                    <a:pt x="373" y="376"/>
                  </a:cubicBezTo>
                  <a:cubicBezTo>
                    <a:pt x="350" y="395"/>
                    <a:pt x="328" y="414"/>
                    <a:pt x="310" y="434"/>
                  </a:cubicBezTo>
                  <a:cubicBezTo>
                    <a:pt x="292" y="453"/>
                    <a:pt x="279" y="474"/>
                    <a:pt x="269" y="492"/>
                  </a:cubicBezTo>
                  <a:cubicBezTo>
                    <a:pt x="260" y="511"/>
                    <a:pt x="256" y="527"/>
                    <a:pt x="258" y="540"/>
                  </a:cubicBezTo>
                  <a:cubicBezTo>
                    <a:pt x="261" y="551"/>
                    <a:pt x="267" y="563"/>
                    <a:pt x="278" y="575"/>
                  </a:cubicBezTo>
                  <a:cubicBezTo>
                    <a:pt x="285" y="582"/>
                    <a:pt x="292" y="586"/>
                    <a:pt x="299" y="586"/>
                  </a:cubicBezTo>
                  <a:cubicBezTo>
                    <a:pt x="303" y="586"/>
                    <a:pt x="308" y="584"/>
                    <a:pt x="313" y="582"/>
                  </a:cubicBezTo>
                  <a:cubicBezTo>
                    <a:pt x="318" y="578"/>
                    <a:pt x="325" y="572"/>
                    <a:pt x="332" y="564"/>
                  </a:cubicBezTo>
                  <a:cubicBezTo>
                    <a:pt x="338" y="555"/>
                    <a:pt x="346" y="545"/>
                    <a:pt x="355" y="533"/>
                  </a:cubicBezTo>
                  <a:cubicBezTo>
                    <a:pt x="365" y="522"/>
                    <a:pt x="378" y="509"/>
                    <a:pt x="392" y="495"/>
                  </a:cubicBezTo>
                  <a:cubicBezTo>
                    <a:pt x="408" y="482"/>
                    <a:pt x="427" y="468"/>
                    <a:pt x="451" y="455"/>
                  </a:cubicBezTo>
                  <a:cubicBezTo>
                    <a:pt x="485" y="434"/>
                    <a:pt x="514" y="424"/>
                    <a:pt x="538" y="424"/>
                  </a:cubicBezTo>
                  <a:cubicBezTo>
                    <a:pt x="575" y="424"/>
                    <a:pt x="598" y="449"/>
                    <a:pt x="608" y="497"/>
                  </a:cubicBezTo>
                  <a:lnTo>
                    <a:pt x="613" y="526"/>
                  </a:lnTo>
                  <a:lnTo>
                    <a:pt x="557" y="558"/>
                  </a:lnTo>
                  <a:cubicBezTo>
                    <a:pt x="513" y="583"/>
                    <a:pt x="472" y="610"/>
                    <a:pt x="438" y="637"/>
                  </a:cubicBezTo>
                  <a:cubicBezTo>
                    <a:pt x="401" y="665"/>
                    <a:pt x="372" y="693"/>
                    <a:pt x="347" y="724"/>
                  </a:cubicBezTo>
                  <a:cubicBezTo>
                    <a:pt x="324" y="753"/>
                    <a:pt x="307" y="785"/>
                    <a:pt x="298" y="818"/>
                  </a:cubicBezTo>
                  <a:cubicBezTo>
                    <a:pt x="288" y="851"/>
                    <a:pt x="287" y="886"/>
                    <a:pt x="295" y="924"/>
                  </a:cubicBezTo>
                  <a:cubicBezTo>
                    <a:pt x="300" y="956"/>
                    <a:pt x="311" y="980"/>
                    <a:pt x="326" y="997"/>
                  </a:cubicBezTo>
                  <a:cubicBezTo>
                    <a:pt x="342" y="1014"/>
                    <a:pt x="360" y="1024"/>
                    <a:pt x="381" y="1029"/>
                  </a:cubicBezTo>
                  <a:cubicBezTo>
                    <a:pt x="389" y="1030"/>
                    <a:pt x="397" y="1031"/>
                    <a:pt x="405" y="1031"/>
                  </a:cubicBezTo>
                  <a:cubicBezTo>
                    <a:pt x="419" y="1031"/>
                    <a:pt x="433" y="1029"/>
                    <a:pt x="449" y="1026"/>
                  </a:cubicBezTo>
                  <a:cubicBezTo>
                    <a:pt x="472" y="1019"/>
                    <a:pt x="497" y="1009"/>
                    <a:pt x="521" y="995"/>
                  </a:cubicBezTo>
                  <a:cubicBezTo>
                    <a:pt x="564" y="970"/>
                    <a:pt x="596" y="940"/>
                    <a:pt x="621" y="906"/>
                  </a:cubicBezTo>
                  <a:cubicBezTo>
                    <a:pt x="646" y="871"/>
                    <a:pt x="668" y="831"/>
                    <a:pt x="689" y="785"/>
                  </a:cubicBezTo>
                  <a:cubicBezTo>
                    <a:pt x="701" y="812"/>
                    <a:pt x="722" y="828"/>
                    <a:pt x="754" y="835"/>
                  </a:cubicBezTo>
                  <a:cubicBezTo>
                    <a:pt x="760" y="836"/>
                    <a:pt x="766" y="837"/>
                    <a:pt x="773" y="837"/>
                  </a:cubicBezTo>
                  <a:cubicBezTo>
                    <a:pt x="800" y="837"/>
                    <a:pt x="831" y="827"/>
                    <a:pt x="865" y="807"/>
                  </a:cubicBezTo>
                  <a:cubicBezTo>
                    <a:pt x="903" y="786"/>
                    <a:pt x="932" y="758"/>
                    <a:pt x="954" y="724"/>
                  </a:cubicBezTo>
                  <a:cubicBezTo>
                    <a:pt x="977" y="689"/>
                    <a:pt x="994" y="652"/>
                    <a:pt x="1004" y="610"/>
                  </a:cubicBezTo>
                  <a:cubicBezTo>
                    <a:pt x="1014" y="568"/>
                    <a:pt x="1019" y="523"/>
                    <a:pt x="1017" y="477"/>
                  </a:cubicBezTo>
                  <a:cubicBezTo>
                    <a:pt x="1017" y="430"/>
                    <a:pt x="1012" y="384"/>
                    <a:pt x="1003" y="336"/>
                  </a:cubicBezTo>
                  <a:cubicBezTo>
                    <a:pt x="969" y="170"/>
                    <a:pt x="901" y="64"/>
                    <a:pt x="799" y="21"/>
                  </a:cubicBezTo>
                  <a:cubicBezTo>
                    <a:pt x="766" y="7"/>
                    <a:pt x="730"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2042;p46">
              <a:extLst>
                <a:ext uri="{FF2B5EF4-FFF2-40B4-BE49-F238E27FC236}">
                  <a16:creationId xmlns:a16="http://schemas.microsoft.com/office/drawing/2014/main" id="{857959EC-3113-4E10-E270-06FFBBEFCA1B}"/>
                </a:ext>
              </a:extLst>
            </p:cNvPr>
            <p:cNvSpPr/>
            <p:nvPr/>
          </p:nvSpPr>
          <p:spPr>
            <a:xfrm>
              <a:off x="7620368" y="4625118"/>
              <a:ext cx="245822" cy="370265"/>
            </a:xfrm>
            <a:custGeom>
              <a:avLst/>
              <a:gdLst/>
              <a:ahLst/>
              <a:cxnLst/>
              <a:rect l="l" t="t" r="r" b="b"/>
              <a:pathLst>
                <a:path w="4891" h="7367" extrusionOk="0">
                  <a:moveTo>
                    <a:pt x="143" y="1"/>
                  </a:moveTo>
                  <a:lnTo>
                    <a:pt x="143" y="1"/>
                  </a:lnTo>
                  <a:cubicBezTo>
                    <a:pt x="0" y="2741"/>
                    <a:pt x="588" y="5238"/>
                    <a:pt x="2462" y="7366"/>
                  </a:cubicBezTo>
                  <a:cubicBezTo>
                    <a:pt x="2479" y="7367"/>
                    <a:pt x="2497" y="7367"/>
                    <a:pt x="2514" y="7367"/>
                  </a:cubicBezTo>
                  <a:cubicBezTo>
                    <a:pt x="2914" y="7367"/>
                    <a:pt x="3254" y="7280"/>
                    <a:pt x="3539" y="7115"/>
                  </a:cubicBezTo>
                  <a:cubicBezTo>
                    <a:pt x="4563" y="6525"/>
                    <a:pt x="4891" y="4927"/>
                    <a:pt x="4780" y="2677"/>
                  </a:cubicBezTo>
                  <a:lnTo>
                    <a:pt x="3978" y="2215"/>
                  </a:lnTo>
                  <a:lnTo>
                    <a:pt x="3978" y="2882"/>
                  </a:lnTo>
                  <a:lnTo>
                    <a:pt x="2970" y="2300"/>
                  </a:lnTo>
                  <a:lnTo>
                    <a:pt x="2970" y="1632"/>
                  </a:lnTo>
                  <a:lnTo>
                    <a:pt x="1953" y="1046"/>
                  </a:lnTo>
                  <a:lnTo>
                    <a:pt x="1953" y="1714"/>
                  </a:lnTo>
                  <a:lnTo>
                    <a:pt x="946" y="1133"/>
                  </a:lnTo>
                  <a:lnTo>
                    <a:pt x="946" y="464"/>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2043;p46">
              <a:extLst>
                <a:ext uri="{FF2B5EF4-FFF2-40B4-BE49-F238E27FC236}">
                  <a16:creationId xmlns:a16="http://schemas.microsoft.com/office/drawing/2014/main" id="{35235E79-7B06-80B7-D904-283DF03F6D9F}"/>
                </a:ext>
              </a:extLst>
            </p:cNvPr>
            <p:cNvSpPr/>
            <p:nvPr/>
          </p:nvSpPr>
          <p:spPr>
            <a:xfrm>
              <a:off x="7585337" y="4625118"/>
              <a:ext cx="212952" cy="382026"/>
            </a:xfrm>
            <a:custGeom>
              <a:avLst/>
              <a:gdLst/>
              <a:ahLst/>
              <a:cxnLst/>
              <a:rect l="l" t="t" r="r" b="b"/>
              <a:pathLst>
                <a:path w="4237" h="7601" extrusionOk="0">
                  <a:moveTo>
                    <a:pt x="840" y="1"/>
                  </a:moveTo>
                  <a:lnTo>
                    <a:pt x="0" y="486"/>
                  </a:lnTo>
                  <a:lnTo>
                    <a:pt x="3404" y="7587"/>
                  </a:lnTo>
                  <a:lnTo>
                    <a:pt x="3396" y="7601"/>
                  </a:lnTo>
                  <a:lnTo>
                    <a:pt x="3396" y="7601"/>
                  </a:lnTo>
                  <a:lnTo>
                    <a:pt x="4236" y="7115"/>
                  </a:lnTo>
                  <a:lnTo>
                    <a:pt x="840" y="1"/>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2044;p46">
              <a:extLst>
                <a:ext uri="{FF2B5EF4-FFF2-40B4-BE49-F238E27FC236}">
                  <a16:creationId xmlns:a16="http://schemas.microsoft.com/office/drawing/2014/main" id="{7D00B6F6-B002-FA9F-304D-60D9A8FFEF67}"/>
                </a:ext>
              </a:extLst>
            </p:cNvPr>
            <p:cNvSpPr/>
            <p:nvPr/>
          </p:nvSpPr>
          <p:spPr>
            <a:xfrm>
              <a:off x="7578150" y="4649545"/>
              <a:ext cx="245822" cy="370265"/>
            </a:xfrm>
            <a:custGeom>
              <a:avLst/>
              <a:gdLst/>
              <a:ahLst/>
              <a:cxnLst/>
              <a:rect l="l" t="t" r="r" b="b"/>
              <a:pathLst>
                <a:path w="4891" h="7367" extrusionOk="0">
                  <a:moveTo>
                    <a:pt x="143" y="0"/>
                  </a:moveTo>
                  <a:lnTo>
                    <a:pt x="143" y="0"/>
                  </a:lnTo>
                  <a:cubicBezTo>
                    <a:pt x="0" y="2739"/>
                    <a:pt x="588" y="5236"/>
                    <a:pt x="2462" y="7366"/>
                  </a:cubicBezTo>
                  <a:cubicBezTo>
                    <a:pt x="2479" y="7366"/>
                    <a:pt x="2497" y="7366"/>
                    <a:pt x="2514" y="7366"/>
                  </a:cubicBezTo>
                  <a:cubicBezTo>
                    <a:pt x="2914" y="7366"/>
                    <a:pt x="3255" y="7280"/>
                    <a:pt x="3539" y="7115"/>
                  </a:cubicBezTo>
                  <a:cubicBezTo>
                    <a:pt x="4563" y="6523"/>
                    <a:pt x="4891" y="4926"/>
                    <a:pt x="4780" y="2677"/>
                  </a:cubicBezTo>
                  <a:lnTo>
                    <a:pt x="3977" y="2213"/>
                  </a:lnTo>
                  <a:lnTo>
                    <a:pt x="3977" y="2881"/>
                  </a:lnTo>
                  <a:lnTo>
                    <a:pt x="2970" y="2300"/>
                  </a:lnTo>
                  <a:lnTo>
                    <a:pt x="2970" y="1632"/>
                  </a:lnTo>
                  <a:lnTo>
                    <a:pt x="1953" y="1045"/>
                  </a:lnTo>
                  <a:lnTo>
                    <a:pt x="1953" y="1713"/>
                  </a:lnTo>
                  <a:lnTo>
                    <a:pt x="946" y="1131"/>
                  </a:lnTo>
                  <a:lnTo>
                    <a:pt x="946" y="463"/>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2045;p46">
              <a:extLst>
                <a:ext uri="{FF2B5EF4-FFF2-40B4-BE49-F238E27FC236}">
                  <a16:creationId xmlns:a16="http://schemas.microsoft.com/office/drawing/2014/main" id="{B7B52327-348C-24BD-874F-E96107722554}"/>
                </a:ext>
              </a:extLst>
            </p:cNvPr>
            <p:cNvSpPr/>
            <p:nvPr/>
          </p:nvSpPr>
          <p:spPr>
            <a:xfrm>
              <a:off x="7608306" y="4722975"/>
              <a:ext cx="188023" cy="273414"/>
            </a:xfrm>
            <a:custGeom>
              <a:avLst/>
              <a:gdLst/>
              <a:ahLst/>
              <a:cxnLst/>
              <a:rect l="l" t="t" r="r" b="b"/>
              <a:pathLst>
                <a:path w="3741" h="5440" extrusionOk="0">
                  <a:moveTo>
                    <a:pt x="0" y="1"/>
                  </a:moveTo>
                  <a:lnTo>
                    <a:pt x="0" y="1"/>
                  </a:lnTo>
                  <a:cubicBezTo>
                    <a:pt x="87" y="1584"/>
                    <a:pt x="478" y="2960"/>
                    <a:pt x="1181" y="4178"/>
                  </a:cubicBezTo>
                  <a:cubicBezTo>
                    <a:pt x="1434" y="4616"/>
                    <a:pt x="1731" y="5040"/>
                    <a:pt x="2068" y="5440"/>
                  </a:cubicBezTo>
                  <a:cubicBezTo>
                    <a:pt x="2314" y="5423"/>
                    <a:pt x="2526" y="5362"/>
                    <a:pt x="2710" y="5255"/>
                  </a:cubicBezTo>
                  <a:cubicBezTo>
                    <a:pt x="2738" y="5239"/>
                    <a:pt x="2764" y="5222"/>
                    <a:pt x="2790" y="5203"/>
                  </a:cubicBezTo>
                  <a:cubicBezTo>
                    <a:pt x="3403" y="4784"/>
                    <a:pt x="3721" y="3763"/>
                    <a:pt x="3740" y="2161"/>
                  </a:cubicBezTo>
                  <a:lnTo>
                    <a:pt x="185" y="10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2046;p46">
              <a:extLst>
                <a:ext uri="{FF2B5EF4-FFF2-40B4-BE49-F238E27FC236}">
                  <a16:creationId xmlns:a16="http://schemas.microsoft.com/office/drawing/2014/main" id="{C0C9DCEE-E3A3-61E2-440D-8A4A39C74FEB}"/>
                </a:ext>
              </a:extLst>
            </p:cNvPr>
            <p:cNvSpPr/>
            <p:nvPr/>
          </p:nvSpPr>
          <p:spPr>
            <a:xfrm>
              <a:off x="7617604" y="4728302"/>
              <a:ext cx="178725" cy="263161"/>
            </a:xfrm>
            <a:custGeom>
              <a:avLst/>
              <a:gdLst/>
              <a:ahLst/>
              <a:cxnLst/>
              <a:rect l="l" t="t" r="r" b="b"/>
              <a:pathLst>
                <a:path w="3556" h="5236" extrusionOk="0">
                  <a:moveTo>
                    <a:pt x="0" y="1"/>
                  </a:moveTo>
                  <a:lnTo>
                    <a:pt x="0" y="1"/>
                  </a:lnTo>
                  <a:cubicBezTo>
                    <a:pt x="107" y="1498"/>
                    <a:pt x="493" y="2809"/>
                    <a:pt x="1167" y="3974"/>
                  </a:cubicBezTo>
                  <a:cubicBezTo>
                    <a:pt x="1419" y="4413"/>
                    <a:pt x="1717" y="4835"/>
                    <a:pt x="2054" y="5236"/>
                  </a:cubicBezTo>
                  <a:cubicBezTo>
                    <a:pt x="2261" y="5221"/>
                    <a:pt x="2444" y="5175"/>
                    <a:pt x="2606" y="5097"/>
                  </a:cubicBezTo>
                  <a:cubicBezTo>
                    <a:pt x="3218" y="4678"/>
                    <a:pt x="3537" y="3657"/>
                    <a:pt x="3555" y="205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2047;p46">
              <a:extLst>
                <a:ext uri="{FF2B5EF4-FFF2-40B4-BE49-F238E27FC236}">
                  <a16:creationId xmlns:a16="http://schemas.microsoft.com/office/drawing/2014/main" id="{795DA9E1-42C0-C7A1-34B3-C56A799C3AAF}"/>
                </a:ext>
              </a:extLst>
            </p:cNvPr>
            <p:cNvSpPr/>
            <p:nvPr/>
          </p:nvSpPr>
          <p:spPr>
            <a:xfrm>
              <a:off x="7778034" y="4736344"/>
              <a:ext cx="82627" cy="47747"/>
            </a:xfrm>
            <a:custGeom>
              <a:avLst/>
              <a:gdLst/>
              <a:ahLst/>
              <a:cxnLst/>
              <a:rect l="l" t="t" r="r" b="b"/>
              <a:pathLst>
                <a:path w="1644" h="950" extrusionOk="0">
                  <a:moveTo>
                    <a:pt x="841" y="1"/>
                  </a:moveTo>
                  <a:lnTo>
                    <a:pt x="0" y="486"/>
                  </a:lnTo>
                  <a:lnTo>
                    <a:pt x="803" y="950"/>
                  </a:lnTo>
                  <a:lnTo>
                    <a:pt x="1643" y="464"/>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2048;p46">
              <a:extLst>
                <a:ext uri="{FF2B5EF4-FFF2-40B4-BE49-F238E27FC236}">
                  <a16:creationId xmlns:a16="http://schemas.microsoft.com/office/drawing/2014/main" id="{E1B9661B-E29E-9CB4-AB34-12FE37ECD162}"/>
                </a:ext>
              </a:extLst>
            </p:cNvPr>
            <p:cNvSpPr/>
            <p:nvPr/>
          </p:nvSpPr>
          <p:spPr>
            <a:xfrm>
              <a:off x="7585337" y="4625118"/>
              <a:ext cx="82627" cy="47697"/>
            </a:xfrm>
            <a:custGeom>
              <a:avLst/>
              <a:gdLst/>
              <a:ahLst/>
              <a:cxnLst/>
              <a:rect l="l" t="t" r="r" b="b"/>
              <a:pathLst>
                <a:path w="1644" h="949" extrusionOk="0">
                  <a:moveTo>
                    <a:pt x="840" y="1"/>
                  </a:moveTo>
                  <a:lnTo>
                    <a:pt x="0" y="486"/>
                  </a:lnTo>
                  <a:lnTo>
                    <a:pt x="803" y="949"/>
                  </a:lnTo>
                  <a:lnTo>
                    <a:pt x="1643" y="464"/>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2049;p46">
              <a:extLst>
                <a:ext uri="{FF2B5EF4-FFF2-40B4-BE49-F238E27FC236}">
                  <a16:creationId xmlns:a16="http://schemas.microsoft.com/office/drawing/2014/main" id="{2A7867FE-D6F7-10E3-AA92-BAB5E1F806FB}"/>
                </a:ext>
              </a:extLst>
            </p:cNvPr>
            <p:cNvSpPr/>
            <p:nvPr/>
          </p:nvSpPr>
          <p:spPr>
            <a:xfrm>
              <a:off x="7676258" y="4677640"/>
              <a:ext cx="93383" cy="53929"/>
            </a:xfrm>
            <a:custGeom>
              <a:avLst/>
              <a:gdLst/>
              <a:ahLst/>
              <a:cxnLst/>
              <a:rect l="l" t="t" r="r" b="b"/>
              <a:pathLst>
                <a:path w="1858" h="1073" extrusionOk="0">
                  <a:moveTo>
                    <a:pt x="841" y="1"/>
                  </a:moveTo>
                  <a:lnTo>
                    <a:pt x="1" y="486"/>
                  </a:lnTo>
                  <a:lnTo>
                    <a:pt x="1018" y="1073"/>
                  </a:lnTo>
                  <a:lnTo>
                    <a:pt x="1858" y="587"/>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2050;p46">
              <a:extLst>
                <a:ext uri="{FF2B5EF4-FFF2-40B4-BE49-F238E27FC236}">
                  <a16:creationId xmlns:a16="http://schemas.microsoft.com/office/drawing/2014/main" id="{D5A0B863-1C93-DF46-5DF7-3E78FE2E9098}"/>
                </a:ext>
              </a:extLst>
            </p:cNvPr>
            <p:cNvSpPr/>
            <p:nvPr/>
          </p:nvSpPr>
          <p:spPr>
            <a:xfrm>
              <a:off x="7625696" y="4648389"/>
              <a:ext cx="42269" cy="58000"/>
            </a:xfrm>
            <a:custGeom>
              <a:avLst/>
              <a:gdLst/>
              <a:ahLst/>
              <a:cxnLst/>
              <a:rect l="l" t="t" r="r" b="b"/>
              <a:pathLst>
                <a:path w="841" h="1154" extrusionOk="0">
                  <a:moveTo>
                    <a:pt x="840" y="1"/>
                  </a:moveTo>
                  <a:lnTo>
                    <a:pt x="0" y="486"/>
                  </a:lnTo>
                  <a:lnTo>
                    <a:pt x="0" y="1154"/>
                  </a:lnTo>
                  <a:lnTo>
                    <a:pt x="840" y="670"/>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2051;p46">
              <a:extLst>
                <a:ext uri="{FF2B5EF4-FFF2-40B4-BE49-F238E27FC236}">
                  <a16:creationId xmlns:a16="http://schemas.microsoft.com/office/drawing/2014/main" id="{C2C443F0-2CB5-27EA-B52A-F0DA719C0D17}"/>
                </a:ext>
              </a:extLst>
            </p:cNvPr>
            <p:cNvSpPr/>
            <p:nvPr/>
          </p:nvSpPr>
          <p:spPr>
            <a:xfrm>
              <a:off x="7727372" y="4707143"/>
              <a:ext cx="42269" cy="58000"/>
            </a:xfrm>
            <a:custGeom>
              <a:avLst/>
              <a:gdLst/>
              <a:ahLst/>
              <a:cxnLst/>
              <a:rect l="l" t="t" r="r" b="b"/>
              <a:pathLst>
                <a:path w="841" h="1154" extrusionOk="0">
                  <a:moveTo>
                    <a:pt x="841" y="0"/>
                  </a:moveTo>
                  <a:lnTo>
                    <a:pt x="1" y="486"/>
                  </a:lnTo>
                  <a:lnTo>
                    <a:pt x="1" y="1154"/>
                  </a:lnTo>
                  <a:lnTo>
                    <a:pt x="841" y="668"/>
                  </a:lnTo>
                  <a:lnTo>
                    <a:pt x="8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2052;p46">
              <a:extLst>
                <a:ext uri="{FF2B5EF4-FFF2-40B4-BE49-F238E27FC236}">
                  <a16:creationId xmlns:a16="http://schemas.microsoft.com/office/drawing/2014/main" id="{E9C10F95-D5D9-C76A-3E81-A44E03DCD915}"/>
                </a:ext>
              </a:extLst>
            </p:cNvPr>
            <p:cNvSpPr/>
            <p:nvPr/>
          </p:nvSpPr>
          <p:spPr>
            <a:xfrm>
              <a:off x="8769111" y="3602830"/>
              <a:ext cx="175508" cy="226069"/>
            </a:xfrm>
            <a:custGeom>
              <a:avLst/>
              <a:gdLst/>
              <a:ahLst/>
              <a:cxnLst/>
              <a:rect l="l" t="t" r="r" b="b"/>
              <a:pathLst>
                <a:path w="3492" h="4498" extrusionOk="0">
                  <a:moveTo>
                    <a:pt x="2344" y="1"/>
                  </a:moveTo>
                  <a:cubicBezTo>
                    <a:pt x="2127" y="1"/>
                    <a:pt x="1881" y="72"/>
                    <a:pt x="1621" y="222"/>
                  </a:cubicBezTo>
                  <a:cubicBezTo>
                    <a:pt x="726" y="738"/>
                    <a:pt x="1" y="1995"/>
                    <a:pt x="1" y="3029"/>
                  </a:cubicBezTo>
                  <a:cubicBezTo>
                    <a:pt x="1" y="3546"/>
                    <a:pt x="182" y="3909"/>
                    <a:pt x="475" y="4078"/>
                  </a:cubicBezTo>
                  <a:lnTo>
                    <a:pt x="1200" y="4497"/>
                  </a:lnTo>
                  <a:lnTo>
                    <a:pt x="3492" y="527"/>
                  </a:lnTo>
                  <a:lnTo>
                    <a:pt x="2768" y="109"/>
                  </a:lnTo>
                  <a:cubicBezTo>
                    <a:pt x="2644" y="38"/>
                    <a:pt x="2502" y="1"/>
                    <a:pt x="2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2053;p46">
              <a:extLst>
                <a:ext uri="{FF2B5EF4-FFF2-40B4-BE49-F238E27FC236}">
                  <a16:creationId xmlns:a16="http://schemas.microsoft.com/office/drawing/2014/main" id="{CE9DBC33-6B10-6FA9-39D3-EF3B3EF018B4}"/>
                </a:ext>
              </a:extLst>
            </p:cNvPr>
            <p:cNvSpPr/>
            <p:nvPr/>
          </p:nvSpPr>
          <p:spPr>
            <a:xfrm>
              <a:off x="8797407" y="3623939"/>
              <a:ext cx="178926" cy="210439"/>
            </a:xfrm>
            <a:custGeom>
              <a:avLst/>
              <a:gdLst/>
              <a:ahLst/>
              <a:cxnLst/>
              <a:rect l="l" t="t" r="r" b="b"/>
              <a:pathLst>
                <a:path w="3560" h="4187" extrusionOk="0">
                  <a:moveTo>
                    <a:pt x="2504" y="1"/>
                  </a:moveTo>
                  <a:cubicBezTo>
                    <a:pt x="1897" y="1"/>
                    <a:pt x="1140" y="555"/>
                    <a:pt x="634" y="1432"/>
                  </a:cubicBezTo>
                  <a:cubicBezTo>
                    <a:pt x="1" y="2528"/>
                    <a:pt x="1" y="3712"/>
                    <a:pt x="634" y="4078"/>
                  </a:cubicBezTo>
                  <a:cubicBezTo>
                    <a:pt x="760" y="4151"/>
                    <a:pt x="903" y="4186"/>
                    <a:pt x="1055" y="4186"/>
                  </a:cubicBezTo>
                  <a:cubicBezTo>
                    <a:pt x="1661" y="4186"/>
                    <a:pt x="2419" y="3632"/>
                    <a:pt x="2926" y="2755"/>
                  </a:cubicBezTo>
                  <a:cubicBezTo>
                    <a:pt x="3559" y="1658"/>
                    <a:pt x="3559" y="474"/>
                    <a:pt x="2925" y="109"/>
                  </a:cubicBezTo>
                  <a:cubicBezTo>
                    <a:pt x="2798" y="36"/>
                    <a:pt x="2656" y="1"/>
                    <a:pt x="2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2054;p46">
              <a:extLst>
                <a:ext uri="{FF2B5EF4-FFF2-40B4-BE49-F238E27FC236}">
                  <a16:creationId xmlns:a16="http://schemas.microsoft.com/office/drawing/2014/main" id="{2C2A9956-F090-8147-75D9-A68B918EA195}"/>
                </a:ext>
              </a:extLst>
            </p:cNvPr>
            <p:cNvSpPr/>
            <p:nvPr/>
          </p:nvSpPr>
          <p:spPr>
            <a:xfrm>
              <a:off x="8848019" y="3667515"/>
              <a:ext cx="86598" cy="128113"/>
            </a:xfrm>
            <a:custGeom>
              <a:avLst/>
              <a:gdLst/>
              <a:ahLst/>
              <a:cxnLst/>
              <a:rect l="l" t="t" r="r" b="b"/>
              <a:pathLst>
                <a:path w="1723" h="2549" extrusionOk="0">
                  <a:moveTo>
                    <a:pt x="1346" y="1"/>
                  </a:moveTo>
                  <a:lnTo>
                    <a:pt x="862" y="839"/>
                  </a:lnTo>
                  <a:lnTo>
                    <a:pt x="378" y="559"/>
                  </a:lnTo>
                  <a:lnTo>
                    <a:pt x="1" y="1213"/>
                  </a:lnTo>
                  <a:lnTo>
                    <a:pt x="485" y="1492"/>
                  </a:lnTo>
                  <a:lnTo>
                    <a:pt x="1" y="2331"/>
                  </a:lnTo>
                  <a:lnTo>
                    <a:pt x="378" y="2548"/>
                  </a:lnTo>
                  <a:lnTo>
                    <a:pt x="862" y="1710"/>
                  </a:lnTo>
                  <a:lnTo>
                    <a:pt x="1346" y="1990"/>
                  </a:lnTo>
                  <a:lnTo>
                    <a:pt x="1722" y="1336"/>
                  </a:lnTo>
                  <a:lnTo>
                    <a:pt x="1238" y="1057"/>
                  </a:lnTo>
                  <a:lnTo>
                    <a:pt x="1722" y="218"/>
                  </a:lnTo>
                  <a:lnTo>
                    <a:pt x="1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2055;p46">
              <a:extLst>
                <a:ext uri="{FF2B5EF4-FFF2-40B4-BE49-F238E27FC236}">
                  <a16:creationId xmlns:a16="http://schemas.microsoft.com/office/drawing/2014/main" id="{D68A78D6-06E7-D566-AA3F-5E6EA0476AD6}"/>
                </a:ext>
              </a:extLst>
            </p:cNvPr>
            <p:cNvSpPr/>
            <p:nvPr/>
          </p:nvSpPr>
          <p:spPr>
            <a:xfrm>
              <a:off x="8578977" y="3750494"/>
              <a:ext cx="175508" cy="226069"/>
            </a:xfrm>
            <a:custGeom>
              <a:avLst/>
              <a:gdLst/>
              <a:ahLst/>
              <a:cxnLst/>
              <a:rect l="l" t="t" r="r" b="b"/>
              <a:pathLst>
                <a:path w="3492" h="4498" extrusionOk="0">
                  <a:moveTo>
                    <a:pt x="2344" y="1"/>
                  </a:moveTo>
                  <a:cubicBezTo>
                    <a:pt x="2126" y="1"/>
                    <a:pt x="1881" y="72"/>
                    <a:pt x="1621" y="223"/>
                  </a:cubicBezTo>
                  <a:cubicBezTo>
                    <a:pt x="726" y="739"/>
                    <a:pt x="0" y="1996"/>
                    <a:pt x="0" y="3029"/>
                  </a:cubicBezTo>
                  <a:cubicBezTo>
                    <a:pt x="0" y="3546"/>
                    <a:pt x="182" y="3909"/>
                    <a:pt x="474" y="4078"/>
                  </a:cubicBezTo>
                  <a:lnTo>
                    <a:pt x="1200" y="4497"/>
                  </a:lnTo>
                  <a:lnTo>
                    <a:pt x="3491" y="527"/>
                  </a:lnTo>
                  <a:lnTo>
                    <a:pt x="2766" y="109"/>
                  </a:lnTo>
                  <a:cubicBezTo>
                    <a:pt x="2643" y="38"/>
                    <a:pt x="2501" y="1"/>
                    <a:pt x="23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2056;p46">
              <a:extLst>
                <a:ext uri="{FF2B5EF4-FFF2-40B4-BE49-F238E27FC236}">
                  <a16:creationId xmlns:a16="http://schemas.microsoft.com/office/drawing/2014/main" id="{13D768C9-417C-776E-8E06-ECFA8E2847CC}"/>
                </a:ext>
              </a:extLst>
            </p:cNvPr>
            <p:cNvSpPr/>
            <p:nvPr/>
          </p:nvSpPr>
          <p:spPr>
            <a:xfrm>
              <a:off x="8615365" y="3771503"/>
              <a:ext cx="162993" cy="210439"/>
            </a:xfrm>
            <a:custGeom>
              <a:avLst/>
              <a:gdLst/>
              <a:ahLst/>
              <a:cxnLst/>
              <a:rect l="l" t="t" r="r" b="b"/>
              <a:pathLst>
                <a:path w="3243" h="4187" extrusionOk="0">
                  <a:moveTo>
                    <a:pt x="2345" y="1"/>
                  </a:moveTo>
                  <a:cubicBezTo>
                    <a:pt x="2127" y="1"/>
                    <a:pt x="1881" y="72"/>
                    <a:pt x="1621" y="222"/>
                  </a:cubicBezTo>
                  <a:cubicBezTo>
                    <a:pt x="726" y="739"/>
                    <a:pt x="0" y="1996"/>
                    <a:pt x="0" y="3030"/>
                  </a:cubicBezTo>
                  <a:cubicBezTo>
                    <a:pt x="0" y="3763"/>
                    <a:pt x="366" y="4187"/>
                    <a:pt x="897" y="4187"/>
                  </a:cubicBezTo>
                  <a:cubicBezTo>
                    <a:pt x="1115" y="4187"/>
                    <a:pt x="1361" y="4116"/>
                    <a:pt x="1621" y="3965"/>
                  </a:cubicBezTo>
                  <a:cubicBezTo>
                    <a:pt x="2516" y="3448"/>
                    <a:pt x="3242" y="2192"/>
                    <a:pt x="3242" y="1158"/>
                  </a:cubicBezTo>
                  <a:cubicBezTo>
                    <a:pt x="3242" y="425"/>
                    <a:pt x="2877" y="1"/>
                    <a:pt x="2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2057;p46">
              <a:extLst>
                <a:ext uri="{FF2B5EF4-FFF2-40B4-BE49-F238E27FC236}">
                  <a16:creationId xmlns:a16="http://schemas.microsoft.com/office/drawing/2014/main" id="{D1E2C6BA-CA70-2B50-2F69-9E4C61EE7185}"/>
                </a:ext>
              </a:extLst>
            </p:cNvPr>
            <p:cNvSpPr/>
            <p:nvPr/>
          </p:nvSpPr>
          <p:spPr>
            <a:xfrm>
              <a:off x="8654568" y="3797286"/>
              <a:ext cx="96399" cy="152991"/>
            </a:xfrm>
            <a:custGeom>
              <a:avLst/>
              <a:gdLst/>
              <a:ahLst/>
              <a:cxnLst/>
              <a:rect l="l" t="t" r="r" b="b"/>
              <a:pathLst>
                <a:path w="1918" h="3044" extrusionOk="0">
                  <a:moveTo>
                    <a:pt x="1917" y="1"/>
                  </a:moveTo>
                  <a:lnTo>
                    <a:pt x="1360" y="323"/>
                  </a:lnTo>
                  <a:lnTo>
                    <a:pt x="842" y="2111"/>
                  </a:lnTo>
                  <a:lnTo>
                    <a:pt x="557" y="1460"/>
                  </a:lnTo>
                  <a:lnTo>
                    <a:pt x="1" y="1781"/>
                  </a:lnTo>
                  <a:lnTo>
                    <a:pt x="550" y="3044"/>
                  </a:lnTo>
                  <a:lnTo>
                    <a:pt x="575" y="3029"/>
                  </a:lnTo>
                  <a:lnTo>
                    <a:pt x="1108" y="2722"/>
                  </a:lnTo>
                  <a:lnTo>
                    <a:pt x="1132" y="2707"/>
                  </a:lnTo>
                  <a:lnTo>
                    <a:pt x="1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Giám sát</a:t>
            </a:r>
            <a:endParaRPr dirty="0">
              <a:solidFill>
                <a:schemeClr val="lt2"/>
              </a:solidFill>
            </a:endParaRPr>
          </a:p>
        </p:txBody>
      </p:sp>
      <p:sp>
        <p:nvSpPr>
          <p:cNvPr id="4" name="Subtitle 6">
            <a:extLst>
              <a:ext uri="{FF2B5EF4-FFF2-40B4-BE49-F238E27FC236}">
                <a16:creationId xmlns:a16="http://schemas.microsoft.com/office/drawing/2014/main" id="{AC4AB89D-EF0A-8A5C-A476-8A68F945229D}"/>
              </a:ext>
            </a:extLst>
          </p:cNvPr>
          <p:cNvSpPr txBox="1">
            <a:spLocks/>
          </p:cNvSpPr>
          <p:nvPr/>
        </p:nvSpPr>
        <p:spPr>
          <a:xfrm>
            <a:off x="854926" y="1233760"/>
            <a:ext cx="7265277" cy="295697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indent="457200" algn="just">
              <a:lnSpc>
                <a:spcPct val="150000"/>
              </a:lnSpc>
              <a:spcBef>
                <a:spcPts val="600"/>
              </a:spcBef>
              <a:spcAft>
                <a:spcPts val="600"/>
              </a:spcAft>
              <a:buClr>
                <a:schemeClr val="accent1"/>
              </a:buClr>
              <a:buSzPts val="1400"/>
              <a:buFont typeface="Nunito"/>
              <a:buChar char="■"/>
            </a:pPr>
            <a:r>
              <a:rPr lang="vi-VN" dirty="0">
                <a:solidFill>
                  <a:srgbClr val="262626"/>
                </a:solidFill>
                <a:latin typeface="Nunito" pitchFamily="2" charset="0"/>
                <a:ea typeface="Calibri" panose="020F0502020204030204" pitchFamily="34" charset="0"/>
                <a:cs typeface="Times New Roman" panose="02020603050405020304" pitchFamily="18" charset="0"/>
              </a:rPr>
              <a:t>Giám sát máy chủ: Chủ động theo dõi và hiểu biết sâu hơn về hiệu suất, cấu hình, truy cập và lỗi phát sinh trên các máy chủ. </a:t>
            </a:r>
            <a:endParaRPr lang="en-US" dirty="0">
              <a:solidFill>
                <a:srgbClr val="262626"/>
              </a:solidFill>
              <a:latin typeface="Nunito" pitchFamily="2" charset="0"/>
              <a:ea typeface="Calibri" panose="020F0502020204030204" pitchFamily="34" charset="0"/>
              <a:cs typeface="Times New Roman" panose="02020603050405020304" pitchFamily="18" charset="0"/>
            </a:endParaRPr>
          </a:p>
          <a:p>
            <a:pPr marL="228600" indent="457200" algn="just">
              <a:lnSpc>
                <a:spcPct val="150000"/>
              </a:lnSpc>
              <a:spcBef>
                <a:spcPts val="600"/>
              </a:spcBef>
              <a:spcAft>
                <a:spcPts val="600"/>
              </a:spcAft>
              <a:buClr>
                <a:schemeClr val="accent1"/>
              </a:buClr>
              <a:buSzPts val="1400"/>
              <a:buFont typeface="Nunito"/>
              <a:buChar char="■"/>
            </a:pPr>
            <a:r>
              <a:rPr lang="vi-VN" dirty="0">
                <a:solidFill>
                  <a:srgbClr val="262626"/>
                </a:solidFill>
                <a:latin typeface="Nunito" pitchFamily="2" charset="0"/>
                <a:ea typeface="Calibri" panose="020F0502020204030204" pitchFamily="34" charset="0"/>
                <a:cs typeface="Times New Roman" panose="02020603050405020304" pitchFamily="18" charset="0"/>
              </a:rPr>
              <a:t>Giám sát hệ thống lưu trữ: Tương quan </a:t>
            </a:r>
            <a:r>
              <a:rPr lang="vi-VN" dirty="0" err="1">
                <a:solidFill>
                  <a:srgbClr val="262626"/>
                </a:solidFill>
                <a:latin typeface="Nunito" pitchFamily="2" charset="0"/>
                <a:ea typeface="Calibri" panose="020F0502020204030204" pitchFamily="34" charset="0"/>
                <a:cs typeface="Times New Roman" panose="02020603050405020304" pitchFamily="18" charset="0"/>
              </a:rPr>
              <a:t>log</a:t>
            </a:r>
            <a:r>
              <a:rPr lang="vi-VN" dirty="0">
                <a:solidFill>
                  <a:srgbClr val="262626"/>
                </a:solidFill>
                <a:latin typeface="Nunito" pitchFamily="2" charset="0"/>
                <a:ea typeface="Calibri" panose="020F0502020204030204" pitchFamily="34" charset="0"/>
                <a:cs typeface="Times New Roman" panose="02020603050405020304" pitchFamily="18" charset="0"/>
              </a:rPr>
              <a:t>, số liệu hiệu suất và các sự kiện từ hệ thống lưu trữ với máy chủ, mạng và dữ liệu từ các ứng dụng để giải quyết vấn đề và tăng sự hài lòng của khách hàng. </a:t>
            </a:r>
            <a:endParaRPr lang="en-US" dirty="0">
              <a:solidFill>
                <a:srgbClr val="262626"/>
              </a:solidFill>
              <a:latin typeface="Nunito" pitchFamily="2" charset="0"/>
              <a:ea typeface="Calibri" panose="020F0502020204030204" pitchFamily="34" charset="0"/>
              <a:cs typeface="Times New Roman" panose="02020603050405020304" pitchFamily="18" charset="0"/>
            </a:endParaRPr>
          </a:p>
          <a:p>
            <a:pPr marL="228600" indent="457200" algn="just">
              <a:lnSpc>
                <a:spcPct val="150000"/>
              </a:lnSpc>
              <a:spcBef>
                <a:spcPts val="600"/>
              </a:spcBef>
              <a:spcAft>
                <a:spcPts val="600"/>
              </a:spcAft>
              <a:buClr>
                <a:schemeClr val="accent1"/>
              </a:buClr>
              <a:buSzPts val="1400"/>
              <a:buFont typeface="Nunito"/>
              <a:buChar char="■"/>
            </a:pPr>
            <a:r>
              <a:rPr lang="vi-VN" dirty="0">
                <a:solidFill>
                  <a:srgbClr val="262626"/>
                </a:solidFill>
                <a:latin typeface="Nunito" pitchFamily="2" charset="0"/>
                <a:ea typeface="Calibri" panose="020F0502020204030204" pitchFamily="34" charset="0"/>
                <a:cs typeface="Times New Roman" panose="02020603050405020304" pitchFamily="18" charset="0"/>
              </a:rPr>
              <a:t>Giám sát hệ thống mạng: </a:t>
            </a:r>
            <a:r>
              <a:rPr lang="vi-VN" dirty="0" err="1">
                <a:solidFill>
                  <a:srgbClr val="262626"/>
                </a:solidFill>
                <a:latin typeface="Nunito" pitchFamily="2" charset="0"/>
                <a:ea typeface="Calibri" panose="020F0502020204030204" pitchFamily="34" charset="0"/>
                <a:cs typeface="Times New Roman" panose="02020603050405020304" pitchFamily="18" charset="0"/>
              </a:rPr>
              <a:t>Splunk</a:t>
            </a:r>
            <a:r>
              <a:rPr lang="vi-VN" dirty="0">
                <a:solidFill>
                  <a:srgbClr val="262626"/>
                </a:solidFill>
                <a:latin typeface="Nunito" pitchFamily="2" charset="0"/>
                <a:ea typeface="Calibri" panose="020F0502020204030204" pitchFamily="34" charset="0"/>
                <a:cs typeface="Times New Roman" panose="02020603050405020304" pitchFamily="18" charset="0"/>
              </a:rPr>
              <a:t> cho phép giám sát và theo dõi dữ liệu mạng từ các thiết bị khác nhau như </a:t>
            </a:r>
            <a:r>
              <a:rPr lang="vi-VN" dirty="0" err="1">
                <a:solidFill>
                  <a:srgbClr val="262626"/>
                </a:solidFill>
                <a:latin typeface="Nunito" pitchFamily="2" charset="0"/>
                <a:ea typeface="Calibri" panose="020F0502020204030204" pitchFamily="34" charset="0"/>
                <a:cs typeface="Times New Roman" panose="02020603050405020304" pitchFamily="18" charset="0"/>
              </a:rPr>
              <a:t>switch</a:t>
            </a:r>
            <a:r>
              <a:rPr lang="vi-VN" dirty="0">
                <a:solidFill>
                  <a:srgbClr val="262626"/>
                </a:solidFill>
                <a:latin typeface="Nunito" pitchFamily="2" charset="0"/>
                <a:ea typeface="Calibri" panose="020F0502020204030204" pitchFamily="34" charset="0"/>
                <a:cs typeface="Times New Roman" panose="02020603050405020304" pitchFamily="18" charset="0"/>
              </a:rPr>
              <a:t>, </a:t>
            </a:r>
            <a:r>
              <a:rPr lang="vi-VN" dirty="0" err="1">
                <a:solidFill>
                  <a:srgbClr val="262626"/>
                </a:solidFill>
                <a:latin typeface="Nunito" pitchFamily="2" charset="0"/>
                <a:ea typeface="Calibri" panose="020F0502020204030204" pitchFamily="34" charset="0"/>
                <a:cs typeface="Times New Roman" panose="02020603050405020304" pitchFamily="18" charset="0"/>
              </a:rPr>
              <a:t>router</a:t>
            </a:r>
            <a:r>
              <a:rPr lang="vi-VN" dirty="0">
                <a:solidFill>
                  <a:srgbClr val="262626"/>
                </a:solidFill>
                <a:latin typeface="Nunito" pitchFamily="2" charset="0"/>
                <a:ea typeface="Calibri" panose="020F0502020204030204" pitchFamily="34" charset="0"/>
                <a:cs typeface="Times New Roman" panose="02020603050405020304" pitchFamily="18" charset="0"/>
              </a:rPr>
              <a:t>, </a:t>
            </a:r>
            <a:r>
              <a:rPr lang="vi-VN" dirty="0" err="1">
                <a:solidFill>
                  <a:srgbClr val="262626"/>
                </a:solidFill>
                <a:latin typeface="Nunito" pitchFamily="2" charset="0"/>
                <a:ea typeface="Calibri" panose="020F0502020204030204" pitchFamily="34" charset="0"/>
                <a:cs typeface="Times New Roman" panose="02020603050405020304" pitchFamily="18" charset="0"/>
              </a:rPr>
              <a:t>firewall</a:t>
            </a:r>
            <a:r>
              <a:rPr lang="vi-VN" dirty="0">
                <a:solidFill>
                  <a:srgbClr val="262626"/>
                </a:solidFill>
                <a:latin typeface="Nunito" pitchFamily="2" charset="0"/>
                <a:ea typeface="Calibri" panose="020F0502020204030204" pitchFamily="34" charset="0"/>
                <a:cs typeface="Times New Roman" panose="02020603050405020304" pitchFamily="18" charset="0"/>
              </a:rPr>
              <a:t> và thiết bị không dây, sử dụng các phương pháp như SNMP, </a:t>
            </a:r>
            <a:r>
              <a:rPr lang="vi-VN" dirty="0" err="1">
                <a:solidFill>
                  <a:srgbClr val="262626"/>
                </a:solidFill>
                <a:latin typeface="Nunito" pitchFamily="2" charset="0"/>
                <a:ea typeface="Calibri" panose="020F0502020204030204" pitchFamily="34" charset="0"/>
                <a:cs typeface="Times New Roman" panose="02020603050405020304" pitchFamily="18" charset="0"/>
              </a:rPr>
              <a:t>Netflow</a:t>
            </a:r>
            <a:r>
              <a:rPr lang="vi-VN" dirty="0">
                <a:solidFill>
                  <a:srgbClr val="262626"/>
                </a:solidFill>
                <a:latin typeface="Nunito" pitchFamily="2" charset="0"/>
                <a:ea typeface="Calibri" panose="020F0502020204030204" pitchFamily="34" charset="0"/>
                <a:cs typeface="Times New Roman" panose="02020603050405020304" pitchFamily="18" charset="0"/>
              </a:rPr>
              <a:t>, </a:t>
            </a:r>
            <a:r>
              <a:rPr lang="vi-VN" dirty="0" err="1">
                <a:solidFill>
                  <a:srgbClr val="262626"/>
                </a:solidFill>
                <a:latin typeface="Nunito" pitchFamily="2" charset="0"/>
                <a:ea typeface="Calibri" panose="020F0502020204030204" pitchFamily="34" charset="0"/>
                <a:cs typeface="Times New Roman" panose="02020603050405020304" pitchFamily="18" charset="0"/>
              </a:rPr>
              <a:t>syslog</a:t>
            </a:r>
            <a:r>
              <a:rPr lang="vi-VN" dirty="0">
                <a:solidFill>
                  <a:srgbClr val="262626"/>
                </a:solidFill>
                <a:latin typeface="Nunito" pitchFamily="2" charset="0"/>
                <a:ea typeface="Calibri" panose="020F0502020204030204" pitchFamily="34" charset="0"/>
                <a:cs typeface="Times New Roman" panose="02020603050405020304" pitchFamily="18" charset="0"/>
              </a:rPr>
              <a:t>, PCAP, </a:t>
            </a:r>
            <a:r>
              <a:rPr lang="vi-VN" dirty="0" err="1">
                <a:solidFill>
                  <a:srgbClr val="262626"/>
                </a:solidFill>
                <a:latin typeface="Nunito" pitchFamily="2" charset="0"/>
                <a:ea typeface="Calibri" panose="020F0502020204030204" pitchFamily="34" charset="0"/>
                <a:cs typeface="Times New Roman" panose="02020603050405020304" pitchFamily="18" charset="0"/>
              </a:rPr>
              <a:t>vv</a:t>
            </a:r>
            <a:r>
              <a:rPr lang="vi-VN" dirty="0">
                <a:solidFill>
                  <a:srgbClr val="262626"/>
                </a:solidFill>
                <a:latin typeface="Nunito" pitchFamily="2" charset="0"/>
                <a:ea typeface="Calibri" panose="020F0502020204030204" pitchFamily="34" charset="0"/>
                <a:cs typeface="Times New Roman" panose="02020603050405020304" pitchFamily="18" charset="0"/>
              </a:rPr>
              <a:t>. </a:t>
            </a:r>
            <a:endParaRPr lang="en-US" dirty="0">
              <a:solidFill>
                <a:srgbClr val="262626"/>
              </a:solidFill>
              <a:latin typeface="Nunito" pitchFamily="2" charset="0"/>
              <a:ea typeface="Calibri" panose="020F0502020204030204" pitchFamily="34" charset="0"/>
              <a:cs typeface="Times New Roman" panose="02020603050405020304" pitchFamily="18" charset="0"/>
            </a:endParaRPr>
          </a:p>
        </p:txBody>
      </p:sp>
      <p:sp>
        <p:nvSpPr>
          <p:cNvPr id="5" name="Google Shape;3064;p58">
            <a:extLst>
              <a:ext uri="{FF2B5EF4-FFF2-40B4-BE49-F238E27FC236}">
                <a16:creationId xmlns:a16="http://schemas.microsoft.com/office/drawing/2014/main" id="{71A20D33-5B31-B12C-54DA-E1DE4F776CF7}"/>
              </a:ext>
            </a:extLst>
          </p:cNvPr>
          <p:cNvSpPr/>
          <p:nvPr/>
        </p:nvSpPr>
        <p:spPr>
          <a:xfrm flipH="1">
            <a:off x="1472104" y="4231813"/>
            <a:ext cx="29832" cy="20145"/>
          </a:xfrm>
          <a:custGeom>
            <a:avLst/>
            <a:gdLst/>
            <a:ahLst/>
            <a:cxnLst/>
            <a:rect l="l" t="t" r="r" b="b"/>
            <a:pathLst>
              <a:path w="348" h="235" extrusionOk="0">
                <a:moveTo>
                  <a:pt x="53" y="1"/>
                </a:moveTo>
                <a:cubicBezTo>
                  <a:pt x="38" y="1"/>
                  <a:pt x="22" y="9"/>
                  <a:pt x="14" y="23"/>
                </a:cubicBezTo>
                <a:cubicBezTo>
                  <a:pt x="1" y="46"/>
                  <a:pt x="9" y="74"/>
                  <a:pt x="30" y="87"/>
                </a:cubicBezTo>
                <a:lnTo>
                  <a:pt x="271" y="228"/>
                </a:lnTo>
                <a:cubicBezTo>
                  <a:pt x="279" y="233"/>
                  <a:pt x="287" y="235"/>
                  <a:pt x="295" y="235"/>
                </a:cubicBezTo>
                <a:cubicBezTo>
                  <a:pt x="310" y="235"/>
                  <a:pt x="326" y="227"/>
                  <a:pt x="335" y="212"/>
                </a:cubicBezTo>
                <a:cubicBezTo>
                  <a:pt x="347" y="190"/>
                  <a:pt x="341" y="162"/>
                  <a:pt x="318" y="148"/>
                </a:cubicBezTo>
                <a:lnTo>
                  <a:pt x="77" y="7"/>
                </a:lnTo>
                <a:cubicBezTo>
                  <a:pt x="70" y="3"/>
                  <a:pt x="61" y="1"/>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3065;p58">
            <a:extLst>
              <a:ext uri="{FF2B5EF4-FFF2-40B4-BE49-F238E27FC236}">
                <a16:creationId xmlns:a16="http://schemas.microsoft.com/office/drawing/2014/main" id="{967CA84B-687F-88A6-70B9-431FA430D602}"/>
              </a:ext>
            </a:extLst>
          </p:cNvPr>
          <p:cNvGrpSpPr/>
          <p:nvPr/>
        </p:nvGrpSpPr>
        <p:grpSpPr>
          <a:xfrm>
            <a:off x="93535" y="3816412"/>
            <a:ext cx="1280373" cy="1229305"/>
            <a:chOff x="121225" y="3819516"/>
            <a:chExt cx="1281270" cy="1230166"/>
          </a:xfrm>
        </p:grpSpPr>
        <p:sp>
          <p:nvSpPr>
            <p:cNvPr id="7" name="Google Shape;3066;p58">
              <a:extLst>
                <a:ext uri="{FF2B5EF4-FFF2-40B4-BE49-F238E27FC236}">
                  <a16:creationId xmlns:a16="http://schemas.microsoft.com/office/drawing/2014/main" id="{D0C497EB-E3ED-7582-A543-F75220B5FC56}"/>
                </a:ext>
              </a:extLst>
            </p:cNvPr>
            <p:cNvSpPr/>
            <p:nvPr/>
          </p:nvSpPr>
          <p:spPr>
            <a:xfrm flipH="1">
              <a:off x="635748" y="4069981"/>
              <a:ext cx="29831" cy="20231"/>
            </a:xfrm>
            <a:custGeom>
              <a:avLst/>
              <a:gdLst/>
              <a:ahLst/>
              <a:cxnLst/>
              <a:rect l="l" t="t" r="r" b="b"/>
              <a:pathLst>
                <a:path w="348" h="236" extrusionOk="0">
                  <a:moveTo>
                    <a:pt x="54" y="1"/>
                  </a:moveTo>
                  <a:cubicBezTo>
                    <a:pt x="38" y="1"/>
                    <a:pt x="22" y="9"/>
                    <a:pt x="13" y="23"/>
                  </a:cubicBezTo>
                  <a:cubicBezTo>
                    <a:pt x="1" y="46"/>
                    <a:pt x="8" y="74"/>
                    <a:pt x="30" y="88"/>
                  </a:cubicBezTo>
                  <a:lnTo>
                    <a:pt x="271" y="228"/>
                  </a:lnTo>
                  <a:cubicBezTo>
                    <a:pt x="278" y="233"/>
                    <a:pt x="287" y="235"/>
                    <a:pt x="295" y="235"/>
                  </a:cubicBezTo>
                  <a:cubicBezTo>
                    <a:pt x="311" y="235"/>
                    <a:pt x="326" y="227"/>
                    <a:pt x="335" y="213"/>
                  </a:cubicBezTo>
                  <a:cubicBezTo>
                    <a:pt x="348" y="190"/>
                    <a:pt x="340" y="162"/>
                    <a:pt x="318" y="148"/>
                  </a:cubicBezTo>
                  <a:lnTo>
                    <a:pt x="77" y="8"/>
                  </a:lnTo>
                  <a:cubicBezTo>
                    <a:pt x="70" y="3"/>
                    <a:pt x="62" y="1"/>
                    <a:pt x="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67;p58">
              <a:extLst>
                <a:ext uri="{FF2B5EF4-FFF2-40B4-BE49-F238E27FC236}">
                  <a16:creationId xmlns:a16="http://schemas.microsoft.com/office/drawing/2014/main" id="{B1114F7D-90A5-9212-1F27-DEE7EAB2DE05}"/>
                </a:ext>
              </a:extLst>
            </p:cNvPr>
            <p:cNvSpPr/>
            <p:nvPr/>
          </p:nvSpPr>
          <p:spPr>
            <a:xfrm flipH="1">
              <a:off x="634377" y="4921751"/>
              <a:ext cx="29746" cy="20231"/>
            </a:xfrm>
            <a:custGeom>
              <a:avLst/>
              <a:gdLst/>
              <a:ahLst/>
              <a:cxnLst/>
              <a:rect l="l" t="t" r="r" b="b"/>
              <a:pathLst>
                <a:path w="347" h="236" extrusionOk="0">
                  <a:moveTo>
                    <a:pt x="53" y="0"/>
                  </a:moveTo>
                  <a:cubicBezTo>
                    <a:pt x="37" y="0"/>
                    <a:pt x="21" y="9"/>
                    <a:pt x="13" y="24"/>
                  </a:cubicBezTo>
                  <a:cubicBezTo>
                    <a:pt x="1" y="46"/>
                    <a:pt x="8" y="75"/>
                    <a:pt x="30" y="87"/>
                  </a:cubicBezTo>
                  <a:lnTo>
                    <a:pt x="270" y="229"/>
                  </a:lnTo>
                  <a:cubicBezTo>
                    <a:pt x="278" y="233"/>
                    <a:pt x="286" y="236"/>
                    <a:pt x="294" y="236"/>
                  </a:cubicBezTo>
                  <a:cubicBezTo>
                    <a:pt x="310" y="236"/>
                    <a:pt x="325" y="228"/>
                    <a:pt x="334" y="212"/>
                  </a:cubicBezTo>
                  <a:cubicBezTo>
                    <a:pt x="347" y="191"/>
                    <a:pt x="340" y="161"/>
                    <a:pt x="317" y="149"/>
                  </a:cubicBezTo>
                  <a:lnTo>
                    <a:pt x="77" y="7"/>
                  </a:lnTo>
                  <a:cubicBezTo>
                    <a:pt x="70" y="2"/>
                    <a:pt x="62"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68;p58">
              <a:extLst>
                <a:ext uri="{FF2B5EF4-FFF2-40B4-BE49-F238E27FC236}">
                  <a16:creationId xmlns:a16="http://schemas.microsoft.com/office/drawing/2014/main" id="{94230B63-DDBE-C2A6-1A54-0D2732C26B48}"/>
                </a:ext>
              </a:extLst>
            </p:cNvPr>
            <p:cNvSpPr/>
            <p:nvPr/>
          </p:nvSpPr>
          <p:spPr>
            <a:xfrm flipH="1">
              <a:off x="755839" y="4281873"/>
              <a:ext cx="29660" cy="20402"/>
            </a:xfrm>
            <a:custGeom>
              <a:avLst/>
              <a:gdLst/>
              <a:ahLst/>
              <a:cxnLst/>
              <a:rect l="l" t="t" r="r" b="b"/>
              <a:pathLst>
                <a:path w="346" h="238" extrusionOk="0">
                  <a:moveTo>
                    <a:pt x="293" y="0"/>
                  </a:moveTo>
                  <a:cubicBezTo>
                    <a:pt x="285" y="0"/>
                    <a:pt x="276" y="3"/>
                    <a:pt x="268" y="7"/>
                  </a:cubicBezTo>
                  <a:lnTo>
                    <a:pt x="30" y="150"/>
                  </a:lnTo>
                  <a:cubicBezTo>
                    <a:pt x="7" y="164"/>
                    <a:pt x="0" y="192"/>
                    <a:pt x="13" y="215"/>
                  </a:cubicBezTo>
                  <a:cubicBezTo>
                    <a:pt x="22" y="229"/>
                    <a:pt x="37" y="237"/>
                    <a:pt x="53" y="237"/>
                  </a:cubicBezTo>
                  <a:cubicBezTo>
                    <a:pt x="61" y="237"/>
                    <a:pt x="69" y="235"/>
                    <a:pt x="77" y="230"/>
                  </a:cubicBezTo>
                  <a:lnTo>
                    <a:pt x="317" y="87"/>
                  </a:lnTo>
                  <a:cubicBezTo>
                    <a:pt x="338" y="74"/>
                    <a:pt x="346" y="46"/>
                    <a:pt x="332" y="23"/>
                  </a:cubicBezTo>
                  <a:cubicBezTo>
                    <a:pt x="324" y="8"/>
                    <a:pt x="309"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69;p58">
              <a:extLst>
                <a:ext uri="{FF2B5EF4-FFF2-40B4-BE49-F238E27FC236}">
                  <a16:creationId xmlns:a16="http://schemas.microsoft.com/office/drawing/2014/main" id="{C08DE72D-C59A-D16D-3711-1B3A27F13CDE}"/>
                </a:ext>
              </a:extLst>
            </p:cNvPr>
            <p:cNvSpPr/>
            <p:nvPr/>
          </p:nvSpPr>
          <p:spPr>
            <a:xfrm flipH="1">
              <a:off x="997820" y="4525310"/>
              <a:ext cx="29746" cy="19973"/>
            </a:xfrm>
            <a:custGeom>
              <a:avLst/>
              <a:gdLst/>
              <a:ahLst/>
              <a:cxnLst/>
              <a:rect l="l" t="t" r="r" b="b"/>
              <a:pathLst>
                <a:path w="347" h="233" extrusionOk="0">
                  <a:moveTo>
                    <a:pt x="293" y="0"/>
                  </a:moveTo>
                  <a:cubicBezTo>
                    <a:pt x="286" y="0"/>
                    <a:pt x="278" y="2"/>
                    <a:pt x="271" y="6"/>
                  </a:cubicBezTo>
                  <a:lnTo>
                    <a:pt x="29" y="146"/>
                  </a:lnTo>
                  <a:cubicBezTo>
                    <a:pt x="7" y="159"/>
                    <a:pt x="0" y="187"/>
                    <a:pt x="12" y="210"/>
                  </a:cubicBezTo>
                  <a:cubicBezTo>
                    <a:pt x="21" y="225"/>
                    <a:pt x="37" y="232"/>
                    <a:pt x="53" y="232"/>
                  </a:cubicBezTo>
                  <a:cubicBezTo>
                    <a:pt x="61" y="232"/>
                    <a:pt x="69" y="231"/>
                    <a:pt x="76" y="227"/>
                  </a:cubicBezTo>
                  <a:lnTo>
                    <a:pt x="318" y="87"/>
                  </a:lnTo>
                  <a:cubicBezTo>
                    <a:pt x="340" y="75"/>
                    <a:pt x="347" y="46"/>
                    <a:pt x="335" y="24"/>
                  </a:cubicBezTo>
                  <a:cubicBezTo>
                    <a:pt x="325" y="9"/>
                    <a:pt x="309"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70;p58">
              <a:extLst>
                <a:ext uri="{FF2B5EF4-FFF2-40B4-BE49-F238E27FC236}">
                  <a16:creationId xmlns:a16="http://schemas.microsoft.com/office/drawing/2014/main" id="{B4D2DBDD-9769-B91F-3B25-BB6A04AB1A17}"/>
                </a:ext>
              </a:extLst>
            </p:cNvPr>
            <p:cNvSpPr/>
            <p:nvPr/>
          </p:nvSpPr>
          <p:spPr>
            <a:xfrm flipH="1">
              <a:off x="287245" y="4629284"/>
              <a:ext cx="1114221" cy="170845"/>
            </a:xfrm>
            <a:custGeom>
              <a:avLst/>
              <a:gdLst/>
              <a:ahLst/>
              <a:cxnLst/>
              <a:rect l="l" t="t" r="r" b="b"/>
              <a:pathLst>
                <a:path w="12998" h="1993" extrusionOk="0">
                  <a:moveTo>
                    <a:pt x="1" y="0"/>
                  </a:moveTo>
                  <a:lnTo>
                    <a:pt x="1" y="309"/>
                  </a:lnTo>
                  <a:lnTo>
                    <a:pt x="12998" y="1992"/>
                  </a:lnTo>
                  <a:lnTo>
                    <a:pt x="12998" y="168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71;p58">
              <a:extLst>
                <a:ext uri="{FF2B5EF4-FFF2-40B4-BE49-F238E27FC236}">
                  <a16:creationId xmlns:a16="http://schemas.microsoft.com/office/drawing/2014/main" id="{5CC92E95-219F-EA23-F37A-0BEB21C7B270}"/>
                </a:ext>
              </a:extLst>
            </p:cNvPr>
            <p:cNvSpPr/>
            <p:nvPr/>
          </p:nvSpPr>
          <p:spPr>
            <a:xfrm flipH="1">
              <a:off x="286045" y="4406335"/>
              <a:ext cx="1116450" cy="643347"/>
            </a:xfrm>
            <a:custGeom>
              <a:avLst/>
              <a:gdLst/>
              <a:ahLst/>
              <a:cxnLst/>
              <a:rect l="l" t="t" r="r" b="b"/>
              <a:pathLst>
                <a:path w="13024" h="7505" extrusionOk="0">
                  <a:moveTo>
                    <a:pt x="5055" y="1"/>
                  </a:moveTo>
                  <a:cubicBezTo>
                    <a:pt x="5021" y="1"/>
                    <a:pt x="4988" y="8"/>
                    <a:pt x="4962" y="23"/>
                  </a:cubicBezTo>
                  <a:lnTo>
                    <a:pt x="51" y="2858"/>
                  </a:lnTo>
                  <a:cubicBezTo>
                    <a:pt x="1" y="2887"/>
                    <a:pt x="1" y="2935"/>
                    <a:pt x="51" y="2965"/>
                  </a:cubicBezTo>
                  <a:lnTo>
                    <a:pt x="7876" y="7483"/>
                  </a:lnTo>
                  <a:cubicBezTo>
                    <a:pt x="7901" y="7497"/>
                    <a:pt x="7935" y="7505"/>
                    <a:pt x="7968" y="7505"/>
                  </a:cubicBezTo>
                  <a:cubicBezTo>
                    <a:pt x="8002" y="7505"/>
                    <a:pt x="8035" y="7497"/>
                    <a:pt x="8061" y="7483"/>
                  </a:cubicBezTo>
                  <a:lnTo>
                    <a:pt x="12972" y="4647"/>
                  </a:lnTo>
                  <a:cubicBezTo>
                    <a:pt x="13023" y="4617"/>
                    <a:pt x="13023" y="4570"/>
                    <a:pt x="12972" y="4540"/>
                  </a:cubicBezTo>
                  <a:lnTo>
                    <a:pt x="5148" y="23"/>
                  </a:lnTo>
                  <a:cubicBezTo>
                    <a:pt x="5122" y="8"/>
                    <a:pt x="5088" y="1"/>
                    <a:pt x="5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72;p58">
              <a:extLst>
                <a:ext uri="{FF2B5EF4-FFF2-40B4-BE49-F238E27FC236}">
                  <a16:creationId xmlns:a16="http://schemas.microsoft.com/office/drawing/2014/main" id="{B32A9FA4-99DB-44B0-B04C-A6B1240BEA60}"/>
                </a:ext>
              </a:extLst>
            </p:cNvPr>
            <p:cNvSpPr/>
            <p:nvPr/>
          </p:nvSpPr>
          <p:spPr>
            <a:xfrm flipH="1">
              <a:off x="286045" y="4379934"/>
              <a:ext cx="1116450" cy="643347"/>
            </a:xfrm>
            <a:custGeom>
              <a:avLst/>
              <a:gdLst/>
              <a:ahLst/>
              <a:cxnLst/>
              <a:rect l="l" t="t" r="r" b="b"/>
              <a:pathLst>
                <a:path w="13024" h="7505" extrusionOk="0">
                  <a:moveTo>
                    <a:pt x="5055" y="0"/>
                  </a:moveTo>
                  <a:cubicBezTo>
                    <a:pt x="5021" y="0"/>
                    <a:pt x="4988" y="7"/>
                    <a:pt x="4962" y="22"/>
                  </a:cubicBezTo>
                  <a:lnTo>
                    <a:pt x="51" y="2857"/>
                  </a:lnTo>
                  <a:cubicBezTo>
                    <a:pt x="1" y="2887"/>
                    <a:pt x="1" y="2935"/>
                    <a:pt x="51" y="2964"/>
                  </a:cubicBezTo>
                  <a:lnTo>
                    <a:pt x="7876" y="7482"/>
                  </a:lnTo>
                  <a:cubicBezTo>
                    <a:pt x="7901" y="7497"/>
                    <a:pt x="7935" y="7504"/>
                    <a:pt x="7968" y="7504"/>
                  </a:cubicBezTo>
                  <a:cubicBezTo>
                    <a:pt x="8002" y="7504"/>
                    <a:pt x="8035" y="7497"/>
                    <a:pt x="8061" y="7482"/>
                  </a:cubicBezTo>
                  <a:lnTo>
                    <a:pt x="12972" y="4647"/>
                  </a:lnTo>
                  <a:cubicBezTo>
                    <a:pt x="13023" y="4618"/>
                    <a:pt x="13023" y="4569"/>
                    <a:pt x="12972" y="4540"/>
                  </a:cubicBezTo>
                  <a:lnTo>
                    <a:pt x="5148" y="22"/>
                  </a:lnTo>
                  <a:cubicBezTo>
                    <a:pt x="5122" y="7"/>
                    <a:pt x="5088" y="0"/>
                    <a:pt x="50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73;p58">
              <a:extLst>
                <a:ext uri="{FF2B5EF4-FFF2-40B4-BE49-F238E27FC236}">
                  <a16:creationId xmlns:a16="http://schemas.microsoft.com/office/drawing/2014/main" id="{5A185D1B-AAF7-5CCD-F798-CE0324AEB6EE}"/>
                </a:ext>
              </a:extLst>
            </p:cNvPr>
            <p:cNvSpPr/>
            <p:nvPr/>
          </p:nvSpPr>
          <p:spPr>
            <a:xfrm flipH="1">
              <a:off x="341259" y="4411135"/>
              <a:ext cx="903601" cy="521707"/>
            </a:xfrm>
            <a:custGeom>
              <a:avLst/>
              <a:gdLst/>
              <a:ahLst/>
              <a:cxnLst/>
              <a:rect l="l" t="t" r="r" b="b"/>
              <a:pathLst>
                <a:path w="10541" h="6086" extrusionOk="0">
                  <a:moveTo>
                    <a:pt x="3309" y="0"/>
                  </a:moveTo>
                  <a:lnTo>
                    <a:pt x="2781" y="306"/>
                  </a:lnTo>
                  <a:lnTo>
                    <a:pt x="2641" y="386"/>
                  </a:lnTo>
                  <a:lnTo>
                    <a:pt x="2252" y="610"/>
                  </a:lnTo>
                  <a:lnTo>
                    <a:pt x="2113" y="691"/>
                  </a:lnTo>
                  <a:lnTo>
                    <a:pt x="1196" y="1220"/>
                  </a:lnTo>
                  <a:lnTo>
                    <a:pt x="1057" y="1300"/>
                  </a:lnTo>
                  <a:lnTo>
                    <a:pt x="668" y="1525"/>
                  </a:lnTo>
                  <a:lnTo>
                    <a:pt x="528" y="1605"/>
                  </a:lnTo>
                  <a:lnTo>
                    <a:pt x="0" y="1910"/>
                  </a:lnTo>
                  <a:lnTo>
                    <a:pt x="546" y="2225"/>
                  </a:lnTo>
                  <a:lnTo>
                    <a:pt x="685" y="2305"/>
                  </a:lnTo>
                  <a:lnTo>
                    <a:pt x="1091" y="2540"/>
                  </a:lnTo>
                  <a:lnTo>
                    <a:pt x="1231" y="2621"/>
                  </a:lnTo>
                  <a:lnTo>
                    <a:pt x="1638" y="2855"/>
                  </a:lnTo>
                  <a:lnTo>
                    <a:pt x="1776" y="2936"/>
                  </a:lnTo>
                  <a:lnTo>
                    <a:pt x="2183" y="3170"/>
                  </a:lnTo>
                  <a:lnTo>
                    <a:pt x="2322" y="3250"/>
                  </a:lnTo>
                  <a:lnTo>
                    <a:pt x="5456" y="5060"/>
                  </a:lnTo>
                  <a:lnTo>
                    <a:pt x="5596" y="5141"/>
                  </a:lnTo>
                  <a:lnTo>
                    <a:pt x="6547" y="5690"/>
                  </a:lnTo>
                  <a:lnTo>
                    <a:pt x="6687" y="5770"/>
                  </a:lnTo>
                  <a:lnTo>
                    <a:pt x="7232" y="6086"/>
                  </a:lnTo>
                  <a:lnTo>
                    <a:pt x="7760" y="5780"/>
                  </a:lnTo>
                  <a:lnTo>
                    <a:pt x="7900" y="5700"/>
                  </a:lnTo>
                  <a:lnTo>
                    <a:pt x="8288" y="5475"/>
                  </a:lnTo>
                  <a:lnTo>
                    <a:pt x="8428" y="5395"/>
                  </a:lnTo>
                  <a:lnTo>
                    <a:pt x="8816" y="5171"/>
                  </a:lnTo>
                  <a:lnTo>
                    <a:pt x="8956" y="5090"/>
                  </a:lnTo>
                  <a:lnTo>
                    <a:pt x="9344" y="4866"/>
                  </a:lnTo>
                  <a:lnTo>
                    <a:pt x="9484" y="4785"/>
                  </a:lnTo>
                  <a:lnTo>
                    <a:pt x="9872" y="4561"/>
                  </a:lnTo>
                  <a:lnTo>
                    <a:pt x="10012" y="4481"/>
                  </a:lnTo>
                  <a:lnTo>
                    <a:pt x="10540" y="4176"/>
                  </a:lnTo>
                  <a:lnTo>
                    <a:pt x="9995" y="3861"/>
                  </a:lnTo>
                  <a:lnTo>
                    <a:pt x="9856" y="3781"/>
                  </a:lnTo>
                  <a:lnTo>
                    <a:pt x="9449" y="3545"/>
                  </a:lnTo>
                  <a:lnTo>
                    <a:pt x="9311" y="3465"/>
                  </a:lnTo>
                  <a:lnTo>
                    <a:pt x="8904" y="3231"/>
                  </a:lnTo>
                  <a:lnTo>
                    <a:pt x="8764" y="3150"/>
                  </a:lnTo>
                  <a:lnTo>
                    <a:pt x="8358" y="2916"/>
                  </a:lnTo>
                  <a:lnTo>
                    <a:pt x="8218" y="2835"/>
                  </a:lnTo>
                  <a:lnTo>
                    <a:pt x="7813" y="2600"/>
                  </a:lnTo>
                  <a:lnTo>
                    <a:pt x="7673" y="2521"/>
                  </a:lnTo>
                  <a:lnTo>
                    <a:pt x="7267" y="2285"/>
                  </a:lnTo>
                  <a:lnTo>
                    <a:pt x="7128" y="2205"/>
                  </a:lnTo>
                  <a:lnTo>
                    <a:pt x="6722" y="1971"/>
                  </a:lnTo>
                  <a:lnTo>
                    <a:pt x="6582" y="1890"/>
                  </a:lnTo>
                  <a:lnTo>
                    <a:pt x="6176" y="1656"/>
                  </a:lnTo>
                  <a:lnTo>
                    <a:pt x="6037" y="1575"/>
                  </a:lnTo>
                  <a:lnTo>
                    <a:pt x="5631" y="1340"/>
                  </a:lnTo>
                  <a:lnTo>
                    <a:pt x="5491" y="1260"/>
                  </a:lnTo>
                  <a:lnTo>
                    <a:pt x="5084" y="1025"/>
                  </a:lnTo>
                  <a:lnTo>
                    <a:pt x="4945" y="945"/>
                  </a:lnTo>
                  <a:lnTo>
                    <a:pt x="4539" y="711"/>
                  </a:lnTo>
                  <a:lnTo>
                    <a:pt x="4400" y="630"/>
                  </a:lnTo>
                  <a:lnTo>
                    <a:pt x="3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74;p58">
              <a:extLst>
                <a:ext uri="{FF2B5EF4-FFF2-40B4-BE49-F238E27FC236}">
                  <a16:creationId xmlns:a16="http://schemas.microsoft.com/office/drawing/2014/main" id="{0A75FBA1-7AB7-44D8-ED90-38EB82B80CEF}"/>
                </a:ext>
              </a:extLst>
            </p:cNvPr>
            <p:cNvSpPr/>
            <p:nvPr/>
          </p:nvSpPr>
          <p:spPr>
            <a:xfrm flipH="1">
              <a:off x="359220" y="4745517"/>
              <a:ext cx="80151" cy="46290"/>
            </a:xfrm>
            <a:custGeom>
              <a:avLst/>
              <a:gdLst/>
              <a:ahLst/>
              <a:cxnLst/>
              <a:rect l="l" t="t" r="r" b="b"/>
              <a:pathLst>
                <a:path w="935" h="540" extrusionOk="0">
                  <a:moveTo>
                    <a:pt x="459" y="0"/>
                  </a:moveTo>
                  <a:lnTo>
                    <a:pt x="0" y="265"/>
                  </a:lnTo>
                  <a:lnTo>
                    <a:pt x="475"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75;p58">
              <a:extLst>
                <a:ext uri="{FF2B5EF4-FFF2-40B4-BE49-F238E27FC236}">
                  <a16:creationId xmlns:a16="http://schemas.microsoft.com/office/drawing/2014/main" id="{5AF7FD90-5178-1D8C-A4EF-F7CD9218A4F8}"/>
                </a:ext>
              </a:extLst>
            </p:cNvPr>
            <p:cNvSpPr/>
            <p:nvPr/>
          </p:nvSpPr>
          <p:spPr>
            <a:xfrm flipH="1">
              <a:off x="406022" y="4718430"/>
              <a:ext cx="80151" cy="46376"/>
            </a:xfrm>
            <a:custGeom>
              <a:avLst/>
              <a:gdLst/>
              <a:ahLst/>
              <a:cxnLst/>
              <a:rect l="l" t="t" r="r" b="b"/>
              <a:pathLst>
                <a:path w="935" h="541" extrusionOk="0">
                  <a:moveTo>
                    <a:pt x="458" y="1"/>
                  </a:moveTo>
                  <a:lnTo>
                    <a:pt x="0" y="265"/>
                  </a:lnTo>
                  <a:lnTo>
                    <a:pt x="476"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76;p58">
              <a:extLst>
                <a:ext uri="{FF2B5EF4-FFF2-40B4-BE49-F238E27FC236}">
                  <a16:creationId xmlns:a16="http://schemas.microsoft.com/office/drawing/2014/main" id="{11A23B24-25B1-5E49-671D-956B792EED0B}"/>
                </a:ext>
              </a:extLst>
            </p:cNvPr>
            <p:cNvSpPr/>
            <p:nvPr/>
          </p:nvSpPr>
          <p:spPr>
            <a:xfrm flipH="1">
              <a:off x="452738" y="4691429"/>
              <a:ext cx="80151" cy="46290"/>
            </a:xfrm>
            <a:custGeom>
              <a:avLst/>
              <a:gdLst/>
              <a:ahLst/>
              <a:cxnLst/>
              <a:rect l="l" t="t" r="r" b="b"/>
              <a:pathLst>
                <a:path w="935" h="540" extrusionOk="0">
                  <a:moveTo>
                    <a:pt x="458" y="0"/>
                  </a:moveTo>
                  <a:lnTo>
                    <a:pt x="0" y="265"/>
                  </a:lnTo>
                  <a:lnTo>
                    <a:pt x="475"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77;p58">
              <a:extLst>
                <a:ext uri="{FF2B5EF4-FFF2-40B4-BE49-F238E27FC236}">
                  <a16:creationId xmlns:a16="http://schemas.microsoft.com/office/drawing/2014/main" id="{E0B29D66-0471-5E58-26EE-C2571CA8020E}"/>
                </a:ext>
              </a:extLst>
            </p:cNvPr>
            <p:cNvSpPr/>
            <p:nvPr/>
          </p:nvSpPr>
          <p:spPr>
            <a:xfrm flipH="1">
              <a:off x="499540" y="4664428"/>
              <a:ext cx="80236" cy="46376"/>
            </a:xfrm>
            <a:custGeom>
              <a:avLst/>
              <a:gdLst/>
              <a:ahLst/>
              <a:cxnLst/>
              <a:rect l="l" t="t" r="r" b="b"/>
              <a:pathLst>
                <a:path w="936" h="541" extrusionOk="0">
                  <a:moveTo>
                    <a:pt x="459" y="0"/>
                  </a:moveTo>
                  <a:lnTo>
                    <a:pt x="1" y="266"/>
                  </a:lnTo>
                  <a:lnTo>
                    <a:pt x="477" y="541"/>
                  </a:lnTo>
                  <a:lnTo>
                    <a:pt x="936" y="276"/>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78;p58">
              <a:extLst>
                <a:ext uri="{FF2B5EF4-FFF2-40B4-BE49-F238E27FC236}">
                  <a16:creationId xmlns:a16="http://schemas.microsoft.com/office/drawing/2014/main" id="{6BC944C4-8EF9-2A7D-D013-24E27ED918B6}"/>
                </a:ext>
              </a:extLst>
            </p:cNvPr>
            <p:cNvSpPr/>
            <p:nvPr/>
          </p:nvSpPr>
          <p:spPr>
            <a:xfrm flipH="1">
              <a:off x="546256" y="4637428"/>
              <a:ext cx="80236" cy="46376"/>
            </a:xfrm>
            <a:custGeom>
              <a:avLst/>
              <a:gdLst/>
              <a:ahLst/>
              <a:cxnLst/>
              <a:rect l="l" t="t" r="r" b="b"/>
              <a:pathLst>
                <a:path w="936" h="541" extrusionOk="0">
                  <a:moveTo>
                    <a:pt x="459" y="1"/>
                  </a:moveTo>
                  <a:lnTo>
                    <a:pt x="1" y="266"/>
                  </a:lnTo>
                  <a:lnTo>
                    <a:pt x="476" y="540"/>
                  </a:lnTo>
                  <a:lnTo>
                    <a:pt x="936"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79;p58">
              <a:extLst>
                <a:ext uri="{FF2B5EF4-FFF2-40B4-BE49-F238E27FC236}">
                  <a16:creationId xmlns:a16="http://schemas.microsoft.com/office/drawing/2014/main" id="{27B515E1-4421-D80A-1D73-E0B182343066}"/>
                </a:ext>
              </a:extLst>
            </p:cNvPr>
            <p:cNvSpPr/>
            <p:nvPr/>
          </p:nvSpPr>
          <p:spPr>
            <a:xfrm flipH="1">
              <a:off x="593058" y="4610427"/>
              <a:ext cx="80236" cy="46376"/>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80;p58">
              <a:extLst>
                <a:ext uri="{FF2B5EF4-FFF2-40B4-BE49-F238E27FC236}">
                  <a16:creationId xmlns:a16="http://schemas.microsoft.com/office/drawing/2014/main" id="{2A01E36F-6723-8AF0-E8A5-4274C7FD2B60}"/>
                </a:ext>
              </a:extLst>
            </p:cNvPr>
            <p:cNvSpPr/>
            <p:nvPr/>
          </p:nvSpPr>
          <p:spPr>
            <a:xfrm flipH="1">
              <a:off x="639774" y="4583426"/>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81;p58">
              <a:extLst>
                <a:ext uri="{FF2B5EF4-FFF2-40B4-BE49-F238E27FC236}">
                  <a16:creationId xmlns:a16="http://schemas.microsoft.com/office/drawing/2014/main" id="{BBF3D448-245B-886F-E4AA-668F1180CC5A}"/>
                </a:ext>
              </a:extLst>
            </p:cNvPr>
            <p:cNvSpPr/>
            <p:nvPr/>
          </p:nvSpPr>
          <p:spPr>
            <a:xfrm flipH="1">
              <a:off x="686576" y="4556511"/>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82;p58">
              <a:extLst>
                <a:ext uri="{FF2B5EF4-FFF2-40B4-BE49-F238E27FC236}">
                  <a16:creationId xmlns:a16="http://schemas.microsoft.com/office/drawing/2014/main" id="{2AEEA321-8045-474C-7B12-14955D503B10}"/>
                </a:ext>
              </a:extLst>
            </p:cNvPr>
            <p:cNvSpPr/>
            <p:nvPr/>
          </p:nvSpPr>
          <p:spPr>
            <a:xfrm flipH="1">
              <a:off x="733292" y="4529424"/>
              <a:ext cx="80236" cy="46376"/>
            </a:xfrm>
            <a:custGeom>
              <a:avLst/>
              <a:gdLst/>
              <a:ahLst/>
              <a:cxnLst/>
              <a:rect l="l" t="t" r="r" b="b"/>
              <a:pathLst>
                <a:path w="936" h="541" extrusionOk="0">
                  <a:moveTo>
                    <a:pt x="459" y="1"/>
                  </a:moveTo>
                  <a:lnTo>
                    <a:pt x="1"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83;p58">
              <a:extLst>
                <a:ext uri="{FF2B5EF4-FFF2-40B4-BE49-F238E27FC236}">
                  <a16:creationId xmlns:a16="http://schemas.microsoft.com/office/drawing/2014/main" id="{540CCF37-4DB1-A9F4-2140-5BEAD23BDB54}"/>
                </a:ext>
              </a:extLst>
            </p:cNvPr>
            <p:cNvSpPr/>
            <p:nvPr/>
          </p:nvSpPr>
          <p:spPr>
            <a:xfrm flipH="1">
              <a:off x="780094" y="4502423"/>
              <a:ext cx="80236" cy="46376"/>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84;p58">
              <a:extLst>
                <a:ext uri="{FF2B5EF4-FFF2-40B4-BE49-F238E27FC236}">
                  <a16:creationId xmlns:a16="http://schemas.microsoft.com/office/drawing/2014/main" id="{7DC60E66-0882-8301-5FED-76F807F82633}"/>
                </a:ext>
              </a:extLst>
            </p:cNvPr>
            <p:cNvSpPr/>
            <p:nvPr/>
          </p:nvSpPr>
          <p:spPr>
            <a:xfrm flipH="1">
              <a:off x="826810" y="4475422"/>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85;p58">
              <a:extLst>
                <a:ext uri="{FF2B5EF4-FFF2-40B4-BE49-F238E27FC236}">
                  <a16:creationId xmlns:a16="http://schemas.microsoft.com/office/drawing/2014/main" id="{95A49922-48AA-9C6A-A6EA-A783BB1538FC}"/>
                </a:ext>
              </a:extLst>
            </p:cNvPr>
            <p:cNvSpPr/>
            <p:nvPr/>
          </p:nvSpPr>
          <p:spPr>
            <a:xfrm flipH="1">
              <a:off x="873610" y="4421421"/>
              <a:ext cx="126955" cy="73378"/>
            </a:xfrm>
            <a:custGeom>
              <a:avLst/>
              <a:gdLst/>
              <a:ahLst/>
              <a:cxnLst/>
              <a:rect l="l" t="t" r="r" b="b"/>
              <a:pathLst>
                <a:path w="1481" h="856" extrusionOk="0">
                  <a:moveTo>
                    <a:pt x="459" y="1"/>
                  </a:moveTo>
                  <a:lnTo>
                    <a:pt x="0" y="266"/>
                  </a:lnTo>
                  <a:lnTo>
                    <a:pt x="1022" y="856"/>
                  </a:lnTo>
                  <a:lnTo>
                    <a:pt x="1480" y="591"/>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86;p58">
              <a:extLst>
                <a:ext uri="{FF2B5EF4-FFF2-40B4-BE49-F238E27FC236}">
                  <a16:creationId xmlns:a16="http://schemas.microsoft.com/office/drawing/2014/main" id="{89C738B1-7752-9A6C-1358-4C8A1B90AEE9}"/>
                </a:ext>
              </a:extLst>
            </p:cNvPr>
            <p:cNvSpPr/>
            <p:nvPr/>
          </p:nvSpPr>
          <p:spPr>
            <a:xfrm flipH="1">
              <a:off x="404479" y="4771575"/>
              <a:ext cx="80151" cy="46376"/>
            </a:xfrm>
            <a:custGeom>
              <a:avLst/>
              <a:gdLst/>
              <a:ahLst/>
              <a:cxnLst/>
              <a:rect l="l" t="t" r="r" b="b"/>
              <a:pathLst>
                <a:path w="935" h="541" extrusionOk="0">
                  <a:moveTo>
                    <a:pt x="458" y="0"/>
                  </a:moveTo>
                  <a:lnTo>
                    <a:pt x="0" y="266"/>
                  </a:lnTo>
                  <a:lnTo>
                    <a:pt x="475" y="541"/>
                  </a:lnTo>
                  <a:lnTo>
                    <a:pt x="935" y="276"/>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87;p58">
              <a:extLst>
                <a:ext uri="{FF2B5EF4-FFF2-40B4-BE49-F238E27FC236}">
                  <a16:creationId xmlns:a16="http://schemas.microsoft.com/office/drawing/2014/main" id="{8FF0A52F-3037-5DE7-FB0A-E1844244CF9F}"/>
                </a:ext>
              </a:extLst>
            </p:cNvPr>
            <p:cNvSpPr/>
            <p:nvPr/>
          </p:nvSpPr>
          <p:spPr>
            <a:xfrm flipH="1">
              <a:off x="451281" y="4744574"/>
              <a:ext cx="80151" cy="46376"/>
            </a:xfrm>
            <a:custGeom>
              <a:avLst/>
              <a:gdLst/>
              <a:ahLst/>
              <a:cxnLst/>
              <a:rect l="l" t="t" r="r" b="b"/>
              <a:pathLst>
                <a:path w="935" h="541" extrusionOk="0">
                  <a:moveTo>
                    <a:pt x="458" y="1"/>
                  </a:moveTo>
                  <a:lnTo>
                    <a:pt x="0" y="266"/>
                  </a:lnTo>
                  <a:lnTo>
                    <a:pt x="476"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88;p58">
              <a:extLst>
                <a:ext uri="{FF2B5EF4-FFF2-40B4-BE49-F238E27FC236}">
                  <a16:creationId xmlns:a16="http://schemas.microsoft.com/office/drawing/2014/main" id="{C21CCCF1-E16B-B138-972F-11CFB075EC9D}"/>
                </a:ext>
              </a:extLst>
            </p:cNvPr>
            <p:cNvSpPr/>
            <p:nvPr/>
          </p:nvSpPr>
          <p:spPr>
            <a:xfrm flipH="1">
              <a:off x="497997" y="4717573"/>
              <a:ext cx="80151" cy="46290"/>
            </a:xfrm>
            <a:custGeom>
              <a:avLst/>
              <a:gdLst/>
              <a:ahLst/>
              <a:cxnLst/>
              <a:rect l="l" t="t" r="r" b="b"/>
              <a:pathLst>
                <a:path w="935" h="540" extrusionOk="0">
                  <a:moveTo>
                    <a:pt x="458" y="1"/>
                  </a:moveTo>
                  <a:lnTo>
                    <a:pt x="0" y="265"/>
                  </a:lnTo>
                  <a:lnTo>
                    <a:pt x="475" y="540"/>
                  </a:lnTo>
                  <a:lnTo>
                    <a:pt x="935" y="275"/>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89;p58">
              <a:extLst>
                <a:ext uri="{FF2B5EF4-FFF2-40B4-BE49-F238E27FC236}">
                  <a16:creationId xmlns:a16="http://schemas.microsoft.com/office/drawing/2014/main" id="{D42F90F2-C42A-1C23-F78F-6B2BB4810586}"/>
                </a:ext>
              </a:extLst>
            </p:cNvPr>
            <p:cNvSpPr/>
            <p:nvPr/>
          </p:nvSpPr>
          <p:spPr>
            <a:xfrm flipH="1">
              <a:off x="544799" y="4690572"/>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90;p58">
              <a:extLst>
                <a:ext uri="{FF2B5EF4-FFF2-40B4-BE49-F238E27FC236}">
                  <a16:creationId xmlns:a16="http://schemas.microsoft.com/office/drawing/2014/main" id="{88911553-51CB-4710-FF22-EACA6B83DD7E}"/>
                </a:ext>
              </a:extLst>
            </p:cNvPr>
            <p:cNvSpPr/>
            <p:nvPr/>
          </p:nvSpPr>
          <p:spPr>
            <a:xfrm flipH="1">
              <a:off x="591515" y="4663657"/>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91;p58">
              <a:extLst>
                <a:ext uri="{FF2B5EF4-FFF2-40B4-BE49-F238E27FC236}">
                  <a16:creationId xmlns:a16="http://schemas.microsoft.com/office/drawing/2014/main" id="{3BBD3659-340C-DFD9-AA9E-386DE77CE574}"/>
                </a:ext>
              </a:extLst>
            </p:cNvPr>
            <p:cNvSpPr/>
            <p:nvPr/>
          </p:nvSpPr>
          <p:spPr>
            <a:xfrm flipH="1">
              <a:off x="638317" y="4636570"/>
              <a:ext cx="80236" cy="46376"/>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92;p58">
              <a:extLst>
                <a:ext uri="{FF2B5EF4-FFF2-40B4-BE49-F238E27FC236}">
                  <a16:creationId xmlns:a16="http://schemas.microsoft.com/office/drawing/2014/main" id="{08B3D836-2F1B-6C3A-6677-8856574C9970}"/>
                </a:ext>
              </a:extLst>
            </p:cNvPr>
            <p:cNvSpPr/>
            <p:nvPr/>
          </p:nvSpPr>
          <p:spPr>
            <a:xfrm flipH="1">
              <a:off x="685033" y="4609570"/>
              <a:ext cx="80236" cy="46290"/>
            </a:xfrm>
            <a:custGeom>
              <a:avLst/>
              <a:gdLst/>
              <a:ahLst/>
              <a:cxnLst/>
              <a:rect l="l" t="t" r="r" b="b"/>
              <a:pathLst>
                <a:path w="936" h="540" extrusionOk="0">
                  <a:moveTo>
                    <a:pt x="459" y="1"/>
                  </a:moveTo>
                  <a:lnTo>
                    <a:pt x="1"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93;p58">
              <a:extLst>
                <a:ext uri="{FF2B5EF4-FFF2-40B4-BE49-F238E27FC236}">
                  <a16:creationId xmlns:a16="http://schemas.microsoft.com/office/drawing/2014/main" id="{294B17E3-3592-9277-9750-F3E205A1343A}"/>
                </a:ext>
              </a:extLst>
            </p:cNvPr>
            <p:cNvSpPr/>
            <p:nvPr/>
          </p:nvSpPr>
          <p:spPr>
            <a:xfrm flipH="1">
              <a:off x="731835" y="4582569"/>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94;p58">
              <a:extLst>
                <a:ext uri="{FF2B5EF4-FFF2-40B4-BE49-F238E27FC236}">
                  <a16:creationId xmlns:a16="http://schemas.microsoft.com/office/drawing/2014/main" id="{30CAD396-D4D2-ECFD-E8A7-66B4EE16603D}"/>
                </a:ext>
              </a:extLst>
            </p:cNvPr>
            <p:cNvSpPr/>
            <p:nvPr/>
          </p:nvSpPr>
          <p:spPr>
            <a:xfrm flipH="1">
              <a:off x="778551" y="4555654"/>
              <a:ext cx="80236" cy="46290"/>
            </a:xfrm>
            <a:custGeom>
              <a:avLst/>
              <a:gdLst/>
              <a:ahLst/>
              <a:cxnLst/>
              <a:rect l="l" t="t" r="r" b="b"/>
              <a:pathLst>
                <a:path w="936" h="540" extrusionOk="0">
                  <a:moveTo>
                    <a:pt x="459" y="0"/>
                  </a:moveTo>
                  <a:lnTo>
                    <a:pt x="1" y="265"/>
                  </a:lnTo>
                  <a:lnTo>
                    <a:pt x="476"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95;p58">
              <a:extLst>
                <a:ext uri="{FF2B5EF4-FFF2-40B4-BE49-F238E27FC236}">
                  <a16:creationId xmlns:a16="http://schemas.microsoft.com/office/drawing/2014/main" id="{2740FF3C-6F14-CA98-4FEE-02A8893E9308}"/>
                </a:ext>
              </a:extLst>
            </p:cNvPr>
            <p:cNvSpPr/>
            <p:nvPr/>
          </p:nvSpPr>
          <p:spPr>
            <a:xfrm flipH="1">
              <a:off x="825353" y="4528567"/>
              <a:ext cx="80236" cy="46376"/>
            </a:xfrm>
            <a:custGeom>
              <a:avLst/>
              <a:gdLst/>
              <a:ahLst/>
              <a:cxnLst/>
              <a:rect l="l" t="t" r="r" b="b"/>
              <a:pathLst>
                <a:path w="936" h="541" extrusionOk="0">
                  <a:moveTo>
                    <a:pt x="459" y="1"/>
                  </a:moveTo>
                  <a:lnTo>
                    <a:pt x="0"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96;p58">
              <a:extLst>
                <a:ext uri="{FF2B5EF4-FFF2-40B4-BE49-F238E27FC236}">
                  <a16:creationId xmlns:a16="http://schemas.microsoft.com/office/drawing/2014/main" id="{43D295A7-276D-5B2D-BB3E-6D0828D14976}"/>
                </a:ext>
              </a:extLst>
            </p:cNvPr>
            <p:cNvSpPr/>
            <p:nvPr/>
          </p:nvSpPr>
          <p:spPr>
            <a:xfrm flipH="1">
              <a:off x="872069" y="4501566"/>
              <a:ext cx="80236" cy="46290"/>
            </a:xfrm>
            <a:custGeom>
              <a:avLst/>
              <a:gdLst/>
              <a:ahLst/>
              <a:cxnLst/>
              <a:rect l="l" t="t" r="r" b="b"/>
              <a:pathLst>
                <a:path w="936" h="540" extrusionOk="0">
                  <a:moveTo>
                    <a:pt x="459" y="1"/>
                  </a:moveTo>
                  <a:lnTo>
                    <a:pt x="0"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97;p58">
              <a:extLst>
                <a:ext uri="{FF2B5EF4-FFF2-40B4-BE49-F238E27FC236}">
                  <a16:creationId xmlns:a16="http://schemas.microsoft.com/office/drawing/2014/main" id="{E9CA59C5-E24B-0609-CC67-18211AA7B1CE}"/>
                </a:ext>
              </a:extLst>
            </p:cNvPr>
            <p:cNvSpPr/>
            <p:nvPr/>
          </p:nvSpPr>
          <p:spPr>
            <a:xfrm flipH="1">
              <a:off x="918957" y="4474565"/>
              <a:ext cx="80151" cy="46376"/>
            </a:xfrm>
            <a:custGeom>
              <a:avLst/>
              <a:gdLst/>
              <a:ahLst/>
              <a:cxnLst/>
              <a:rect l="l" t="t" r="r" b="b"/>
              <a:pathLst>
                <a:path w="935" h="541" extrusionOk="0">
                  <a:moveTo>
                    <a:pt x="459" y="0"/>
                  </a:moveTo>
                  <a:lnTo>
                    <a:pt x="0" y="265"/>
                  </a:lnTo>
                  <a:lnTo>
                    <a:pt x="477"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98;p58">
              <a:extLst>
                <a:ext uri="{FF2B5EF4-FFF2-40B4-BE49-F238E27FC236}">
                  <a16:creationId xmlns:a16="http://schemas.microsoft.com/office/drawing/2014/main" id="{D6BD9630-F1B8-D515-B053-8BC48E87DBF8}"/>
                </a:ext>
              </a:extLst>
            </p:cNvPr>
            <p:cNvSpPr/>
            <p:nvPr/>
          </p:nvSpPr>
          <p:spPr>
            <a:xfrm flipH="1">
              <a:off x="965673" y="4447650"/>
              <a:ext cx="80151" cy="46290"/>
            </a:xfrm>
            <a:custGeom>
              <a:avLst/>
              <a:gdLst/>
              <a:ahLst/>
              <a:cxnLst/>
              <a:rect l="l" t="t" r="r" b="b"/>
              <a:pathLst>
                <a:path w="935" h="540" extrusionOk="0">
                  <a:moveTo>
                    <a:pt x="459" y="0"/>
                  </a:moveTo>
                  <a:lnTo>
                    <a:pt x="0" y="265"/>
                  </a:lnTo>
                  <a:lnTo>
                    <a:pt x="475"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99;p58">
              <a:extLst>
                <a:ext uri="{FF2B5EF4-FFF2-40B4-BE49-F238E27FC236}">
                  <a16:creationId xmlns:a16="http://schemas.microsoft.com/office/drawing/2014/main" id="{F658DDB5-9BD4-F9AD-F8A8-394027A35583}"/>
                </a:ext>
              </a:extLst>
            </p:cNvPr>
            <p:cNvSpPr/>
            <p:nvPr/>
          </p:nvSpPr>
          <p:spPr>
            <a:xfrm flipH="1">
              <a:off x="449738" y="4797718"/>
              <a:ext cx="80151" cy="46290"/>
            </a:xfrm>
            <a:custGeom>
              <a:avLst/>
              <a:gdLst/>
              <a:ahLst/>
              <a:cxnLst/>
              <a:rect l="l" t="t" r="r" b="b"/>
              <a:pathLst>
                <a:path w="935" h="540" extrusionOk="0">
                  <a:moveTo>
                    <a:pt x="458" y="0"/>
                  </a:moveTo>
                  <a:lnTo>
                    <a:pt x="0" y="265"/>
                  </a:lnTo>
                  <a:lnTo>
                    <a:pt x="475"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100;p58">
              <a:extLst>
                <a:ext uri="{FF2B5EF4-FFF2-40B4-BE49-F238E27FC236}">
                  <a16:creationId xmlns:a16="http://schemas.microsoft.com/office/drawing/2014/main" id="{7429EE2F-1105-69D2-A261-EC162B105EA2}"/>
                </a:ext>
              </a:extLst>
            </p:cNvPr>
            <p:cNvSpPr/>
            <p:nvPr/>
          </p:nvSpPr>
          <p:spPr>
            <a:xfrm flipH="1">
              <a:off x="496540" y="4770803"/>
              <a:ext cx="80236" cy="46290"/>
            </a:xfrm>
            <a:custGeom>
              <a:avLst/>
              <a:gdLst/>
              <a:ahLst/>
              <a:cxnLst/>
              <a:rect l="l" t="t" r="r" b="b"/>
              <a:pathLst>
                <a:path w="936" h="540" extrusionOk="0">
                  <a:moveTo>
                    <a:pt x="459" y="0"/>
                  </a:moveTo>
                  <a:lnTo>
                    <a:pt x="1" y="265"/>
                  </a:lnTo>
                  <a:lnTo>
                    <a:pt x="477" y="539"/>
                  </a:lnTo>
                  <a:lnTo>
                    <a:pt x="936"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101;p58">
              <a:extLst>
                <a:ext uri="{FF2B5EF4-FFF2-40B4-BE49-F238E27FC236}">
                  <a16:creationId xmlns:a16="http://schemas.microsoft.com/office/drawing/2014/main" id="{66C6EB01-1EDB-491F-DEFE-106B259D4F96}"/>
                </a:ext>
              </a:extLst>
            </p:cNvPr>
            <p:cNvSpPr/>
            <p:nvPr/>
          </p:nvSpPr>
          <p:spPr>
            <a:xfrm flipH="1">
              <a:off x="543256" y="4743717"/>
              <a:ext cx="80236" cy="46376"/>
            </a:xfrm>
            <a:custGeom>
              <a:avLst/>
              <a:gdLst/>
              <a:ahLst/>
              <a:cxnLst/>
              <a:rect l="l" t="t" r="r" b="b"/>
              <a:pathLst>
                <a:path w="936" h="541" extrusionOk="0">
                  <a:moveTo>
                    <a:pt x="459" y="1"/>
                  </a:moveTo>
                  <a:lnTo>
                    <a:pt x="1" y="265"/>
                  </a:lnTo>
                  <a:lnTo>
                    <a:pt x="476" y="540"/>
                  </a:lnTo>
                  <a:lnTo>
                    <a:pt x="936"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102;p58">
              <a:extLst>
                <a:ext uri="{FF2B5EF4-FFF2-40B4-BE49-F238E27FC236}">
                  <a16:creationId xmlns:a16="http://schemas.microsoft.com/office/drawing/2014/main" id="{F9B788E8-CC50-4AFB-5C59-35334CB5521C}"/>
                </a:ext>
              </a:extLst>
            </p:cNvPr>
            <p:cNvSpPr/>
            <p:nvPr/>
          </p:nvSpPr>
          <p:spPr>
            <a:xfrm flipH="1">
              <a:off x="590058" y="4716716"/>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03;p58">
              <a:extLst>
                <a:ext uri="{FF2B5EF4-FFF2-40B4-BE49-F238E27FC236}">
                  <a16:creationId xmlns:a16="http://schemas.microsoft.com/office/drawing/2014/main" id="{33D8C526-5CA4-F697-524A-62EDA011EE1D}"/>
                </a:ext>
              </a:extLst>
            </p:cNvPr>
            <p:cNvSpPr/>
            <p:nvPr/>
          </p:nvSpPr>
          <p:spPr>
            <a:xfrm flipH="1">
              <a:off x="636774" y="4689715"/>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104;p58">
              <a:extLst>
                <a:ext uri="{FF2B5EF4-FFF2-40B4-BE49-F238E27FC236}">
                  <a16:creationId xmlns:a16="http://schemas.microsoft.com/office/drawing/2014/main" id="{3D7F4B04-3746-1771-6697-1AC208F67D17}"/>
                </a:ext>
              </a:extLst>
            </p:cNvPr>
            <p:cNvSpPr/>
            <p:nvPr/>
          </p:nvSpPr>
          <p:spPr>
            <a:xfrm flipH="1">
              <a:off x="683576" y="4662800"/>
              <a:ext cx="80236" cy="46290"/>
            </a:xfrm>
            <a:custGeom>
              <a:avLst/>
              <a:gdLst/>
              <a:ahLst/>
              <a:cxnLst/>
              <a:rect l="l" t="t" r="r" b="b"/>
              <a:pathLst>
                <a:path w="936" h="540" extrusionOk="0">
                  <a:moveTo>
                    <a:pt x="459" y="0"/>
                  </a:moveTo>
                  <a:lnTo>
                    <a:pt x="1" y="265"/>
                  </a:lnTo>
                  <a:lnTo>
                    <a:pt x="477"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105;p58">
              <a:extLst>
                <a:ext uri="{FF2B5EF4-FFF2-40B4-BE49-F238E27FC236}">
                  <a16:creationId xmlns:a16="http://schemas.microsoft.com/office/drawing/2014/main" id="{C0221D15-BD11-45F7-B37B-A23CA80D277E}"/>
                </a:ext>
              </a:extLst>
            </p:cNvPr>
            <p:cNvSpPr/>
            <p:nvPr/>
          </p:nvSpPr>
          <p:spPr>
            <a:xfrm flipH="1">
              <a:off x="730292" y="4635713"/>
              <a:ext cx="80236" cy="46376"/>
            </a:xfrm>
            <a:custGeom>
              <a:avLst/>
              <a:gdLst/>
              <a:ahLst/>
              <a:cxnLst/>
              <a:rect l="l" t="t" r="r" b="b"/>
              <a:pathLst>
                <a:path w="936" h="541" extrusionOk="0">
                  <a:moveTo>
                    <a:pt x="459" y="1"/>
                  </a:moveTo>
                  <a:lnTo>
                    <a:pt x="1"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106;p58">
              <a:extLst>
                <a:ext uri="{FF2B5EF4-FFF2-40B4-BE49-F238E27FC236}">
                  <a16:creationId xmlns:a16="http://schemas.microsoft.com/office/drawing/2014/main" id="{5F195D12-5663-25DA-55D2-E85A4D0925DE}"/>
                </a:ext>
              </a:extLst>
            </p:cNvPr>
            <p:cNvSpPr/>
            <p:nvPr/>
          </p:nvSpPr>
          <p:spPr>
            <a:xfrm flipH="1">
              <a:off x="777094" y="4608712"/>
              <a:ext cx="80236" cy="46290"/>
            </a:xfrm>
            <a:custGeom>
              <a:avLst/>
              <a:gdLst/>
              <a:ahLst/>
              <a:cxnLst/>
              <a:rect l="l" t="t" r="r" b="b"/>
              <a:pathLst>
                <a:path w="936" h="540" extrusionOk="0">
                  <a:moveTo>
                    <a:pt x="459" y="0"/>
                  </a:moveTo>
                  <a:lnTo>
                    <a:pt x="0"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107;p58">
              <a:extLst>
                <a:ext uri="{FF2B5EF4-FFF2-40B4-BE49-F238E27FC236}">
                  <a16:creationId xmlns:a16="http://schemas.microsoft.com/office/drawing/2014/main" id="{510D65EE-F2DE-1DD4-BE24-706342794019}"/>
                </a:ext>
              </a:extLst>
            </p:cNvPr>
            <p:cNvSpPr/>
            <p:nvPr/>
          </p:nvSpPr>
          <p:spPr>
            <a:xfrm flipH="1">
              <a:off x="823810" y="4581712"/>
              <a:ext cx="80236" cy="46376"/>
            </a:xfrm>
            <a:custGeom>
              <a:avLst/>
              <a:gdLst/>
              <a:ahLst/>
              <a:cxnLst/>
              <a:rect l="l" t="t" r="r" b="b"/>
              <a:pathLst>
                <a:path w="936" h="541" extrusionOk="0">
                  <a:moveTo>
                    <a:pt x="459" y="0"/>
                  </a:moveTo>
                  <a:lnTo>
                    <a:pt x="0" y="266"/>
                  </a:lnTo>
                  <a:lnTo>
                    <a:pt x="476"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08;p58">
              <a:extLst>
                <a:ext uri="{FF2B5EF4-FFF2-40B4-BE49-F238E27FC236}">
                  <a16:creationId xmlns:a16="http://schemas.microsoft.com/office/drawing/2014/main" id="{511B55E3-36E5-B5DC-D97F-178EA697DD54}"/>
                </a:ext>
              </a:extLst>
            </p:cNvPr>
            <p:cNvSpPr/>
            <p:nvPr/>
          </p:nvSpPr>
          <p:spPr>
            <a:xfrm flipH="1">
              <a:off x="870698" y="4554711"/>
              <a:ext cx="80151" cy="46376"/>
            </a:xfrm>
            <a:custGeom>
              <a:avLst/>
              <a:gdLst/>
              <a:ahLst/>
              <a:cxnLst/>
              <a:rect l="l" t="t" r="r" b="b"/>
              <a:pathLst>
                <a:path w="935" h="541" extrusionOk="0">
                  <a:moveTo>
                    <a:pt x="459" y="1"/>
                  </a:moveTo>
                  <a:lnTo>
                    <a:pt x="0" y="266"/>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109;p58">
              <a:extLst>
                <a:ext uri="{FF2B5EF4-FFF2-40B4-BE49-F238E27FC236}">
                  <a16:creationId xmlns:a16="http://schemas.microsoft.com/office/drawing/2014/main" id="{B8F15637-6D6D-1D3B-B6DE-2EF66C66BE60}"/>
                </a:ext>
              </a:extLst>
            </p:cNvPr>
            <p:cNvSpPr/>
            <p:nvPr/>
          </p:nvSpPr>
          <p:spPr>
            <a:xfrm flipH="1">
              <a:off x="917414" y="4527710"/>
              <a:ext cx="80151" cy="46376"/>
            </a:xfrm>
            <a:custGeom>
              <a:avLst/>
              <a:gdLst/>
              <a:ahLst/>
              <a:cxnLst/>
              <a:rect l="l" t="t" r="r" b="b"/>
              <a:pathLst>
                <a:path w="935" h="541" extrusionOk="0">
                  <a:moveTo>
                    <a:pt x="459" y="1"/>
                  </a:moveTo>
                  <a:lnTo>
                    <a:pt x="0" y="265"/>
                  </a:lnTo>
                  <a:lnTo>
                    <a:pt x="475"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110;p58">
              <a:extLst>
                <a:ext uri="{FF2B5EF4-FFF2-40B4-BE49-F238E27FC236}">
                  <a16:creationId xmlns:a16="http://schemas.microsoft.com/office/drawing/2014/main" id="{D321AE9A-A6BA-6F2B-25C6-27E5E649BBD5}"/>
                </a:ext>
              </a:extLst>
            </p:cNvPr>
            <p:cNvSpPr/>
            <p:nvPr/>
          </p:nvSpPr>
          <p:spPr>
            <a:xfrm flipH="1">
              <a:off x="964216" y="4500709"/>
              <a:ext cx="80151" cy="46290"/>
            </a:xfrm>
            <a:custGeom>
              <a:avLst/>
              <a:gdLst/>
              <a:ahLst/>
              <a:cxnLst/>
              <a:rect l="l" t="t" r="r" b="b"/>
              <a:pathLst>
                <a:path w="935" h="540" extrusionOk="0">
                  <a:moveTo>
                    <a:pt x="458" y="0"/>
                  </a:moveTo>
                  <a:lnTo>
                    <a:pt x="0" y="265"/>
                  </a:lnTo>
                  <a:lnTo>
                    <a:pt x="476"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111;p58">
              <a:extLst>
                <a:ext uri="{FF2B5EF4-FFF2-40B4-BE49-F238E27FC236}">
                  <a16:creationId xmlns:a16="http://schemas.microsoft.com/office/drawing/2014/main" id="{10B876D9-EFB6-5D8C-79DC-0EEAF3A87D9A}"/>
                </a:ext>
              </a:extLst>
            </p:cNvPr>
            <p:cNvSpPr/>
            <p:nvPr/>
          </p:nvSpPr>
          <p:spPr>
            <a:xfrm flipH="1">
              <a:off x="1009472" y="4473794"/>
              <a:ext cx="126869" cy="99352"/>
            </a:xfrm>
            <a:custGeom>
              <a:avLst/>
              <a:gdLst/>
              <a:ahLst/>
              <a:cxnLst/>
              <a:rect l="l" t="t" r="r" b="b"/>
              <a:pathLst>
                <a:path w="1480" h="1159" extrusionOk="0">
                  <a:moveTo>
                    <a:pt x="986" y="0"/>
                  </a:moveTo>
                  <a:cubicBezTo>
                    <a:pt x="51" y="540"/>
                    <a:pt x="0" y="569"/>
                    <a:pt x="0" y="569"/>
                  </a:cubicBezTo>
                  <a:cubicBezTo>
                    <a:pt x="0" y="569"/>
                    <a:pt x="524" y="872"/>
                    <a:pt x="1021" y="1159"/>
                  </a:cubicBezTo>
                  <a:lnTo>
                    <a:pt x="1480" y="894"/>
                  </a:lnTo>
                  <a:lnTo>
                    <a:pt x="935" y="579"/>
                  </a:lnTo>
                  <a:lnTo>
                    <a:pt x="1463" y="275"/>
                  </a:lnTo>
                  <a:lnTo>
                    <a:pt x="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12;p58">
              <a:extLst>
                <a:ext uri="{FF2B5EF4-FFF2-40B4-BE49-F238E27FC236}">
                  <a16:creationId xmlns:a16="http://schemas.microsoft.com/office/drawing/2014/main" id="{BB70A8F5-1A33-8C51-0561-FBAF400F8C5C}"/>
                </a:ext>
              </a:extLst>
            </p:cNvPr>
            <p:cNvSpPr/>
            <p:nvPr/>
          </p:nvSpPr>
          <p:spPr>
            <a:xfrm flipH="1">
              <a:off x="494994" y="4796861"/>
              <a:ext cx="127041" cy="73293"/>
            </a:xfrm>
            <a:custGeom>
              <a:avLst/>
              <a:gdLst/>
              <a:ahLst/>
              <a:cxnLst/>
              <a:rect l="l" t="t" r="r" b="b"/>
              <a:pathLst>
                <a:path w="1482" h="855" extrusionOk="0">
                  <a:moveTo>
                    <a:pt x="459" y="0"/>
                  </a:moveTo>
                  <a:lnTo>
                    <a:pt x="1" y="265"/>
                  </a:lnTo>
                  <a:lnTo>
                    <a:pt x="1022" y="855"/>
                  </a:lnTo>
                  <a:lnTo>
                    <a:pt x="1482"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113;p58">
              <a:extLst>
                <a:ext uri="{FF2B5EF4-FFF2-40B4-BE49-F238E27FC236}">
                  <a16:creationId xmlns:a16="http://schemas.microsoft.com/office/drawing/2014/main" id="{C8FF2530-7C3E-A24B-6726-36E44799A33E}"/>
                </a:ext>
              </a:extLst>
            </p:cNvPr>
            <p:cNvSpPr/>
            <p:nvPr/>
          </p:nvSpPr>
          <p:spPr>
            <a:xfrm flipH="1">
              <a:off x="588515" y="4769860"/>
              <a:ext cx="80236" cy="46376"/>
            </a:xfrm>
            <a:custGeom>
              <a:avLst/>
              <a:gdLst/>
              <a:ahLst/>
              <a:cxnLst/>
              <a:rect l="l" t="t" r="r" b="b"/>
              <a:pathLst>
                <a:path w="936" h="541" extrusionOk="0">
                  <a:moveTo>
                    <a:pt x="459" y="1"/>
                  </a:moveTo>
                  <a:lnTo>
                    <a:pt x="1"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114;p58">
              <a:extLst>
                <a:ext uri="{FF2B5EF4-FFF2-40B4-BE49-F238E27FC236}">
                  <a16:creationId xmlns:a16="http://schemas.microsoft.com/office/drawing/2014/main" id="{DF25D97A-93EE-66C4-3D52-BA8C05B248BE}"/>
                </a:ext>
              </a:extLst>
            </p:cNvPr>
            <p:cNvSpPr/>
            <p:nvPr/>
          </p:nvSpPr>
          <p:spPr>
            <a:xfrm flipH="1">
              <a:off x="635317" y="4742859"/>
              <a:ext cx="80236" cy="46376"/>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115;p58">
              <a:extLst>
                <a:ext uri="{FF2B5EF4-FFF2-40B4-BE49-F238E27FC236}">
                  <a16:creationId xmlns:a16="http://schemas.microsoft.com/office/drawing/2014/main" id="{6577EBDC-1940-5BC5-A225-911FBC40EF2A}"/>
                </a:ext>
              </a:extLst>
            </p:cNvPr>
            <p:cNvSpPr/>
            <p:nvPr/>
          </p:nvSpPr>
          <p:spPr>
            <a:xfrm flipH="1">
              <a:off x="682033" y="4715859"/>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116;p58">
              <a:extLst>
                <a:ext uri="{FF2B5EF4-FFF2-40B4-BE49-F238E27FC236}">
                  <a16:creationId xmlns:a16="http://schemas.microsoft.com/office/drawing/2014/main" id="{93195C75-A7E4-D1A1-2F93-6E8E329C55CA}"/>
                </a:ext>
              </a:extLst>
            </p:cNvPr>
            <p:cNvSpPr/>
            <p:nvPr/>
          </p:nvSpPr>
          <p:spPr>
            <a:xfrm flipH="1">
              <a:off x="728835" y="4688858"/>
              <a:ext cx="80236" cy="46376"/>
            </a:xfrm>
            <a:custGeom>
              <a:avLst/>
              <a:gdLst/>
              <a:ahLst/>
              <a:cxnLst/>
              <a:rect l="l" t="t" r="r" b="b"/>
              <a:pathLst>
                <a:path w="936" h="541" extrusionOk="0">
                  <a:moveTo>
                    <a:pt x="459" y="0"/>
                  </a:moveTo>
                  <a:lnTo>
                    <a:pt x="0" y="266"/>
                  </a:lnTo>
                  <a:lnTo>
                    <a:pt x="477"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117;p58">
              <a:extLst>
                <a:ext uri="{FF2B5EF4-FFF2-40B4-BE49-F238E27FC236}">
                  <a16:creationId xmlns:a16="http://schemas.microsoft.com/office/drawing/2014/main" id="{83CDC427-267A-5787-8601-2F15D2D4F843}"/>
                </a:ext>
              </a:extLst>
            </p:cNvPr>
            <p:cNvSpPr/>
            <p:nvPr/>
          </p:nvSpPr>
          <p:spPr>
            <a:xfrm flipH="1">
              <a:off x="775551" y="4661857"/>
              <a:ext cx="80236" cy="46376"/>
            </a:xfrm>
            <a:custGeom>
              <a:avLst/>
              <a:gdLst/>
              <a:ahLst/>
              <a:cxnLst/>
              <a:rect l="l" t="t" r="r" b="b"/>
              <a:pathLst>
                <a:path w="936" h="541" extrusionOk="0">
                  <a:moveTo>
                    <a:pt x="459" y="1"/>
                  </a:moveTo>
                  <a:lnTo>
                    <a:pt x="0"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118;p58">
              <a:extLst>
                <a:ext uri="{FF2B5EF4-FFF2-40B4-BE49-F238E27FC236}">
                  <a16:creationId xmlns:a16="http://schemas.microsoft.com/office/drawing/2014/main" id="{ED7D31BE-7C39-74F1-98EA-706F1E58F429}"/>
                </a:ext>
              </a:extLst>
            </p:cNvPr>
            <p:cNvSpPr/>
            <p:nvPr/>
          </p:nvSpPr>
          <p:spPr>
            <a:xfrm flipH="1">
              <a:off x="822439" y="4634856"/>
              <a:ext cx="80151" cy="46290"/>
            </a:xfrm>
            <a:custGeom>
              <a:avLst/>
              <a:gdLst/>
              <a:ahLst/>
              <a:cxnLst/>
              <a:rect l="l" t="t" r="r" b="b"/>
              <a:pathLst>
                <a:path w="935" h="540" extrusionOk="0">
                  <a:moveTo>
                    <a:pt x="459" y="1"/>
                  </a:moveTo>
                  <a:lnTo>
                    <a:pt x="0"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119;p58">
              <a:extLst>
                <a:ext uri="{FF2B5EF4-FFF2-40B4-BE49-F238E27FC236}">
                  <a16:creationId xmlns:a16="http://schemas.microsoft.com/office/drawing/2014/main" id="{F6709C78-5897-4D32-E46A-A32AABD97909}"/>
                </a:ext>
              </a:extLst>
            </p:cNvPr>
            <p:cNvSpPr/>
            <p:nvPr/>
          </p:nvSpPr>
          <p:spPr>
            <a:xfrm flipH="1">
              <a:off x="869155" y="4607855"/>
              <a:ext cx="80151" cy="46290"/>
            </a:xfrm>
            <a:custGeom>
              <a:avLst/>
              <a:gdLst/>
              <a:ahLst/>
              <a:cxnLst/>
              <a:rect l="l" t="t" r="r" b="b"/>
              <a:pathLst>
                <a:path w="935" h="540" extrusionOk="0">
                  <a:moveTo>
                    <a:pt x="459" y="0"/>
                  </a:moveTo>
                  <a:lnTo>
                    <a:pt x="0"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120;p58">
              <a:extLst>
                <a:ext uri="{FF2B5EF4-FFF2-40B4-BE49-F238E27FC236}">
                  <a16:creationId xmlns:a16="http://schemas.microsoft.com/office/drawing/2014/main" id="{359965E2-C051-FEE3-A17B-36B932502E77}"/>
                </a:ext>
              </a:extLst>
            </p:cNvPr>
            <p:cNvSpPr/>
            <p:nvPr/>
          </p:nvSpPr>
          <p:spPr>
            <a:xfrm flipH="1">
              <a:off x="915957" y="4580854"/>
              <a:ext cx="80151" cy="46376"/>
            </a:xfrm>
            <a:custGeom>
              <a:avLst/>
              <a:gdLst/>
              <a:ahLst/>
              <a:cxnLst/>
              <a:rect l="l" t="t" r="r" b="b"/>
              <a:pathLst>
                <a:path w="935" h="541" extrusionOk="0">
                  <a:moveTo>
                    <a:pt x="458" y="0"/>
                  </a:moveTo>
                  <a:lnTo>
                    <a:pt x="0" y="266"/>
                  </a:lnTo>
                  <a:lnTo>
                    <a:pt x="477" y="541"/>
                  </a:lnTo>
                  <a:lnTo>
                    <a:pt x="935" y="276"/>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121;p58">
              <a:extLst>
                <a:ext uri="{FF2B5EF4-FFF2-40B4-BE49-F238E27FC236}">
                  <a16:creationId xmlns:a16="http://schemas.microsoft.com/office/drawing/2014/main" id="{DB8FD32D-6F80-8574-B7E0-557391910115}"/>
                </a:ext>
              </a:extLst>
            </p:cNvPr>
            <p:cNvSpPr/>
            <p:nvPr/>
          </p:nvSpPr>
          <p:spPr>
            <a:xfrm flipH="1">
              <a:off x="962673" y="4553853"/>
              <a:ext cx="80151" cy="46376"/>
            </a:xfrm>
            <a:custGeom>
              <a:avLst/>
              <a:gdLst/>
              <a:ahLst/>
              <a:cxnLst/>
              <a:rect l="l" t="t" r="r" b="b"/>
              <a:pathLst>
                <a:path w="935" h="541" extrusionOk="0">
                  <a:moveTo>
                    <a:pt x="458" y="1"/>
                  </a:moveTo>
                  <a:lnTo>
                    <a:pt x="0" y="265"/>
                  </a:lnTo>
                  <a:lnTo>
                    <a:pt x="475"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122;p58">
              <a:extLst>
                <a:ext uri="{FF2B5EF4-FFF2-40B4-BE49-F238E27FC236}">
                  <a16:creationId xmlns:a16="http://schemas.microsoft.com/office/drawing/2014/main" id="{8817EB27-E3AE-19A2-53D3-4DCAA2B6C1C4}"/>
                </a:ext>
              </a:extLst>
            </p:cNvPr>
            <p:cNvSpPr/>
            <p:nvPr/>
          </p:nvSpPr>
          <p:spPr>
            <a:xfrm flipH="1">
              <a:off x="540339" y="4823005"/>
              <a:ext cx="126955" cy="73293"/>
            </a:xfrm>
            <a:custGeom>
              <a:avLst/>
              <a:gdLst/>
              <a:ahLst/>
              <a:cxnLst/>
              <a:rect l="l" t="t" r="r" b="b"/>
              <a:pathLst>
                <a:path w="1481" h="855" extrusionOk="0">
                  <a:moveTo>
                    <a:pt x="459" y="0"/>
                  </a:moveTo>
                  <a:lnTo>
                    <a:pt x="1" y="265"/>
                  </a:lnTo>
                  <a:lnTo>
                    <a:pt x="291" y="433"/>
                  </a:lnTo>
                  <a:lnTo>
                    <a:pt x="477" y="540"/>
                  </a:lnTo>
                  <a:lnTo>
                    <a:pt x="1022" y="855"/>
                  </a:lnTo>
                  <a:lnTo>
                    <a:pt x="1480"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3123;p58">
              <a:extLst>
                <a:ext uri="{FF2B5EF4-FFF2-40B4-BE49-F238E27FC236}">
                  <a16:creationId xmlns:a16="http://schemas.microsoft.com/office/drawing/2014/main" id="{35DC2A97-8886-732C-F2A7-FC5D4832EFFB}"/>
                </a:ext>
              </a:extLst>
            </p:cNvPr>
            <p:cNvSpPr/>
            <p:nvPr/>
          </p:nvSpPr>
          <p:spPr>
            <a:xfrm flipH="1">
              <a:off x="633860" y="4795918"/>
              <a:ext cx="80151" cy="46462"/>
            </a:xfrm>
            <a:custGeom>
              <a:avLst/>
              <a:gdLst/>
              <a:ahLst/>
              <a:cxnLst/>
              <a:rect l="l" t="t" r="r" b="b"/>
              <a:pathLst>
                <a:path w="935" h="542" extrusionOk="0">
                  <a:moveTo>
                    <a:pt x="459" y="1"/>
                  </a:moveTo>
                  <a:lnTo>
                    <a:pt x="1" y="267"/>
                  </a:lnTo>
                  <a:lnTo>
                    <a:pt x="476" y="541"/>
                  </a:lnTo>
                  <a:lnTo>
                    <a:pt x="934"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3124;p58">
              <a:extLst>
                <a:ext uri="{FF2B5EF4-FFF2-40B4-BE49-F238E27FC236}">
                  <a16:creationId xmlns:a16="http://schemas.microsoft.com/office/drawing/2014/main" id="{13329504-4385-E20D-0ABE-6E9C007A73A9}"/>
                </a:ext>
              </a:extLst>
            </p:cNvPr>
            <p:cNvSpPr/>
            <p:nvPr/>
          </p:nvSpPr>
          <p:spPr>
            <a:xfrm flipH="1">
              <a:off x="680576" y="4769003"/>
              <a:ext cx="80236" cy="46376"/>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3125;p58">
              <a:extLst>
                <a:ext uri="{FF2B5EF4-FFF2-40B4-BE49-F238E27FC236}">
                  <a16:creationId xmlns:a16="http://schemas.microsoft.com/office/drawing/2014/main" id="{1775C4E1-ACB3-CFE2-37DC-DEDA4EBB03EC}"/>
                </a:ext>
              </a:extLst>
            </p:cNvPr>
            <p:cNvSpPr/>
            <p:nvPr/>
          </p:nvSpPr>
          <p:spPr>
            <a:xfrm flipH="1">
              <a:off x="727463" y="4742002"/>
              <a:ext cx="80065" cy="46290"/>
            </a:xfrm>
            <a:custGeom>
              <a:avLst/>
              <a:gdLst/>
              <a:ahLst/>
              <a:cxnLst/>
              <a:rect l="l" t="t" r="r" b="b"/>
              <a:pathLst>
                <a:path w="934" h="540"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3126;p58">
              <a:extLst>
                <a:ext uri="{FF2B5EF4-FFF2-40B4-BE49-F238E27FC236}">
                  <a16:creationId xmlns:a16="http://schemas.microsoft.com/office/drawing/2014/main" id="{39985F92-765F-DF76-A911-8682C4812BE4}"/>
                </a:ext>
              </a:extLst>
            </p:cNvPr>
            <p:cNvSpPr/>
            <p:nvPr/>
          </p:nvSpPr>
          <p:spPr>
            <a:xfrm flipH="1">
              <a:off x="774180" y="4715001"/>
              <a:ext cx="80151" cy="46290"/>
            </a:xfrm>
            <a:custGeom>
              <a:avLst/>
              <a:gdLst/>
              <a:ahLst/>
              <a:cxnLst/>
              <a:rect l="l" t="t" r="r" b="b"/>
              <a:pathLst>
                <a:path w="935" h="540" extrusionOk="0">
                  <a:moveTo>
                    <a:pt x="459" y="0"/>
                  </a:moveTo>
                  <a:lnTo>
                    <a:pt x="0"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3127;p58">
              <a:extLst>
                <a:ext uri="{FF2B5EF4-FFF2-40B4-BE49-F238E27FC236}">
                  <a16:creationId xmlns:a16="http://schemas.microsoft.com/office/drawing/2014/main" id="{3FF6BC04-7C77-310C-60A8-2A68C2ECAEC3}"/>
                </a:ext>
              </a:extLst>
            </p:cNvPr>
            <p:cNvSpPr/>
            <p:nvPr/>
          </p:nvSpPr>
          <p:spPr>
            <a:xfrm flipH="1">
              <a:off x="820981" y="4688086"/>
              <a:ext cx="80065" cy="46290"/>
            </a:xfrm>
            <a:custGeom>
              <a:avLst/>
              <a:gdLst/>
              <a:ahLst/>
              <a:cxnLst/>
              <a:rect l="l" t="t" r="r" b="b"/>
              <a:pathLst>
                <a:path w="934" h="540" extrusionOk="0">
                  <a:moveTo>
                    <a:pt x="459" y="0"/>
                  </a:moveTo>
                  <a:lnTo>
                    <a:pt x="0" y="265"/>
                  </a:lnTo>
                  <a:lnTo>
                    <a:pt x="476" y="539"/>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3128;p58">
              <a:extLst>
                <a:ext uri="{FF2B5EF4-FFF2-40B4-BE49-F238E27FC236}">
                  <a16:creationId xmlns:a16="http://schemas.microsoft.com/office/drawing/2014/main" id="{75F493B3-1003-E9EC-DBC5-665B3721CBB5}"/>
                </a:ext>
              </a:extLst>
            </p:cNvPr>
            <p:cNvSpPr/>
            <p:nvPr/>
          </p:nvSpPr>
          <p:spPr>
            <a:xfrm flipH="1">
              <a:off x="867698" y="4661000"/>
              <a:ext cx="80151" cy="46376"/>
            </a:xfrm>
            <a:custGeom>
              <a:avLst/>
              <a:gdLst/>
              <a:ahLst/>
              <a:cxnLst/>
              <a:rect l="l" t="t" r="r" b="b"/>
              <a:pathLst>
                <a:path w="935" h="541" extrusionOk="0">
                  <a:moveTo>
                    <a:pt x="459" y="1"/>
                  </a:moveTo>
                  <a:lnTo>
                    <a:pt x="0"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3129;p58">
              <a:extLst>
                <a:ext uri="{FF2B5EF4-FFF2-40B4-BE49-F238E27FC236}">
                  <a16:creationId xmlns:a16="http://schemas.microsoft.com/office/drawing/2014/main" id="{60E1BC0E-E806-8D49-D8B3-50360C59BF7C}"/>
                </a:ext>
              </a:extLst>
            </p:cNvPr>
            <p:cNvSpPr/>
            <p:nvPr/>
          </p:nvSpPr>
          <p:spPr>
            <a:xfrm flipH="1">
              <a:off x="914500" y="4633999"/>
              <a:ext cx="80065" cy="46290"/>
            </a:xfrm>
            <a:custGeom>
              <a:avLst/>
              <a:gdLst/>
              <a:ahLst/>
              <a:cxnLst/>
              <a:rect l="l" t="t" r="r" b="b"/>
              <a:pathLst>
                <a:path w="934" h="540" extrusionOk="0">
                  <a:moveTo>
                    <a:pt x="459" y="0"/>
                  </a:moveTo>
                  <a:lnTo>
                    <a:pt x="0" y="265"/>
                  </a:lnTo>
                  <a:lnTo>
                    <a:pt x="475" y="540"/>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3130;p58">
              <a:extLst>
                <a:ext uri="{FF2B5EF4-FFF2-40B4-BE49-F238E27FC236}">
                  <a16:creationId xmlns:a16="http://schemas.microsoft.com/office/drawing/2014/main" id="{D6D3CA08-3201-0E0B-EF9F-1947413F1F9E}"/>
                </a:ext>
              </a:extLst>
            </p:cNvPr>
            <p:cNvSpPr/>
            <p:nvPr/>
          </p:nvSpPr>
          <p:spPr>
            <a:xfrm flipH="1">
              <a:off x="961216" y="4606998"/>
              <a:ext cx="80151" cy="46290"/>
            </a:xfrm>
            <a:custGeom>
              <a:avLst/>
              <a:gdLst/>
              <a:ahLst/>
              <a:cxnLst/>
              <a:rect l="l" t="t" r="r" b="b"/>
              <a:pathLst>
                <a:path w="935" h="540" extrusionOk="0">
                  <a:moveTo>
                    <a:pt x="458" y="0"/>
                  </a:moveTo>
                  <a:lnTo>
                    <a:pt x="0" y="265"/>
                  </a:lnTo>
                  <a:lnTo>
                    <a:pt x="476"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3131;p58">
              <a:extLst>
                <a:ext uri="{FF2B5EF4-FFF2-40B4-BE49-F238E27FC236}">
                  <a16:creationId xmlns:a16="http://schemas.microsoft.com/office/drawing/2014/main" id="{2E41AC75-8580-3B91-3DF6-76ABBB4376FA}"/>
                </a:ext>
              </a:extLst>
            </p:cNvPr>
            <p:cNvSpPr/>
            <p:nvPr/>
          </p:nvSpPr>
          <p:spPr>
            <a:xfrm flipH="1">
              <a:off x="1008018" y="4579997"/>
              <a:ext cx="80065" cy="46376"/>
            </a:xfrm>
            <a:custGeom>
              <a:avLst/>
              <a:gdLst/>
              <a:ahLst/>
              <a:cxnLst/>
              <a:rect l="l" t="t" r="r" b="b"/>
              <a:pathLst>
                <a:path w="934" h="541" extrusionOk="0">
                  <a:moveTo>
                    <a:pt x="458" y="1"/>
                  </a:moveTo>
                  <a:lnTo>
                    <a:pt x="0" y="266"/>
                  </a:lnTo>
                  <a:lnTo>
                    <a:pt x="475" y="540"/>
                  </a:lnTo>
                  <a:lnTo>
                    <a:pt x="934"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3132;p58">
              <a:extLst>
                <a:ext uri="{FF2B5EF4-FFF2-40B4-BE49-F238E27FC236}">
                  <a16:creationId xmlns:a16="http://schemas.microsoft.com/office/drawing/2014/main" id="{B858B5CD-619E-2C63-6E15-007A9E0B944D}"/>
                </a:ext>
              </a:extLst>
            </p:cNvPr>
            <p:cNvSpPr/>
            <p:nvPr/>
          </p:nvSpPr>
          <p:spPr>
            <a:xfrm flipH="1">
              <a:off x="1054731" y="4525995"/>
              <a:ext cx="126955" cy="73378"/>
            </a:xfrm>
            <a:custGeom>
              <a:avLst/>
              <a:gdLst/>
              <a:ahLst/>
              <a:cxnLst/>
              <a:rect l="l" t="t" r="r" b="b"/>
              <a:pathLst>
                <a:path w="1481" h="856" extrusionOk="0">
                  <a:moveTo>
                    <a:pt x="459" y="0"/>
                  </a:moveTo>
                  <a:lnTo>
                    <a:pt x="1" y="265"/>
                  </a:lnTo>
                  <a:lnTo>
                    <a:pt x="1022" y="855"/>
                  </a:lnTo>
                  <a:lnTo>
                    <a:pt x="1481"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3133;p58">
              <a:extLst>
                <a:ext uri="{FF2B5EF4-FFF2-40B4-BE49-F238E27FC236}">
                  <a16:creationId xmlns:a16="http://schemas.microsoft.com/office/drawing/2014/main" id="{E673CE5E-E6E7-9FFB-9D7A-259496AE75A9}"/>
                </a:ext>
              </a:extLst>
            </p:cNvPr>
            <p:cNvSpPr/>
            <p:nvPr/>
          </p:nvSpPr>
          <p:spPr>
            <a:xfrm flipH="1">
              <a:off x="585601" y="4876149"/>
              <a:ext cx="80151" cy="46376"/>
            </a:xfrm>
            <a:custGeom>
              <a:avLst/>
              <a:gdLst/>
              <a:ahLst/>
              <a:cxnLst/>
              <a:rect l="l" t="t" r="r" b="b"/>
              <a:pathLst>
                <a:path w="935" h="541"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3134;p58">
              <a:extLst>
                <a:ext uri="{FF2B5EF4-FFF2-40B4-BE49-F238E27FC236}">
                  <a16:creationId xmlns:a16="http://schemas.microsoft.com/office/drawing/2014/main" id="{80FBCF04-D84F-6FB3-1C41-6BF085271E06}"/>
                </a:ext>
              </a:extLst>
            </p:cNvPr>
            <p:cNvSpPr/>
            <p:nvPr/>
          </p:nvSpPr>
          <p:spPr>
            <a:xfrm flipH="1">
              <a:off x="632314" y="4822148"/>
              <a:ext cx="126955" cy="73293"/>
            </a:xfrm>
            <a:custGeom>
              <a:avLst/>
              <a:gdLst/>
              <a:ahLst/>
              <a:cxnLst/>
              <a:rect l="l" t="t" r="r" b="b"/>
              <a:pathLst>
                <a:path w="1481" h="855" extrusionOk="0">
                  <a:moveTo>
                    <a:pt x="459" y="0"/>
                  </a:moveTo>
                  <a:lnTo>
                    <a:pt x="1" y="265"/>
                  </a:lnTo>
                  <a:lnTo>
                    <a:pt x="302" y="439"/>
                  </a:lnTo>
                  <a:lnTo>
                    <a:pt x="476" y="540"/>
                  </a:lnTo>
                  <a:lnTo>
                    <a:pt x="1022" y="855"/>
                  </a:lnTo>
                  <a:lnTo>
                    <a:pt x="1480" y="590"/>
                  </a:lnTo>
                  <a:lnTo>
                    <a:pt x="934" y="275"/>
                  </a:lnTo>
                  <a:lnTo>
                    <a:pt x="761" y="1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3135;p58">
              <a:extLst>
                <a:ext uri="{FF2B5EF4-FFF2-40B4-BE49-F238E27FC236}">
                  <a16:creationId xmlns:a16="http://schemas.microsoft.com/office/drawing/2014/main" id="{25CF75FB-8318-1DAB-17EC-3D9C18FF7BCD}"/>
                </a:ext>
              </a:extLst>
            </p:cNvPr>
            <p:cNvSpPr/>
            <p:nvPr/>
          </p:nvSpPr>
          <p:spPr>
            <a:xfrm flipH="1">
              <a:off x="725822" y="4660143"/>
              <a:ext cx="314002" cy="181389"/>
            </a:xfrm>
            <a:custGeom>
              <a:avLst/>
              <a:gdLst/>
              <a:ahLst/>
              <a:cxnLst/>
              <a:rect l="l" t="t" r="r" b="b"/>
              <a:pathLst>
                <a:path w="3663" h="2116" extrusionOk="0">
                  <a:moveTo>
                    <a:pt x="458" y="1"/>
                  </a:moveTo>
                  <a:lnTo>
                    <a:pt x="0" y="265"/>
                  </a:lnTo>
                  <a:cubicBezTo>
                    <a:pt x="1498" y="1130"/>
                    <a:pt x="2528" y="1725"/>
                    <a:pt x="3204" y="2115"/>
                  </a:cubicBezTo>
                  <a:lnTo>
                    <a:pt x="3662" y="1850"/>
                  </a:lnTo>
                  <a:cubicBezTo>
                    <a:pt x="2986" y="1460"/>
                    <a:pt x="1968" y="872"/>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3136;p58">
              <a:extLst>
                <a:ext uri="{FF2B5EF4-FFF2-40B4-BE49-F238E27FC236}">
                  <a16:creationId xmlns:a16="http://schemas.microsoft.com/office/drawing/2014/main" id="{12736480-AA22-9730-73F0-80A04E001AFE}"/>
                </a:ext>
              </a:extLst>
            </p:cNvPr>
            <p:cNvSpPr/>
            <p:nvPr/>
          </p:nvSpPr>
          <p:spPr>
            <a:xfrm flipH="1">
              <a:off x="1006475" y="4633142"/>
              <a:ext cx="80236" cy="46290"/>
            </a:xfrm>
            <a:custGeom>
              <a:avLst/>
              <a:gdLst/>
              <a:ahLst/>
              <a:cxnLst/>
              <a:rect l="l" t="t" r="r" b="b"/>
              <a:pathLst>
                <a:path w="936" h="540" extrusionOk="0">
                  <a:moveTo>
                    <a:pt x="459" y="0"/>
                  </a:moveTo>
                  <a:lnTo>
                    <a:pt x="1" y="265"/>
                  </a:lnTo>
                  <a:lnTo>
                    <a:pt x="477" y="540"/>
                  </a:lnTo>
                  <a:lnTo>
                    <a:pt x="936"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3137;p58">
              <a:extLst>
                <a:ext uri="{FF2B5EF4-FFF2-40B4-BE49-F238E27FC236}">
                  <a16:creationId xmlns:a16="http://schemas.microsoft.com/office/drawing/2014/main" id="{021AA5B4-3623-6A15-4165-EC3F5668FF1F}"/>
                </a:ext>
              </a:extLst>
            </p:cNvPr>
            <p:cNvSpPr/>
            <p:nvPr/>
          </p:nvSpPr>
          <p:spPr>
            <a:xfrm flipH="1">
              <a:off x="1053277" y="4606141"/>
              <a:ext cx="80151" cy="46290"/>
            </a:xfrm>
            <a:custGeom>
              <a:avLst/>
              <a:gdLst/>
              <a:ahLst/>
              <a:cxnLst/>
              <a:rect l="l" t="t" r="r" b="b"/>
              <a:pathLst>
                <a:path w="935" h="540" extrusionOk="0">
                  <a:moveTo>
                    <a:pt x="459" y="0"/>
                  </a:moveTo>
                  <a:lnTo>
                    <a:pt x="1" y="265"/>
                  </a:lnTo>
                  <a:lnTo>
                    <a:pt x="476" y="539"/>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3138;p58">
              <a:extLst>
                <a:ext uri="{FF2B5EF4-FFF2-40B4-BE49-F238E27FC236}">
                  <a16:creationId xmlns:a16="http://schemas.microsoft.com/office/drawing/2014/main" id="{AC7BFC83-AE84-4C97-9372-63A898743CF7}"/>
                </a:ext>
              </a:extLst>
            </p:cNvPr>
            <p:cNvSpPr/>
            <p:nvPr/>
          </p:nvSpPr>
          <p:spPr>
            <a:xfrm flipH="1">
              <a:off x="1099993" y="4579140"/>
              <a:ext cx="80236" cy="46376"/>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3139;p58">
              <a:extLst>
                <a:ext uri="{FF2B5EF4-FFF2-40B4-BE49-F238E27FC236}">
                  <a16:creationId xmlns:a16="http://schemas.microsoft.com/office/drawing/2014/main" id="{EC062E00-FB10-FC5E-0BA7-673E1E320E27}"/>
                </a:ext>
              </a:extLst>
            </p:cNvPr>
            <p:cNvSpPr/>
            <p:nvPr/>
          </p:nvSpPr>
          <p:spPr>
            <a:xfrm flipH="1">
              <a:off x="1146795" y="4552139"/>
              <a:ext cx="80151" cy="46290"/>
            </a:xfrm>
            <a:custGeom>
              <a:avLst/>
              <a:gdLst/>
              <a:ahLst/>
              <a:cxnLst/>
              <a:rect l="l" t="t" r="r" b="b"/>
              <a:pathLst>
                <a:path w="935" h="540"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3140;p58">
              <a:extLst>
                <a:ext uri="{FF2B5EF4-FFF2-40B4-BE49-F238E27FC236}">
                  <a16:creationId xmlns:a16="http://schemas.microsoft.com/office/drawing/2014/main" id="{6C8F924F-B96F-6B8B-35EA-6ABC7B1C44AD}"/>
                </a:ext>
              </a:extLst>
            </p:cNvPr>
            <p:cNvSpPr/>
            <p:nvPr/>
          </p:nvSpPr>
          <p:spPr>
            <a:xfrm flipH="1">
              <a:off x="878577" y="4721945"/>
              <a:ext cx="197933" cy="113668"/>
            </a:xfrm>
            <a:custGeom>
              <a:avLst/>
              <a:gdLst/>
              <a:ahLst/>
              <a:cxnLst/>
              <a:rect l="l" t="t" r="r" b="b"/>
              <a:pathLst>
                <a:path w="2309" h="1326" extrusionOk="0">
                  <a:moveTo>
                    <a:pt x="643" y="0"/>
                  </a:moveTo>
                  <a:cubicBezTo>
                    <a:pt x="610" y="0"/>
                    <a:pt x="576" y="8"/>
                    <a:pt x="551" y="23"/>
                  </a:cubicBezTo>
                  <a:lnTo>
                    <a:pt x="0" y="340"/>
                  </a:lnTo>
                  <a:lnTo>
                    <a:pt x="1706" y="1326"/>
                  </a:lnTo>
                  <a:lnTo>
                    <a:pt x="2257" y="1008"/>
                  </a:lnTo>
                  <a:cubicBezTo>
                    <a:pt x="2309" y="978"/>
                    <a:pt x="2309" y="930"/>
                    <a:pt x="2257" y="901"/>
                  </a:cubicBezTo>
                  <a:lnTo>
                    <a:pt x="736" y="23"/>
                  </a:lnTo>
                  <a:cubicBezTo>
                    <a:pt x="710" y="8"/>
                    <a:pt x="677"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3141;p58">
              <a:extLst>
                <a:ext uri="{FF2B5EF4-FFF2-40B4-BE49-F238E27FC236}">
                  <a16:creationId xmlns:a16="http://schemas.microsoft.com/office/drawing/2014/main" id="{7C17041A-D744-EF25-526F-2FC46FCB8E69}"/>
                </a:ext>
              </a:extLst>
            </p:cNvPr>
            <p:cNvSpPr/>
            <p:nvPr/>
          </p:nvSpPr>
          <p:spPr>
            <a:xfrm flipH="1">
              <a:off x="934214" y="4796947"/>
              <a:ext cx="97209" cy="53491"/>
            </a:xfrm>
            <a:custGeom>
              <a:avLst/>
              <a:gdLst/>
              <a:ahLst/>
              <a:cxnLst/>
              <a:rect l="l" t="t" r="r" b="b"/>
              <a:pathLst>
                <a:path w="1134" h="624" extrusionOk="0">
                  <a:moveTo>
                    <a:pt x="306" y="0"/>
                  </a:moveTo>
                  <a:lnTo>
                    <a:pt x="0" y="177"/>
                  </a:lnTo>
                  <a:lnTo>
                    <a:pt x="734" y="602"/>
                  </a:lnTo>
                  <a:cubicBezTo>
                    <a:pt x="760" y="616"/>
                    <a:pt x="793" y="624"/>
                    <a:pt x="827" y="624"/>
                  </a:cubicBezTo>
                  <a:cubicBezTo>
                    <a:pt x="860" y="624"/>
                    <a:pt x="894" y="616"/>
                    <a:pt x="919" y="602"/>
                  </a:cubicBezTo>
                  <a:lnTo>
                    <a:pt x="1134" y="478"/>
                  </a:lnTo>
                  <a:lnTo>
                    <a:pt x="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3142;p58">
              <a:extLst>
                <a:ext uri="{FF2B5EF4-FFF2-40B4-BE49-F238E27FC236}">
                  <a16:creationId xmlns:a16="http://schemas.microsoft.com/office/drawing/2014/main" id="{79627C81-72E6-806B-6A15-C2A59173A2D3}"/>
                </a:ext>
              </a:extLst>
            </p:cNvPr>
            <p:cNvSpPr/>
            <p:nvPr/>
          </p:nvSpPr>
          <p:spPr>
            <a:xfrm flipH="1">
              <a:off x="1009560" y="4753403"/>
              <a:ext cx="93695" cy="56234"/>
            </a:xfrm>
            <a:custGeom>
              <a:avLst/>
              <a:gdLst/>
              <a:ahLst/>
              <a:cxnLst/>
              <a:rect l="l" t="t" r="r" b="b"/>
              <a:pathLst>
                <a:path w="1093" h="656" extrusionOk="0">
                  <a:moveTo>
                    <a:pt x="265" y="0"/>
                  </a:moveTo>
                  <a:lnTo>
                    <a:pt x="51" y="124"/>
                  </a:lnTo>
                  <a:cubicBezTo>
                    <a:pt x="0" y="154"/>
                    <a:pt x="0" y="202"/>
                    <a:pt x="51" y="231"/>
                  </a:cubicBezTo>
                  <a:lnTo>
                    <a:pt x="785" y="656"/>
                  </a:lnTo>
                  <a:lnTo>
                    <a:pt x="1093" y="478"/>
                  </a:lnTo>
                  <a:lnTo>
                    <a:pt x="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3143;p58">
              <a:extLst>
                <a:ext uri="{FF2B5EF4-FFF2-40B4-BE49-F238E27FC236}">
                  <a16:creationId xmlns:a16="http://schemas.microsoft.com/office/drawing/2014/main" id="{C2EA16C7-5F2B-B3DF-9C5B-E09B7BC8BA24}"/>
                </a:ext>
              </a:extLst>
            </p:cNvPr>
            <p:cNvSpPr/>
            <p:nvPr/>
          </p:nvSpPr>
          <p:spPr>
            <a:xfrm flipH="1">
              <a:off x="121225" y="3819516"/>
              <a:ext cx="845567" cy="951434"/>
            </a:xfrm>
            <a:custGeom>
              <a:avLst/>
              <a:gdLst/>
              <a:ahLst/>
              <a:cxnLst/>
              <a:rect l="l" t="t" r="r" b="b"/>
              <a:pathLst>
                <a:path w="9864" h="11099" extrusionOk="0">
                  <a:moveTo>
                    <a:pt x="1837" y="0"/>
                  </a:moveTo>
                  <a:cubicBezTo>
                    <a:pt x="1831" y="0"/>
                    <a:pt x="1824" y="1"/>
                    <a:pt x="1818" y="2"/>
                  </a:cubicBezTo>
                  <a:lnTo>
                    <a:pt x="1712" y="39"/>
                  </a:lnTo>
                  <a:lnTo>
                    <a:pt x="1" y="6422"/>
                  </a:lnTo>
                  <a:lnTo>
                    <a:pt x="46" y="6502"/>
                  </a:lnTo>
                  <a:cubicBezTo>
                    <a:pt x="137" y="6487"/>
                    <a:pt x="238" y="6373"/>
                    <a:pt x="271" y="6248"/>
                  </a:cubicBezTo>
                  <a:lnTo>
                    <a:pt x="1631" y="1029"/>
                  </a:lnTo>
                  <a:lnTo>
                    <a:pt x="1535" y="1558"/>
                  </a:lnTo>
                  <a:lnTo>
                    <a:pt x="9064" y="5911"/>
                  </a:lnTo>
                  <a:lnTo>
                    <a:pt x="7848" y="11061"/>
                  </a:lnTo>
                  <a:lnTo>
                    <a:pt x="7896" y="11089"/>
                  </a:lnTo>
                  <a:cubicBezTo>
                    <a:pt x="7914" y="11096"/>
                    <a:pt x="7932" y="11099"/>
                    <a:pt x="7952" y="11099"/>
                  </a:cubicBezTo>
                  <a:cubicBezTo>
                    <a:pt x="8071" y="11099"/>
                    <a:pt x="8220" y="10985"/>
                    <a:pt x="8253" y="10860"/>
                  </a:cubicBezTo>
                  <a:lnTo>
                    <a:pt x="9840" y="4775"/>
                  </a:lnTo>
                  <a:cubicBezTo>
                    <a:pt x="9864" y="4685"/>
                    <a:pt x="9846" y="4614"/>
                    <a:pt x="9799" y="4586"/>
                  </a:cubicBezTo>
                  <a:cubicBezTo>
                    <a:pt x="9799" y="4586"/>
                    <a:pt x="1891" y="15"/>
                    <a:pt x="1889" y="15"/>
                  </a:cubicBezTo>
                  <a:cubicBezTo>
                    <a:pt x="1889" y="15"/>
                    <a:pt x="1889" y="15"/>
                    <a:pt x="1889" y="15"/>
                  </a:cubicBezTo>
                  <a:cubicBezTo>
                    <a:pt x="1874" y="6"/>
                    <a:pt x="1857" y="0"/>
                    <a:pt x="1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3144;p58">
              <a:extLst>
                <a:ext uri="{FF2B5EF4-FFF2-40B4-BE49-F238E27FC236}">
                  <a16:creationId xmlns:a16="http://schemas.microsoft.com/office/drawing/2014/main" id="{8D8CECBE-2AD1-10BD-E55B-3E8D310C36F0}"/>
                </a:ext>
              </a:extLst>
            </p:cNvPr>
            <p:cNvSpPr/>
            <p:nvPr/>
          </p:nvSpPr>
          <p:spPr>
            <a:xfrm flipH="1">
              <a:off x="139141" y="3822259"/>
              <a:ext cx="828937" cy="948605"/>
            </a:xfrm>
            <a:custGeom>
              <a:avLst/>
              <a:gdLst/>
              <a:ahLst/>
              <a:cxnLst/>
              <a:rect l="l" t="t" r="r" b="b"/>
              <a:pathLst>
                <a:path w="9670" h="11066" extrusionOk="0">
                  <a:moveTo>
                    <a:pt x="1768" y="1"/>
                  </a:moveTo>
                  <a:cubicBezTo>
                    <a:pt x="1719" y="1"/>
                    <a:pt x="1673" y="33"/>
                    <a:pt x="1660" y="85"/>
                  </a:cubicBezTo>
                  <a:lnTo>
                    <a:pt x="16" y="6390"/>
                  </a:lnTo>
                  <a:cubicBezTo>
                    <a:pt x="1" y="6444"/>
                    <a:pt x="25" y="6500"/>
                    <a:pt x="73" y="6528"/>
                  </a:cubicBezTo>
                  <a:lnTo>
                    <a:pt x="7911" y="11058"/>
                  </a:lnTo>
                  <a:cubicBezTo>
                    <a:pt x="7920" y="11063"/>
                    <a:pt x="7929" y="11065"/>
                    <a:pt x="7939" y="11065"/>
                  </a:cubicBezTo>
                  <a:cubicBezTo>
                    <a:pt x="7963" y="11065"/>
                    <a:pt x="7986" y="11049"/>
                    <a:pt x="7994" y="11023"/>
                  </a:cubicBezTo>
                  <a:lnTo>
                    <a:pt x="9653" y="4655"/>
                  </a:lnTo>
                  <a:cubicBezTo>
                    <a:pt x="9669" y="4596"/>
                    <a:pt x="9643" y="4534"/>
                    <a:pt x="9590" y="4503"/>
                  </a:cubicBezTo>
                  <a:lnTo>
                    <a:pt x="1824" y="16"/>
                  </a:lnTo>
                  <a:cubicBezTo>
                    <a:pt x="1806" y="6"/>
                    <a:pt x="1787" y="1"/>
                    <a:pt x="17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3145;p58">
              <a:extLst>
                <a:ext uri="{FF2B5EF4-FFF2-40B4-BE49-F238E27FC236}">
                  <a16:creationId xmlns:a16="http://schemas.microsoft.com/office/drawing/2014/main" id="{A8573CF3-B02A-9312-4DD8-5A7AF59E8E13}"/>
                </a:ext>
              </a:extLst>
            </p:cNvPr>
            <p:cNvSpPr/>
            <p:nvPr/>
          </p:nvSpPr>
          <p:spPr>
            <a:xfrm flipH="1">
              <a:off x="170346" y="3859117"/>
              <a:ext cx="766531" cy="872312"/>
            </a:xfrm>
            <a:custGeom>
              <a:avLst/>
              <a:gdLst/>
              <a:ahLst/>
              <a:cxnLst/>
              <a:rect l="l" t="t" r="r" b="b"/>
              <a:pathLst>
                <a:path w="8942" h="10176" extrusionOk="0">
                  <a:moveTo>
                    <a:pt x="1538" y="0"/>
                  </a:moveTo>
                  <a:lnTo>
                    <a:pt x="1" y="5894"/>
                  </a:lnTo>
                  <a:lnTo>
                    <a:pt x="7406" y="10176"/>
                  </a:lnTo>
                  <a:lnTo>
                    <a:pt x="7426" y="10098"/>
                  </a:lnTo>
                  <a:lnTo>
                    <a:pt x="8941" y="4282"/>
                  </a:lnTo>
                  <a:lnTo>
                    <a:pt x="1602" y="38"/>
                  </a:lnTo>
                  <a:lnTo>
                    <a:pt x="15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3146;p58">
              <a:extLst>
                <a:ext uri="{FF2B5EF4-FFF2-40B4-BE49-F238E27FC236}">
                  <a16:creationId xmlns:a16="http://schemas.microsoft.com/office/drawing/2014/main" id="{27B072E7-CA4F-07E2-5DCC-4F8BAB5ED04B}"/>
                </a:ext>
              </a:extLst>
            </p:cNvPr>
            <p:cNvSpPr/>
            <p:nvPr/>
          </p:nvSpPr>
          <p:spPr>
            <a:xfrm flipH="1">
              <a:off x="391009" y="4040923"/>
              <a:ext cx="304915" cy="462130"/>
            </a:xfrm>
            <a:custGeom>
              <a:avLst/>
              <a:gdLst/>
              <a:ahLst/>
              <a:cxnLst/>
              <a:rect l="l" t="t" r="r" b="b"/>
              <a:pathLst>
                <a:path w="3557" h="5391" extrusionOk="0">
                  <a:moveTo>
                    <a:pt x="1040" y="1"/>
                  </a:moveTo>
                  <a:cubicBezTo>
                    <a:pt x="1036" y="19"/>
                    <a:pt x="1032" y="36"/>
                    <a:pt x="1027" y="53"/>
                  </a:cubicBezTo>
                  <a:cubicBezTo>
                    <a:pt x="1018" y="88"/>
                    <a:pt x="1007" y="123"/>
                    <a:pt x="995" y="154"/>
                  </a:cubicBezTo>
                  <a:cubicBezTo>
                    <a:pt x="942" y="284"/>
                    <a:pt x="861" y="384"/>
                    <a:pt x="763" y="447"/>
                  </a:cubicBezTo>
                  <a:cubicBezTo>
                    <a:pt x="683" y="499"/>
                    <a:pt x="592" y="527"/>
                    <a:pt x="496" y="527"/>
                  </a:cubicBezTo>
                  <a:cubicBezTo>
                    <a:pt x="455" y="527"/>
                    <a:pt x="413" y="522"/>
                    <a:pt x="371" y="511"/>
                  </a:cubicBezTo>
                  <a:cubicBezTo>
                    <a:pt x="335" y="502"/>
                    <a:pt x="297" y="490"/>
                    <a:pt x="260" y="473"/>
                  </a:cubicBezTo>
                  <a:cubicBezTo>
                    <a:pt x="248" y="539"/>
                    <a:pt x="236" y="606"/>
                    <a:pt x="224" y="673"/>
                  </a:cubicBezTo>
                  <a:cubicBezTo>
                    <a:pt x="221" y="691"/>
                    <a:pt x="219" y="710"/>
                    <a:pt x="215" y="728"/>
                  </a:cubicBezTo>
                  <a:cubicBezTo>
                    <a:pt x="205" y="791"/>
                    <a:pt x="195" y="855"/>
                    <a:pt x="186" y="916"/>
                  </a:cubicBezTo>
                  <a:cubicBezTo>
                    <a:pt x="162" y="1081"/>
                    <a:pt x="143" y="1244"/>
                    <a:pt x="129" y="1406"/>
                  </a:cubicBezTo>
                  <a:cubicBezTo>
                    <a:pt x="0" y="2813"/>
                    <a:pt x="216" y="4145"/>
                    <a:pt x="846" y="5390"/>
                  </a:cubicBezTo>
                  <a:cubicBezTo>
                    <a:pt x="1881" y="5139"/>
                    <a:pt x="2658" y="4399"/>
                    <a:pt x="3220" y="3250"/>
                  </a:cubicBezTo>
                  <a:cubicBezTo>
                    <a:pt x="3270" y="3148"/>
                    <a:pt x="3318" y="3044"/>
                    <a:pt x="3365" y="2934"/>
                  </a:cubicBezTo>
                  <a:cubicBezTo>
                    <a:pt x="3401" y="2851"/>
                    <a:pt x="3436" y="2765"/>
                    <a:pt x="3470" y="2678"/>
                  </a:cubicBezTo>
                  <a:cubicBezTo>
                    <a:pt x="3477" y="2658"/>
                    <a:pt x="3484" y="2640"/>
                    <a:pt x="3491" y="2621"/>
                  </a:cubicBezTo>
                  <a:cubicBezTo>
                    <a:pt x="3514" y="2564"/>
                    <a:pt x="3535" y="2504"/>
                    <a:pt x="3556" y="2445"/>
                  </a:cubicBezTo>
                  <a:cubicBezTo>
                    <a:pt x="3523" y="2420"/>
                    <a:pt x="3490" y="2390"/>
                    <a:pt x="3459" y="2360"/>
                  </a:cubicBezTo>
                  <a:cubicBezTo>
                    <a:pt x="3337" y="2234"/>
                    <a:pt x="3248" y="2068"/>
                    <a:pt x="3202" y="1892"/>
                  </a:cubicBezTo>
                  <a:cubicBezTo>
                    <a:pt x="3164" y="1751"/>
                    <a:pt x="3155" y="1602"/>
                    <a:pt x="3177" y="1460"/>
                  </a:cubicBezTo>
                  <a:cubicBezTo>
                    <a:pt x="3181" y="1429"/>
                    <a:pt x="3188" y="1397"/>
                    <a:pt x="3196" y="1366"/>
                  </a:cubicBezTo>
                  <a:cubicBezTo>
                    <a:pt x="3202" y="1344"/>
                    <a:pt x="3208" y="1323"/>
                    <a:pt x="3216" y="1303"/>
                  </a:cubicBezTo>
                  <a:cubicBezTo>
                    <a:pt x="3181" y="1277"/>
                    <a:pt x="3148" y="1252"/>
                    <a:pt x="3113" y="1226"/>
                  </a:cubicBezTo>
                  <a:cubicBezTo>
                    <a:pt x="2914" y="1080"/>
                    <a:pt x="2714" y="940"/>
                    <a:pt x="2512" y="808"/>
                  </a:cubicBezTo>
                  <a:cubicBezTo>
                    <a:pt x="2453" y="769"/>
                    <a:pt x="2393" y="731"/>
                    <a:pt x="2332" y="692"/>
                  </a:cubicBezTo>
                  <a:lnTo>
                    <a:pt x="2289" y="736"/>
                  </a:lnTo>
                  <a:lnTo>
                    <a:pt x="2235" y="791"/>
                  </a:lnTo>
                  <a:lnTo>
                    <a:pt x="2112" y="919"/>
                  </a:lnTo>
                  <a:cubicBezTo>
                    <a:pt x="2110" y="919"/>
                    <a:pt x="2104" y="927"/>
                    <a:pt x="2104" y="927"/>
                  </a:cubicBezTo>
                  <a:lnTo>
                    <a:pt x="1817" y="1218"/>
                  </a:lnTo>
                  <a:lnTo>
                    <a:pt x="2125" y="2227"/>
                  </a:lnTo>
                  <a:lnTo>
                    <a:pt x="2161" y="2344"/>
                  </a:lnTo>
                  <a:lnTo>
                    <a:pt x="2094" y="2394"/>
                  </a:lnTo>
                  <a:lnTo>
                    <a:pt x="1321" y="2958"/>
                  </a:lnTo>
                  <a:lnTo>
                    <a:pt x="1538" y="3762"/>
                  </a:lnTo>
                  <a:cubicBezTo>
                    <a:pt x="1538" y="3762"/>
                    <a:pt x="1547" y="3792"/>
                    <a:pt x="1547" y="3792"/>
                  </a:cubicBezTo>
                  <a:lnTo>
                    <a:pt x="1554" y="3818"/>
                  </a:lnTo>
                  <a:lnTo>
                    <a:pt x="1543" y="3834"/>
                  </a:lnTo>
                  <a:lnTo>
                    <a:pt x="1306" y="4130"/>
                  </a:lnTo>
                  <a:lnTo>
                    <a:pt x="1186" y="4275"/>
                  </a:lnTo>
                  <a:lnTo>
                    <a:pt x="1125" y="4348"/>
                  </a:lnTo>
                  <a:lnTo>
                    <a:pt x="1092" y="4382"/>
                  </a:lnTo>
                  <a:cubicBezTo>
                    <a:pt x="1087" y="4388"/>
                    <a:pt x="1082" y="4394"/>
                    <a:pt x="1077" y="4398"/>
                  </a:cubicBezTo>
                  <a:cubicBezTo>
                    <a:pt x="1073" y="4402"/>
                    <a:pt x="1071" y="4404"/>
                    <a:pt x="1068" y="4406"/>
                  </a:cubicBezTo>
                  <a:cubicBezTo>
                    <a:pt x="1070" y="4403"/>
                    <a:pt x="1072" y="4399"/>
                    <a:pt x="1074" y="4396"/>
                  </a:cubicBezTo>
                  <a:cubicBezTo>
                    <a:pt x="1080" y="4390"/>
                    <a:pt x="1086" y="4385"/>
                    <a:pt x="1090" y="4378"/>
                  </a:cubicBezTo>
                  <a:lnTo>
                    <a:pt x="1118" y="4340"/>
                  </a:lnTo>
                  <a:lnTo>
                    <a:pt x="1172" y="4261"/>
                  </a:lnTo>
                  <a:lnTo>
                    <a:pt x="1279" y="4099"/>
                  </a:lnTo>
                  <a:lnTo>
                    <a:pt x="1478" y="3791"/>
                  </a:lnTo>
                  <a:lnTo>
                    <a:pt x="1471" y="3771"/>
                  </a:lnTo>
                  <a:lnTo>
                    <a:pt x="1178" y="2931"/>
                  </a:lnTo>
                  <a:lnTo>
                    <a:pt x="1158" y="2874"/>
                  </a:lnTo>
                  <a:lnTo>
                    <a:pt x="1198" y="2836"/>
                  </a:lnTo>
                  <a:lnTo>
                    <a:pt x="1880" y="2208"/>
                  </a:lnTo>
                  <a:lnTo>
                    <a:pt x="1488" y="1189"/>
                  </a:lnTo>
                  <a:lnTo>
                    <a:pt x="1442" y="1070"/>
                  </a:lnTo>
                  <a:lnTo>
                    <a:pt x="1517" y="974"/>
                  </a:lnTo>
                  <a:lnTo>
                    <a:pt x="1660" y="793"/>
                  </a:lnTo>
                  <a:lnTo>
                    <a:pt x="1683" y="764"/>
                  </a:lnTo>
                  <a:lnTo>
                    <a:pt x="1732" y="701"/>
                  </a:lnTo>
                  <a:cubicBezTo>
                    <a:pt x="1732" y="701"/>
                    <a:pt x="1747" y="682"/>
                    <a:pt x="1747" y="682"/>
                  </a:cubicBezTo>
                  <a:lnTo>
                    <a:pt x="1873" y="521"/>
                  </a:lnTo>
                  <a:lnTo>
                    <a:pt x="1928" y="453"/>
                  </a:lnTo>
                  <a:cubicBezTo>
                    <a:pt x="1876" y="423"/>
                    <a:pt x="1824" y="394"/>
                    <a:pt x="1773" y="367"/>
                  </a:cubicBezTo>
                  <a:cubicBezTo>
                    <a:pt x="1568" y="254"/>
                    <a:pt x="1359" y="150"/>
                    <a:pt x="1148" y="51"/>
                  </a:cubicBezTo>
                  <a:lnTo>
                    <a:pt x="10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3147;p58">
              <a:extLst>
                <a:ext uri="{FF2B5EF4-FFF2-40B4-BE49-F238E27FC236}">
                  <a16:creationId xmlns:a16="http://schemas.microsoft.com/office/drawing/2014/main" id="{499AAD35-7D48-418A-91D3-9AE76239E77E}"/>
                </a:ext>
              </a:extLst>
            </p:cNvPr>
            <p:cNvSpPr/>
            <p:nvPr/>
          </p:nvSpPr>
          <p:spPr>
            <a:xfrm flipH="1">
              <a:off x="420413" y="4077696"/>
              <a:ext cx="255710" cy="391237"/>
            </a:xfrm>
            <a:custGeom>
              <a:avLst/>
              <a:gdLst/>
              <a:ahLst/>
              <a:cxnLst/>
              <a:rect l="l" t="t" r="r" b="b"/>
              <a:pathLst>
                <a:path w="2983" h="4564" extrusionOk="0">
                  <a:moveTo>
                    <a:pt x="973" y="1"/>
                  </a:moveTo>
                  <a:cubicBezTo>
                    <a:pt x="829" y="281"/>
                    <a:pt x="580" y="444"/>
                    <a:pt x="303" y="444"/>
                  </a:cubicBezTo>
                  <a:cubicBezTo>
                    <a:pt x="285" y="444"/>
                    <a:pt x="267" y="444"/>
                    <a:pt x="249" y="442"/>
                  </a:cubicBezTo>
                  <a:lnTo>
                    <a:pt x="249" y="442"/>
                  </a:lnTo>
                  <a:cubicBezTo>
                    <a:pt x="0" y="1968"/>
                    <a:pt x="155" y="3321"/>
                    <a:pt x="723" y="4564"/>
                  </a:cubicBezTo>
                  <a:cubicBezTo>
                    <a:pt x="1709" y="4251"/>
                    <a:pt x="2451" y="3435"/>
                    <a:pt x="2983" y="2079"/>
                  </a:cubicBezTo>
                  <a:cubicBezTo>
                    <a:pt x="2757" y="1787"/>
                    <a:pt x="2637" y="1387"/>
                    <a:pt x="2667" y="1014"/>
                  </a:cubicBezTo>
                  <a:cubicBezTo>
                    <a:pt x="2404" y="824"/>
                    <a:pt x="2141" y="650"/>
                    <a:pt x="1881" y="490"/>
                  </a:cubicBezTo>
                  <a:lnTo>
                    <a:pt x="1586" y="789"/>
                  </a:lnTo>
                  <a:lnTo>
                    <a:pt x="1894" y="1799"/>
                  </a:lnTo>
                  <a:lnTo>
                    <a:pt x="1930" y="1915"/>
                  </a:lnTo>
                  <a:lnTo>
                    <a:pt x="1863" y="1965"/>
                  </a:lnTo>
                  <a:lnTo>
                    <a:pt x="1090" y="2528"/>
                  </a:lnTo>
                  <a:lnTo>
                    <a:pt x="1307" y="3333"/>
                  </a:lnTo>
                  <a:cubicBezTo>
                    <a:pt x="1307" y="3333"/>
                    <a:pt x="1316" y="3363"/>
                    <a:pt x="1316" y="3363"/>
                  </a:cubicBezTo>
                  <a:lnTo>
                    <a:pt x="1323" y="3389"/>
                  </a:lnTo>
                  <a:lnTo>
                    <a:pt x="1312" y="3405"/>
                  </a:lnTo>
                  <a:lnTo>
                    <a:pt x="1075" y="3701"/>
                  </a:lnTo>
                  <a:lnTo>
                    <a:pt x="955" y="3848"/>
                  </a:lnTo>
                  <a:lnTo>
                    <a:pt x="894" y="3919"/>
                  </a:lnTo>
                  <a:lnTo>
                    <a:pt x="863" y="3953"/>
                  </a:lnTo>
                  <a:cubicBezTo>
                    <a:pt x="857" y="3959"/>
                    <a:pt x="851" y="3965"/>
                    <a:pt x="846" y="3969"/>
                  </a:cubicBezTo>
                  <a:cubicBezTo>
                    <a:pt x="843" y="3973"/>
                    <a:pt x="840" y="3975"/>
                    <a:pt x="837" y="3977"/>
                  </a:cubicBezTo>
                  <a:cubicBezTo>
                    <a:pt x="839" y="3973"/>
                    <a:pt x="841" y="3970"/>
                    <a:pt x="845" y="3967"/>
                  </a:cubicBezTo>
                  <a:cubicBezTo>
                    <a:pt x="849" y="3961"/>
                    <a:pt x="855" y="3956"/>
                    <a:pt x="859" y="3949"/>
                  </a:cubicBezTo>
                  <a:lnTo>
                    <a:pt x="887" y="3911"/>
                  </a:lnTo>
                  <a:lnTo>
                    <a:pt x="943" y="3832"/>
                  </a:lnTo>
                  <a:lnTo>
                    <a:pt x="1048" y="3670"/>
                  </a:lnTo>
                  <a:lnTo>
                    <a:pt x="1247" y="3362"/>
                  </a:lnTo>
                  <a:lnTo>
                    <a:pt x="1240" y="3342"/>
                  </a:lnTo>
                  <a:cubicBezTo>
                    <a:pt x="1240" y="3342"/>
                    <a:pt x="947" y="2502"/>
                    <a:pt x="947" y="2502"/>
                  </a:cubicBezTo>
                  <a:lnTo>
                    <a:pt x="928" y="2445"/>
                  </a:lnTo>
                  <a:lnTo>
                    <a:pt x="967" y="2407"/>
                  </a:lnTo>
                  <a:lnTo>
                    <a:pt x="1649" y="1779"/>
                  </a:lnTo>
                  <a:lnTo>
                    <a:pt x="1257" y="760"/>
                  </a:lnTo>
                  <a:lnTo>
                    <a:pt x="1211" y="641"/>
                  </a:lnTo>
                  <a:lnTo>
                    <a:pt x="1286" y="545"/>
                  </a:lnTo>
                  <a:lnTo>
                    <a:pt x="1430" y="364"/>
                  </a:lnTo>
                  <a:lnTo>
                    <a:pt x="1452" y="335"/>
                  </a:lnTo>
                  <a:cubicBezTo>
                    <a:pt x="1452" y="335"/>
                    <a:pt x="1501" y="272"/>
                    <a:pt x="1501" y="272"/>
                  </a:cubicBezTo>
                  <a:cubicBezTo>
                    <a:pt x="1328" y="178"/>
                    <a:pt x="1152" y="87"/>
                    <a:pt x="9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3485;p60">
            <a:extLst>
              <a:ext uri="{FF2B5EF4-FFF2-40B4-BE49-F238E27FC236}">
                <a16:creationId xmlns:a16="http://schemas.microsoft.com/office/drawing/2014/main" id="{7C2FE522-9723-2633-30AE-F16F06589AAD}"/>
              </a:ext>
            </a:extLst>
          </p:cNvPr>
          <p:cNvGrpSpPr/>
          <p:nvPr/>
        </p:nvGrpSpPr>
        <p:grpSpPr>
          <a:xfrm>
            <a:off x="7586824" y="3565385"/>
            <a:ext cx="1576629" cy="1578113"/>
            <a:chOff x="2234525" y="2922334"/>
            <a:chExt cx="1681020" cy="1682603"/>
          </a:xfrm>
        </p:grpSpPr>
        <p:sp>
          <p:nvSpPr>
            <p:cNvPr id="1444" name="Google Shape;3486;p60">
              <a:extLst>
                <a:ext uri="{FF2B5EF4-FFF2-40B4-BE49-F238E27FC236}">
                  <a16:creationId xmlns:a16="http://schemas.microsoft.com/office/drawing/2014/main" id="{E936A33A-B9EC-7564-FA13-E37FF22943E7}"/>
                </a:ext>
              </a:extLst>
            </p:cNvPr>
            <p:cNvSpPr/>
            <p:nvPr/>
          </p:nvSpPr>
          <p:spPr>
            <a:xfrm>
              <a:off x="3148553" y="3317577"/>
              <a:ext cx="380676" cy="623462"/>
            </a:xfrm>
            <a:custGeom>
              <a:avLst/>
              <a:gdLst/>
              <a:ahLst/>
              <a:cxnLst/>
              <a:rect l="l" t="t" r="r" b="b"/>
              <a:pathLst>
                <a:path w="11860" h="19424" extrusionOk="0">
                  <a:moveTo>
                    <a:pt x="9112" y="1"/>
                  </a:moveTo>
                  <a:cubicBezTo>
                    <a:pt x="8846" y="1"/>
                    <a:pt x="8548" y="88"/>
                    <a:pt x="8234" y="269"/>
                  </a:cubicBezTo>
                  <a:lnTo>
                    <a:pt x="3577" y="2956"/>
                  </a:lnTo>
                  <a:cubicBezTo>
                    <a:pt x="2612" y="3514"/>
                    <a:pt x="1792" y="4796"/>
                    <a:pt x="1645" y="5976"/>
                  </a:cubicBezTo>
                  <a:lnTo>
                    <a:pt x="33" y="18964"/>
                  </a:lnTo>
                  <a:cubicBezTo>
                    <a:pt x="1" y="19223"/>
                    <a:pt x="208" y="19423"/>
                    <a:pt x="439" y="19423"/>
                  </a:cubicBezTo>
                  <a:cubicBezTo>
                    <a:pt x="506" y="19423"/>
                    <a:pt x="576" y="19406"/>
                    <a:pt x="642" y="19368"/>
                  </a:cubicBezTo>
                  <a:cubicBezTo>
                    <a:pt x="799" y="19277"/>
                    <a:pt x="892" y="19137"/>
                    <a:pt x="910" y="18977"/>
                  </a:cubicBezTo>
                  <a:lnTo>
                    <a:pt x="2466" y="5756"/>
                  </a:lnTo>
                  <a:cubicBezTo>
                    <a:pt x="2564" y="4923"/>
                    <a:pt x="3143" y="4014"/>
                    <a:pt x="3828" y="3619"/>
                  </a:cubicBezTo>
                  <a:lnTo>
                    <a:pt x="8025" y="1196"/>
                  </a:lnTo>
                  <a:cubicBezTo>
                    <a:pt x="8245" y="1068"/>
                    <a:pt x="8455" y="1007"/>
                    <a:pt x="8642" y="1007"/>
                  </a:cubicBezTo>
                  <a:cubicBezTo>
                    <a:pt x="9030" y="1007"/>
                    <a:pt x="9316" y="1272"/>
                    <a:pt x="9385" y="1753"/>
                  </a:cubicBezTo>
                  <a:lnTo>
                    <a:pt x="10949" y="12769"/>
                  </a:lnTo>
                  <a:cubicBezTo>
                    <a:pt x="10980" y="12981"/>
                    <a:pt x="11162" y="13121"/>
                    <a:pt x="11355" y="13121"/>
                  </a:cubicBezTo>
                  <a:cubicBezTo>
                    <a:pt x="11424" y="13121"/>
                    <a:pt x="11493" y="13104"/>
                    <a:pt x="11559" y="13066"/>
                  </a:cubicBezTo>
                  <a:lnTo>
                    <a:pt x="11582" y="13053"/>
                  </a:lnTo>
                  <a:cubicBezTo>
                    <a:pt x="11760" y="12949"/>
                    <a:pt x="11860" y="12746"/>
                    <a:pt x="11830" y="12542"/>
                  </a:cubicBezTo>
                  <a:lnTo>
                    <a:pt x="10166" y="1056"/>
                  </a:lnTo>
                  <a:cubicBezTo>
                    <a:pt x="10066" y="375"/>
                    <a:pt x="9661" y="1"/>
                    <a:pt x="9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3487;p60">
              <a:extLst>
                <a:ext uri="{FF2B5EF4-FFF2-40B4-BE49-F238E27FC236}">
                  <a16:creationId xmlns:a16="http://schemas.microsoft.com/office/drawing/2014/main" id="{484CFA2E-65A1-5738-57AD-39FE0E85D21D}"/>
                </a:ext>
              </a:extLst>
            </p:cNvPr>
            <p:cNvSpPr/>
            <p:nvPr/>
          </p:nvSpPr>
          <p:spPr>
            <a:xfrm>
              <a:off x="3490418" y="2922334"/>
              <a:ext cx="102584" cy="359556"/>
            </a:xfrm>
            <a:custGeom>
              <a:avLst/>
              <a:gdLst/>
              <a:ahLst/>
              <a:cxnLst/>
              <a:rect l="l" t="t" r="r" b="b"/>
              <a:pathLst>
                <a:path w="3196" h="11202" extrusionOk="0">
                  <a:moveTo>
                    <a:pt x="3050" y="1"/>
                  </a:moveTo>
                  <a:cubicBezTo>
                    <a:pt x="2785" y="1"/>
                    <a:pt x="1914" y="982"/>
                    <a:pt x="1569" y="1814"/>
                  </a:cubicBezTo>
                  <a:cubicBezTo>
                    <a:pt x="1215" y="2668"/>
                    <a:pt x="226" y="9500"/>
                    <a:pt x="23" y="10932"/>
                  </a:cubicBezTo>
                  <a:cubicBezTo>
                    <a:pt x="0" y="11089"/>
                    <a:pt x="62" y="11196"/>
                    <a:pt x="176" y="11197"/>
                  </a:cubicBezTo>
                  <a:lnTo>
                    <a:pt x="532" y="11202"/>
                  </a:lnTo>
                  <a:cubicBezTo>
                    <a:pt x="532" y="11202"/>
                    <a:pt x="533" y="11202"/>
                    <a:pt x="533" y="11202"/>
                  </a:cubicBezTo>
                  <a:cubicBezTo>
                    <a:pt x="704" y="11202"/>
                    <a:pt x="912" y="10965"/>
                    <a:pt x="948" y="10728"/>
                  </a:cubicBezTo>
                  <a:cubicBezTo>
                    <a:pt x="1114" y="9614"/>
                    <a:pt x="1526" y="6813"/>
                    <a:pt x="1719" y="5113"/>
                  </a:cubicBezTo>
                  <a:cubicBezTo>
                    <a:pt x="1851" y="3959"/>
                    <a:pt x="2176" y="2108"/>
                    <a:pt x="2668" y="1340"/>
                  </a:cubicBezTo>
                  <a:cubicBezTo>
                    <a:pt x="3160" y="573"/>
                    <a:pt x="3196" y="432"/>
                    <a:pt x="3125" y="69"/>
                  </a:cubicBezTo>
                  <a:cubicBezTo>
                    <a:pt x="3116" y="22"/>
                    <a:pt x="3090" y="1"/>
                    <a:pt x="3050" y="1"/>
                  </a:cubicBezTo>
                  <a:close/>
                </a:path>
              </a:pathLst>
            </a:custGeom>
            <a:solidFill>
              <a:srgbClr val="5324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3488;p60">
              <a:extLst>
                <a:ext uri="{FF2B5EF4-FFF2-40B4-BE49-F238E27FC236}">
                  <a16:creationId xmlns:a16="http://schemas.microsoft.com/office/drawing/2014/main" id="{A37ECA78-C65F-54D2-E704-515C4BC417AC}"/>
                </a:ext>
              </a:extLst>
            </p:cNvPr>
            <p:cNvSpPr/>
            <p:nvPr/>
          </p:nvSpPr>
          <p:spPr>
            <a:xfrm>
              <a:off x="3094469" y="3304417"/>
              <a:ext cx="733332" cy="494269"/>
            </a:xfrm>
            <a:custGeom>
              <a:avLst/>
              <a:gdLst/>
              <a:ahLst/>
              <a:cxnLst/>
              <a:rect l="l" t="t" r="r" b="b"/>
              <a:pathLst>
                <a:path w="22847" h="15399" extrusionOk="0">
                  <a:moveTo>
                    <a:pt x="12117" y="1"/>
                  </a:moveTo>
                  <a:cubicBezTo>
                    <a:pt x="12042" y="1"/>
                    <a:pt x="11972" y="16"/>
                    <a:pt x="11913" y="51"/>
                  </a:cubicBezTo>
                  <a:cubicBezTo>
                    <a:pt x="11192" y="485"/>
                    <a:pt x="3127" y="4921"/>
                    <a:pt x="2179" y="5672"/>
                  </a:cubicBezTo>
                  <a:cubicBezTo>
                    <a:pt x="1229" y="6421"/>
                    <a:pt x="0" y="9348"/>
                    <a:pt x="492" y="9508"/>
                  </a:cubicBezTo>
                  <a:cubicBezTo>
                    <a:pt x="932" y="9650"/>
                    <a:pt x="8182" y="15398"/>
                    <a:pt x="10347" y="15398"/>
                  </a:cubicBezTo>
                  <a:cubicBezTo>
                    <a:pt x="10606" y="15398"/>
                    <a:pt x="10792" y="15316"/>
                    <a:pt x="10885" y="15133"/>
                  </a:cubicBezTo>
                  <a:cubicBezTo>
                    <a:pt x="12165" y="12617"/>
                    <a:pt x="20205" y="7050"/>
                    <a:pt x="22277" y="5853"/>
                  </a:cubicBezTo>
                  <a:cubicBezTo>
                    <a:pt x="22846" y="5525"/>
                    <a:pt x="13208" y="623"/>
                    <a:pt x="12750" y="246"/>
                  </a:cubicBezTo>
                  <a:cubicBezTo>
                    <a:pt x="12619" y="138"/>
                    <a:pt x="12346" y="1"/>
                    <a:pt x="12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3489;p60">
              <a:extLst>
                <a:ext uri="{FF2B5EF4-FFF2-40B4-BE49-F238E27FC236}">
                  <a16:creationId xmlns:a16="http://schemas.microsoft.com/office/drawing/2014/main" id="{5865C038-BBDE-FBB5-AF2C-03092659094E}"/>
                </a:ext>
              </a:extLst>
            </p:cNvPr>
            <p:cNvSpPr/>
            <p:nvPr/>
          </p:nvSpPr>
          <p:spPr>
            <a:xfrm>
              <a:off x="3491156" y="2924548"/>
              <a:ext cx="422146" cy="534937"/>
            </a:xfrm>
            <a:custGeom>
              <a:avLst/>
              <a:gdLst/>
              <a:ahLst/>
              <a:cxnLst/>
              <a:rect l="l" t="t" r="r" b="b"/>
              <a:pathLst>
                <a:path w="13152" h="16666" extrusionOk="0">
                  <a:moveTo>
                    <a:pt x="3102" y="0"/>
                  </a:moveTo>
                  <a:lnTo>
                    <a:pt x="2095" y="1219"/>
                  </a:lnTo>
                  <a:lnTo>
                    <a:pt x="0" y="10863"/>
                  </a:lnTo>
                  <a:cubicBezTo>
                    <a:pt x="0" y="10863"/>
                    <a:pt x="153" y="11128"/>
                    <a:pt x="509" y="11133"/>
                  </a:cubicBezTo>
                  <a:cubicBezTo>
                    <a:pt x="866" y="11136"/>
                    <a:pt x="3516" y="11199"/>
                    <a:pt x="6476" y="12823"/>
                  </a:cubicBezTo>
                  <a:cubicBezTo>
                    <a:pt x="9438" y="14445"/>
                    <a:pt x="10049" y="16665"/>
                    <a:pt x="10049" y="16665"/>
                  </a:cubicBezTo>
                  <a:lnTo>
                    <a:pt x="10558" y="16515"/>
                  </a:lnTo>
                  <a:cubicBezTo>
                    <a:pt x="10558" y="16515"/>
                    <a:pt x="11346" y="11038"/>
                    <a:pt x="11254" y="10348"/>
                  </a:cubicBezTo>
                  <a:cubicBezTo>
                    <a:pt x="11162" y="9657"/>
                    <a:pt x="13151" y="5802"/>
                    <a:pt x="13151" y="5802"/>
                  </a:cubicBezTo>
                  <a:cubicBezTo>
                    <a:pt x="13151" y="5802"/>
                    <a:pt x="11954" y="3288"/>
                    <a:pt x="9155" y="1867"/>
                  </a:cubicBezTo>
                  <a:cubicBezTo>
                    <a:pt x="6355" y="448"/>
                    <a:pt x="3102" y="0"/>
                    <a:pt x="3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3490;p60">
              <a:extLst>
                <a:ext uri="{FF2B5EF4-FFF2-40B4-BE49-F238E27FC236}">
                  <a16:creationId xmlns:a16="http://schemas.microsoft.com/office/drawing/2014/main" id="{40F13DC9-A377-1BC5-4B8C-D878D9F71C0F}"/>
                </a:ext>
              </a:extLst>
            </p:cNvPr>
            <p:cNvSpPr/>
            <p:nvPr/>
          </p:nvSpPr>
          <p:spPr>
            <a:xfrm>
              <a:off x="3812993" y="3108561"/>
              <a:ext cx="102552" cy="359556"/>
            </a:xfrm>
            <a:custGeom>
              <a:avLst/>
              <a:gdLst/>
              <a:ahLst/>
              <a:cxnLst/>
              <a:rect l="l" t="t" r="r" b="b"/>
              <a:pathLst>
                <a:path w="3195" h="11202" extrusionOk="0">
                  <a:moveTo>
                    <a:pt x="3050" y="1"/>
                  </a:moveTo>
                  <a:cubicBezTo>
                    <a:pt x="2784" y="1"/>
                    <a:pt x="1913" y="983"/>
                    <a:pt x="1568" y="1814"/>
                  </a:cubicBezTo>
                  <a:cubicBezTo>
                    <a:pt x="1214" y="2668"/>
                    <a:pt x="227" y="9500"/>
                    <a:pt x="22" y="10932"/>
                  </a:cubicBezTo>
                  <a:cubicBezTo>
                    <a:pt x="1" y="11089"/>
                    <a:pt x="61" y="11196"/>
                    <a:pt x="175" y="11197"/>
                  </a:cubicBezTo>
                  <a:lnTo>
                    <a:pt x="531" y="11202"/>
                  </a:lnTo>
                  <a:cubicBezTo>
                    <a:pt x="531" y="11202"/>
                    <a:pt x="532" y="11202"/>
                    <a:pt x="532" y="11202"/>
                  </a:cubicBezTo>
                  <a:cubicBezTo>
                    <a:pt x="705" y="11202"/>
                    <a:pt x="913" y="10965"/>
                    <a:pt x="947" y="10728"/>
                  </a:cubicBezTo>
                  <a:cubicBezTo>
                    <a:pt x="1113" y="9614"/>
                    <a:pt x="1525" y="6813"/>
                    <a:pt x="1720" y="5115"/>
                  </a:cubicBezTo>
                  <a:cubicBezTo>
                    <a:pt x="1851" y="3959"/>
                    <a:pt x="2176" y="2109"/>
                    <a:pt x="2668" y="1341"/>
                  </a:cubicBezTo>
                  <a:cubicBezTo>
                    <a:pt x="3160" y="573"/>
                    <a:pt x="3195" y="432"/>
                    <a:pt x="3124" y="69"/>
                  </a:cubicBezTo>
                  <a:cubicBezTo>
                    <a:pt x="3115" y="22"/>
                    <a:pt x="3089" y="1"/>
                    <a:pt x="30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3491;p60">
              <a:extLst>
                <a:ext uri="{FF2B5EF4-FFF2-40B4-BE49-F238E27FC236}">
                  <a16:creationId xmlns:a16="http://schemas.microsoft.com/office/drawing/2014/main" id="{889955DC-2710-7308-07F5-8807D9CF3338}"/>
                </a:ext>
              </a:extLst>
            </p:cNvPr>
            <p:cNvSpPr/>
            <p:nvPr/>
          </p:nvSpPr>
          <p:spPr>
            <a:xfrm>
              <a:off x="3417012" y="3490227"/>
              <a:ext cx="398490" cy="306018"/>
            </a:xfrm>
            <a:custGeom>
              <a:avLst/>
              <a:gdLst/>
              <a:ahLst/>
              <a:cxnLst/>
              <a:rect l="l" t="t" r="r" b="b"/>
              <a:pathLst>
                <a:path w="12415" h="9534" extrusionOk="0">
                  <a:moveTo>
                    <a:pt x="12097" y="1"/>
                  </a:moveTo>
                  <a:cubicBezTo>
                    <a:pt x="12046" y="1"/>
                    <a:pt x="11986" y="21"/>
                    <a:pt x="11913" y="64"/>
                  </a:cubicBezTo>
                  <a:cubicBezTo>
                    <a:pt x="11192" y="498"/>
                    <a:pt x="3128" y="4934"/>
                    <a:pt x="2179" y="5683"/>
                  </a:cubicBezTo>
                  <a:cubicBezTo>
                    <a:pt x="1231" y="6434"/>
                    <a:pt x="1" y="9361"/>
                    <a:pt x="493" y="9520"/>
                  </a:cubicBezTo>
                  <a:cubicBezTo>
                    <a:pt x="521" y="9529"/>
                    <a:pt x="547" y="9533"/>
                    <a:pt x="572" y="9533"/>
                  </a:cubicBezTo>
                  <a:cubicBezTo>
                    <a:pt x="989" y="9533"/>
                    <a:pt x="1070" y="8310"/>
                    <a:pt x="2567" y="7275"/>
                  </a:cubicBezTo>
                  <a:cubicBezTo>
                    <a:pt x="3845" y="6390"/>
                    <a:pt x="9324" y="3212"/>
                    <a:pt x="11395" y="2016"/>
                  </a:cubicBezTo>
                  <a:cubicBezTo>
                    <a:pt x="11965" y="1686"/>
                    <a:pt x="12414" y="838"/>
                    <a:pt x="12306" y="259"/>
                  </a:cubicBezTo>
                  <a:cubicBezTo>
                    <a:pt x="12277" y="105"/>
                    <a:pt x="12214" y="1"/>
                    <a:pt x="120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3492;p60">
              <a:extLst>
                <a:ext uri="{FF2B5EF4-FFF2-40B4-BE49-F238E27FC236}">
                  <a16:creationId xmlns:a16="http://schemas.microsoft.com/office/drawing/2014/main" id="{BB42AD00-DABC-BAEA-26E1-B2E68909C68F}"/>
                </a:ext>
              </a:extLst>
            </p:cNvPr>
            <p:cNvSpPr/>
            <p:nvPr/>
          </p:nvSpPr>
          <p:spPr>
            <a:xfrm>
              <a:off x="3470743" y="3503804"/>
              <a:ext cx="381318" cy="625484"/>
            </a:xfrm>
            <a:custGeom>
              <a:avLst/>
              <a:gdLst/>
              <a:ahLst/>
              <a:cxnLst/>
              <a:rect l="l" t="t" r="r" b="b"/>
              <a:pathLst>
                <a:path w="11880" h="19487" extrusionOk="0">
                  <a:moveTo>
                    <a:pt x="9123" y="1"/>
                  </a:moveTo>
                  <a:cubicBezTo>
                    <a:pt x="8858" y="1"/>
                    <a:pt x="8559" y="88"/>
                    <a:pt x="8245" y="269"/>
                  </a:cubicBezTo>
                  <a:lnTo>
                    <a:pt x="3588" y="2956"/>
                  </a:lnTo>
                  <a:cubicBezTo>
                    <a:pt x="2623" y="3514"/>
                    <a:pt x="1803" y="4796"/>
                    <a:pt x="1656" y="5976"/>
                  </a:cubicBezTo>
                  <a:lnTo>
                    <a:pt x="27" y="19107"/>
                  </a:lnTo>
                  <a:cubicBezTo>
                    <a:pt x="0" y="19321"/>
                    <a:pt x="171" y="19486"/>
                    <a:pt x="361" y="19486"/>
                  </a:cubicBezTo>
                  <a:cubicBezTo>
                    <a:pt x="417" y="19486"/>
                    <a:pt x="475" y="19472"/>
                    <a:pt x="530" y="19440"/>
                  </a:cubicBezTo>
                  <a:lnTo>
                    <a:pt x="780" y="19296"/>
                  </a:lnTo>
                  <a:cubicBezTo>
                    <a:pt x="851" y="19255"/>
                    <a:pt x="897" y="19183"/>
                    <a:pt x="907" y="19103"/>
                  </a:cubicBezTo>
                  <a:lnTo>
                    <a:pt x="2479" y="5756"/>
                  </a:lnTo>
                  <a:cubicBezTo>
                    <a:pt x="2577" y="4924"/>
                    <a:pt x="3156" y="4014"/>
                    <a:pt x="3839" y="3619"/>
                  </a:cubicBezTo>
                  <a:lnTo>
                    <a:pt x="8036" y="1196"/>
                  </a:lnTo>
                  <a:cubicBezTo>
                    <a:pt x="8257" y="1068"/>
                    <a:pt x="8467" y="1007"/>
                    <a:pt x="8654" y="1007"/>
                  </a:cubicBezTo>
                  <a:cubicBezTo>
                    <a:pt x="9042" y="1007"/>
                    <a:pt x="9328" y="1272"/>
                    <a:pt x="9396" y="1753"/>
                  </a:cubicBezTo>
                  <a:lnTo>
                    <a:pt x="10976" y="12874"/>
                  </a:lnTo>
                  <a:cubicBezTo>
                    <a:pt x="11002" y="13049"/>
                    <a:pt x="11151" y="13164"/>
                    <a:pt x="11312" y="13164"/>
                  </a:cubicBezTo>
                  <a:cubicBezTo>
                    <a:pt x="11368" y="13164"/>
                    <a:pt x="11425" y="13150"/>
                    <a:pt x="11479" y="13119"/>
                  </a:cubicBezTo>
                  <a:lnTo>
                    <a:pt x="11740" y="12968"/>
                  </a:lnTo>
                  <a:cubicBezTo>
                    <a:pt x="11831" y="12915"/>
                    <a:pt x="11880" y="12812"/>
                    <a:pt x="11865" y="12709"/>
                  </a:cubicBezTo>
                  <a:lnTo>
                    <a:pt x="10177" y="1056"/>
                  </a:lnTo>
                  <a:cubicBezTo>
                    <a:pt x="10078" y="375"/>
                    <a:pt x="9672" y="1"/>
                    <a:pt x="9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3493;p60">
              <a:extLst>
                <a:ext uri="{FF2B5EF4-FFF2-40B4-BE49-F238E27FC236}">
                  <a16:creationId xmlns:a16="http://schemas.microsoft.com/office/drawing/2014/main" id="{09964493-2C07-4308-E1BF-187A0C6080CC}"/>
                </a:ext>
              </a:extLst>
            </p:cNvPr>
            <p:cNvSpPr/>
            <p:nvPr/>
          </p:nvSpPr>
          <p:spPr>
            <a:xfrm>
              <a:off x="3118221" y="3847050"/>
              <a:ext cx="206034" cy="147777"/>
            </a:xfrm>
            <a:custGeom>
              <a:avLst/>
              <a:gdLst/>
              <a:ahLst/>
              <a:cxnLst/>
              <a:rect l="l" t="t" r="r" b="b"/>
              <a:pathLst>
                <a:path w="6419" h="4604" extrusionOk="0">
                  <a:moveTo>
                    <a:pt x="5790" y="0"/>
                  </a:moveTo>
                  <a:cubicBezTo>
                    <a:pt x="5804" y="29"/>
                    <a:pt x="5865" y="153"/>
                    <a:pt x="5786" y="330"/>
                  </a:cubicBezTo>
                  <a:cubicBezTo>
                    <a:pt x="5695" y="534"/>
                    <a:pt x="5345" y="1088"/>
                    <a:pt x="4826" y="1495"/>
                  </a:cubicBezTo>
                  <a:cubicBezTo>
                    <a:pt x="4306" y="1901"/>
                    <a:pt x="4024" y="2677"/>
                    <a:pt x="3086" y="2736"/>
                  </a:cubicBezTo>
                  <a:cubicBezTo>
                    <a:pt x="2730" y="2759"/>
                    <a:pt x="2450" y="2761"/>
                    <a:pt x="2224" y="2761"/>
                  </a:cubicBezTo>
                  <a:cubicBezTo>
                    <a:pt x="2192" y="2761"/>
                    <a:pt x="2160" y="2761"/>
                    <a:pt x="2129" y="2761"/>
                  </a:cubicBezTo>
                  <a:cubicBezTo>
                    <a:pt x="1528" y="2761"/>
                    <a:pt x="1339" y="2772"/>
                    <a:pt x="1041" y="3257"/>
                  </a:cubicBezTo>
                  <a:cubicBezTo>
                    <a:pt x="788" y="3667"/>
                    <a:pt x="1" y="4603"/>
                    <a:pt x="832" y="4603"/>
                  </a:cubicBezTo>
                  <a:cubicBezTo>
                    <a:pt x="890" y="4603"/>
                    <a:pt x="955" y="4599"/>
                    <a:pt x="1030" y="4589"/>
                  </a:cubicBezTo>
                  <a:cubicBezTo>
                    <a:pt x="1645" y="4510"/>
                    <a:pt x="2849" y="4421"/>
                    <a:pt x="3515" y="3980"/>
                  </a:cubicBezTo>
                  <a:cubicBezTo>
                    <a:pt x="4109" y="3588"/>
                    <a:pt x="4218" y="2870"/>
                    <a:pt x="4523" y="2577"/>
                  </a:cubicBezTo>
                  <a:cubicBezTo>
                    <a:pt x="4607" y="2638"/>
                    <a:pt x="4719" y="2703"/>
                    <a:pt x="4719" y="2703"/>
                  </a:cubicBezTo>
                  <a:cubicBezTo>
                    <a:pt x="4719" y="2703"/>
                    <a:pt x="5345" y="2556"/>
                    <a:pt x="5786" y="2303"/>
                  </a:cubicBezTo>
                  <a:cubicBezTo>
                    <a:pt x="6226" y="2048"/>
                    <a:pt x="6242" y="1924"/>
                    <a:pt x="6242" y="1924"/>
                  </a:cubicBezTo>
                  <a:lnTo>
                    <a:pt x="6330" y="1369"/>
                  </a:lnTo>
                  <a:cubicBezTo>
                    <a:pt x="6418" y="920"/>
                    <a:pt x="6274" y="655"/>
                    <a:pt x="5876" y="127"/>
                  </a:cubicBezTo>
                  <a:cubicBezTo>
                    <a:pt x="5845" y="85"/>
                    <a:pt x="5816" y="44"/>
                    <a:pt x="5790" y="0"/>
                  </a:cubicBezTo>
                  <a:close/>
                </a:path>
              </a:pathLst>
            </a:custGeom>
            <a:solidFill>
              <a:srgbClr val="572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3494;p60">
              <a:extLst>
                <a:ext uri="{FF2B5EF4-FFF2-40B4-BE49-F238E27FC236}">
                  <a16:creationId xmlns:a16="http://schemas.microsoft.com/office/drawing/2014/main" id="{57FA1F3A-8939-A32B-1520-79F0D4A4B4F3}"/>
                </a:ext>
              </a:extLst>
            </p:cNvPr>
            <p:cNvSpPr/>
            <p:nvPr/>
          </p:nvSpPr>
          <p:spPr>
            <a:xfrm>
              <a:off x="3118221" y="3840887"/>
              <a:ext cx="207125" cy="150313"/>
            </a:xfrm>
            <a:custGeom>
              <a:avLst/>
              <a:gdLst/>
              <a:ahLst/>
              <a:cxnLst/>
              <a:rect l="l" t="t" r="r" b="b"/>
              <a:pathLst>
                <a:path w="6453" h="4683" extrusionOk="0">
                  <a:moveTo>
                    <a:pt x="5790" y="1"/>
                  </a:moveTo>
                  <a:cubicBezTo>
                    <a:pt x="5806" y="30"/>
                    <a:pt x="5865" y="154"/>
                    <a:pt x="5786" y="331"/>
                  </a:cubicBezTo>
                  <a:cubicBezTo>
                    <a:pt x="5695" y="534"/>
                    <a:pt x="5345" y="1087"/>
                    <a:pt x="4826" y="1495"/>
                  </a:cubicBezTo>
                  <a:cubicBezTo>
                    <a:pt x="4306" y="1901"/>
                    <a:pt x="4025" y="2678"/>
                    <a:pt x="3086" y="2737"/>
                  </a:cubicBezTo>
                  <a:cubicBezTo>
                    <a:pt x="3010" y="2742"/>
                    <a:pt x="2940" y="2744"/>
                    <a:pt x="2876" y="2744"/>
                  </a:cubicBezTo>
                  <a:cubicBezTo>
                    <a:pt x="1743" y="2744"/>
                    <a:pt x="2443" y="2022"/>
                    <a:pt x="2476" y="1973"/>
                  </a:cubicBezTo>
                  <a:lnTo>
                    <a:pt x="2476" y="1973"/>
                  </a:lnTo>
                  <a:cubicBezTo>
                    <a:pt x="2285" y="2143"/>
                    <a:pt x="1459" y="2658"/>
                    <a:pt x="1041" y="3336"/>
                  </a:cubicBezTo>
                  <a:cubicBezTo>
                    <a:pt x="788" y="3746"/>
                    <a:pt x="1" y="4683"/>
                    <a:pt x="832" y="4683"/>
                  </a:cubicBezTo>
                  <a:cubicBezTo>
                    <a:pt x="890" y="4683"/>
                    <a:pt x="956" y="4678"/>
                    <a:pt x="1030" y="4669"/>
                  </a:cubicBezTo>
                  <a:cubicBezTo>
                    <a:pt x="1646" y="4590"/>
                    <a:pt x="2849" y="4420"/>
                    <a:pt x="3515" y="3979"/>
                  </a:cubicBezTo>
                  <a:cubicBezTo>
                    <a:pt x="4182" y="3539"/>
                    <a:pt x="4238" y="2691"/>
                    <a:pt x="4645" y="2488"/>
                  </a:cubicBezTo>
                  <a:cubicBezTo>
                    <a:pt x="5051" y="2284"/>
                    <a:pt x="6114" y="2139"/>
                    <a:pt x="6283" y="1563"/>
                  </a:cubicBezTo>
                  <a:cubicBezTo>
                    <a:pt x="6453" y="986"/>
                    <a:pt x="6327" y="726"/>
                    <a:pt x="5876" y="128"/>
                  </a:cubicBezTo>
                  <a:cubicBezTo>
                    <a:pt x="5845" y="86"/>
                    <a:pt x="5817" y="44"/>
                    <a:pt x="5790" y="1"/>
                  </a:cubicBezTo>
                  <a:close/>
                </a:path>
              </a:pathLst>
            </a:custGeom>
            <a:solidFill>
              <a:srgbClr val="BD4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3495;p60">
              <a:extLst>
                <a:ext uri="{FF2B5EF4-FFF2-40B4-BE49-F238E27FC236}">
                  <a16:creationId xmlns:a16="http://schemas.microsoft.com/office/drawing/2014/main" id="{916D47F4-4E7F-78AC-B546-ED4748D9F029}"/>
                </a:ext>
              </a:extLst>
            </p:cNvPr>
            <p:cNvSpPr/>
            <p:nvPr/>
          </p:nvSpPr>
          <p:spPr>
            <a:xfrm>
              <a:off x="3301784" y="3987763"/>
              <a:ext cx="1830" cy="1830"/>
            </a:xfrm>
            <a:custGeom>
              <a:avLst/>
              <a:gdLst/>
              <a:ahLst/>
              <a:cxnLst/>
              <a:rect l="l" t="t" r="r" b="b"/>
              <a:pathLst>
                <a:path w="57" h="57" extrusionOk="0">
                  <a:moveTo>
                    <a:pt x="56" y="1"/>
                  </a:moveTo>
                  <a:cubicBezTo>
                    <a:pt x="56" y="1"/>
                    <a:pt x="0" y="57"/>
                    <a:pt x="6" y="57"/>
                  </a:cubicBezTo>
                  <a:cubicBezTo>
                    <a:pt x="6" y="57"/>
                    <a:pt x="6" y="57"/>
                    <a:pt x="6" y="57"/>
                  </a:cubicBezTo>
                  <a:cubicBezTo>
                    <a:pt x="31" y="31"/>
                    <a:pt x="48" y="12"/>
                    <a:pt x="56" y="1"/>
                  </a:cubicBezTo>
                  <a:close/>
                </a:path>
              </a:pathLst>
            </a:custGeom>
            <a:solidFill>
              <a:srgbClr val="E8A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3496;p60">
              <a:extLst>
                <a:ext uri="{FF2B5EF4-FFF2-40B4-BE49-F238E27FC236}">
                  <a16:creationId xmlns:a16="http://schemas.microsoft.com/office/drawing/2014/main" id="{8DDD11BE-98C4-2A7F-E0ED-0AB724C88D08}"/>
                </a:ext>
              </a:extLst>
            </p:cNvPr>
            <p:cNvSpPr/>
            <p:nvPr/>
          </p:nvSpPr>
          <p:spPr>
            <a:xfrm>
              <a:off x="3272126" y="3934129"/>
              <a:ext cx="175670" cy="140362"/>
            </a:xfrm>
            <a:custGeom>
              <a:avLst/>
              <a:gdLst/>
              <a:ahLst/>
              <a:cxnLst/>
              <a:rect l="l" t="t" r="r" b="b"/>
              <a:pathLst>
                <a:path w="5473" h="4373" extrusionOk="0">
                  <a:moveTo>
                    <a:pt x="4980" y="0"/>
                  </a:moveTo>
                  <a:lnTo>
                    <a:pt x="4980" y="0"/>
                  </a:lnTo>
                  <a:cubicBezTo>
                    <a:pt x="4987" y="21"/>
                    <a:pt x="5004" y="97"/>
                    <a:pt x="4979" y="261"/>
                  </a:cubicBezTo>
                  <a:cubicBezTo>
                    <a:pt x="4945" y="459"/>
                    <a:pt x="4188" y="1662"/>
                    <a:pt x="3747" y="2097"/>
                  </a:cubicBezTo>
                  <a:cubicBezTo>
                    <a:pt x="3417" y="2422"/>
                    <a:pt x="3007" y="2663"/>
                    <a:pt x="2591" y="2663"/>
                  </a:cubicBezTo>
                  <a:cubicBezTo>
                    <a:pt x="2453" y="2663"/>
                    <a:pt x="2313" y="2636"/>
                    <a:pt x="2176" y="2576"/>
                  </a:cubicBezTo>
                  <a:cubicBezTo>
                    <a:pt x="2036" y="2515"/>
                    <a:pt x="1872" y="2482"/>
                    <a:pt x="1702" y="2482"/>
                  </a:cubicBezTo>
                  <a:cubicBezTo>
                    <a:pt x="1379" y="2482"/>
                    <a:pt x="1034" y="2603"/>
                    <a:pt x="790" y="2880"/>
                  </a:cubicBezTo>
                  <a:cubicBezTo>
                    <a:pt x="465" y="3252"/>
                    <a:pt x="1" y="3870"/>
                    <a:pt x="129" y="4158"/>
                  </a:cubicBezTo>
                  <a:cubicBezTo>
                    <a:pt x="184" y="4283"/>
                    <a:pt x="642" y="4373"/>
                    <a:pt x="1208" y="4373"/>
                  </a:cubicBezTo>
                  <a:cubicBezTo>
                    <a:pt x="1951" y="4373"/>
                    <a:pt x="2880" y="4218"/>
                    <a:pt x="3332" y="3785"/>
                  </a:cubicBezTo>
                  <a:cubicBezTo>
                    <a:pt x="3912" y="3231"/>
                    <a:pt x="4176" y="2807"/>
                    <a:pt x="4379" y="2520"/>
                  </a:cubicBezTo>
                  <a:lnTo>
                    <a:pt x="4572" y="2656"/>
                  </a:lnTo>
                  <a:cubicBezTo>
                    <a:pt x="4572" y="2656"/>
                    <a:pt x="5272" y="2102"/>
                    <a:pt x="5391" y="1820"/>
                  </a:cubicBezTo>
                  <a:cubicBezTo>
                    <a:pt x="5473" y="1626"/>
                    <a:pt x="5466" y="1239"/>
                    <a:pt x="5453" y="1020"/>
                  </a:cubicBezTo>
                  <a:cubicBezTo>
                    <a:pt x="5448" y="937"/>
                    <a:pt x="5442" y="882"/>
                    <a:pt x="5440" y="862"/>
                  </a:cubicBezTo>
                  <a:cubicBezTo>
                    <a:pt x="5382" y="554"/>
                    <a:pt x="5146" y="378"/>
                    <a:pt x="4980" y="0"/>
                  </a:cubicBezTo>
                  <a:close/>
                </a:path>
              </a:pathLst>
            </a:custGeom>
            <a:solidFill>
              <a:srgbClr val="572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3497;p60">
              <a:extLst>
                <a:ext uri="{FF2B5EF4-FFF2-40B4-BE49-F238E27FC236}">
                  <a16:creationId xmlns:a16="http://schemas.microsoft.com/office/drawing/2014/main" id="{A7BDC139-B25E-08DF-42AB-5DEA4650694F}"/>
                </a:ext>
              </a:extLst>
            </p:cNvPr>
            <p:cNvSpPr/>
            <p:nvPr/>
          </p:nvSpPr>
          <p:spPr>
            <a:xfrm>
              <a:off x="3446702" y="3961764"/>
              <a:ext cx="481" cy="5136"/>
            </a:xfrm>
            <a:custGeom>
              <a:avLst/>
              <a:gdLst/>
              <a:ahLst/>
              <a:cxnLst/>
              <a:rect l="l" t="t" r="r" b="b"/>
              <a:pathLst>
                <a:path w="15" h="160" extrusionOk="0">
                  <a:moveTo>
                    <a:pt x="1" y="1"/>
                  </a:moveTo>
                  <a:cubicBezTo>
                    <a:pt x="3" y="17"/>
                    <a:pt x="8" y="82"/>
                    <a:pt x="14" y="159"/>
                  </a:cubicBezTo>
                  <a:cubicBezTo>
                    <a:pt x="15" y="105"/>
                    <a:pt x="11" y="48"/>
                    <a:pt x="1" y="1"/>
                  </a:cubicBezTo>
                  <a:close/>
                </a:path>
              </a:pathLst>
            </a:custGeom>
            <a:solidFill>
              <a:srgbClr val="572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3499;p60">
              <a:extLst>
                <a:ext uri="{FF2B5EF4-FFF2-40B4-BE49-F238E27FC236}">
                  <a16:creationId xmlns:a16="http://schemas.microsoft.com/office/drawing/2014/main" id="{613BB6CF-B73D-1259-C836-5BAF90CC3DD1}"/>
                </a:ext>
              </a:extLst>
            </p:cNvPr>
            <p:cNvSpPr/>
            <p:nvPr/>
          </p:nvSpPr>
          <p:spPr>
            <a:xfrm>
              <a:off x="3272126" y="3927613"/>
              <a:ext cx="173262" cy="142994"/>
            </a:xfrm>
            <a:custGeom>
              <a:avLst/>
              <a:gdLst/>
              <a:ahLst/>
              <a:cxnLst/>
              <a:rect l="l" t="t" r="r" b="b"/>
              <a:pathLst>
                <a:path w="5398" h="4455" extrusionOk="0">
                  <a:moveTo>
                    <a:pt x="4980" y="0"/>
                  </a:moveTo>
                  <a:cubicBezTo>
                    <a:pt x="4987" y="20"/>
                    <a:pt x="5004" y="97"/>
                    <a:pt x="4979" y="261"/>
                  </a:cubicBezTo>
                  <a:cubicBezTo>
                    <a:pt x="4945" y="458"/>
                    <a:pt x="4188" y="1661"/>
                    <a:pt x="3747" y="2097"/>
                  </a:cubicBezTo>
                  <a:cubicBezTo>
                    <a:pt x="3416" y="2422"/>
                    <a:pt x="3006" y="2663"/>
                    <a:pt x="2591" y="2663"/>
                  </a:cubicBezTo>
                  <a:cubicBezTo>
                    <a:pt x="2452" y="2663"/>
                    <a:pt x="2313" y="2636"/>
                    <a:pt x="2176" y="2576"/>
                  </a:cubicBezTo>
                  <a:cubicBezTo>
                    <a:pt x="1769" y="2399"/>
                    <a:pt x="1858" y="2085"/>
                    <a:pt x="1993" y="1863"/>
                  </a:cubicBezTo>
                  <a:lnTo>
                    <a:pt x="1993" y="1863"/>
                  </a:lnTo>
                  <a:cubicBezTo>
                    <a:pt x="1917" y="1954"/>
                    <a:pt x="1855" y="2019"/>
                    <a:pt x="1815" y="2052"/>
                  </a:cubicBezTo>
                  <a:cubicBezTo>
                    <a:pt x="1594" y="2229"/>
                    <a:pt x="1221" y="2491"/>
                    <a:pt x="849" y="2915"/>
                  </a:cubicBezTo>
                  <a:cubicBezTo>
                    <a:pt x="524" y="3287"/>
                    <a:pt x="1" y="3948"/>
                    <a:pt x="128" y="4236"/>
                  </a:cubicBezTo>
                  <a:cubicBezTo>
                    <a:pt x="184" y="4362"/>
                    <a:pt x="651" y="4454"/>
                    <a:pt x="1226" y="4454"/>
                  </a:cubicBezTo>
                  <a:cubicBezTo>
                    <a:pt x="1966" y="4454"/>
                    <a:pt x="2884" y="4302"/>
                    <a:pt x="3332" y="3873"/>
                  </a:cubicBezTo>
                  <a:cubicBezTo>
                    <a:pt x="4127" y="3111"/>
                    <a:pt x="4273" y="2475"/>
                    <a:pt x="4535" y="2220"/>
                  </a:cubicBezTo>
                  <a:cubicBezTo>
                    <a:pt x="4797" y="1967"/>
                    <a:pt x="5382" y="1450"/>
                    <a:pt x="5391" y="882"/>
                  </a:cubicBezTo>
                  <a:cubicBezTo>
                    <a:pt x="5398" y="467"/>
                    <a:pt x="5172" y="437"/>
                    <a:pt x="4980" y="0"/>
                  </a:cubicBezTo>
                  <a:close/>
                </a:path>
              </a:pathLst>
            </a:custGeom>
            <a:solidFill>
              <a:srgbClr val="BD4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3502;p60">
              <a:extLst>
                <a:ext uri="{FF2B5EF4-FFF2-40B4-BE49-F238E27FC236}">
                  <a16:creationId xmlns:a16="http://schemas.microsoft.com/office/drawing/2014/main" id="{C1E5CE49-903E-F47E-D067-13BE90062949}"/>
                </a:ext>
              </a:extLst>
            </p:cNvPr>
            <p:cNvSpPr/>
            <p:nvPr/>
          </p:nvSpPr>
          <p:spPr>
            <a:xfrm>
              <a:off x="3534102" y="2944096"/>
              <a:ext cx="17044" cy="9854"/>
            </a:xfrm>
            <a:custGeom>
              <a:avLst/>
              <a:gdLst/>
              <a:ahLst/>
              <a:cxnLst/>
              <a:rect l="l" t="t" r="r" b="b"/>
              <a:pathLst>
                <a:path w="531" h="307" extrusionOk="0">
                  <a:moveTo>
                    <a:pt x="1" y="1"/>
                  </a:moveTo>
                  <a:lnTo>
                    <a:pt x="531" y="306"/>
                  </a:lnTo>
                  <a:cubicBezTo>
                    <a:pt x="382" y="175"/>
                    <a:pt x="198" y="48"/>
                    <a:pt x="1" y="1"/>
                  </a:cubicBezTo>
                  <a:close/>
                </a:path>
              </a:pathLst>
            </a:custGeom>
            <a:solidFill>
              <a:srgbClr val="FFD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3513;p60">
              <a:extLst>
                <a:ext uri="{FF2B5EF4-FFF2-40B4-BE49-F238E27FC236}">
                  <a16:creationId xmlns:a16="http://schemas.microsoft.com/office/drawing/2014/main" id="{B7CD0B56-357A-8274-01A4-DC5661F159A3}"/>
                </a:ext>
              </a:extLst>
            </p:cNvPr>
            <p:cNvSpPr/>
            <p:nvPr/>
          </p:nvSpPr>
          <p:spPr>
            <a:xfrm>
              <a:off x="2313002" y="3514364"/>
              <a:ext cx="65928" cy="610430"/>
            </a:xfrm>
            <a:custGeom>
              <a:avLst/>
              <a:gdLst/>
              <a:ahLst/>
              <a:cxnLst/>
              <a:rect l="l" t="t" r="r" b="b"/>
              <a:pathLst>
                <a:path w="2054" h="19018" extrusionOk="0">
                  <a:moveTo>
                    <a:pt x="0" y="1"/>
                  </a:moveTo>
                  <a:lnTo>
                    <a:pt x="0" y="17768"/>
                  </a:lnTo>
                  <a:lnTo>
                    <a:pt x="2053" y="19017"/>
                  </a:lnTo>
                  <a:lnTo>
                    <a:pt x="2053" y="1250"/>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3514;p60">
              <a:extLst>
                <a:ext uri="{FF2B5EF4-FFF2-40B4-BE49-F238E27FC236}">
                  <a16:creationId xmlns:a16="http://schemas.microsoft.com/office/drawing/2014/main" id="{6E28B649-5E24-072D-7E86-7E1DD6E09822}"/>
                </a:ext>
              </a:extLst>
            </p:cNvPr>
            <p:cNvSpPr/>
            <p:nvPr/>
          </p:nvSpPr>
          <p:spPr>
            <a:xfrm>
              <a:off x="2378384" y="3267537"/>
              <a:ext cx="497030" cy="857260"/>
            </a:xfrm>
            <a:custGeom>
              <a:avLst/>
              <a:gdLst/>
              <a:ahLst/>
              <a:cxnLst/>
              <a:rect l="l" t="t" r="r" b="b"/>
              <a:pathLst>
                <a:path w="15485" h="26708" extrusionOk="0">
                  <a:moveTo>
                    <a:pt x="15484" y="0"/>
                  </a:moveTo>
                  <a:lnTo>
                    <a:pt x="1" y="8940"/>
                  </a:lnTo>
                  <a:lnTo>
                    <a:pt x="1" y="26707"/>
                  </a:lnTo>
                  <a:lnTo>
                    <a:pt x="15484" y="17769"/>
                  </a:lnTo>
                  <a:lnTo>
                    <a:pt x="15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3515;p60">
              <a:extLst>
                <a:ext uri="{FF2B5EF4-FFF2-40B4-BE49-F238E27FC236}">
                  <a16:creationId xmlns:a16="http://schemas.microsoft.com/office/drawing/2014/main" id="{B4848834-BD0D-39E4-C5E1-DC17C3246A0E}"/>
                </a:ext>
              </a:extLst>
            </p:cNvPr>
            <p:cNvSpPr/>
            <p:nvPr/>
          </p:nvSpPr>
          <p:spPr>
            <a:xfrm>
              <a:off x="2314029" y="3228315"/>
              <a:ext cx="559812" cy="325308"/>
            </a:xfrm>
            <a:custGeom>
              <a:avLst/>
              <a:gdLst/>
              <a:ahLst/>
              <a:cxnLst/>
              <a:rect l="l" t="t" r="r" b="b"/>
              <a:pathLst>
                <a:path w="17441" h="10135" extrusionOk="0">
                  <a:moveTo>
                    <a:pt x="15387" y="0"/>
                  </a:moveTo>
                  <a:lnTo>
                    <a:pt x="0" y="8885"/>
                  </a:lnTo>
                  <a:lnTo>
                    <a:pt x="2053" y="10135"/>
                  </a:lnTo>
                  <a:lnTo>
                    <a:pt x="17440" y="1251"/>
                  </a:lnTo>
                  <a:lnTo>
                    <a:pt x="15387" y="0"/>
                  </a:lnTo>
                  <a:close/>
                </a:path>
              </a:pathLst>
            </a:custGeom>
            <a:solidFill>
              <a:srgbClr val="CE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3516;p60">
              <a:extLst>
                <a:ext uri="{FF2B5EF4-FFF2-40B4-BE49-F238E27FC236}">
                  <a16:creationId xmlns:a16="http://schemas.microsoft.com/office/drawing/2014/main" id="{8BA5ABE6-5DE0-66D2-8CCD-491149B10581}"/>
                </a:ext>
              </a:extLst>
            </p:cNvPr>
            <p:cNvSpPr/>
            <p:nvPr/>
          </p:nvSpPr>
          <p:spPr>
            <a:xfrm>
              <a:off x="3133692" y="3994471"/>
              <a:ext cx="65960" cy="610462"/>
            </a:xfrm>
            <a:custGeom>
              <a:avLst/>
              <a:gdLst/>
              <a:ahLst/>
              <a:cxnLst/>
              <a:rect l="l" t="t" r="r" b="b"/>
              <a:pathLst>
                <a:path w="2055" h="19019" extrusionOk="0">
                  <a:moveTo>
                    <a:pt x="0" y="1"/>
                  </a:moveTo>
                  <a:lnTo>
                    <a:pt x="0" y="17769"/>
                  </a:lnTo>
                  <a:lnTo>
                    <a:pt x="2055" y="19018"/>
                  </a:lnTo>
                  <a:lnTo>
                    <a:pt x="2055" y="125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3517;p60">
              <a:extLst>
                <a:ext uri="{FF2B5EF4-FFF2-40B4-BE49-F238E27FC236}">
                  <a16:creationId xmlns:a16="http://schemas.microsoft.com/office/drawing/2014/main" id="{3AF07E11-94CE-D016-3ABE-E837DEC57590}"/>
                </a:ext>
              </a:extLst>
            </p:cNvPr>
            <p:cNvSpPr/>
            <p:nvPr/>
          </p:nvSpPr>
          <p:spPr>
            <a:xfrm>
              <a:off x="3199073" y="3747677"/>
              <a:ext cx="497030" cy="857260"/>
            </a:xfrm>
            <a:custGeom>
              <a:avLst/>
              <a:gdLst/>
              <a:ahLst/>
              <a:cxnLst/>
              <a:rect l="l" t="t" r="r" b="b"/>
              <a:pathLst>
                <a:path w="15485" h="26708" extrusionOk="0">
                  <a:moveTo>
                    <a:pt x="15484" y="0"/>
                  </a:moveTo>
                  <a:lnTo>
                    <a:pt x="0" y="8940"/>
                  </a:lnTo>
                  <a:lnTo>
                    <a:pt x="0" y="26707"/>
                  </a:lnTo>
                  <a:lnTo>
                    <a:pt x="15484" y="17768"/>
                  </a:lnTo>
                  <a:lnTo>
                    <a:pt x="15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3518;p60">
              <a:extLst>
                <a:ext uri="{FF2B5EF4-FFF2-40B4-BE49-F238E27FC236}">
                  <a16:creationId xmlns:a16="http://schemas.microsoft.com/office/drawing/2014/main" id="{55AE4226-95A4-A045-6989-6BAC298990CB}"/>
                </a:ext>
              </a:extLst>
            </p:cNvPr>
            <p:cNvSpPr/>
            <p:nvPr/>
          </p:nvSpPr>
          <p:spPr>
            <a:xfrm>
              <a:off x="3134975" y="3663101"/>
              <a:ext cx="559812" cy="325308"/>
            </a:xfrm>
            <a:custGeom>
              <a:avLst/>
              <a:gdLst/>
              <a:ahLst/>
              <a:cxnLst/>
              <a:rect l="l" t="t" r="r" b="b"/>
              <a:pathLst>
                <a:path w="17441" h="10135" extrusionOk="0">
                  <a:moveTo>
                    <a:pt x="15388" y="0"/>
                  </a:moveTo>
                  <a:lnTo>
                    <a:pt x="1" y="8885"/>
                  </a:lnTo>
                  <a:lnTo>
                    <a:pt x="2054" y="10134"/>
                  </a:lnTo>
                  <a:lnTo>
                    <a:pt x="17441" y="1251"/>
                  </a:lnTo>
                  <a:lnTo>
                    <a:pt x="15388" y="0"/>
                  </a:lnTo>
                  <a:close/>
                </a:path>
              </a:pathLst>
            </a:custGeom>
            <a:solidFill>
              <a:srgbClr val="CE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3519;p60">
              <a:extLst>
                <a:ext uri="{FF2B5EF4-FFF2-40B4-BE49-F238E27FC236}">
                  <a16:creationId xmlns:a16="http://schemas.microsoft.com/office/drawing/2014/main" id="{18266EF4-A554-7851-BE42-A4CD0C80ACBD}"/>
                </a:ext>
              </a:extLst>
            </p:cNvPr>
            <p:cNvSpPr/>
            <p:nvPr/>
          </p:nvSpPr>
          <p:spPr>
            <a:xfrm>
              <a:off x="2313002" y="3500048"/>
              <a:ext cx="886212" cy="676262"/>
            </a:xfrm>
            <a:custGeom>
              <a:avLst/>
              <a:gdLst/>
              <a:ahLst/>
              <a:cxnLst/>
              <a:rect l="l" t="t" r="r" b="b"/>
              <a:pathLst>
                <a:path w="27610" h="21069" extrusionOk="0">
                  <a:moveTo>
                    <a:pt x="0" y="0"/>
                  </a:moveTo>
                  <a:lnTo>
                    <a:pt x="0" y="5129"/>
                  </a:lnTo>
                  <a:lnTo>
                    <a:pt x="27609" y="21068"/>
                  </a:lnTo>
                  <a:lnTo>
                    <a:pt x="27609" y="15939"/>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3520;p60">
              <a:extLst>
                <a:ext uri="{FF2B5EF4-FFF2-40B4-BE49-F238E27FC236}">
                  <a16:creationId xmlns:a16="http://schemas.microsoft.com/office/drawing/2014/main" id="{D873B03C-BAA0-3B08-2378-19753E02746F}"/>
                </a:ext>
              </a:extLst>
            </p:cNvPr>
            <p:cNvSpPr/>
            <p:nvPr/>
          </p:nvSpPr>
          <p:spPr>
            <a:xfrm>
              <a:off x="2234525" y="3426739"/>
              <a:ext cx="980996" cy="610815"/>
            </a:xfrm>
            <a:custGeom>
              <a:avLst/>
              <a:gdLst/>
              <a:ahLst/>
              <a:cxnLst/>
              <a:rect l="l" t="t" r="r" b="b"/>
              <a:pathLst>
                <a:path w="30563" h="19030" extrusionOk="0">
                  <a:moveTo>
                    <a:pt x="0" y="1"/>
                  </a:moveTo>
                  <a:lnTo>
                    <a:pt x="0" y="1296"/>
                  </a:lnTo>
                  <a:lnTo>
                    <a:pt x="30563" y="19030"/>
                  </a:lnTo>
                  <a:lnTo>
                    <a:pt x="30563" y="1773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3521;p60">
              <a:extLst>
                <a:ext uri="{FF2B5EF4-FFF2-40B4-BE49-F238E27FC236}">
                  <a16:creationId xmlns:a16="http://schemas.microsoft.com/office/drawing/2014/main" id="{CDCF7EFB-C4DE-4E12-7E19-8755EBBF0768}"/>
                </a:ext>
              </a:extLst>
            </p:cNvPr>
            <p:cNvSpPr/>
            <p:nvPr/>
          </p:nvSpPr>
          <p:spPr>
            <a:xfrm>
              <a:off x="3214929" y="3689261"/>
              <a:ext cx="531278" cy="348290"/>
            </a:xfrm>
            <a:custGeom>
              <a:avLst/>
              <a:gdLst/>
              <a:ahLst/>
              <a:cxnLst/>
              <a:rect l="l" t="t" r="r" b="b"/>
              <a:pathLst>
                <a:path w="16552" h="10851" extrusionOk="0">
                  <a:moveTo>
                    <a:pt x="16552" y="1"/>
                  </a:moveTo>
                  <a:lnTo>
                    <a:pt x="1" y="9556"/>
                  </a:lnTo>
                  <a:lnTo>
                    <a:pt x="1" y="10851"/>
                  </a:lnTo>
                  <a:lnTo>
                    <a:pt x="16552" y="1294"/>
                  </a:lnTo>
                  <a:lnTo>
                    <a:pt x="165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3522;p60">
              <a:extLst>
                <a:ext uri="{FF2B5EF4-FFF2-40B4-BE49-F238E27FC236}">
                  <a16:creationId xmlns:a16="http://schemas.microsoft.com/office/drawing/2014/main" id="{CE0F80EC-FC6E-1442-6EEC-DAA93C42B0BB}"/>
                </a:ext>
              </a:extLst>
            </p:cNvPr>
            <p:cNvSpPr/>
            <p:nvPr/>
          </p:nvSpPr>
          <p:spPr>
            <a:xfrm>
              <a:off x="2235584" y="3120982"/>
              <a:ext cx="1508968" cy="874079"/>
            </a:xfrm>
            <a:custGeom>
              <a:avLst/>
              <a:gdLst/>
              <a:ahLst/>
              <a:cxnLst/>
              <a:rect l="l" t="t" r="r" b="b"/>
              <a:pathLst>
                <a:path w="47012" h="27232" extrusionOk="0">
                  <a:moveTo>
                    <a:pt x="16449" y="0"/>
                  </a:moveTo>
                  <a:lnTo>
                    <a:pt x="1" y="9498"/>
                  </a:lnTo>
                  <a:lnTo>
                    <a:pt x="30564" y="27232"/>
                  </a:lnTo>
                  <a:lnTo>
                    <a:pt x="47012" y="17734"/>
                  </a:lnTo>
                  <a:lnTo>
                    <a:pt x="164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3523;p60">
              <a:extLst>
                <a:ext uri="{FF2B5EF4-FFF2-40B4-BE49-F238E27FC236}">
                  <a16:creationId xmlns:a16="http://schemas.microsoft.com/office/drawing/2014/main" id="{043A33C1-D55D-E801-AA89-47F174E4CD82}"/>
                </a:ext>
              </a:extLst>
            </p:cNvPr>
            <p:cNvSpPr/>
            <p:nvPr/>
          </p:nvSpPr>
          <p:spPr>
            <a:xfrm>
              <a:off x="2703142" y="3327206"/>
              <a:ext cx="673791" cy="391493"/>
            </a:xfrm>
            <a:custGeom>
              <a:avLst/>
              <a:gdLst/>
              <a:ahLst/>
              <a:cxnLst/>
              <a:rect l="l" t="t" r="r" b="b"/>
              <a:pathLst>
                <a:path w="20992" h="12197" extrusionOk="0">
                  <a:moveTo>
                    <a:pt x="8163" y="0"/>
                  </a:moveTo>
                  <a:cubicBezTo>
                    <a:pt x="8034" y="0"/>
                    <a:pt x="7898" y="32"/>
                    <a:pt x="7791" y="93"/>
                  </a:cubicBezTo>
                  <a:lnTo>
                    <a:pt x="645" y="4218"/>
                  </a:lnTo>
                  <a:lnTo>
                    <a:pt x="17" y="4218"/>
                  </a:lnTo>
                  <a:lnTo>
                    <a:pt x="17" y="4659"/>
                  </a:lnTo>
                  <a:cubicBezTo>
                    <a:pt x="1" y="4737"/>
                    <a:pt x="35" y="4813"/>
                    <a:pt x="129" y="4868"/>
                  </a:cubicBezTo>
                  <a:lnTo>
                    <a:pt x="12541" y="12041"/>
                  </a:lnTo>
                  <a:cubicBezTo>
                    <a:pt x="12661" y="12112"/>
                    <a:pt x="12980" y="12197"/>
                    <a:pt x="13220" y="12197"/>
                  </a:cubicBezTo>
                  <a:cubicBezTo>
                    <a:pt x="13314" y="12197"/>
                    <a:pt x="13396" y="12184"/>
                    <a:pt x="13450" y="12152"/>
                  </a:cubicBezTo>
                  <a:lnTo>
                    <a:pt x="20811" y="7618"/>
                  </a:lnTo>
                  <a:cubicBezTo>
                    <a:pt x="20939" y="7545"/>
                    <a:pt x="20991" y="7445"/>
                    <a:pt x="20964" y="7359"/>
                  </a:cubicBezTo>
                  <a:cubicBezTo>
                    <a:pt x="20971" y="7359"/>
                    <a:pt x="20971" y="6918"/>
                    <a:pt x="20971" y="6918"/>
                  </a:cubicBezTo>
                  <a:lnTo>
                    <a:pt x="20301" y="6918"/>
                  </a:lnTo>
                  <a:lnTo>
                    <a:pt x="8447" y="66"/>
                  </a:lnTo>
                  <a:cubicBezTo>
                    <a:pt x="8371" y="22"/>
                    <a:pt x="8269" y="0"/>
                    <a:pt x="8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3524;p60">
              <a:extLst>
                <a:ext uri="{FF2B5EF4-FFF2-40B4-BE49-F238E27FC236}">
                  <a16:creationId xmlns:a16="http://schemas.microsoft.com/office/drawing/2014/main" id="{3C83BCC5-CE67-49A9-6512-3AFF8A521A2D}"/>
                </a:ext>
              </a:extLst>
            </p:cNvPr>
            <p:cNvSpPr/>
            <p:nvPr/>
          </p:nvSpPr>
          <p:spPr>
            <a:xfrm>
              <a:off x="2701890" y="3311414"/>
              <a:ext cx="676198" cy="391525"/>
            </a:xfrm>
            <a:custGeom>
              <a:avLst/>
              <a:gdLst/>
              <a:ahLst/>
              <a:cxnLst/>
              <a:rect l="l" t="t" r="r" b="b"/>
              <a:pathLst>
                <a:path w="21067" h="12198" extrusionOk="0">
                  <a:moveTo>
                    <a:pt x="8202" y="1"/>
                  </a:moveTo>
                  <a:cubicBezTo>
                    <a:pt x="8073" y="1"/>
                    <a:pt x="7937" y="32"/>
                    <a:pt x="7830" y="94"/>
                  </a:cubicBezTo>
                  <a:lnTo>
                    <a:pt x="216" y="4490"/>
                  </a:lnTo>
                  <a:cubicBezTo>
                    <a:pt x="21" y="4602"/>
                    <a:pt x="1" y="4771"/>
                    <a:pt x="170" y="4869"/>
                  </a:cubicBezTo>
                  <a:lnTo>
                    <a:pt x="12580" y="12044"/>
                  </a:lnTo>
                  <a:cubicBezTo>
                    <a:pt x="12700" y="12113"/>
                    <a:pt x="13018" y="12197"/>
                    <a:pt x="13260" y="12197"/>
                  </a:cubicBezTo>
                  <a:cubicBezTo>
                    <a:pt x="13354" y="12197"/>
                    <a:pt x="13436" y="12185"/>
                    <a:pt x="13491" y="12153"/>
                  </a:cubicBezTo>
                  <a:lnTo>
                    <a:pt x="20850" y="7619"/>
                  </a:lnTo>
                  <a:cubicBezTo>
                    <a:pt x="21044" y="7507"/>
                    <a:pt x="21066" y="7338"/>
                    <a:pt x="20898" y="7240"/>
                  </a:cubicBezTo>
                  <a:lnTo>
                    <a:pt x="8487" y="67"/>
                  </a:lnTo>
                  <a:cubicBezTo>
                    <a:pt x="8411" y="22"/>
                    <a:pt x="8309" y="1"/>
                    <a:pt x="8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3525;p60">
              <a:extLst>
                <a:ext uri="{FF2B5EF4-FFF2-40B4-BE49-F238E27FC236}">
                  <a16:creationId xmlns:a16="http://schemas.microsoft.com/office/drawing/2014/main" id="{64E6F9D2-B05E-73A4-3525-B58063CE89D0}"/>
                </a:ext>
              </a:extLst>
            </p:cNvPr>
            <p:cNvSpPr/>
            <p:nvPr/>
          </p:nvSpPr>
          <p:spPr>
            <a:xfrm>
              <a:off x="2741402" y="3362673"/>
              <a:ext cx="555190" cy="318664"/>
            </a:xfrm>
            <a:custGeom>
              <a:avLst/>
              <a:gdLst/>
              <a:ahLst/>
              <a:cxnLst/>
              <a:rect l="l" t="t" r="r" b="b"/>
              <a:pathLst>
                <a:path w="17297" h="9928" extrusionOk="0">
                  <a:moveTo>
                    <a:pt x="5474" y="1"/>
                  </a:moveTo>
                  <a:cubicBezTo>
                    <a:pt x="5364" y="1"/>
                    <a:pt x="5248" y="28"/>
                    <a:pt x="5157" y="80"/>
                  </a:cubicBezTo>
                  <a:lnTo>
                    <a:pt x="185" y="2936"/>
                  </a:lnTo>
                  <a:cubicBezTo>
                    <a:pt x="19" y="3032"/>
                    <a:pt x="0" y="3178"/>
                    <a:pt x="144" y="3260"/>
                  </a:cubicBezTo>
                  <a:lnTo>
                    <a:pt x="11578" y="9872"/>
                  </a:lnTo>
                  <a:cubicBezTo>
                    <a:pt x="11644" y="9909"/>
                    <a:pt x="11731" y="9927"/>
                    <a:pt x="11822" y="9927"/>
                  </a:cubicBezTo>
                  <a:cubicBezTo>
                    <a:pt x="11932" y="9927"/>
                    <a:pt x="12049" y="9901"/>
                    <a:pt x="12140" y="9849"/>
                  </a:cubicBezTo>
                  <a:lnTo>
                    <a:pt x="17112" y="6992"/>
                  </a:lnTo>
                  <a:cubicBezTo>
                    <a:pt x="17279" y="6895"/>
                    <a:pt x="17297" y="6751"/>
                    <a:pt x="17152" y="6667"/>
                  </a:cubicBezTo>
                  <a:lnTo>
                    <a:pt x="5719" y="57"/>
                  </a:lnTo>
                  <a:cubicBezTo>
                    <a:pt x="5653" y="19"/>
                    <a:pt x="5566" y="1"/>
                    <a:pt x="5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3526;p60">
              <a:extLst>
                <a:ext uri="{FF2B5EF4-FFF2-40B4-BE49-F238E27FC236}">
                  <a16:creationId xmlns:a16="http://schemas.microsoft.com/office/drawing/2014/main" id="{95772335-8A0C-A3B7-F1FC-1E06E5643B54}"/>
                </a:ext>
              </a:extLst>
            </p:cNvPr>
            <p:cNvSpPr/>
            <p:nvPr/>
          </p:nvSpPr>
          <p:spPr>
            <a:xfrm>
              <a:off x="3066769" y="3403982"/>
              <a:ext cx="111603" cy="64452"/>
            </a:xfrm>
            <a:custGeom>
              <a:avLst/>
              <a:gdLst/>
              <a:ahLst/>
              <a:cxnLst/>
              <a:rect l="l" t="t" r="r" b="b"/>
              <a:pathLst>
                <a:path w="3477" h="2008" extrusionOk="0">
                  <a:moveTo>
                    <a:pt x="1539" y="1"/>
                  </a:moveTo>
                  <a:lnTo>
                    <a:pt x="0" y="890"/>
                  </a:lnTo>
                  <a:lnTo>
                    <a:pt x="1940" y="2008"/>
                  </a:lnTo>
                  <a:lnTo>
                    <a:pt x="3477" y="1120"/>
                  </a:lnTo>
                  <a:lnTo>
                    <a:pt x="15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3527;p60">
              <a:extLst>
                <a:ext uri="{FF2B5EF4-FFF2-40B4-BE49-F238E27FC236}">
                  <a16:creationId xmlns:a16="http://schemas.microsoft.com/office/drawing/2014/main" id="{3E4F588B-DD51-7339-DAF1-A5B2E170C59D}"/>
                </a:ext>
              </a:extLst>
            </p:cNvPr>
            <p:cNvSpPr/>
            <p:nvPr/>
          </p:nvSpPr>
          <p:spPr>
            <a:xfrm>
              <a:off x="3036759" y="3387612"/>
              <a:ext cx="71930" cy="40603"/>
            </a:xfrm>
            <a:custGeom>
              <a:avLst/>
              <a:gdLst/>
              <a:ahLst/>
              <a:cxnLst/>
              <a:rect l="l" t="t" r="r" b="b"/>
              <a:pathLst>
                <a:path w="2241" h="1265" extrusionOk="0">
                  <a:moveTo>
                    <a:pt x="1427" y="0"/>
                  </a:moveTo>
                  <a:cubicBezTo>
                    <a:pt x="1305" y="0"/>
                    <a:pt x="1176" y="30"/>
                    <a:pt x="1075" y="89"/>
                  </a:cubicBezTo>
                  <a:lnTo>
                    <a:pt x="204" y="591"/>
                  </a:lnTo>
                  <a:cubicBezTo>
                    <a:pt x="19" y="698"/>
                    <a:pt x="0" y="859"/>
                    <a:pt x="159" y="950"/>
                  </a:cubicBezTo>
                  <a:lnTo>
                    <a:pt x="702" y="1264"/>
                  </a:lnTo>
                  <a:lnTo>
                    <a:pt x="2241" y="377"/>
                  </a:lnTo>
                  <a:lnTo>
                    <a:pt x="1698" y="63"/>
                  </a:lnTo>
                  <a:cubicBezTo>
                    <a:pt x="1625" y="21"/>
                    <a:pt x="1528"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3528;p60">
              <a:extLst>
                <a:ext uri="{FF2B5EF4-FFF2-40B4-BE49-F238E27FC236}">
                  <a16:creationId xmlns:a16="http://schemas.microsoft.com/office/drawing/2014/main" id="{A5207B14-2326-F951-CBA7-E04E8412BD71}"/>
                </a:ext>
              </a:extLst>
            </p:cNvPr>
            <p:cNvSpPr/>
            <p:nvPr/>
          </p:nvSpPr>
          <p:spPr>
            <a:xfrm>
              <a:off x="3136516" y="3444264"/>
              <a:ext cx="71930" cy="40571"/>
            </a:xfrm>
            <a:custGeom>
              <a:avLst/>
              <a:gdLst/>
              <a:ahLst/>
              <a:cxnLst/>
              <a:rect l="l" t="t" r="r" b="b"/>
              <a:pathLst>
                <a:path w="2241" h="1264" extrusionOk="0">
                  <a:moveTo>
                    <a:pt x="1539" y="1"/>
                  </a:moveTo>
                  <a:lnTo>
                    <a:pt x="0" y="888"/>
                  </a:lnTo>
                  <a:lnTo>
                    <a:pt x="543" y="1202"/>
                  </a:lnTo>
                  <a:cubicBezTo>
                    <a:pt x="615" y="1244"/>
                    <a:pt x="711" y="1264"/>
                    <a:pt x="812" y="1264"/>
                  </a:cubicBezTo>
                  <a:cubicBezTo>
                    <a:pt x="935" y="1264"/>
                    <a:pt x="1064" y="1234"/>
                    <a:pt x="1164" y="1176"/>
                  </a:cubicBezTo>
                  <a:lnTo>
                    <a:pt x="2037" y="672"/>
                  </a:lnTo>
                  <a:cubicBezTo>
                    <a:pt x="2220" y="567"/>
                    <a:pt x="2240" y="405"/>
                    <a:pt x="2082" y="313"/>
                  </a:cubicBezTo>
                  <a:lnTo>
                    <a:pt x="15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3529;p60">
              <a:extLst>
                <a:ext uri="{FF2B5EF4-FFF2-40B4-BE49-F238E27FC236}">
                  <a16:creationId xmlns:a16="http://schemas.microsoft.com/office/drawing/2014/main" id="{4138F11A-41B1-419E-B2C9-F3DCC80E6E33}"/>
                </a:ext>
              </a:extLst>
            </p:cNvPr>
            <p:cNvSpPr/>
            <p:nvPr/>
          </p:nvSpPr>
          <p:spPr>
            <a:xfrm>
              <a:off x="3092704" y="3646058"/>
              <a:ext cx="54598" cy="30140"/>
            </a:xfrm>
            <a:custGeom>
              <a:avLst/>
              <a:gdLst/>
              <a:ahLst/>
              <a:cxnLst/>
              <a:rect l="l" t="t" r="r" b="b"/>
              <a:pathLst>
                <a:path w="1701" h="939" extrusionOk="0">
                  <a:moveTo>
                    <a:pt x="861" y="0"/>
                  </a:moveTo>
                  <a:cubicBezTo>
                    <a:pt x="773" y="0"/>
                    <a:pt x="682" y="21"/>
                    <a:pt x="610" y="63"/>
                  </a:cubicBezTo>
                  <a:lnTo>
                    <a:pt x="146" y="331"/>
                  </a:lnTo>
                  <a:cubicBezTo>
                    <a:pt x="15" y="406"/>
                    <a:pt x="1" y="521"/>
                    <a:pt x="115" y="586"/>
                  </a:cubicBezTo>
                  <a:lnTo>
                    <a:pt x="648" y="894"/>
                  </a:lnTo>
                  <a:cubicBezTo>
                    <a:pt x="699" y="924"/>
                    <a:pt x="768" y="939"/>
                    <a:pt x="840" y="939"/>
                  </a:cubicBezTo>
                  <a:cubicBezTo>
                    <a:pt x="927" y="939"/>
                    <a:pt x="1020" y="917"/>
                    <a:pt x="1091" y="876"/>
                  </a:cubicBezTo>
                  <a:lnTo>
                    <a:pt x="1555" y="609"/>
                  </a:lnTo>
                  <a:cubicBezTo>
                    <a:pt x="1686" y="533"/>
                    <a:pt x="1701" y="417"/>
                    <a:pt x="1587" y="353"/>
                  </a:cubicBezTo>
                  <a:lnTo>
                    <a:pt x="1054" y="44"/>
                  </a:lnTo>
                  <a:cubicBezTo>
                    <a:pt x="1002" y="15"/>
                    <a:pt x="933" y="0"/>
                    <a:pt x="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3530;p60">
              <a:extLst>
                <a:ext uri="{FF2B5EF4-FFF2-40B4-BE49-F238E27FC236}">
                  <a16:creationId xmlns:a16="http://schemas.microsoft.com/office/drawing/2014/main" id="{35E0EB8C-8ECD-F946-DD24-EE4A8EDB4785}"/>
                </a:ext>
              </a:extLst>
            </p:cNvPr>
            <p:cNvSpPr/>
            <p:nvPr/>
          </p:nvSpPr>
          <p:spPr>
            <a:xfrm>
              <a:off x="3058520" y="3626318"/>
              <a:ext cx="54630" cy="30172"/>
            </a:xfrm>
            <a:custGeom>
              <a:avLst/>
              <a:gdLst/>
              <a:ahLst/>
              <a:cxnLst/>
              <a:rect l="l" t="t" r="r" b="b"/>
              <a:pathLst>
                <a:path w="1702" h="940" extrusionOk="0">
                  <a:moveTo>
                    <a:pt x="861" y="1"/>
                  </a:moveTo>
                  <a:cubicBezTo>
                    <a:pt x="774" y="1"/>
                    <a:pt x="682" y="22"/>
                    <a:pt x="610" y="63"/>
                  </a:cubicBezTo>
                  <a:lnTo>
                    <a:pt x="147" y="331"/>
                  </a:lnTo>
                  <a:cubicBezTo>
                    <a:pt x="15" y="407"/>
                    <a:pt x="1" y="521"/>
                    <a:pt x="115" y="587"/>
                  </a:cubicBezTo>
                  <a:lnTo>
                    <a:pt x="648" y="896"/>
                  </a:lnTo>
                  <a:cubicBezTo>
                    <a:pt x="700" y="925"/>
                    <a:pt x="769" y="940"/>
                    <a:pt x="841" y="940"/>
                  </a:cubicBezTo>
                  <a:cubicBezTo>
                    <a:pt x="928" y="940"/>
                    <a:pt x="1020" y="918"/>
                    <a:pt x="1092" y="877"/>
                  </a:cubicBezTo>
                  <a:lnTo>
                    <a:pt x="1556" y="609"/>
                  </a:lnTo>
                  <a:cubicBezTo>
                    <a:pt x="1687" y="532"/>
                    <a:pt x="1701" y="419"/>
                    <a:pt x="1587" y="352"/>
                  </a:cubicBezTo>
                  <a:lnTo>
                    <a:pt x="1054" y="45"/>
                  </a:lnTo>
                  <a:cubicBezTo>
                    <a:pt x="1002" y="15"/>
                    <a:pt x="933"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3531;p60">
              <a:extLst>
                <a:ext uri="{FF2B5EF4-FFF2-40B4-BE49-F238E27FC236}">
                  <a16:creationId xmlns:a16="http://schemas.microsoft.com/office/drawing/2014/main" id="{A7113A17-859C-C341-2DBC-6DDB4A433549}"/>
                </a:ext>
              </a:extLst>
            </p:cNvPr>
            <p:cNvSpPr/>
            <p:nvPr/>
          </p:nvSpPr>
          <p:spPr>
            <a:xfrm>
              <a:off x="3024401" y="3606611"/>
              <a:ext cx="54566" cy="30140"/>
            </a:xfrm>
            <a:custGeom>
              <a:avLst/>
              <a:gdLst/>
              <a:ahLst/>
              <a:cxnLst/>
              <a:rect l="l" t="t" r="r" b="b"/>
              <a:pathLst>
                <a:path w="1700" h="939" extrusionOk="0">
                  <a:moveTo>
                    <a:pt x="860" y="0"/>
                  </a:moveTo>
                  <a:cubicBezTo>
                    <a:pt x="773" y="0"/>
                    <a:pt x="682" y="21"/>
                    <a:pt x="610" y="63"/>
                  </a:cubicBezTo>
                  <a:lnTo>
                    <a:pt x="146" y="331"/>
                  </a:lnTo>
                  <a:cubicBezTo>
                    <a:pt x="14" y="406"/>
                    <a:pt x="1" y="521"/>
                    <a:pt x="113" y="586"/>
                  </a:cubicBezTo>
                  <a:lnTo>
                    <a:pt x="648" y="894"/>
                  </a:lnTo>
                  <a:cubicBezTo>
                    <a:pt x="699" y="924"/>
                    <a:pt x="768" y="939"/>
                    <a:pt x="839" y="939"/>
                  </a:cubicBezTo>
                  <a:cubicBezTo>
                    <a:pt x="926" y="939"/>
                    <a:pt x="1018" y="917"/>
                    <a:pt x="1090" y="876"/>
                  </a:cubicBezTo>
                  <a:lnTo>
                    <a:pt x="1554" y="609"/>
                  </a:lnTo>
                  <a:cubicBezTo>
                    <a:pt x="1685" y="533"/>
                    <a:pt x="1699" y="417"/>
                    <a:pt x="1587" y="353"/>
                  </a:cubicBezTo>
                  <a:lnTo>
                    <a:pt x="1052" y="44"/>
                  </a:lnTo>
                  <a:cubicBezTo>
                    <a:pt x="1001" y="15"/>
                    <a:pt x="932" y="0"/>
                    <a:pt x="860"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3532;p60">
              <a:extLst>
                <a:ext uri="{FF2B5EF4-FFF2-40B4-BE49-F238E27FC236}">
                  <a16:creationId xmlns:a16="http://schemas.microsoft.com/office/drawing/2014/main" id="{90E873D6-682E-5D19-0CFE-DF8521B790C7}"/>
                </a:ext>
              </a:extLst>
            </p:cNvPr>
            <p:cNvSpPr/>
            <p:nvPr/>
          </p:nvSpPr>
          <p:spPr>
            <a:xfrm>
              <a:off x="2990250" y="3586871"/>
              <a:ext cx="54598" cy="30172"/>
            </a:xfrm>
            <a:custGeom>
              <a:avLst/>
              <a:gdLst/>
              <a:ahLst/>
              <a:cxnLst/>
              <a:rect l="l" t="t" r="r" b="b"/>
              <a:pathLst>
                <a:path w="1701" h="940" extrusionOk="0">
                  <a:moveTo>
                    <a:pt x="861" y="1"/>
                  </a:moveTo>
                  <a:cubicBezTo>
                    <a:pt x="774" y="1"/>
                    <a:pt x="681" y="22"/>
                    <a:pt x="609" y="63"/>
                  </a:cubicBezTo>
                  <a:lnTo>
                    <a:pt x="146" y="331"/>
                  </a:lnTo>
                  <a:cubicBezTo>
                    <a:pt x="14" y="407"/>
                    <a:pt x="0" y="521"/>
                    <a:pt x="114" y="587"/>
                  </a:cubicBezTo>
                  <a:lnTo>
                    <a:pt x="647" y="896"/>
                  </a:lnTo>
                  <a:cubicBezTo>
                    <a:pt x="699" y="925"/>
                    <a:pt x="768" y="940"/>
                    <a:pt x="840" y="940"/>
                  </a:cubicBezTo>
                  <a:cubicBezTo>
                    <a:pt x="927" y="940"/>
                    <a:pt x="1019" y="919"/>
                    <a:pt x="1091" y="877"/>
                  </a:cubicBezTo>
                  <a:lnTo>
                    <a:pt x="1555" y="609"/>
                  </a:lnTo>
                  <a:cubicBezTo>
                    <a:pt x="1686" y="533"/>
                    <a:pt x="1700" y="419"/>
                    <a:pt x="1586" y="352"/>
                  </a:cubicBezTo>
                  <a:lnTo>
                    <a:pt x="1053" y="44"/>
                  </a:lnTo>
                  <a:cubicBezTo>
                    <a:pt x="1002" y="15"/>
                    <a:pt x="933" y="1"/>
                    <a:pt x="861"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3533;p60">
              <a:extLst>
                <a:ext uri="{FF2B5EF4-FFF2-40B4-BE49-F238E27FC236}">
                  <a16:creationId xmlns:a16="http://schemas.microsoft.com/office/drawing/2014/main" id="{2F9A4A30-54E7-8E01-72C0-2CF4642E0D3D}"/>
                </a:ext>
              </a:extLst>
            </p:cNvPr>
            <p:cNvSpPr/>
            <p:nvPr/>
          </p:nvSpPr>
          <p:spPr>
            <a:xfrm>
              <a:off x="2956067" y="3567163"/>
              <a:ext cx="54598" cy="30172"/>
            </a:xfrm>
            <a:custGeom>
              <a:avLst/>
              <a:gdLst/>
              <a:ahLst/>
              <a:cxnLst/>
              <a:rect l="l" t="t" r="r" b="b"/>
              <a:pathLst>
                <a:path w="1701" h="940" extrusionOk="0">
                  <a:moveTo>
                    <a:pt x="860" y="0"/>
                  </a:moveTo>
                  <a:cubicBezTo>
                    <a:pt x="773" y="0"/>
                    <a:pt x="681" y="21"/>
                    <a:pt x="610" y="63"/>
                  </a:cubicBezTo>
                  <a:lnTo>
                    <a:pt x="146" y="331"/>
                  </a:lnTo>
                  <a:cubicBezTo>
                    <a:pt x="15" y="406"/>
                    <a:pt x="0" y="521"/>
                    <a:pt x="114" y="588"/>
                  </a:cubicBezTo>
                  <a:lnTo>
                    <a:pt x="647" y="894"/>
                  </a:lnTo>
                  <a:cubicBezTo>
                    <a:pt x="699" y="924"/>
                    <a:pt x="768" y="939"/>
                    <a:pt x="841" y="939"/>
                  </a:cubicBezTo>
                  <a:cubicBezTo>
                    <a:pt x="928" y="939"/>
                    <a:pt x="1019" y="918"/>
                    <a:pt x="1091" y="877"/>
                  </a:cubicBezTo>
                  <a:lnTo>
                    <a:pt x="1555" y="609"/>
                  </a:lnTo>
                  <a:cubicBezTo>
                    <a:pt x="1686" y="533"/>
                    <a:pt x="1700" y="417"/>
                    <a:pt x="1587" y="353"/>
                  </a:cubicBezTo>
                  <a:lnTo>
                    <a:pt x="1053" y="44"/>
                  </a:lnTo>
                  <a:cubicBezTo>
                    <a:pt x="1002" y="15"/>
                    <a:pt x="933" y="0"/>
                    <a:pt x="860"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3534;p60">
              <a:extLst>
                <a:ext uri="{FF2B5EF4-FFF2-40B4-BE49-F238E27FC236}">
                  <a16:creationId xmlns:a16="http://schemas.microsoft.com/office/drawing/2014/main" id="{382EF18E-2D4A-00A9-3748-D807391CDBE7}"/>
                </a:ext>
              </a:extLst>
            </p:cNvPr>
            <p:cNvSpPr/>
            <p:nvPr/>
          </p:nvSpPr>
          <p:spPr>
            <a:xfrm>
              <a:off x="2921883" y="3547424"/>
              <a:ext cx="54598" cy="30172"/>
            </a:xfrm>
            <a:custGeom>
              <a:avLst/>
              <a:gdLst/>
              <a:ahLst/>
              <a:cxnLst/>
              <a:rect l="l" t="t" r="r" b="b"/>
              <a:pathLst>
                <a:path w="1701" h="940" extrusionOk="0">
                  <a:moveTo>
                    <a:pt x="860" y="1"/>
                  </a:moveTo>
                  <a:cubicBezTo>
                    <a:pt x="773" y="1"/>
                    <a:pt x="682" y="22"/>
                    <a:pt x="610" y="63"/>
                  </a:cubicBezTo>
                  <a:lnTo>
                    <a:pt x="146" y="331"/>
                  </a:lnTo>
                  <a:cubicBezTo>
                    <a:pt x="15" y="407"/>
                    <a:pt x="1" y="521"/>
                    <a:pt x="114" y="587"/>
                  </a:cubicBezTo>
                  <a:lnTo>
                    <a:pt x="647" y="896"/>
                  </a:lnTo>
                  <a:cubicBezTo>
                    <a:pt x="699" y="925"/>
                    <a:pt x="767" y="939"/>
                    <a:pt x="839" y="939"/>
                  </a:cubicBezTo>
                  <a:cubicBezTo>
                    <a:pt x="927" y="939"/>
                    <a:pt x="1019" y="918"/>
                    <a:pt x="1091" y="877"/>
                  </a:cubicBezTo>
                  <a:lnTo>
                    <a:pt x="1555" y="609"/>
                  </a:lnTo>
                  <a:cubicBezTo>
                    <a:pt x="1686" y="533"/>
                    <a:pt x="1701" y="419"/>
                    <a:pt x="1587" y="352"/>
                  </a:cubicBezTo>
                  <a:lnTo>
                    <a:pt x="1054" y="46"/>
                  </a:lnTo>
                  <a:cubicBezTo>
                    <a:pt x="1002" y="15"/>
                    <a:pt x="933" y="1"/>
                    <a:pt x="860"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3535;p60">
              <a:extLst>
                <a:ext uri="{FF2B5EF4-FFF2-40B4-BE49-F238E27FC236}">
                  <a16:creationId xmlns:a16="http://schemas.microsoft.com/office/drawing/2014/main" id="{58BCB13D-12B4-7F08-4547-1BF35012DCBF}"/>
                </a:ext>
              </a:extLst>
            </p:cNvPr>
            <p:cNvSpPr/>
            <p:nvPr/>
          </p:nvSpPr>
          <p:spPr>
            <a:xfrm>
              <a:off x="2887764" y="3527716"/>
              <a:ext cx="54598" cy="30172"/>
            </a:xfrm>
            <a:custGeom>
              <a:avLst/>
              <a:gdLst/>
              <a:ahLst/>
              <a:cxnLst/>
              <a:rect l="l" t="t" r="r" b="b"/>
              <a:pathLst>
                <a:path w="1701" h="940" extrusionOk="0">
                  <a:moveTo>
                    <a:pt x="860" y="0"/>
                  </a:moveTo>
                  <a:cubicBezTo>
                    <a:pt x="773" y="0"/>
                    <a:pt x="681" y="21"/>
                    <a:pt x="610" y="63"/>
                  </a:cubicBezTo>
                  <a:lnTo>
                    <a:pt x="146" y="331"/>
                  </a:lnTo>
                  <a:cubicBezTo>
                    <a:pt x="15" y="406"/>
                    <a:pt x="0" y="521"/>
                    <a:pt x="113" y="588"/>
                  </a:cubicBezTo>
                  <a:lnTo>
                    <a:pt x="647" y="894"/>
                  </a:lnTo>
                  <a:cubicBezTo>
                    <a:pt x="699" y="925"/>
                    <a:pt x="768" y="939"/>
                    <a:pt x="840" y="939"/>
                  </a:cubicBezTo>
                  <a:cubicBezTo>
                    <a:pt x="927" y="939"/>
                    <a:pt x="1018" y="918"/>
                    <a:pt x="1090" y="877"/>
                  </a:cubicBezTo>
                  <a:lnTo>
                    <a:pt x="1555" y="609"/>
                  </a:lnTo>
                  <a:cubicBezTo>
                    <a:pt x="1686" y="533"/>
                    <a:pt x="1700" y="418"/>
                    <a:pt x="1587" y="353"/>
                  </a:cubicBezTo>
                  <a:lnTo>
                    <a:pt x="1052" y="44"/>
                  </a:lnTo>
                  <a:cubicBezTo>
                    <a:pt x="1001" y="15"/>
                    <a:pt x="932" y="0"/>
                    <a:pt x="860"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3536;p60">
              <a:extLst>
                <a:ext uri="{FF2B5EF4-FFF2-40B4-BE49-F238E27FC236}">
                  <a16:creationId xmlns:a16="http://schemas.microsoft.com/office/drawing/2014/main" id="{410279D4-A9CA-CC43-B190-2BA66BF8925D}"/>
                </a:ext>
              </a:extLst>
            </p:cNvPr>
            <p:cNvSpPr/>
            <p:nvPr/>
          </p:nvSpPr>
          <p:spPr>
            <a:xfrm>
              <a:off x="2853581" y="3507976"/>
              <a:ext cx="54598" cy="30172"/>
            </a:xfrm>
            <a:custGeom>
              <a:avLst/>
              <a:gdLst/>
              <a:ahLst/>
              <a:cxnLst/>
              <a:rect l="l" t="t" r="r" b="b"/>
              <a:pathLst>
                <a:path w="1701" h="940" extrusionOk="0">
                  <a:moveTo>
                    <a:pt x="860" y="1"/>
                  </a:moveTo>
                  <a:cubicBezTo>
                    <a:pt x="773" y="1"/>
                    <a:pt x="682" y="22"/>
                    <a:pt x="610" y="63"/>
                  </a:cubicBezTo>
                  <a:lnTo>
                    <a:pt x="146" y="331"/>
                  </a:lnTo>
                  <a:cubicBezTo>
                    <a:pt x="15" y="407"/>
                    <a:pt x="1" y="521"/>
                    <a:pt x="114" y="587"/>
                  </a:cubicBezTo>
                  <a:lnTo>
                    <a:pt x="648" y="896"/>
                  </a:lnTo>
                  <a:cubicBezTo>
                    <a:pt x="699" y="925"/>
                    <a:pt x="768" y="939"/>
                    <a:pt x="839" y="939"/>
                  </a:cubicBezTo>
                  <a:cubicBezTo>
                    <a:pt x="927" y="939"/>
                    <a:pt x="1019" y="918"/>
                    <a:pt x="1091" y="877"/>
                  </a:cubicBezTo>
                  <a:lnTo>
                    <a:pt x="1555" y="609"/>
                  </a:lnTo>
                  <a:cubicBezTo>
                    <a:pt x="1686" y="533"/>
                    <a:pt x="1701" y="419"/>
                    <a:pt x="1587" y="353"/>
                  </a:cubicBezTo>
                  <a:lnTo>
                    <a:pt x="1054" y="46"/>
                  </a:lnTo>
                  <a:cubicBezTo>
                    <a:pt x="1002" y="16"/>
                    <a:pt x="933" y="1"/>
                    <a:pt x="860"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3537;p60">
              <a:extLst>
                <a:ext uri="{FF2B5EF4-FFF2-40B4-BE49-F238E27FC236}">
                  <a16:creationId xmlns:a16="http://schemas.microsoft.com/office/drawing/2014/main" id="{D554D750-F8D6-B1B7-FA39-86E383090D4C}"/>
                </a:ext>
              </a:extLst>
            </p:cNvPr>
            <p:cNvSpPr/>
            <p:nvPr/>
          </p:nvSpPr>
          <p:spPr>
            <a:xfrm>
              <a:off x="2819397" y="3488269"/>
              <a:ext cx="54598" cy="30172"/>
            </a:xfrm>
            <a:custGeom>
              <a:avLst/>
              <a:gdLst/>
              <a:ahLst/>
              <a:cxnLst/>
              <a:rect l="l" t="t" r="r" b="b"/>
              <a:pathLst>
                <a:path w="1701" h="940" extrusionOk="0">
                  <a:moveTo>
                    <a:pt x="861" y="0"/>
                  </a:moveTo>
                  <a:cubicBezTo>
                    <a:pt x="774" y="0"/>
                    <a:pt x="682" y="21"/>
                    <a:pt x="610" y="63"/>
                  </a:cubicBezTo>
                  <a:lnTo>
                    <a:pt x="146" y="331"/>
                  </a:lnTo>
                  <a:cubicBezTo>
                    <a:pt x="15" y="406"/>
                    <a:pt x="1" y="521"/>
                    <a:pt x="115" y="588"/>
                  </a:cubicBezTo>
                  <a:lnTo>
                    <a:pt x="648" y="894"/>
                  </a:lnTo>
                  <a:cubicBezTo>
                    <a:pt x="699" y="925"/>
                    <a:pt x="769" y="939"/>
                    <a:pt x="841" y="939"/>
                  </a:cubicBezTo>
                  <a:cubicBezTo>
                    <a:pt x="928" y="939"/>
                    <a:pt x="1020" y="918"/>
                    <a:pt x="1092" y="877"/>
                  </a:cubicBezTo>
                  <a:lnTo>
                    <a:pt x="1555" y="609"/>
                  </a:lnTo>
                  <a:cubicBezTo>
                    <a:pt x="1687" y="533"/>
                    <a:pt x="1701" y="418"/>
                    <a:pt x="1587" y="353"/>
                  </a:cubicBezTo>
                  <a:lnTo>
                    <a:pt x="1054" y="44"/>
                  </a:lnTo>
                  <a:cubicBezTo>
                    <a:pt x="1002" y="15"/>
                    <a:pt x="933" y="0"/>
                    <a:pt x="861"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3538;p60">
              <a:extLst>
                <a:ext uri="{FF2B5EF4-FFF2-40B4-BE49-F238E27FC236}">
                  <a16:creationId xmlns:a16="http://schemas.microsoft.com/office/drawing/2014/main" id="{C6DDFE5C-E6E6-62B1-D816-DDF5296C5265}"/>
                </a:ext>
              </a:extLst>
            </p:cNvPr>
            <p:cNvSpPr/>
            <p:nvPr/>
          </p:nvSpPr>
          <p:spPr>
            <a:xfrm>
              <a:off x="2785278" y="3468529"/>
              <a:ext cx="54566" cy="30172"/>
            </a:xfrm>
            <a:custGeom>
              <a:avLst/>
              <a:gdLst/>
              <a:ahLst/>
              <a:cxnLst/>
              <a:rect l="l" t="t" r="r" b="b"/>
              <a:pathLst>
                <a:path w="1700" h="940" extrusionOk="0">
                  <a:moveTo>
                    <a:pt x="861" y="1"/>
                  </a:moveTo>
                  <a:cubicBezTo>
                    <a:pt x="774" y="1"/>
                    <a:pt x="682" y="22"/>
                    <a:pt x="610" y="63"/>
                  </a:cubicBezTo>
                  <a:lnTo>
                    <a:pt x="146" y="331"/>
                  </a:lnTo>
                  <a:cubicBezTo>
                    <a:pt x="14" y="407"/>
                    <a:pt x="1" y="521"/>
                    <a:pt x="113" y="587"/>
                  </a:cubicBezTo>
                  <a:lnTo>
                    <a:pt x="648" y="896"/>
                  </a:lnTo>
                  <a:cubicBezTo>
                    <a:pt x="699" y="925"/>
                    <a:pt x="768" y="940"/>
                    <a:pt x="840" y="940"/>
                  </a:cubicBezTo>
                  <a:cubicBezTo>
                    <a:pt x="927" y="940"/>
                    <a:pt x="1018" y="919"/>
                    <a:pt x="1090" y="877"/>
                  </a:cubicBezTo>
                  <a:lnTo>
                    <a:pt x="1554" y="609"/>
                  </a:lnTo>
                  <a:cubicBezTo>
                    <a:pt x="1686" y="533"/>
                    <a:pt x="1699" y="419"/>
                    <a:pt x="1587" y="353"/>
                  </a:cubicBezTo>
                  <a:lnTo>
                    <a:pt x="1052" y="44"/>
                  </a:lnTo>
                  <a:cubicBezTo>
                    <a:pt x="1001" y="15"/>
                    <a:pt x="933" y="1"/>
                    <a:pt x="861"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3539;p60">
              <a:extLst>
                <a:ext uri="{FF2B5EF4-FFF2-40B4-BE49-F238E27FC236}">
                  <a16:creationId xmlns:a16="http://schemas.microsoft.com/office/drawing/2014/main" id="{F9885A00-C47A-5B08-0321-965A7224F70F}"/>
                </a:ext>
              </a:extLst>
            </p:cNvPr>
            <p:cNvSpPr/>
            <p:nvPr/>
          </p:nvSpPr>
          <p:spPr>
            <a:xfrm>
              <a:off x="2751095" y="3448822"/>
              <a:ext cx="54598" cy="30172"/>
            </a:xfrm>
            <a:custGeom>
              <a:avLst/>
              <a:gdLst/>
              <a:ahLst/>
              <a:cxnLst/>
              <a:rect l="l" t="t" r="r" b="b"/>
              <a:pathLst>
                <a:path w="1701" h="940" extrusionOk="0">
                  <a:moveTo>
                    <a:pt x="860" y="0"/>
                  </a:moveTo>
                  <a:cubicBezTo>
                    <a:pt x="773" y="0"/>
                    <a:pt x="682" y="22"/>
                    <a:pt x="610" y="63"/>
                  </a:cubicBezTo>
                  <a:lnTo>
                    <a:pt x="145" y="331"/>
                  </a:lnTo>
                  <a:cubicBezTo>
                    <a:pt x="14" y="406"/>
                    <a:pt x="1" y="521"/>
                    <a:pt x="113" y="588"/>
                  </a:cubicBezTo>
                  <a:lnTo>
                    <a:pt x="648" y="895"/>
                  </a:lnTo>
                  <a:cubicBezTo>
                    <a:pt x="700" y="925"/>
                    <a:pt x="769" y="939"/>
                    <a:pt x="841" y="939"/>
                  </a:cubicBezTo>
                  <a:cubicBezTo>
                    <a:pt x="928" y="939"/>
                    <a:pt x="1020" y="918"/>
                    <a:pt x="1092" y="877"/>
                  </a:cubicBezTo>
                  <a:lnTo>
                    <a:pt x="1555" y="609"/>
                  </a:lnTo>
                  <a:cubicBezTo>
                    <a:pt x="1687" y="533"/>
                    <a:pt x="1701" y="418"/>
                    <a:pt x="1587" y="353"/>
                  </a:cubicBezTo>
                  <a:lnTo>
                    <a:pt x="1053" y="44"/>
                  </a:lnTo>
                  <a:cubicBezTo>
                    <a:pt x="1001" y="15"/>
                    <a:pt x="932" y="0"/>
                    <a:pt x="860"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3540;p60">
              <a:extLst>
                <a:ext uri="{FF2B5EF4-FFF2-40B4-BE49-F238E27FC236}">
                  <a16:creationId xmlns:a16="http://schemas.microsoft.com/office/drawing/2014/main" id="{0262E023-C111-B785-A905-3B42372090F7}"/>
                </a:ext>
              </a:extLst>
            </p:cNvPr>
            <p:cNvSpPr/>
            <p:nvPr/>
          </p:nvSpPr>
          <p:spPr>
            <a:xfrm>
              <a:off x="3117258" y="3620091"/>
              <a:ext cx="64773" cy="36045"/>
            </a:xfrm>
            <a:custGeom>
              <a:avLst/>
              <a:gdLst/>
              <a:ahLst/>
              <a:cxnLst/>
              <a:rect l="l" t="t" r="r" b="b"/>
              <a:pathLst>
                <a:path w="2018" h="1123" extrusionOk="0">
                  <a:moveTo>
                    <a:pt x="861" y="1"/>
                  </a:moveTo>
                  <a:cubicBezTo>
                    <a:pt x="774" y="1"/>
                    <a:pt x="683" y="22"/>
                    <a:pt x="612" y="64"/>
                  </a:cubicBezTo>
                  <a:lnTo>
                    <a:pt x="146" y="332"/>
                  </a:lnTo>
                  <a:cubicBezTo>
                    <a:pt x="15" y="408"/>
                    <a:pt x="1" y="522"/>
                    <a:pt x="115" y="588"/>
                  </a:cubicBezTo>
                  <a:lnTo>
                    <a:pt x="966" y="1078"/>
                  </a:lnTo>
                  <a:cubicBezTo>
                    <a:pt x="1018" y="1108"/>
                    <a:pt x="1087" y="1123"/>
                    <a:pt x="1159" y="1123"/>
                  </a:cubicBezTo>
                  <a:cubicBezTo>
                    <a:pt x="1245" y="1123"/>
                    <a:pt x="1337" y="1102"/>
                    <a:pt x="1408" y="1061"/>
                  </a:cubicBezTo>
                  <a:lnTo>
                    <a:pt x="1872" y="793"/>
                  </a:lnTo>
                  <a:cubicBezTo>
                    <a:pt x="2005" y="716"/>
                    <a:pt x="2018" y="601"/>
                    <a:pt x="1905" y="536"/>
                  </a:cubicBezTo>
                  <a:lnTo>
                    <a:pt x="1054" y="45"/>
                  </a:lnTo>
                  <a:cubicBezTo>
                    <a:pt x="1002" y="16"/>
                    <a:pt x="933"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3541;p60">
              <a:extLst>
                <a:ext uri="{FF2B5EF4-FFF2-40B4-BE49-F238E27FC236}">
                  <a16:creationId xmlns:a16="http://schemas.microsoft.com/office/drawing/2014/main" id="{2F7D6684-C529-DD66-158B-F562D97F30C7}"/>
                </a:ext>
              </a:extLst>
            </p:cNvPr>
            <p:cNvSpPr/>
            <p:nvPr/>
          </p:nvSpPr>
          <p:spPr>
            <a:xfrm>
              <a:off x="3086060" y="3602085"/>
              <a:ext cx="54598" cy="30140"/>
            </a:xfrm>
            <a:custGeom>
              <a:avLst/>
              <a:gdLst/>
              <a:ahLst/>
              <a:cxnLst/>
              <a:rect l="l" t="t" r="r" b="b"/>
              <a:pathLst>
                <a:path w="1701" h="939" extrusionOk="0">
                  <a:moveTo>
                    <a:pt x="864" y="1"/>
                  </a:moveTo>
                  <a:cubicBezTo>
                    <a:pt x="777" y="1"/>
                    <a:pt x="685" y="22"/>
                    <a:pt x="613" y="64"/>
                  </a:cubicBezTo>
                  <a:lnTo>
                    <a:pt x="149" y="332"/>
                  </a:lnTo>
                  <a:cubicBezTo>
                    <a:pt x="18" y="407"/>
                    <a:pt x="0" y="521"/>
                    <a:pt x="114" y="587"/>
                  </a:cubicBezTo>
                  <a:lnTo>
                    <a:pt x="647" y="894"/>
                  </a:lnTo>
                  <a:cubicBezTo>
                    <a:pt x="699" y="924"/>
                    <a:pt x="768" y="939"/>
                    <a:pt x="841" y="939"/>
                  </a:cubicBezTo>
                  <a:cubicBezTo>
                    <a:pt x="928" y="939"/>
                    <a:pt x="1019" y="918"/>
                    <a:pt x="1091" y="877"/>
                  </a:cubicBezTo>
                  <a:lnTo>
                    <a:pt x="1555" y="609"/>
                  </a:lnTo>
                  <a:cubicBezTo>
                    <a:pt x="1686" y="533"/>
                    <a:pt x="1700" y="419"/>
                    <a:pt x="1586" y="352"/>
                  </a:cubicBezTo>
                  <a:lnTo>
                    <a:pt x="1053" y="44"/>
                  </a:lnTo>
                  <a:cubicBezTo>
                    <a:pt x="1002" y="15"/>
                    <a:pt x="935" y="1"/>
                    <a:pt x="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3542;p60">
              <a:extLst>
                <a:ext uri="{FF2B5EF4-FFF2-40B4-BE49-F238E27FC236}">
                  <a16:creationId xmlns:a16="http://schemas.microsoft.com/office/drawing/2014/main" id="{7968118E-46C1-4420-7F08-2D449F9CCC6E}"/>
                </a:ext>
              </a:extLst>
            </p:cNvPr>
            <p:cNvSpPr/>
            <p:nvPr/>
          </p:nvSpPr>
          <p:spPr>
            <a:xfrm>
              <a:off x="3055856" y="3584656"/>
              <a:ext cx="54598" cy="30140"/>
            </a:xfrm>
            <a:custGeom>
              <a:avLst/>
              <a:gdLst/>
              <a:ahLst/>
              <a:cxnLst/>
              <a:rect l="l" t="t" r="r" b="b"/>
              <a:pathLst>
                <a:path w="1701" h="939" extrusionOk="0">
                  <a:moveTo>
                    <a:pt x="864" y="1"/>
                  </a:moveTo>
                  <a:cubicBezTo>
                    <a:pt x="777" y="1"/>
                    <a:pt x="685" y="22"/>
                    <a:pt x="613" y="64"/>
                  </a:cubicBezTo>
                  <a:lnTo>
                    <a:pt x="149" y="332"/>
                  </a:lnTo>
                  <a:cubicBezTo>
                    <a:pt x="18" y="407"/>
                    <a:pt x="0" y="521"/>
                    <a:pt x="114" y="587"/>
                  </a:cubicBezTo>
                  <a:lnTo>
                    <a:pt x="649" y="894"/>
                  </a:lnTo>
                  <a:cubicBezTo>
                    <a:pt x="699" y="924"/>
                    <a:pt x="767" y="938"/>
                    <a:pt x="838" y="938"/>
                  </a:cubicBezTo>
                  <a:cubicBezTo>
                    <a:pt x="925" y="938"/>
                    <a:pt x="1017" y="917"/>
                    <a:pt x="1090" y="875"/>
                  </a:cubicBezTo>
                  <a:lnTo>
                    <a:pt x="1554" y="607"/>
                  </a:lnTo>
                  <a:cubicBezTo>
                    <a:pt x="1685" y="531"/>
                    <a:pt x="1701" y="419"/>
                    <a:pt x="1587" y="352"/>
                  </a:cubicBezTo>
                  <a:lnTo>
                    <a:pt x="1054" y="44"/>
                  </a:lnTo>
                  <a:cubicBezTo>
                    <a:pt x="1002" y="15"/>
                    <a:pt x="935" y="1"/>
                    <a:pt x="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3543;p60">
              <a:extLst>
                <a:ext uri="{FF2B5EF4-FFF2-40B4-BE49-F238E27FC236}">
                  <a16:creationId xmlns:a16="http://schemas.microsoft.com/office/drawing/2014/main" id="{315B6970-06F7-2812-357E-67073ED2B7F6}"/>
                </a:ext>
              </a:extLst>
            </p:cNvPr>
            <p:cNvSpPr/>
            <p:nvPr/>
          </p:nvSpPr>
          <p:spPr>
            <a:xfrm>
              <a:off x="3025653" y="3567228"/>
              <a:ext cx="54598" cy="30107"/>
            </a:xfrm>
            <a:custGeom>
              <a:avLst/>
              <a:gdLst/>
              <a:ahLst/>
              <a:cxnLst/>
              <a:rect l="l" t="t" r="r" b="b"/>
              <a:pathLst>
                <a:path w="1701" h="938" extrusionOk="0">
                  <a:moveTo>
                    <a:pt x="864" y="0"/>
                  </a:moveTo>
                  <a:cubicBezTo>
                    <a:pt x="777" y="0"/>
                    <a:pt x="685" y="22"/>
                    <a:pt x="613" y="64"/>
                  </a:cubicBezTo>
                  <a:lnTo>
                    <a:pt x="149" y="330"/>
                  </a:lnTo>
                  <a:cubicBezTo>
                    <a:pt x="16" y="407"/>
                    <a:pt x="1" y="521"/>
                    <a:pt x="114" y="586"/>
                  </a:cubicBezTo>
                  <a:lnTo>
                    <a:pt x="648" y="894"/>
                  </a:lnTo>
                  <a:cubicBezTo>
                    <a:pt x="699" y="924"/>
                    <a:pt x="766" y="938"/>
                    <a:pt x="837" y="938"/>
                  </a:cubicBezTo>
                  <a:cubicBezTo>
                    <a:pt x="925" y="938"/>
                    <a:pt x="1017" y="916"/>
                    <a:pt x="1090" y="875"/>
                  </a:cubicBezTo>
                  <a:lnTo>
                    <a:pt x="1554" y="607"/>
                  </a:lnTo>
                  <a:cubicBezTo>
                    <a:pt x="1685" y="531"/>
                    <a:pt x="1701" y="418"/>
                    <a:pt x="1587" y="352"/>
                  </a:cubicBezTo>
                  <a:lnTo>
                    <a:pt x="1054" y="44"/>
                  </a:lnTo>
                  <a:cubicBezTo>
                    <a:pt x="1003" y="15"/>
                    <a:pt x="935" y="0"/>
                    <a:pt x="864"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3544;p60">
              <a:extLst>
                <a:ext uri="{FF2B5EF4-FFF2-40B4-BE49-F238E27FC236}">
                  <a16:creationId xmlns:a16="http://schemas.microsoft.com/office/drawing/2014/main" id="{4A38782E-7873-D976-E178-524DB9E45151}"/>
                </a:ext>
              </a:extLst>
            </p:cNvPr>
            <p:cNvSpPr/>
            <p:nvPr/>
          </p:nvSpPr>
          <p:spPr>
            <a:xfrm>
              <a:off x="2995450" y="3549799"/>
              <a:ext cx="54598" cy="30107"/>
            </a:xfrm>
            <a:custGeom>
              <a:avLst/>
              <a:gdLst/>
              <a:ahLst/>
              <a:cxnLst/>
              <a:rect l="l" t="t" r="r" b="b"/>
              <a:pathLst>
                <a:path w="1701" h="938" extrusionOk="0">
                  <a:moveTo>
                    <a:pt x="864" y="0"/>
                  </a:moveTo>
                  <a:cubicBezTo>
                    <a:pt x="777" y="0"/>
                    <a:pt x="685" y="22"/>
                    <a:pt x="613" y="64"/>
                  </a:cubicBezTo>
                  <a:lnTo>
                    <a:pt x="149" y="332"/>
                  </a:lnTo>
                  <a:cubicBezTo>
                    <a:pt x="18" y="407"/>
                    <a:pt x="1" y="521"/>
                    <a:pt x="115" y="585"/>
                  </a:cubicBezTo>
                  <a:lnTo>
                    <a:pt x="648" y="894"/>
                  </a:lnTo>
                  <a:cubicBezTo>
                    <a:pt x="699" y="923"/>
                    <a:pt x="767" y="938"/>
                    <a:pt x="838" y="938"/>
                  </a:cubicBezTo>
                  <a:cubicBezTo>
                    <a:pt x="925" y="938"/>
                    <a:pt x="1018" y="916"/>
                    <a:pt x="1090" y="875"/>
                  </a:cubicBezTo>
                  <a:lnTo>
                    <a:pt x="1554" y="607"/>
                  </a:lnTo>
                  <a:cubicBezTo>
                    <a:pt x="1685" y="531"/>
                    <a:pt x="1701" y="417"/>
                    <a:pt x="1587" y="352"/>
                  </a:cubicBezTo>
                  <a:lnTo>
                    <a:pt x="1054" y="44"/>
                  </a:lnTo>
                  <a:cubicBezTo>
                    <a:pt x="1003" y="15"/>
                    <a:pt x="935" y="0"/>
                    <a:pt x="864"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3545;p60">
              <a:extLst>
                <a:ext uri="{FF2B5EF4-FFF2-40B4-BE49-F238E27FC236}">
                  <a16:creationId xmlns:a16="http://schemas.microsoft.com/office/drawing/2014/main" id="{7BC682A6-CF51-FFFC-6373-8BD6E4BB3745}"/>
                </a:ext>
              </a:extLst>
            </p:cNvPr>
            <p:cNvSpPr/>
            <p:nvPr/>
          </p:nvSpPr>
          <p:spPr>
            <a:xfrm>
              <a:off x="2965278" y="3532338"/>
              <a:ext cx="54598" cy="30140"/>
            </a:xfrm>
            <a:custGeom>
              <a:avLst/>
              <a:gdLst/>
              <a:ahLst/>
              <a:cxnLst/>
              <a:rect l="l" t="t" r="r" b="b"/>
              <a:pathLst>
                <a:path w="1701" h="939" extrusionOk="0">
                  <a:moveTo>
                    <a:pt x="864" y="0"/>
                  </a:moveTo>
                  <a:cubicBezTo>
                    <a:pt x="777" y="0"/>
                    <a:pt x="684" y="22"/>
                    <a:pt x="611" y="65"/>
                  </a:cubicBezTo>
                  <a:lnTo>
                    <a:pt x="147" y="331"/>
                  </a:lnTo>
                  <a:cubicBezTo>
                    <a:pt x="16" y="408"/>
                    <a:pt x="0" y="521"/>
                    <a:pt x="114" y="586"/>
                  </a:cubicBezTo>
                  <a:lnTo>
                    <a:pt x="647" y="895"/>
                  </a:lnTo>
                  <a:cubicBezTo>
                    <a:pt x="698" y="924"/>
                    <a:pt x="766" y="939"/>
                    <a:pt x="837" y="939"/>
                  </a:cubicBezTo>
                  <a:cubicBezTo>
                    <a:pt x="924" y="939"/>
                    <a:pt x="1016" y="917"/>
                    <a:pt x="1089" y="876"/>
                  </a:cubicBezTo>
                  <a:lnTo>
                    <a:pt x="1553" y="608"/>
                  </a:lnTo>
                  <a:cubicBezTo>
                    <a:pt x="1684" y="531"/>
                    <a:pt x="1700" y="418"/>
                    <a:pt x="1586" y="353"/>
                  </a:cubicBezTo>
                  <a:lnTo>
                    <a:pt x="1053" y="44"/>
                  </a:lnTo>
                  <a:cubicBezTo>
                    <a:pt x="1002" y="15"/>
                    <a:pt x="935" y="0"/>
                    <a:pt x="864"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3546;p60">
              <a:extLst>
                <a:ext uri="{FF2B5EF4-FFF2-40B4-BE49-F238E27FC236}">
                  <a16:creationId xmlns:a16="http://schemas.microsoft.com/office/drawing/2014/main" id="{44329C3E-3984-B1F6-5B36-2D0A91DC4AC7}"/>
                </a:ext>
              </a:extLst>
            </p:cNvPr>
            <p:cNvSpPr/>
            <p:nvPr/>
          </p:nvSpPr>
          <p:spPr>
            <a:xfrm>
              <a:off x="2935075" y="3514909"/>
              <a:ext cx="54598" cy="30140"/>
            </a:xfrm>
            <a:custGeom>
              <a:avLst/>
              <a:gdLst/>
              <a:ahLst/>
              <a:cxnLst/>
              <a:rect l="l" t="t" r="r" b="b"/>
              <a:pathLst>
                <a:path w="1701" h="939" extrusionOk="0">
                  <a:moveTo>
                    <a:pt x="865" y="0"/>
                  </a:moveTo>
                  <a:cubicBezTo>
                    <a:pt x="777" y="0"/>
                    <a:pt x="685" y="22"/>
                    <a:pt x="613" y="64"/>
                  </a:cubicBezTo>
                  <a:lnTo>
                    <a:pt x="147" y="332"/>
                  </a:lnTo>
                  <a:cubicBezTo>
                    <a:pt x="16" y="407"/>
                    <a:pt x="0" y="521"/>
                    <a:pt x="114" y="586"/>
                  </a:cubicBezTo>
                  <a:lnTo>
                    <a:pt x="647" y="894"/>
                  </a:lnTo>
                  <a:cubicBezTo>
                    <a:pt x="698" y="924"/>
                    <a:pt x="766" y="938"/>
                    <a:pt x="837" y="938"/>
                  </a:cubicBezTo>
                  <a:cubicBezTo>
                    <a:pt x="924" y="938"/>
                    <a:pt x="1016" y="917"/>
                    <a:pt x="1089" y="876"/>
                  </a:cubicBezTo>
                  <a:lnTo>
                    <a:pt x="1553" y="608"/>
                  </a:lnTo>
                  <a:cubicBezTo>
                    <a:pt x="1684" y="531"/>
                    <a:pt x="1700" y="417"/>
                    <a:pt x="1586" y="353"/>
                  </a:cubicBezTo>
                  <a:lnTo>
                    <a:pt x="1053" y="44"/>
                  </a:lnTo>
                  <a:cubicBezTo>
                    <a:pt x="1002" y="15"/>
                    <a:pt x="935" y="0"/>
                    <a:pt x="865"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3547;p60">
              <a:extLst>
                <a:ext uri="{FF2B5EF4-FFF2-40B4-BE49-F238E27FC236}">
                  <a16:creationId xmlns:a16="http://schemas.microsoft.com/office/drawing/2014/main" id="{7127EDAB-6BB5-F7A5-E945-540B0A10AC8D}"/>
                </a:ext>
              </a:extLst>
            </p:cNvPr>
            <p:cNvSpPr/>
            <p:nvPr/>
          </p:nvSpPr>
          <p:spPr>
            <a:xfrm>
              <a:off x="2904872" y="3497481"/>
              <a:ext cx="54598" cy="30140"/>
            </a:xfrm>
            <a:custGeom>
              <a:avLst/>
              <a:gdLst/>
              <a:ahLst/>
              <a:cxnLst/>
              <a:rect l="l" t="t" r="r" b="b"/>
              <a:pathLst>
                <a:path w="1701" h="939" extrusionOk="0">
                  <a:moveTo>
                    <a:pt x="865" y="0"/>
                  </a:moveTo>
                  <a:cubicBezTo>
                    <a:pt x="777" y="0"/>
                    <a:pt x="685" y="22"/>
                    <a:pt x="611" y="64"/>
                  </a:cubicBezTo>
                  <a:lnTo>
                    <a:pt x="147" y="331"/>
                  </a:lnTo>
                  <a:cubicBezTo>
                    <a:pt x="16" y="407"/>
                    <a:pt x="0" y="521"/>
                    <a:pt x="114" y="586"/>
                  </a:cubicBezTo>
                  <a:lnTo>
                    <a:pt x="647" y="894"/>
                  </a:lnTo>
                  <a:cubicBezTo>
                    <a:pt x="698" y="924"/>
                    <a:pt x="766" y="938"/>
                    <a:pt x="837" y="938"/>
                  </a:cubicBezTo>
                  <a:cubicBezTo>
                    <a:pt x="924" y="938"/>
                    <a:pt x="1016" y="917"/>
                    <a:pt x="1088" y="875"/>
                  </a:cubicBezTo>
                  <a:lnTo>
                    <a:pt x="1554" y="607"/>
                  </a:lnTo>
                  <a:cubicBezTo>
                    <a:pt x="1683" y="531"/>
                    <a:pt x="1700" y="417"/>
                    <a:pt x="1587" y="352"/>
                  </a:cubicBezTo>
                  <a:lnTo>
                    <a:pt x="1054" y="44"/>
                  </a:lnTo>
                  <a:cubicBezTo>
                    <a:pt x="1003" y="15"/>
                    <a:pt x="935" y="0"/>
                    <a:pt x="865"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3548;p60">
              <a:extLst>
                <a:ext uri="{FF2B5EF4-FFF2-40B4-BE49-F238E27FC236}">
                  <a16:creationId xmlns:a16="http://schemas.microsoft.com/office/drawing/2014/main" id="{F2460CAF-F5CE-0DA1-471B-5731B94492FE}"/>
                </a:ext>
              </a:extLst>
            </p:cNvPr>
            <p:cNvSpPr/>
            <p:nvPr/>
          </p:nvSpPr>
          <p:spPr>
            <a:xfrm>
              <a:off x="2874668" y="3480020"/>
              <a:ext cx="54598" cy="30172"/>
            </a:xfrm>
            <a:custGeom>
              <a:avLst/>
              <a:gdLst/>
              <a:ahLst/>
              <a:cxnLst/>
              <a:rect l="l" t="t" r="r" b="b"/>
              <a:pathLst>
                <a:path w="1701" h="940" extrusionOk="0">
                  <a:moveTo>
                    <a:pt x="863" y="1"/>
                  </a:moveTo>
                  <a:cubicBezTo>
                    <a:pt x="776" y="1"/>
                    <a:pt x="684" y="22"/>
                    <a:pt x="611" y="64"/>
                  </a:cubicBezTo>
                  <a:lnTo>
                    <a:pt x="148" y="332"/>
                  </a:lnTo>
                  <a:cubicBezTo>
                    <a:pt x="16" y="408"/>
                    <a:pt x="1" y="522"/>
                    <a:pt x="114" y="587"/>
                  </a:cubicBezTo>
                  <a:lnTo>
                    <a:pt x="647" y="895"/>
                  </a:lnTo>
                  <a:cubicBezTo>
                    <a:pt x="698" y="925"/>
                    <a:pt x="766" y="939"/>
                    <a:pt x="836" y="939"/>
                  </a:cubicBezTo>
                  <a:cubicBezTo>
                    <a:pt x="924" y="939"/>
                    <a:pt x="1016" y="917"/>
                    <a:pt x="1088" y="875"/>
                  </a:cubicBezTo>
                  <a:lnTo>
                    <a:pt x="1552" y="608"/>
                  </a:lnTo>
                  <a:cubicBezTo>
                    <a:pt x="1683" y="532"/>
                    <a:pt x="1701" y="418"/>
                    <a:pt x="1587" y="353"/>
                  </a:cubicBezTo>
                  <a:lnTo>
                    <a:pt x="1054" y="45"/>
                  </a:lnTo>
                  <a:cubicBezTo>
                    <a:pt x="1003" y="15"/>
                    <a:pt x="935" y="1"/>
                    <a:pt x="863"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3549;p60">
              <a:extLst>
                <a:ext uri="{FF2B5EF4-FFF2-40B4-BE49-F238E27FC236}">
                  <a16:creationId xmlns:a16="http://schemas.microsoft.com/office/drawing/2014/main" id="{7CDBC14B-A545-3303-381E-9B86B1F8E992}"/>
                </a:ext>
              </a:extLst>
            </p:cNvPr>
            <p:cNvSpPr/>
            <p:nvPr/>
          </p:nvSpPr>
          <p:spPr>
            <a:xfrm>
              <a:off x="2844465" y="3462591"/>
              <a:ext cx="54598" cy="30140"/>
            </a:xfrm>
            <a:custGeom>
              <a:avLst/>
              <a:gdLst/>
              <a:ahLst/>
              <a:cxnLst/>
              <a:rect l="l" t="t" r="r" b="b"/>
              <a:pathLst>
                <a:path w="1701" h="939" extrusionOk="0">
                  <a:moveTo>
                    <a:pt x="863" y="1"/>
                  </a:moveTo>
                  <a:cubicBezTo>
                    <a:pt x="776" y="1"/>
                    <a:pt x="684" y="22"/>
                    <a:pt x="612" y="64"/>
                  </a:cubicBezTo>
                  <a:lnTo>
                    <a:pt x="148" y="332"/>
                  </a:lnTo>
                  <a:cubicBezTo>
                    <a:pt x="17" y="408"/>
                    <a:pt x="1" y="522"/>
                    <a:pt x="115" y="587"/>
                  </a:cubicBezTo>
                  <a:lnTo>
                    <a:pt x="648" y="895"/>
                  </a:lnTo>
                  <a:cubicBezTo>
                    <a:pt x="699" y="925"/>
                    <a:pt x="766" y="939"/>
                    <a:pt x="836" y="939"/>
                  </a:cubicBezTo>
                  <a:cubicBezTo>
                    <a:pt x="924" y="939"/>
                    <a:pt x="1016" y="917"/>
                    <a:pt x="1089" y="875"/>
                  </a:cubicBezTo>
                  <a:lnTo>
                    <a:pt x="1552" y="607"/>
                  </a:lnTo>
                  <a:cubicBezTo>
                    <a:pt x="1684" y="532"/>
                    <a:pt x="1701" y="418"/>
                    <a:pt x="1587" y="353"/>
                  </a:cubicBezTo>
                  <a:lnTo>
                    <a:pt x="1053" y="45"/>
                  </a:lnTo>
                  <a:cubicBezTo>
                    <a:pt x="1002" y="15"/>
                    <a:pt x="934" y="1"/>
                    <a:pt x="863"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3550;p60">
              <a:extLst>
                <a:ext uri="{FF2B5EF4-FFF2-40B4-BE49-F238E27FC236}">
                  <a16:creationId xmlns:a16="http://schemas.microsoft.com/office/drawing/2014/main" id="{10E6D683-749E-EFE3-9430-B7C6B536D478}"/>
                </a:ext>
              </a:extLst>
            </p:cNvPr>
            <p:cNvSpPr/>
            <p:nvPr/>
          </p:nvSpPr>
          <p:spPr>
            <a:xfrm>
              <a:off x="2814262" y="3445162"/>
              <a:ext cx="54630" cy="30140"/>
            </a:xfrm>
            <a:custGeom>
              <a:avLst/>
              <a:gdLst/>
              <a:ahLst/>
              <a:cxnLst/>
              <a:rect l="l" t="t" r="r" b="b"/>
              <a:pathLst>
                <a:path w="1702" h="939" extrusionOk="0">
                  <a:moveTo>
                    <a:pt x="862" y="0"/>
                  </a:moveTo>
                  <a:cubicBezTo>
                    <a:pt x="774" y="0"/>
                    <a:pt x="682" y="22"/>
                    <a:pt x="610" y="63"/>
                  </a:cubicBezTo>
                  <a:lnTo>
                    <a:pt x="146" y="330"/>
                  </a:lnTo>
                  <a:cubicBezTo>
                    <a:pt x="15" y="406"/>
                    <a:pt x="1" y="522"/>
                    <a:pt x="115" y="586"/>
                  </a:cubicBezTo>
                  <a:lnTo>
                    <a:pt x="648" y="895"/>
                  </a:lnTo>
                  <a:cubicBezTo>
                    <a:pt x="699" y="924"/>
                    <a:pt x="767" y="938"/>
                    <a:pt x="838" y="938"/>
                  </a:cubicBezTo>
                  <a:cubicBezTo>
                    <a:pt x="925" y="938"/>
                    <a:pt x="1017" y="917"/>
                    <a:pt x="1089" y="875"/>
                  </a:cubicBezTo>
                  <a:lnTo>
                    <a:pt x="1553" y="607"/>
                  </a:lnTo>
                  <a:cubicBezTo>
                    <a:pt x="1684" y="532"/>
                    <a:pt x="1701" y="418"/>
                    <a:pt x="1587" y="353"/>
                  </a:cubicBezTo>
                  <a:lnTo>
                    <a:pt x="1054" y="45"/>
                  </a:lnTo>
                  <a:cubicBezTo>
                    <a:pt x="1003" y="15"/>
                    <a:pt x="934" y="0"/>
                    <a:pt x="862"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3551;p60">
              <a:extLst>
                <a:ext uri="{FF2B5EF4-FFF2-40B4-BE49-F238E27FC236}">
                  <a16:creationId xmlns:a16="http://schemas.microsoft.com/office/drawing/2014/main" id="{AA86457A-626B-7BBC-3540-A269374C2F43}"/>
                </a:ext>
              </a:extLst>
            </p:cNvPr>
            <p:cNvSpPr/>
            <p:nvPr/>
          </p:nvSpPr>
          <p:spPr>
            <a:xfrm>
              <a:off x="3114016" y="3578076"/>
              <a:ext cx="54598" cy="30172"/>
            </a:xfrm>
            <a:custGeom>
              <a:avLst/>
              <a:gdLst/>
              <a:ahLst/>
              <a:cxnLst/>
              <a:rect l="l" t="t" r="r" b="b"/>
              <a:pathLst>
                <a:path w="1701" h="940" extrusionOk="0">
                  <a:moveTo>
                    <a:pt x="862" y="1"/>
                  </a:moveTo>
                  <a:cubicBezTo>
                    <a:pt x="775" y="1"/>
                    <a:pt x="682" y="22"/>
                    <a:pt x="610" y="63"/>
                  </a:cubicBezTo>
                  <a:lnTo>
                    <a:pt x="146" y="331"/>
                  </a:lnTo>
                  <a:cubicBezTo>
                    <a:pt x="15" y="407"/>
                    <a:pt x="1" y="521"/>
                    <a:pt x="113" y="588"/>
                  </a:cubicBezTo>
                  <a:lnTo>
                    <a:pt x="648" y="894"/>
                  </a:lnTo>
                  <a:cubicBezTo>
                    <a:pt x="700" y="925"/>
                    <a:pt x="771" y="940"/>
                    <a:pt x="844" y="940"/>
                  </a:cubicBezTo>
                  <a:cubicBezTo>
                    <a:pt x="931" y="940"/>
                    <a:pt x="1022" y="919"/>
                    <a:pt x="1093" y="879"/>
                  </a:cubicBezTo>
                  <a:lnTo>
                    <a:pt x="1557" y="611"/>
                  </a:lnTo>
                  <a:cubicBezTo>
                    <a:pt x="1688" y="534"/>
                    <a:pt x="1701" y="419"/>
                    <a:pt x="1587" y="353"/>
                  </a:cubicBezTo>
                  <a:lnTo>
                    <a:pt x="1054" y="44"/>
                  </a:lnTo>
                  <a:cubicBezTo>
                    <a:pt x="1003" y="15"/>
                    <a:pt x="934" y="1"/>
                    <a:pt x="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3552;p60">
              <a:extLst>
                <a:ext uri="{FF2B5EF4-FFF2-40B4-BE49-F238E27FC236}">
                  <a16:creationId xmlns:a16="http://schemas.microsoft.com/office/drawing/2014/main" id="{C6D7DE16-E1AF-60E8-E6F4-DC565EDD8064}"/>
                </a:ext>
              </a:extLst>
            </p:cNvPr>
            <p:cNvSpPr/>
            <p:nvPr/>
          </p:nvSpPr>
          <p:spPr>
            <a:xfrm>
              <a:off x="3084070" y="3560776"/>
              <a:ext cx="54534" cy="30172"/>
            </a:xfrm>
            <a:custGeom>
              <a:avLst/>
              <a:gdLst/>
              <a:ahLst/>
              <a:cxnLst/>
              <a:rect l="l" t="t" r="r" b="b"/>
              <a:pathLst>
                <a:path w="1699" h="940" extrusionOk="0">
                  <a:moveTo>
                    <a:pt x="859" y="0"/>
                  </a:moveTo>
                  <a:cubicBezTo>
                    <a:pt x="773" y="0"/>
                    <a:pt x="681" y="22"/>
                    <a:pt x="610" y="63"/>
                  </a:cubicBezTo>
                  <a:lnTo>
                    <a:pt x="146" y="331"/>
                  </a:lnTo>
                  <a:cubicBezTo>
                    <a:pt x="13" y="406"/>
                    <a:pt x="0" y="521"/>
                    <a:pt x="113" y="588"/>
                  </a:cubicBezTo>
                  <a:lnTo>
                    <a:pt x="647" y="895"/>
                  </a:lnTo>
                  <a:cubicBezTo>
                    <a:pt x="699" y="925"/>
                    <a:pt x="768" y="939"/>
                    <a:pt x="840" y="939"/>
                  </a:cubicBezTo>
                  <a:cubicBezTo>
                    <a:pt x="927" y="939"/>
                    <a:pt x="1019" y="918"/>
                    <a:pt x="1091" y="877"/>
                  </a:cubicBezTo>
                  <a:lnTo>
                    <a:pt x="1555" y="609"/>
                  </a:lnTo>
                  <a:cubicBezTo>
                    <a:pt x="1685" y="533"/>
                    <a:pt x="1699" y="418"/>
                    <a:pt x="1587" y="353"/>
                  </a:cubicBezTo>
                  <a:lnTo>
                    <a:pt x="1052" y="45"/>
                  </a:lnTo>
                  <a:cubicBezTo>
                    <a:pt x="1000" y="15"/>
                    <a:pt x="931" y="0"/>
                    <a:pt x="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3553;p60">
              <a:extLst>
                <a:ext uri="{FF2B5EF4-FFF2-40B4-BE49-F238E27FC236}">
                  <a16:creationId xmlns:a16="http://schemas.microsoft.com/office/drawing/2014/main" id="{123315D2-3C68-D1EB-6EE4-FEF10CD155BD}"/>
                </a:ext>
              </a:extLst>
            </p:cNvPr>
            <p:cNvSpPr/>
            <p:nvPr/>
          </p:nvSpPr>
          <p:spPr>
            <a:xfrm>
              <a:off x="3054059" y="3543444"/>
              <a:ext cx="54598" cy="30204"/>
            </a:xfrm>
            <a:custGeom>
              <a:avLst/>
              <a:gdLst/>
              <a:ahLst/>
              <a:cxnLst/>
              <a:rect l="l" t="t" r="r" b="b"/>
              <a:pathLst>
                <a:path w="1701" h="941" extrusionOk="0">
                  <a:moveTo>
                    <a:pt x="861" y="1"/>
                  </a:moveTo>
                  <a:cubicBezTo>
                    <a:pt x="774" y="1"/>
                    <a:pt x="683" y="22"/>
                    <a:pt x="611" y="63"/>
                  </a:cubicBezTo>
                  <a:lnTo>
                    <a:pt x="146" y="331"/>
                  </a:lnTo>
                  <a:cubicBezTo>
                    <a:pt x="15" y="407"/>
                    <a:pt x="0" y="521"/>
                    <a:pt x="114" y="587"/>
                  </a:cubicBezTo>
                  <a:lnTo>
                    <a:pt x="649" y="896"/>
                  </a:lnTo>
                  <a:cubicBezTo>
                    <a:pt x="700" y="926"/>
                    <a:pt x="769" y="940"/>
                    <a:pt x="840" y="940"/>
                  </a:cubicBezTo>
                  <a:cubicBezTo>
                    <a:pt x="927" y="940"/>
                    <a:pt x="1019" y="919"/>
                    <a:pt x="1091" y="877"/>
                  </a:cubicBezTo>
                  <a:lnTo>
                    <a:pt x="1555" y="609"/>
                  </a:lnTo>
                  <a:cubicBezTo>
                    <a:pt x="1687" y="534"/>
                    <a:pt x="1700" y="419"/>
                    <a:pt x="1588" y="354"/>
                  </a:cubicBezTo>
                  <a:lnTo>
                    <a:pt x="1053" y="46"/>
                  </a:lnTo>
                  <a:cubicBezTo>
                    <a:pt x="1002" y="16"/>
                    <a:pt x="933"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3554;p60">
              <a:extLst>
                <a:ext uri="{FF2B5EF4-FFF2-40B4-BE49-F238E27FC236}">
                  <a16:creationId xmlns:a16="http://schemas.microsoft.com/office/drawing/2014/main" id="{A45D2E4D-D3A5-0FE8-3F73-24759B82301D}"/>
                </a:ext>
              </a:extLst>
            </p:cNvPr>
            <p:cNvSpPr/>
            <p:nvPr/>
          </p:nvSpPr>
          <p:spPr>
            <a:xfrm>
              <a:off x="3024080" y="3526175"/>
              <a:ext cx="54598" cy="30140"/>
            </a:xfrm>
            <a:custGeom>
              <a:avLst/>
              <a:gdLst/>
              <a:ahLst/>
              <a:cxnLst/>
              <a:rect l="l" t="t" r="r" b="b"/>
              <a:pathLst>
                <a:path w="1701" h="939" extrusionOk="0">
                  <a:moveTo>
                    <a:pt x="861" y="0"/>
                  </a:moveTo>
                  <a:cubicBezTo>
                    <a:pt x="774" y="0"/>
                    <a:pt x="682" y="22"/>
                    <a:pt x="610" y="64"/>
                  </a:cubicBezTo>
                  <a:lnTo>
                    <a:pt x="146" y="332"/>
                  </a:lnTo>
                  <a:cubicBezTo>
                    <a:pt x="15" y="406"/>
                    <a:pt x="1" y="522"/>
                    <a:pt x="114" y="587"/>
                  </a:cubicBezTo>
                  <a:lnTo>
                    <a:pt x="648" y="895"/>
                  </a:lnTo>
                  <a:cubicBezTo>
                    <a:pt x="699" y="924"/>
                    <a:pt x="768" y="939"/>
                    <a:pt x="841" y="939"/>
                  </a:cubicBezTo>
                  <a:cubicBezTo>
                    <a:pt x="928" y="939"/>
                    <a:pt x="1020" y="918"/>
                    <a:pt x="1091" y="876"/>
                  </a:cubicBezTo>
                  <a:lnTo>
                    <a:pt x="1555" y="608"/>
                  </a:lnTo>
                  <a:cubicBezTo>
                    <a:pt x="1686" y="533"/>
                    <a:pt x="1701" y="418"/>
                    <a:pt x="1587" y="353"/>
                  </a:cubicBezTo>
                  <a:lnTo>
                    <a:pt x="1054" y="45"/>
                  </a:lnTo>
                  <a:cubicBezTo>
                    <a:pt x="1002" y="15"/>
                    <a:pt x="934" y="0"/>
                    <a:pt x="861"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3555;p60">
              <a:extLst>
                <a:ext uri="{FF2B5EF4-FFF2-40B4-BE49-F238E27FC236}">
                  <a16:creationId xmlns:a16="http://schemas.microsoft.com/office/drawing/2014/main" id="{AC0B18C4-E164-CE27-D64D-4C9005682030}"/>
                </a:ext>
              </a:extLst>
            </p:cNvPr>
            <p:cNvSpPr/>
            <p:nvPr/>
          </p:nvSpPr>
          <p:spPr>
            <a:xfrm>
              <a:off x="2994134" y="3508875"/>
              <a:ext cx="54598" cy="30172"/>
            </a:xfrm>
            <a:custGeom>
              <a:avLst/>
              <a:gdLst/>
              <a:ahLst/>
              <a:cxnLst/>
              <a:rect l="l" t="t" r="r" b="b"/>
              <a:pathLst>
                <a:path w="1701" h="940" extrusionOk="0">
                  <a:moveTo>
                    <a:pt x="860" y="0"/>
                  </a:moveTo>
                  <a:cubicBezTo>
                    <a:pt x="773" y="0"/>
                    <a:pt x="682" y="21"/>
                    <a:pt x="609" y="62"/>
                  </a:cubicBezTo>
                  <a:lnTo>
                    <a:pt x="146" y="330"/>
                  </a:lnTo>
                  <a:cubicBezTo>
                    <a:pt x="14" y="407"/>
                    <a:pt x="0" y="520"/>
                    <a:pt x="114" y="587"/>
                  </a:cubicBezTo>
                  <a:lnTo>
                    <a:pt x="647" y="895"/>
                  </a:lnTo>
                  <a:cubicBezTo>
                    <a:pt x="699" y="924"/>
                    <a:pt x="768" y="939"/>
                    <a:pt x="840" y="939"/>
                  </a:cubicBezTo>
                  <a:cubicBezTo>
                    <a:pt x="927" y="939"/>
                    <a:pt x="1019" y="918"/>
                    <a:pt x="1091" y="876"/>
                  </a:cubicBezTo>
                  <a:lnTo>
                    <a:pt x="1555" y="608"/>
                  </a:lnTo>
                  <a:cubicBezTo>
                    <a:pt x="1686" y="532"/>
                    <a:pt x="1700" y="418"/>
                    <a:pt x="1586" y="352"/>
                  </a:cubicBezTo>
                  <a:lnTo>
                    <a:pt x="1053" y="45"/>
                  </a:lnTo>
                  <a:cubicBezTo>
                    <a:pt x="1002" y="15"/>
                    <a:pt x="933" y="0"/>
                    <a:pt x="860"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3556;p60">
              <a:extLst>
                <a:ext uri="{FF2B5EF4-FFF2-40B4-BE49-F238E27FC236}">
                  <a16:creationId xmlns:a16="http://schemas.microsoft.com/office/drawing/2014/main" id="{196182B1-4261-F6B3-B9C5-4230935DBBC4}"/>
                </a:ext>
              </a:extLst>
            </p:cNvPr>
            <p:cNvSpPr/>
            <p:nvPr/>
          </p:nvSpPr>
          <p:spPr>
            <a:xfrm>
              <a:off x="2964155" y="3491543"/>
              <a:ext cx="54598" cy="30172"/>
            </a:xfrm>
            <a:custGeom>
              <a:avLst/>
              <a:gdLst/>
              <a:ahLst/>
              <a:cxnLst/>
              <a:rect l="l" t="t" r="r" b="b"/>
              <a:pathLst>
                <a:path w="1701" h="940" extrusionOk="0">
                  <a:moveTo>
                    <a:pt x="860" y="1"/>
                  </a:moveTo>
                  <a:cubicBezTo>
                    <a:pt x="773" y="1"/>
                    <a:pt x="681" y="22"/>
                    <a:pt x="610" y="63"/>
                  </a:cubicBezTo>
                  <a:lnTo>
                    <a:pt x="146" y="331"/>
                  </a:lnTo>
                  <a:cubicBezTo>
                    <a:pt x="15" y="408"/>
                    <a:pt x="0" y="522"/>
                    <a:pt x="114" y="588"/>
                  </a:cubicBezTo>
                  <a:lnTo>
                    <a:pt x="647" y="896"/>
                  </a:lnTo>
                  <a:cubicBezTo>
                    <a:pt x="699" y="925"/>
                    <a:pt x="767" y="940"/>
                    <a:pt x="839" y="940"/>
                  </a:cubicBezTo>
                  <a:cubicBezTo>
                    <a:pt x="927" y="940"/>
                    <a:pt x="1019" y="919"/>
                    <a:pt x="1091" y="877"/>
                  </a:cubicBezTo>
                  <a:lnTo>
                    <a:pt x="1555" y="610"/>
                  </a:lnTo>
                  <a:cubicBezTo>
                    <a:pt x="1686" y="533"/>
                    <a:pt x="1701" y="419"/>
                    <a:pt x="1587" y="353"/>
                  </a:cubicBezTo>
                  <a:lnTo>
                    <a:pt x="1054" y="45"/>
                  </a:lnTo>
                  <a:cubicBezTo>
                    <a:pt x="1002" y="15"/>
                    <a:pt x="933" y="1"/>
                    <a:pt x="860"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3557;p60">
              <a:extLst>
                <a:ext uri="{FF2B5EF4-FFF2-40B4-BE49-F238E27FC236}">
                  <a16:creationId xmlns:a16="http://schemas.microsoft.com/office/drawing/2014/main" id="{1E68EBA2-1A91-110B-D8E8-CFD88E8AB3FD}"/>
                </a:ext>
              </a:extLst>
            </p:cNvPr>
            <p:cNvSpPr/>
            <p:nvPr/>
          </p:nvSpPr>
          <p:spPr>
            <a:xfrm>
              <a:off x="2934176" y="3474242"/>
              <a:ext cx="54598" cy="30172"/>
            </a:xfrm>
            <a:custGeom>
              <a:avLst/>
              <a:gdLst/>
              <a:ahLst/>
              <a:cxnLst/>
              <a:rect l="l" t="t" r="r" b="b"/>
              <a:pathLst>
                <a:path w="1701" h="940" extrusionOk="0">
                  <a:moveTo>
                    <a:pt x="861" y="1"/>
                  </a:moveTo>
                  <a:cubicBezTo>
                    <a:pt x="774" y="1"/>
                    <a:pt x="682" y="22"/>
                    <a:pt x="610" y="64"/>
                  </a:cubicBezTo>
                  <a:lnTo>
                    <a:pt x="146" y="332"/>
                  </a:lnTo>
                  <a:cubicBezTo>
                    <a:pt x="15" y="408"/>
                    <a:pt x="1" y="522"/>
                    <a:pt x="115" y="588"/>
                  </a:cubicBezTo>
                  <a:lnTo>
                    <a:pt x="648" y="895"/>
                  </a:lnTo>
                  <a:cubicBezTo>
                    <a:pt x="699" y="925"/>
                    <a:pt x="769" y="940"/>
                    <a:pt x="841" y="940"/>
                  </a:cubicBezTo>
                  <a:cubicBezTo>
                    <a:pt x="928" y="940"/>
                    <a:pt x="1020" y="919"/>
                    <a:pt x="1091" y="878"/>
                  </a:cubicBezTo>
                  <a:lnTo>
                    <a:pt x="1555" y="610"/>
                  </a:lnTo>
                  <a:cubicBezTo>
                    <a:pt x="1687" y="533"/>
                    <a:pt x="1701" y="419"/>
                    <a:pt x="1587" y="353"/>
                  </a:cubicBezTo>
                  <a:lnTo>
                    <a:pt x="1054" y="45"/>
                  </a:lnTo>
                  <a:cubicBezTo>
                    <a:pt x="1002" y="15"/>
                    <a:pt x="933" y="1"/>
                    <a:pt x="861"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3558;p60">
              <a:extLst>
                <a:ext uri="{FF2B5EF4-FFF2-40B4-BE49-F238E27FC236}">
                  <a16:creationId xmlns:a16="http://schemas.microsoft.com/office/drawing/2014/main" id="{1CDC78B4-0E61-D5BA-47D2-A269ADE90EA5}"/>
                </a:ext>
              </a:extLst>
            </p:cNvPr>
            <p:cNvSpPr/>
            <p:nvPr/>
          </p:nvSpPr>
          <p:spPr>
            <a:xfrm>
              <a:off x="2904230" y="3456974"/>
              <a:ext cx="54598" cy="30140"/>
            </a:xfrm>
            <a:custGeom>
              <a:avLst/>
              <a:gdLst/>
              <a:ahLst/>
              <a:cxnLst/>
              <a:rect l="l" t="t" r="r" b="b"/>
              <a:pathLst>
                <a:path w="1701" h="939" extrusionOk="0">
                  <a:moveTo>
                    <a:pt x="860" y="0"/>
                  </a:moveTo>
                  <a:cubicBezTo>
                    <a:pt x="773" y="0"/>
                    <a:pt x="681" y="21"/>
                    <a:pt x="610" y="63"/>
                  </a:cubicBezTo>
                  <a:lnTo>
                    <a:pt x="146" y="331"/>
                  </a:lnTo>
                  <a:cubicBezTo>
                    <a:pt x="15" y="406"/>
                    <a:pt x="0" y="521"/>
                    <a:pt x="114" y="586"/>
                  </a:cubicBezTo>
                  <a:lnTo>
                    <a:pt x="647" y="894"/>
                  </a:lnTo>
                  <a:cubicBezTo>
                    <a:pt x="699" y="924"/>
                    <a:pt x="768" y="939"/>
                    <a:pt x="841" y="939"/>
                  </a:cubicBezTo>
                  <a:cubicBezTo>
                    <a:pt x="928" y="939"/>
                    <a:pt x="1019" y="918"/>
                    <a:pt x="1091" y="877"/>
                  </a:cubicBezTo>
                  <a:lnTo>
                    <a:pt x="1555" y="609"/>
                  </a:lnTo>
                  <a:cubicBezTo>
                    <a:pt x="1686" y="532"/>
                    <a:pt x="1700" y="417"/>
                    <a:pt x="1586" y="352"/>
                  </a:cubicBezTo>
                  <a:lnTo>
                    <a:pt x="1053" y="44"/>
                  </a:lnTo>
                  <a:cubicBezTo>
                    <a:pt x="1002" y="15"/>
                    <a:pt x="933" y="0"/>
                    <a:pt x="860"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3559;p60">
              <a:extLst>
                <a:ext uri="{FF2B5EF4-FFF2-40B4-BE49-F238E27FC236}">
                  <a16:creationId xmlns:a16="http://schemas.microsoft.com/office/drawing/2014/main" id="{E2F002CA-EDB3-0042-ADAF-A13F97AE05A2}"/>
                </a:ext>
              </a:extLst>
            </p:cNvPr>
            <p:cNvSpPr/>
            <p:nvPr/>
          </p:nvSpPr>
          <p:spPr>
            <a:xfrm>
              <a:off x="3133788" y="3549349"/>
              <a:ext cx="54598" cy="30172"/>
            </a:xfrm>
            <a:custGeom>
              <a:avLst/>
              <a:gdLst/>
              <a:ahLst/>
              <a:cxnLst/>
              <a:rect l="l" t="t" r="r" b="b"/>
              <a:pathLst>
                <a:path w="1701" h="940" extrusionOk="0">
                  <a:moveTo>
                    <a:pt x="860" y="1"/>
                  </a:moveTo>
                  <a:cubicBezTo>
                    <a:pt x="773" y="1"/>
                    <a:pt x="681" y="22"/>
                    <a:pt x="610" y="63"/>
                  </a:cubicBezTo>
                  <a:lnTo>
                    <a:pt x="146" y="331"/>
                  </a:lnTo>
                  <a:cubicBezTo>
                    <a:pt x="14" y="408"/>
                    <a:pt x="0" y="522"/>
                    <a:pt x="114" y="588"/>
                  </a:cubicBezTo>
                  <a:lnTo>
                    <a:pt x="647" y="895"/>
                  </a:lnTo>
                  <a:cubicBezTo>
                    <a:pt x="699" y="925"/>
                    <a:pt x="768" y="939"/>
                    <a:pt x="840" y="939"/>
                  </a:cubicBezTo>
                  <a:cubicBezTo>
                    <a:pt x="927" y="939"/>
                    <a:pt x="1019" y="918"/>
                    <a:pt x="1091" y="877"/>
                  </a:cubicBezTo>
                  <a:lnTo>
                    <a:pt x="1555" y="609"/>
                  </a:lnTo>
                  <a:cubicBezTo>
                    <a:pt x="1686" y="533"/>
                    <a:pt x="1700" y="419"/>
                    <a:pt x="1586" y="353"/>
                  </a:cubicBezTo>
                  <a:lnTo>
                    <a:pt x="1053" y="45"/>
                  </a:lnTo>
                  <a:cubicBezTo>
                    <a:pt x="1002" y="15"/>
                    <a:pt x="932" y="1"/>
                    <a:pt x="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3560;p60">
              <a:extLst>
                <a:ext uri="{FF2B5EF4-FFF2-40B4-BE49-F238E27FC236}">
                  <a16:creationId xmlns:a16="http://schemas.microsoft.com/office/drawing/2014/main" id="{FD3E824E-2004-9524-3DBB-CFFB23395BE2}"/>
                </a:ext>
              </a:extLst>
            </p:cNvPr>
            <p:cNvSpPr/>
            <p:nvPr/>
          </p:nvSpPr>
          <p:spPr>
            <a:xfrm>
              <a:off x="3103809" y="3532049"/>
              <a:ext cx="54598" cy="30172"/>
            </a:xfrm>
            <a:custGeom>
              <a:avLst/>
              <a:gdLst/>
              <a:ahLst/>
              <a:cxnLst/>
              <a:rect l="l" t="t" r="r" b="b"/>
              <a:pathLst>
                <a:path w="1701" h="940" extrusionOk="0">
                  <a:moveTo>
                    <a:pt x="861" y="0"/>
                  </a:moveTo>
                  <a:cubicBezTo>
                    <a:pt x="774" y="0"/>
                    <a:pt x="682" y="22"/>
                    <a:pt x="610" y="64"/>
                  </a:cubicBezTo>
                  <a:lnTo>
                    <a:pt x="146" y="332"/>
                  </a:lnTo>
                  <a:cubicBezTo>
                    <a:pt x="15" y="406"/>
                    <a:pt x="0" y="522"/>
                    <a:pt x="114" y="587"/>
                  </a:cubicBezTo>
                  <a:lnTo>
                    <a:pt x="647" y="895"/>
                  </a:lnTo>
                  <a:cubicBezTo>
                    <a:pt x="699" y="925"/>
                    <a:pt x="768" y="939"/>
                    <a:pt x="840" y="939"/>
                  </a:cubicBezTo>
                  <a:cubicBezTo>
                    <a:pt x="927" y="939"/>
                    <a:pt x="1019" y="918"/>
                    <a:pt x="1091" y="876"/>
                  </a:cubicBezTo>
                  <a:lnTo>
                    <a:pt x="1555" y="610"/>
                  </a:lnTo>
                  <a:cubicBezTo>
                    <a:pt x="1686" y="533"/>
                    <a:pt x="1701" y="418"/>
                    <a:pt x="1587" y="353"/>
                  </a:cubicBezTo>
                  <a:lnTo>
                    <a:pt x="1054" y="45"/>
                  </a:lnTo>
                  <a:cubicBezTo>
                    <a:pt x="1002" y="15"/>
                    <a:pt x="933" y="0"/>
                    <a:pt x="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3561;p60">
              <a:extLst>
                <a:ext uri="{FF2B5EF4-FFF2-40B4-BE49-F238E27FC236}">
                  <a16:creationId xmlns:a16="http://schemas.microsoft.com/office/drawing/2014/main" id="{A03A0C81-0422-BA3A-684D-90A5617E83EB}"/>
                </a:ext>
              </a:extLst>
            </p:cNvPr>
            <p:cNvSpPr/>
            <p:nvPr/>
          </p:nvSpPr>
          <p:spPr>
            <a:xfrm>
              <a:off x="3073831" y="3514749"/>
              <a:ext cx="54598" cy="30172"/>
            </a:xfrm>
            <a:custGeom>
              <a:avLst/>
              <a:gdLst/>
              <a:ahLst/>
              <a:cxnLst/>
              <a:rect l="l" t="t" r="r" b="b"/>
              <a:pathLst>
                <a:path w="1701" h="940" extrusionOk="0">
                  <a:moveTo>
                    <a:pt x="862" y="0"/>
                  </a:moveTo>
                  <a:cubicBezTo>
                    <a:pt x="774" y="0"/>
                    <a:pt x="682" y="22"/>
                    <a:pt x="610" y="64"/>
                  </a:cubicBezTo>
                  <a:lnTo>
                    <a:pt x="146" y="332"/>
                  </a:lnTo>
                  <a:cubicBezTo>
                    <a:pt x="15" y="407"/>
                    <a:pt x="1" y="522"/>
                    <a:pt x="115" y="587"/>
                  </a:cubicBezTo>
                  <a:lnTo>
                    <a:pt x="648" y="895"/>
                  </a:lnTo>
                  <a:cubicBezTo>
                    <a:pt x="699" y="925"/>
                    <a:pt x="768" y="940"/>
                    <a:pt x="840" y="940"/>
                  </a:cubicBezTo>
                  <a:cubicBezTo>
                    <a:pt x="928" y="940"/>
                    <a:pt x="1020" y="918"/>
                    <a:pt x="1092" y="876"/>
                  </a:cubicBezTo>
                  <a:lnTo>
                    <a:pt x="1555" y="608"/>
                  </a:lnTo>
                  <a:cubicBezTo>
                    <a:pt x="1687" y="533"/>
                    <a:pt x="1701" y="418"/>
                    <a:pt x="1587" y="353"/>
                  </a:cubicBezTo>
                  <a:lnTo>
                    <a:pt x="1054" y="45"/>
                  </a:lnTo>
                  <a:cubicBezTo>
                    <a:pt x="1003" y="15"/>
                    <a:pt x="934" y="0"/>
                    <a:pt x="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3562;p60">
              <a:extLst>
                <a:ext uri="{FF2B5EF4-FFF2-40B4-BE49-F238E27FC236}">
                  <a16:creationId xmlns:a16="http://schemas.microsoft.com/office/drawing/2014/main" id="{D158C513-C9F3-A387-26A8-6760C3E7DD1C}"/>
                </a:ext>
              </a:extLst>
            </p:cNvPr>
            <p:cNvSpPr/>
            <p:nvPr/>
          </p:nvSpPr>
          <p:spPr>
            <a:xfrm>
              <a:off x="3232326" y="3566104"/>
              <a:ext cx="54598" cy="30140"/>
            </a:xfrm>
            <a:custGeom>
              <a:avLst/>
              <a:gdLst/>
              <a:ahLst/>
              <a:cxnLst/>
              <a:rect l="l" t="t" r="r" b="b"/>
              <a:pathLst>
                <a:path w="1701" h="939" extrusionOk="0">
                  <a:moveTo>
                    <a:pt x="859" y="0"/>
                  </a:moveTo>
                  <a:cubicBezTo>
                    <a:pt x="773" y="0"/>
                    <a:pt x="681" y="21"/>
                    <a:pt x="610" y="63"/>
                  </a:cubicBezTo>
                  <a:lnTo>
                    <a:pt x="146" y="331"/>
                  </a:lnTo>
                  <a:cubicBezTo>
                    <a:pt x="13" y="406"/>
                    <a:pt x="0" y="521"/>
                    <a:pt x="113" y="587"/>
                  </a:cubicBezTo>
                  <a:lnTo>
                    <a:pt x="647" y="894"/>
                  </a:lnTo>
                  <a:cubicBezTo>
                    <a:pt x="699" y="924"/>
                    <a:pt x="768" y="939"/>
                    <a:pt x="840" y="939"/>
                  </a:cubicBezTo>
                  <a:cubicBezTo>
                    <a:pt x="927" y="939"/>
                    <a:pt x="1019" y="918"/>
                    <a:pt x="1091" y="877"/>
                  </a:cubicBezTo>
                  <a:lnTo>
                    <a:pt x="1555" y="609"/>
                  </a:lnTo>
                  <a:cubicBezTo>
                    <a:pt x="1686" y="533"/>
                    <a:pt x="1700" y="419"/>
                    <a:pt x="1587" y="353"/>
                  </a:cubicBezTo>
                  <a:lnTo>
                    <a:pt x="1052" y="44"/>
                  </a:lnTo>
                  <a:cubicBezTo>
                    <a:pt x="1000" y="15"/>
                    <a:pt x="931" y="0"/>
                    <a:pt x="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3563;p60">
              <a:extLst>
                <a:ext uri="{FF2B5EF4-FFF2-40B4-BE49-F238E27FC236}">
                  <a16:creationId xmlns:a16="http://schemas.microsoft.com/office/drawing/2014/main" id="{639F632B-EEAB-0AB2-0A5B-CE7787C46D5A}"/>
                </a:ext>
              </a:extLst>
            </p:cNvPr>
            <p:cNvSpPr/>
            <p:nvPr/>
          </p:nvSpPr>
          <p:spPr>
            <a:xfrm>
              <a:off x="3202347" y="3548804"/>
              <a:ext cx="54566" cy="30172"/>
            </a:xfrm>
            <a:custGeom>
              <a:avLst/>
              <a:gdLst/>
              <a:ahLst/>
              <a:cxnLst/>
              <a:rect l="l" t="t" r="r" b="b"/>
              <a:pathLst>
                <a:path w="1700" h="940" extrusionOk="0">
                  <a:moveTo>
                    <a:pt x="860" y="0"/>
                  </a:moveTo>
                  <a:cubicBezTo>
                    <a:pt x="773" y="0"/>
                    <a:pt x="682" y="21"/>
                    <a:pt x="610" y="63"/>
                  </a:cubicBezTo>
                  <a:lnTo>
                    <a:pt x="146" y="331"/>
                  </a:lnTo>
                  <a:cubicBezTo>
                    <a:pt x="14" y="406"/>
                    <a:pt x="1" y="521"/>
                    <a:pt x="113" y="588"/>
                  </a:cubicBezTo>
                  <a:lnTo>
                    <a:pt x="648" y="894"/>
                  </a:lnTo>
                  <a:cubicBezTo>
                    <a:pt x="699" y="925"/>
                    <a:pt x="768" y="939"/>
                    <a:pt x="841" y="939"/>
                  </a:cubicBezTo>
                  <a:cubicBezTo>
                    <a:pt x="927" y="939"/>
                    <a:pt x="1019" y="918"/>
                    <a:pt x="1091" y="877"/>
                  </a:cubicBezTo>
                  <a:lnTo>
                    <a:pt x="1555" y="609"/>
                  </a:lnTo>
                  <a:cubicBezTo>
                    <a:pt x="1686" y="533"/>
                    <a:pt x="1699" y="418"/>
                    <a:pt x="1587" y="353"/>
                  </a:cubicBezTo>
                  <a:lnTo>
                    <a:pt x="1052" y="44"/>
                  </a:lnTo>
                  <a:cubicBezTo>
                    <a:pt x="1001" y="15"/>
                    <a:pt x="933" y="0"/>
                    <a:pt x="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3564;p60">
              <a:extLst>
                <a:ext uri="{FF2B5EF4-FFF2-40B4-BE49-F238E27FC236}">
                  <a16:creationId xmlns:a16="http://schemas.microsoft.com/office/drawing/2014/main" id="{84990EAE-2F9A-4B3C-37E0-9C74B0EF70B4}"/>
                </a:ext>
              </a:extLst>
            </p:cNvPr>
            <p:cNvSpPr/>
            <p:nvPr/>
          </p:nvSpPr>
          <p:spPr>
            <a:xfrm>
              <a:off x="3172336" y="3531471"/>
              <a:ext cx="54598" cy="30204"/>
            </a:xfrm>
            <a:custGeom>
              <a:avLst/>
              <a:gdLst/>
              <a:ahLst/>
              <a:cxnLst/>
              <a:rect l="l" t="t" r="r" b="b"/>
              <a:pathLst>
                <a:path w="1701" h="941" extrusionOk="0">
                  <a:moveTo>
                    <a:pt x="861" y="1"/>
                  </a:moveTo>
                  <a:cubicBezTo>
                    <a:pt x="774" y="1"/>
                    <a:pt x="682" y="22"/>
                    <a:pt x="610" y="64"/>
                  </a:cubicBezTo>
                  <a:lnTo>
                    <a:pt x="146" y="332"/>
                  </a:lnTo>
                  <a:cubicBezTo>
                    <a:pt x="15" y="407"/>
                    <a:pt x="1" y="522"/>
                    <a:pt x="114" y="587"/>
                  </a:cubicBezTo>
                  <a:lnTo>
                    <a:pt x="648" y="896"/>
                  </a:lnTo>
                  <a:cubicBezTo>
                    <a:pt x="699" y="926"/>
                    <a:pt x="768" y="940"/>
                    <a:pt x="840" y="940"/>
                  </a:cubicBezTo>
                  <a:cubicBezTo>
                    <a:pt x="927" y="940"/>
                    <a:pt x="1019" y="919"/>
                    <a:pt x="1091" y="877"/>
                  </a:cubicBezTo>
                  <a:lnTo>
                    <a:pt x="1555" y="609"/>
                  </a:lnTo>
                  <a:cubicBezTo>
                    <a:pt x="1688" y="534"/>
                    <a:pt x="1701" y="419"/>
                    <a:pt x="1587" y="354"/>
                  </a:cubicBezTo>
                  <a:lnTo>
                    <a:pt x="1054" y="46"/>
                  </a:lnTo>
                  <a:cubicBezTo>
                    <a:pt x="1002" y="16"/>
                    <a:pt x="934"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3565;p60">
              <a:extLst>
                <a:ext uri="{FF2B5EF4-FFF2-40B4-BE49-F238E27FC236}">
                  <a16:creationId xmlns:a16="http://schemas.microsoft.com/office/drawing/2014/main" id="{01805500-E721-6F97-9785-620C490BEB93}"/>
                </a:ext>
              </a:extLst>
            </p:cNvPr>
            <p:cNvSpPr/>
            <p:nvPr/>
          </p:nvSpPr>
          <p:spPr>
            <a:xfrm>
              <a:off x="2950064" y="3403147"/>
              <a:ext cx="54598" cy="30172"/>
            </a:xfrm>
            <a:custGeom>
              <a:avLst/>
              <a:gdLst/>
              <a:ahLst/>
              <a:cxnLst/>
              <a:rect l="l" t="t" r="r" b="b"/>
              <a:pathLst>
                <a:path w="1701" h="940" extrusionOk="0">
                  <a:moveTo>
                    <a:pt x="860" y="1"/>
                  </a:moveTo>
                  <a:cubicBezTo>
                    <a:pt x="773" y="1"/>
                    <a:pt x="681" y="22"/>
                    <a:pt x="609" y="63"/>
                  </a:cubicBezTo>
                  <a:lnTo>
                    <a:pt x="146" y="331"/>
                  </a:lnTo>
                  <a:cubicBezTo>
                    <a:pt x="14" y="407"/>
                    <a:pt x="0" y="522"/>
                    <a:pt x="114" y="587"/>
                  </a:cubicBezTo>
                  <a:lnTo>
                    <a:pt x="647" y="896"/>
                  </a:lnTo>
                  <a:cubicBezTo>
                    <a:pt x="699" y="925"/>
                    <a:pt x="768" y="940"/>
                    <a:pt x="840" y="940"/>
                  </a:cubicBezTo>
                  <a:cubicBezTo>
                    <a:pt x="927" y="940"/>
                    <a:pt x="1019" y="918"/>
                    <a:pt x="1091" y="877"/>
                  </a:cubicBezTo>
                  <a:lnTo>
                    <a:pt x="1555" y="609"/>
                  </a:lnTo>
                  <a:cubicBezTo>
                    <a:pt x="1686" y="532"/>
                    <a:pt x="1700" y="419"/>
                    <a:pt x="1586" y="352"/>
                  </a:cubicBezTo>
                  <a:lnTo>
                    <a:pt x="1053" y="45"/>
                  </a:lnTo>
                  <a:cubicBezTo>
                    <a:pt x="1001" y="15"/>
                    <a:pt x="932" y="1"/>
                    <a:pt x="860"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3566;p60">
              <a:extLst>
                <a:ext uri="{FF2B5EF4-FFF2-40B4-BE49-F238E27FC236}">
                  <a16:creationId xmlns:a16="http://schemas.microsoft.com/office/drawing/2014/main" id="{CEE88431-6D98-F7DE-5F74-F152E2F42438}"/>
                </a:ext>
              </a:extLst>
            </p:cNvPr>
            <p:cNvSpPr/>
            <p:nvPr/>
          </p:nvSpPr>
          <p:spPr>
            <a:xfrm>
              <a:off x="2920086" y="3385847"/>
              <a:ext cx="54598" cy="30172"/>
            </a:xfrm>
            <a:custGeom>
              <a:avLst/>
              <a:gdLst/>
              <a:ahLst/>
              <a:cxnLst/>
              <a:rect l="l" t="t" r="r" b="b"/>
              <a:pathLst>
                <a:path w="1701" h="940" extrusionOk="0">
                  <a:moveTo>
                    <a:pt x="862" y="1"/>
                  </a:moveTo>
                  <a:cubicBezTo>
                    <a:pt x="774" y="1"/>
                    <a:pt x="682" y="22"/>
                    <a:pt x="610" y="63"/>
                  </a:cubicBezTo>
                  <a:lnTo>
                    <a:pt x="146" y="331"/>
                  </a:lnTo>
                  <a:cubicBezTo>
                    <a:pt x="15" y="407"/>
                    <a:pt x="0" y="521"/>
                    <a:pt x="114" y="587"/>
                  </a:cubicBezTo>
                  <a:lnTo>
                    <a:pt x="647" y="896"/>
                  </a:lnTo>
                  <a:cubicBezTo>
                    <a:pt x="699" y="925"/>
                    <a:pt x="767" y="939"/>
                    <a:pt x="839" y="939"/>
                  </a:cubicBezTo>
                  <a:cubicBezTo>
                    <a:pt x="927" y="939"/>
                    <a:pt x="1019" y="918"/>
                    <a:pt x="1091" y="877"/>
                  </a:cubicBezTo>
                  <a:lnTo>
                    <a:pt x="1555" y="609"/>
                  </a:lnTo>
                  <a:cubicBezTo>
                    <a:pt x="1686" y="533"/>
                    <a:pt x="1700" y="419"/>
                    <a:pt x="1587" y="353"/>
                  </a:cubicBezTo>
                  <a:lnTo>
                    <a:pt x="1054" y="44"/>
                  </a:lnTo>
                  <a:cubicBezTo>
                    <a:pt x="1002" y="15"/>
                    <a:pt x="934" y="1"/>
                    <a:pt x="862"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3567;p60">
              <a:extLst>
                <a:ext uri="{FF2B5EF4-FFF2-40B4-BE49-F238E27FC236}">
                  <a16:creationId xmlns:a16="http://schemas.microsoft.com/office/drawing/2014/main" id="{6A31F708-E5B3-2F0D-EB26-BC82BCBB926F}"/>
                </a:ext>
              </a:extLst>
            </p:cNvPr>
            <p:cNvSpPr/>
            <p:nvPr/>
          </p:nvSpPr>
          <p:spPr>
            <a:xfrm>
              <a:off x="2890107" y="3368547"/>
              <a:ext cx="54598" cy="30172"/>
            </a:xfrm>
            <a:custGeom>
              <a:avLst/>
              <a:gdLst/>
              <a:ahLst/>
              <a:cxnLst/>
              <a:rect l="l" t="t" r="r" b="b"/>
              <a:pathLst>
                <a:path w="1701" h="940" extrusionOk="0">
                  <a:moveTo>
                    <a:pt x="861" y="0"/>
                  </a:moveTo>
                  <a:cubicBezTo>
                    <a:pt x="774" y="0"/>
                    <a:pt x="682" y="21"/>
                    <a:pt x="610" y="63"/>
                  </a:cubicBezTo>
                  <a:lnTo>
                    <a:pt x="146" y="331"/>
                  </a:lnTo>
                  <a:cubicBezTo>
                    <a:pt x="15" y="406"/>
                    <a:pt x="1" y="521"/>
                    <a:pt x="115" y="588"/>
                  </a:cubicBezTo>
                  <a:lnTo>
                    <a:pt x="648" y="894"/>
                  </a:lnTo>
                  <a:cubicBezTo>
                    <a:pt x="699" y="925"/>
                    <a:pt x="769" y="939"/>
                    <a:pt x="841" y="939"/>
                  </a:cubicBezTo>
                  <a:cubicBezTo>
                    <a:pt x="928" y="939"/>
                    <a:pt x="1020" y="918"/>
                    <a:pt x="1091" y="877"/>
                  </a:cubicBezTo>
                  <a:lnTo>
                    <a:pt x="1555" y="609"/>
                  </a:lnTo>
                  <a:cubicBezTo>
                    <a:pt x="1686" y="533"/>
                    <a:pt x="1701" y="419"/>
                    <a:pt x="1587" y="353"/>
                  </a:cubicBezTo>
                  <a:lnTo>
                    <a:pt x="1054" y="44"/>
                  </a:lnTo>
                  <a:cubicBezTo>
                    <a:pt x="1002" y="15"/>
                    <a:pt x="933" y="0"/>
                    <a:pt x="861"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3568;p60">
              <a:extLst>
                <a:ext uri="{FF2B5EF4-FFF2-40B4-BE49-F238E27FC236}">
                  <a16:creationId xmlns:a16="http://schemas.microsoft.com/office/drawing/2014/main" id="{F9545E29-8607-D8C1-77C3-08D03EEE51F4}"/>
                </a:ext>
              </a:extLst>
            </p:cNvPr>
            <p:cNvSpPr/>
            <p:nvPr/>
          </p:nvSpPr>
          <p:spPr>
            <a:xfrm>
              <a:off x="3043884" y="3497449"/>
              <a:ext cx="54598" cy="30172"/>
            </a:xfrm>
            <a:custGeom>
              <a:avLst/>
              <a:gdLst/>
              <a:ahLst/>
              <a:cxnLst/>
              <a:rect l="l" t="t" r="r" b="b"/>
              <a:pathLst>
                <a:path w="1701" h="940" extrusionOk="0">
                  <a:moveTo>
                    <a:pt x="860" y="0"/>
                  </a:moveTo>
                  <a:cubicBezTo>
                    <a:pt x="773" y="0"/>
                    <a:pt x="681" y="22"/>
                    <a:pt x="610" y="62"/>
                  </a:cubicBezTo>
                  <a:lnTo>
                    <a:pt x="146" y="330"/>
                  </a:lnTo>
                  <a:cubicBezTo>
                    <a:pt x="15" y="407"/>
                    <a:pt x="0" y="522"/>
                    <a:pt x="114" y="587"/>
                  </a:cubicBezTo>
                  <a:lnTo>
                    <a:pt x="647" y="895"/>
                  </a:lnTo>
                  <a:cubicBezTo>
                    <a:pt x="699" y="925"/>
                    <a:pt x="768" y="939"/>
                    <a:pt x="841" y="939"/>
                  </a:cubicBezTo>
                  <a:cubicBezTo>
                    <a:pt x="928" y="939"/>
                    <a:pt x="1019" y="918"/>
                    <a:pt x="1091" y="876"/>
                  </a:cubicBezTo>
                  <a:lnTo>
                    <a:pt x="1555" y="608"/>
                  </a:lnTo>
                  <a:cubicBezTo>
                    <a:pt x="1686" y="534"/>
                    <a:pt x="1700" y="418"/>
                    <a:pt x="1587" y="352"/>
                  </a:cubicBezTo>
                  <a:lnTo>
                    <a:pt x="1053" y="45"/>
                  </a:lnTo>
                  <a:cubicBezTo>
                    <a:pt x="1002" y="15"/>
                    <a:pt x="933" y="0"/>
                    <a:pt x="860"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3569;p60">
              <a:extLst>
                <a:ext uri="{FF2B5EF4-FFF2-40B4-BE49-F238E27FC236}">
                  <a16:creationId xmlns:a16="http://schemas.microsoft.com/office/drawing/2014/main" id="{76DF6428-59DD-6166-8546-7ED527AB87D9}"/>
                </a:ext>
              </a:extLst>
            </p:cNvPr>
            <p:cNvSpPr/>
            <p:nvPr/>
          </p:nvSpPr>
          <p:spPr>
            <a:xfrm>
              <a:off x="3013905" y="3480148"/>
              <a:ext cx="54598" cy="30140"/>
            </a:xfrm>
            <a:custGeom>
              <a:avLst/>
              <a:gdLst/>
              <a:ahLst/>
              <a:cxnLst/>
              <a:rect l="l" t="t" r="r" b="b"/>
              <a:pathLst>
                <a:path w="1701" h="939" extrusionOk="0">
                  <a:moveTo>
                    <a:pt x="862" y="0"/>
                  </a:moveTo>
                  <a:cubicBezTo>
                    <a:pt x="774" y="0"/>
                    <a:pt x="682" y="21"/>
                    <a:pt x="610" y="63"/>
                  </a:cubicBezTo>
                  <a:lnTo>
                    <a:pt x="146" y="331"/>
                  </a:lnTo>
                  <a:cubicBezTo>
                    <a:pt x="15" y="407"/>
                    <a:pt x="1" y="521"/>
                    <a:pt x="114" y="587"/>
                  </a:cubicBezTo>
                  <a:lnTo>
                    <a:pt x="648" y="895"/>
                  </a:lnTo>
                  <a:cubicBezTo>
                    <a:pt x="699" y="925"/>
                    <a:pt x="768" y="939"/>
                    <a:pt x="839" y="939"/>
                  </a:cubicBezTo>
                  <a:cubicBezTo>
                    <a:pt x="927" y="939"/>
                    <a:pt x="1019" y="918"/>
                    <a:pt x="1091" y="877"/>
                  </a:cubicBezTo>
                  <a:lnTo>
                    <a:pt x="1555" y="609"/>
                  </a:lnTo>
                  <a:cubicBezTo>
                    <a:pt x="1686" y="532"/>
                    <a:pt x="1701" y="418"/>
                    <a:pt x="1587" y="352"/>
                  </a:cubicBezTo>
                  <a:lnTo>
                    <a:pt x="1054" y="44"/>
                  </a:lnTo>
                  <a:cubicBezTo>
                    <a:pt x="1003" y="15"/>
                    <a:pt x="934" y="0"/>
                    <a:pt x="862"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3570;p60">
              <a:extLst>
                <a:ext uri="{FF2B5EF4-FFF2-40B4-BE49-F238E27FC236}">
                  <a16:creationId xmlns:a16="http://schemas.microsoft.com/office/drawing/2014/main" id="{80FAC10F-9E9E-6AAA-C69E-744B8C0695C4}"/>
                </a:ext>
              </a:extLst>
            </p:cNvPr>
            <p:cNvSpPr/>
            <p:nvPr/>
          </p:nvSpPr>
          <p:spPr>
            <a:xfrm>
              <a:off x="2983959" y="3462848"/>
              <a:ext cx="54598" cy="30172"/>
            </a:xfrm>
            <a:custGeom>
              <a:avLst/>
              <a:gdLst/>
              <a:ahLst/>
              <a:cxnLst/>
              <a:rect l="l" t="t" r="r" b="b"/>
              <a:pathLst>
                <a:path w="1701" h="940" extrusionOk="0">
                  <a:moveTo>
                    <a:pt x="861" y="0"/>
                  </a:moveTo>
                  <a:cubicBezTo>
                    <a:pt x="774" y="0"/>
                    <a:pt x="681" y="22"/>
                    <a:pt x="610" y="63"/>
                  </a:cubicBezTo>
                  <a:lnTo>
                    <a:pt x="146" y="331"/>
                  </a:lnTo>
                  <a:cubicBezTo>
                    <a:pt x="14" y="407"/>
                    <a:pt x="0" y="521"/>
                    <a:pt x="114" y="587"/>
                  </a:cubicBezTo>
                  <a:lnTo>
                    <a:pt x="647" y="896"/>
                  </a:lnTo>
                  <a:cubicBezTo>
                    <a:pt x="698" y="925"/>
                    <a:pt x="767" y="939"/>
                    <a:pt x="839" y="939"/>
                  </a:cubicBezTo>
                  <a:cubicBezTo>
                    <a:pt x="926" y="939"/>
                    <a:pt x="1019" y="918"/>
                    <a:pt x="1091" y="877"/>
                  </a:cubicBezTo>
                  <a:lnTo>
                    <a:pt x="1555" y="609"/>
                  </a:lnTo>
                  <a:cubicBezTo>
                    <a:pt x="1686" y="532"/>
                    <a:pt x="1700" y="419"/>
                    <a:pt x="1586" y="352"/>
                  </a:cubicBezTo>
                  <a:lnTo>
                    <a:pt x="1053" y="44"/>
                  </a:lnTo>
                  <a:cubicBezTo>
                    <a:pt x="1002" y="15"/>
                    <a:pt x="933" y="0"/>
                    <a:pt x="861"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3571;p60">
              <a:extLst>
                <a:ext uri="{FF2B5EF4-FFF2-40B4-BE49-F238E27FC236}">
                  <a16:creationId xmlns:a16="http://schemas.microsoft.com/office/drawing/2014/main" id="{E91A888F-422F-BB52-4C59-B6A7D04FDCEE}"/>
                </a:ext>
              </a:extLst>
            </p:cNvPr>
            <p:cNvSpPr/>
            <p:nvPr/>
          </p:nvSpPr>
          <p:spPr>
            <a:xfrm>
              <a:off x="2953980" y="3445548"/>
              <a:ext cx="54598" cy="30140"/>
            </a:xfrm>
            <a:custGeom>
              <a:avLst/>
              <a:gdLst/>
              <a:ahLst/>
              <a:cxnLst/>
              <a:rect l="l" t="t" r="r" b="b"/>
              <a:pathLst>
                <a:path w="1701" h="939" extrusionOk="0">
                  <a:moveTo>
                    <a:pt x="860" y="0"/>
                  </a:moveTo>
                  <a:cubicBezTo>
                    <a:pt x="773" y="0"/>
                    <a:pt x="681" y="21"/>
                    <a:pt x="610" y="63"/>
                  </a:cubicBezTo>
                  <a:lnTo>
                    <a:pt x="146" y="331"/>
                  </a:lnTo>
                  <a:cubicBezTo>
                    <a:pt x="15" y="406"/>
                    <a:pt x="0" y="521"/>
                    <a:pt x="114" y="586"/>
                  </a:cubicBezTo>
                  <a:lnTo>
                    <a:pt x="647" y="894"/>
                  </a:lnTo>
                  <a:cubicBezTo>
                    <a:pt x="699" y="924"/>
                    <a:pt x="768" y="939"/>
                    <a:pt x="841" y="939"/>
                  </a:cubicBezTo>
                  <a:cubicBezTo>
                    <a:pt x="928" y="939"/>
                    <a:pt x="1020" y="918"/>
                    <a:pt x="1091" y="877"/>
                  </a:cubicBezTo>
                  <a:lnTo>
                    <a:pt x="1555" y="609"/>
                  </a:lnTo>
                  <a:cubicBezTo>
                    <a:pt x="1686" y="533"/>
                    <a:pt x="1701" y="419"/>
                    <a:pt x="1587" y="353"/>
                  </a:cubicBezTo>
                  <a:lnTo>
                    <a:pt x="1052" y="44"/>
                  </a:lnTo>
                  <a:cubicBezTo>
                    <a:pt x="1001" y="15"/>
                    <a:pt x="932" y="0"/>
                    <a:pt x="860"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3572;p60">
              <a:extLst>
                <a:ext uri="{FF2B5EF4-FFF2-40B4-BE49-F238E27FC236}">
                  <a16:creationId xmlns:a16="http://schemas.microsoft.com/office/drawing/2014/main" id="{D922D09E-C8DC-C76C-CE54-4FFD4062C621}"/>
                </a:ext>
              </a:extLst>
            </p:cNvPr>
            <p:cNvSpPr/>
            <p:nvPr/>
          </p:nvSpPr>
          <p:spPr>
            <a:xfrm>
              <a:off x="2924002" y="3428247"/>
              <a:ext cx="54598" cy="30172"/>
            </a:xfrm>
            <a:custGeom>
              <a:avLst/>
              <a:gdLst/>
              <a:ahLst/>
              <a:cxnLst/>
              <a:rect l="l" t="t" r="r" b="b"/>
              <a:pathLst>
                <a:path w="1701" h="940" extrusionOk="0">
                  <a:moveTo>
                    <a:pt x="861" y="0"/>
                  </a:moveTo>
                  <a:cubicBezTo>
                    <a:pt x="774" y="0"/>
                    <a:pt x="682" y="21"/>
                    <a:pt x="610" y="63"/>
                  </a:cubicBezTo>
                  <a:lnTo>
                    <a:pt x="146" y="331"/>
                  </a:lnTo>
                  <a:cubicBezTo>
                    <a:pt x="15" y="406"/>
                    <a:pt x="1" y="521"/>
                    <a:pt x="115" y="588"/>
                  </a:cubicBezTo>
                  <a:lnTo>
                    <a:pt x="648" y="894"/>
                  </a:lnTo>
                  <a:cubicBezTo>
                    <a:pt x="699" y="925"/>
                    <a:pt x="769" y="939"/>
                    <a:pt x="841" y="939"/>
                  </a:cubicBezTo>
                  <a:cubicBezTo>
                    <a:pt x="928" y="939"/>
                    <a:pt x="1020" y="918"/>
                    <a:pt x="1092" y="877"/>
                  </a:cubicBezTo>
                  <a:lnTo>
                    <a:pt x="1555" y="609"/>
                  </a:lnTo>
                  <a:cubicBezTo>
                    <a:pt x="1687" y="533"/>
                    <a:pt x="1701" y="418"/>
                    <a:pt x="1587" y="353"/>
                  </a:cubicBezTo>
                  <a:lnTo>
                    <a:pt x="1054" y="44"/>
                  </a:lnTo>
                  <a:cubicBezTo>
                    <a:pt x="1002" y="15"/>
                    <a:pt x="933" y="0"/>
                    <a:pt x="861"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3573;p60">
              <a:extLst>
                <a:ext uri="{FF2B5EF4-FFF2-40B4-BE49-F238E27FC236}">
                  <a16:creationId xmlns:a16="http://schemas.microsoft.com/office/drawing/2014/main" id="{3066808B-81D8-3F35-42CD-577AED5FBBBE}"/>
                </a:ext>
              </a:extLst>
            </p:cNvPr>
            <p:cNvSpPr/>
            <p:nvPr/>
          </p:nvSpPr>
          <p:spPr>
            <a:xfrm>
              <a:off x="2874251" y="3439674"/>
              <a:ext cx="54598" cy="30140"/>
            </a:xfrm>
            <a:custGeom>
              <a:avLst/>
              <a:gdLst/>
              <a:ahLst/>
              <a:cxnLst/>
              <a:rect l="l" t="t" r="r" b="b"/>
              <a:pathLst>
                <a:path w="1701" h="939" extrusionOk="0">
                  <a:moveTo>
                    <a:pt x="864" y="1"/>
                  </a:moveTo>
                  <a:cubicBezTo>
                    <a:pt x="777" y="1"/>
                    <a:pt x="685" y="22"/>
                    <a:pt x="613" y="64"/>
                  </a:cubicBezTo>
                  <a:lnTo>
                    <a:pt x="149" y="332"/>
                  </a:lnTo>
                  <a:cubicBezTo>
                    <a:pt x="18" y="407"/>
                    <a:pt x="1" y="521"/>
                    <a:pt x="114" y="586"/>
                  </a:cubicBezTo>
                  <a:lnTo>
                    <a:pt x="648" y="894"/>
                  </a:lnTo>
                  <a:cubicBezTo>
                    <a:pt x="699" y="924"/>
                    <a:pt x="768" y="939"/>
                    <a:pt x="840" y="939"/>
                  </a:cubicBezTo>
                  <a:cubicBezTo>
                    <a:pt x="927" y="939"/>
                    <a:pt x="1019" y="917"/>
                    <a:pt x="1091" y="876"/>
                  </a:cubicBezTo>
                  <a:lnTo>
                    <a:pt x="1555" y="608"/>
                  </a:lnTo>
                  <a:cubicBezTo>
                    <a:pt x="1686" y="533"/>
                    <a:pt x="1701" y="417"/>
                    <a:pt x="1587" y="353"/>
                  </a:cubicBezTo>
                  <a:lnTo>
                    <a:pt x="1054" y="44"/>
                  </a:lnTo>
                  <a:cubicBezTo>
                    <a:pt x="1003" y="15"/>
                    <a:pt x="935" y="1"/>
                    <a:pt x="864"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3574;p60">
              <a:extLst>
                <a:ext uri="{FF2B5EF4-FFF2-40B4-BE49-F238E27FC236}">
                  <a16:creationId xmlns:a16="http://schemas.microsoft.com/office/drawing/2014/main" id="{D19C3C45-D8F9-BAB1-959B-39BA595F81B3}"/>
                </a:ext>
              </a:extLst>
            </p:cNvPr>
            <p:cNvSpPr/>
            <p:nvPr/>
          </p:nvSpPr>
          <p:spPr>
            <a:xfrm>
              <a:off x="2785824" y="3428761"/>
              <a:ext cx="54598" cy="30140"/>
            </a:xfrm>
            <a:custGeom>
              <a:avLst/>
              <a:gdLst/>
              <a:ahLst/>
              <a:cxnLst/>
              <a:rect l="l" t="t" r="r" b="b"/>
              <a:pathLst>
                <a:path w="1701" h="939" extrusionOk="0">
                  <a:moveTo>
                    <a:pt x="861" y="0"/>
                  </a:moveTo>
                  <a:cubicBezTo>
                    <a:pt x="774" y="0"/>
                    <a:pt x="683" y="21"/>
                    <a:pt x="610" y="63"/>
                  </a:cubicBezTo>
                  <a:lnTo>
                    <a:pt x="146" y="331"/>
                  </a:lnTo>
                  <a:cubicBezTo>
                    <a:pt x="15" y="406"/>
                    <a:pt x="1" y="521"/>
                    <a:pt x="115" y="586"/>
                  </a:cubicBezTo>
                  <a:lnTo>
                    <a:pt x="648" y="894"/>
                  </a:lnTo>
                  <a:cubicBezTo>
                    <a:pt x="700" y="924"/>
                    <a:pt x="769" y="939"/>
                    <a:pt x="841" y="939"/>
                  </a:cubicBezTo>
                  <a:cubicBezTo>
                    <a:pt x="928" y="939"/>
                    <a:pt x="1020" y="918"/>
                    <a:pt x="1092" y="877"/>
                  </a:cubicBezTo>
                  <a:lnTo>
                    <a:pt x="1555" y="609"/>
                  </a:lnTo>
                  <a:cubicBezTo>
                    <a:pt x="1687" y="533"/>
                    <a:pt x="1701" y="417"/>
                    <a:pt x="1587" y="353"/>
                  </a:cubicBezTo>
                  <a:lnTo>
                    <a:pt x="1054" y="44"/>
                  </a:lnTo>
                  <a:cubicBezTo>
                    <a:pt x="1002" y="15"/>
                    <a:pt x="933" y="0"/>
                    <a:pt x="861" y="0"/>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3575;p60">
              <a:extLst>
                <a:ext uri="{FF2B5EF4-FFF2-40B4-BE49-F238E27FC236}">
                  <a16:creationId xmlns:a16="http://schemas.microsoft.com/office/drawing/2014/main" id="{BFABEB9F-CA05-E04E-A793-BBF0485CBF43}"/>
                </a:ext>
              </a:extLst>
            </p:cNvPr>
            <p:cNvSpPr/>
            <p:nvPr/>
          </p:nvSpPr>
          <p:spPr>
            <a:xfrm>
              <a:off x="3144508" y="3595633"/>
              <a:ext cx="72316" cy="40443"/>
            </a:xfrm>
            <a:custGeom>
              <a:avLst/>
              <a:gdLst/>
              <a:ahLst/>
              <a:cxnLst/>
              <a:rect l="l" t="t" r="r" b="b"/>
              <a:pathLst>
                <a:path w="2253" h="1260" extrusionOk="0">
                  <a:moveTo>
                    <a:pt x="856" y="1"/>
                  </a:moveTo>
                  <a:cubicBezTo>
                    <a:pt x="769" y="1"/>
                    <a:pt x="678" y="22"/>
                    <a:pt x="607" y="62"/>
                  </a:cubicBezTo>
                  <a:lnTo>
                    <a:pt x="143" y="330"/>
                  </a:lnTo>
                  <a:cubicBezTo>
                    <a:pt x="12" y="406"/>
                    <a:pt x="0" y="522"/>
                    <a:pt x="114" y="588"/>
                  </a:cubicBezTo>
                  <a:lnTo>
                    <a:pt x="1199" y="1215"/>
                  </a:lnTo>
                  <a:cubicBezTo>
                    <a:pt x="1250" y="1245"/>
                    <a:pt x="1319" y="1259"/>
                    <a:pt x="1391" y="1259"/>
                  </a:cubicBezTo>
                  <a:cubicBezTo>
                    <a:pt x="1479" y="1259"/>
                    <a:pt x="1571" y="1238"/>
                    <a:pt x="1643" y="1196"/>
                  </a:cubicBezTo>
                  <a:lnTo>
                    <a:pt x="2107" y="929"/>
                  </a:lnTo>
                  <a:cubicBezTo>
                    <a:pt x="2238" y="853"/>
                    <a:pt x="2252" y="738"/>
                    <a:pt x="2138" y="673"/>
                  </a:cubicBezTo>
                  <a:lnTo>
                    <a:pt x="1054" y="46"/>
                  </a:lnTo>
                  <a:cubicBezTo>
                    <a:pt x="1001" y="16"/>
                    <a:pt x="930" y="1"/>
                    <a:pt x="8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3576;p60">
              <a:extLst>
                <a:ext uri="{FF2B5EF4-FFF2-40B4-BE49-F238E27FC236}">
                  <a16:creationId xmlns:a16="http://schemas.microsoft.com/office/drawing/2014/main" id="{0BEBD789-A2EB-37F4-4256-1755C0433FD8}"/>
                </a:ext>
              </a:extLst>
            </p:cNvPr>
            <p:cNvSpPr/>
            <p:nvPr/>
          </p:nvSpPr>
          <p:spPr>
            <a:xfrm>
              <a:off x="2855378" y="3388607"/>
              <a:ext cx="91382" cy="51388"/>
            </a:xfrm>
            <a:custGeom>
              <a:avLst/>
              <a:gdLst/>
              <a:ahLst/>
              <a:cxnLst/>
              <a:rect l="l" t="t" r="r" b="b"/>
              <a:pathLst>
                <a:path w="2847" h="1601" extrusionOk="0">
                  <a:moveTo>
                    <a:pt x="860" y="1"/>
                  </a:moveTo>
                  <a:cubicBezTo>
                    <a:pt x="773" y="1"/>
                    <a:pt x="682" y="22"/>
                    <a:pt x="610" y="63"/>
                  </a:cubicBezTo>
                  <a:lnTo>
                    <a:pt x="146" y="331"/>
                  </a:lnTo>
                  <a:cubicBezTo>
                    <a:pt x="14" y="406"/>
                    <a:pt x="1" y="522"/>
                    <a:pt x="113" y="588"/>
                  </a:cubicBezTo>
                  <a:lnTo>
                    <a:pt x="1793" y="1557"/>
                  </a:lnTo>
                  <a:cubicBezTo>
                    <a:pt x="1844" y="1587"/>
                    <a:pt x="1913" y="1601"/>
                    <a:pt x="1985" y="1601"/>
                  </a:cubicBezTo>
                  <a:cubicBezTo>
                    <a:pt x="2073" y="1601"/>
                    <a:pt x="2165" y="1580"/>
                    <a:pt x="2237" y="1539"/>
                  </a:cubicBezTo>
                  <a:lnTo>
                    <a:pt x="2701" y="1271"/>
                  </a:lnTo>
                  <a:cubicBezTo>
                    <a:pt x="2832" y="1194"/>
                    <a:pt x="2846" y="1081"/>
                    <a:pt x="2732" y="1014"/>
                  </a:cubicBezTo>
                  <a:lnTo>
                    <a:pt x="1053" y="45"/>
                  </a:lnTo>
                  <a:cubicBezTo>
                    <a:pt x="1001" y="15"/>
                    <a:pt x="932" y="1"/>
                    <a:pt x="860"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3577;p60">
              <a:extLst>
                <a:ext uri="{FF2B5EF4-FFF2-40B4-BE49-F238E27FC236}">
                  <a16:creationId xmlns:a16="http://schemas.microsoft.com/office/drawing/2014/main" id="{4C48C8ED-D8AA-6C67-452A-3C51F7DCBE03}"/>
                </a:ext>
              </a:extLst>
            </p:cNvPr>
            <p:cNvSpPr/>
            <p:nvPr/>
          </p:nvSpPr>
          <p:spPr>
            <a:xfrm>
              <a:off x="2982739" y="3422021"/>
              <a:ext cx="212164" cy="121136"/>
            </a:xfrm>
            <a:custGeom>
              <a:avLst/>
              <a:gdLst/>
              <a:ahLst/>
              <a:cxnLst/>
              <a:rect l="l" t="t" r="r" b="b"/>
              <a:pathLst>
                <a:path w="6610" h="3774" extrusionOk="0">
                  <a:moveTo>
                    <a:pt x="860" y="1"/>
                  </a:moveTo>
                  <a:cubicBezTo>
                    <a:pt x="773" y="1"/>
                    <a:pt x="682" y="22"/>
                    <a:pt x="610" y="63"/>
                  </a:cubicBezTo>
                  <a:lnTo>
                    <a:pt x="146" y="331"/>
                  </a:lnTo>
                  <a:cubicBezTo>
                    <a:pt x="15" y="407"/>
                    <a:pt x="1" y="522"/>
                    <a:pt x="114" y="587"/>
                  </a:cubicBezTo>
                  <a:lnTo>
                    <a:pt x="5556" y="3729"/>
                  </a:lnTo>
                  <a:cubicBezTo>
                    <a:pt x="5608" y="3759"/>
                    <a:pt x="5677" y="3773"/>
                    <a:pt x="5749" y="3773"/>
                  </a:cubicBezTo>
                  <a:cubicBezTo>
                    <a:pt x="5837" y="3773"/>
                    <a:pt x="5928" y="3752"/>
                    <a:pt x="6000" y="3711"/>
                  </a:cubicBezTo>
                  <a:lnTo>
                    <a:pt x="6464" y="3443"/>
                  </a:lnTo>
                  <a:cubicBezTo>
                    <a:pt x="6595" y="3368"/>
                    <a:pt x="6609" y="3252"/>
                    <a:pt x="6495" y="3188"/>
                  </a:cubicBezTo>
                  <a:lnTo>
                    <a:pt x="1054" y="45"/>
                  </a:lnTo>
                  <a:cubicBezTo>
                    <a:pt x="1002" y="15"/>
                    <a:pt x="933" y="1"/>
                    <a:pt x="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3578;p60">
              <a:extLst>
                <a:ext uri="{FF2B5EF4-FFF2-40B4-BE49-F238E27FC236}">
                  <a16:creationId xmlns:a16="http://schemas.microsoft.com/office/drawing/2014/main" id="{C8CFFEDA-1AF0-C022-273D-1814D3AF1F3A}"/>
                </a:ext>
              </a:extLst>
            </p:cNvPr>
            <p:cNvSpPr/>
            <p:nvPr/>
          </p:nvSpPr>
          <p:spPr>
            <a:xfrm>
              <a:off x="3168164" y="3569218"/>
              <a:ext cx="83421" cy="46798"/>
            </a:xfrm>
            <a:custGeom>
              <a:avLst/>
              <a:gdLst/>
              <a:ahLst/>
              <a:cxnLst/>
              <a:rect l="l" t="t" r="r" b="b"/>
              <a:pathLst>
                <a:path w="2599" h="1458" extrusionOk="0">
                  <a:moveTo>
                    <a:pt x="862" y="1"/>
                  </a:moveTo>
                  <a:cubicBezTo>
                    <a:pt x="775" y="1"/>
                    <a:pt x="683" y="22"/>
                    <a:pt x="610" y="64"/>
                  </a:cubicBezTo>
                  <a:lnTo>
                    <a:pt x="147" y="332"/>
                  </a:lnTo>
                  <a:cubicBezTo>
                    <a:pt x="15" y="407"/>
                    <a:pt x="1" y="522"/>
                    <a:pt x="115" y="587"/>
                  </a:cubicBezTo>
                  <a:lnTo>
                    <a:pt x="1545" y="1412"/>
                  </a:lnTo>
                  <a:cubicBezTo>
                    <a:pt x="1597" y="1443"/>
                    <a:pt x="1666" y="1457"/>
                    <a:pt x="1738" y="1457"/>
                  </a:cubicBezTo>
                  <a:cubicBezTo>
                    <a:pt x="1825" y="1457"/>
                    <a:pt x="1917" y="1436"/>
                    <a:pt x="1989" y="1395"/>
                  </a:cubicBezTo>
                  <a:lnTo>
                    <a:pt x="2453" y="1127"/>
                  </a:lnTo>
                  <a:cubicBezTo>
                    <a:pt x="2584" y="1051"/>
                    <a:pt x="2599" y="937"/>
                    <a:pt x="2485" y="871"/>
                  </a:cubicBezTo>
                  <a:lnTo>
                    <a:pt x="1054" y="45"/>
                  </a:lnTo>
                  <a:cubicBezTo>
                    <a:pt x="1003" y="15"/>
                    <a:pt x="934" y="1"/>
                    <a:pt x="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3579;p60">
              <a:extLst>
                <a:ext uri="{FF2B5EF4-FFF2-40B4-BE49-F238E27FC236}">
                  <a16:creationId xmlns:a16="http://schemas.microsoft.com/office/drawing/2014/main" id="{07E59734-9699-5CFC-AB90-FD6236519FB2}"/>
                </a:ext>
              </a:extLst>
            </p:cNvPr>
            <p:cNvSpPr/>
            <p:nvPr/>
          </p:nvSpPr>
          <p:spPr>
            <a:xfrm>
              <a:off x="2820617" y="3408668"/>
              <a:ext cx="78093" cy="43717"/>
            </a:xfrm>
            <a:custGeom>
              <a:avLst/>
              <a:gdLst/>
              <a:ahLst/>
              <a:cxnLst/>
              <a:rect l="l" t="t" r="r" b="b"/>
              <a:pathLst>
                <a:path w="2433" h="1362" extrusionOk="0">
                  <a:moveTo>
                    <a:pt x="860" y="1"/>
                  </a:moveTo>
                  <a:cubicBezTo>
                    <a:pt x="773" y="1"/>
                    <a:pt x="681" y="22"/>
                    <a:pt x="610" y="64"/>
                  </a:cubicBezTo>
                  <a:lnTo>
                    <a:pt x="146" y="332"/>
                  </a:lnTo>
                  <a:cubicBezTo>
                    <a:pt x="15" y="407"/>
                    <a:pt x="0" y="522"/>
                    <a:pt x="114" y="588"/>
                  </a:cubicBezTo>
                  <a:lnTo>
                    <a:pt x="1379" y="1319"/>
                  </a:lnTo>
                  <a:cubicBezTo>
                    <a:pt x="1430" y="1347"/>
                    <a:pt x="1497" y="1361"/>
                    <a:pt x="1567" y="1361"/>
                  </a:cubicBezTo>
                  <a:cubicBezTo>
                    <a:pt x="1655" y="1361"/>
                    <a:pt x="1747" y="1340"/>
                    <a:pt x="1820" y="1298"/>
                  </a:cubicBezTo>
                  <a:lnTo>
                    <a:pt x="2284" y="1030"/>
                  </a:lnTo>
                  <a:cubicBezTo>
                    <a:pt x="2415" y="954"/>
                    <a:pt x="2432" y="842"/>
                    <a:pt x="2319" y="775"/>
                  </a:cubicBezTo>
                  <a:lnTo>
                    <a:pt x="1054" y="45"/>
                  </a:lnTo>
                  <a:cubicBezTo>
                    <a:pt x="1002" y="15"/>
                    <a:pt x="933" y="1"/>
                    <a:pt x="860" y="1"/>
                  </a:cubicBezTo>
                  <a:close/>
                </a:path>
              </a:pathLst>
            </a:custGeom>
            <a:solidFill>
              <a:srgbClr val="CBD2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3580;p60">
              <a:extLst>
                <a:ext uri="{FF2B5EF4-FFF2-40B4-BE49-F238E27FC236}">
                  <a16:creationId xmlns:a16="http://schemas.microsoft.com/office/drawing/2014/main" id="{C60E2DF4-A513-5428-F055-79B7B257B897}"/>
                </a:ext>
              </a:extLst>
            </p:cNvPr>
            <p:cNvSpPr/>
            <p:nvPr/>
          </p:nvSpPr>
          <p:spPr>
            <a:xfrm>
              <a:off x="3097101" y="3645288"/>
              <a:ext cx="48724" cy="27154"/>
            </a:xfrm>
            <a:custGeom>
              <a:avLst/>
              <a:gdLst/>
              <a:ahLst/>
              <a:cxnLst/>
              <a:rect l="l" t="t" r="r" b="b"/>
              <a:pathLst>
                <a:path w="1518" h="846" extrusionOk="0">
                  <a:moveTo>
                    <a:pt x="766" y="0"/>
                  </a:moveTo>
                  <a:cubicBezTo>
                    <a:pt x="701" y="0"/>
                    <a:pt x="634" y="16"/>
                    <a:pt x="581" y="47"/>
                  </a:cubicBezTo>
                  <a:lnTo>
                    <a:pt x="109" y="320"/>
                  </a:lnTo>
                  <a:cubicBezTo>
                    <a:pt x="11" y="377"/>
                    <a:pt x="1" y="462"/>
                    <a:pt x="84" y="509"/>
                  </a:cubicBezTo>
                  <a:lnTo>
                    <a:pt x="610" y="813"/>
                  </a:lnTo>
                  <a:cubicBezTo>
                    <a:pt x="648" y="835"/>
                    <a:pt x="698" y="845"/>
                    <a:pt x="751" y="845"/>
                  </a:cubicBezTo>
                  <a:cubicBezTo>
                    <a:pt x="816" y="845"/>
                    <a:pt x="884" y="830"/>
                    <a:pt x="937" y="799"/>
                  </a:cubicBezTo>
                  <a:lnTo>
                    <a:pt x="1411" y="526"/>
                  </a:lnTo>
                  <a:cubicBezTo>
                    <a:pt x="1508" y="470"/>
                    <a:pt x="1518" y="385"/>
                    <a:pt x="1434" y="336"/>
                  </a:cubicBezTo>
                  <a:lnTo>
                    <a:pt x="910" y="34"/>
                  </a:lnTo>
                  <a:cubicBezTo>
                    <a:pt x="871" y="11"/>
                    <a:pt x="819"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3581;p60">
              <a:extLst>
                <a:ext uri="{FF2B5EF4-FFF2-40B4-BE49-F238E27FC236}">
                  <a16:creationId xmlns:a16="http://schemas.microsoft.com/office/drawing/2014/main" id="{B2022DDC-A971-0053-1975-63D877FB2B1B}"/>
                </a:ext>
              </a:extLst>
            </p:cNvPr>
            <p:cNvSpPr/>
            <p:nvPr/>
          </p:nvSpPr>
          <p:spPr>
            <a:xfrm>
              <a:off x="3062918" y="3625580"/>
              <a:ext cx="48788" cy="27154"/>
            </a:xfrm>
            <a:custGeom>
              <a:avLst/>
              <a:gdLst/>
              <a:ahLst/>
              <a:cxnLst/>
              <a:rect l="l" t="t" r="r" b="b"/>
              <a:pathLst>
                <a:path w="1520" h="846" extrusionOk="0">
                  <a:moveTo>
                    <a:pt x="768" y="0"/>
                  </a:moveTo>
                  <a:cubicBezTo>
                    <a:pt x="704" y="0"/>
                    <a:pt x="635" y="16"/>
                    <a:pt x="581" y="47"/>
                  </a:cubicBezTo>
                  <a:lnTo>
                    <a:pt x="109" y="319"/>
                  </a:lnTo>
                  <a:cubicBezTo>
                    <a:pt x="12" y="375"/>
                    <a:pt x="1" y="460"/>
                    <a:pt x="86" y="509"/>
                  </a:cubicBezTo>
                  <a:lnTo>
                    <a:pt x="610" y="812"/>
                  </a:lnTo>
                  <a:cubicBezTo>
                    <a:pt x="649" y="834"/>
                    <a:pt x="700" y="845"/>
                    <a:pt x="754" y="845"/>
                  </a:cubicBezTo>
                  <a:cubicBezTo>
                    <a:pt x="818" y="845"/>
                    <a:pt x="885" y="830"/>
                    <a:pt x="939" y="799"/>
                  </a:cubicBezTo>
                  <a:lnTo>
                    <a:pt x="1411" y="525"/>
                  </a:lnTo>
                  <a:cubicBezTo>
                    <a:pt x="1508" y="469"/>
                    <a:pt x="1519" y="384"/>
                    <a:pt x="1434" y="336"/>
                  </a:cubicBezTo>
                  <a:lnTo>
                    <a:pt x="910" y="32"/>
                  </a:lnTo>
                  <a:cubicBezTo>
                    <a:pt x="872" y="11"/>
                    <a:pt x="822" y="0"/>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3582;p60">
              <a:extLst>
                <a:ext uri="{FF2B5EF4-FFF2-40B4-BE49-F238E27FC236}">
                  <a16:creationId xmlns:a16="http://schemas.microsoft.com/office/drawing/2014/main" id="{1FD3B914-ACEA-A5E5-8911-46998A08CF6B}"/>
                </a:ext>
              </a:extLst>
            </p:cNvPr>
            <p:cNvSpPr/>
            <p:nvPr/>
          </p:nvSpPr>
          <p:spPr>
            <a:xfrm>
              <a:off x="3028798" y="3605840"/>
              <a:ext cx="48724" cy="27154"/>
            </a:xfrm>
            <a:custGeom>
              <a:avLst/>
              <a:gdLst/>
              <a:ahLst/>
              <a:cxnLst/>
              <a:rect l="l" t="t" r="r" b="b"/>
              <a:pathLst>
                <a:path w="1518" h="846" extrusionOk="0">
                  <a:moveTo>
                    <a:pt x="765" y="0"/>
                  </a:moveTo>
                  <a:cubicBezTo>
                    <a:pt x="701" y="0"/>
                    <a:pt x="634" y="16"/>
                    <a:pt x="581" y="47"/>
                  </a:cubicBezTo>
                  <a:lnTo>
                    <a:pt x="107" y="320"/>
                  </a:lnTo>
                  <a:cubicBezTo>
                    <a:pt x="11" y="377"/>
                    <a:pt x="1" y="462"/>
                    <a:pt x="84" y="509"/>
                  </a:cubicBezTo>
                  <a:lnTo>
                    <a:pt x="609" y="813"/>
                  </a:lnTo>
                  <a:cubicBezTo>
                    <a:pt x="647" y="835"/>
                    <a:pt x="698" y="845"/>
                    <a:pt x="751" y="845"/>
                  </a:cubicBezTo>
                  <a:cubicBezTo>
                    <a:pt x="816" y="845"/>
                    <a:pt x="884" y="830"/>
                    <a:pt x="937" y="799"/>
                  </a:cubicBezTo>
                  <a:lnTo>
                    <a:pt x="1410" y="526"/>
                  </a:lnTo>
                  <a:cubicBezTo>
                    <a:pt x="1508" y="470"/>
                    <a:pt x="1518" y="385"/>
                    <a:pt x="1434" y="336"/>
                  </a:cubicBezTo>
                  <a:lnTo>
                    <a:pt x="908" y="34"/>
                  </a:lnTo>
                  <a:cubicBezTo>
                    <a:pt x="870" y="11"/>
                    <a:pt x="819" y="0"/>
                    <a:pt x="765"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3583;p60">
              <a:extLst>
                <a:ext uri="{FF2B5EF4-FFF2-40B4-BE49-F238E27FC236}">
                  <a16:creationId xmlns:a16="http://schemas.microsoft.com/office/drawing/2014/main" id="{EC164990-42F7-6DAB-2177-B6E80C19C0B6}"/>
                </a:ext>
              </a:extLst>
            </p:cNvPr>
            <p:cNvSpPr/>
            <p:nvPr/>
          </p:nvSpPr>
          <p:spPr>
            <a:xfrm>
              <a:off x="2994615" y="3586133"/>
              <a:ext cx="48724" cy="27154"/>
            </a:xfrm>
            <a:custGeom>
              <a:avLst/>
              <a:gdLst/>
              <a:ahLst/>
              <a:cxnLst/>
              <a:rect l="l" t="t" r="r" b="b"/>
              <a:pathLst>
                <a:path w="1518" h="846" extrusionOk="0">
                  <a:moveTo>
                    <a:pt x="767" y="0"/>
                  </a:moveTo>
                  <a:cubicBezTo>
                    <a:pt x="703" y="0"/>
                    <a:pt x="634" y="16"/>
                    <a:pt x="582" y="47"/>
                  </a:cubicBezTo>
                  <a:lnTo>
                    <a:pt x="109" y="319"/>
                  </a:lnTo>
                  <a:cubicBezTo>
                    <a:pt x="11" y="375"/>
                    <a:pt x="1" y="460"/>
                    <a:pt x="84" y="509"/>
                  </a:cubicBezTo>
                  <a:lnTo>
                    <a:pt x="610" y="812"/>
                  </a:lnTo>
                  <a:cubicBezTo>
                    <a:pt x="648" y="834"/>
                    <a:pt x="700" y="845"/>
                    <a:pt x="753" y="845"/>
                  </a:cubicBezTo>
                  <a:cubicBezTo>
                    <a:pt x="817" y="845"/>
                    <a:pt x="885" y="830"/>
                    <a:pt x="937" y="799"/>
                  </a:cubicBezTo>
                  <a:lnTo>
                    <a:pt x="1411" y="525"/>
                  </a:lnTo>
                  <a:cubicBezTo>
                    <a:pt x="1508" y="469"/>
                    <a:pt x="1518" y="386"/>
                    <a:pt x="1434" y="337"/>
                  </a:cubicBezTo>
                  <a:lnTo>
                    <a:pt x="909" y="33"/>
                  </a:lnTo>
                  <a:cubicBezTo>
                    <a:pt x="871" y="11"/>
                    <a:pt x="820" y="0"/>
                    <a:pt x="767"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3584;p60">
              <a:extLst>
                <a:ext uri="{FF2B5EF4-FFF2-40B4-BE49-F238E27FC236}">
                  <a16:creationId xmlns:a16="http://schemas.microsoft.com/office/drawing/2014/main" id="{D554E1B0-3F2E-156C-3886-DFA75B4BFBE0}"/>
                </a:ext>
              </a:extLst>
            </p:cNvPr>
            <p:cNvSpPr/>
            <p:nvPr/>
          </p:nvSpPr>
          <p:spPr>
            <a:xfrm>
              <a:off x="2960464" y="3566393"/>
              <a:ext cx="48756" cy="27154"/>
            </a:xfrm>
            <a:custGeom>
              <a:avLst/>
              <a:gdLst/>
              <a:ahLst/>
              <a:cxnLst/>
              <a:rect l="l" t="t" r="r" b="b"/>
              <a:pathLst>
                <a:path w="1519" h="846" extrusionOk="0">
                  <a:moveTo>
                    <a:pt x="766" y="0"/>
                  </a:moveTo>
                  <a:cubicBezTo>
                    <a:pt x="702" y="0"/>
                    <a:pt x="634" y="16"/>
                    <a:pt x="581" y="47"/>
                  </a:cubicBezTo>
                  <a:lnTo>
                    <a:pt x="108" y="320"/>
                  </a:lnTo>
                  <a:cubicBezTo>
                    <a:pt x="12" y="375"/>
                    <a:pt x="0" y="460"/>
                    <a:pt x="85" y="509"/>
                  </a:cubicBezTo>
                  <a:lnTo>
                    <a:pt x="610" y="813"/>
                  </a:lnTo>
                  <a:cubicBezTo>
                    <a:pt x="648" y="835"/>
                    <a:pt x="699" y="845"/>
                    <a:pt x="752" y="845"/>
                  </a:cubicBezTo>
                  <a:cubicBezTo>
                    <a:pt x="816" y="845"/>
                    <a:pt x="884" y="830"/>
                    <a:pt x="938" y="799"/>
                  </a:cubicBezTo>
                  <a:lnTo>
                    <a:pt x="1411" y="526"/>
                  </a:lnTo>
                  <a:cubicBezTo>
                    <a:pt x="1507" y="470"/>
                    <a:pt x="1519" y="385"/>
                    <a:pt x="1434" y="336"/>
                  </a:cubicBezTo>
                  <a:lnTo>
                    <a:pt x="909" y="34"/>
                  </a:lnTo>
                  <a:cubicBezTo>
                    <a:pt x="871" y="11"/>
                    <a:pt x="819" y="0"/>
                    <a:pt x="766"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3585;p60">
              <a:extLst>
                <a:ext uri="{FF2B5EF4-FFF2-40B4-BE49-F238E27FC236}">
                  <a16:creationId xmlns:a16="http://schemas.microsoft.com/office/drawing/2014/main" id="{200C978F-DA80-0906-2B92-7BF2E06580E9}"/>
                </a:ext>
              </a:extLst>
            </p:cNvPr>
            <p:cNvSpPr/>
            <p:nvPr/>
          </p:nvSpPr>
          <p:spPr>
            <a:xfrm>
              <a:off x="2926313" y="3546685"/>
              <a:ext cx="48724" cy="27154"/>
            </a:xfrm>
            <a:custGeom>
              <a:avLst/>
              <a:gdLst/>
              <a:ahLst/>
              <a:cxnLst/>
              <a:rect l="l" t="t" r="r" b="b"/>
              <a:pathLst>
                <a:path w="1518" h="846" extrusionOk="0">
                  <a:moveTo>
                    <a:pt x="767" y="1"/>
                  </a:moveTo>
                  <a:cubicBezTo>
                    <a:pt x="703" y="1"/>
                    <a:pt x="634" y="16"/>
                    <a:pt x="582" y="47"/>
                  </a:cubicBezTo>
                  <a:lnTo>
                    <a:pt x="108" y="319"/>
                  </a:lnTo>
                  <a:cubicBezTo>
                    <a:pt x="11" y="375"/>
                    <a:pt x="1" y="460"/>
                    <a:pt x="84" y="509"/>
                  </a:cubicBezTo>
                  <a:lnTo>
                    <a:pt x="610" y="812"/>
                  </a:lnTo>
                  <a:cubicBezTo>
                    <a:pt x="648" y="834"/>
                    <a:pt x="700" y="845"/>
                    <a:pt x="753" y="845"/>
                  </a:cubicBezTo>
                  <a:cubicBezTo>
                    <a:pt x="817" y="845"/>
                    <a:pt x="885" y="830"/>
                    <a:pt x="937" y="799"/>
                  </a:cubicBezTo>
                  <a:lnTo>
                    <a:pt x="1410" y="525"/>
                  </a:lnTo>
                  <a:cubicBezTo>
                    <a:pt x="1508" y="469"/>
                    <a:pt x="1518" y="386"/>
                    <a:pt x="1434" y="337"/>
                  </a:cubicBezTo>
                  <a:lnTo>
                    <a:pt x="909" y="33"/>
                  </a:lnTo>
                  <a:cubicBezTo>
                    <a:pt x="871" y="11"/>
                    <a:pt x="820" y="1"/>
                    <a:pt x="767"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3586;p60">
              <a:extLst>
                <a:ext uri="{FF2B5EF4-FFF2-40B4-BE49-F238E27FC236}">
                  <a16:creationId xmlns:a16="http://schemas.microsoft.com/office/drawing/2014/main" id="{AE72B7D8-0C2F-91E1-AD9B-0F0C7FE62E2D}"/>
                </a:ext>
              </a:extLst>
            </p:cNvPr>
            <p:cNvSpPr/>
            <p:nvPr/>
          </p:nvSpPr>
          <p:spPr>
            <a:xfrm>
              <a:off x="2892161" y="3526978"/>
              <a:ext cx="48724" cy="27122"/>
            </a:xfrm>
            <a:custGeom>
              <a:avLst/>
              <a:gdLst/>
              <a:ahLst/>
              <a:cxnLst/>
              <a:rect l="l" t="t" r="r" b="b"/>
              <a:pathLst>
                <a:path w="1518" h="845" extrusionOk="0">
                  <a:moveTo>
                    <a:pt x="766" y="0"/>
                  </a:moveTo>
                  <a:cubicBezTo>
                    <a:pt x="702" y="0"/>
                    <a:pt x="634" y="16"/>
                    <a:pt x="581" y="46"/>
                  </a:cubicBezTo>
                  <a:lnTo>
                    <a:pt x="108" y="320"/>
                  </a:lnTo>
                  <a:cubicBezTo>
                    <a:pt x="10" y="376"/>
                    <a:pt x="0" y="459"/>
                    <a:pt x="84" y="508"/>
                  </a:cubicBezTo>
                  <a:lnTo>
                    <a:pt x="610" y="812"/>
                  </a:lnTo>
                  <a:cubicBezTo>
                    <a:pt x="647" y="834"/>
                    <a:pt x="698" y="844"/>
                    <a:pt x="751" y="844"/>
                  </a:cubicBezTo>
                  <a:cubicBezTo>
                    <a:pt x="816" y="844"/>
                    <a:pt x="884" y="829"/>
                    <a:pt x="937" y="798"/>
                  </a:cubicBezTo>
                  <a:lnTo>
                    <a:pt x="1409" y="526"/>
                  </a:lnTo>
                  <a:cubicBezTo>
                    <a:pt x="1507" y="469"/>
                    <a:pt x="1517" y="384"/>
                    <a:pt x="1434" y="335"/>
                  </a:cubicBezTo>
                  <a:lnTo>
                    <a:pt x="908" y="33"/>
                  </a:lnTo>
                  <a:cubicBezTo>
                    <a:pt x="870" y="11"/>
                    <a:pt x="819" y="0"/>
                    <a:pt x="766"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3587;p60">
              <a:extLst>
                <a:ext uri="{FF2B5EF4-FFF2-40B4-BE49-F238E27FC236}">
                  <a16:creationId xmlns:a16="http://schemas.microsoft.com/office/drawing/2014/main" id="{A5CBFF92-DFB1-154A-6A6C-7E34233B13EB}"/>
                </a:ext>
              </a:extLst>
            </p:cNvPr>
            <p:cNvSpPr/>
            <p:nvPr/>
          </p:nvSpPr>
          <p:spPr>
            <a:xfrm>
              <a:off x="2857978" y="3507238"/>
              <a:ext cx="48724" cy="27154"/>
            </a:xfrm>
            <a:custGeom>
              <a:avLst/>
              <a:gdLst/>
              <a:ahLst/>
              <a:cxnLst/>
              <a:rect l="l" t="t" r="r" b="b"/>
              <a:pathLst>
                <a:path w="1518" h="846" extrusionOk="0">
                  <a:moveTo>
                    <a:pt x="767" y="1"/>
                  </a:moveTo>
                  <a:cubicBezTo>
                    <a:pt x="702" y="1"/>
                    <a:pt x="634" y="16"/>
                    <a:pt x="581" y="47"/>
                  </a:cubicBezTo>
                  <a:lnTo>
                    <a:pt x="109" y="319"/>
                  </a:lnTo>
                  <a:cubicBezTo>
                    <a:pt x="11" y="376"/>
                    <a:pt x="0" y="461"/>
                    <a:pt x="84" y="510"/>
                  </a:cubicBezTo>
                  <a:lnTo>
                    <a:pt x="610" y="812"/>
                  </a:lnTo>
                  <a:cubicBezTo>
                    <a:pt x="648" y="834"/>
                    <a:pt x="699" y="845"/>
                    <a:pt x="753" y="845"/>
                  </a:cubicBezTo>
                  <a:cubicBezTo>
                    <a:pt x="817" y="845"/>
                    <a:pt x="884" y="830"/>
                    <a:pt x="937" y="799"/>
                  </a:cubicBezTo>
                  <a:lnTo>
                    <a:pt x="1411" y="525"/>
                  </a:lnTo>
                  <a:cubicBezTo>
                    <a:pt x="1508" y="469"/>
                    <a:pt x="1518" y="386"/>
                    <a:pt x="1434" y="337"/>
                  </a:cubicBezTo>
                  <a:lnTo>
                    <a:pt x="908" y="33"/>
                  </a:lnTo>
                  <a:cubicBezTo>
                    <a:pt x="870" y="11"/>
                    <a:pt x="820" y="1"/>
                    <a:pt x="767"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3588;p60">
              <a:extLst>
                <a:ext uri="{FF2B5EF4-FFF2-40B4-BE49-F238E27FC236}">
                  <a16:creationId xmlns:a16="http://schemas.microsoft.com/office/drawing/2014/main" id="{DA75A8C3-6D20-DFE2-5848-0CD4D70F3106}"/>
                </a:ext>
              </a:extLst>
            </p:cNvPr>
            <p:cNvSpPr/>
            <p:nvPr/>
          </p:nvSpPr>
          <p:spPr>
            <a:xfrm>
              <a:off x="2823795" y="3487498"/>
              <a:ext cx="48788" cy="27154"/>
            </a:xfrm>
            <a:custGeom>
              <a:avLst/>
              <a:gdLst/>
              <a:ahLst/>
              <a:cxnLst/>
              <a:rect l="l" t="t" r="r" b="b"/>
              <a:pathLst>
                <a:path w="1520" h="846" extrusionOk="0">
                  <a:moveTo>
                    <a:pt x="766" y="1"/>
                  </a:moveTo>
                  <a:cubicBezTo>
                    <a:pt x="702" y="1"/>
                    <a:pt x="635" y="16"/>
                    <a:pt x="581" y="47"/>
                  </a:cubicBezTo>
                  <a:lnTo>
                    <a:pt x="109" y="321"/>
                  </a:lnTo>
                  <a:cubicBezTo>
                    <a:pt x="12" y="377"/>
                    <a:pt x="1" y="460"/>
                    <a:pt x="86" y="509"/>
                  </a:cubicBezTo>
                  <a:lnTo>
                    <a:pt x="610" y="813"/>
                  </a:lnTo>
                  <a:cubicBezTo>
                    <a:pt x="649" y="835"/>
                    <a:pt x="699" y="845"/>
                    <a:pt x="752" y="845"/>
                  </a:cubicBezTo>
                  <a:cubicBezTo>
                    <a:pt x="817" y="845"/>
                    <a:pt x="885" y="830"/>
                    <a:pt x="939" y="799"/>
                  </a:cubicBezTo>
                  <a:lnTo>
                    <a:pt x="1411" y="527"/>
                  </a:lnTo>
                  <a:cubicBezTo>
                    <a:pt x="1508" y="470"/>
                    <a:pt x="1519" y="385"/>
                    <a:pt x="1434" y="336"/>
                  </a:cubicBezTo>
                  <a:lnTo>
                    <a:pt x="910" y="34"/>
                  </a:lnTo>
                  <a:cubicBezTo>
                    <a:pt x="871" y="12"/>
                    <a:pt x="820" y="1"/>
                    <a:pt x="766"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3589;p60">
              <a:extLst>
                <a:ext uri="{FF2B5EF4-FFF2-40B4-BE49-F238E27FC236}">
                  <a16:creationId xmlns:a16="http://schemas.microsoft.com/office/drawing/2014/main" id="{7C275DD3-2DF4-2120-4748-79F7A8541B63}"/>
                </a:ext>
              </a:extLst>
            </p:cNvPr>
            <p:cNvSpPr/>
            <p:nvPr/>
          </p:nvSpPr>
          <p:spPr>
            <a:xfrm>
              <a:off x="2789675" y="3467791"/>
              <a:ext cx="48724" cy="27154"/>
            </a:xfrm>
            <a:custGeom>
              <a:avLst/>
              <a:gdLst/>
              <a:ahLst/>
              <a:cxnLst/>
              <a:rect l="l" t="t" r="r" b="b"/>
              <a:pathLst>
                <a:path w="1518" h="846" extrusionOk="0">
                  <a:moveTo>
                    <a:pt x="767" y="1"/>
                  </a:moveTo>
                  <a:cubicBezTo>
                    <a:pt x="702" y="1"/>
                    <a:pt x="634" y="16"/>
                    <a:pt x="581" y="47"/>
                  </a:cubicBezTo>
                  <a:lnTo>
                    <a:pt x="107" y="319"/>
                  </a:lnTo>
                  <a:cubicBezTo>
                    <a:pt x="11" y="376"/>
                    <a:pt x="1" y="461"/>
                    <a:pt x="84" y="510"/>
                  </a:cubicBezTo>
                  <a:lnTo>
                    <a:pt x="610" y="812"/>
                  </a:lnTo>
                  <a:cubicBezTo>
                    <a:pt x="648" y="834"/>
                    <a:pt x="699" y="845"/>
                    <a:pt x="753" y="845"/>
                  </a:cubicBezTo>
                  <a:cubicBezTo>
                    <a:pt x="817" y="845"/>
                    <a:pt x="884" y="830"/>
                    <a:pt x="937" y="799"/>
                  </a:cubicBezTo>
                  <a:lnTo>
                    <a:pt x="1410" y="525"/>
                  </a:lnTo>
                  <a:cubicBezTo>
                    <a:pt x="1508" y="469"/>
                    <a:pt x="1518" y="386"/>
                    <a:pt x="1434" y="337"/>
                  </a:cubicBezTo>
                  <a:lnTo>
                    <a:pt x="908" y="33"/>
                  </a:lnTo>
                  <a:cubicBezTo>
                    <a:pt x="870" y="11"/>
                    <a:pt x="820" y="1"/>
                    <a:pt x="767"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3590;p60">
              <a:extLst>
                <a:ext uri="{FF2B5EF4-FFF2-40B4-BE49-F238E27FC236}">
                  <a16:creationId xmlns:a16="http://schemas.microsoft.com/office/drawing/2014/main" id="{5FFAB9DA-0C80-94FC-B4B8-5D5DC3FAADC0}"/>
                </a:ext>
              </a:extLst>
            </p:cNvPr>
            <p:cNvSpPr/>
            <p:nvPr/>
          </p:nvSpPr>
          <p:spPr>
            <a:xfrm>
              <a:off x="2755492" y="3448051"/>
              <a:ext cx="48724" cy="27154"/>
            </a:xfrm>
            <a:custGeom>
              <a:avLst/>
              <a:gdLst/>
              <a:ahLst/>
              <a:cxnLst/>
              <a:rect l="l" t="t" r="r" b="b"/>
              <a:pathLst>
                <a:path w="1518" h="846" extrusionOk="0">
                  <a:moveTo>
                    <a:pt x="766" y="1"/>
                  </a:moveTo>
                  <a:cubicBezTo>
                    <a:pt x="701" y="1"/>
                    <a:pt x="634" y="16"/>
                    <a:pt x="581" y="47"/>
                  </a:cubicBezTo>
                  <a:lnTo>
                    <a:pt x="109" y="321"/>
                  </a:lnTo>
                  <a:cubicBezTo>
                    <a:pt x="11" y="377"/>
                    <a:pt x="1" y="460"/>
                    <a:pt x="84" y="509"/>
                  </a:cubicBezTo>
                  <a:lnTo>
                    <a:pt x="610" y="813"/>
                  </a:lnTo>
                  <a:cubicBezTo>
                    <a:pt x="648" y="835"/>
                    <a:pt x="699" y="845"/>
                    <a:pt x="752" y="845"/>
                  </a:cubicBezTo>
                  <a:cubicBezTo>
                    <a:pt x="816" y="845"/>
                    <a:pt x="884" y="830"/>
                    <a:pt x="937" y="799"/>
                  </a:cubicBezTo>
                  <a:lnTo>
                    <a:pt x="1411" y="527"/>
                  </a:lnTo>
                  <a:cubicBezTo>
                    <a:pt x="1508" y="470"/>
                    <a:pt x="1518" y="385"/>
                    <a:pt x="1434" y="336"/>
                  </a:cubicBezTo>
                  <a:lnTo>
                    <a:pt x="908" y="34"/>
                  </a:lnTo>
                  <a:cubicBezTo>
                    <a:pt x="870" y="12"/>
                    <a:pt x="819" y="1"/>
                    <a:pt x="766"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3591;p60">
              <a:extLst>
                <a:ext uri="{FF2B5EF4-FFF2-40B4-BE49-F238E27FC236}">
                  <a16:creationId xmlns:a16="http://schemas.microsoft.com/office/drawing/2014/main" id="{F3FA15B7-A4CB-7866-6CCA-0769D2FFB51A}"/>
                </a:ext>
              </a:extLst>
            </p:cNvPr>
            <p:cNvSpPr/>
            <p:nvPr/>
          </p:nvSpPr>
          <p:spPr>
            <a:xfrm>
              <a:off x="3121719" y="3619353"/>
              <a:ext cx="58899" cy="32996"/>
            </a:xfrm>
            <a:custGeom>
              <a:avLst/>
              <a:gdLst/>
              <a:ahLst/>
              <a:cxnLst/>
              <a:rect l="l" t="t" r="r" b="b"/>
              <a:pathLst>
                <a:path w="1835" h="1028" extrusionOk="0">
                  <a:moveTo>
                    <a:pt x="766" y="1"/>
                  </a:moveTo>
                  <a:cubicBezTo>
                    <a:pt x="702" y="1"/>
                    <a:pt x="634" y="16"/>
                    <a:pt x="581" y="46"/>
                  </a:cubicBezTo>
                  <a:lnTo>
                    <a:pt x="107" y="320"/>
                  </a:lnTo>
                  <a:cubicBezTo>
                    <a:pt x="10" y="376"/>
                    <a:pt x="0" y="460"/>
                    <a:pt x="84" y="509"/>
                  </a:cubicBezTo>
                  <a:lnTo>
                    <a:pt x="926" y="996"/>
                  </a:lnTo>
                  <a:cubicBezTo>
                    <a:pt x="964" y="1017"/>
                    <a:pt x="1015" y="1028"/>
                    <a:pt x="1068" y="1028"/>
                  </a:cubicBezTo>
                  <a:cubicBezTo>
                    <a:pt x="1132" y="1028"/>
                    <a:pt x="1201" y="1012"/>
                    <a:pt x="1253" y="981"/>
                  </a:cubicBezTo>
                  <a:lnTo>
                    <a:pt x="1726" y="709"/>
                  </a:lnTo>
                  <a:cubicBezTo>
                    <a:pt x="1824" y="653"/>
                    <a:pt x="1834" y="568"/>
                    <a:pt x="1751" y="519"/>
                  </a:cubicBezTo>
                  <a:lnTo>
                    <a:pt x="908" y="33"/>
                  </a:lnTo>
                  <a:cubicBezTo>
                    <a:pt x="870" y="11"/>
                    <a:pt x="819"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3592;p60">
              <a:extLst>
                <a:ext uri="{FF2B5EF4-FFF2-40B4-BE49-F238E27FC236}">
                  <a16:creationId xmlns:a16="http://schemas.microsoft.com/office/drawing/2014/main" id="{2FFEBD77-26D8-ECB8-86AF-8F551EA39C33}"/>
                </a:ext>
              </a:extLst>
            </p:cNvPr>
            <p:cNvSpPr/>
            <p:nvPr/>
          </p:nvSpPr>
          <p:spPr>
            <a:xfrm>
              <a:off x="3090489" y="3601315"/>
              <a:ext cx="48724" cy="27154"/>
            </a:xfrm>
            <a:custGeom>
              <a:avLst/>
              <a:gdLst/>
              <a:ahLst/>
              <a:cxnLst/>
              <a:rect l="l" t="t" r="r" b="b"/>
              <a:pathLst>
                <a:path w="1518" h="846" extrusionOk="0">
                  <a:moveTo>
                    <a:pt x="767" y="1"/>
                  </a:moveTo>
                  <a:cubicBezTo>
                    <a:pt x="702" y="1"/>
                    <a:pt x="634" y="16"/>
                    <a:pt x="581" y="46"/>
                  </a:cubicBezTo>
                  <a:lnTo>
                    <a:pt x="107" y="320"/>
                  </a:lnTo>
                  <a:cubicBezTo>
                    <a:pt x="11" y="376"/>
                    <a:pt x="1" y="461"/>
                    <a:pt x="84" y="509"/>
                  </a:cubicBezTo>
                  <a:lnTo>
                    <a:pt x="610" y="813"/>
                  </a:lnTo>
                  <a:cubicBezTo>
                    <a:pt x="647" y="835"/>
                    <a:pt x="698" y="846"/>
                    <a:pt x="751" y="846"/>
                  </a:cubicBezTo>
                  <a:cubicBezTo>
                    <a:pt x="815" y="846"/>
                    <a:pt x="884" y="830"/>
                    <a:pt x="937" y="799"/>
                  </a:cubicBezTo>
                  <a:lnTo>
                    <a:pt x="1410" y="526"/>
                  </a:lnTo>
                  <a:cubicBezTo>
                    <a:pt x="1508" y="470"/>
                    <a:pt x="1518" y="385"/>
                    <a:pt x="1434" y="338"/>
                  </a:cubicBezTo>
                  <a:lnTo>
                    <a:pt x="908" y="34"/>
                  </a:lnTo>
                  <a:cubicBezTo>
                    <a:pt x="870" y="11"/>
                    <a:pt x="820"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3593;p60">
              <a:extLst>
                <a:ext uri="{FF2B5EF4-FFF2-40B4-BE49-F238E27FC236}">
                  <a16:creationId xmlns:a16="http://schemas.microsoft.com/office/drawing/2014/main" id="{A1987E8A-8B23-BCAE-9012-12138C02D820}"/>
                </a:ext>
              </a:extLst>
            </p:cNvPr>
            <p:cNvSpPr/>
            <p:nvPr/>
          </p:nvSpPr>
          <p:spPr>
            <a:xfrm>
              <a:off x="3060286" y="3583886"/>
              <a:ext cx="48724" cy="27122"/>
            </a:xfrm>
            <a:custGeom>
              <a:avLst/>
              <a:gdLst/>
              <a:ahLst/>
              <a:cxnLst/>
              <a:rect l="l" t="t" r="r" b="b"/>
              <a:pathLst>
                <a:path w="1518" h="845" extrusionOk="0">
                  <a:moveTo>
                    <a:pt x="767" y="1"/>
                  </a:moveTo>
                  <a:cubicBezTo>
                    <a:pt x="702" y="1"/>
                    <a:pt x="634" y="16"/>
                    <a:pt x="580" y="46"/>
                  </a:cubicBezTo>
                  <a:lnTo>
                    <a:pt x="107" y="320"/>
                  </a:lnTo>
                  <a:cubicBezTo>
                    <a:pt x="11" y="376"/>
                    <a:pt x="1" y="460"/>
                    <a:pt x="84" y="509"/>
                  </a:cubicBezTo>
                  <a:lnTo>
                    <a:pt x="609" y="813"/>
                  </a:lnTo>
                  <a:cubicBezTo>
                    <a:pt x="647" y="834"/>
                    <a:pt x="698" y="845"/>
                    <a:pt x="751" y="845"/>
                  </a:cubicBezTo>
                  <a:cubicBezTo>
                    <a:pt x="815" y="845"/>
                    <a:pt x="883" y="829"/>
                    <a:pt x="937" y="798"/>
                  </a:cubicBezTo>
                  <a:lnTo>
                    <a:pt x="1410" y="526"/>
                  </a:lnTo>
                  <a:cubicBezTo>
                    <a:pt x="1506" y="470"/>
                    <a:pt x="1518" y="385"/>
                    <a:pt x="1433" y="337"/>
                  </a:cubicBezTo>
                  <a:lnTo>
                    <a:pt x="908" y="33"/>
                  </a:lnTo>
                  <a:cubicBezTo>
                    <a:pt x="871" y="11"/>
                    <a:pt x="820"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3594;p60">
              <a:extLst>
                <a:ext uri="{FF2B5EF4-FFF2-40B4-BE49-F238E27FC236}">
                  <a16:creationId xmlns:a16="http://schemas.microsoft.com/office/drawing/2014/main" id="{5164F557-464D-A419-4F28-0BBF33BE4933}"/>
                </a:ext>
              </a:extLst>
            </p:cNvPr>
            <p:cNvSpPr/>
            <p:nvPr/>
          </p:nvSpPr>
          <p:spPr>
            <a:xfrm>
              <a:off x="3030050" y="3566457"/>
              <a:ext cx="48788" cy="27154"/>
            </a:xfrm>
            <a:custGeom>
              <a:avLst/>
              <a:gdLst/>
              <a:ahLst/>
              <a:cxnLst/>
              <a:rect l="l" t="t" r="r" b="b"/>
              <a:pathLst>
                <a:path w="1520" h="846" extrusionOk="0">
                  <a:moveTo>
                    <a:pt x="768" y="0"/>
                  </a:moveTo>
                  <a:cubicBezTo>
                    <a:pt x="703" y="0"/>
                    <a:pt x="635" y="16"/>
                    <a:pt x="581" y="46"/>
                  </a:cubicBezTo>
                  <a:lnTo>
                    <a:pt x="109" y="320"/>
                  </a:lnTo>
                  <a:cubicBezTo>
                    <a:pt x="12" y="376"/>
                    <a:pt x="0" y="461"/>
                    <a:pt x="85" y="509"/>
                  </a:cubicBezTo>
                  <a:lnTo>
                    <a:pt x="610" y="813"/>
                  </a:lnTo>
                  <a:cubicBezTo>
                    <a:pt x="648" y="835"/>
                    <a:pt x="698" y="845"/>
                    <a:pt x="751" y="845"/>
                  </a:cubicBezTo>
                  <a:cubicBezTo>
                    <a:pt x="816" y="845"/>
                    <a:pt x="884" y="829"/>
                    <a:pt x="938" y="798"/>
                  </a:cubicBezTo>
                  <a:lnTo>
                    <a:pt x="1411" y="526"/>
                  </a:lnTo>
                  <a:cubicBezTo>
                    <a:pt x="1508" y="470"/>
                    <a:pt x="1519" y="385"/>
                    <a:pt x="1434" y="337"/>
                  </a:cubicBezTo>
                  <a:lnTo>
                    <a:pt x="910" y="33"/>
                  </a:lnTo>
                  <a:cubicBezTo>
                    <a:pt x="872" y="11"/>
                    <a:pt x="821" y="0"/>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3595;p60">
              <a:extLst>
                <a:ext uri="{FF2B5EF4-FFF2-40B4-BE49-F238E27FC236}">
                  <a16:creationId xmlns:a16="http://schemas.microsoft.com/office/drawing/2014/main" id="{93FADFD9-5113-9B4C-DD51-22D98CF18D4B}"/>
                </a:ext>
              </a:extLst>
            </p:cNvPr>
            <p:cNvSpPr/>
            <p:nvPr/>
          </p:nvSpPr>
          <p:spPr>
            <a:xfrm>
              <a:off x="2999911" y="3549029"/>
              <a:ext cx="48724" cy="27122"/>
            </a:xfrm>
            <a:custGeom>
              <a:avLst/>
              <a:gdLst/>
              <a:ahLst/>
              <a:cxnLst/>
              <a:rect l="l" t="t" r="r" b="b"/>
              <a:pathLst>
                <a:path w="1518" h="845" extrusionOk="0">
                  <a:moveTo>
                    <a:pt x="766" y="0"/>
                  </a:moveTo>
                  <a:cubicBezTo>
                    <a:pt x="701" y="0"/>
                    <a:pt x="633" y="16"/>
                    <a:pt x="579" y="46"/>
                  </a:cubicBezTo>
                  <a:lnTo>
                    <a:pt x="107" y="320"/>
                  </a:lnTo>
                  <a:cubicBezTo>
                    <a:pt x="10" y="375"/>
                    <a:pt x="0" y="460"/>
                    <a:pt x="84" y="508"/>
                  </a:cubicBezTo>
                  <a:lnTo>
                    <a:pt x="608" y="812"/>
                  </a:lnTo>
                  <a:cubicBezTo>
                    <a:pt x="646" y="834"/>
                    <a:pt x="697" y="845"/>
                    <a:pt x="750" y="845"/>
                  </a:cubicBezTo>
                  <a:cubicBezTo>
                    <a:pt x="815" y="845"/>
                    <a:pt x="883" y="829"/>
                    <a:pt x="937" y="798"/>
                  </a:cubicBezTo>
                  <a:lnTo>
                    <a:pt x="1409" y="526"/>
                  </a:lnTo>
                  <a:cubicBezTo>
                    <a:pt x="1506" y="470"/>
                    <a:pt x="1517" y="385"/>
                    <a:pt x="1432" y="336"/>
                  </a:cubicBezTo>
                  <a:lnTo>
                    <a:pt x="908" y="33"/>
                  </a:lnTo>
                  <a:cubicBezTo>
                    <a:pt x="870" y="11"/>
                    <a:pt x="819" y="0"/>
                    <a:pt x="766"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3596;p60">
              <a:extLst>
                <a:ext uri="{FF2B5EF4-FFF2-40B4-BE49-F238E27FC236}">
                  <a16:creationId xmlns:a16="http://schemas.microsoft.com/office/drawing/2014/main" id="{50E5B70E-2803-C7CB-B06B-D0E76DE229C4}"/>
                </a:ext>
              </a:extLst>
            </p:cNvPr>
            <p:cNvSpPr/>
            <p:nvPr/>
          </p:nvSpPr>
          <p:spPr>
            <a:xfrm>
              <a:off x="2969644" y="3531568"/>
              <a:ext cx="48788" cy="27154"/>
            </a:xfrm>
            <a:custGeom>
              <a:avLst/>
              <a:gdLst/>
              <a:ahLst/>
              <a:cxnLst/>
              <a:rect l="l" t="t" r="r" b="b"/>
              <a:pathLst>
                <a:path w="1520" h="846" extrusionOk="0">
                  <a:moveTo>
                    <a:pt x="766" y="1"/>
                  </a:moveTo>
                  <a:cubicBezTo>
                    <a:pt x="702" y="1"/>
                    <a:pt x="635" y="16"/>
                    <a:pt x="582" y="47"/>
                  </a:cubicBezTo>
                  <a:lnTo>
                    <a:pt x="109" y="321"/>
                  </a:lnTo>
                  <a:cubicBezTo>
                    <a:pt x="12" y="377"/>
                    <a:pt x="1" y="462"/>
                    <a:pt x="86" y="509"/>
                  </a:cubicBezTo>
                  <a:lnTo>
                    <a:pt x="610" y="813"/>
                  </a:lnTo>
                  <a:cubicBezTo>
                    <a:pt x="649" y="835"/>
                    <a:pt x="699" y="845"/>
                    <a:pt x="752" y="845"/>
                  </a:cubicBezTo>
                  <a:cubicBezTo>
                    <a:pt x="817" y="845"/>
                    <a:pt x="885" y="830"/>
                    <a:pt x="939" y="799"/>
                  </a:cubicBezTo>
                  <a:lnTo>
                    <a:pt x="1411" y="527"/>
                  </a:lnTo>
                  <a:cubicBezTo>
                    <a:pt x="1508" y="470"/>
                    <a:pt x="1519" y="385"/>
                    <a:pt x="1434" y="336"/>
                  </a:cubicBezTo>
                  <a:lnTo>
                    <a:pt x="910" y="34"/>
                  </a:lnTo>
                  <a:cubicBezTo>
                    <a:pt x="871" y="12"/>
                    <a:pt x="820" y="1"/>
                    <a:pt x="766"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3597;p60">
              <a:extLst>
                <a:ext uri="{FF2B5EF4-FFF2-40B4-BE49-F238E27FC236}">
                  <a16:creationId xmlns:a16="http://schemas.microsoft.com/office/drawing/2014/main" id="{452BA3C6-DAC2-70C2-396B-AC0AE2D9E22A}"/>
                </a:ext>
              </a:extLst>
            </p:cNvPr>
            <p:cNvSpPr/>
            <p:nvPr/>
          </p:nvSpPr>
          <p:spPr>
            <a:xfrm>
              <a:off x="2939472" y="3514139"/>
              <a:ext cx="48724" cy="27154"/>
            </a:xfrm>
            <a:custGeom>
              <a:avLst/>
              <a:gdLst/>
              <a:ahLst/>
              <a:cxnLst/>
              <a:rect l="l" t="t" r="r" b="b"/>
              <a:pathLst>
                <a:path w="1518" h="846" extrusionOk="0">
                  <a:moveTo>
                    <a:pt x="765" y="0"/>
                  </a:moveTo>
                  <a:cubicBezTo>
                    <a:pt x="701" y="0"/>
                    <a:pt x="633" y="16"/>
                    <a:pt x="581" y="47"/>
                  </a:cubicBezTo>
                  <a:lnTo>
                    <a:pt x="108" y="320"/>
                  </a:lnTo>
                  <a:cubicBezTo>
                    <a:pt x="12" y="377"/>
                    <a:pt x="0" y="460"/>
                    <a:pt x="85" y="509"/>
                  </a:cubicBezTo>
                  <a:lnTo>
                    <a:pt x="610" y="813"/>
                  </a:lnTo>
                  <a:cubicBezTo>
                    <a:pt x="647" y="835"/>
                    <a:pt x="698" y="845"/>
                    <a:pt x="751" y="845"/>
                  </a:cubicBezTo>
                  <a:cubicBezTo>
                    <a:pt x="816" y="845"/>
                    <a:pt x="884" y="830"/>
                    <a:pt x="938" y="799"/>
                  </a:cubicBezTo>
                  <a:lnTo>
                    <a:pt x="1411" y="526"/>
                  </a:lnTo>
                  <a:cubicBezTo>
                    <a:pt x="1507" y="470"/>
                    <a:pt x="1517" y="385"/>
                    <a:pt x="1434" y="336"/>
                  </a:cubicBezTo>
                  <a:lnTo>
                    <a:pt x="909" y="34"/>
                  </a:lnTo>
                  <a:cubicBezTo>
                    <a:pt x="870" y="11"/>
                    <a:pt x="819" y="0"/>
                    <a:pt x="765"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3598;p60">
              <a:extLst>
                <a:ext uri="{FF2B5EF4-FFF2-40B4-BE49-F238E27FC236}">
                  <a16:creationId xmlns:a16="http://schemas.microsoft.com/office/drawing/2014/main" id="{9CD0BF1F-C727-A987-4895-166B68DBB3AF}"/>
                </a:ext>
              </a:extLst>
            </p:cNvPr>
            <p:cNvSpPr/>
            <p:nvPr/>
          </p:nvSpPr>
          <p:spPr>
            <a:xfrm>
              <a:off x="2909269" y="3496710"/>
              <a:ext cx="48724" cy="27122"/>
            </a:xfrm>
            <a:custGeom>
              <a:avLst/>
              <a:gdLst/>
              <a:ahLst/>
              <a:cxnLst/>
              <a:rect l="l" t="t" r="r" b="b"/>
              <a:pathLst>
                <a:path w="1518" h="845" extrusionOk="0">
                  <a:moveTo>
                    <a:pt x="765" y="0"/>
                  </a:moveTo>
                  <a:cubicBezTo>
                    <a:pt x="701" y="0"/>
                    <a:pt x="633" y="16"/>
                    <a:pt x="581" y="47"/>
                  </a:cubicBezTo>
                  <a:lnTo>
                    <a:pt x="108" y="320"/>
                  </a:lnTo>
                  <a:cubicBezTo>
                    <a:pt x="12" y="376"/>
                    <a:pt x="0" y="460"/>
                    <a:pt x="85" y="509"/>
                  </a:cubicBezTo>
                  <a:lnTo>
                    <a:pt x="610" y="812"/>
                  </a:lnTo>
                  <a:cubicBezTo>
                    <a:pt x="648" y="834"/>
                    <a:pt x="699" y="845"/>
                    <a:pt x="753" y="845"/>
                  </a:cubicBezTo>
                  <a:cubicBezTo>
                    <a:pt x="817" y="845"/>
                    <a:pt x="885" y="829"/>
                    <a:pt x="938" y="799"/>
                  </a:cubicBezTo>
                  <a:lnTo>
                    <a:pt x="1411" y="526"/>
                  </a:lnTo>
                  <a:cubicBezTo>
                    <a:pt x="1507" y="470"/>
                    <a:pt x="1517" y="385"/>
                    <a:pt x="1434" y="336"/>
                  </a:cubicBezTo>
                  <a:lnTo>
                    <a:pt x="909" y="34"/>
                  </a:lnTo>
                  <a:cubicBezTo>
                    <a:pt x="871" y="11"/>
                    <a:pt x="819" y="0"/>
                    <a:pt x="765"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3599;p60">
              <a:extLst>
                <a:ext uri="{FF2B5EF4-FFF2-40B4-BE49-F238E27FC236}">
                  <a16:creationId xmlns:a16="http://schemas.microsoft.com/office/drawing/2014/main" id="{8E27B9C4-4753-ABD2-FC26-7722F9F71F06}"/>
                </a:ext>
              </a:extLst>
            </p:cNvPr>
            <p:cNvSpPr/>
            <p:nvPr/>
          </p:nvSpPr>
          <p:spPr>
            <a:xfrm>
              <a:off x="2879066" y="3479282"/>
              <a:ext cx="48724" cy="27122"/>
            </a:xfrm>
            <a:custGeom>
              <a:avLst/>
              <a:gdLst/>
              <a:ahLst/>
              <a:cxnLst/>
              <a:rect l="l" t="t" r="r" b="b"/>
              <a:pathLst>
                <a:path w="1518" h="845" extrusionOk="0">
                  <a:moveTo>
                    <a:pt x="765" y="0"/>
                  </a:moveTo>
                  <a:cubicBezTo>
                    <a:pt x="701" y="0"/>
                    <a:pt x="634" y="16"/>
                    <a:pt x="581" y="46"/>
                  </a:cubicBezTo>
                  <a:lnTo>
                    <a:pt x="109" y="320"/>
                  </a:lnTo>
                  <a:cubicBezTo>
                    <a:pt x="12" y="376"/>
                    <a:pt x="0" y="460"/>
                    <a:pt x="85" y="509"/>
                  </a:cubicBezTo>
                  <a:lnTo>
                    <a:pt x="610" y="813"/>
                  </a:lnTo>
                  <a:cubicBezTo>
                    <a:pt x="648" y="834"/>
                    <a:pt x="698" y="845"/>
                    <a:pt x="751" y="845"/>
                  </a:cubicBezTo>
                  <a:cubicBezTo>
                    <a:pt x="816" y="845"/>
                    <a:pt x="885" y="829"/>
                    <a:pt x="938" y="798"/>
                  </a:cubicBezTo>
                  <a:lnTo>
                    <a:pt x="1411" y="526"/>
                  </a:lnTo>
                  <a:cubicBezTo>
                    <a:pt x="1507" y="470"/>
                    <a:pt x="1518" y="385"/>
                    <a:pt x="1434" y="336"/>
                  </a:cubicBezTo>
                  <a:lnTo>
                    <a:pt x="910" y="33"/>
                  </a:lnTo>
                  <a:cubicBezTo>
                    <a:pt x="871" y="11"/>
                    <a:pt x="819" y="0"/>
                    <a:pt x="765"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3600;p60">
              <a:extLst>
                <a:ext uri="{FF2B5EF4-FFF2-40B4-BE49-F238E27FC236}">
                  <a16:creationId xmlns:a16="http://schemas.microsoft.com/office/drawing/2014/main" id="{780E2196-82AF-83C5-B1BD-FCF9C46EE675}"/>
                </a:ext>
              </a:extLst>
            </p:cNvPr>
            <p:cNvSpPr/>
            <p:nvPr/>
          </p:nvSpPr>
          <p:spPr>
            <a:xfrm>
              <a:off x="2848862" y="3461821"/>
              <a:ext cx="48724" cy="27154"/>
            </a:xfrm>
            <a:custGeom>
              <a:avLst/>
              <a:gdLst/>
              <a:ahLst/>
              <a:cxnLst/>
              <a:rect l="l" t="t" r="r" b="b"/>
              <a:pathLst>
                <a:path w="1518" h="846" extrusionOk="0">
                  <a:moveTo>
                    <a:pt x="765" y="1"/>
                  </a:moveTo>
                  <a:cubicBezTo>
                    <a:pt x="701" y="1"/>
                    <a:pt x="634" y="17"/>
                    <a:pt x="581" y="47"/>
                  </a:cubicBezTo>
                  <a:lnTo>
                    <a:pt x="109" y="321"/>
                  </a:lnTo>
                  <a:cubicBezTo>
                    <a:pt x="11" y="376"/>
                    <a:pt x="1" y="461"/>
                    <a:pt x="84" y="510"/>
                  </a:cubicBezTo>
                  <a:lnTo>
                    <a:pt x="610" y="812"/>
                  </a:lnTo>
                  <a:cubicBezTo>
                    <a:pt x="648" y="835"/>
                    <a:pt x="699" y="846"/>
                    <a:pt x="753" y="846"/>
                  </a:cubicBezTo>
                  <a:cubicBezTo>
                    <a:pt x="817" y="846"/>
                    <a:pt x="885" y="830"/>
                    <a:pt x="937" y="799"/>
                  </a:cubicBezTo>
                  <a:lnTo>
                    <a:pt x="1411" y="526"/>
                  </a:lnTo>
                  <a:cubicBezTo>
                    <a:pt x="1508" y="471"/>
                    <a:pt x="1518" y="386"/>
                    <a:pt x="1434" y="337"/>
                  </a:cubicBezTo>
                  <a:lnTo>
                    <a:pt x="908" y="34"/>
                  </a:lnTo>
                  <a:cubicBezTo>
                    <a:pt x="870" y="12"/>
                    <a:pt x="819" y="1"/>
                    <a:pt x="765"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3601;p60">
              <a:extLst>
                <a:ext uri="{FF2B5EF4-FFF2-40B4-BE49-F238E27FC236}">
                  <a16:creationId xmlns:a16="http://schemas.microsoft.com/office/drawing/2014/main" id="{D38BF555-6B3C-0A24-C059-1B9540A9119A}"/>
                </a:ext>
              </a:extLst>
            </p:cNvPr>
            <p:cNvSpPr/>
            <p:nvPr/>
          </p:nvSpPr>
          <p:spPr>
            <a:xfrm>
              <a:off x="2818659" y="3444392"/>
              <a:ext cx="48724" cy="27154"/>
            </a:xfrm>
            <a:custGeom>
              <a:avLst/>
              <a:gdLst/>
              <a:ahLst/>
              <a:cxnLst/>
              <a:rect l="l" t="t" r="r" b="b"/>
              <a:pathLst>
                <a:path w="1518" h="846" extrusionOk="0">
                  <a:moveTo>
                    <a:pt x="766" y="1"/>
                  </a:moveTo>
                  <a:cubicBezTo>
                    <a:pt x="702" y="1"/>
                    <a:pt x="634" y="16"/>
                    <a:pt x="581" y="47"/>
                  </a:cubicBezTo>
                  <a:lnTo>
                    <a:pt x="109" y="321"/>
                  </a:lnTo>
                  <a:cubicBezTo>
                    <a:pt x="11" y="376"/>
                    <a:pt x="1" y="461"/>
                    <a:pt x="84" y="510"/>
                  </a:cubicBezTo>
                  <a:lnTo>
                    <a:pt x="610" y="812"/>
                  </a:lnTo>
                  <a:cubicBezTo>
                    <a:pt x="648" y="834"/>
                    <a:pt x="700" y="845"/>
                    <a:pt x="753" y="845"/>
                  </a:cubicBezTo>
                  <a:cubicBezTo>
                    <a:pt x="817" y="845"/>
                    <a:pt x="885" y="830"/>
                    <a:pt x="937" y="799"/>
                  </a:cubicBezTo>
                  <a:lnTo>
                    <a:pt x="1411" y="527"/>
                  </a:lnTo>
                  <a:cubicBezTo>
                    <a:pt x="1508" y="471"/>
                    <a:pt x="1518" y="386"/>
                    <a:pt x="1434" y="337"/>
                  </a:cubicBezTo>
                  <a:lnTo>
                    <a:pt x="909" y="34"/>
                  </a:lnTo>
                  <a:cubicBezTo>
                    <a:pt x="870" y="12"/>
                    <a:pt x="819" y="1"/>
                    <a:pt x="766"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3602;p60">
              <a:extLst>
                <a:ext uri="{FF2B5EF4-FFF2-40B4-BE49-F238E27FC236}">
                  <a16:creationId xmlns:a16="http://schemas.microsoft.com/office/drawing/2014/main" id="{ED1D50FC-12FC-565F-514B-CFDD396D74AA}"/>
                </a:ext>
              </a:extLst>
            </p:cNvPr>
            <p:cNvSpPr/>
            <p:nvPr/>
          </p:nvSpPr>
          <p:spPr>
            <a:xfrm>
              <a:off x="3118413" y="3577306"/>
              <a:ext cx="48724" cy="27154"/>
            </a:xfrm>
            <a:custGeom>
              <a:avLst/>
              <a:gdLst/>
              <a:ahLst/>
              <a:cxnLst/>
              <a:rect l="l" t="t" r="r" b="b"/>
              <a:pathLst>
                <a:path w="1518" h="846" extrusionOk="0">
                  <a:moveTo>
                    <a:pt x="767" y="1"/>
                  </a:moveTo>
                  <a:cubicBezTo>
                    <a:pt x="702" y="1"/>
                    <a:pt x="634" y="17"/>
                    <a:pt x="581" y="47"/>
                  </a:cubicBezTo>
                  <a:lnTo>
                    <a:pt x="107" y="320"/>
                  </a:lnTo>
                  <a:cubicBezTo>
                    <a:pt x="11" y="377"/>
                    <a:pt x="1" y="462"/>
                    <a:pt x="84" y="509"/>
                  </a:cubicBezTo>
                  <a:lnTo>
                    <a:pt x="610" y="813"/>
                  </a:lnTo>
                  <a:cubicBezTo>
                    <a:pt x="648" y="835"/>
                    <a:pt x="698" y="846"/>
                    <a:pt x="751" y="846"/>
                  </a:cubicBezTo>
                  <a:cubicBezTo>
                    <a:pt x="816" y="846"/>
                    <a:pt x="884" y="830"/>
                    <a:pt x="937" y="799"/>
                  </a:cubicBezTo>
                  <a:lnTo>
                    <a:pt x="1410" y="527"/>
                  </a:lnTo>
                  <a:cubicBezTo>
                    <a:pt x="1508" y="470"/>
                    <a:pt x="1518" y="385"/>
                    <a:pt x="1434" y="338"/>
                  </a:cubicBezTo>
                  <a:lnTo>
                    <a:pt x="908" y="34"/>
                  </a:lnTo>
                  <a:cubicBezTo>
                    <a:pt x="871" y="12"/>
                    <a:pt x="820"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3603;p60">
              <a:extLst>
                <a:ext uri="{FF2B5EF4-FFF2-40B4-BE49-F238E27FC236}">
                  <a16:creationId xmlns:a16="http://schemas.microsoft.com/office/drawing/2014/main" id="{BCAE5535-10D9-3AC4-C131-6E419FD22228}"/>
                </a:ext>
              </a:extLst>
            </p:cNvPr>
            <p:cNvSpPr/>
            <p:nvPr/>
          </p:nvSpPr>
          <p:spPr>
            <a:xfrm>
              <a:off x="3088467" y="3560006"/>
              <a:ext cx="48724" cy="27154"/>
            </a:xfrm>
            <a:custGeom>
              <a:avLst/>
              <a:gdLst/>
              <a:ahLst/>
              <a:cxnLst/>
              <a:rect l="l" t="t" r="r" b="b"/>
              <a:pathLst>
                <a:path w="1518" h="846" extrusionOk="0">
                  <a:moveTo>
                    <a:pt x="765" y="1"/>
                  </a:moveTo>
                  <a:cubicBezTo>
                    <a:pt x="701" y="1"/>
                    <a:pt x="633" y="16"/>
                    <a:pt x="581" y="47"/>
                  </a:cubicBezTo>
                  <a:lnTo>
                    <a:pt x="107" y="321"/>
                  </a:lnTo>
                  <a:cubicBezTo>
                    <a:pt x="10" y="375"/>
                    <a:pt x="0" y="460"/>
                    <a:pt x="84" y="509"/>
                  </a:cubicBezTo>
                  <a:lnTo>
                    <a:pt x="610" y="813"/>
                  </a:lnTo>
                  <a:cubicBezTo>
                    <a:pt x="647" y="835"/>
                    <a:pt x="698" y="845"/>
                    <a:pt x="751" y="845"/>
                  </a:cubicBezTo>
                  <a:cubicBezTo>
                    <a:pt x="816" y="845"/>
                    <a:pt x="884" y="830"/>
                    <a:pt x="937" y="799"/>
                  </a:cubicBezTo>
                  <a:lnTo>
                    <a:pt x="1409" y="527"/>
                  </a:lnTo>
                  <a:cubicBezTo>
                    <a:pt x="1507" y="470"/>
                    <a:pt x="1517" y="385"/>
                    <a:pt x="1434" y="337"/>
                  </a:cubicBezTo>
                  <a:lnTo>
                    <a:pt x="908" y="34"/>
                  </a:lnTo>
                  <a:cubicBezTo>
                    <a:pt x="870" y="12"/>
                    <a:pt x="819" y="1"/>
                    <a:pt x="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3604;p60">
              <a:extLst>
                <a:ext uri="{FF2B5EF4-FFF2-40B4-BE49-F238E27FC236}">
                  <a16:creationId xmlns:a16="http://schemas.microsoft.com/office/drawing/2014/main" id="{0FDF8B6E-EE2F-5796-CA3D-B22CB044EB2B}"/>
                </a:ext>
              </a:extLst>
            </p:cNvPr>
            <p:cNvSpPr/>
            <p:nvPr/>
          </p:nvSpPr>
          <p:spPr>
            <a:xfrm>
              <a:off x="3028510" y="3525437"/>
              <a:ext cx="48756" cy="27122"/>
            </a:xfrm>
            <a:custGeom>
              <a:avLst/>
              <a:gdLst/>
              <a:ahLst/>
              <a:cxnLst/>
              <a:rect l="l" t="t" r="r" b="b"/>
              <a:pathLst>
                <a:path w="1519" h="845" extrusionOk="0">
                  <a:moveTo>
                    <a:pt x="766" y="0"/>
                  </a:moveTo>
                  <a:cubicBezTo>
                    <a:pt x="702" y="0"/>
                    <a:pt x="634" y="16"/>
                    <a:pt x="582" y="46"/>
                  </a:cubicBezTo>
                  <a:lnTo>
                    <a:pt x="108" y="320"/>
                  </a:lnTo>
                  <a:cubicBezTo>
                    <a:pt x="11" y="375"/>
                    <a:pt x="1" y="460"/>
                    <a:pt x="85" y="509"/>
                  </a:cubicBezTo>
                  <a:lnTo>
                    <a:pt x="609" y="811"/>
                  </a:lnTo>
                  <a:cubicBezTo>
                    <a:pt x="648" y="834"/>
                    <a:pt x="699" y="845"/>
                    <a:pt x="753" y="845"/>
                  </a:cubicBezTo>
                  <a:cubicBezTo>
                    <a:pt x="817" y="845"/>
                    <a:pt x="885" y="829"/>
                    <a:pt x="937" y="798"/>
                  </a:cubicBezTo>
                  <a:lnTo>
                    <a:pt x="1410" y="525"/>
                  </a:lnTo>
                  <a:cubicBezTo>
                    <a:pt x="1508" y="470"/>
                    <a:pt x="1518" y="385"/>
                    <a:pt x="1434" y="336"/>
                  </a:cubicBezTo>
                  <a:lnTo>
                    <a:pt x="909" y="33"/>
                  </a:lnTo>
                  <a:cubicBezTo>
                    <a:pt x="871" y="11"/>
                    <a:pt x="819"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3605;p60">
              <a:extLst>
                <a:ext uri="{FF2B5EF4-FFF2-40B4-BE49-F238E27FC236}">
                  <a16:creationId xmlns:a16="http://schemas.microsoft.com/office/drawing/2014/main" id="{5788BE65-04FD-559E-6C5D-07B655378111}"/>
                </a:ext>
              </a:extLst>
            </p:cNvPr>
            <p:cNvSpPr/>
            <p:nvPr/>
          </p:nvSpPr>
          <p:spPr>
            <a:xfrm>
              <a:off x="2998499" y="3508105"/>
              <a:ext cx="48788" cy="27154"/>
            </a:xfrm>
            <a:custGeom>
              <a:avLst/>
              <a:gdLst/>
              <a:ahLst/>
              <a:cxnLst/>
              <a:rect l="l" t="t" r="r" b="b"/>
              <a:pathLst>
                <a:path w="1520" h="846" extrusionOk="0">
                  <a:moveTo>
                    <a:pt x="768" y="1"/>
                  </a:moveTo>
                  <a:cubicBezTo>
                    <a:pt x="704" y="1"/>
                    <a:pt x="635" y="17"/>
                    <a:pt x="582" y="47"/>
                  </a:cubicBezTo>
                  <a:lnTo>
                    <a:pt x="109" y="320"/>
                  </a:lnTo>
                  <a:cubicBezTo>
                    <a:pt x="12" y="376"/>
                    <a:pt x="1" y="461"/>
                    <a:pt x="86" y="510"/>
                  </a:cubicBezTo>
                  <a:lnTo>
                    <a:pt x="610" y="812"/>
                  </a:lnTo>
                  <a:cubicBezTo>
                    <a:pt x="649" y="835"/>
                    <a:pt x="701" y="846"/>
                    <a:pt x="754" y="846"/>
                  </a:cubicBezTo>
                  <a:cubicBezTo>
                    <a:pt x="819" y="846"/>
                    <a:pt x="886" y="830"/>
                    <a:pt x="939" y="799"/>
                  </a:cubicBezTo>
                  <a:lnTo>
                    <a:pt x="1411" y="526"/>
                  </a:lnTo>
                  <a:cubicBezTo>
                    <a:pt x="1508" y="470"/>
                    <a:pt x="1519" y="386"/>
                    <a:pt x="1434" y="337"/>
                  </a:cubicBezTo>
                  <a:lnTo>
                    <a:pt x="910" y="33"/>
                  </a:lnTo>
                  <a:cubicBezTo>
                    <a:pt x="872" y="12"/>
                    <a:pt x="822" y="1"/>
                    <a:pt x="768"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3606;p60">
              <a:extLst>
                <a:ext uri="{FF2B5EF4-FFF2-40B4-BE49-F238E27FC236}">
                  <a16:creationId xmlns:a16="http://schemas.microsoft.com/office/drawing/2014/main" id="{B8E49CA7-4057-97E9-79A0-BB31F89CAC6B}"/>
                </a:ext>
              </a:extLst>
            </p:cNvPr>
            <p:cNvSpPr/>
            <p:nvPr/>
          </p:nvSpPr>
          <p:spPr>
            <a:xfrm>
              <a:off x="2968584" y="3490837"/>
              <a:ext cx="48724" cy="27122"/>
            </a:xfrm>
            <a:custGeom>
              <a:avLst/>
              <a:gdLst/>
              <a:ahLst/>
              <a:cxnLst/>
              <a:rect l="l" t="t" r="r" b="b"/>
              <a:pathLst>
                <a:path w="1518" h="845" extrusionOk="0">
                  <a:moveTo>
                    <a:pt x="767" y="0"/>
                  </a:moveTo>
                  <a:cubicBezTo>
                    <a:pt x="702" y="0"/>
                    <a:pt x="634" y="16"/>
                    <a:pt x="581" y="47"/>
                  </a:cubicBezTo>
                  <a:lnTo>
                    <a:pt x="107" y="319"/>
                  </a:lnTo>
                  <a:cubicBezTo>
                    <a:pt x="11" y="375"/>
                    <a:pt x="1" y="460"/>
                    <a:pt x="84" y="509"/>
                  </a:cubicBezTo>
                  <a:lnTo>
                    <a:pt x="609" y="812"/>
                  </a:lnTo>
                  <a:cubicBezTo>
                    <a:pt x="647" y="834"/>
                    <a:pt x="699" y="845"/>
                    <a:pt x="752" y="845"/>
                  </a:cubicBezTo>
                  <a:cubicBezTo>
                    <a:pt x="816" y="845"/>
                    <a:pt x="884" y="829"/>
                    <a:pt x="937" y="799"/>
                  </a:cubicBezTo>
                  <a:lnTo>
                    <a:pt x="1410" y="525"/>
                  </a:lnTo>
                  <a:cubicBezTo>
                    <a:pt x="1506" y="469"/>
                    <a:pt x="1518" y="385"/>
                    <a:pt x="1433" y="336"/>
                  </a:cubicBezTo>
                  <a:lnTo>
                    <a:pt x="908" y="32"/>
                  </a:lnTo>
                  <a:cubicBezTo>
                    <a:pt x="871" y="11"/>
                    <a:pt x="820" y="0"/>
                    <a:pt x="767"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3607;p60">
              <a:extLst>
                <a:ext uri="{FF2B5EF4-FFF2-40B4-BE49-F238E27FC236}">
                  <a16:creationId xmlns:a16="http://schemas.microsoft.com/office/drawing/2014/main" id="{4F9A4A60-1F8F-4E96-C129-7AE0C47199C6}"/>
                </a:ext>
              </a:extLst>
            </p:cNvPr>
            <p:cNvSpPr/>
            <p:nvPr/>
          </p:nvSpPr>
          <p:spPr>
            <a:xfrm>
              <a:off x="2938638" y="3473504"/>
              <a:ext cx="48724" cy="27154"/>
            </a:xfrm>
            <a:custGeom>
              <a:avLst/>
              <a:gdLst/>
              <a:ahLst/>
              <a:cxnLst/>
              <a:rect l="l" t="t" r="r" b="b"/>
              <a:pathLst>
                <a:path w="1518" h="846" extrusionOk="0">
                  <a:moveTo>
                    <a:pt x="767" y="1"/>
                  </a:moveTo>
                  <a:cubicBezTo>
                    <a:pt x="702" y="1"/>
                    <a:pt x="634" y="17"/>
                    <a:pt x="581" y="48"/>
                  </a:cubicBezTo>
                  <a:lnTo>
                    <a:pt x="107" y="320"/>
                  </a:lnTo>
                  <a:cubicBezTo>
                    <a:pt x="10" y="376"/>
                    <a:pt x="0" y="461"/>
                    <a:pt x="84" y="509"/>
                  </a:cubicBezTo>
                  <a:lnTo>
                    <a:pt x="608" y="813"/>
                  </a:lnTo>
                  <a:cubicBezTo>
                    <a:pt x="646" y="835"/>
                    <a:pt x="697" y="845"/>
                    <a:pt x="749" y="845"/>
                  </a:cubicBezTo>
                  <a:cubicBezTo>
                    <a:pt x="814" y="845"/>
                    <a:pt x="883" y="829"/>
                    <a:pt x="937" y="798"/>
                  </a:cubicBezTo>
                  <a:lnTo>
                    <a:pt x="1409" y="526"/>
                  </a:lnTo>
                  <a:cubicBezTo>
                    <a:pt x="1506" y="470"/>
                    <a:pt x="1517" y="385"/>
                    <a:pt x="1432" y="337"/>
                  </a:cubicBezTo>
                  <a:lnTo>
                    <a:pt x="908" y="33"/>
                  </a:lnTo>
                  <a:cubicBezTo>
                    <a:pt x="870" y="11"/>
                    <a:pt x="820" y="1"/>
                    <a:pt x="767"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3608;p60">
              <a:extLst>
                <a:ext uri="{FF2B5EF4-FFF2-40B4-BE49-F238E27FC236}">
                  <a16:creationId xmlns:a16="http://schemas.microsoft.com/office/drawing/2014/main" id="{F37EE948-E619-8E8B-B031-22ED14E13550}"/>
                </a:ext>
              </a:extLst>
            </p:cNvPr>
            <p:cNvSpPr/>
            <p:nvPr/>
          </p:nvSpPr>
          <p:spPr>
            <a:xfrm>
              <a:off x="2908659" y="3456204"/>
              <a:ext cx="48724" cy="27122"/>
            </a:xfrm>
            <a:custGeom>
              <a:avLst/>
              <a:gdLst/>
              <a:ahLst/>
              <a:cxnLst/>
              <a:rect l="l" t="t" r="r" b="b"/>
              <a:pathLst>
                <a:path w="1518" h="845" extrusionOk="0">
                  <a:moveTo>
                    <a:pt x="767" y="1"/>
                  </a:moveTo>
                  <a:cubicBezTo>
                    <a:pt x="702" y="1"/>
                    <a:pt x="634" y="16"/>
                    <a:pt x="581" y="46"/>
                  </a:cubicBezTo>
                  <a:lnTo>
                    <a:pt x="107" y="320"/>
                  </a:lnTo>
                  <a:cubicBezTo>
                    <a:pt x="11" y="376"/>
                    <a:pt x="1" y="461"/>
                    <a:pt x="84" y="509"/>
                  </a:cubicBezTo>
                  <a:lnTo>
                    <a:pt x="609" y="813"/>
                  </a:lnTo>
                  <a:cubicBezTo>
                    <a:pt x="647" y="834"/>
                    <a:pt x="698" y="845"/>
                    <a:pt x="751" y="845"/>
                  </a:cubicBezTo>
                  <a:cubicBezTo>
                    <a:pt x="815" y="845"/>
                    <a:pt x="883" y="829"/>
                    <a:pt x="937" y="799"/>
                  </a:cubicBezTo>
                  <a:lnTo>
                    <a:pt x="1410" y="526"/>
                  </a:lnTo>
                  <a:cubicBezTo>
                    <a:pt x="1506" y="470"/>
                    <a:pt x="1518" y="385"/>
                    <a:pt x="1433" y="337"/>
                  </a:cubicBezTo>
                  <a:lnTo>
                    <a:pt x="908" y="33"/>
                  </a:lnTo>
                  <a:cubicBezTo>
                    <a:pt x="870" y="11"/>
                    <a:pt x="820" y="1"/>
                    <a:pt x="767"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3609;p60">
              <a:extLst>
                <a:ext uri="{FF2B5EF4-FFF2-40B4-BE49-F238E27FC236}">
                  <a16:creationId xmlns:a16="http://schemas.microsoft.com/office/drawing/2014/main" id="{FBAA0FAA-B767-C68C-C2B6-CE873930A3BD}"/>
                </a:ext>
              </a:extLst>
            </p:cNvPr>
            <p:cNvSpPr/>
            <p:nvPr/>
          </p:nvSpPr>
          <p:spPr>
            <a:xfrm>
              <a:off x="3138217" y="3548611"/>
              <a:ext cx="48724" cy="27122"/>
            </a:xfrm>
            <a:custGeom>
              <a:avLst/>
              <a:gdLst/>
              <a:ahLst/>
              <a:cxnLst/>
              <a:rect l="l" t="t" r="r" b="b"/>
              <a:pathLst>
                <a:path w="1518" h="845" extrusionOk="0">
                  <a:moveTo>
                    <a:pt x="766" y="0"/>
                  </a:moveTo>
                  <a:cubicBezTo>
                    <a:pt x="701" y="0"/>
                    <a:pt x="633" y="16"/>
                    <a:pt x="580" y="46"/>
                  </a:cubicBezTo>
                  <a:lnTo>
                    <a:pt x="107" y="320"/>
                  </a:lnTo>
                  <a:cubicBezTo>
                    <a:pt x="10" y="376"/>
                    <a:pt x="0" y="461"/>
                    <a:pt x="84" y="509"/>
                  </a:cubicBezTo>
                  <a:lnTo>
                    <a:pt x="608" y="813"/>
                  </a:lnTo>
                  <a:cubicBezTo>
                    <a:pt x="647" y="834"/>
                    <a:pt x="698" y="845"/>
                    <a:pt x="751" y="845"/>
                  </a:cubicBezTo>
                  <a:cubicBezTo>
                    <a:pt x="816" y="845"/>
                    <a:pt x="884" y="829"/>
                    <a:pt x="937" y="798"/>
                  </a:cubicBezTo>
                  <a:lnTo>
                    <a:pt x="1409" y="526"/>
                  </a:lnTo>
                  <a:cubicBezTo>
                    <a:pt x="1506" y="470"/>
                    <a:pt x="1517" y="385"/>
                    <a:pt x="1432" y="337"/>
                  </a:cubicBezTo>
                  <a:lnTo>
                    <a:pt x="908" y="33"/>
                  </a:lnTo>
                  <a:cubicBezTo>
                    <a:pt x="870" y="11"/>
                    <a:pt x="819"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3610;p60">
              <a:extLst>
                <a:ext uri="{FF2B5EF4-FFF2-40B4-BE49-F238E27FC236}">
                  <a16:creationId xmlns:a16="http://schemas.microsoft.com/office/drawing/2014/main" id="{01E251A1-D8BE-6CE5-475E-AA1A88F806B8}"/>
                </a:ext>
              </a:extLst>
            </p:cNvPr>
            <p:cNvSpPr/>
            <p:nvPr/>
          </p:nvSpPr>
          <p:spPr>
            <a:xfrm>
              <a:off x="3108207" y="3531279"/>
              <a:ext cx="48756" cy="27154"/>
            </a:xfrm>
            <a:custGeom>
              <a:avLst/>
              <a:gdLst/>
              <a:ahLst/>
              <a:cxnLst/>
              <a:rect l="l" t="t" r="r" b="b"/>
              <a:pathLst>
                <a:path w="1519" h="846" extrusionOk="0">
                  <a:moveTo>
                    <a:pt x="766" y="1"/>
                  </a:moveTo>
                  <a:cubicBezTo>
                    <a:pt x="702" y="1"/>
                    <a:pt x="634" y="17"/>
                    <a:pt x="581" y="47"/>
                  </a:cubicBezTo>
                  <a:lnTo>
                    <a:pt x="108" y="321"/>
                  </a:lnTo>
                  <a:cubicBezTo>
                    <a:pt x="12" y="377"/>
                    <a:pt x="0" y="461"/>
                    <a:pt x="85" y="510"/>
                  </a:cubicBezTo>
                  <a:lnTo>
                    <a:pt x="610" y="814"/>
                  </a:lnTo>
                  <a:cubicBezTo>
                    <a:pt x="648" y="835"/>
                    <a:pt x="699" y="846"/>
                    <a:pt x="752" y="846"/>
                  </a:cubicBezTo>
                  <a:cubicBezTo>
                    <a:pt x="816" y="846"/>
                    <a:pt x="885" y="830"/>
                    <a:pt x="938" y="799"/>
                  </a:cubicBezTo>
                  <a:lnTo>
                    <a:pt x="1411" y="527"/>
                  </a:lnTo>
                  <a:cubicBezTo>
                    <a:pt x="1507" y="471"/>
                    <a:pt x="1519" y="386"/>
                    <a:pt x="1434" y="337"/>
                  </a:cubicBezTo>
                  <a:lnTo>
                    <a:pt x="909" y="34"/>
                  </a:lnTo>
                  <a:cubicBezTo>
                    <a:pt x="871" y="12"/>
                    <a:pt x="819"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3611;p60">
              <a:extLst>
                <a:ext uri="{FF2B5EF4-FFF2-40B4-BE49-F238E27FC236}">
                  <a16:creationId xmlns:a16="http://schemas.microsoft.com/office/drawing/2014/main" id="{FE43AA95-A16C-57FC-3E4F-18D24693F6F1}"/>
                </a:ext>
              </a:extLst>
            </p:cNvPr>
            <p:cNvSpPr/>
            <p:nvPr/>
          </p:nvSpPr>
          <p:spPr>
            <a:xfrm>
              <a:off x="3236723" y="3565334"/>
              <a:ext cx="48724" cy="27154"/>
            </a:xfrm>
            <a:custGeom>
              <a:avLst/>
              <a:gdLst/>
              <a:ahLst/>
              <a:cxnLst/>
              <a:rect l="l" t="t" r="r" b="b"/>
              <a:pathLst>
                <a:path w="1518" h="846" extrusionOk="0">
                  <a:moveTo>
                    <a:pt x="766" y="1"/>
                  </a:moveTo>
                  <a:cubicBezTo>
                    <a:pt x="702" y="1"/>
                    <a:pt x="634" y="17"/>
                    <a:pt x="581" y="47"/>
                  </a:cubicBezTo>
                  <a:lnTo>
                    <a:pt x="107" y="320"/>
                  </a:lnTo>
                  <a:cubicBezTo>
                    <a:pt x="10" y="377"/>
                    <a:pt x="0" y="462"/>
                    <a:pt x="84" y="509"/>
                  </a:cubicBezTo>
                  <a:lnTo>
                    <a:pt x="610" y="813"/>
                  </a:lnTo>
                  <a:cubicBezTo>
                    <a:pt x="647" y="835"/>
                    <a:pt x="697" y="846"/>
                    <a:pt x="750" y="846"/>
                  </a:cubicBezTo>
                  <a:cubicBezTo>
                    <a:pt x="815" y="846"/>
                    <a:pt x="883" y="830"/>
                    <a:pt x="937" y="799"/>
                  </a:cubicBezTo>
                  <a:lnTo>
                    <a:pt x="1409" y="526"/>
                  </a:lnTo>
                  <a:cubicBezTo>
                    <a:pt x="1507" y="470"/>
                    <a:pt x="1517" y="385"/>
                    <a:pt x="1434" y="338"/>
                  </a:cubicBezTo>
                  <a:lnTo>
                    <a:pt x="908" y="34"/>
                  </a:lnTo>
                  <a:cubicBezTo>
                    <a:pt x="870" y="12"/>
                    <a:pt x="819"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3612;p60">
              <a:extLst>
                <a:ext uri="{FF2B5EF4-FFF2-40B4-BE49-F238E27FC236}">
                  <a16:creationId xmlns:a16="http://schemas.microsoft.com/office/drawing/2014/main" id="{E768CB07-9ED6-820C-4585-B4A998EBDBC9}"/>
                </a:ext>
              </a:extLst>
            </p:cNvPr>
            <p:cNvSpPr/>
            <p:nvPr/>
          </p:nvSpPr>
          <p:spPr>
            <a:xfrm>
              <a:off x="3206744" y="3548066"/>
              <a:ext cx="48724" cy="27122"/>
            </a:xfrm>
            <a:custGeom>
              <a:avLst/>
              <a:gdLst/>
              <a:ahLst/>
              <a:cxnLst/>
              <a:rect l="l" t="t" r="r" b="b"/>
              <a:pathLst>
                <a:path w="1518" h="845" extrusionOk="0">
                  <a:moveTo>
                    <a:pt x="767" y="0"/>
                  </a:moveTo>
                  <a:cubicBezTo>
                    <a:pt x="702" y="0"/>
                    <a:pt x="634" y="16"/>
                    <a:pt x="581" y="46"/>
                  </a:cubicBezTo>
                  <a:lnTo>
                    <a:pt x="109" y="320"/>
                  </a:lnTo>
                  <a:cubicBezTo>
                    <a:pt x="11" y="376"/>
                    <a:pt x="1" y="459"/>
                    <a:pt x="84" y="508"/>
                  </a:cubicBezTo>
                  <a:lnTo>
                    <a:pt x="610" y="812"/>
                  </a:lnTo>
                  <a:cubicBezTo>
                    <a:pt x="648" y="834"/>
                    <a:pt x="698" y="844"/>
                    <a:pt x="751" y="844"/>
                  </a:cubicBezTo>
                  <a:cubicBezTo>
                    <a:pt x="816" y="844"/>
                    <a:pt x="884" y="829"/>
                    <a:pt x="937" y="798"/>
                  </a:cubicBezTo>
                  <a:lnTo>
                    <a:pt x="1410" y="526"/>
                  </a:lnTo>
                  <a:cubicBezTo>
                    <a:pt x="1508" y="469"/>
                    <a:pt x="1518" y="384"/>
                    <a:pt x="1434" y="337"/>
                  </a:cubicBezTo>
                  <a:lnTo>
                    <a:pt x="908" y="33"/>
                  </a:lnTo>
                  <a:cubicBezTo>
                    <a:pt x="871" y="11"/>
                    <a:pt x="820" y="0"/>
                    <a:pt x="7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3613;p60">
              <a:extLst>
                <a:ext uri="{FF2B5EF4-FFF2-40B4-BE49-F238E27FC236}">
                  <a16:creationId xmlns:a16="http://schemas.microsoft.com/office/drawing/2014/main" id="{CFC21D06-B84F-0391-0525-2FDB3E6AE8A4}"/>
                </a:ext>
              </a:extLst>
            </p:cNvPr>
            <p:cNvSpPr/>
            <p:nvPr/>
          </p:nvSpPr>
          <p:spPr>
            <a:xfrm>
              <a:off x="3176766" y="3530733"/>
              <a:ext cx="48756" cy="27154"/>
            </a:xfrm>
            <a:custGeom>
              <a:avLst/>
              <a:gdLst/>
              <a:ahLst/>
              <a:cxnLst/>
              <a:rect l="l" t="t" r="r" b="b"/>
              <a:pathLst>
                <a:path w="1519" h="846" extrusionOk="0">
                  <a:moveTo>
                    <a:pt x="766" y="1"/>
                  </a:moveTo>
                  <a:cubicBezTo>
                    <a:pt x="702" y="1"/>
                    <a:pt x="634" y="16"/>
                    <a:pt x="582" y="47"/>
                  </a:cubicBezTo>
                  <a:lnTo>
                    <a:pt x="108" y="321"/>
                  </a:lnTo>
                  <a:cubicBezTo>
                    <a:pt x="11" y="375"/>
                    <a:pt x="1" y="460"/>
                    <a:pt x="85" y="509"/>
                  </a:cubicBezTo>
                  <a:lnTo>
                    <a:pt x="610" y="812"/>
                  </a:lnTo>
                  <a:cubicBezTo>
                    <a:pt x="648" y="834"/>
                    <a:pt x="700" y="845"/>
                    <a:pt x="753" y="845"/>
                  </a:cubicBezTo>
                  <a:cubicBezTo>
                    <a:pt x="817" y="845"/>
                    <a:pt x="885" y="830"/>
                    <a:pt x="937" y="799"/>
                  </a:cubicBezTo>
                  <a:lnTo>
                    <a:pt x="1410" y="527"/>
                  </a:lnTo>
                  <a:cubicBezTo>
                    <a:pt x="1508" y="471"/>
                    <a:pt x="1518" y="385"/>
                    <a:pt x="1435" y="337"/>
                  </a:cubicBezTo>
                  <a:lnTo>
                    <a:pt x="909" y="34"/>
                  </a:lnTo>
                  <a:cubicBezTo>
                    <a:pt x="871" y="12"/>
                    <a:pt x="819"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3614;p60">
              <a:extLst>
                <a:ext uri="{FF2B5EF4-FFF2-40B4-BE49-F238E27FC236}">
                  <a16:creationId xmlns:a16="http://schemas.microsoft.com/office/drawing/2014/main" id="{141991E5-E919-D348-A66B-CFAC35E58D4C}"/>
                </a:ext>
              </a:extLst>
            </p:cNvPr>
            <p:cNvSpPr/>
            <p:nvPr/>
          </p:nvSpPr>
          <p:spPr>
            <a:xfrm>
              <a:off x="2954494" y="3402409"/>
              <a:ext cx="48724" cy="27154"/>
            </a:xfrm>
            <a:custGeom>
              <a:avLst/>
              <a:gdLst/>
              <a:ahLst/>
              <a:cxnLst/>
              <a:rect l="l" t="t" r="r" b="b"/>
              <a:pathLst>
                <a:path w="1518" h="846" extrusionOk="0">
                  <a:moveTo>
                    <a:pt x="767" y="0"/>
                  </a:moveTo>
                  <a:cubicBezTo>
                    <a:pt x="702" y="0"/>
                    <a:pt x="634" y="16"/>
                    <a:pt x="581" y="47"/>
                  </a:cubicBezTo>
                  <a:lnTo>
                    <a:pt x="107" y="319"/>
                  </a:lnTo>
                  <a:cubicBezTo>
                    <a:pt x="10" y="375"/>
                    <a:pt x="0" y="460"/>
                    <a:pt x="84" y="509"/>
                  </a:cubicBezTo>
                  <a:lnTo>
                    <a:pt x="608" y="812"/>
                  </a:lnTo>
                  <a:cubicBezTo>
                    <a:pt x="647" y="834"/>
                    <a:pt x="699" y="845"/>
                    <a:pt x="752" y="845"/>
                  </a:cubicBezTo>
                  <a:cubicBezTo>
                    <a:pt x="817" y="845"/>
                    <a:pt x="884" y="830"/>
                    <a:pt x="937" y="799"/>
                  </a:cubicBezTo>
                  <a:lnTo>
                    <a:pt x="1409" y="525"/>
                  </a:lnTo>
                  <a:cubicBezTo>
                    <a:pt x="1506" y="469"/>
                    <a:pt x="1517" y="385"/>
                    <a:pt x="1432" y="336"/>
                  </a:cubicBezTo>
                  <a:lnTo>
                    <a:pt x="908" y="32"/>
                  </a:lnTo>
                  <a:cubicBezTo>
                    <a:pt x="870" y="11"/>
                    <a:pt x="820" y="0"/>
                    <a:pt x="767"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3615;p60">
              <a:extLst>
                <a:ext uri="{FF2B5EF4-FFF2-40B4-BE49-F238E27FC236}">
                  <a16:creationId xmlns:a16="http://schemas.microsoft.com/office/drawing/2014/main" id="{28455875-9679-60C4-74A8-46C219E79150}"/>
                </a:ext>
              </a:extLst>
            </p:cNvPr>
            <p:cNvSpPr/>
            <p:nvPr/>
          </p:nvSpPr>
          <p:spPr>
            <a:xfrm>
              <a:off x="2924515" y="3385109"/>
              <a:ext cx="48724" cy="27154"/>
            </a:xfrm>
            <a:custGeom>
              <a:avLst/>
              <a:gdLst/>
              <a:ahLst/>
              <a:cxnLst/>
              <a:rect l="l" t="t" r="r" b="b"/>
              <a:pathLst>
                <a:path w="1518" h="846" extrusionOk="0">
                  <a:moveTo>
                    <a:pt x="767" y="1"/>
                  </a:moveTo>
                  <a:cubicBezTo>
                    <a:pt x="702" y="1"/>
                    <a:pt x="634" y="16"/>
                    <a:pt x="580" y="47"/>
                  </a:cubicBezTo>
                  <a:lnTo>
                    <a:pt x="107" y="319"/>
                  </a:lnTo>
                  <a:cubicBezTo>
                    <a:pt x="11" y="376"/>
                    <a:pt x="1" y="461"/>
                    <a:pt x="84" y="510"/>
                  </a:cubicBezTo>
                  <a:lnTo>
                    <a:pt x="609" y="812"/>
                  </a:lnTo>
                  <a:cubicBezTo>
                    <a:pt x="647" y="834"/>
                    <a:pt x="699" y="845"/>
                    <a:pt x="752" y="845"/>
                  </a:cubicBezTo>
                  <a:cubicBezTo>
                    <a:pt x="816" y="845"/>
                    <a:pt x="884" y="830"/>
                    <a:pt x="937" y="799"/>
                  </a:cubicBezTo>
                  <a:lnTo>
                    <a:pt x="1410" y="525"/>
                  </a:lnTo>
                  <a:cubicBezTo>
                    <a:pt x="1506" y="469"/>
                    <a:pt x="1518" y="386"/>
                    <a:pt x="1433" y="337"/>
                  </a:cubicBezTo>
                  <a:lnTo>
                    <a:pt x="908" y="33"/>
                  </a:lnTo>
                  <a:cubicBezTo>
                    <a:pt x="871" y="11"/>
                    <a:pt x="820" y="1"/>
                    <a:pt x="767"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3616;p60">
              <a:extLst>
                <a:ext uri="{FF2B5EF4-FFF2-40B4-BE49-F238E27FC236}">
                  <a16:creationId xmlns:a16="http://schemas.microsoft.com/office/drawing/2014/main" id="{176CF529-AF67-B0E4-89A7-3056629B421C}"/>
                </a:ext>
              </a:extLst>
            </p:cNvPr>
            <p:cNvSpPr/>
            <p:nvPr/>
          </p:nvSpPr>
          <p:spPr>
            <a:xfrm>
              <a:off x="2894569" y="3367809"/>
              <a:ext cx="48724" cy="27122"/>
            </a:xfrm>
            <a:custGeom>
              <a:avLst/>
              <a:gdLst/>
              <a:ahLst/>
              <a:cxnLst/>
              <a:rect l="l" t="t" r="r" b="b"/>
              <a:pathLst>
                <a:path w="1518" h="845" extrusionOk="0">
                  <a:moveTo>
                    <a:pt x="767" y="0"/>
                  </a:moveTo>
                  <a:cubicBezTo>
                    <a:pt x="702" y="0"/>
                    <a:pt x="633" y="16"/>
                    <a:pt x="579" y="47"/>
                  </a:cubicBezTo>
                  <a:lnTo>
                    <a:pt x="107" y="320"/>
                  </a:lnTo>
                  <a:cubicBezTo>
                    <a:pt x="10" y="376"/>
                    <a:pt x="0" y="461"/>
                    <a:pt x="84" y="508"/>
                  </a:cubicBezTo>
                  <a:lnTo>
                    <a:pt x="608" y="812"/>
                  </a:lnTo>
                  <a:cubicBezTo>
                    <a:pt x="646" y="834"/>
                    <a:pt x="697" y="845"/>
                    <a:pt x="749" y="845"/>
                  </a:cubicBezTo>
                  <a:cubicBezTo>
                    <a:pt x="814" y="845"/>
                    <a:pt x="883" y="829"/>
                    <a:pt x="937" y="798"/>
                  </a:cubicBezTo>
                  <a:lnTo>
                    <a:pt x="1409" y="526"/>
                  </a:lnTo>
                  <a:cubicBezTo>
                    <a:pt x="1506" y="469"/>
                    <a:pt x="1517" y="384"/>
                    <a:pt x="1432" y="337"/>
                  </a:cubicBezTo>
                  <a:lnTo>
                    <a:pt x="908" y="33"/>
                  </a:lnTo>
                  <a:cubicBezTo>
                    <a:pt x="870" y="11"/>
                    <a:pt x="820" y="0"/>
                    <a:pt x="767"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3617;p60">
              <a:extLst>
                <a:ext uri="{FF2B5EF4-FFF2-40B4-BE49-F238E27FC236}">
                  <a16:creationId xmlns:a16="http://schemas.microsoft.com/office/drawing/2014/main" id="{303985F1-6E4E-C821-EB7C-D7930288464C}"/>
                </a:ext>
              </a:extLst>
            </p:cNvPr>
            <p:cNvSpPr/>
            <p:nvPr/>
          </p:nvSpPr>
          <p:spPr>
            <a:xfrm>
              <a:off x="3048281" y="3496710"/>
              <a:ext cx="48724" cy="27122"/>
            </a:xfrm>
            <a:custGeom>
              <a:avLst/>
              <a:gdLst/>
              <a:ahLst/>
              <a:cxnLst/>
              <a:rect l="l" t="t" r="r" b="b"/>
              <a:pathLst>
                <a:path w="1518" h="845" extrusionOk="0">
                  <a:moveTo>
                    <a:pt x="766" y="0"/>
                  </a:moveTo>
                  <a:cubicBezTo>
                    <a:pt x="702" y="0"/>
                    <a:pt x="634" y="16"/>
                    <a:pt x="581" y="47"/>
                  </a:cubicBezTo>
                  <a:lnTo>
                    <a:pt x="108" y="319"/>
                  </a:lnTo>
                  <a:cubicBezTo>
                    <a:pt x="12" y="375"/>
                    <a:pt x="0" y="460"/>
                    <a:pt x="85" y="509"/>
                  </a:cubicBezTo>
                  <a:lnTo>
                    <a:pt x="610" y="812"/>
                  </a:lnTo>
                  <a:cubicBezTo>
                    <a:pt x="648" y="834"/>
                    <a:pt x="699" y="845"/>
                    <a:pt x="753" y="845"/>
                  </a:cubicBezTo>
                  <a:cubicBezTo>
                    <a:pt x="817" y="845"/>
                    <a:pt x="885" y="829"/>
                    <a:pt x="938" y="799"/>
                  </a:cubicBezTo>
                  <a:lnTo>
                    <a:pt x="1411" y="525"/>
                  </a:lnTo>
                  <a:cubicBezTo>
                    <a:pt x="1507" y="470"/>
                    <a:pt x="1517" y="385"/>
                    <a:pt x="1434" y="336"/>
                  </a:cubicBezTo>
                  <a:lnTo>
                    <a:pt x="909" y="34"/>
                  </a:lnTo>
                  <a:cubicBezTo>
                    <a:pt x="871" y="11"/>
                    <a:pt x="819"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3618;p60">
              <a:extLst>
                <a:ext uri="{FF2B5EF4-FFF2-40B4-BE49-F238E27FC236}">
                  <a16:creationId xmlns:a16="http://schemas.microsoft.com/office/drawing/2014/main" id="{5EDBD4AA-CB82-FEE5-3BCE-6BECBFF569F1}"/>
                </a:ext>
              </a:extLst>
            </p:cNvPr>
            <p:cNvSpPr/>
            <p:nvPr/>
          </p:nvSpPr>
          <p:spPr>
            <a:xfrm>
              <a:off x="3018303" y="3479410"/>
              <a:ext cx="48724" cy="27122"/>
            </a:xfrm>
            <a:custGeom>
              <a:avLst/>
              <a:gdLst/>
              <a:ahLst/>
              <a:cxnLst/>
              <a:rect l="l" t="t" r="r" b="b"/>
              <a:pathLst>
                <a:path w="1518" h="845" extrusionOk="0">
                  <a:moveTo>
                    <a:pt x="767" y="0"/>
                  </a:moveTo>
                  <a:cubicBezTo>
                    <a:pt x="703" y="0"/>
                    <a:pt x="635" y="16"/>
                    <a:pt x="581" y="47"/>
                  </a:cubicBezTo>
                  <a:lnTo>
                    <a:pt x="109" y="319"/>
                  </a:lnTo>
                  <a:cubicBezTo>
                    <a:pt x="12" y="375"/>
                    <a:pt x="1" y="460"/>
                    <a:pt x="86" y="509"/>
                  </a:cubicBezTo>
                  <a:lnTo>
                    <a:pt x="610" y="812"/>
                  </a:lnTo>
                  <a:cubicBezTo>
                    <a:pt x="648" y="834"/>
                    <a:pt x="699" y="845"/>
                    <a:pt x="753" y="845"/>
                  </a:cubicBezTo>
                  <a:cubicBezTo>
                    <a:pt x="817" y="845"/>
                    <a:pt x="885" y="829"/>
                    <a:pt x="938" y="799"/>
                  </a:cubicBezTo>
                  <a:lnTo>
                    <a:pt x="1411" y="525"/>
                  </a:lnTo>
                  <a:cubicBezTo>
                    <a:pt x="1508" y="469"/>
                    <a:pt x="1518" y="385"/>
                    <a:pt x="1434" y="336"/>
                  </a:cubicBezTo>
                  <a:lnTo>
                    <a:pt x="910" y="32"/>
                  </a:lnTo>
                  <a:cubicBezTo>
                    <a:pt x="871" y="11"/>
                    <a:pt x="821" y="0"/>
                    <a:pt x="7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3619;p60">
              <a:extLst>
                <a:ext uri="{FF2B5EF4-FFF2-40B4-BE49-F238E27FC236}">
                  <a16:creationId xmlns:a16="http://schemas.microsoft.com/office/drawing/2014/main" id="{5CDC7746-6887-8C51-266E-CD3B1A001F56}"/>
                </a:ext>
              </a:extLst>
            </p:cNvPr>
            <p:cNvSpPr/>
            <p:nvPr/>
          </p:nvSpPr>
          <p:spPr>
            <a:xfrm>
              <a:off x="2988324" y="3462110"/>
              <a:ext cx="48756" cy="27122"/>
            </a:xfrm>
            <a:custGeom>
              <a:avLst/>
              <a:gdLst/>
              <a:ahLst/>
              <a:cxnLst/>
              <a:rect l="l" t="t" r="r" b="b"/>
              <a:pathLst>
                <a:path w="1519" h="845" extrusionOk="0">
                  <a:moveTo>
                    <a:pt x="767" y="0"/>
                  </a:moveTo>
                  <a:cubicBezTo>
                    <a:pt x="703" y="0"/>
                    <a:pt x="635" y="16"/>
                    <a:pt x="582" y="47"/>
                  </a:cubicBezTo>
                  <a:lnTo>
                    <a:pt x="109" y="319"/>
                  </a:lnTo>
                  <a:cubicBezTo>
                    <a:pt x="12" y="375"/>
                    <a:pt x="1" y="460"/>
                    <a:pt x="86" y="508"/>
                  </a:cubicBezTo>
                  <a:lnTo>
                    <a:pt x="610" y="812"/>
                  </a:lnTo>
                  <a:cubicBezTo>
                    <a:pt x="648" y="834"/>
                    <a:pt x="699" y="845"/>
                    <a:pt x="752" y="845"/>
                  </a:cubicBezTo>
                  <a:cubicBezTo>
                    <a:pt x="817" y="845"/>
                    <a:pt x="885" y="829"/>
                    <a:pt x="939" y="799"/>
                  </a:cubicBezTo>
                  <a:lnTo>
                    <a:pt x="1411" y="525"/>
                  </a:lnTo>
                  <a:cubicBezTo>
                    <a:pt x="1508" y="469"/>
                    <a:pt x="1518" y="384"/>
                    <a:pt x="1434" y="336"/>
                  </a:cubicBezTo>
                  <a:lnTo>
                    <a:pt x="910" y="32"/>
                  </a:lnTo>
                  <a:cubicBezTo>
                    <a:pt x="872" y="11"/>
                    <a:pt x="821" y="0"/>
                    <a:pt x="767"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3620;p60">
              <a:extLst>
                <a:ext uri="{FF2B5EF4-FFF2-40B4-BE49-F238E27FC236}">
                  <a16:creationId xmlns:a16="http://schemas.microsoft.com/office/drawing/2014/main" id="{229351E2-1567-FA85-8130-2086AE4BF1B0}"/>
                </a:ext>
              </a:extLst>
            </p:cNvPr>
            <p:cNvSpPr/>
            <p:nvPr/>
          </p:nvSpPr>
          <p:spPr>
            <a:xfrm>
              <a:off x="2958378" y="3444809"/>
              <a:ext cx="48724" cy="27122"/>
            </a:xfrm>
            <a:custGeom>
              <a:avLst/>
              <a:gdLst/>
              <a:ahLst/>
              <a:cxnLst/>
              <a:rect l="l" t="t" r="r" b="b"/>
              <a:pathLst>
                <a:path w="1518" h="845" extrusionOk="0">
                  <a:moveTo>
                    <a:pt x="766" y="0"/>
                  </a:moveTo>
                  <a:cubicBezTo>
                    <a:pt x="701" y="0"/>
                    <a:pt x="634" y="16"/>
                    <a:pt x="581" y="46"/>
                  </a:cubicBezTo>
                  <a:lnTo>
                    <a:pt x="108" y="319"/>
                  </a:lnTo>
                  <a:cubicBezTo>
                    <a:pt x="10" y="376"/>
                    <a:pt x="0" y="461"/>
                    <a:pt x="84" y="508"/>
                  </a:cubicBezTo>
                  <a:lnTo>
                    <a:pt x="610" y="812"/>
                  </a:lnTo>
                  <a:cubicBezTo>
                    <a:pt x="647" y="834"/>
                    <a:pt x="698" y="845"/>
                    <a:pt x="750" y="845"/>
                  </a:cubicBezTo>
                  <a:cubicBezTo>
                    <a:pt x="815" y="845"/>
                    <a:pt x="884" y="829"/>
                    <a:pt x="937" y="798"/>
                  </a:cubicBezTo>
                  <a:lnTo>
                    <a:pt x="1411" y="525"/>
                  </a:lnTo>
                  <a:cubicBezTo>
                    <a:pt x="1507" y="469"/>
                    <a:pt x="1517" y="384"/>
                    <a:pt x="1434" y="337"/>
                  </a:cubicBezTo>
                  <a:lnTo>
                    <a:pt x="909" y="33"/>
                  </a:lnTo>
                  <a:cubicBezTo>
                    <a:pt x="871" y="11"/>
                    <a:pt x="819" y="0"/>
                    <a:pt x="766"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3621;p60">
              <a:extLst>
                <a:ext uri="{FF2B5EF4-FFF2-40B4-BE49-F238E27FC236}">
                  <a16:creationId xmlns:a16="http://schemas.microsoft.com/office/drawing/2014/main" id="{1ADD055A-9EB9-AF27-E68C-9BB84C58DD37}"/>
                </a:ext>
              </a:extLst>
            </p:cNvPr>
            <p:cNvSpPr/>
            <p:nvPr/>
          </p:nvSpPr>
          <p:spPr>
            <a:xfrm>
              <a:off x="2928399" y="3427509"/>
              <a:ext cx="48724" cy="27122"/>
            </a:xfrm>
            <a:custGeom>
              <a:avLst/>
              <a:gdLst/>
              <a:ahLst/>
              <a:cxnLst/>
              <a:rect l="l" t="t" r="r" b="b"/>
              <a:pathLst>
                <a:path w="1518" h="845" extrusionOk="0">
                  <a:moveTo>
                    <a:pt x="767" y="0"/>
                  </a:moveTo>
                  <a:cubicBezTo>
                    <a:pt x="702" y="0"/>
                    <a:pt x="634" y="16"/>
                    <a:pt x="581" y="46"/>
                  </a:cubicBezTo>
                  <a:lnTo>
                    <a:pt x="109" y="319"/>
                  </a:lnTo>
                  <a:cubicBezTo>
                    <a:pt x="11" y="376"/>
                    <a:pt x="1" y="459"/>
                    <a:pt x="84" y="508"/>
                  </a:cubicBezTo>
                  <a:lnTo>
                    <a:pt x="610" y="812"/>
                  </a:lnTo>
                  <a:cubicBezTo>
                    <a:pt x="648" y="834"/>
                    <a:pt x="699" y="844"/>
                    <a:pt x="752" y="844"/>
                  </a:cubicBezTo>
                  <a:cubicBezTo>
                    <a:pt x="816" y="844"/>
                    <a:pt x="885" y="829"/>
                    <a:pt x="939" y="798"/>
                  </a:cubicBezTo>
                  <a:lnTo>
                    <a:pt x="1411" y="526"/>
                  </a:lnTo>
                  <a:cubicBezTo>
                    <a:pt x="1508" y="469"/>
                    <a:pt x="1518" y="384"/>
                    <a:pt x="1434" y="335"/>
                  </a:cubicBezTo>
                  <a:lnTo>
                    <a:pt x="910" y="33"/>
                  </a:lnTo>
                  <a:cubicBezTo>
                    <a:pt x="871" y="11"/>
                    <a:pt x="820" y="0"/>
                    <a:pt x="767"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3622;p60">
              <a:extLst>
                <a:ext uri="{FF2B5EF4-FFF2-40B4-BE49-F238E27FC236}">
                  <a16:creationId xmlns:a16="http://schemas.microsoft.com/office/drawing/2014/main" id="{773C1F93-ED36-D535-0D04-5C4567E6CBB8}"/>
                </a:ext>
              </a:extLst>
            </p:cNvPr>
            <p:cNvSpPr/>
            <p:nvPr/>
          </p:nvSpPr>
          <p:spPr>
            <a:xfrm>
              <a:off x="2878681" y="3438904"/>
              <a:ext cx="48756" cy="27122"/>
            </a:xfrm>
            <a:custGeom>
              <a:avLst/>
              <a:gdLst/>
              <a:ahLst/>
              <a:cxnLst/>
              <a:rect l="l" t="t" r="r" b="b"/>
              <a:pathLst>
                <a:path w="1519" h="845" extrusionOk="0">
                  <a:moveTo>
                    <a:pt x="766" y="0"/>
                  </a:moveTo>
                  <a:cubicBezTo>
                    <a:pt x="702" y="0"/>
                    <a:pt x="634" y="16"/>
                    <a:pt x="582" y="47"/>
                  </a:cubicBezTo>
                  <a:lnTo>
                    <a:pt x="108" y="320"/>
                  </a:lnTo>
                  <a:cubicBezTo>
                    <a:pt x="11" y="377"/>
                    <a:pt x="1" y="460"/>
                    <a:pt x="85" y="509"/>
                  </a:cubicBezTo>
                  <a:lnTo>
                    <a:pt x="609" y="812"/>
                  </a:lnTo>
                  <a:cubicBezTo>
                    <a:pt x="648" y="834"/>
                    <a:pt x="699" y="845"/>
                    <a:pt x="753" y="845"/>
                  </a:cubicBezTo>
                  <a:cubicBezTo>
                    <a:pt x="817" y="845"/>
                    <a:pt x="885" y="829"/>
                    <a:pt x="937" y="799"/>
                  </a:cubicBezTo>
                  <a:lnTo>
                    <a:pt x="1410" y="526"/>
                  </a:lnTo>
                  <a:cubicBezTo>
                    <a:pt x="1507" y="470"/>
                    <a:pt x="1518" y="385"/>
                    <a:pt x="1433" y="336"/>
                  </a:cubicBezTo>
                  <a:lnTo>
                    <a:pt x="909" y="34"/>
                  </a:lnTo>
                  <a:cubicBezTo>
                    <a:pt x="871" y="11"/>
                    <a:pt x="819" y="0"/>
                    <a:pt x="766"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3623;p60">
              <a:extLst>
                <a:ext uri="{FF2B5EF4-FFF2-40B4-BE49-F238E27FC236}">
                  <a16:creationId xmlns:a16="http://schemas.microsoft.com/office/drawing/2014/main" id="{CEAC9EE2-56BB-CCE2-EBC2-0C56825BF0E9}"/>
                </a:ext>
              </a:extLst>
            </p:cNvPr>
            <p:cNvSpPr/>
            <p:nvPr/>
          </p:nvSpPr>
          <p:spPr>
            <a:xfrm>
              <a:off x="2790285" y="3427991"/>
              <a:ext cx="48724" cy="27154"/>
            </a:xfrm>
            <a:custGeom>
              <a:avLst/>
              <a:gdLst/>
              <a:ahLst/>
              <a:cxnLst/>
              <a:rect l="l" t="t" r="r" b="b"/>
              <a:pathLst>
                <a:path w="1518" h="846" extrusionOk="0">
                  <a:moveTo>
                    <a:pt x="766" y="1"/>
                  </a:moveTo>
                  <a:cubicBezTo>
                    <a:pt x="702" y="1"/>
                    <a:pt x="634" y="17"/>
                    <a:pt x="581" y="47"/>
                  </a:cubicBezTo>
                  <a:lnTo>
                    <a:pt x="107" y="320"/>
                  </a:lnTo>
                  <a:cubicBezTo>
                    <a:pt x="10" y="377"/>
                    <a:pt x="0" y="460"/>
                    <a:pt x="84" y="509"/>
                  </a:cubicBezTo>
                  <a:lnTo>
                    <a:pt x="608" y="813"/>
                  </a:lnTo>
                  <a:cubicBezTo>
                    <a:pt x="647" y="835"/>
                    <a:pt x="698" y="845"/>
                    <a:pt x="751" y="845"/>
                  </a:cubicBezTo>
                  <a:cubicBezTo>
                    <a:pt x="816" y="845"/>
                    <a:pt x="884" y="829"/>
                    <a:pt x="937" y="799"/>
                  </a:cubicBezTo>
                  <a:lnTo>
                    <a:pt x="1409" y="526"/>
                  </a:lnTo>
                  <a:cubicBezTo>
                    <a:pt x="1506" y="470"/>
                    <a:pt x="1517" y="385"/>
                    <a:pt x="1432" y="336"/>
                  </a:cubicBezTo>
                  <a:lnTo>
                    <a:pt x="908" y="34"/>
                  </a:lnTo>
                  <a:cubicBezTo>
                    <a:pt x="870" y="12"/>
                    <a:pt x="820" y="1"/>
                    <a:pt x="766"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3624;p60">
              <a:extLst>
                <a:ext uri="{FF2B5EF4-FFF2-40B4-BE49-F238E27FC236}">
                  <a16:creationId xmlns:a16="http://schemas.microsoft.com/office/drawing/2014/main" id="{FCE0B407-8F24-8739-571D-179173445B38}"/>
                </a:ext>
              </a:extLst>
            </p:cNvPr>
            <p:cNvSpPr/>
            <p:nvPr/>
          </p:nvSpPr>
          <p:spPr>
            <a:xfrm>
              <a:off x="3148906" y="3594927"/>
              <a:ext cx="66474" cy="37361"/>
            </a:xfrm>
            <a:custGeom>
              <a:avLst/>
              <a:gdLst/>
              <a:ahLst/>
              <a:cxnLst/>
              <a:rect l="l" t="t" r="r" b="b"/>
              <a:pathLst>
                <a:path w="2071" h="1164" extrusionOk="0">
                  <a:moveTo>
                    <a:pt x="766" y="0"/>
                  </a:moveTo>
                  <a:cubicBezTo>
                    <a:pt x="702" y="0"/>
                    <a:pt x="634" y="16"/>
                    <a:pt x="581" y="47"/>
                  </a:cubicBezTo>
                  <a:lnTo>
                    <a:pt x="108" y="320"/>
                  </a:lnTo>
                  <a:cubicBezTo>
                    <a:pt x="12" y="377"/>
                    <a:pt x="0" y="460"/>
                    <a:pt x="85" y="509"/>
                  </a:cubicBezTo>
                  <a:lnTo>
                    <a:pt x="1161" y="1132"/>
                  </a:lnTo>
                  <a:cubicBezTo>
                    <a:pt x="1200" y="1153"/>
                    <a:pt x="1251" y="1164"/>
                    <a:pt x="1304" y="1164"/>
                  </a:cubicBezTo>
                  <a:cubicBezTo>
                    <a:pt x="1368" y="1164"/>
                    <a:pt x="1436" y="1148"/>
                    <a:pt x="1490" y="1117"/>
                  </a:cubicBezTo>
                  <a:lnTo>
                    <a:pt x="1962" y="845"/>
                  </a:lnTo>
                  <a:cubicBezTo>
                    <a:pt x="2059" y="789"/>
                    <a:pt x="2071" y="704"/>
                    <a:pt x="1986" y="655"/>
                  </a:cubicBezTo>
                  <a:lnTo>
                    <a:pt x="909" y="34"/>
                  </a:lnTo>
                  <a:cubicBezTo>
                    <a:pt x="871" y="11"/>
                    <a:pt x="819"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3625;p60">
              <a:extLst>
                <a:ext uri="{FF2B5EF4-FFF2-40B4-BE49-F238E27FC236}">
                  <a16:creationId xmlns:a16="http://schemas.microsoft.com/office/drawing/2014/main" id="{9F114FB8-540C-475D-5098-08D70B3425C1}"/>
                </a:ext>
              </a:extLst>
            </p:cNvPr>
            <p:cNvSpPr/>
            <p:nvPr/>
          </p:nvSpPr>
          <p:spPr>
            <a:xfrm>
              <a:off x="2859775" y="3387869"/>
              <a:ext cx="85540" cy="48403"/>
            </a:xfrm>
            <a:custGeom>
              <a:avLst/>
              <a:gdLst/>
              <a:ahLst/>
              <a:cxnLst/>
              <a:rect l="l" t="t" r="r" b="b"/>
              <a:pathLst>
                <a:path w="2665" h="1508" extrusionOk="0">
                  <a:moveTo>
                    <a:pt x="767" y="0"/>
                  </a:moveTo>
                  <a:cubicBezTo>
                    <a:pt x="702" y="0"/>
                    <a:pt x="634" y="16"/>
                    <a:pt x="581" y="46"/>
                  </a:cubicBezTo>
                  <a:lnTo>
                    <a:pt x="107" y="320"/>
                  </a:lnTo>
                  <a:cubicBezTo>
                    <a:pt x="11" y="376"/>
                    <a:pt x="1" y="461"/>
                    <a:pt x="84" y="509"/>
                  </a:cubicBezTo>
                  <a:lnTo>
                    <a:pt x="1755" y="1474"/>
                  </a:lnTo>
                  <a:cubicBezTo>
                    <a:pt x="1794" y="1496"/>
                    <a:pt x="1845" y="1507"/>
                    <a:pt x="1899" y="1507"/>
                  </a:cubicBezTo>
                  <a:cubicBezTo>
                    <a:pt x="1963" y="1507"/>
                    <a:pt x="2031" y="1491"/>
                    <a:pt x="2084" y="1461"/>
                  </a:cubicBezTo>
                  <a:lnTo>
                    <a:pt x="2557" y="1187"/>
                  </a:lnTo>
                  <a:cubicBezTo>
                    <a:pt x="2653" y="1131"/>
                    <a:pt x="2665" y="1046"/>
                    <a:pt x="2580" y="998"/>
                  </a:cubicBezTo>
                  <a:lnTo>
                    <a:pt x="908" y="33"/>
                  </a:lnTo>
                  <a:cubicBezTo>
                    <a:pt x="871" y="11"/>
                    <a:pt x="820" y="0"/>
                    <a:pt x="767" y="0"/>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3626;p60">
              <a:extLst>
                <a:ext uri="{FF2B5EF4-FFF2-40B4-BE49-F238E27FC236}">
                  <a16:creationId xmlns:a16="http://schemas.microsoft.com/office/drawing/2014/main" id="{3B1876D0-0305-124A-D97F-C7FAC634E559}"/>
                </a:ext>
              </a:extLst>
            </p:cNvPr>
            <p:cNvSpPr/>
            <p:nvPr/>
          </p:nvSpPr>
          <p:spPr>
            <a:xfrm>
              <a:off x="2987169" y="3421282"/>
              <a:ext cx="206291" cy="118087"/>
            </a:xfrm>
            <a:custGeom>
              <a:avLst/>
              <a:gdLst/>
              <a:ahLst/>
              <a:cxnLst/>
              <a:rect l="l" t="t" r="r" b="b"/>
              <a:pathLst>
                <a:path w="6427" h="3679" extrusionOk="0">
                  <a:moveTo>
                    <a:pt x="766" y="0"/>
                  </a:moveTo>
                  <a:cubicBezTo>
                    <a:pt x="701" y="0"/>
                    <a:pt x="633" y="16"/>
                    <a:pt x="580" y="47"/>
                  </a:cubicBezTo>
                  <a:lnTo>
                    <a:pt x="108" y="319"/>
                  </a:lnTo>
                  <a:cubicBezTo>
                    <a:pt x="11" y="375"/>
                    <a:pt x="1" y="460"/>
                    <a:pt x="84" y="509"/>
                  </a:cubicBezTo>
                  <a:lnTo>
                    <a:pt x="5518" y="3646"/>
                  </a:lnTo>
                  <a:cubicBezTo>
                    <a:pt x="5556" y="3668"/>
                    <a:pt x="5608" y="3679"/>
                    <a:pt x="5662" y="3679"/>
                  </a:cubicBezTo>
                  <a:cubicBezTo>
                    <a:pt x="5726" y="3679"/>
                    <a:pt x="5793" y="3663"/>
                    <a:pt x="5846" y="3633"/>
                  </a:cubicBezTo>
                  <a:lnTo>
                    <a:pt x="6319" y="3359"/>
                  </a:lnTo>
                  <a:cubicBezTo>
                    <a:pt x="6417" y="3304"/>
                    <a:pt x="6427" y="3219"/>
                    <a:pt x="6343" y="3170"/>
                  </a:cubicBezTo>
                  <a:lnTo>
                    <a:pt x="909" y="34"/>
                  </a:lnTo>
                  <a:cubicBezTo>
                    <a:pt x="871" y="11"/>
                    <a:pt x="819"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3627;p60">
              <a:extLst>
                <a:ext uri="{FF2B5EF4-FFF2-40B4-BE49-F238E27FC236}">
                  <a16:creationId xmlns:a16="http://schemas.microsoft.com/office/drawing/2014/main" id="{73F03E60-F1B3-DC66-A683-992C798DAAF1}"/>
                </a:ext>
              </a:extLst>
            </p:cNvPr>
            <p:cNvSpPr/>
            <p:nvPr/>
          </p:nvSpPr>
          <p:spPr>
            <a:xfrm>
              <a:off x="3172625" y="3568479"/>
              <a:ext cx="77483" cy="43749"/>
            </a:xfrm>
            <a:custGeom>
              <a:avLst/>
              <a:gdLst/>
              <a:ahLst/>
              <a:cxnLst/>
              <a:rect l="l" t="t" r="r" b="b"/>
              <a:pathLst>
                <a:path w="2414" h="1363" extrusionOk="0">
                  <a:moveTo>
                    <a:pt x="765" y="0"/>
                  </a:moveTo>
                  <a:cubicBezTo>
                    <a:pt x="701" y="0"/>
                    <a:pt x="633" y="16"/>
                    <a:pt x="581" y="47"/>
                  </a:cubicBezTo>
                  <a:lnTo>
                    <a:pt x="107" y="320"/>
                  </a:lnTo>
                  <a:cubicBezTo>
                    <a:pt x="10" y="375"/>
                    <a:pt x="0" y="460"/>
                    <a:pt x="84" y="509"/>
                  </a:cubicBezTo>
                  <a:lnTo>
                    <a:pt x="1506" y="1330"/>
                  </a:lnTo>
                  <a:cubicBezTo>
                    <a:pt x="1544" y="1352"/>
                    <a:pt x="1594" y="1362"/>
                    <a:pt x="1647" y="1362"/>
                  </a:cubicBezTo>
                  <a:cubicBezTo>
                    <a:pt x="1712" y="1362"/>
                    <a:pt x="1780" y="1347"/>
                    <a:pt x="1833" y="1316"/>
                  </a:cubicBezTo>
                  <a:lnTo>
                    <a:pt x="2307" y="1044"/>
                  </a:lnTo>
                  <a:cubicBezTo>
                    <a:pt x="2403" y="987"/>
                    <a:pt x="2414" y="902"/>
                    <a:pt x="2330" y="853"/>
                  </a:cubicBezTo>
                  <a:lnTo>
                    <a:pt x="908" y="34"/>
                  </a:lnTo>
                  <a:cubicBezTo>
                    <a:pt x="870" y="11"/>
                    <a:pt x="819" y="0"/>
                    <a:pt x="7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3628;p60">
              <a:extLst>
                <a:ext uri="{FF2B5EF4-FFF2-40B4-BE49-F238E27FC236}">
                  <a16:creationId xmlns:a16="http://schemas.microsoft.com/office/drawing/2014/main" id="{2D7EEC99-FB38-CF65-7D87-1F9A6525433F}"/>
                </a:ext>
              </a:extLst>
            </p:cNvPr>
            <p:cNvSpPr/>
            <p:nvPr/>
          </p:nvSpPr>
          <p:spPr>
            <a:xfrm>
              <a:off x="2825014" y="3407930"/>
              <a:ext cx="72219" cy="40700"/>
            </a:xfrm>
            <a:custGeom>
              <a:avLst/>
              <a:gdLst/>
              <a:ahLst/>
              <a:cxnLst/>
              <a:rect l="l" t="t" r="r" b="b"/>
              <a:pathLst>
                <a:path w="2250" h="1268" extrusionOk="0">
                  <a:moveTo>
                    <a:pt x="767" y="1"/>
                  </a:moveTo>
                  <a:cubicBezTo>
                    <a:pt x="702" y="1"/>
                    <a:pt x="634" y="16"/>
                    <a:pt x="581" y="46"/>
                  </a:cubicBezTo>
                  <a:lnTo>
                    <a:pt x="108" y="320"/>
                  </a:lnTo>
                  <a:cubicBezTo>
                    <a:pt x="12" y="376"/>
                    <a:pt x="0" y="460"/>
                    <a:pt x="85" y="509"/>
                  </a:cubicBezTo>
                  <a:lnTo>
                    <a:pt x="1342" y="1235"/>
                  </a:lnTo>
                  <a:cubicBezTo>
                    <a:pt x="1379" y="1257"/>
                    <a:pt x="1429" y="1268"/>
                    <a:pt x="1482" y="1268"/>
                  </a:cubicBezTo>
                  <a:cubicBezTo>
                    <a:pt x="1547" y="1268"/>
                    <a:pt x="1615" y="1251"/>
                    <a:pt x="1669" y="1221"/>
                  </a:cubicBezTo>
                  <a:lnTo>
                    <a:pt x="2143" y="948"/>
                  </a:lnTo>
                  <a:cubicBezTo>
                    <a:pt x="2239" y="892"/>
                    <a:pt x="2249" y="807"/>
                    <a:pt x="2166" y="759"/>
                  </a:cubicBezTo>
                  <a:lnTo>
                    <a:pt x="909" y="33"/>
                  </a:lnTo>
                  <a:cubicBezTo>
                    <a:pt x="871" y="11"/>
                    <a:pt x="820" y="1"/>
                    <a:pt x="767" y="1"/>
                  </a:cubicBezTo>
                  <a:close/>
                </a:path>
              </a:pathLst>
            </a:custGeom>
            <a:solidFill>
              <a:srgbClr val="E5E8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3629;p60">
              <a:extLst>
                <a:ext uri="{FF2B5EF4-FFF2-40B4-BE49-F238E27FC236}">
                  <a16:creationId xmlns:a16="http://schemas.microsoft.com/office/drawing/2014/main" id="{F598166D-05E5-4172-6A6C-0E30735FB35E}"/>
                </a:ext>
              </a:extLst>
            </p:cNvPr>
            <p:cNvSpPr/>
            <p:nvPr/>
          </p:nvSpPr>
          <p:spPr>
            <a:xfrm>
              <a:off x="3058488" y="3542705"/>
              <a:ext cx="48724" cy="27154"/>
            </a:xfrm>
            <a:custGeom>
              <a:avLst/>
              <a:gdLst/>
              <a:ahLst/>
              <a:cxnLst/>
              <a:rect l="l" t="t" r="r" b="b"/>
              <a:pathLst>
                <a:path w="1518" h="846" extrusionOk="0">
                  <a:moveTo>
                    <a:pt x="765" y="1"/>
                  </a:moveTo>
                  <a:cubicBezTo>
                    <a:pt x="701" y="1"/>
                    <a:pt x="634" y="16"/>
                    <a:pt x="581" y="47"/>
                  </a:cubicBezTo>
                  <a:lnTo>
                    <a:pt x="109" y="319"/>
                  </a:lnTo>
                  <a:cubicBezTo>
                    <a:pt x="11" y="376"/>
                    <a:pt x="1" y="461"/>
                    <a:pt x="84" y="510"/>
                  </a:cubicBezTo>
                  <a:lnTo>
                    <a:pt x="610" y="812"/>
                  </a:lnTo>
                  <a:cubicBezTo>
                    <a:pt x="648" y="834"/>
                    <a:pt x="699" y="845"/>
                    <a:pt x="753" y="845"/>
                  </a:cubicBezTo>
                  <a:cubicBezTo>
                    <a:pt x="817" y="845"/>
                    <a:pt x="884" y="830"/>
                    <a:pt x="937" y="799"/>
                  </a:cubicBezTo>
                  <a:lnTo>
                    <a:pt x="1410" y="527"/>
                  </a:lnTo>
                  <a:cubicBezTo>
                    <a:pt x="1508" y="471"/>
                    <a:pt x="1518" y="386"/>
                    <a:pt x="1434" y="337"/>
                  </a:cubicBezTo>
                  <a:lnTo>
                    <a:pt x="908" y="34"/>
                  </a:lnTo>
                  <a:cubicBezTo>
                    <a:pt x="870" y="12"/>
                    <a:pt x="819" y="1"/>
                    <a:pt x="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3630;p60">
              <a:extLst>
                <a:ext uri="{FF2B5EF4-FFF2-40B4-BE49-F238E27FC236}">
                  <a16:creationId xmlns:a16="http://schemas.microsoft.com/office/drawing/2014/main" id="{22781848-A651-E409-93FD-4A73EF46AB13}"/>
                </a:ext>
              </a:extLst>
            </p:cNvPr>
            <p:cNvSpPr/>
            <p:nvPr/>
          </p:nvSpPr>
          <p:spPr>
            <a:xfrm>
              <a:off x="3078228" y="3514011"/>
              <a:ext cx="48788" cy="27122"/>
            </a:xfrm>
            <a:custGeom>
              <a:avLst/>
              <a:gdLst/>
              <a:ahLst/>
              <a:cxnLst/>
              <a:rect l="l" t="t" r="r" b="b"/>
              <a:pathLst>
                <a:path w="1520" h="845" extrusionOk="0">
                  <a:moveTo>
                    <a:pt x="766" y="0"/>
                  </a:moveTo>
                  <a:cubicBezTo>
                    <a:pt x="702" y="0"/>
                    <a:pt x="635" y="16"/>
                    <a:pt x="581" y="46"/>
                  </a:cubicBezTo>
                  <a:lnTo>
                    <a:pt x="109" y="320"/>
                  </a:lnTo>
                  <a:cubicBezTo>
                    <a:pt x="12" y="376"/>
                    <a:pt x="1" y="460"/>
                    <a:pt x="86" y="509"/>
                  </a:cubicBezTo>
                  <a:lnTo>
                    <a:pt x="610" y="811"/>
                  </a:lnTo>
                  <a:cubicBezTo>
                    <a:pt x="649" y="834"/>
                    <a:pt x="700" y="845"/>
                    <a:pt x="754" y="845"/>
                  </a:cubicBezTo>
                  <a:cubicBezTo>
                    <a:pt x="818" y="845"/>
                    <a:pt x="885" y="829"/>
                    <a:pt x="939" y="798"/>
                  </a:cubicBezTo>
                  <a:lnTo>
                    <a:pt x="1411" y="526"/>
                  </a:lnTo>
                  <a:cubicBezTo>
                    <a:pt x="1508" y="470"/>
                    <a:pt x="1519" y="385"/>
                    <a:pt x="1434" y="336"/>
                  </a:cubicBezTo>
                  <a:lnTo>
                    <a:pt x="910" y="33"/>
                  </a:lnTo>
                  <a:cubicBezTo>
                    <a:pt x="871" y="11"/>
                    <a:pt x="820"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3631;p60">
              <a:extLst>
                <a:ext uri="{FF2B5EF4-FFF2-40B4-BE49-F238E27FC236}">
                  <a16:creationId xmlns:a16="http://schemas.microsoft.com/office/drawing/2014/main" id="{FC49B829-9E15-C7AC-85B8-A607F547D7E1}"/>
                </a:ext>
              </a:extLst>
            </p:cNvPr>
            <p:cNvSpPr/>
            <p:nvPr/>
          </p:nvSpPr>
          <p:spPr>
            <a:xfrm>
              <a:off x="2680481" y="3200230"/>
              <a:ext cx="425228" cy="504509"/>
            </a:xfrm>
            <a:custGeom>
              <a:avLst/>
              <a:gdLst/>
              <a:ahLst/>
              <a:cxnLst/>
              <a:rect l="l" t="t" r="r" b="b"/>
              <a:pathLst>
                <a:path w="13248" h="15718" extrusionOk="0">
                  <a:moveTo>
                    <a:pt x="411" y="0"/>
                  </a:moveTo>
                  <a:cubicBezTo>
                    <a:pt x="260" y="0"/>
                    <a:pt x="1" y="146"/>
                    <a:pt x="1" y="262"/>
                  </a:cubicBezTo>
                  <a:lnTo>
                    <a:pt x="265" y="7873"/>
                  </a:lnTo>
                  <a:cubicBezTo>
                    <a:pt x="265" y="8008"/>
                    <a:pt x="361" y="8176"/>
                    <a:pt x="479" y="8243"/>
                  </a:cubicBezTo>
                  <a:lnTo>
                    <a:pt x="12842" y="15706"/>
                  </a:lnTo>
                  <a:cubicBezTo>
                    <a:pt x="12856" y="15714"/>
                    <a:pt x="12872" y="15718"/>
                    <a:pt x="12889" y="15718"/>
                  </a:cubicBezTo>
                  <a:cubicBezTo>
                    <a:pt x="13023" y="15718"/>
                    <a:pt x="13247" y="15509"/>
                    <a:pt x="13247" y="15388"/>
                  </a:cubicBezTo>
                  <a:lnTo>
                    <a:pt x="13247" y="7653"/>
                  </a:lnTo>
                  <a:cubicBezTo>
                    <a:pt x="13247" y="7517"/>
                    <a:pt x="13151" y="7352"/>
                    <a:pt x="13032" y="7282"/>
                  </a:cubicBezTo>
                  <a:lnTo>
                    <a:pt x="479" y="15"/>
                  </a:lnTo>
                  <a:cubicBezTo>
                    <a:pt x="461" y="5"/>
                    <a:pt x="438"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3632;p60">
              <a:extLst>
                <a:ext uri="{FF2B5EF4-FFF2-40B4-BE49-F238E27FC236}">
                  <a16:creationId xmlns:a16="http://schemas.microsoft.com/office/drawing/2014/main" id="{469A499F-46A2-5FC0-0D27-546FB14C3F12}"/>
                </a:ext>
              </a:extLst>
            </p:cNvPr>
            <p:cNvSpPr/>
            <p:nvPr/>
          </p:nvSpPr>
          <p:spPr>
            <a:xfrm>
              <a:off x="2680417" y="3205109"/>
              <a:ext cx="416690" cy="499309"/>
            </a:xfrm>
            <a:custGeom>
              <a:avLst/>
              <a:gdLst/>
              <a:ahLst/>
              <a:cxnLst/>
              <a:rect l="l" t="t" r="r" b="b"/>
              <a:pathLst>
                <a:path w="12982" h="15556" extrusionOk="0">
                  <a:moveTo>
                    <a:pt x="117" y="0"/>
                  </a:moveTo>
                  <a:cubicBezTo>
                    <a:pt x="47" y="0"/>
                    <a:pt x="0" y="56"/>
                    <a:pt x="0" y="153"/>
                  </a:cubicBezTo>
                  <a:lnTo>
                    <a:pt x="0" y="7888"/>
                  </a:lnTo>
                  <a:cubicBezTo>
                    <a:pt x="0" y="8025"/>
                    <a:pt x="97" y="8191"/>
                    <a:pt x="215" y="8258"/>
                  </a:cubicBezTo>
                  <a:lnTo>
                    <a:pt x="12766" y="15526"/>
                  </a:lnTo>
                  <a:cubicBezTo>
                    <a:pt x="12802" y="15546"/>
                    <a:pt x="12835" y="15555"/>
                    <a:pt x="12864" y="15555"/>
                  </a:cubicBezTo>
                  <a:cubicBezTo>
                    <a:pt x="12934" y="15555"/>
                    <a:pt x="12981" y="15500"/>
                    <a:pt x="12981" y="15403"/>
                  </a:cubicBezTo>
                  <a:lnTo>
                    <a:pt x="12981" y="7668"/>
                  </a:lnTo>
                  <a:cubicBezTo>
                    <a:pt x="12981" y="7532"/>
                    <a:pt x="12886" y="7365"/>
                    <a:pt x="12766" y="7297"/>
                  </a:cubicBezTo>
                  <a:lnTo>
                    <a:pt x="215" y="30"/>
                  </a:lnTo>
                  <a:cubicBezTo>
                    <a:pt x="180" y="10"/>
                    <a:pt x="147"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80068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solidFill>
                  <a:schemeClr val="tx1"/>
                </a:solidFill>
              </a:rPr>
              <a:t>Cảnh</a:t>
            </a:r>
            <a:r>
              <a:rPr lang="en-US" dirty="0">
                <a:solidFill>
                  <a:schemeClr val="tx1"/>
                </a:solidFill>
              </a:rPr>
              <a:t> </a:t>
            </a:r>
            <a:r>
              <a:rPr lang="en-US" dirty="0" err="1">
                <a:solidFill>
                  <a:schemeClr val="tx1"/>
                </a:solidFill>
              </a:rPr>
              <a:t>báo</a:t>
            </a:r>
            <a:endParaRPr dirty="0">
              <a:solidFill>
                <a:schemeClr val="tx1"/>
              </a:solidFill>
            </a:endParaRPr>
          </a:p>
        </p:txBody>
      </p:sp>
      <p:sp>
        <p:nvSpPr>
          <p:cNvPr id="4" name="Subtitle 6">
            <a:extLst>
              <a:ext uri="{FF2B5EF4-FFF2-40B4-BE49-F238E27FC236}">
                <a16:creationId xmlns:a16="http://schemas.microsoft.com/office/drawing/2014/main" id="{AC4AB89D-EF0A-8A5C-A476-8A68F945229D}"/>
              </a:ext>
            </a:extLst>
          </p:cNvPr>
          <p:cNvSpPr txBox="1">
            <a:spLocks/>
          </p:cNvSpPr>
          <p:nvPr/>
        </p:nvSpPr>
        <p:spPr>
          <a:xfrm>
            <a:off x="839485" y="1010734"/>
            <a:ext cx="7265277" cy="310547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indent="457200" algn="just">
              <a:lnSpc>
                <a:spcPct val="150000"/>
              </a:lnSpc>
              <a:spcBef>
                <a:spcPts val="600"/>
              </a:spcBef>
              <a:spcAft>
                <a:spcPts val="600"/>
              </a:spcAft>
              <a:buClr>
                <a:schemeClr val="accent1"/>
              </a:buClr>
              <a:buSzPts val="1400"/>
              <a:buFont typeface="Nunito"/>
              <a:buChar char="■"/>
            </a:pPr>
            <a:r>
              <a:rPr lang="vi-VN" dirty="0" err="1">
                <a:solidFill>
                  <a:srgbClr val="262626"/>
                </a:solidFill>
                <a:latin typeface="Nunito" pitchFamily="2" charset="0"/>
                <a:ea typeface="Calibri" panose="020F0502020204030204" pitchFamily="34" charset="0"/>
                <a:cs typeface="Times New Roman" panose="02020603050405020304" pitchFamily="18" charset="0"/>
              </a:rPr>
              <a:t>Splunk</a:t>
            </a:r>
            <a:r>
              <a:rPr lang="vi-VN" dirty="0">
                <a:solidFill>
                  <a:srgbClr val="262626"/>
                </a:solidFill>
                <a:latin typeface="Nunito" pitchFamily="2" charset="0"/>
                <a:ea typeface="Calibri" panose="020F0502020204030204" pitchFamily="34" charset="0"/>
                <a:cs typeface="Times New Roman" panose="02020603050405020304" pitchFamily="18" charset="0"/>
              </a:rPr>
              <a:t> tự động liệt kê thời gian cụ thể của từng sự kiện xảy ra trong hệ thống mà nó đang giám sát, giúp người dùng theo dõi và phân tích sự kiện theo thời gian.</a:t>
            </a:r>
          </a:p>
          <a:p>
            <a:pPr marL="228600" indent="457200" algn="just">
              <a:lnSpc>
                <a:spcPct val="150000"/>
              </a:lnSpc>
              <a:spcBef>
                <a:spcPts val="600"/>
              </a:spcBef>
              <a:spcAft>
                <a:spcPts val="600"/>
              </a:spcAft>
              <a:buClr>
                <a:schemeClr val="accent1"/>
              </a:buClr>
              <a:buSzPts val="1400"/>
              <a:buFont typeface="Nunito"/>
              <a:buChar char="■"/>
            </a:pPr>
            <a:r>
              <a:rPr lang="vi-VN" dirty="0" err="1">
                <a:solidFill>
                  <a:srgbClr val="262626"/>
                </a:solidFill>
                <a:latin typeface="Nunito" pitchFamily="2" charset="0"/>
                <a:ea typeface="Calibri" panose="020F0502020204030204" pitchFamily="34" charset="0"/>
                <a:cs typeface="Times New Roman" panose="02020603050405020304" pitchFamily="18" charset="0"/>
              </a:rPr>
              <a:t>Splunk</a:t>
            </a:r>
            <a:r>
              <a:rPr lang="vi-VN" dirty="0">
                <a:solidFill>
                  <a:srgbClr val="262626"/>
                </a:solidFill>
                <a:latin typeface="Nunito" pitchFamily="2" charset="0"/>
                <a:ea typeface="Calibri" panose="020F0502020204030204" pitchFamily="34" charset="0"/>
                <a:cs typeface="Times New Roman" panose="02020603050405020304" pitchFamily="18" charset="0"/>
              </a:rPr>
              <a:t> cho phép người dùng tùy chỉnh và định nghĩa các loại cảnh báo, cũng như chỉ định người nhận cảnh báo. </a:t>
            </a:r>
            <a:endParaRPr lang="en-US" dirty="0">
              <a:solidFill>
                <a:srgbClr val="262626"/>
              </a:solidFill>
              <a:latin typeface="Nunito" pitchFamily="2" charset="0"/>
              <a:ea typeface="Calibri" panose="020F0502020204030204" pitchFamily="34" charset="0"/>
              <a:cs typeface="Times New Roman" panose="02020603050405020304" pitchFamily="18" charset="0"/>
            </a:endParaRPr>
          </a:p>
          <a:p>
            <a:pPr marL="228600" indent="457200" algn="just">
              <a:lnSpc>
                <a:spcPct val="150000"/>
              </a:lnSpc>
              <a:spcBef>
                <a:spcPts val="600"/>
              </a:spcBef>
              <a:spcAft>
                <a:spcPts val="600"/>
              </a:spcAft>
              <a:buClr>
                <a:schemeClr val="accent1"/>
              </a:buClr>
              <a:buSzPts val="1400"/>
              <a:buFont typeface="Nunito"/>
              <a:buChar char="■"/>
            </a:pPr>
            <a:r>
              <a:rPr lang="vi-VN" dirty="0" err="1">
                <a:solidFill>
                  <a:srgbClr val="262626"/>
                </a:solidFill>
                <a:latin typeface="Nunito" pitchFamily="2" charset="0"/>
                <a:ea typeface="Calibri" panose="020F0502020204030204" pitchFamily="34" charset="0"/>
                <a:cs typeface="Times New Roman" panose="02020603050405020304" pitchFamily="18" charset="0"/>
              </a:rPr>
              <a:t>Splunk</a:t>
            </a:r>
            <a:r>
              <a:rPr lang="vi-VN" dirty="0">
                <a:solidFill>
                  <a:srgbClr val="262626"/>
                </a:solidFill>
                <a:latin typeface="Nunito" pitchFamily="2" charset="0"/>
                <a:ea typeface="Calibri" panose="020F0502020204030204" pitchFamily="34" charset="0"/>
                <a:cs typeface="Times New Roman" panose="02020603050405020304" pitchFamily="18" charset="0"/>
              </a:rPr>
              <a:t> cũng chủ động cảnh báo khi xảy ra tình trạng thiếu hụt dung lượng, giúp người dùng quản lý không gian lưu trữ một cách hiệu quả. </a:t>
            </a:r>
            <a:endParaRPr lang="en-US" dirty="0">
              <a:solidFill>
                <a:srgbClr val="262626"/>
              </a:solidFill>
              <a:latin typeface="Nunito" pitchFamily="2" charset="0"/>
              <a:ea typeface="Calibri" panose="020F0502020204030204" pitchFamily="34" charset="0"/>
              <a:cs typeface="Times New Roman" panose="02020603050405020304" pitchFamily="18" charset="0"/>
            </a:endParaRPr>
          </a:p>
          <a:p>
            <a:pPr marL="228600" indent="457200" algn="just">
              <a:lnSpc>
                <a:spcPct val="150000"/>
              </a:lnSpc>
              <a:spcBef>
                <a:spcPts val="600"/>
              </a:spcBef>
              <a:spcAft>
                <a:spcPts val="600"/>
              </a:spcAft>
              <a:buClr>
                <a:schemeClr val="accent1"/>
              </a:buClr>
              <a:buSzPts val="1400"/>
              <a:buFont typeface="Nunito"/>
              <a:buChar char="■"/>
            </a:pPr>
            <a:r>
              <a:rPr lang="vi-VN" dirty="0" err="1">
                <a:solidFill>
                  <a:srgbClr val="262626"/>
                </a:solidFill>
                <a:latin typeface="Nunito" pitchFamily="2" charset="0"/>
                <a:ea typeface="Calibri" panose="020F0502020204030204" pitchFamily="34" charset="0"/>
                <a:cs typeface="Times New Roman" panose="02020603050405020304" pitchFamily="18" charset="0"/>
              </a:rPr>
              <a:t>Splunk</a:t>
            </a:r>
            <a:r>
              <a:rPr lang="vi-VN" dirty="0">
                <a:solidFill>
                  <a:srgbClr val="262626"/>
                </a:solidFill>
                <a:latin typeface="Nunito" pitchFamily="2" charset="0"/>
                <a:ea typeface="Calibri" panose="020F0502020204030204" pitchFamily="34" charset="0"/>
                <a:cs typeface="Times New Roman" panose="02020603050405020304" pitchFamily="18" charset="0"/>
              </a:rPr>
              <a:t> cung cấp các kịch bản có sẵn cho các vấn đề thường gặp như bộ nhớ, CPU, dung lượng ổ đĩa thấp, giúp người dùng dễ dàng cấu hình cảnh báo và phản ứng kịp thời với các vấn đề tiềm ẩn.</a:t>
            </a:r>
            <a:endParaRPr lang="en-US" dirty="0">
              <a:solidFill>
                <a:srgbClr val="262626"/>
              </a:solidFill>
              <a:latin typeface="Nunito" pitchFamily="2" charset="0"/>
              <a:ea typeface="Calibri" panose="020F0502020204030204" pitchFamily="34" charset="0"/>
              <a:cs typeface="Times New Roman" panose="02020603050405020304" pitchFamily="18" charset="0"/>
            </a:endParaRPr>
          </a:p>
        </p:txBody>
      </p:sp>
      <p:sp>
        <p:nvSpPr>
          <p:cNvPr id="5" name="Google Shape;3064;p58">
            <a:extLst>
              <a:ext uri="{FF2B5EF4-FFF2-40B4-BE49-F238E27FC236}">
                <a16:creationId xmlns:a16="http://schemas.microsoft.com/office/drawing/2014/main" id="{71A20D33-5B31-B12C-54DA-E1DE4F776CF7}"/>
              </a:ext>
            </a:extLst>
          </p:cNvPr>
          <p:cNvSpPr/>
          <p:nvPr/>
        </p:nvSpPr>
        <p:spPr>
          <a:xfrm flipH="1">
            <a:off x="1472104" y="4231813"/>
            <a:ext cx="29832" cy="20145"/>
          </a:xfrm>
          <a:custGeom>
            <a:avLst/>
            <a:gdLst/>
            <a:ahLst/>
            <a:cxnLst/>
            <a:rect l="l" t="t" r="r" b="b"/>
            <a:pathLst>
              <a:path w="348" h="235" extrusionOk="0">
                <a:moveTo>
                  <a:pt x="53" y="1"/>
                </a:moveTo>
                <a:cubicBezTo>
                  <a:pt x="38" y="1"/>
                  <a:pt x="22" y="9"/>
                  <a:pt x="14" y="23"/>
                </a:cubicBezTo>
                <a:cubicBezTo>
                  <a:pt x="1" y="46"/>
                  <a:pt x="9" y="74"/>
                  <a:pt x="30" y="87"/>
                </a:cubicBezTo>
                <a:lnTo>
                  <a:pt x="271" y="228"/>
                </a:lnTo>
                <a:cubicBezTo>
                  <a:pt x="279" y="233"/>
                  <a:pt x="287" y="235"/>
                  <a:pt x="295" y="235"/>
                </a:cubicBezTo>
                <a:cubicBezTo>
                  <a:pt x="310" y="235"/>
                  <a:pt x="326" y="227"/>
                  <a:pt x="335" y="212"/>
                </a:cubicBezTo>
                <a:cubicBezTo>
                  <a:pt x="347" y="190"/>
                  <a:pt x="341" y="162"/>
                  <a:pt x="318" y="148"/>
                </a:cubicBezTo>
                <a:lnTo>
                  <a:pt x="77" y="7"/>
                </a:lnTo>
                <a:cubicBezTo>
                  <a:pt x="70" y="3"/>
                  <a:pt x="61" y="1"/>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3065;p58">
            <a:extLst>
              <a:ext uri="{FF2B5EF4-FFF2-40B4-BE49-F238E27FC236}">
                <a16:creationId xmlns:a16="http://schemas.microsoft.com/office/drawing/2014/main" id="{967CA84B-687F-88A6-70B9-431FA430D602}"/>
              </a:ext>
            </a:extLst>
          </p:cNvPr>
          <p:cNvGrpSpPr/>
          <p:nvPr/>
        </p:nvGrpSpPr>
        <p:grpSpPr>
          <a:xfrm>
            <a:off x="93535" y="3816412"/>
            <a:ext cx="1280373" cy="1229305"/>
            <a:chOff x="121225" y="3819516"/>
            <a:chExt cx="1281270" cy="1230166"/>
          </a:xfrm>
        </p:grpSpPr>
        <p:sp>
          <p:nvSpPr>
            <p:cNvPr id="7" name="Google Shape;3066;p58">
              <a:extLst>
                <a:ext uri="{FF2B5EF4-FFF2-40B4-BE49-F238E27FC236}">
                  <a16:creationId xmlns:a16="http://schemas.microsoft.com/office/drawing/2014/main" id="{D0C497EB-E3ED-7582-A543-F75220B5FC56}"/>
                </a:ext>
              </a:extLst>
            </p:cNvPr>
            <p:cNvSpPr/>
            <p:nvPr/>
          </p:nvSpPr>
          <p:spPr>
            <a:xfrm flipH="1">
              <a:off x="635748" y="4069981"/>
              <a:ext cx="29831" cy="20231"/>
            </a:xfrm>
            <a:custGeom>
              <a:avLst/>
              <a:gdLst/>
              <a:ahLst/>
              <a:cxnLst/>
              <a:rect l="l" t="t" r="r" b="b"/>
              <a:pathLst>
                <a:path w="348" h="236" extrusionOk="0">
                  <a:moveTo>
                    <a:pt x="54" y="1"/>
                  </a:moveTo>
                  <a:cubicBezTo>
                    <a:pt x="38" y="1"/>
                    <a:pt x="22" y="9"/>
                    <a:pt x="13" y="23"/>
                  </a:cubicBezTo>
                  <a:cubicBezTo>
                    <a:pt x="1" y="46"/>
                    <a:pt x="8" y="74"/>
                    <a:pt x="30" y="88"/>
                  </a:cubicBezTo>
                  <a:lnTo>
                    <a:pt x="271" y="228"/>
                  </a:lnTo>
                  <a:cubicBezTo>
                    <a:pt x="278" y="233"/>
                    <a:pt x="287" y="235"/>
                    <a:pt x="295" y="235"/>
                  </a:cubicBezTo>
                  <a:cubicBezTo>
                    <a:pt x="311" y="235"/>
                    <a:pt x="326" y="227"/>
                    <a:pt x="335" y="213"/>
                  </a:cubicBezTo>
                  <a:cubicBezTo>
                    <a:pt x="348" y="190"/>
                    <a:pt x="340" y="162"/>
                    <a:pt x="318" y="148"/>
                  </a:cubicBezTo>
                  <a:lnTo>
                    <a:pt x="77" y="8"/>
                  </a:lnTo>
                  <a:cubicBezTo>
                    <a:pt x="70" y="3"/>
                    <a:pt x="62" y="1"/>
                    <a:pt x="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67;p58">
              <a:extLst>
                <a:ext uri="{FF2B5EF4-FFF2-40B4-BE49-F238E27FC236}">
                  <a16:creationId xmlns:a16="http://schemas.microsoft.com/office/drawing/2014/main" id="{B1114F7D-90A5-9212-1F27-DEE7EAB2DE05}"/>
                </a:ext>
              </a:extLst>
            </p:cNvPr>
            <p:cNvSpPr/>
            <p:nvPr/>
          </p:nvSpPr>
          <p:spPr>
            <a:xfrm flipH="1">
              <a:off x="634377" y="4921751"/>
              <a:ext cx="29746" cy="20231"/>
            </a:xfrm>
            <a:custGeom>
              <a:avLst/>
              <a:gdLst/>
              <a:ahLst/>
              <a:cxnLst/>
              <a:rect l="l" t="t" r="r" b="b"/>
              <a:pathLst>
                <a:path w="347" h="236" extrusionOk="0">
                  <a:moveTo>
                    <a:pt x="53" y="0"/>
                  </a:moveTo>
                  <a:cubicBezTo>
                    <a:pt x="37" y="0"/>
                    <a:pt x="21" y="9"/>
                    <a:pt x="13" y="24"/>
                  </a:cubicBezTo>
                  <a:cubicBezTo>
                    <a:pt x="1" y="46"/>
                    <a:pt x="8" y="75"/>
                    <a:pt x="30" y="87"/>
                  </a:cubicBezTo>
                  <a:lnTo>
                    <a:pt x="270" y="229"/>
                  </a:lnTo>
                  <a:cubicBezTo>
                    <a:pt x="278" y="233"/>
                    <a:pt x="286" y="236"/>
                    <a:pt x="294" y="236"/>
                  </a:cubicBezTo>
                  <a:cubicBezTo>
                    <a:pt x="310" y="236"/>
                    <a:pt x="325" y="228"/>
                    <a:pt x="334" y="212"/>
                  </a:cubicBezTo>
                  <a:cubicBezTo>
                    <a:pt x="347" y="191"/>
                    <a:pt x="340" y="161"/>
                    <a:pt x="317" y="149"/>
                  </a:cubicBezTo>
                  <a:lnTo>
                    <a:pt x="77" y="7"/>
                  </a:lnTo>
                  <a:cubicBezTo>
                    <a:pt x="70" y="2"/>
                    <a:pt x="62"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68;p58">
              <a:extLst>
                <a:ext uri="{FF2B5EF4-FFF2-40B4-BE49-F238E27FC236}">
                  <a16:creationId xmlns:a16="http://schemas.microsoft.com/office/drawing/2014/main" id="{94230B63-DDBE-C2A6-1A54-0D2732C26B48}"/>
                </a:ext>
              </a:extLst>
            </p:cNvPr>
            <p:cNvSpPr/>
            <p:nvPr/>
          </p:nvSpPr>
          <p:spPr>
            <a:xfrm flipH="1">
              <a:off x="755839" y="4281873"/>
              <a:ext cx="29660" cy="20402"/>
            </a:xfrm>
            <a:custGeom>
              <a:avLst/>
              <a:gdLst/>
              <a:ahLst/>
              <a:cxnLst/>
              <a:rect l="l" t="t" r="r" b="b"/>
              <a:pathLst>
                <a:path w="346" h="238" extrusionOk="0">
                  <a:moveTo>
                    <a:pt x="293" y="0"/>
                  </a:moveTo>
                  <a:cubicBezTo>
                    <a:pt x="285" y="0"/>
                    <a:pt x="276" y="3"/>
                    <a:pt x="268" y="7"/>
                  </a:cubicBezTo>
                  <a:lnTo>
                    <a:pt x="30" y="150"/>
                  </a:lnTo>
                  <a:cubicBezTo>
                    <a:pt x="7" y="164"/>
                    <a:pt x="0" y="192"/>
                    <a:pt x="13" y="215"/>
                  </a:cubicBezTo>
                  <a:cubicBezTo>
                    <a:pt x="22" y="229"/>
                    <a:pt x="37" y="237"/>
                    <a:pt x="53" y="237"/>
                  </a:cubicBezTo>
                  <a:cubicBezTo>
                    <a:pt x="61" y="237"/>
                    <a:pt x="69" y="235"/>
                    <a:pt x="77" y="230"/>
                  </a:cubicBezTo>
                  <a:lnTo>
                    <a:pt x="317" y="87"/>
                  </a:lnTo>
                  <a:cubicBezTo>
                    <a:pt x="338" y="74"/>
                    <a:pt x="346" y="46"/>
                    <a:pt x="332" y="23"/>
                  </a:cubicBezTo>
                  <a:cubicBezTo>
                    <a:pt x="324" y="8"/>
                    <a:pt x="309"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69;p58">
              <a:extLst>
                <a:ext uri="{FF2B5EF4-FFF2-40B4-BE49-F238E27FC236}">
                  <a16:creationId xmlns:a16="http://schemas.microsoft.com/office/drawing/2014/main" id="{C08DE72D-C59A-D16D-3711-1B3A27F13CDE}"/>
                </a:ext>
              </a:extLst>
            </p:cNvPr>
            <p:cNvSpPr/>
            <p:nvPr/>
          </p:nvSpPr>
          <p:spPr>
            <a:xfrm flipH="1">
              <a:off x="997820" y="4525310"/>
              <a:ext cx="29746" cy="19973"/>
            </a:xfrm>
            <a:custGeom>
              <a:avLst/>
              <a:gdLst/>
              <a:ahLst/>
              <a:cxnLst/>
              <a:rect l="l" t="t" r="r" b="b"/>
              <a:pathLst>
                <a:path w="347" h="233" extrusionOk="0">
                  <a:moveTo>
                    <a:pt x="293" y="0"/>
                  </a:moveTo>
                  <a:cubicBezTo>
                    <a:pt x="286" y="0"/>
                    <a:pt x="278" y="2"/>
                    <a:pt x="271" y="6"/>
                  </a:cubicBezTo>
                  <a:lnTo>
                    <a:pt x="29" y="146"/>
                  </a:lnTo>
                  <a:cubicBezTo>
                    <a:pt x="7" y="159"/>
                    <a:pt x="0" y="187"/>
                    <a:pt x="12" y="210"/>
                  </a:cubicBezTo>
                  <a:cubicBezTo>
                    <a:pt x="21" y="225"/>
                    <a:pt x="37" y="232"/>
                    <a:pt x="53" y="232"/>
                  </a:cubicBezTo>
                  <a:cubicBezTo>
                    <a:pt x="61" y="232"/>
                    <a:pt x="69" y="231"/>
                    <a:pt x="76" y="227"/>
                  </a:cubicBezTo>
                  <a:lnTo>
                    <a:pt x="318" y="87"/>
                  </a:lnTo>
                  <a:cubicBezTo>
                    <a:pt x="340" y="75"/>
                    <a:pt x="347" y="46"/>
                    <a:pt x="335" y="24"/>
                  </a:cubicBezTo>
                  <a:cubicBezTo>
                    <a:pt x="325" y="9"/>
                    <a:pt x="309"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70;p58">
              <a:extLst>
                <a:ext uri="{FF2B5EF4-FFF2-40B4-BE49-F238E27FC236}">
                  <a16:creationId xmlns:a16="http://schemas.microsoft.com/office/drawing/2014/main" id="{B4D2DBDD-9769-B91F-3B25-BB6A04AB1A17}"/>
                </a:ext>
              </a:extLst>
            </p:cNvPr>
            <p:cNvSpPr/>
            <p:nvPr/>
          </p:nvSpPr>
          <p:spPr>
            <a:xfrm flipH="1">
              <a:off x="287245" y="4629284"/>
              <a:ext cx="1114221" cy="170845"/>
            </a:xfrm>
            <a:custGeom>
              <a:avLst/>
              <a:gdLst/>
              <a:ahLst/>
              <a:cxnLst/>
              <a:rect l="l" t="t" r="r" b="b"/>
              <a:pathLst>
                <a:path w="12998" h="1993" extrusionOk="0">
                  <a:moveTo>
                    <a:pt x="1" y="0"/>
                  </a:moveTo>
                  <a:lnTo>
                    <a:pt x="1" y="309"/>
                  </a:lnTo>
                  <a:lnTo>
                    <a:pt x="12998" y="1992"/>
                  </a:lnTo>
                  <a:lnTo>
                    <a:pt x="12998" y="168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71;p58">
              <a:extLst>
                <a:ext uri="{FF2B5EF4-FFF2-40B4-BE49-F238E27FC236}">
                  <a16:creationId xmlns:a16="http://schemas.microsoft.com/office/drawing/2014/main" id="{5CC92E95-219F-EA23-F37A-0BEB21C7B270}"/>
                </a:ext>
              </a:extLst>
            </p:cNvPr>
            <p:cNvSpPr/>
            <p:nvPr/>
          </p:nvSpPr>
          <p:spPr>
            <a:xfrm flipH="1">
              <a:off x="286045" y="4406335"/>
              <a:ext cx="1116450" cy="643347"/>
            </a:xfrm>
            <a:custGeom>
              <a:avLst/>
              <a:gdLst/>
              <a:ahLst/>
              <a:cxnLst/>
              <a:rect l="l" t="t" r="r" b="b"/>
              <a:pathLst>
                <a:path w="13024" h="7505" extrusionOk="0">
                  <a:moveTo>
                    <a:pt x="5055" y="1"/>
                  </a:moveTo>
                  <a:cubicBezTo>
                    <a:pt x="5021" y="1"/>
                    <a:pt x="4988" y="8"/>
                    <a:pt x="4962" y="23"/>
                  </a:cubicBezTo>
                  <a:lnTo>
                    <a:pt x="51" y="2858"/>
                  </a:lnTo>
                  <a:cubicBezTo>
                    <a:pt x="1" y="2887"/>
                    <a:pt x="1" y="2935"/>
                    <a:pt x="51" y="2965"/>
                  </a:cubicBezTo>
                  <a:lnTo>
                    <a:pt x="7876" y="7483"/>
                  </a:lnTo>
                  <a:cubicBezTo>
                    <a:pt x="7901" y="7497"/>
                    <a:pt x="7935" y="7505"/>
                    <a:pt x="7968" y="7505"/>
                  </a:cubicBezTo>
                  <a:cubicBezTo>
                    <a:pt x="8002" y="7505"/>
                    <a:pt x="8035" y="7497"/>
                    <a:pt x="8061" y="7483"/>
                  </a:cubicBezTo>
                  <a:lnTo>
                    <a:pt x="12972" y="4647"/>
                  </a:lnTo>
                  <a:cubicBezTo>
                    <a:pt x="13023" y="4617"/>
                    <a:pt x="13023" y="4570"/>
                    <a:pt x="12972" y="4540"/>
                  </a:cubicBezTo>
                  <a:lnTo>
                    <a:pt x="5148" y="23"/>
                  </a:lnTo>
                  <a:cubicBezTo>
                    <a:pt x="5122" y="8"/>
                    <a:pt x="5088" y="1"/>
                    <a:pt x="5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72;p58">
              <a:extLst>
                <a:ext uri="{FF2B5EF4-FFF2-40B4-BE49-F238E27FC236}">
                  <a16:creationId xmlns:a16="http://schemas.microsoft.com/office/drawing/2014/main" id="{B32A9FA4-99DB-44B0-B04C-A6B1240BEA60}"/>
                </a:ext>
              </a:extLst>
            </p:cNvPr>
            <p:cNvSpPr/>
            <p:nvPr/>
          </p:nvSpPr>
          <p:spPr>
            <a:xfrm flipH="1">
              <a:off x="286045" y="4379934"/>
              <a:ext cx="1116450" cy="643347"/>
            </a:xfrm>
            <a:custGeom>
              <a:avLst/>
              <a:gdLst/>
              <a:ahLst/>
              <a:cxnLst/>
              <a:rect l="l" t="t" r="r" b="b"/>
              <a:pathLst>
                <a:path w="13024" h="7505" extrusionOk="0">
                  <a:moveTo>
                    <a:pt x="5055" y="0"/>
                  </a:moveTo>
                  <a:cubicBezTo>
                    <a:pt x="5021" y="0"/>
                    <a:pt x="4988" y="7"/>
                    <a:pt x="4962" y="22"/>
                  </a:cubicBezTo>
                  <a:lnTo>
                    <a:pt x="51" y="2857"/>
                  </a:lnTo>
                  <a:cubicBezTo>
                    <a:pt x="1" y="2887"/>
                    <a:pt x="1" y="2935"/>
                    <a:pt x="51" y="2964"/>
                  </a:cubicBezTo>
                  <a:lnTo>
                    <a:pt x="7876" y="7482"/>
                  </a:lnTo>
                  <a:cubicBezTo>
                    <a:pt x="7901" y="7497"/>
                    <a:pt x="7935" y="7504"/>
                    <a:pt x="7968" y="7504"/>
                  </a:cubicBezTo>
                  <a:cubicBezTo>
                    <a:pt x="8002" y="7504"/>
                    <a:pt x="8035" y="7497"/>
                    <a:pt x="8061" y="7482"/>
                  </a:cubicBezTo>
                  <a:lnTo>
                    <a:pt x="12972" y="4647"/>
                  </a:lnTo>
                  <a:cubicBezTo>
                    <a:pt x="13023" y="4618"/>
                    <a:pt x="13023" y="4569"/>
                    <a:pt x="12972" y="4540"/>
                  </a:cubicBezTo>
                  <a:lnTo>
                    <a:pt x="5148" y="22"/>
                  </a:lnTo>
                  <a:cubicBezTo>
                    <a:pt x="5122" y="7"/>
                    <a:pt x="5088" y="0"/>
                    <a:pt x="50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73;p58">
              <a:extLst>
                <a:ext uri="{FF2B5EF4-FFF2-40B4-BE49-F238E27FC236}">
                  <a16:creationId xmlns:a16="http://schemas.microsoft.com/office/drawing/2014/main" id="{5A185D1B-AAF7-5CCD-F798-CE0324AEB6EE}"/>
                </a:ext>
              </a:extLst>
            </p:cNvPr>
            <p:cNvSpPr/>
            <p:nvPr/>
          </p:nvSpPr>
          <p:spPr>
            <a:xfrm flipH="1">
              <a:off x="341259" y="4411135"/>
              <a:ext cx="903601" cy="521707"/>
            </a:xfrm>
            <a:custGeom>
              <a:avLst/>
              <a:gdLst/>
              <a:ahLst/>
              <a:cxnLst/>
              <a:rect l="l" t="t" r="r" b="b"/>
              <a:pathLst>
                <a:path w="10541" h="6086" extrusionOk="0">
                  <a:moveTo>
                    <a:pt x="3309" y="0"/>
                  </a:moveTo>
                  <a:lnTo>
                    <a:pt x="2781" y="306"/>
                  </a:lnTo>
                  <a:lnTo>
                    <a:pt x="2641" y="386"/>
                  </a:lnTo>
                  <a:lnTo>
                    <a:pt x="2252" y="610"/>
                  </a:lnTo>
                  <a:lnTo>
                    <a:pt x="2113" y="691"/>
                  </a:lnTo>
                  <a:lnTo>
                    <a:pt x="1196" y="1220"/>
                  </a:lnTo>
                  <a:lnTo>
                    <a:pt x="1057" y="1300"/>
                  </a:lnTo>
                  <a:lnTo>
                    <a:pt x="668" y="1525"/>
                  </a:lnTo>
                  <a:lnTo>
                    <a:pt x="528" y="1605"/>
                  </a:lnTo>
                  <a:lnTo>
                    <a:pt x="0" y="1910"/>
                  </a:lnTo>
                  <a:lnTo>
                    <a:pt x="546" y="2225"/>
                  </a:lnTo>
                  <a:lnTo>
                    <a:pt x="685" y="2305"/>
                  </a:lnTo>
                  <a:lnTo>
                    <a:pt x="1091" y="2540"/>
                  </a:lnTo>
                  <a:lnTo>
                    <a:pt x="1231" y="2621"/>
                  </a:lnTo>
                  <a:lnTo>
                    <a:pt x="1638" y="2855"/>
                  </a:lnTo>
                  <a:lnTo>
                    <a:pt x="1776" y="2936"/>
                  </a:lnTo>
                  <a:lnTo>
                    <a:pt x="2183" y="3170"/>
                  </a:lnTo>
                  <a:lnTo>
                    <a:pt x="2322" y="3250"/>
                  </a:lnTo>
                  <a:lnTo>
                    <a:pt x="5456" y="5060"/>
                  </a:lnTo>
                  <a:lnTo>
                    <a:pt x="5596" y="5141"/>
                  </a:lnTo>
                  <a:lnTo>
                    <a:pt x="6547" y="5690"/>
                  </a:lnTo>
                  <a:lnTo>
                    <a:pt x="6687" y="5770"/>
                  </a:lnTo>
                  <a:lnTo>
                    <a:pt x="7232" y="6086"/>
                  </a:lnTo>
                  <a:lnTo>
                    <a:pt x="7760" y="5780"/>
                  </a:lnTo>
                  <a:lnTo>
                    <a:pt x="7900" y="5700"/>
                  </a:lnTo>
                  <a:lnTo>
                    <a:pt x="8288" y="5475"/>
                  </a:lnTo>
                  <a:lnTo>
                    <a:pt x="8428" y="5395"/>
                  </a:lnTo>
                  <a:lnTo>
                    <a:pt x="8816" y="5171"/>
                  </a:lnTo>
                  <a:lnTo>
                    <a:pt x="8956" y="5090"/>
                  </a:lnTo>
                  <a:lnTo>
                    <a:pt x="9344" y="4866"/>
                  </a:lnTo>
                  <a:lnTo>
                    <a:pt x="9484" y="4785"/>
                  </a:lnTo>
                  <a:lnTo>
                    <a:pt x="9872" y="4561"/>
                  </a:lnTo>
                  <a:lnTo>
                    <a:pt x="10012" y="4481"/>
                  </a:lnTo>
                  <a:lnTo>
                    <a:pt x="10540" y="4176"/>
                  </a:lnTo>
                  <a:lnTo>
                    <a:pt x="9995" y="3861"/>
                  </a:lnTo>
                  <a:lnTo>
                    <a:pt x="9856" y="3781"/>
                  </a:lnTo>
                  <a:lnTo>
                    <a:pt x="9449" y="3545"/>
                  </a:lnTo>
                  <a:lnTo>
                    <a:pt x="9311" y="3465"/>
                  </a:lnTo>
                  <a:lnTo>
                    <a:pt x="8904" y="3231"/>
                  </a:lnTo>
                  <a:lnTo>
                    <a:pt x="8764" y="3150"/>
                  </a:lnTo>
                  <a:lnTo>
                    <a:pt x="8358" y="2916"/>
                  </a:lnTo>
                  <a:lnTo>
                    <a:pt x="8218" y="2835"/>
                  </a:lnTo>
                  <a:lnTo>
                    <a:pt x="7813" y="2600"/>
                  </a:lnTo>
                  <a:lnTo>
                    <a:pt x="7673" y="2521"/>
                  </a:lnTo>
                  <a:lnTo>
                    <a:pt x="7267" y="2285"/>
                  </a:lnTo>
                  <a:lnTo>
                    <a:pt x="7128" y="2205"/>
                  </a:lnTo>
                  <a:lnTo>
                    <a:pt x="6722" y="1971"/>
                  </a:lnTo>
                  <a:lnTo>
                    <a:pt x="6582" y="1890"/>
                  </a:lnTo>
                  <a:lnTo>
                    <a:pt x="6176" y="1656"/>
                  </a:lnTo>
                  <a:lnTo>
                    <a:pt x="6037" y="1575"/>
                  </a:lnTo>
                  <a:lnTo>
                    <a:pt x="5631" y="1340"/>
                  </a:lnTo>
                  <a:lnTo>
                    <a:pt x="5491" y="1260"/>
                  </a:lnTo>
                  <a:lnTo>
                    <a:pt x="5084" y="1025"/>
                  </a:lnTo>
                  <a:lnTo>
                    <a:pt x="4945" y="945"/>
                  </a:lnTo>
                  <a:lnTo>
                    <a:pt x="4539" y="711"/>
                  </a:lnTo>
                  <a:lnTo>
                    <a:pt x="4400" y="630"/>
                  </a:lnTo>
                  <a:lnTo>
                    <a:pt x="3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74;p58">
              <a:extLst>
                <a:ext uri="{FF2B5EF4-FFF2-40B4-BE49-F238E27FC236}">
                  <a16:creationId xmlns:a16="http://schemas.microsoft.com/office/drawing/2014/main" id="{0A75FBA1-7AB7-44D8-ED90-38EB82B80CEF}"/>
                </a:ext>
              </a:extLst>
            </p:cNvPr>
            <p:cNvSpPr/>
            <p:nvPr/>
          </p:nvSpPr>
          <p:spPr>
            <a:xfrm flipH="1">
              <a:off x="359220" y="4745517"/>
              <a:ext cx="80151" cy="46290"/>
            </a:xfrm>
            <a:custGeom>
              <a:avLst/>
              <a:gdLst/>
              <a:ahLst/>
              <a:cxnLst/>
              <a:rect l="l" t="t" r="r" b="b"/>
              <a:pathLst>
                <a:path w="935" h="540" extrusionOk="0">
                  <a:moveTo>
                    <a:pt x="459" y="0"/>
                  </a:moveTo>
                  <a:lnTo>
                    <a:pt x="0" y="265"/>
                  </a:lnTo>
                  <a:lnTo>
                    <a:pt x="475"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75;p58">
              <a:extLst>
                <a:ext uri="{FF2B5EF4-FFF2-40B4-BE49-F238E27FC236}">
                  <a16:creationId xmlns:a16="http://schemas.microsoft.com/office/drawing/2014/main" id="{5AF7FD90-5178-1D8C-A4EF-F7CD9218A4F8}"/>
                </a:ext>
              </a:extLst>
            </p:cNvPr>
            <p:cNvSpPr/>
            <p:nvPr/>
          </p:nvSpPr>
          <p:spPr>
            <a:xfrm flipH="1">
              <a:off x="406022" y="4718430"/>
              <a:ext cx="80151" cy="46376"/>
            </a:xfrm>
            <a:custGeom>
              <a:avLst/>
              <a:gdLst/>
              <a:ahLst/>
              <a:cxnLst/>
              <a:rect l="l" t="t" r="r" b="b"/>
              <a:pathLst>
                <a:path w="935" h="541" extrusionOk="0">
                  <a:moveTo>
                    <a:pt x="458" y="1"/>
                  </a:moveTo>
                  <a:lnTo>
                    <a:pt x="0" y="265"/>
                  </a:lnTo>
                  <a:lnTo>
                    <a:pt x="476"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76;p58">
              <a:extLst>
                <a:ext uri="{FF2B5EF4-FFF2-40B4-BE49-F238E27FC236}">
                  <a16:creationId xmlns:a16="http://schemas.microsoft.com/office/drawing/2014/main" id="{11A23B24-25B1-5E49-671D-956B792EED0B}"/>
                </a:ext>
              </a:extLst>
            </p:cNvPr>
            <p:cNvSpPr/>
            <p:nvPr/>
          </p:nvSpPr>
          <p:spPr>
            <a:xfrm flipH="1">
              <a:off x="452738" y="4691429"/>
              <a:ext cx="80151" cy="46290"/>
            </a:xfrm>
            <a:custGeom>
              <a:avLst/>
              <a:gdLst/>
              <a:ahLst/>
              <a:cxnLst/>
              <a:rect l="l" t="t" r="r" b="b"/>
              <a:pathLst>
                <a:path w="935" h="540" extrusionOk="0">
                  <a:moveTo>
                    <a:pt x="458" y="0"/>
                  </a:moveTo>
                  <a:lnTo>
                    <a:pt x="0" y="265"/>
                  </a:lnTo>
                  <a:lnTo>
                    <a:pt x="475"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77;p58">
              <a:extLst>
                <a:ext uri="{FF2B5EF4-FFF2-40B4-BE49-F238E27FC236}">
                  <a16:creationId xmlns:a16="http://schemas.microsoft.com/office/drawing/2014/main" id="{E0B29D66-0471-5E58-26EE-C2571CA8020E}"/>
                </a:ext>
              </a:extLst>
            </p:cNvPr>
            <p:cNvSpPr/>
            <p:nvPr/>
          </p:nvSpPr>
          <p:spPr>
            <a:xfrm flipH="1">
              <a:off x="499540" y="4664428"/>
              <a:ext cx="80236" cy="46376"/>
            </a:xfrm>
            <a:custGeom>
              <a:avLst/>
              <a:gdLst/>
              <a:ahLst/>
              <a:cxnLst/>
              <a:rect l="l" t="t" r="r" b="b"/>
              <a:pathLst>
                <a:path w="936" h="541" extrusionOk="0">
                  <a:moveTo>
                    <a:pt x="459" y="0"/>
                  </a:moveTo>
                  <a:lnTo>
                    <a:pt x="1" y="266"/>
                  </a:lnTo>
                  <a:lnTo>
                    <a:pt x="477" y="541"/>
                  </a:lnTo>
                  <a:lnTo>
                    <a:pt x="936" y="276"/>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78;p58">
              <a:extLst>
                <a:ext uri="{FF2B5EF4-FFF2-40B4-BE49-F238E27FC236}">
                  <a16:creationId xmlns:a16="http://schemas.microsoft.com/office/drawing/2014/main" id="{6BC944C4-8EF9-2A7D-D013-24E27ED918B6}"/>
                </a:ext>
              </a:extLst>
            </p:cNvPr>
            <p:cNvSpPr/>
            <p:nvPr/>
          </p:nvSpPr>
          <p:spPr>
            <a:xfrm flipH="1">
              <a:off x="546256" y="4637428"/>
              <a:ext cx="80236" cy="46376"/>
            </a:xfrm>
            <a:custGeom>
              <a:avLst/>
              <a:gdLst/>
              <a:ahLst/>
              <a:cxnLst/>
              <a:rect l="l" t="t" r="r" b="b"/>
              <a:pathLst>
                <a:path w="936" h="541" extrusionOk="0">
                  <a:moveTo>
                    <a:pt x="459" y="1"/>
                  </a:moveTo>
                  <a:lnTo>
                    <a:pt x="1" y="266"/>
                  </a:lnTo>
                  <a:lnTo>
                    <a:pt x="476" y="540"/>
                  </a:lnTo>
                  <a:lnTo>
                    <a:pt x="936"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79;p58">
              <a:extLst>
                <a:ext uri="{FF2B5EF4-FFF2-40B4-BE49-F238E27FC236}">
                  <a16:creationId xmlns:a16="http://schemas.microsoft.com/office/drawing/2014/main" id="{27B515E1-4421-D80A-1D73-E0B182343066}"/>
                </a:ext>
              </a:extLst>
            </p:cNvPr>
            <p:cNvSpPr/>
            <p:nvPr/>
          </p:nvSpPr>
          <p:spPr>
            <a:xfrm flipH="1">
              <a:off x="593058" y="4610427"/>
              <a:ext cx="80236" cy="46376"/>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80;p58">
              <a:extLst>
                <a:ext uri="{FF2B5EF4-FFF2-40B4-BE49-F238E27FC236}">
                  <a16:creationId xmlns:a16="http://schemas.microsoft.com/office/drawing/2014/main" id="{2A01E36F-6723-8AF0-E8A5-4274C7FD2B60}"/>
                </a:ext>
              </a:extLst>
            </p:cNvPr>
            <p:cNvSpPr/>
            <p:nvPr/>
          </p:nvSpPr>
          <p:spPr>
            <a:xfrm flipH="1">
              <a:off x="639774" y="4583426"/>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81;p58">
              <a:extLst>
                <a:ext uri="{FF2B5EF4-FFF2-40B4-BE49-F238E27FC236}">
                  <a16:creationId xmlns:a16="http://schemas.microsoft.com/office/drawing/2014/main" id="{BBF3D448-245B-886F-E4AA-668F1180CC5A}"/>
                </a:ext>
              </a:extLst>
            </p:cNvPr>
            <p:cNvSpPr/>
            <p:nvPr/>
          </p:nvSpPr>
          <p:spPr>
            <a:xfrm flipH="1">
              <a:off x="686576" y="4556511"/>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82;p58">
              <a:extLst>
                <a:ext uri="{FF2B5EF4-FFF2-40B4-BE49-F238E27FC236}">
                  <a16:creationId xmlns:a16="http://schemas.microsoft.com/office/drawing/2014/main" id="{2AEEA321-8045-474C-7B12-14955D503B10}"/>
                </a:ext>
              </a:extLst>
            </p:cNvPr>
            <p:cNvSpPr/>
            <p:nvPr/>
          </p:nvSpPr>
          <p:spPr>
            <a:xfrm flipH="1">
              <a:off x="733292" y="4529424"/>
              <a:ext cx="80236" cy="46376"/>
            </a:xfrm>
            <a:custGeom>
              <a:avLst/>
              <a:gdLst/>
              <a:ahLst/>
              <a:cxnLst/>
              <a:rect l="l" t="t" r="r" b="b"/>
              <a:pathLst>
                <a:path w="936" h="541" extrusionOk="0">
                  <a:moveTo>
                    <a:pt x="459" y="1"/>
                  </a:moveTo>
                  <a:lnTo>
                    <a:pt x="1"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83;p58">
              <a:extLst>
                <a:ext uri="{FF2B5EF4-FFF2-40B4-BE49-F238E27FC236}">
                  <a16:creationId xmlns:a16="http://schemas.microsoft.com/office/drawing/2014/main" id="{540CCF37-4DB1-A9F4-2140-5BEAD23BDB54}"/>
                </a:ext>
              </a:extLst>
            </p:cNvPr>
            <p:cNvSpPr/>
            <p:nvPr/>
          </p:nvSpPr>
          <p:spPr>
            <a:xfrm flipH="1">
              <a:off x="780094" y="4502423"/>
              <a:ext cx="80236" cy="46376"/>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84;p58">
              <a:extLst>
                <a:ext uri="{FF2B5EF4-FFF2-40B4-BE49-F238E27FC236}">
                  <a16:creationId xmlns:a16="http://schemas.microsoft.com/office/drawing/2014/main" id="{7DC60E66-0882-8301-5FED-76F807F82633}"/>
                </a:ext>
              </a:extLst>
            </p:cNvPr>
            <p:cNvSpPr/>
            <p:nvPr/>
          </p:nvSpPr>
          <p:spPr>
            <a:xfrm flipH="1">
              <a:off x="826810" y="4475422"/>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85;p58">
              <a:extLst>
                <a:ext uri="{FF2B5EF4-FFF2-40B4-BE49-F238E27FC236}">
                  <a16:creationId xmlns:a16="http://schemas.microsoft.com/office/drawing/2014/main" id="{95A49922-48AA-9C6A-A6EA-A783BB1538FC}"/>
                </a:ext>
              </a:extLst>
            </p:cNvPr>
            <p:cNvSpPr/>
            <p:nvPr/>
          </p:nvSpPr>
          <p:spPr>
            <a:xfrm flipH="1">
              <a:off x="873610" y="4421421"/>
              <a:ext cx="126955" cy="73378"/>
            </a:xfrm>
            <a:custGeom>
              <a:avLst/>
              <a:gdLst/>
              <a:ahLst/>
              <a:cxnLst/>
              <a:rect l="l" t="t" r="r" b="b"/>
              <a:pathLst>
                <a:path w="1481" h="856" extrusionOk="0">
                  <a:moveTo>
                    <a:pt x="459" y="1"/>
                  </a:moveTo>
                  <a:lnTo>
                    <a:pt x="0" y="266"/>
                  </a:lnTo>
                  <a:lnTo>
                    <a:pt x="1022" y="856"/>
                  </a:lnTo>
                  <a:lnTo>
                    <a:pt x="1480" y="591"/>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86;p58">
              <a:extLst>
                <a:ext uri="{FF2B5EF4-FFF2-40B4-BE49-F238E27FC236}">
                  <a16:creationId xmlns:a16="http://schemas.microsoft.com/office/drawing/2014/main" id="{89C738B1-7752-9A6C-1358-4C8A1B90AEE9}"/>
                </a:ext>
              </a:extLst>
            </p:cNvPr>
            <p:cNvSpPr/>
            <p:nvPr/>
          </p:nvSpPr>
          <p:spPr>
            <a:xfrm flipH="1">
              <a:off x="404479" y="4771575"/>
              <a:ext cx="80151" cy="46376"/>
            </a:xfrm>
            <a:custGeom>
              <a:avLst/>
              <a:gdLst/>
              <a:ahLst/>
              <a:cxnLst/>
              <a:rect l="l" t="t" r="r" b="b"/>
              <a:pathLst>
                <a:path w="935" h="541" extrusionOk="0">
                  <a:moveTo>
                    <a:pt x="458" y="0"/>
                  </a:moveTo>
                  <a:lnTo>
                    <a:pt x="0" y="266"/>
                  </a:lnTo>
                  <a:lnTo>
                    <a:pt x="475" y="541"/>
                  </a:lnTo>
                  <a:lnTo>
                    <a:pt x="935" y="276"/>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87;p58">
              <a:extLst>
                <a:ext uri="{FF2B5EF4-FFF2-40B4-BE49-F238E27FC236}">
                  <a16:creationId xmlns:a16="http://schemas.microsoft.com/office/drawing/2014/main" id="{8FF0A52F-3037-5DE7-FB0A-E1844244CF9F}"/>
                </a:ext>
              </a:extLst>
            </p:cNvPr>
            <p:cNvSpPr/>
            <p:nvPr/>
          </p:nvSpPr>
          <p:spPr>
            <a:xfrm flipH="1">
              <a:off x="451281" y="4744574"/>
              <a:ext cx="80151" cy="46376"/>
            </a:xfrm>
            <a:custGeom>
              <a:avLst/>
              <a:gdLst/>
              <a:ahLst/>
              <a:cxnLst/>
              <a:rect l="l" t="t" r="r" b="b"/>
              <a:pathLst>
                <a:path w="935" h="541" extrusionOk="0">
                  <a:moveTo>
                    <a:pt x="458" y="1"/>
                  </a:moveTo>
                  <a:lnTo>
                    <a:pt x="0" y="266"/>
                  </a:lnTo>
                  <a:lnTo>
                    <a:pt x="476"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88;p58">
              <a:extLst>
                <a:ext uri="{FF2B5EF4-FFF2-40B4-BE49-F238E27FC236}">
                  <a16:creationId xmlns:a16="http://schemas.microsoft.com/office/drawing/2014/main" id="{C21CCCF1-E16B-B138-972F-11CFB075EC9D}"/>
                </a:ext>
              </a:extLst>
            </p:cNvPr>
            <p:cNvSpPr/>
            <p:nvPr/>
          </p:nvSpPr>
          <p:spPr>
            <a:xfrm flipH="1">
              <a:off x="497997" y="4717573"/>
              <a:ext cx="80151" cy="46290"/>
            </a:xfrm>
            <a:custGeom>
              <a:avLst/>
              <a:gdLst/>
              <a:ahLst/>
              <a:cxnLst/>
              <a:rect l="l" t="t" r="r" b="b"/>
              <a:pathLst>
                <a:path w="935" h="540" extrusionOk="0">
                  <a:moveTo>
                    <a:pt x="458" y="1"/>
                  </a:moveTo>
                  <a:lnTo>
                    <a:pt x="0" y="265"/>
                  </a:lnTo>
                  <a:lnTo>
                    <a:pt x="475" y="540"/>
                  </a:lnTo>
                  <a:lnTo>
                    <a:pt x="935" y="275"/>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89;p58">
              <a:extLst>
                <a:ext uri="{FF2B5EF4-FFF2-40B4-BE49-F238E27FC236}">
                  <a16:creationId xmlns:a16="http://schemas.microsoft.com/office/drawing/2014/main" id="{D42F90F2-C42A-1C23-F78F-6B2BB4810586}"/>
                </a:ext>
              </a:extLst>
            </p:cNvPr>
            <p:cNvSpPr/>
            <p:nvPr/>
          </p:nvSpPr>
          <p:spPr>
            <a:xfrm flipH="1">
              <a:off x="544799" y="4690572"/>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90;p58">
              <a:extLst>
                <a:ext uri="{FF2B5EF4-FFF2-40B4-BE49-F238E27FC236}">
                  <a16:creationId xmlns:a16="http://schemas.microsoft.com/office/drawing/2014/main" id="{88911553-51CB-4710-FF22-EACA6B83DD7E}"/>
                </a:ext>
              </a:extLst>
            </p:cNvPr>
            <p:cNvSpPr/>
            <p:nvPr/>
          </p:nvSpPr>
          <p:spPr>
            <a:xfrm flipH="1">
              <a:off x="591515" y="4663657"/>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91;p58">
              <a:extLst>
                <a:ext uri="{FF2B5EF4-FFF2-40B4-BE49-F238E27FC236}">
                  <a16:creationId xmlns:a16="http://schemas.microsoft.com/office/drawing/2014/main" id="{3BBD3659-340C-DFD9-AA9E-386DE77CE574}"/>
                </a:ext>
              </a:extLst>
            </p:cNvPr>
            <p:cNvSpPr/>
            <p:nvPr/>
          </p:nvSpPr>
          <p:spPr>
            <a:xfrm flipH="1">
              <a:off x="638317" y="4636570"/>
              <a:ext cx="80236" cy="46376"/>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92;p58">
              <a:extLst>
                <a:ext uri="{FF2B5EF4-FFF2-40B4-BE49-F238E27FC236}">
                  <a16:creationId xmlns:a16="http://schemas.microsoft.com/office/drawing/2014/main" id="{08B3D836-2F1B-6C3A-6677-8856574C9970}"/>
                </a:ext>
              </a:extLst>
            </p:cNvPr>
            <p:cNvSpPr/>
            <p:nvPr/>
          </p:nvSpPr>
          <p:spPr>
            <a:xfrm flipH="1">
              <a:off x="685033" y="4609570"/>
              <a:ext cx="80236" cy="46290"/>
            </a:xfrm>
            <a:custGeom>
              <a:avLst/>
              <a:gdLst/>
              <a:ahLst/>
              <a:cxnLst/>
              <a:rect l="l" t="t" r="r" b="b"/>
              <a:pathLst>
                <a:path w="936" h="540" extrusionOk="0">
                  <a:moveTo>
                    <a:pt x="459" y="1"/>
                  </a:moveTo>
                  <a:lnTo>
                    <a:pt x="1"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93;p58">
              <a:extLst>
                <a:ext uri="{FF2B5EF4-FFF2-40B4-BE49-F238E27FC236}">
                  <a16:creationId xmlns:a16="http://schemas.microsoft.com/office/drawing/2014/main" id="{294B17E3-3592-9277-9750-F3E205A1343A}"/>
                </a:ext>
              </a:extLst>
            </p:cNvPr>
            <p:cNvSpPr/>
            <p:nvPr/>
          </p:nvSpPr>
          <p:spPr>
            <a:xfrm flipH="1">
              <a:off x="731835" y="4582569"/>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94;p58">
              <a:extLst>
                <a:ext uri="{FF2B5EF4-FFF2-40B4-BE49-F238E27FC236}">
                  <a16:creationId xmlns:a16="http://schemas.microsoft.com/office/drawing/2014/main" id="{30CAD396-D4D2-ECFD-E8A7-66B4EE16603D}"/>
                </a:ext>
              </a:extLst>
            </p:cNvPr>
            <p:cNvSpPr/>
            <p:nvPr/>
          </p:nvSpPr>
          <p:spPr>
            <a:xfrm flipH="1">
              <a:off x="778551" y="4555654"/>
              <a:ext cx="80236" cy="46290"/>
            </a:xfrm>
            <a:custGeom>
              <a:avLst/>
              <a:gdLst/>
              <a:ahLst/>
              <a:cxnLst/>
              <a:rect l="l" t="t" r="r" b="b"/>
              <a:pathLst>
                <a:path w="936" h="540" extrusionOk="0">
                  <a:moveTo>
                    <a:pt x="459" y="0"/>
                  </a:moveTo>
                  <a:lnTo>
                    <a:pt x="1" y="265"/>
                  </a:lnTo>
                  <a:lnTo>
                    <a:pt x="476"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95;p58">
              <a:extLst>
                <a:ext uri="{FF2B5EF4-FFF2-40B4-BE49-F238E27FC236}">
                  <a16:creationId xmlns:a16="http://schemas.microsoft.com/office/drawing/2014/main" id="{2740FF3C-6F14-CA98-4FEE-02A8893E9308}"/>
                </a:ext>
              </a:extLst>
            </p:cNvPr>
            <p:cNvSpPr/>
            <p:nvPr/>
          </p:nvSpPr>
          <p:spPr>
            <a:xfrm flipH="1">
              <a:off x="825353" y="4528567"/>
              <a:ext cx="80236" cy="46376"/>
            </a:xfrm>
            <a:custGeom>
              <a:avLst/>
              <a:gdLst/>
              <a:ahLst/>
              <a:cxnLst/>
              <a:rect l="l" t="t" r="r" b="b"/>
              <a:pathLst>
                <a:path w="936" h="541" extrusionOk="0">
                  <a:moveTo>
                    <a:pt x="459" y="1"/>
                  </a:moveTo>
                  <a:lnTo>
                    <a:pt x="0"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96;p58">
              <a:extLst>
                <a:ext uri="{FF2B5EF4-FFF2-40B4-BE49-F238E27FC236}">
                  <a16:creationId xmlns:a16="http://schemas.microsoft.com/office/drawing/2014/main" id="{43D295A7-276D-5B2D-BB3E-6D0828D14976}"/>
                </a:ext>
              </a:extLst>
            </p:cNvPr>
            <p:cNvSpPr/>
            <p:nvPr/>
          </p:nvSpPr>
          <p:spPr>
            <a:xfrm flipH="1">
              <a:off x="872069" y="4501566"/>
              <a:ext cx="80236" cy="46290"/>
            </a:xfrm>
            <a:custGeom>
              <a:avLst/>
              <a:gdLst/>
              <a:ahLst/>
              <a:cxnLst/>
              <a:rect l="l" t="t" r="r" b="b"/>
              <a:pathLst>
                <a:path w="936" h="540" extrusionOk="0">
                  <a:moveTo>
                    <a:pt x="459" y="1"/>
                  </a:moveTo>
                  <a:lnTo>
                    <a:pt x="0"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97;p58">
              <a:extLst>
                <a:ext uri="{FF2B5EF4-FFF2-40B4-BE49-F238E27FC236}">
                  <a16:creationId xmlns:a16="http://schemas.microsoft.com/office/drawing/2014/main" id="{E9CA59C5-E24B-0609-CC67-18211AA7B1CE}"/>
                </a:ext>
              </a:extLst>
            </p:cNvPr>
            <p:cNvSpPr/>
            <p:nvPr/>
          </p:nvSpPr>
          <p:spPr>
            <a:xfrm flipH="1">
              <a:off x="918957" y="4474565"/>
              <a:ext cx="80151" cy="46376"/>
            </a:xfrm>
            <a:custGeom>
              <a:avLst/>
              <a:gdLst/>
              <a:ahLst/>
              <a:cxnLst/>
              <a:rect l="l" t="t" r="r" b="b"/>
              <a:pathLst>
                <a:path w="935" h="541" extrusionOk="0">
                  <a:moveTo>
                    <a:pt x="459" y="0"/>
                  </a:moveTo>
                  <a:lnTo>
                    <a:pt x="0" y="265"/>
                  </a:lnTo>
                  <a:lnTo>
                    <a:pt x="477"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98;p58">
              <a:extLst>
                <a:ext uri="{FF2B5EF4-FFF2-40B4-BE49-F238E27FC236}">
                  <a16:creationId xmlns:a16="http://schemas.microsoft.com/office/drawing/2014/main" id="{D6BD9630-F1B8-D515-B053-8BC48E87DBF8}"/>
                </a:ext>
              </a:extLst>
            </p:cNvPr>
            <p:cNvSpPr/>
            <p:nvPr/>
          </p:nvSpPr>
          <p:spPr>
            <a:xfrm flipH="1">
              <a:off x="965673" y="4447650"/>
              <a:ext cx="80151" cy="46290"/>
            </a:xfrm>
            <a:custGeom>
              <a:avLst/>
              <a:gdLst/>
              <a:ahLst/>
              <a:cxnLst/>
              <a:rect l="l" t="t" r="r" b="b"/>
              <a:pathLst>
                <a:path w="935" h="540" extrusionOk="0">
                  <a:moveTo>
                    <a:pt x="459" y="0"/>
                  </a:moveTo>
                  <a:lnTo>
                    <a:pt x="0" y="265"/>
                  </a:lnTo>
                  <a:lnTo>
                    <a:pt x="475"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99;p58">
              <a:extLst>
                <a:ext uri="{FF2B5EF4-FFF2-40B4-BE49-F238E27FC236}">
                  <a16:creationId xmlns:a16="http://schemas.microsoft.com/office/drawing/2014/main" id="{F658DDB5-9BD4-F9AD-F8A8-394027A35583}"/>
                </a:ext>
              </a:extLst>
            </p:cNvPr>
            <p:cNvSpPr/>
            <p:nvPr/>
          </p:nvSpPr>
          <p:spPr>
            <a:xfrm flipH="1">
              <a:off x="449738" y="4797718"/>
              <a:ext cx="80151" cy="46290"/>
            </a:xfrm>
            <a:custGeom>
              <a:avLst/>
              <a:gdLst/>
              <a:ahLst/>
              <a:cxnLst/>
              <a:rect l="l" t="t" r="r" b="b"/>
              <a:pathLst>
                <a:path w="935" h="540" extrusionOk="0">
                  <a:moveTo>
                    <a:pt x="458" y="0"/>
                  </a:moveTo>
                  <a:lnTo>
                    <a:pt x="0" y="265"/>
                  </a:lnTo>
                  <a:lnTo>
                    <a:pt x="475"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100;p58">
              <a:extLst>
                <a:ext uri="{FF2B5EF4-FFF2-40B4-BE49-F238E27FC236}">
                  <a16:creationId xmlns:a16="http://schemas.microsoft.com/office/drawing/2014/main" id="{7429EE2F-1105-69D2-A261-EC162B105EA2}"/>
                </a:ext>
              </a:extLst>
            </p:cNvPr>
            <p:cNvSpPr/>
            <p:nvPr/>
          </p:nvSpPr>
          <p:spPr>
            <a:xfrm flipH="1">
              <a:off x="496540" y="4770803"/>
              <a:ext cx="80236" cy="46290"/>
            </a:xfrm>
            <a:custGeom>
              <a:avLst/>
              <a:gdLst/>
              <a:ahLst/>
              <a:cxnLst/>
              <a:rect l="l" t="t" r="r" b="b"/>
              <a:pathLst>
                <a:path w="936" h="540" extrusionOk="0">
                  <a:moveTo>
                    <a:pt x="459" y="0"/>
                  </a:moveTo>
                  <a:lnTo>
                    <a:pt x="1" y="265"/>
                  </a:lnTo>
                  <a:lnTo>
                    <a:pt x="477" y="539"/>
                  </a:lnTo>
                  <a:lnTo>
                    <a:pt x="936"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101;p58">
              <a:extLst>
                <a:ext uri="{FF2B5EF4-FFF2-40B4-BE49-F238E27FC236}">
                  <a16:creationId xmlns:a16="http://schemas.microsoft.com/office/drawing/2014/main" id="{66C6EB01-1EDB-491F-DEFE-106B259D4F96}"/>
                </a:ext>
              </a:extLst>
            </p:cNvPr>
            <p:cNvSpPr/>
            <p:nvPr/>
          </p:nvSpPr>
          <p:spPr>
            <a:xfrm flipH="1">
              <a:off x="543256" y="4743717"/>
              <a:ext cx="80236" cy="46376"/>
            </a:xfrm>
            <a:custGeom>
              <a:avLst/>
              <a:gdLst/>
              <a:ahLst/>
              <a:cxnLst/>
              <a:rect l="l" t="t" r="r" b="b"/>
              <a:pathLst>
                <a:path w="936" h="541" extrusionOk="0">
                  <a:moveTo>
                    <a:pt x="459" y="1"/>
                  </a:moveTo>
                  <a:lnTo>
                    <a:pt x="1" y="265"/>
                  </a:lnTo>
                  <a:lnTo>
                    <a:pt x="476" y="540"/>
                  </a:lnTo>
                  <a:lnTo>
                    <a:pt x="936"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102;p58">
              <a:extLst>
                <a:ext uri="{FF2B5EF4-FFF2-40B4-BE49-F238E27FC236}">
                  <a16:creationId xmlns:a16="http://schemas.microsoft.com/office/drawing/2014/main" id="{F9B788E8-CC50-4AFB-5C59-35334CB5521C}"/>
                </a:ext>
              </a:extLst>
            </p:cNvPr>
            <p:cNvSpPr/>
            <p:nvPr/>
          </p:nvSpPr>
          <p:spPr>
            <a:xfrm flipH="1">
              <a:off x="590058" y="4716716"/>
              <a:ext cx="80236" cy="46290"/>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03;p58">
              <a:extLst>
                <a:ext uri="{FF2B5EF4-FFF2-40B4-BE49-F238E27FC236}">
                  <a16:creationId xmlns:a16="http://schemas.microsoft.com/office/drawing/2014/main" id="{33D8C526-5CA4-F697-524A-62EDA011EE1D}"/>
                </a:ext>
              </a:extLst>
            </p:cNvPr>
            <p:cNvSpPr/>
            <p:nvPr/>
          </p:nvSpPr>
          <p:spPr>
            <a:xfrm flipH="1">
              <a:off x="636774" y="4689715"/>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104;p58">
              <a:extLst>
                <a:ext uri="{FF2B5EF4-FFF2-40B4-BE49-F238E27FC236}">
                  <a16:creationId xmlns:a16="http://schemas.microsoft.com/office/drawing/2014/main" id="{3D7F4B04-3746-1771-6697-1AC208F67D17}"/>
                </a:ext>
              </a:extLst>
            </p:cNvPr>
            <p:cNvSpPr/>
            <p:nvPr/>
          </p:nvSpPr>
          <p:spPr>
            <a:xfrm flipH="1">
              <a:off x="683576" y="4662800"/>
              <a:ext cx="80236" cy="46290"/>
            </a:xfrm>
            <a:custGeom>
              <a:avLst/>
              <a:gdLst/>
              <a:ahLst/>
              <a:cxnLst/>
              <a:rect l="l" t="t" r="r" b="b"/>
              <a:pathLst>
                <a:path w="936" h="540" extrusionOk="0">
                  <a:moveTo>
                    <a:pt x="459" y="0"/>
                  </a:moveTo>
                  <a:lnTo>
                    <a:pt x="1" y="265"/>
                  </a:lnTo>
                  <a:lnTo>
                    <a:pt x="477"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105;p58">
              <a:extLst>
                <a:ext uri="{FF2B5EF4-FFF2-40B4-BE49-F238E27FC236}">
                  <a16:creationId xmlns:a16="http://schemas.microsoft.com/office/drawing/2014/main" id="{C0221D15-BD11-45F7-B37B-A23CA80D277E}"/>
                </a:ext>
              </a:extLst>
            </p:cNvPr>
            <p:cNvSpPr/>
            <p:nvPr/>
          </p:nvSpPr>
          <p:spPr>
            <a:xfrm flipH="1">
              <a:off x="730292" y="4635713"/>
              <a:ext cx="80236" cy="46376"/>
            </a:xfrm>
            <a:custGeom>
              <a:avLst/>
              <a:gdLst/>
              <a:ahLst/>
              <a:cxnLst/>
              <a:rect l="l" t="t" r="r" b="b"/>
              <a:pathLst>
                <a:path w="936" h="541" extrusionOk="0">
                  <a:moveTo>
                    <a:pt x="459" y="1"/>
                  </a:moveTo>
                  <a:lnTo>
                    <a:pt x="1"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106;p58">
              <a:extLst>
                <a:ext uri="{FF2B5EF4-FFF2-40B4-BE49-F238E27FC236}">
                  <a16:creationId xmlns:a16="http://schemas.microsoft.com/office/drawing/2014/main" id="{5F195D12-5663-25DA-55D2-E85A4D0925DE}"/>
                </a:ext>
              </a:extLst>
            </p:cNvPr>
            <p:cNvSpPr/>
            <p:nvPr/>
          </p:nvSpPr>
          <p:spPr>
            <a:xfrm flipH="1">
              <a:off x="777094" y="4608712"/>
              <a:ext cx="80236" cy="46290"/>
            </a:xfrm>
            <a:custGeom>
              <a:avLst/>
              <a:gdLst/>
              <a:ahLst/>
              <a:cxnLst/>
              <a:rect l="l" t="t" r="r" b="b"/>
              <a:pathLst>
                <a:path w="936" h="540" extrusionOk="0">
                  <a:moveTo>
                    <a:pt x="459" y="0"/>
                  </a:moveTo>
                  <a:lnTo>
                    <a:pt x="0"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107;p58">
              <a:extLst>
                <a:ext uri="{FF2B5EF4-FFF2-40B4-BE49-F238E27FC236}">
                  <a16:creationId xmlns:a16="http://schemas.microsoft.com/office/drawing/2014/main" id="{510D65EE-F2DE-1DD4-BE24-706342794019}"/>
                </a:ext>
              </a:extLst>
            </p:cNvPr>
            <p:cNvSpPr/>
            <p:nvPr/>
          </p:nvSpPr>
          <p:spPr>
            <a:xfrm flipH="1">
              <a:off x="823810" y="4581712"/>
              <a:ext cx="80236" cy="46376"/>
            </a:xfrm>
            <a:custGeom>
              <a:avLst/>
              <a:gdLst/>
              <a:ahLst/>
              <a:cxnLst/>
              <a:rect l="l" t="t" r="r" b="b"/>
              <a:pathLst>
                <a:path w="936" h="541" extrusionOk="0">
                  <a:moveTo>
                    <a:pt x="459" y="0"/>
                  </a:moveTo>
                  <a:lnTo>
                    <a:pt x="0" y="266"/>
                  </a:lnTo>
                  <a:lnTo>
                    <a:pt x="476"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108;p58">
              <a:extLst>
                <a:ext uri="{FF2B5EF4-FFF2-40B4-BE49-F238E27FC236}">
                  <a16:creationId xmlns:a16="http://schemas.microsoft.com/office/drawing/2014/main" id="{511B55E3-36E5-B5DC-D97F-178EA697DD54}"/>
                </a:ext>
              </a:extLst>
            </p:cNvPr>
            <p:cNvSpPr/>
            <p:nvPr/>
          </p:nvSpPr>
          <p:spPr>
            <a:xfrm flipH="1">
              <a:off x="870698" y="4554711"/>
              <a:ext cx="80151" cy="46376"/>
            </a:xfrm>
            <a:custGeom>
              <a:avLst/>
              <a:gdLst/>
              <a:ahLst/>
              <a:cxnLst/>
              <a:rect l="l" t="t" r="r" b="b"/>
              <a:pathLst>
                <a:path w="935" h="541" extrusionOk="0">
                  <a:moveTo>
                    <a:pt x="459" y="1"/>
                  </a:moveTo>
                  <a:lnTo>
                    <a:pt x="0" y="266"/>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109;p58">
              <a:extLst>
                <a:ext uri="{FF2B5EF4-FFF2-40B4-BE49-F238E27FC236}">
                  <a16:creationId xmlns:a16="http://schemas.microsoft.com/office/drawing/2014/main" id="{B8F15637-6D6D-1D3B-B6DE-2EF66C66BE60}"/>
                </a:ext>
              </a:extLst>
            </p:cNvPr>
            <p:cNvSpPr/>
            <p:nvPr/>
          </p:nvSpPr>
          <p:spPr>
            <a:xfrm flipH="1">
              <a:off x="917414" y="4527710"/>
              <a:ext cx="80151" cy="46376"/>
            </a:xfrm>
            <a:custGeom>
              <a:avLst/>
              <a:gdLst/>
              <a:ahLst/>
              <a:cxnLst/>
              <a:rect l="l" t="t" r="r" b="b"/>
              <a:pathLst>
                <a:path w="935" h="541" extrusionOk="0">
                  <a:moveTo>
                    <a:pt x="459" y="1"/>
                  </a:moveTo>
                  <a:lnTo>
                    <a:pt x="0" y="265"/>
                  </a:lnTo>
                  <a:lnTo>
                    <a:pt x="475"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110;p58">
              <a:extLst>
                <a:ext uri="{FF2B5EF4-FFF2-40B4-BE49-F238E27FC236}">
                  <a16:creationId xmlns:a16="http://schemas.microsoft.com/office/drawing/2014/main" id="{D321AE9A-A6BA-6F2B-25C6-27E5E649BBD5}"/>
                </a:ext>
              </a:extLst>
            </p:cNvPr>
            <p:cNvSpPr/>
            <p:nvPr/>
          </p:nvSpPr>
          <p:spPr>
            <a:xfrm flipH="1">
              <a:off x="964216" y="4500709"/>
              <a:ext cx="80151" cy="46290"/>
            </a:xfrm>
            <a:custGeom>
              <a:avLst/>
              <a:gdLst/>
              <a:ahLst/>
              <a:cxnLst/>
              <a:rect l="l" t="t" r="r" b="b"/>
              <a:pathLst>
                <a:path w="935" h="540" extrusionOk="0">
                  <a:moveTo>
                    <a:pt x="458" y="0"/>
                  </a:moveTo>
                  <a:lnTo>
                    <a:pt x="0" y="265"/>
                  </a:lnTo>
                  <a:lnTo>
                    <a:pt x="476"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111;p58">
              <a:extLst>
                <a:ext uri="{FF2B5EF4-FFF2-40B4-BE49-F238E27FC236}">
                  <a16:creationId xmlns:a16="http://schemas.microsoft.com/office/drawing/2014/main" id="{10B876D9-EFB6-5D8C-79DC-0EEAF3A87D9A}"/>
                </a:ext>
              </a:extLst>
            </p:cNvPr>
            <p:cNvSpPr/>
            <p:nvPr/>
          </p:nvSpPr>
          <p:spPr>
            <a:xfrm flipH="1">
              <a:off x="1009472" y="4473794"/>
              <a:ext cx="126869" cy="99352"/>
            </a:xfrm>
            <a:custGeom>
              <a:avLst/>
              <a:gdLst/>
              <a:ahLst/>
              <a:cxnLst/>
              <a:rect l="l" t="t" r="r" b="b"/>
              <a:pathLst>
                <a:path w="1480" h="1159" extrusionOk="0">
                  <a:moveTo>
                    <a:pt x="986" y="0"/>
                  </a:moveTo>
                  <a:cubicBezTo>
                    <a:pt x="51" y="540"/>
                    <a:pt x="0" y="569"/>
                    <a:pt x="0" y="569"/>
                  </a:cubicBezTo>
                  <a:cubicBezTo>
                    <a:pt x="0" y="569"/>
                    <a:pt x="524" y="872"/>
                    <a:pt x="1021" y="1159"/>
                  </a:cubicBezTo>
                  <a:lnTo>
                    <a:pt x="1480" y="894"/>
                  </a:lnTo>
                  <a:lnTo>
                    <a:pt x="935" y="579"/>
                  </a:lnTo>
                  <a:lnTo>
                    <a:pt x="1463" y="275"/>
                  </a:lnTo>
                  <a:lnTo>
                    <a:pt x="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112;p58">
              <a:extLst>
                <a:ext uri="{FF2B5EF4-FFF2-40B4-BE49-F238E27FC236}">
                  <a16:creationId xmlns:a16="http://schemas.microsoft.com/office/drawing/2014/main" id="{BB70A8F5-1A33-8C51-0561-FBAF400F8C5C}"/>
                </a:ext>
              </a:extLst>
            </p:cNvPr>
            <p:cNvSpPr/>
            <p:nvPr/>
          </p:nvSpPr>
          <p:spPr>
            <a:xfrm flipH="1">
              <a:off x="494994" y="4796861"/>
              <a:ext cx="127041" cy="73293"/>
            </a:xfrm>
            <a:custGeom>
              <a:avLst/>
              <a:gdLst/>
              <a:ahLst/>
              <a:cxnLst/>
              <a:rect l="l" t="t" r="r" b="b"/>
              <a:pathLst>
                <a:path w="1482" h="855" extrusionOk="0">
                  <a:moveTo>
                    <a:pt x="459" y="0"/>
                  </a:moveTo>
                  <a:lnTo>
                    <a:pt x="1" y="265"/>
                  </a:lnTo>
                  <a:lnTo>
                    <a:pt x="1022" y="855"/>
                  </a:lnTo>
                  <a:lnTo>
                    <a:pt x="1482"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113;p58">
              <a:extLst>
                <a:ext uri="{FF2B5EF4-FFF2-40B4-BE49-F238E27FC236}">
                  <a16:creationId xmlns:a16="http://schemas.microsoft.com/office/drawing/2014/main" id="{C8FF2530-7C3E-A24B-6726-36E44799A33E}"/>
                </a:ext>
              </a:extLst>
            </p:cNvPr>
            <p:cNvSpPr/>
            <p:nvPr/>
          </p:nvSpPr>
          <p:spPr>
            <a:xfrm flipH="1">
              <a:off x="588515" y="4769860"/>
              <a:ext cx="80236" cy="46376"/>
            </a:xfrm>
            <a:custGeom>
              <a:avLst/>
              <a:gdLst/>
              <a:ahLst/>
              <a:cxnLst/>
              <a:rect l="l" t="t" r="r" b="b"/>
              <a:pathLst>
                <a:path w="936" h="541" extrusionOk="0">
                  <a:moveTo>
                    <a:pt x="459" y="1"/>
                  </a:moveTo>
                  <a:lnTo>
                    <a:pt x="1"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114;p58">
              <a:extLst>
                <a:ext uri="{FF2B5EF4-FFF2-40B4-BE49-F238E27FC236}">
                  <a16:creationId xmlns:a16="http://schemas.microsoft.com/office/drawing/2014/main" id="{DF25D97A-93EE-66C4-3D52-BA8C05B248BE}"/>
                </a:ext>
              </a:extLst>
            </p:cNvPr>
            <p:cNvSpPr/>
            <p:nvPr/>
          </p:nvSpPr>
          <p:spPr>
            <a:xfrm flipH="1">
              <a:off x="635317" y="4742859"/>
              <a:ext cx="80236" cy="46376"/>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115;p58">
              <a:extLst>
                <a:ext uri="{FF2B5EF4-FFF2-40B4-BE49-F238E27FC236}">
                  <a16:creationId xmlns:a16="http://schemas.microsoft.com/office/drawing/2014/main" id="{6577EBDC-1940-5BC5-A225-911FBC40EF2A}"/>
                </a:ext>
              </a:extLst>
            </p:cNvPr>
            <p:cNvSpPr/>
            <p:nvPr/>
          </p:nvSpPr>
          <p:spPr>
            <a:xfrm flipH="1">
              <a:off x="682033" y="4715859"/>
              <a:ext cx="80236" cy="46290"/>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116;p58">
              <a:extLst>
                <a:ext uri="{FF2B5EF4-FFF2-40B4-BE49-F238E27FC236}">
                  <a16:creationId xmlns:a16="http://schemas.microsoft.com/office/drawing/2014/main" id="{93195C75-A7E4-D1A1-2F93-6E8E329C55CA}"/>
                </a:ext>
              </a:extLst>
            </p:cNvPr>
            <p:cNvSpPr/>
            <p:nvPr/>
          </p:nvSpPr>
          <p:spPr>
            <a:xfrm flipH="1">
              <a:off x="728835" y="4688858"/>
              <a:ext cx="80236" cy="46376"/>
            </a:xfrm>
            <a:custGeom>
              <a:avLst/>
              <a:gdLst/>
              <a:ahLst/>
              <a:cxnLst/>
              <a:rect l="l" t="t" r="r" b="b"/>
              <a:pathLst>
                <a:path w="936" h="541" extrusionOk="0">
                  <a:moveTo>
                    <a:pt x="459" y="0"/>
                  </a:moveTo>
                  <a:lnTo>
                    <a:pt x="0" y="266"/>
                  </a:lnTo>
                  <a:lnTo>
                    <a:pt x="477"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117;p58">
              <a:extLst>
                <a:ext uri="{FF2B5EF4-FFF2-40B4-BE49-F238E27FC236}">
                  <a16:creationId xmlns:a16="http://schemas.microsoft.com/office/drawing/2014/main" id="{83CDC427-267A-5787-8601-2F15D2D4F843}"/>
                </a:ext>
              </a:extLst>
            </p:cNvPr>
            <p:cNvSpPr/>
            <p:nvPr/>
          </p:nvSpPr>
          <p:spPr>
            <a:xfrm flipH="1">
              <a:off x="775551" y="4661857"/>
              <a:ext cx="80236" cy="46376"/>
            </a:xfrm>
            <a:custGeom>
              <a:avLst/>
              <a:gdLst/>
              <a:ahLst/>
              <a:cxnLst/>
              <a:rect l="l" t="t" r="r" b="b"/>
              <a:pathLst>
                <a:path w="936" h="541" extrusionOk="0">
                  <a:moveTo>
                    <a:pt x="459" y="1"/>
                  </a:moveTo>
                  <a:lnTo>
                    <a:pt x="0"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118;p58">
              <a:extLst>
                <a:ext uri="{FF2B5EF4-FFF2-40B4-BE49-F238E27FC236}">
                  <a16:creationId xmlns:a16="http://schemas.microsoft.com/office/drawing/2014/main" id="{ED7D31BE-7C39-74F1-98EA-706F1E58F429}"/>
                </a:ext>
              </a:extLst>
            </p:cNvPr>
            <p:cNvSpPr/>
            <p:nvPr/>
          </p:nvSpPr>
          <p:spPr>
            <a:xfrm flipH="1">
              <a:off x="822439" y="4634856"/>
              <a:ext cx="80151" cy="46290"/>
            </a:xfrm>
            <a:custGeom>
              <a:avLst/>
              <a:gdLst/>
              <a:ahLst/>
              <a:cxnLst/>
              <a:rect l="l" t="t" r="r" b="b"/>
              <a:pathLst>
                <a:path w="935" h="540" extrusionOk="0">
                  <a:moveTo>
                    <a:pt x="459" y="1"/>
                  </a:moveTo>
                  <a:lnTo>
                    <a:pt x="0"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119;p58">
              <a:extLst>
                <a:ext uri="{FF2B5EF4-FFF2-40B4-BE49-F238E27FC236}">
                  <a16:creationId xmlns:a16="http://schemas.microsoft.com/office/drawing/2014/main" id="{F6709C78-5897-4D32-E46A-A32AABD97909}"/>
                </a:ext>
              </a:extLst>
            </p:cNvPr>
            <p:cNvSpPr/>
            <p:nvPr/>
          </p:nvSpPr>
          <p:spPr>
            <a:xfrm flipH="1">
              <a:off x="869155" y="4607855"/>
              <a:ext cx="80151" cy="46290"/>
            </a:xfrm>
            <a:custGeom>
              <a:avLst/>
              <a:gdLst/>
              <a:ahLst/>
              <a:cxnLst/>
              <a:rect l="l" t="t" r="r" b="b"/>
              <a:pathLst>
                <a:path w="935" h="540" extrusionOk="0">
                  <a:moveTo>
                    <a:pt x="459" y="0"/>
                  </a:moveTo>
                  <a:lnTo>
                    <a:pt x="0"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120;p58">
              <a:extLst>
                <a:ext uri="{FF2B5EF4-FFF2-40B4-BE49-F238E27FC236}">
                  <a16:creationId xmlns:a16="http://schemas.microsoft.com/office/drawing/2014/main" id="{359965E2-C051-FEE3-A17B-36B932502E77}"/>
                </a:ext>
              </a:extLst>
            </p:cNvPr>
            <p:cNvSpPr/>
            <p:nvPr/>
          </p:nvSpPr>
          <p:spPr>
            <a:xfrm flipH="1">
              <a:off x="915957" y="4580854"/>
              <a:ext cx="80151" cy="46376"/>
            </a:xfrm>
            <a:custGeom>
              <a:avLst/>
              <a:gdLst/>
              <a:ahLst/>
              <a:cxnLst/>
              <a:rect l="l" t="t" r="r" b="b"/>
              <a:pathLst>
                <a:path w="935" h="541" extrusionOk="0">
                  <a:moveTo>
                    <a:pt x="458" y="0"/>
                  </a:moveTo>
                  <a:lnTo>
                    <a:pt x="0" y="266"/>
                  </a:lnTo>
                  <a:lnTo>
                    <a:pt x="477" y="541"/>
                  </a:lnTo>
                  <a:lnTo>
                    <a:pt x="935" y="276"/>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121;p58">
              <a:extLst>
                <a:ext uri="{FF2B5EF4-FFF2-40B4-BE49-F238E27FC236}">
                  <a16:creationId xmlns:a16="http://schemas.microsoft.com/office/drawing/2014/main" id="{DB8FD32D-6F80-8574-B7E0-557391910115}"/>
                </a:ext>
              </a:extLst>
            </p:cNvPr>
            <p:cNvSpPr/>
            <p:nvPr/>
          </p:nvSpPr>
          <p:spPr>
            <a:xfrm flipH="1">
              <a:off x="962673" y="4553853"/>
              <a:ext cx="80151" cy="46376"/>
            </a:xfrm>
            <a:custGeom>
              <a:avLst/>
              <a:gdLst/>
              <a:ahLst/>
              <a:cxnLst/>
              <a:rect l="l" t="t" r="r" b="b"/>
              <a:pathLst>
                <a:path w="935" h="541" extrusionOk="0">
                  <a:moveTo>
                    <a:pt x="458" y="1"/>
                  </a:moveTo>
                  <a:lnTo>
                    <a:pt x="0" y="265"/>
                  </a:lnTo>
                  <a:lnTo>
                    <a:pt x="475"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122;p58">
              <a:extLst>
                <a:ext uri="{FF2B5EF4-FFF2-40B4-BE49-F238E27FC236}">
                  <a16:creationId xmlns:a16="http://schemas.microsoft.com/office/drawing/2014/main" id="{8817EB27-E3AE-19A2-53D3-4DCAA2B6C1C4}"/>
                </a:ext>
              </a:extLst>
            </p:cNvPr>
            <p:cNvSpPr/>
            <p:nvPr/>
          </p:nvSpPr>
          <p:spPr>
            <a:xfrm flipH="1">
              <a:off x="540339" y="4823005"/>
              <a:ext cx="126955" cy="73293"/>
            </a:xfrm>
            <a:custGeom>
              <a:avLst/>
              <a:gdLst/>
              <a:ahLst/>
              <a:cxnLst/>
              <a:rect l="l" t="t" r="r" b="b"/>
              <a:pathLst>
                <a:path w="1481" h="855" extrusionOk="0">
                  <a:moveTo>
                    <a:pt x="459" y="0"/>
                  </a:moveTo>
                  <a:lnTo>
                    <a:pt x="1" y="265"/>
                  </a:lnTo>
                  <a:lnTo>
                    <a:pt x="291" y="433"/>
                  </a:lnTo>
                  <a:lnTo>
                    <a:pt x="477" y="540"/>
                  </a:lnTo>
                  <a:lnTo>
                    <a:pt x="1022" y="855"/>
                  </a:lnTo>
                  <a:lnTo>
                    <a:pt x="1480"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3123;p58">
              <a:extLst>
                <a:ext uri="{FF2B5EF4-FFF2-40B4-BE49-F238E27FC236}">
                  <a16:creationId xmlns:a16="http://schemas.microsoft.com/office/drawing/2014/main" id="{35DC2A97-8886-732C-F2A7-FC5D4832EFFB}"/>
                </a:ext>
              </a:extLst>
            </p:cNvPr>
            <p:cNvSpPr/>
            <p:nvPr/>
          </p:nvSpPr>
          <p:spPr>
            <a:xfrm flipH="1">
              <a:off x="633860" y="4795918"/>
              <a:ext cx="80151" cy="46462"/>
            </a:xfrm>
            <a:custGeom>
              <a:avLst/>
              <a:gdLst/>
              <a:ahLst/>
              <a:cxnLst/>
              <a:rect l="l" t="t" r="r" b="b"/>
              <a:pathLst>
                <a:path w="935" h="542" extrusionOk="0">
                  <a:moveTo>
                    <a:pt x="459" y="1"/>
                  </a:moveTo>
                  <a:lnTo>
                    <a:pt x="1" y="267"/>
                  </a:lnTo>
                  <a:lnTo>
                    <a:pt x="476" y="541"/>
                  </a:lnTo>
                  <a:lnTo>
                    <a:pt x="934"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3124;p58">
              <a:extLst>
                <a:ext uri="{FF2B5EF4-FFF2-40B4-BE49-F238E27FC236}">
                  <a16:creationId xmlns:a16="http://schemas.microsoft.com/office/drawing/2014/main" id="{13329504-4385-E20D-0ABE-6E9C007A73A9}"/>
                </a:ext>
              </a:extLst>
            </p:cNvPr>
            <p:cNvSpPr/>
            <p:nvPr/>
          </p:nvSpPr>
          <p:spPr>
            <a:xfrm flipH="1">
              <a:off x="680576" y="4769003"/>
              <a:ext cx="80236" cy="46376"/>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3125;p58">
              <a:extLst>
                <a:ext uri="{FF2B5EF4-FFF2-40B4-BE49-F238E27FC236}">
                  <a16:creationId xmlns:a16="http://schemas.microsoft.com/office/drawing/2014/main" id="{1775C4E1-ACB3-CFE2-37DC-DEDA4EBB03EC}"/>
                </a:ext>
              </a:extLst>
            </p:cNvPr>
            <p:cNvSpPr/>
            <p:nvPr/>
          </p:nvSpPr>
          <p:spPr>
            <a:xfrm flipH="1">
              <a:off x="727463" y="4742002"/>
              <a:ext cx="80065" cy="46290"/>
            </a:xfrm>
            <a:custGeom>
              <a:avLst/>
              <a:gdLst/>
              <a:ahLst/>
              <a:cxnLst/>
              <a:rect l="l" t="t" r="r" b="b"/>
              <a:pathLst>
                <a:path w="934" h="540"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3126;p58">
              <a:extLst>
                <a:ext uri="{FF2B5EF4-FFF2-40B4-BE49-F238E27FC236}">
                  <a16:creationId xmlns:a16="http://schemas.microsoft.com/office/drawing/2014/main" id="{39985F92-765F-DF76-A911-8682C4812BE4}"/>
                </a:ext>
              </a:extLst>
            </p:cNvPr>
            <p:cNvSpPr/>
            <p:nvPr/>
          </p:nvSpPr>
          <p:spPr>
            <a:xfrm flipH="1">
              <a:off x="774180" y="4715001"/>
              <a:ext cx="80151" cy="46290"/>
            </a:xfrm>
            <a:custGeom>
              <a:avLst/>
              <a:gdLst/>
              <a:ahLst/>
              <a:cxnLst/>
              <a:rect l="l" t="t" r="r" b="b"/>
              <a:pathLst>
                <a:path w="935" h="540" extrusionOk="0">
                  <a:moveTo>
                    <a:pt x="459" y="0"/>
                  </a:moveTo>
                  <a:lnTo>
                    <a:pt x="0"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3127;p58">
              <a:extLst>
                <a:ext uri="{FF2B5EF4-FFF2-40B4-BE49-F238E27FC236}">
                  <a16:creationId xmlns:a16="http://schemas.microsoft.com/office/drawing/2014/main" id="{3FF6BC04-7C77-310C-60A8-2A68C2ECAEC3}"/>
                </a:ext>
              </a:extLst>
            </p:cNvPr>
            <p:cNvSpPr/>
            <p:nvPr/>
          </p:nvSpPr>
          <p:spPr>
            <a:xfrm flipH="1">
              <a:off x="820981" y="4688086"/>
              <a:ext cx="80065" cy="46290"/>
            </a:xfrm>
            <a:custGeom>
              <a:avLst/>
              <a:gdLst/>
              <a:ahLst/>
              <a:cxnLst/>
              <a:rect l="l" t="t" r="r" b="b"/>
              <a:pathLst>
                <a:path w="934" h="540" extrusionOk="0">
                  <a:moveTo>
                    <a:pt x="459" y="0"/>
                  </a:moveTo>
                  <a:lnTo>
                    <a:pt x="0" y="265"/>
                  </a:lnTo>
                  <a:lnTo>
                    <a:pt x="476" y="539"/>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3128;p58">
              <a:extLst>
                <a:ext uri="{FF2B5EF4-FFF2-40B4-BE49-F238E27FC236}">
                  <a16:creationId xmlns:a16="http://schemas.microsoft.com/office/drawing/2014/main" id="{75F493B3-1003-E9EC-DBC5-665B3721CBB5}"/>
                </a:ext>
              </a:extLst>
            </p:cNvPr>
            <p:cNvSpPr/>
            <p:nvPr/>
          </p:nvSpPr>
          <p:spPr>
            <a:xfrm flipH="1">
              <a:off x="867698" y="4661000"/>
              <a:ext cx="80151" cy="46376"/>
            </a:xfrm>
            <a:custGeom>
              <a:avLst/>
              <a:gdLst/>
              <a:ahLst/>
              <a:cxnLst/>
              <a:rect l="l" t="t" r="r" b="b"/>
              <a:pathLst>
                <a:path w="935" h="541" extrusionOk="0">
                  <a:moveTo>
                    <a:pt x="459" y="1"/>
                  </a:moveTo>
                  <a:lnTo>
                    <a:pt x="0"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3129;p58">
              <a:extLst>
                <a:ext uri="{FF2B5EF4-FFF2-40B4-BE49-F238E27FC236}">
                  <a16:creationId xmlns:a16="http://schemas.microsoft.com/office/drawing/2014/main" id="{60E1BC0E-E806-8D49-D8B3-50360C59BF7C}"/>
                </a:ext>
              </a:extLst>
            </p:cNvPr>
            <p:cNvSpPr/>
            <p:nvPr/>
          </p:nvSpPr>
          <p:spPr>
            <a:xfrm flipH="1">
              <a:off x="914500" y="4633999"/>
              <a:ext cx="80065" cy="46290"/>
            </a:xfrm>
            <a:custGeom>
              <a:avLst/>
              <a:gdLst/>
              <a:ahLst/>
              <a:cxnLst/>
              <a:rect l="l" t="t" r="r" b="b"/>
              <a:pathLst>
                <a:path w="934" h="540" extrusionOk="0">
                  <a:moveTo>
                    <a:pt x="459" y="0"/>
                  </a:moveTo>
                  <a:lnTo>
                    <a:pt x="0" y="265"/>
                  </a:lnTo>
                  <a:lnTo>
                    <a:pt x="475" y="540"/>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3130;p58">
              <a:extLst>
                <a:ext uri="{FF2B5EF4-FFF2-40B4-BE49-F238E27FC236}">
                  <a16:creationId xmlns:a16="http://schemas.microsoft.com/office/drawing/2014/main" id="{D6D3CA08-3201-0E0B-EF9F-1947413F1F9E}"/>
                </a:ext>
              </a:extLst>
            </p:cNvPr>
            <p:cNvSpPr/>
            <p:nvPr/>
          </p:nvSpPr>
          <p:spPr>
            <a:xfrm flipH="1">
              <a:off x="961216" y="4606998"/>
              <a:ext cx="80151" cy="46290"/>
            </a:xfrm>
            <a:custGeom>
              <a:avLst/>
              <a:gdLst/>
              <a:ahLst/>
              <a:cxnLst/>
              <a:rect l="l" t="t" r="r" b="b"/>
              <a:pathLst>
                <a:path w="935" h="540" extrusionOk="0">
                  <a:moveTo>
                    <a:pt x="458" y="0"/>
                  </a:moveTo>
                  <a:lnTo>
                    <a:pt x="0" y="265"/>
                  </a:lnTo>
                  <a:lnTo>
                    <a:pt x="476"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3131;p58">
              <a:extLst>
                <a:ext uri="{FF2B5EF4-FFF2-40B4-BE49-F238E27FC236}">
                  <a16:creationId xmlns:a16="http://schemas.microsoft.com/office/drawing/2014/main" id="{2E41AC75-8580-3B91-3DF6-76ABBB4376FA}"/>
                </a:ext>
              </a:extLst>
            </p:cNvPr>
            <p:cNvSpPr/>
            <p:nvPr/>
          </p:nvSpPr>
          <p:spPr>
            <a:xfrm flipH="1">
              <a:off x="1008018" y="4579997"/>
              <a:ext cx="80065" cy="46376"/>
            </a:xfrm>
            <a:custGeom>
              <a:avLst/>
              <a:gdLst/>
              <a:ahLst/>
              <a:cxnLst/>
              <a:rect l="l" t="t" r="r" b="b"/>
              <a:pathLst>
                <a:path w="934" h="541" extrusionOk="0">
                  <a:moveTo>
                    <a:pt x="458" y="1"/>
                  </a:moveTo>
                  <a:lnTo>
                    <a:pt x="0" y="266"/>
                  </a:lnTo>
                  <a:lnTo>
                    <a:pt x="475" y="540"/>
                  </a:lnTo>
                  <a:lnTo>
                    <a:pt x="934"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3132;p58">
              <a:extLst>
                <a:ext uri="{FF2B5EF4-FFF2-40B4-BE49-F238E27FC236}">
                  <a16:creationId xmlns:a16="http://schemas.microsoft.com/office/drawing/2014/main" id="{B858B5CD-619E-2C63-6E15-007A9E0B944D}"/>
                </a:ext>
              </a:extLst>
            </p:cNvPr>
            <p:cNvSpPr/>
            <p:nvPr/>
          </p:nvSpPr>
          <p:spPr>
            <a:xfrm flipH="1">
              <a:off x="1054731" y="4525995"/>
              <a:ext cx="126955" cy="73378"/>
            </a:xfrm>
            <a:custGeom>
              <a:avLst/>
              <a:gdLst/>
              <a:ahLst/>
              <a:cxnLst/>
              <a:rect l="l" t="t" r="r" b="b"/>
              <a:pathLst>
                <a:path w="1481" h="856" extrusionOk="0">
                  <a:moveTo>
                    <a:pt x="459" y="0"/>
                  </a:moveTo>
                  <a:lnTo>
                    <a:pt x="1" y="265"/>
                  </a:lnTo>
                  <a:lnTo>
                    <a:pt x="1022" y="855"/>
                  </a:lnTo>
                  <a:lnTo>
                    <a:pt x="1481"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3133;p58">
              <a:extLst>
                <a:ext uri="{FF2B5EF4-FFF2-40B4-BE49-F238E27FC236}">
                  <a16:creationId xmlns:a16="http://schemas.microsoft.com/office/drawing/2014/main" id="{E673CE5E-E6E7-9FFB-9D7A-259496AE75A9}"/>
                </a:ext>
              </a:extLst>
            </p:cNvPr>
            <p:cNvSpPr/>
            <p:nvPr/>
          </p:nvSpPr>
          <p:spPr>
            <a:xfrm flipH="1">
              <a:off x="585601" y="4876149"/>
              <a:ext cx="80151" cy="46376"/>
            </a:xfrm>
            <a:custGeom>
              <a:avLst/>
              <a:gdLst/>
              <a:ahLst/>
              <a:cxnLst/>
              <a:rect l="l" t="t" r="r" b="b"/>
              <a:pathLst>
                <a:path w="935" h="541"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3134;p58">
              <a:extLst>
                <a:ext uri="{FF2B5EF4-FFF2-40B4-BE49-F238E27FC236}">
                  <a16:creationId xmlns:a16="http://schemas.microsoft.com/office/drawing/2014/main" id="{80FBCF04-D84F-6FB3-1C41-6BF085271E06}"/>
                </a:ext>
              </a:extLst>
            </p:cNvPr>
            <p:cNvSpPr/>
            <p:nvPr/>
          </p:nvSpPr>
          <p:spPr>
            <a:xfrm flipH="1">
              <a:off x="632314" y="4822148"/>
              <a:ext cx="126955" cy="73293"/>
            </a:xfrm>
            <a:custGeom>
              <a:avLst/>
              <a:gdLst/>
              <a:ahLst/>
              <a:cxnLst/>
              <a:rect l="l" t="t" r="r" b="b"/>
              <a:pathLst>
                <a:path w="1481" h="855" extrusionOk="0">
                  <a:moveTo>
                    <a:pt x="459" y="0"/>
                  </a:moveTo>
                  <a:lnTo>
                    <a:pt x="1" y="265"/>
                  </a:lnTo>
                  <a:lnTo>
                    <a:pt x="302" y="439"/>
                  </a:lnTo>
                  <a:lnTo>
                    <a:pt x="476" y="540"/>
                  </a:lnTo>
                  <a:lnTo>
                    <a:pt x="1022" y="855"/>
                  </a:lnTo>
                  <a:lnTo>
                    <a:pt x="1480" y="590"/>
                  </a:lnTo>
                  <a:lnTo>
                    <a:pt x="934" y="275"/>
                  </a:lnTo>
                  <a:lnTo>
                    <a:pt x="761" y="1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3135;p58">
              <a:extLst>
                <a:ext uri="{FF2B5EF4-FFF2-40B4-BE49-F238E27FC236}">
                  <a16:creationId xmlns:a16="http://schemas.microsoft.com/office/drawing/2014/main" id="{25CF75FB-8318-1DAB-17EC-3D9C18FF7BCD}"/>
                </a:ext>
              </a:extLst>
            </p:cNvPr>
            <p:cNvSpPr/>
            <p:nvPr/>
          </p:nvSpPr>
          <p:spPr>
            <a:xfrm flipH="1">
              <a:off x="725822" y="4660143"/>
              <a:ext cx="314002" cy="181389"/>
            </a:xfrm>
            <a:custGeom>
              <a:avLst/>
              <a:gdLst/>
              <a:ahLst/>
              <a:cxnLst/>
              <a:rect l="l" t="t" r="r" b="b"/>
              <a:pathLst>
                <a:path w="3663" h="2116" extrusionOk="0">
                  <a:moveTo>
                    <a:pt x="458" y="1"/>
                  </a:moveTo>
                  <a:lnTo>
                    <a:pt x="0" y="265"/>
                  </a:lnTo>
                  <a:cubicBezTo>
                    <a:pt x="1498" y="1130"/>
                    <a:pt x="2528" y="1725"/>
                    <a:pt x="3204" y="2115"/>
                  </a:cubicBezTo>
                  <a:lnTo>
                    <a:pt x="3662" y="1850"/>
                  </a:lnTo>
                  <a:cubicBezTo>
                    <a:pt x="2986" y="1460"/>
                    <a:pt x="1968" y="872"/>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3136;p58">
              <a:extLst>
                <a:ext uri="{FF2B5EF4-FFF2-40B4-BE49-F238E27FC236}">
                  <a16:creationId xmlns:a16="http://schemas.microsoft.com/office/drawing/2014/main" id="{12736480-AA22-9730-73F0-80A04E001AFE}"/>
                </a:ext>
              </a:extLst>
            </p:cNvPr>
            <p:cNvSpPr/>
            <p:nvPr/>
          </p:nvSpPr>
          <p:spPr>
            <a:xfrm flipH="1">
              <a:off x="1006475" y="4633142"/>
              <a:ext cx="80236" cy="46290"/>
            </a:xfrm>
            <a:custGeom>
              <a:avLst/>
              <a:gdLst/>
              <a:ahLst/>
              <a:cxnLst/>
              <a:rect l="l" t="t" r="r" b="b"/>
              <a:pathLst>
                <a:path w="936" h="540" extrusionOk="0">
                  <a:moveTo>
                    <a:pt x="459" y="0"/>
                  </a:moveTo>
                  <a:lnTo>
                    <a:pt x="1" y="265"/>
                  </a:lnTo>
                  <a:lnTo>
                    <a:pt x="477" y="540"/>
                  </a:lnTo>
                  <a:lnTo>
                    <a:pt x="936"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3137;p58">
              <a:extLst>
                <a:ext uri="{FF2B5EF4-FFF2-40B4-BE49-F238E27FC236}">
                  <a16:creationId xmlns:a16="http://schemas.microsoft.com/office/drawing/2014/main" id="{021AA5B4-3623-6A15-4165-EC3F5668FF1F}"/>
                </a:ext>
              </a:extLst>
            </p:cNvPr>
            <p:cNvSpPr/>
            <p:nvPr/>
          </p:nvSpPr>
          <p:spPr>
            <a:xfrm flipH="1">
              <a:off x="1053277" y="4606141"/>
              <a:ext cx="80151" cy="46290"/>
            </a:xfrm>
            <a:custGeom>
              <a:avLst/>
              <a:gdLst/>
              <a:ahLst/>
              <a:cxnLst/>
              <a:rect l="l" t="t" r="r" b="b"/>
              <a:pathLst>
                <a:path w="935" h="540" extrusionOk="0">
                  <a:moveTo>
                    <a:pt x="459" y="0"/>
                  </a:moveTo>
                  <a:lnTo>
                    <a:pt x="1" y="265"/>
                  </a:lnTo>
                  <a:lnTo>
                    <a:pt x="476" y="539"/>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3138;p58">
              <a:extLst>
                <a:ext uri="{FF2B5EF4-FFF2-40B4-BE49-F238E27FC236}">
                  <a16:creationId xmlns:a16="http://schemas.microsoft.com/office/drawing/2014/main" id="{AC7BFC83-AE84-4C97-9372-63A898743CF7}"/>
                </a:ext>
              </a:extLst>
            </p:cNvPr>
            <p:cNvSpPr/>
            <p:nvPr/>
          </p:nvSpPr>
          <p:spPr>
            <a:xfrm flipH="1">
              <a:off x="1099993" y="4579140"/>
              <a:ext cx="80236" cy="46376"/>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3139;p58">
              <a:extLst>
                <a:ext uri="{FF2B5EF4-FFF2-40B4-BE49-F238E27FC236}">
                  <a16:creationId xmlns:a16="http://schemas.microsoft.com/office/drawing/2014/main" id="{EC062E00-FB10-FC5E-0BA7-673E1E320E27}"/>
                </a:ext>
              </a:extLst>
            </p:cNvPr>
            <p:cNvSpPr/>
            <p:nvPr/>
          </p:nvSpPr>
          <p:spPr>
            <a:xfrm flipH="1">
              <a:off x="1146795" y="4552139"/>
              <a:ext cx="80151" cy="46290"/>
            </a:xfrm>
            <a:custGeom>
              <a:avLst/>
              <a:gdLst/>
              <a:ahLst/>
              <a:cxnLst/>
              <a:rect l="l" t="t" r="r" b="b"/>
              <a:pathLst>
                <a:path w="935" h="540"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3140;p58">
              <a:extLst>
                <a:ext uri="{FF2B5EF4-FFF2-40B4-BE49-F238E27FC236}">
                  <a16:creationId xmlns:a16="http://schemas.microsoft.com/office/drawing/2014/main" id="{6C8F924F-B96F-6B8B-35EA-6ABC7B1C44AD}"/>
                </a:ext>
              </a:extLst>
            </p:cNvPr>
            <p:cNvSpPr/>
            <p:nvPr/>
          </p:nvSpPr>
          <p:spPr>
            <a:xfrm flipH="1">
              <a:off x="878577" y="4721945"/>
              <a:ext cx="197933" cy="113668"/>
            </a:xfrm>
            <a:custGeom>
              <a:avLst/>
              <a:gdLst/>
              <a:ahLst/>
              <a:cxnLst/>
              <a:rect l="l" t="t" r="r" b="b"/>
              <a:pathLst>
                <a:path w="2309" h="1326" extrusionOk="0">
                  <a:moveTo>
                    <a:pt x="643" y="0"/>
                  </a:moveTo>
                  <a:cubicBezTo>
                    <a:pt x="610" y="0"/>
                    <a:pt x="576" y="8"/>
                    <a:pt x="551" y="23"/>
                  </a:cubicBezTo>
                  <a:lnTo>
                    <a:pt x="0" y="340"/>
                  </a:lnTo>
                  <a:lnTo>
                    <a:pt x="1706" y="1326"/>
                  </a:lnTo>
                  <a:lnTo>
                    <a:pt x="2257" y="1008"/>
                  </a:lnTo>
                  <a:cubicBezTo>
                    <a:pt x="2309" y="978"/>
                    <a:pt x="2309" y="930"/>
                    <a:pt x="2257" y="901"/>
                  </a:cubicBezTo>
                  <a:lnTo>
                    <a:pt x="736" y="23"/>
                  </a:lnTo>
                  <a:cubicBezTo>
                    <a:pt x="710" y="8"/>
                    <a:pt x="677"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3141;p58">
              <a:extLst>
                <a:ext uri="{FF2B5EF4-FFF2-40B4-BE49-F238E27FC236}">
                  <a16:creationId xmlns:a16="http://schemas.microsoft.com/office/drawing/2014/main" id="{7C17041A-D744-EF25-526F-2FC46FCB8E69}"/>
                </a:ext>
              </a:extLst>
            </p:cNvPr>
            <p:cNvSpPr/>
            <p:nvPr/>
          </p:nvSpPr>
          <p:spPr>
            <a:xfrm flipH="1">
              <a:off x="934214" y="4796947"/>
              <a:ext cx="97209" cy="53491"/>
            </a:xfrm>
            <a:custGeom>
              <a:avLst/>
              <a:gdLst/>
              <a:ahLst/>
              <a:cxnLst/>
              <a:rect l="l" t="t" r="r" b="b"/>
              <a:pathLst>
                <a:path w="1134" h="624" extrusionOk="0">
                  <a:moveTo>
                    <a:pt x="306" y="0"/>
                  </a:moveTo>
                  <a:lnTo>
                    <a:pt x="0" y="177"/>
                  </a:lnTo>
                  <a:lnTo>
                    <a:pt x="734" y="602"/>
                  </a:lnTo>
                  <a:cubicBezTo>
                    <a:pt x="760" y="616"/>
                    <a:pt x="793" y="624"/>
                    <a:pt x="827" y="624"/>
                  </a:cubicBezTo>
                  <a:cubicBezTo>
                    <a:pt x="860" y="624"/>
                    <a:pt x="894" y="616"/>
                    <a:pt x="919" y="602"/>
                  </a:cubicBezTo>
                  <a:lnTo>
                    <a:pt x="1134" y="478"/>
                  </a:lnTo>
                  <a:lnTo>
                    <a:pt x="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3142;p58">
              <a:extLst>
                <a:ext uri="{FF2B5EF4-FFF2-40B4-BE49-F238E27FC236}">
                  <a16:creationId xmlns:a16="http://schemas.microsoft.com/office/drawing/2014/main" id="{79627C81-72E6-806B-6A15-C2A59173A2D3}"/>
                </a:ext>
              </a:extLst>
            </p:cNvPr>
            <p:cNvSpPr/>
            <p:nvPr/>
          </p:nvSpPr>
          <p:spPr>
            <a:xfrm flipH="1">
              <a:off x="1009560" y="4753403"/>
              <a:ext cx="93695" cy="56234"/>
            </a:xfrm>
            <a:custGeom>
              <a:avLst/>
              <a:gdLst/>
              <a:ahLst/>
              <a:cxnLst/>
              <a:rect l="l" t="t" r="r" b="b"/>
              <a:pathLst>
                <a:path w="1093" h="656" extrusionOk="0">
                  <a:moveTo>
                    <a:pt x="265" y="0"/>
                  </a:moveTo>
                  <a:lnTo>
                    <a:pt x="51" y="124"/>
                  </a:lnTo>
                  <a:cubicBezTo>
                    <a:pt x="0" y="154"/>
                    <a:pt x="0" y="202"/>
                    <a:pt x="51" y="231"/>
                  </a:cubicBezTo>
                  <a:lnTo>
                    <a:pt x="785" y="656"/>
                  </a:lnTo>
                  <a:lnTo>
                    <a:pt x="1093" y="478"/>
                  </a:lnTo>
                  <a:lnTo>
                    <a:pt x="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3143;p58">
              <a:extLst>
                <a:ext uri="{FF2B5EF4-FFF2-40B4-BE49-F238E27FC236}">
                  <a16:creationId xmlns:a16="http://schemas.microsoft.com/office/drawing/2014/main" id="{C2EA16C7-5F2B-B3DF-9C5B-E09B7BC8BA24}"/>
                </a:ext>
              </a:extLst>
            </p:cNvPr>
            <p:cNvSpPr/>
            <p:nvPr/>
          </p:nvSpPr>
          <p:spPr>
            <a:xfrm flipH="1">
              <a:off x="121225" y="3819516"/>
              <a:ext cx="845567" cy="951434"/>
            </a:xfrm>
            <a:custGeom>
              <a:avLst/>
              <a:gdLst/>
              <a:ahLst/>
              <a:cxnLst/>
              <a:rect l="l" t="t" r="r" b="b"/>
              <a:pathLst>
                <a:path w="9864" h="11099" extrusionOk="0">
                  <a:moveTo>
                    <a:pt x="1837" y="0"/>
                  </a:moveTo>
                  <a:cubicBezTo>
                    <a:pt x="1831" y="0"/>
                    <a:pt x="1824" y="1"/>
                    <a:pt x="1818" y="2"/>
                  </a:cubicBezTo>
                  <a:lnTo>
                    <a:pt x="1712" y="39"/>
                  </a:lnTo>
                  <a:lnTo>
                    <a:pt x="1" y="6422"/>
                  </a:lnTo>
                  <a:lnTo>
                    <a:pt x="46" y="6502"/>
                  </a:lnTo>
                  <a:cubicBezTo>
                    <a:pt x="137" y="6487"/>
                    <a:pt x="238" y="6373"/>
                    <a:pt x="271" y="6248"/>
                  </a:cubicBezTo>
                  <a:lnTo>
                    <a:pt x="1631" y="1029"/>
                  </a:lnTo>
                  <a:lnTo>
                    <a:pt x="1535" y="1558"/>
                  </a:lnTo>
                  <a:lnTo>
                    <a:pt x="9064" y="5911"/>
                  </a:lnTo>
                  <a:lnTo>
                    <a:pt x="7848" y="11061"/>
                  </a:lnTo>
                  <a:lnTo>
                    <a:pt x="7896" y="11089"/>
                  </a:lnTo>
                  <a:cubicBezTo>
                    <a:pt x="7914" y="11096"/>
                    <a:pt x="7932" y="11099"/>
                    <a:pt x="7952" y="11099"/>
                  </a:cubicBezTo>
                  <a:cubicBezTo>
                    <a:pt x="8071" y="11099"/>
                    <a:pt x="8220" y="10985"/>
                    <a:pt x="8253" y="10860"/>
                  </a:cubicBezTo>
                  <a:lnTo>
                    <a:pt x="9840" y="4775"/>
                  </a:lnTo>
                  <a:cubicBezTo>
                    <a:pt x="9864" y="4685"/>
                    <a:pt x="9846" y="4614"/>
                    <a:pt x="9799" y="4586"/>
                  </a:cubicBezTo>
                  <a:cubicBezTo>
                    <a:pt x="9799" y="4586"/>
                    <a:pt x="1891" y="15"/>
                    <a:pt x="1889" y="15"/>
                  </a:cubicBezTo>
                  <a:cubicBezTo>
                    <a:pt x="1889" y="15"/>
                    <a:pt x="1889" y="15"/>
                    <a:pt x="1889" y="15"/>
                  </a:cubicBezTo>
                  <a:cubicBezTo>
                    <a:pt x="1874" y="6"/>
                    <a:pt x="1857" y="0"/>
                    <a:pt x="1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3144;p58">
              <a:extLst>
                <a:ext uri="{FF2B5EF4-FFF2-40B4-BE49-F238E27FC236}">
                  <a16:creationId xmlns:a16="http://schemas.microsoft.com/office/drawing/2014/main" id="{8D8CECBE-2AD1-10BD-E55B-3E8D310C36F0}"/>
                </a:ext>
              </a:extLst>
            </p:cNvPr>
            <p:cNvSpPr/>
            <p:nvPr/>
          </p:nvSpPr>
          <p:spPr>
            <a:xfrm flipH="1">
              <a:off x="139141" y="3822259"/>
              <a:ext cx="828937" cy="948605"/>
            </a:xfrm>
            <a:custGeom>
              <a:avLst/>
              <a:gdLst/>
              <a:ahLst/>
              <a:cxnLst/>
              <a:rect l="l" t="t" r="r" b="b"/>
              <a:pathLst>
                <a:path w="9670" h="11066" extrusionOk="0">
                  <a:moveTo>
                    <a:pt x="1768" y="1"/>
                  </a:moveTo>
                  <a:cubicBezTo>
                    <a:pt x="1719" y="1"/>
                    <a:pt x="1673" y="33"/>
                    <a:pt x="1660" y="85"/>
                  </a:cubicBezTo>
                  <a:lnTo>
                    <a:pt x="16" y="6390"/>
                  </a:lnTo>
                  <a:cubicBezTo>
                    <a:pt x="1" y="6444"/>
                    <a:pt x="25" y="6500"/>
                    <a:pt x="73" y="6528"/>
                  </a:cubicBezTo>
                  <a:lnTo>
                    <a:pt x="7911" y="11058"/>
                  </a:lnTo>
                  <a:cubicBezTo>
                    <a:pt x="7920" y="11063"/>
                    <a:pt x="7929" y="11065"/>
                    <a:pt x="7939" y="11065"/>
                  </a:cubicBezTo>
                  <a:cubicBezTo>
                    <a:pt x="7963" y="11065"/>
                    <a:pt x="7986" y="11049"/>
                    <a:pt x="7994" y="11023"/>
                  </a:cubicBezTo>
                  <a:lnTo>
                    <a:pt x="9653" y="4655"/>
                  </a:lnTo>
                  <a:cubicBezTo>
                    <a:pt x="9669" y="4596"/>
                    <a:pt x="9643" y="4534"/>
                    <a:pt x="9590" y="4503"/>
                  </a:cubicBezTo>
                  <a:lnTo>
                    <a:pt x="1824" y="16"/>
                  </a:lnTo>
                  <a:cubicBezTo>
                    <a:pt x="1806" y="6"/>
                    <a:pt x="1787" y="1"/>
                    <a:pt x="17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3145;p58">
              <a:extLst>
                <a:ext uri="{FF2B5EF4-FFF2-40B4-BE49-F238E27FC236}">
                  <a16:creationId xmlns:a16="http://schemas.microsoft.com/office/drawing/2014/main" id="{A8573CF3-B02A-9312-4DD8-5A7AF59E8E13}"/>
                </a:ext>
              </a:extLst>
            </p:cNvPr>
            <p:cNvSpPr/>
            <p:nvPr/>
          </p:nvSpPr>
          <p:spPr>
            <a:xfrm flipH="1">
              <a:off x="170346" y="3859117"/>
              <a:ext cx="766531" cy="872312"/>
            </a:xfrm>
            <a:custGeom>
              <a:avLst/>
              <a:gdLst/>
              <a:ahLst/>
              <a:cxnLst/>
              <a:rect l="l" t="t" r="r" b="b"/>
              <a:pathLst>
                <a:path w="8942" h="10176" extrusionOk="0">
                  <a:moveTo>
                    <a:pt x="1538" y="0"/>
                  </a:moveTo>
                  <a:lnTo>
                    <a:pt x="1" y="5894"/>
                  </a:lnTo>
                  <a:lnTo>
                    <a:pt x="7406" y="10176"/>
                  </a:lnTo>
                  <a:lnTo>
                    <a:pt x="7426" y="10098"/>
                  </a:lnTo>
                  <a:lnTo>
                    <a:pt x="8941" y="4282"/>
                  </a:lnTo>
                  <a:lnTo>
                    <a:pt x="1602" y="38"/>
                  </a:lnTo>
                  <a:lnTo>
                    <a:pt x="15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3146;p58">
              <a:extLst>
                <a:ext uri="{FF2B5EF4-FFF2-40B4-BE49-F238E27FC236}">
                  <a16:creationId xmlns:a16="http://schemas.microsoft.com/office/drawing/2014/main" id="{27B072E7-CA4F-07E2-5DCC-4F8BAB5ED04B}"/>
                </a:ext>
              </a:extLst>
            </p:cNvPr>
            <p:cNvSpPr/>
            <p:nvPr/>
          </p:nvSpPr>
          <p:spPr>
            <a:xfrm flipH="1">
              <a:off x="391009" y="4040923"/>
              <a:ext cx="304915" cy="462130"/>
            </a:xfrm>
            <a:custGeom>
              <a:avLst/>
              <a:gdLst/>
              <a:ahLst/>
              <a:cxnLst/>
              <a:rect l="l" t="t" r="r" b="b"/>
              <a:pathLst>
                <a:path w="3557" h="5391" extrusionOk="0">
                  <a:moveTo>
                    <a:pt x="1040" y="1"/>
                  </a:moveTo>
                  <a:cubicBezTo>
                    <a:pt x="1036" y="19"/>
                    <a:pt x="1032" y="36"/>
                    <a:pt x="1027" y="53"/>
                  </a:cubicBezTo>
                  <a:cubicBezTo>
                    <a:pt x="1018" y="88"/>
                    <a:pt x="1007" y="123"/>
                    <a:pt x="995" y="154"/>
                  </a:cubicBezTo>
                  <a:cubicBezTo>
                    <a:pt x="942" y="284"/>
                    <a:pt x="861" y="384"/>
                    <a:pt x="763" y="447"/>
                  </a:cubicBezTo>
                  <a:cubicBezTo>
                    <a:pt x="683" y="499"/>
                    <a:pt x="592" y="527"/>
                    <a:pt x="496" y="527"/>
                  </a:cubicBezTo>
                  <a:cubicBezTo>
                    <a:pt x="455" y="527"/>
                    <a:pt x="413" y="522"/>
                    <a:pt x="371" y="511"/>
                  </a:cubicBezTo>
                  <a:cubicBezTo>
                    <a:pt x="335" y="502"/>
                    <a:pt x="297" y="490"/>
                    <a:pt x="260" y="473"/>
                  </a:cubicBezTo>
                  <a:cubicBezTo>
                    <a:pt x="248" y="539"/>
                    <a:pt x="236" y="606"/>
                    <a:pt x="224" y="673"/>
                  </a:cubicBezTo>
                  <a:cubicBezTo>
                    <a:pt x="221" y="691"/>
                    <a:pt x="219" y="710"/>
                    <a:pt x="215" y="728"/>
                  </a:cubicBezTo>
                  <a:cubicBezTo>
                    <a:pt x="205" y="791"/>
                    <a:pt x="195" y="855"/>
                    <a:pt x="186" y="916"/>
                  </a:cubicBezTo>
                  <a:cubicBezTo>
                    <a:pt x="162" y="1081"/>
                    <a:pt x="143" y="1244"/>
                    <a:pt x="129" y="1406"/>
                  </a:cubicBezTo>
                  <a:cubicBezTo>
                    <a:pt x="0" y="2813"/>
                    <a:pt x="216" y="4145"/>
                    <a:pt x="846" y="5390"/>
                  </a:cubicBezTo>
                  <a:cubicBezTo>
                    <a:pt x="1881" y="5139"/>
                    <a:pt x="2658" y="4399"/>
                    <a:pt x="3220" y="3250"/>
                  </a:cubicBezTo>
                  <a:cubicBezTo>
                    <a:pt x="3270" y="3148"/>
                    <a:pt x="3318" y="3044"/>
                    <a:pt x="3365" y="2934"/>
                  </a:cubicBezTo>
                  <a:cubicBezTo>
                    <a:pt x="3401" y="2851"/>
                    <a:pt x="3436" y="2765"/>
                    <a:pt x="3470" y="2678"/>
                  </a:cubicBezTo>
                  <a:cubicBezTo>
                    <a:pt x="3477" y="2658"/>
                    <a:pt x="3484" y="2640"/>
                    <a:pt x="3491" y="2621"/>
                  </a:cubicBezTo>
                  <a:cubicBezTo>
                    <a:pt x="3514" y="2564"/>
                    <a:pt x="3535" y="2504"/>
                    <a:pt x="3556" y="2445"/>
                  </a:cubicBezTo>
                  <a:cubicBezTo>
                    <a:pt x="3523" y="2420"/>
                    <a:pt x="3490" y="2390"/>
                    <a:pt x="3459" y="2360"/>
                  </a:cubicBezTo>
                  <a:cubicBezTo>
                    <a:pt x="3337" y="2234"/>
                    <a:pt x="3248" y="2068"/>
                    <a:pt x="3202" y="1892"/>
                  </a:cubicBezTo>
                  <a:cubicBezTo>
                    <a:pt x="3164" y="1751"/>
                    <a:pt x="3155" y="1602"/>
                    <a:pt x="3177" y="1460"/>
                  </a:cubicBezTo>
                  <a:cubicBezTo>
                    <a:pt x="3181" y="1429"/>
                    <a:pt x="3188" y="1397"/>
                    <a:pt x="3196" y="1366"/>
                  </a:cubicBezTo>
                  <a:cubicBezTo>
                    <a:pt x="3202" y="1344"/>
                    <a:pt x="3208" y="1323"/>
                    <a:pt x="3216" y="1303"/>
                  </a:cubicBezTo>
                  <a:cubicBezTo>
                    <a:pt x="3181" y="1277"/>
                    <a:pt x="3148" y="1252"/>
                    <a:pt x="3113" y="1226"/>
                  </a:cubicBezTo>
                  <a:cubicBezTo>
                    <a:pt x="2914" y="1080"/>
                    <a:pt x="2714" y="940"/>
                    <a:pt x="2512" y="808"/>
                  </a:cubicBezTo>
                  <a:cubicBezTo>
                    <a:pt x="2453" y="769"/>
                    <a:pt x="2393" y="731"/>
                    <a:pt x="2332" y="692"/>
                  </a:cubicBezTo>
                  <a:lnTo>
                    <a:pt x="2289" y="736"/>
                  </a:lnTo>
                  <a:lnTo>
                    <a:pt x="2235" y="791"/>
                  </a:lnTo>
                  <a:lnTo>
                    <a:pt x="2112" y="919"/>
                  </a:lnTo>
                  <a:cubicBezTo>
                    <a:pt x="2110" y="919"/>
                    <a:pt x="2104" y="927"/>
                    <a:pt x="2104" y="927"/>
                  </a:cubicBezTo>
                  <a:lnTo>
                    <a:pt x="1817" y="1218"/>
                  </a:lnTo>
                  <a:lnTo>
                    <a:pt x="2125" y="2227"/>
                  </a:lnTo>
                  <a:lnTo>
                    <a:pt x="2161" y="2344"/>
                  </a:lnTo>
                  <a:lnTo>
                    <a:pt x="2094" y="2394"/>
                  </a:lnTo>
                  <a:lnTo>
                    <a:pt x="1321" y="2958"/>
                  </a:lnTo>
                  <a:lnTo>
                    <a:pt x="1538" y="3762"/>
                  </a:lnTo>
                  <a:cubicBezTo>
                    <a:pt x="1538" y="3762"/>
                    <a:pt x="1547" y="3792"/>
                    <a:pt x="1547" y="3792"/>
                  </a:cubicBezTo>
                  <a:lnTo>
                    <a:pt x="1554" y="3818"/>
                  </a:lnTo>
                  <a:lnTo>
                    <a:pt x="1543" y="3834"/>
                  </a:lnTo>
                  <a:lnTo>
                    <a:pt x="1306" y="4130"/>
                  </a:lnTo>
                  <a:lnTo>
                    <a:pt x="1186" y="4275"/>
                  </a:lnTo>
                  <a:lnTo>
                    <a:pt x="1125" y="4348"/>
                  </a:lnTo>
                  <a:lnTo>
                    <a:pt x="1092" y="4382"/>
                  </a:lnTo>
                  <a:cubicBezTo>
                    <a:pt x="1087" y="4388"/>
                    <a:pt x="1082" y="4394"/>
                    <a:pt x="1077" y="4398"/>
                  </a:cubicBezTo>
                  <a:cubicBezTo>
                    <a:pt x="1073" y="4402"/>
                    <a:pt x="1071" y="4404"/>
                    <a:pt x="1068" y="4406"/>
                  </a:cubicBezTo>
                  <a:cubicBezTo>
                    <a:pt x="1070" y="4403"/>
                    <a:pt x="1072" y="4399"/>
                    <a:pt x="1074" y="4396"/>
                  </a:cubicBezTo>
                  <a:cubicBezTo>
                    <a:pt x="1080" y="4390"/>
                    <a:pt x="1086" y="4385"/>
                    <a:pt x="1090" y="4378"/>
                  </a:cubicBezTo>
                  <a:lnTo>
                    <a:pt x="1118" y="4340"/>
                  </a:lnTo>
                  <a:lnTo>
                    <a:pt x="1172" y="4261"/>
                  </a:lnTo>
                  <a:lnTo>
                    <a:pt x="1279" y="4099"/>
                  </a:lnTo>
                  <a:lnTo>
                    <a:pt x="1478" y="3791"/>
                  </a:lnTo>
                  <a:lnTo>
                    <a:pt x="1471" y="3771"/>
                  </a:lnTo>
                  <a:lnTo>
                    <a:pt x="1178" y="2931"/>
                  </a:lnTo>
                  <a:lnTo>
                    <a:pt x="1158" y="2874"/>
                  </a:lnTo>
                  <a:lnTo>
                    <a:pt x="1198" y="2836"/>
                  </a:lnTo>
                  <a:lnTo>
                    <a:pt x="1880" y="2208"/>
                  </a:lnTo>
                  <a:lnTo>
                    <a:pt x="1488" y="1189"/>
                  </a:lnTo>
                  <a:lnTo>
                    <a:pt x="1442" y="1070"/>
                  </a:lnTo>
                  <a:lnTo>
                    <a:pt x="1517" y="974"/>
                  </a:lnTo>
                  <a:lnTo>
                    <a:pt x="1660" y="793"/>
                  </a:lnTo>
                  <a:lnTo>
                    <a:pt x="1683" y="764"/>
                  </a:lnTo>
                  <a:lnTo>
                    <a:pt x="1732" y="701"/>
                  </a:lnTo>
                  <a:cubicBezTo>
                    <a:pt x="1732" y="701"/>
                    <a:pt x="1747" y="682"/>
                    <a:pt x="1747" y="682"/>
                  </a:cubicBezTo>
                  <a:lnTo>
                    <a:pt x="1873" y="521"/>
                  </a:lnTo>
                  <a:lnTo>
                    <a:pt x="1928" y="453"/>
                  </a:lnTo>
                  <a:cubicBezTo>
                    <a:pt x="1876" y="423"/>
                    <a:pt x="1824" y="394"/>
                    <a:pt x="1773" y="367"/>
                  </a:cubicBezTo>
                  <a:cubicBezTo>
                    <a:pt x="1568" y="254"/>
                    <a:pt x="1359" y="150"/>
                    <a:pt x="1148" y="51"/>
                  </a:cubicBezTo>
                  <a:lnTo>
                    <a:pt x="10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3147;p58">
              <a:extLst>
                <a:ext uri="{FF2B5EF4-FFF2-40B4-BE49-F238E27FC236}">
                  <a16:creationId xmlns:a16="http://schemas.microsoft.com/office/drawing/2014/main" id="{499AAD35-7D48-418A-91D3-9AE76239E77E}"/>
                </a:ext>
              </a:extLst>
            </p:cNvPr>
            <p:cNvSpPr/>
            <p:nvPr/>
          </p:nvSpPr>
          <p:spPr>
            <a:xfrm flipH="1">
              <a:off x="420413" y="4077696"/>
              <a:ext cx="255710" cy="391237"/>
            </a:xfrm>
            <a:custGeom>
              <a:avLst/>
              <a:gdLst/>
              <a:ahLst/>
              <a:cxnLst/>
              <a:rect l="l" t="t" r="r" b="b"/>
              <a:pathLst>
                <a:path w="2983" h="4564" extrusionOk="0">
                  <a:moveTo>
                    <a:pt x="973" y="1"/>
                  </a:moveTo>
                  <a:cubicBezTo>
                    <a:pt x="829" y="281"/>
                    <a:pt x="580" y="444"/>
                    <a:pt x="303" y="444"/>
                  </a:cubicBezTo>
                  <a:cubicBezTo>
                    <a:pt x="285" y="444"/>
                    <a:pt x="267" y="444"/>
                    <a:pt x="249" y="442"/>
                  </a:cubicBezTo>
                  <a:lnTo>
                    <a:pt x="249" y="442"/>
                  </a:lnTo>
                  <a:cubicBezTo>
                    <a:pt x="0" y="1968"/>
                    <a:pt x="155" y="3321"/>
                    <a:pt x="723" y="4564"/>
                  </a:cubicBezTo>
                  <a:cubicBezTo>
                    <a:pt x="1709" y="4251"/>
                    <a:pt x="2451" y="3435"/>
                    <a:pt x="2983" y="2079"/>
                  </a:cubicBezTo>
                  <a:cubicBezTo>
                    <a:pt x="2757" y="1787"/>
                    <a:pt x="2637" y="1387"/>
                    <a:pt x="2667" y="1014"/>
                  </a:cubicBezTo>
                  <a:cubicBezTo>
                    <a:pt x="2404" y="824"/>
                    <a:pt x="2141" y="650"/>
                    <a:pt x="1881" y="490"/>
                  </a:cubicBezTo>
                  <a:lnTo>
                    <a:pt x="1586" y="789"/>
                  </a:lnTo>
                  <a:lnTo>
                    <a:pt x="1894" y="1799"/>
                  </a:lnTo>
                  <a:lnTo>
                    <a:pt x="1930" y="1915"/>
                  </a:lnTo>
                  <a:lnTo>
                    <a:pt x="1863" y="1965"/>
                  </a:lnTo>
                  <a:lnTo>
                    <a:pt x="1090" y="2528"/>
                  </a:lnTo>
                  <a:lnTo>
                    <a:pt x="1307" y="3333"/>
                  </a:lnTo>
                  <a:cubicBezTo>
                    <a:pt x="1307" y="3333"/>
                    <a:pt x="1316" y="3363"/>
                    <a:pt x="1316" y="3363"/>
                  </a:cubicBezTo>
                  <a:lnTo>
                    <a:pt x="1323" y="3389"/>
                  </a:lnTo>
                  <a:lnTo>
                    <a:pt x="1312" y="3405"/>
                  </a:lnTo>
                  <a:lnTo>
                    <a:pt x="1075" y="3701"/>
                  </a:lnTo>
                  <a:lnTo>
                    <a:pt x="955" y="3848"/>
                  </a:lnTo>
                  <a:lnTo>
                    <a:pt x="894" y="3919"/>
                  </a:lnTo>
                  <a:lnTo>
                    <a:pt x="863" y="3953"/>
                  </a:lnTo>
                  <a:cubicBezTo>
                    <a:pt x="857" y="3959"/>
                    <a:pt x="851" y="3965"/>
                    <a:pt x="846" y="3969"/>
                  </a:cubicBezTo>
                  <a:cubicBezTo>
                    <a:pt x="843" y="3973"/>
                    <a:pt x="840" y="3975"/>
                    <a:pt x="837" y="3977"/>
                  </a:cubicBezTo>
                  <a:cubicBezTo>
                    <a:pt x="839" y="3973"/>
                    <a:pt x="841" y="3970"/>
                    <a:pt x="845" y="3967"/>
                  </a:cubicBezTo>
                  <a:cubicBezTo>
                    <a:pt x="849" y="3961"/>
                    <a:pt x="855" y="3956"/>
                    <a:pt x="859" y="3949"/>
                  </a:cubicBezTo>
                  <a:lnTo>
                    <a:pt x="887" y="3911"/>
                  </a:lnTo>
                  <a:lnTo>
                    <a:pt x="943" y="3832"/>
                  </a:lnTo>
                  <a:lnTo>
                    <a:pt x="1048" y="3670"/>
                  </a:lnTo>
                  <a:lnTo>
                    <a:pt x="1247" y="3362"/>
                  </a:lnTo>
                  <a:lnTo>
                    <a:pt x="1240" y="3342"/>
                  </a:lnTo>
                  <a:cubicBezTo>
                    <a:pt x="1240" y="3342"/>
                    <a:pt x="947" y="2502"/>
                    <a:pt x="947" y="2502"/>
                  </a:cubicBezTo>
                  <a:lnTo>
                    <a:pt x="928" y="2445"/>
                  </a:lnTo>
                  <a:lnTo>
                    <a:pt x="967" y="2407"/>
                  </a:lnTo>
                  <a:lnTo>
                    <a:pt x="1649" y="1779"/>
                  </a:lnTo>
                  <a:lnTo>
                    <a:pt x="1257" y="760"/>
                  </a:lnTo>
                  <a:lnTo>
                    <a:pt x="1211" y="641"/>
                  </a:lnTo>
                  <a:lnTo>
                    <a:pt x="1286" y="545"/>
                  </a:lnTo>
                  <a:lnTo>
                    <a:pt x="1430" y="364"/>
                  </a:lnTo>
                  <a:lnTo>
                    <a:pt x="1452" y="335"/>
                  </a:lnTo>
                  <a:cubicBezTo>
                    <a:pt x="1452" y="335"/>
                    <a:pt x="1501" y="272"/>
                    <a:pt x="1501" y="272"/>
                  </a:cubicBezTo>
                  <a:cubicBezTo>
                    <a:pt x="1328" y="178"/>
                    <a:pt x="1152" y="87"/>
                    <a:pt x="9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3407;p60">
            <a:extLst>
              <a:ext uri="{FF2B5EF4-FFF2-40B4-BE49-F238E27FC236}">
                <a16:creationId xmlns:a16="http://schemas.microsoft.com/office/drawing/2014/main" id="{4A857A9F-C37E-B595-1D62-A1DDDCCD0B63}"/>
              </a:ext>
            </a:extLst>
          </p:cNvPr>
          <p:cNvGrpSpPr/>
          <p:nvPr/>
        </p:nvGrpSpPr>
        <p:grpSpPr>
          <a:xfrm>
            <a:off x="8672415" y="4074411"/>
            <a:ext cx="448737" cy="1058784"/>
            <a:chOff x="5856175" y="3541625"/>
            <a:chExt cx="448737" cy="1058784"/>
          </a:xfrm>
        </p:grpSpPr>
        <p:sp>
          <p:nvSpPr>
            <p:cNvPr id="3" name="Google Shape;3408;p60">
              <a:extLst>
                <a:ext uri="{FF2B5EF4-FFF2-40B4-BE49-F238E27FC236}">
                  <a16:creationId xmlns:a16="http://schemas.microsoft.com/office/drawing/2014/main" id="{6759AFD1-819B-B4DF-DA17-F19DB55C01B2}"/>
                </a:ext>
              </a:extLst>
            </p:cNvPr>
            <p:cNvSpPr/>
            <p:nvPr/>
          </p:nvSpPr>
          <p:spPr>
            <a:xfrm>
              <a:off x="5870001" y="3541625"/>
              <a:ext cx="434911" cy="1058784"/>
            </a:xfrm>
            <a:custGeom>
              <a:avLst/>
              <a:gdLst/>
              <a:ahLst/>
              <a:cxnLst/>
              <a:rect l="l" t="t" r="r" b="b"/>
              <a:pathLst>
                <a:path w="27870" h="67849" extrusionOk="0">
                  <a:moveTo>
                    <a:pt x="3826" y="0"/>
                  </a:moveTo>
                  <a:lnTo>
                    <a:pt x="3585" y="138"/>
                  </a:lnTo>
                  <a:cubicBezTo>
                    <a:pt x="3414" y="202"/>
                    <a:pt x="3255" y="294"/>
                    <a:pt x="3111" y="412"/>
                  </a:cubicBezTo>
                  <a:lnTo>
                    <a:pt x="1" y="2209"/>
                  </a:lnTo>
                  <a:lnTo>
                    <a:pt x="737" y="3929"/>
                  </a:lnTo>
                  <a:lnTo>
                    <a:pt x="737" y="4286"/>
                  </a:lnTo>
                  <a:lnTo>
                    <a:pt x="2212" y="8446"/>
                  </a:lnTo>
                  <a:lnTo>
                    <a:pt x="2212" y="48410"/>
                  </a:lnTo>
                  <a:cubicBezTo>
                    <a:pt x="2212" y="50785"/>
                    <a:pt x="3665" y="53567"/>
                    <a:pt x="5440" y="54591"/>
                  </a:cubicBezTo>
                  <a:lnTo>
                    <a:pt x="21946" y="64120"/>
                  </a:lnTo>
                  <a:lnTo>
                    <a:pt x="23267" y="67849"/>
                  </a:lnTo>
                  <a:lnTo>
                    <a:pt x="26364" y="66061"/>
                  </a:lnTo>
                  <a:lnTo>
                    <a:pt x="26364" y="65996"/>
                  </a:lnTo>
                  <a:cubicBezTo>
                    <a:pt x="27265" y="65750"/>
                    <a:pt x="27869" y="64751"/>
                    <a:pt x="27869" y="63223"/>
                  </a:cubicBezTo>
                  <a:lnTo>
                    <a:pt x="27869" y="17684"/>
                  </a:lnTo>
                  <a:cubicBezTo>
                    <a:pt x="27869" y="15309"/>
                    <a:pt x="26417" y="12527"/>
                    <a:pt x="24642" y="11503"/>
                  </a:cubicBezTo>
                  <a:lnTo>
                    <a:pt x="5440" y="416"/>
                  </a:lnTo>
                  <a:cubicBezTo>
                    <a:pt x="4989" y="157"/>
                    <a:pt x="4561" y="34"/>
                    <a:pt x="4171" y="34"/>
                  </a:cubicBezTo>
                  <a:cubicBezTo>
                    <a:pt x="4081" y="34"/>
                    <a:pt x="3993" y="40"/>
                    <a:pt x="3907" y="53"/>
                  </a:cubicBezTo>
                  <a:lnTo>
                    <a:pt x="38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3409;p60">
              <a:extLst>
                <a:ext uri="{FF2B5EF4-FFF2-40B4-BE49-F238E27FC236}">
                  <a16:creationId xmlns:a16="http://schemas.microsoft.com/office/drawing/2014/main" id="{C7B1606F-AB99-F395-4258-D0094202BF2F}"/>
                </a:ext>
              </a:extLst>
            </p:cNvPr>
            <p:cNvSpPr/>
            <p:nvPr/>
          </p:nvSpPr>
          <p:spPr>
            <a:xfrm>
              <a:off x="5856175" y="3570040"/>
              <a:ext cx="400393" cy="1030367"/>
            </a:xfrm>
            <a:custGeom>
              <a:avLst/>
              <a:gdLst/>
              <a:ahLst/>
              <a:cxnLst/>
              <a:rect l="l" t="t" r="r" b="b"/>
              <a:pathLst>
                <a:path w="25658" h="66028" extrusionOk="0">
                  <a:moveTo>
                    <a:pt x="1959" y="1"/>
                  </a:moveTo>
                  <a:cubicBezTo>
                    <a:pt x="811" y="1"/>
                    <a:pt x="1" y="1065"/>
                    <a:pt x="1" y="2838"/>
                  </a:cubicBezTo>
                  <a:lnTo>
                    <a:pt x="1" y="48377"/>
                  </a:lnTo>
                  <a:cubicBezTo>
                    <a:pt x="1" y="50752"/>
                    <a:pt x="1455" y="53534"/>
                    <a:pt x="3228" y="54558"/>
                  </a:cubicBezTo>
                  <a:lnTo>
                    <a:pt x="22432" y="65644"/>
                  </a:lnTo>
                  <a:cubicBezTo>
                    <a:pt x="22882" y="65904"/>
                    <a:pt x="23311" y="66027"/>
                    <a:pt x="23701" y="66027"/>
                  </a:cubicBezTo>
                  <a:cubicBezTo>
                    <a:pt x="24849" y="66027"/>
                    <a:pt x="25658" y="64962"/>
                    <a:pt x="25658" y="63189"/>
                  </a:cubicBezTo>
                  <a:lnTo>
                    <a:pt x="25658" y="17651"/>
                  </a:lnTo>
                  <a:cubicBezTo>
                    <a:pt x="25658" y="15276"/>
                    <a:pt x="24207" y="12494"/>
                    <a:pt x="22432" y="11470"/>
                  </a:cubicBezTo>
                  <a:lnTo>
                    <a:pt x="3228" y="383"/>
                  </a:lnTo>
                  <a:cubicBezTo>
                    <a:pt x="2778" y="124"/>
                    <a:pt x="2349"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3410;p60">
              <a:extLst>
                <a:ext uri="{FF2B5EF4-FFF2-40B4-BE49-F238E27FC236}">
                  <a16:creationId xmlns:a16="http://schemas.microsoft.com/office/drawing/2014/main" id="{E1643B85-E771-9942-ECAD-A18D76B59924}"/>
                </a:ext>
              </a:extLst>
            </p:cNvPr>
            <p:cNvSpPr/>
            <p:nvPr/>
          </p:nvSpPr>
          <p:spPr>
            <a:xfrm>
              <a:off x="5889272" y="3653306"/>
              <a:ext cx="326987" cy="859648"/>
            </a:xfrm>
            <a:custGeom>
              <a:avLst/>
              <a:gdLst/>
              <a:ahLst/>
              <a:cxnLst/>
              <a:rect l="l" t="t" r="r" b="b"/>
              <a:pathLst>
                <a:path w="20954" h="55088" extrusionOk="0">
                  <a:moveTo>
                    <a:pt x="1" y="1"/>
                  </a:moveTo>
                  <a:lnTo>
                    <a:pt x="1" y="42991"/>
                  </a:lnTo>
                  <a:lnTo>
                    <a:pt x="20953" y="55087"/>
                  </a:lnTo>
                  <a:lnTo>
                    <a:pt x="20953" y="12096"/>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3411;p60">
              <a:extLst>
                <a:ext uri="{FF2B5EF4-FFF2-40B4-BE49-F238E27FC236}">
                  <a16:creationId xmlns:a16="http://schemas.microsoft.com/office/drawing/2014/main" id="{56FDFD8F-82D4-1ED8-56CF-9427261031EE}"/>
                </a:ext>
              </a:extLst>
            </p:cNvPr>
            <p:cNvSpPr/>
            <p:nvPr/>
          </p:nvSpPr>
          <p:spPr>
            <a:xfrm>
              <a:off x="6028668" y="3646518"/>
              <a:ext cx="227895" cy="673761"/>
            </a:xfrm>
            <a:custGeom>
              <a:avLst/>
              <a:gdLst/>
              <a:ahLst/>
              <a:cxnLst/>
              <a:rect l="l" t="t" r="r" b="b"/>
              <a:pathLst>
                <a:path w="14604" h="43176" extrusionOk="0">
                  <a:moveTo>
                    <a:pt x="11378" y="6569"/>
                  </a:moveTo>
                  <a:lnTo>
                    <a:pt x="0" y="1"/>
                  </a:lnTo>
                  <a:lnTo>
                    <a:pt x="1507" y="6462"/>
                  </a:lnTo>
                  <a:lnTo>
                    <a:pt x="12484" y="12799"/>
                  </a:lnTo>
                  <a:lnTo>
                    <a:pt x="12484" y="34084"/>
                  </a:lnTo>
                  <a:lnTo>
                    <a:pt x="14604" y="43175"/>
                  </a:lnTo>
                  <a:lnTo>
                    <a:pt x="14604" y="12750"/>
                  </a:lnTo>
                  <a:cubicBezTo>
                    <a:pt x="14604" y="10375"/>
                    <a:pt x="13153" y="7593"/>
                    <a:pt x="11378" y="65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3412;p60">
              <a:extLst>
                <a:ext uri="{FF2B5EF4-FFF2-40B4-BE49-F238E27FC236}">
                  <a16:creationId xmlns:a16="http://schemas.microsoft.com/office/drawing/2014/main" id="{17CF722D-B09E-9F46-660C-71D15EB251E5}"/>
                </a:ext>
              </a:extLst>
            </p:cNvPr>
            <p:cNvSpPr/>
            <p:nvPr/>
          </p:nvSpPr>
          <p:spPr>
            <a:xfrm>
              <a:off x="6006962" y="3658237"/>
              <a:ext cx="109157" cy="80132"/>
            </a:xfrm>
            <a:custGeom>
              <a:avLst/>
              <a:gdLst/>
              <a:ahLst/>
              <a:cxnLst/>
              <a:rect l="l" t="t" r="r" b="b"/>
              <a:pathLst>
                <a:path w="6995" h="5135" extrusionOk="0">
                  <a:moveTo>
                    <a:pt x="6994" y="4587"/>
                  </a:moveTo>
                  <a:cubicBezTo>
                    <a:pt x="6994" y="4962"/>
                    <a:pt x="6767" y="5135"/>
                    <a:pt x="6486" y="4974"/>
                  </a:cubicBezTo>
                  <a:lnTo>
                    <a:pt x="509" y="1523"/>
                  </a:lnTo>
                  <a:cubicBezTo>
                    <a:pt x="229" y="1360"/>
                    <a:pt x="1" y="925"/>
                    <a:pt x="1" y="549"/>
                  </a:cubicBezTo>
                  <a:lnTo>
                    <a:pt x="1" y="549"/>
                  </a:lnTo>
                  <a:cubicBezTo>
                    <a:pt x="1" y="174"/>
                    <a:pt x="229" y="0"/>
                    <a:pt x="509" y="163"/>
                  </a:cubicBezTo>
                  <a:lnTo>
                    <a:pt x="6486" y="3614"/>
                  </a:lnTo>
                  <a:cubicBezTo>
                    <a:pt x="6767" y="3776"/>
                    <a:pt x="6994" y="4211"/>
                    <a:pt x="6994" y="45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3413;p60">
              <a:extLst>
                <a:ext uri="{FF2B5EF4-FFF2-40B4-BE49-F238E27FC236}">
                  <a16:creationId xmlns:a16="http://schemas.microsoft.com/office/drawing/2014/main" id="{4207C328-7DD2-5A27-7845-AE692482E186}"/>
                </a:ext>
              </a:extLst>
            </p:cNvPr>
            <p:cNvSpPr/>
            <p:nvPr/>
          </p:nvSpPr>
          <p:spPr>
            <a:xfrm>
              <a:off x="5940018" y="3982140"/>
              <a:ext cx="203754" cy="301005"/>
            </a:xfrm>
            <a:custGeom>
              <a:avLst/>
              <a:gdLst/>
              <a:ahLst/>
              <a:cxnLst/>
              <a:rect l="l" t="t" r="r" b="b"/>
              <a:pathLst>
                <a:path w="13057" h="19289" extrusionOk="0">
                  <a:moveTo>
                    <a:pt x="2824" y="1"/>
                  </a:moveTo>
                  <a:cubicBezTo>
                    <a:pt x="2646" y="1"/>
                    <a:pt x="2488" y="51"/>
                    <a:pt x="2357" y="145"/>
                  </a:cubicBezTo>
                  <a:lnTo>
                    <a:pt x="0" y="1507"/>
                  </a:lnTo>
                  <a:cubicBezTo>
                    <a:pt x="114" y="1444"/>
                    <a:pt x="245" y="1412"/>
                    <a:pt x="389" y="1412"/>
                  </a:cubicBezTo>
                  <a:cubicBezTo>
                    <a:pt x="593" y="1412"/>
                    <a:pt x="823" y="1478"/>
                    <a:pt x="1068" y="1618"/>
                  </a:cubicBezTo>
                  <a:lnTo>
                    <a:pt x="5072" y="3930"/>
                  </a:lnTo>
                  <a:lnTo>
                    <a:pt x="6953" y="5015"/>
                  </a:lnTo>
                  <a:lnTo>
                    <a:pt x="9080" y="6244"/>
                  </a:lnTo>
                  <a:cubicBezTo>
                    <a:pt x="9926" y="6735"/>
                    <a:pt x="10613" y="7925"/>
                    <a:pt x="10613" y="8904"/>
                  </a:cubicBezTo>
                  <a:lnTo>
                    <a:pt x="10613" y="18202"/>
                  </a:lnTo>
                  <a:cubicBezTo>
                    <a:pt x="10613" y="18537"/>
                    <a:pt x="10533" y="18801"/>
                    <a:pt x="10394" y="18985"/>
                  </a:cubicBezTo>
                  <a:lnTo>
                    <a:pt x="10394" y="18985"/>
                  </a:lnTo>
                  <a:lnTo>
                    <a:pt x="12500" y="17839"/>
                  </a:lnTo>
                  <a:cubicBezTo>
                    <a:pt x="12840" y="17711"/>
                    <a:pt x="13056" y="17345"/>
                    <a:pt x="13056" y="16796"/>
                  </a:cubicBezTo>
                  <a:lnTo>
                    <a:pt x="13056" y="7497"/>
                  </a:lnTo>
                  <a:cubicBezTo>
                    <a:pt x="13056" y="6515"/>
                    <a:pt x="12368" y="5325"/>
                    <a:pt x="11518" y="4834"/>
                  </a:cubicBezTo>
                  <a:lnTo>
                    <a:pt x="6953" y="2198"/>
                  </a:lnTo>
                  <a:lnTo>
                    <a:pt x="5072" y="1112"/>
                  </a:lnTo>
                  <a:lnTo>
                    <a:pt x="3510" y="212"/>
                  </a:lnTo>
                  <a:cubicBezTo>
                    <a:pt x="3263" y="68"/>
                    <a:pt x="3030" y="1"/>
                    <a:pt x="2824" y="1"/>
                  </a:cubicBezTo>
                  <a:close/>
                  <a:moveTo>
                    <a:pt x="10394" y="18985"/>
                  </a:moveTo>
                  <a:lnTo>
                    <a:pt x="9836" y="19288"/>
                  </a:lnTo>
                  <a:cubicBezTo>
                    <a:pt x="10066" y="19269"/>
                    <a:pt x="10258" y="19165"/>
                    <a:pt x="10394" y="189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3414;p60">
              <a:extLst>
                <a:ext uri="{FF2B5EF4-FFF2-40B4-BE49-F238E27FC236}">
                  <a16:creationId xmlns:a16="http://schemas.microsoft.com/office/drawing/2014/main" id="{06C00C80-E990-8831-14A4-A05043ABD893}"/>
                </a:ext>
              </a:extLst>
            </p:cNvPr>
            <p:cNvSpPr/>
            <p:nvPr/>
          </p:nvSpPr>
          <p:spPr>
            <a:xfrm>
              <a:off x="5939254" y="4008075"/>
              <a:ext cx="265" cy="203"/>
            </a:xfrm>
            <a:custGeom>
              <a:avLst/>
              <a:gdLst/>
              <a:ahLst/>
              <a:cxnLst/>
              <a:rect l="l" t="t" r="r" b="b"/>
              <a:pathLst>
                <a:path w="17" h="13" extrusionOk="0">
                  <a:moveTo>
                    <a:pt x="16" y="0"/>
                  </a:moveTo>
                  <a:lnTo>
                    <a:pt x="16" y="0"/>
                  </a:lnTo>
                  <a:cubicBezTo>
                    <a:pt x="16" y="1"/>
                    <a:pt x="16" y="1"/>
                    <a:pt x="15" y="1"/>
                  </a:cubicBezTo>
                  <a:lnTo>
                    <a:pt x="15" y="1"/>
                  </a:lnTo>
                  <a:lnTo>
                    <a:pt x="16" y="0"/>
                  </a:lnTo>
                  <a:close/>
                  <a:moveTo>
                    <a:pt x="15" y="1"/>
                  </a:moveTo>
                  <a:lnTo>
                    <a:pt x="0" y="9"/>
                  </a:lnTo>
                  <a:lnTo>
                    <a:pt x="2" y="12"/>
                  </a:lnTo>
                  <a:cubicBezTo>
                    <a:pt x="7" y="9"/>
                    <a:pt x="10" y="4"/>
                    <a:pt x="15" y="1"/>
                  </a:cubicBezTo>
                  <a:close/>
                </a:path>
              </a:pathLst>
            </a:custGeom>
            <a:solidFill>
              <a:srgbClr val="FF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3415;p60">
              <a:extLst>
                <a:ext uri="{FF2B5EF4-FFF2-40B4-BE49-F238E27FC236}">
                  <a16:creationId xmlns:a16="http://schemas.microsoft.com/office/drawing/2014/main" id="{2CF858F1-75F9-5F78-91FB-F3DF90DAC68D}"/>
                </a:ext>
              </a:extLst>
            </p:cNvPr>
            <p:cNvSpPr/>
            <p:nvPr/>
          </p:nvSpPr>
          <p:spPr>
            <a:xfrm>
              <a:off x="5932716" y="4004252"/>
              <a:ext cx="172950" cy="279064"/>
            </a:xfrm>
            <a:custGeom>
              <a:avLst/>
              <a:gdLst/>
              <a:ahLst/>
              <a:cxnLst/>
              <a:rect l="l" t="t" r="r" b="b"/>
              <a:pathLst>
                <a:path w="11083" h="17883" extrusionOk="0">
                  <a:moveTo>
                    <a:pt x="853" y="1"/>
                  </a:moveTo>
                  <a:cubicBezTo>
                    <a:pt x="710" y="1"/>
                    <a:pt x="580" y="33"/>
                    <a:pt x="467" y="94"/>
                  </a:cubicBezTo>
                  <a:cubicBezTo>
                    <a:pt x="457" y="100"/>
                    <a:pt x="445" y="107"/>
                    <a:pt x="435" y="113"/>
                  </a:cubicBezTo>
                  <a:cubicBezTo>
                    <a:pt x="429" y="116"/>
                    <a:pt x="427" y="122"/>
                    <a:pt x="421" y="124"/>
                  </a:cubicBezTo>
                  <a:cubicBezTo>
                    <a:pt x="161" y="293"/>
                    <a:pt x="0" y="624"/>
                    <a:pt x="0" y="1096"/>
                  </a:cubicBezTo>
                  <a:lnTo>
                    <a:pt x="0" y="10395"/>
                  </a:lnTo>
                  <a:cubicBezTo>
                    <a:pt x="0" y="11375"/>
                    <a:pt x="687" y="12567"/>
                    <a:pt x="1536" y="13057"/>
                  </a:cubicBezTo>
                  <a:lnTo>
                    <a:pt x="9546" y="17681"/>
                  </a:lnTo>
                  <a:cubicBezTo>
                    <a:pt x="9791" y="17822"/>
                    <a:pt x="10019" y="17882"/>
                    <a:pt x="10223" y="17882"/>
                  </a:cubicBezTo>
                  <a:cubicBezTo>
                    <a:pt x="10252" y="17882"/>
                    <a:pt x="10280" y="17881"/>
                    <a:pt x="10307" y="17879"/>
                  </a:cubicBezTo>
                  <a:cubicBezTo>
                    <a:pt x="10768" y="17838"/>
                    <a:pt x="11082" y="17452"/>
                    <a:pt x="11082" y="16794"/>
                  </a:cubicBezTo>
                  <a:lnTo>
                    <a:pt x="11082" y="7495"/>
                  </a:lnTo>
                  <a:cubicBezTo>
                    <a:pt x="11082" y="6514"/>
                    <a:pt x="10395" y="5324"/>
                    <a:pt x="9546" y="4834"/>
                  </a:cubicBezTo>
                  <a:lnTo>
                    <a:pt x="1536" y="209"/>
                  </a:lnTo>
                  <a:cubicBezTo>
                    <a:pt x="1290" y="67"/>
                    <a:pt x="1058" y="1"/>
                    <a:pt x="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3416;p60">
              <a:extLst>
                <a:ext uri="{FF2B5EF4-FFF2-40B4-BE49-F238E27FC236}">
                  <a16:creationId xmlns:a16="http://schemas.microsoft.com/office/drawing/2014/main" id="{A7FAB46D-FC12-EFC9-84BE-CCC8F723F1B1}"/>
                </a:ext>
              </a:extLst>
            </p:cNvPr>
            <p:cNvSpPr/>
            <p:nvPr/>
          </p:nvSpPr>
          <p:spPr>
            <a:xfrm>
              <a:off x="5999644" y="4097099"/>
              <a:ext cx="39044" cy="101994"/>
            </a:xfrm>
            <a:custGeom>
              <a:avLst/>
              <a:gdLst/>
              <a:ahLst/>
              <a:cxnLst/>
              <a:rect l="l" t="t" r="r" b="b"/>
              <a:pathLst>
                <a:path w="2502" h="6536" extrusionOk="0">
                  <a:moveTo>
                    <a:pt x="688" y="1"/>
                  </a:moveTo>
                  <a:cubicBezTo>
                    <a:pt x="280" y="1"/>
                    <a:pt x="0" y="326"/>
                    <a:pt x="0" y="890"/>
                  </a:cubicBezTo>
                  <a:cubicBezTo>
                    <a:pt x="0" y="1538"/>
                    <a:pt x="375" y="2293"/>
                    <a:pt x="879" y="2768"/>
                  </a:cubicBezTo>
                  <a:lnTo>
                    <a:pt x="487" y="5646"/>
                  </a:lnTo>
                  <a:lnTo>
                    <a:pt x="2033" y="6536"/>
                  </a:lnTo>
                  <a:lnTo>
                    <a:pt x="2033" y="6536"/>
                  </a:lnTo>
                  <a:lnTo>
                    <a:pt x="1986" y="6150"/>
                  </a:lnTo>
                  <a:lnTo>
                    <a:pt x="1640" y="3202"/>
                  </a:lnTo>
                  <a:lnTo>
                    <a:pt x="1640" y="3202"/>
                  </a:lnTo>
                  <a:cubicBezTo>
                    <a:pt x="1697" y="3213"/>
                    <a:pt x="1752" y="3218"/>
                    <a:pt x="1805" y="3218"/>
                  </a:cubicBezTo>
                  <a:cubicBezTo>
                    <a:pt x="1930" y="3218"/>
                    <a:pt x="2044" y="3189"/>
                    <a:pt x="2140" y="3130"/>
                  </a:cubicBezTo>
                  <a:lnTo>
                    <a:pt x="2140" y="3124"/>
                  </a:lnTo>
                  <a:lnTo>
                    <a:pt x="2145" y="3124"/>
                  </a:lnTo>
                  <a:cubicBezTo>
                    <a:pt x="2366" y="3000"/>
                    <a:pt x="2501" y="2727"/>
                    <a:pt x="2501" y="2335"/>
                  </a:cubicBezTo>
                  <a:cubicBezTo>
                    <a:pt x="2501" y="1538"/>
                    <a:pt x="1944" y="568"/>
                    <a:pt x="1254" y="171"/>
                  </a:cubicBezTo>
                  <a:cubicBezTo>
                    <a:pt x="1111" y="87"/>
                    <a:pt x="980" y="34"/>
                    <a:pt x="850" y="17"/>
                  </a:cubicBezTo>
                  <a:cubicBezTo>
                    <a:pt x="794" y="6"/>
                    <a:pt x="740" y="1"/>
                    <a:pt x="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3417;p60">
              <a:extLst>
                <a:ext uri="{FF2B5EF4-FFF2-40B4-BE49-F238E27FC236}">
                  <a16:creationId xmlns:a16="http://schemas.microsoft.com/office/drawing/2014/main" id="{ADE3F600-9DED-9913-E0B6-43891F922D9E}"/>
                </a:ext>
              </a:extLst>
            </p:cNvPr>
            <p:cNvSpPr/>
            <p:nvPr/>
          </p:nvSpPr>
          <p:spPr>
            <a:xfrm>
              <a:off x="6007415" y="4097349"/>
              <a:ext cx="31288" cy="95721"/>
            </a:xfrm>
            <a:custGeom>
              <a:avLst/>
              <a:gdLst/>
              <a:ahLst/>
              <a:cxnLst/>
              <a:rect l="l" t="t" r="r" b="b"/>
              <a:pathLst>
                <a:path w="2005" h="6134" extrusionOk="0">
                  <a:moveTo>
                    <a:pt x="352" y="1"/>
                  </a:moveTo>
                  <a:cubicBezTo>
                    <a:pt x="132" y="130"/>
                    <a:pt x="1" y="410"/>
                    <a:pt x="1" y="796"/>
                  </a:cubicBezTo>
                  <a:cubicBezTo>
                    <a:pt x="1" y="1444"/>
                    <a:pt x="370" y="2205"/>
                    <a:pt x="881" y="2680"/>
                  </a:cubicBezTo>
                  <a:lnTo>
                    <a:pt x="489" y="5558"/>
                  </a:lnTo>
                  <a:lnTo>
                    <a:pt x="1488" y="6134"/>
                  </a:lnTo>
                  <a:lnTo>
                    <a:pt x="1142" y="3186"/>
                  </a:lnTo>
                  <a:lnTo>
                    <a:pt x="1142" y="3186"/>
                  </a:lnTo>
                  <a:cubicBezTo>
                    <a:pt x="1199" y="3197"/>
                    <a:pt x="1254" y="3202"/>
                    <a:pt x="1307" y="3202"/>
                  </a:cubicBezTo>
                  <a:cubicBezTo>
                    <a:pt x="1432" y="3202"/>
                    <a:pt x="1546" y="3173"/>
                    <a:pt x="1642" y="3114"/>
                  </a:cubicBezTo>
                  <a:lnTo>
                    <a:pt x="1642" y="3108"/>
                  </a:lnTo>
                  <a:lnTo>
                    <a:pt x="1647" y="3108"/>
                  </a:lnTo>
                  <a:cubicBezTo>
                    <a:pt x="1868" y="2984"/>
                    <a:pt x="2005" y="2711"/>
                    <a:pt x="2005" y="2319"/>
                  </a:cubicBezTo>
                  <a:cubicBezTo>
                    <a:pt x="2005" y="1522"/>
                    <a:pt x="1446" y="552"/>
                    <a:pt x="756" y="155"/>
                  </a:cubicBezTo>
                  <a:cubicBezTo>
                    <a:pt x="613" y="71"/>
                    <a:pt x="483" y="18"/>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3418;p60">
              <a:extLst>
                <a:ext uri="{FF2B5EF4-FFF2-40B4-BE49-F238E27FC236}">
                  <a16:creationId xmlns:a16="http://schemas.microsoft.com/office/drawing/2014/main" id="{0FCE915C-5BC5-9DA2-580C-317A77AFAA01}"/>
                </a:ext>
              </a:extLst>
            </p:cNvPr>
            <p:cNvSpPr/>
            <p:nvPr/>
          </p:nvSpPr>
          <p:spPr>
            <a:xfrm>
              <a:off x="5980310" y="3959405"/>
              <a:ext cx="499" cy="1748"/>
            </a:xfrm>
            <a:custGeom>
              <a:avLst/>
              <a:gdLst/>
              <a:ahLst/>
              <a:cxnLst/>
              <a:rect l="l" t="t" r="r" b="b"/>
              <a:pathLst>
                <a:path w="32" h="112" extrusionOk="0">
                  <a:moveTo>
                    <a:pt x="9" y="0"/>
                  </a:moveTo>
                  <a:lnTo>
                    <a:pt x="9" y="0"/>
                  </a:lnTo>
                  <a:cubicBezTo>
                    <a:pt x="0" y="38"/>
                    <a:pt x="6" y="74"/>
                    <a:pt x="32" y="111"/>
                  </a:cubicBezTo>
                  <a:cubicBezTo>
                    <a:pt x="9" y="77"/>
                    <a:pt x="0" y="38"/>
                    <a:pt x="9" y="0"/>
                  </a:cubicBezTo>
                  <a:close/>
                </a:path>
              </a:pathLst>
            </a:custGeom>
            <a:solidFill>
              <a:srgbClr val="FF6E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3419;p60">
              <a:extLst>
                <a:ext uri="{FF2B5EF4-FFF2-40B4-BE49-F238E27FC236}">
                  <a16:creationId xmlns:a16="http://schemas.microsoft.com/office/drawing/2014/main" id="{502DA576-1038-AA93-8AEB-78D8BD4F4204}"/>
                </a:ext>
              </a:extLst>
            </p:cNvPr>
            <p:cNvSpPr/>
            <p:nvPr/>
          </p:nvSpPr>
          <p:spPr>
            <a:xfrm>
              <a:off x="5980918" y="3883192"/>
              <a:ext cx="124809" cy="191567"/>
            </a:xfrm>
            <a:custGeom>
              <a:avLst/>
              <a:gdLst/>
              <a:ahLst/>
              <a:cxnLst/>
              <a:rect l="l" t="t" r="r" b="b"/>
              <a:pathLst>
                <a:path w="7998" h="12276" extrusionOk="0">
                  <a:moveTo>
                    <a:pt x="2131" y="0"/>
                  </a:moveTo>
                  <a:cubicBezTo>
                    <a:pt x="869" y="94"/>
                    <a:pt x="13" y="1161"/>
                    <a:pt x="13" y="2954"/>
                  </a:cubicBezTo>
                  <a:lnTo>
                    <a:pt x="13" y="4804"/>
                  </a:lnTo>
                  <a:lnTo>
                    <a:pt x="12" y="4804"/>
                  </a:lnTo>
                  <a:cubicBezTo>
                    <a:pt x="9" y="4809"/>
                    <a:pt x="3" y="4811"/>
                    <a:pt x="0" y="4817"/>
                  </a:cubicBezTo>
                  <a:cubicBezTo>
                    <a:pt x="76" y="4834"/>
                    <a:pt x="159" y="4843"/>
                    <a:pt x="244" y="4843"/>
                  </a:cubicBezTo>
                  <a:cubicBezTo>
                    <a:pt x="333" y="4843"/>
                    <a:pt x="418" y="4834"/>
                    <a:pt x="494" y="4814"/>
                  </a:cubicBezTo>
                  <a:lnTo>
                    <a:pt x="494" y="3458"/>
                  </a:lnTo>
                  <a:cubicBezTo>
                    <a:pt x="494" y="1978"/>
                    <a:pt x="1236" y="1123"/>
                    <a:pt x="2311" y="1123"/>
                  </a:cubicBezTo>
                  <a:cubicBezTo>
                    <a:pt x="2380" y="1123"/>
                    <a:pt x="2451" y="1127"/>
                    <a:pt x="2523" y="1134"/>
                  </a:cubicBezTo>
                  <a:cubicBezTo>
                    <a:pt x="2584" y="1128"/>
                    <a:pt x="2647" y="1125"/>
                    <a:pt x="2711" y="1125"/>
                  </a:cubicBezTo>
                  <a:cubicBezTo>
                    <a:pt x="3149" y="1125"/>
                    <a:pt x="3642" y="1265"/>
                    <a:pt x="4162" y="1568"/>
                  </a:cubicBezTo>
                  <a:lnTo>
                    <a:pt x="4239" y="1612"/>
                  </a:lnTo>
                  <a:cubicBezTo>
                    <a:pt x="6045" y="2655"/>
                    <a:pt x="7514" y="5200"/>
                    <a:pt x="7514" y="7285"/>
                  </a:cubicBezTo>
                  <a:lnTo>
                    <a:pt x="7514" y="12251"/>
                  </a:lnTo>
                  <a:cubicBezTo>
                    <a:pt x="7587" y="12267"/>
                    <a:pt x="7671" y="12275"/>
                    <a:pt x="7758" y="12275"/>
                  </a:cubicBezTo>
                  <a:cubicBezTo>
                    <a:pt x="7843" y="12275"/>
                    <a:pt x="7926" y="12267"/>
                    <a:pt x="7998" y="12251"/>
                  </a:cubicBezTo>
                  <a:lnTo>
                    <a:pt x="7998" y="7792"/>
                  </a:lnTo>
                  <a:cubicBezTo>
                    <a:pt x="7998" y="5147"/>
                    <a:pt x="6135" y="1919"/>
                    <a:pt x="3844" y="598"/>
                  </a:cubicBezTo>
                  <a:lnTo>
                    <a:pt x="3769" y="556"/>
                  </a:lnTo>
                  <a:cubicBezTo>
                    <a:pt x="3188" y="221"/>
                    <a:pt x="2635" y="41"/>
                    <a:pt x="21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3420;p60">
              <a:extLst>
                <a:ext uri="{FF2B5EF4-FFF2-40B4-BE49-F238E27FC236}">
                  <a16:creationId xmlns:a16="http://schemas.microsoft.com/office/drawing/2014/main" id="{CB63EBF1-CEA9-9FB8-68E0-8CECF4190E22}"/>
                </a:ext>
              </a:extLst>
            </p:cNvPr>
            <p:cNvSpPr/>
            <p:nvPr/>
          </p:nvSpPr>
          <p:spPr>
            <a:xfrm>
              <a:off x="5988627" y="3900716"/>
              <a:ext cx="31663" cy="53213"/>
            </a:xfrm>
            <a:custGeom>
              <a:avLst/>
              <a:gdLst/>
              <a:ahLst/>
              <a:cxnLst/>
              <a:rect l="l" t="t" r="r" b="b"/>
              <a:pathLst>
                <a:path w="2029" h="3410" extrusionOk="0">
                  <a:moveTo>
                    <a:pt x="1817" y="0"/>
                  </a:moveTo>
                  <a:cubicBezTo>
                    <a:pt x="742" y="0"/>
                    <a:pt x="0" y="855"/>
                    <a:pt x="0" y="2335"/>
                  </a:cubicBezTo>
                  <a:lnTo>
                    <a:pt x="0" y="3116"/>
                  </a:lnTo>
                  <a:cubicBezTo>
                    <a:pt x="207" y="3158"/>
                    <a:pt x="384" y="3410"/>
                    <a:pt x="387" y="3410"/>
                  </a:cubicBezTo>
                  <a:cubicBezTo>
                    <a:pt x="387" y="3410"/>
                    <a:pt x="386" y="3408"/>
                    <a:pt x="383" y="3404"/>
                  </a:cubicBezTo>
                  <a:lnTo>
                    <a:pt x="395" y="2335"/>
                  </a:lnTo>
                  <a:cubicBezTo>
                    <a:pt x="395" y="940"/>
                    <a:pt x="1053" y="103"/>
                    <a:pt x="2029" y="11"/>
                  </a:cubicBezTo>
                  <a:cubicBezTo>
                    <a:pt x="1957" y="4"/>
                    <a:pt x="1886" y="0"/>
                    <a:pt x="18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3421;p60">
              <a:extLst>
                <a:ext uri="{FF2B5EF4-FFF2-40B4-BE49-F238E27FC236}">
                  <a16:creationId xmlns:a16="http://schemas.microsoft.com/office/drawing/2014/main" id="{F801B745-CE4B-3896-2110-0412072FED4D}"/>
                </a:ext>
              </a:extLst>
            </p:cNvPr>
            <p:cNvSpPr/>
            <p:nvPr/>
          </p:nvSpPr>
          <p:spPr>
            <a:xfrm>
              <a:off x="6020273" y="3900747"/>
              <a:ext cx="77900" cy="169283"/>
            </a:xfrm>
            <a:custGeom>
              <a:avLst/>
              <a:gdLst/>
              <a:ahLst/>
              <a:cxnLst/>
              <a:rect l="l" t="t" r="r" b="b"/>
              <a:pathLst>
                <a:path w="4992" h="10848" extrusionOk="0">
                  <a:moveTo>
                    <a:pt x="189" y="0"/>
                  </a:moveTo>
                  <a:cubicBezTo>
                    <a:pt x="125" y="0"/>
                    <a:pt x="62" y="3"/>
                    <a:pt x="1" y="9"/>
                  </a:cubicBezTo>
                  <a:cubicBezTo>
                    <a:pt x="384" y="48"/>
                    <a:pt x="806" y="189"/>
                    <a:pt x="1247" y="443"/>
                  </a:cubicBezTo>
                  <a:lnTo>
                    <a:pt x="1322" y="487"/>
                  </a:lnTo>
                  <a:cubicBezTo>
                    <a:pt x="3129" y="1530"/>
                    <a:pt x="4597" y="4075"/>
                    <a:pt x="4597" y="6160"/>
                  </a:cubicBezTo>
                  <a:lnTo>
                    <a:pt x="4597" y="10021"/>
                  </a:lnTo>
                  <a:cubicBezTo>
                    <a:pt x="4567" y="10068"/>
                    <a:pt x="4598" y="10848"/>
                    <a:pt x="4602" y="10848"/>
                  </a:cubicBezTo>
                  <a:cubicBezTo>
                    <a:pt x="4602" y="10848"/>
                    <a:pt x="4603" y="10844"/>
                    <a:pt x="4603" y="10835"/>
                  </a:cubicBezTo>
                  <a:cubicBezTo>
                    <a:pt x="4603" y="10705"/>
                    <a:pt x="4762" y="10593"/>
                    <a:pt x="4992" y="10545"/>
                  </a:cubicBezTo>
                  <a:lnTo>
                    <a:pt x="4992" y="6160"/>
                  </a:lnTo>
                  <a:cubicBezTo>
                    <a:pt x="4992" y="4075"/>
                    <a:pt x="3523" y="1530"/>
                    <a:pt x="1717" y="487"/>
                  </a:cubicBezTo>
                  <a:lnTo>
                    <a:pt x="1640" y="443"/>
                  </a:lnTo>
                  <a:cubicBezTo>
                    <a:pt x="1120" y="140"/>
                    <a:pt x="626" y="0"/>
                    <a:pt x="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3422;p60">
              <a:extLst>
                <a:ext uri="{FF2B5EF4-FFF2-40B4-BE49-F238E27FC236}">
                  <a16:creationId xmlns:a16="http://schemas.microsoft.com/office/drawing/2014/main" id="{9F573F1A-CEDF-E15B-8752-E7280D6256BF}"/>
                </a:ext>
              </a:extLst>
            </p:cNvPr>
            <p:cNvSpPr/>
            <p:nvPr/>
          </p:nvSpPr>
          <p:spPr>
            <a:xfrm>
              <a:off x="6098155" y="4064891"/>
              <a:ext cx="13732" cy="9862"/>
            </a:xfrm>
            <a:custGeom>
              <a:avLst/>
              <a:gdLst/>
              <a:ahLst/>
              <a:cxnLst/>
              <a:rect l="l" t="t" r="r" b="b"/>
              <a:pathLst>
                <a:path w="880" h="632" extrusionOk="0">
                  <a:moveTo>
                    <a:pt x="245" y="0"/>
                  </a:moveTo>
                  <a:cubicBezTo>
                    <a:pt x="158" y="0"/>
                    <a:pt x="74" y="9"/>
                    <a:pt x="1" y="26"/>
                  </a:cubicBezTo>
                  <a:lnTo>
                    <a:pt x="1" y="607"/>
                  </a:lnTo>
                  <a:cubicBezTo>
                    <a:pt x="74" y="623"/>
                    <a:pt x="158" y="631"/>
                    <a:pt x="245" y="631"/>
                  </a:cubicBezTo>
                  <a:cubicBezTo>
                    <a:pt x="330" y="631"/>
                    <a:pt x="411" y="623"/>
                    <a:pt x="485" y="607"/>
                  </a:cubicBezTo>
                  <a:cubicBezTo>
                    <a:pt x="715" y="561"/>
                    <a:pt x="879" y="448"/>
                    <a:pt x="879" y="316"/>
                  </a:cubicBezTo>
                  <a:cubicBezTo>
                    <a:pt x="879" y="183"/>
                    <a:pt x="715" y="71"/>
                    <a:pt x="485" y="26"/>
                  </a:cubicBezTo>
                  <a:cubicBezTo>
                    <a:pt x="411" y="9"/>
                    <a:pt x="330" y="0"/>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3423;p60">
              <a:extLst>
                <a:ext uri="{FF2B5EF4-FFF2-40B4-BE49-F238E27FC236}">
                  <a16:creationId xmlns:a16="http://schemas.microsoft.com/office/drawing/2014/main" id="{F7ADDEF3-3B0E-495C-BAB9-A0DA4806FE58}"/>
                </a:ext>
              </a:extLst>
            </p:cNvPr>
            <p:cNvSpPr/>
            <p:nvPr/>
          </p:nvSpPr>
          <p:spPr>
            <a:xfrm>
              <a:off x="6092085" y="4065297"/>
              <a:ext cx="6086" cy="9067"/>
            </a:xfrm>
            <a:custGeom>
              <a:avLst/>
              <a:gdLst/>
              <a:ahLst/>
              <a:cxnLst/>
              <a:rect l="l" t="t" r="r" b="b"/>
              <a:pathLst>
                <a:path w="390" h="581" extrusionOk="0">
                  <a:moveTo>
                    <a:pt x="390" y="0"/>
                  </a:moveTo>
                  <a:cubicBezTo>
                    <a:pt x="160" y="48"/>
                    <a:pt x="1" y="160"/>
                    <a:pt x="1" y="290"/>
                  </a:cubicBezTo>
                  <a:cubicBezTo>
                    <a:pt x="1" y="419"/>
                    <a:pt x="160" y="532"/>
                    <a:pt x="390" y="581"/>
                  </a:cubicBezTo>
                  <a:lnTo>
                    <a:pt x="3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3424;p60">
              <a:extLst>
                <a:ext uri="{FF2B5EF4-FFF2-40B4-BE49-F238E27FC236}">
                  <a16:creationId xmlns:a16="http://schemas.microsoft.com/office/drawing/2014/main" id="{A21182A0-9AF5-AC7C-DE6E-F5FD18FB9238}"/>
                </a:ext>
              </a:extLst>
            </p:cNvPr>
            <p:cNvSpPr/>
            <p:nvPr/>
          </p:nvSpPr>
          <p:spPr>
            <a:xfrm>
              <a:off x="5974817" y="3948903"/>
              <a:ext cx="13826" cy="9862"/>
            </a:xfrm>
            <a:custGeom>
              <a:avLst/>
              <a:gdLst/>
              <a:ahLst/>
              <a:cxnLst/>
              <a:rect l="l" t="t" r="r" b="b"/>
              <a:pathLst>
                <a:path w="886" h="632" extrusionOk="0">
                  <a:moveTo>
                    <a:pt x="635" y="0"/>
                  </a:moveTo>
                  <a:cubicBezTo>
                    <a:pt x="552" y="0"/>
                    <a:pt x="473" y="9"/>
                    <a:pt x="403" y="22"/>
                  </a:cubicBezTo>
                  <a:cubicBezTo>
                    <a:pt x="195" y="62"/>
                    <a:pt x="42" y="155"/>
                    <a:pt x="9" y="268"/>
                  </a:cubicBezTo>
                  <a:cubicBezTo>
                    <a:pt x="3" y="281"/>
                    <a:pt x="1" y="299"/>
                    <a:pt x="1" y="316"/>
                  </a:cubicBezTo>
                  <a:cubicBezTo>
                    <a:pt x="1" y="333"/>
                    <a:pt x="2" y="349"/>
                    <a:pt x="8" y="364"/>
                  </a:cubicBezTo>
                  <a:cubicBezTo>
                    <a:pt x="42" y="474"/>
                    <a:pt x="189" y="567"/>
                    <a:pt x="391" y="606"/>
                  </a:cubicBezTo>
                  <a:cubicBezTo>
                    <a:pt x="467" y="623"/>
                    <a:pt x="550" y="632"/>
                    <a:pt x="635" y="632"/>
                  </a:cubicBezTo>
                  <a:cubicBezTo>
                    <a:pt x="724" y="632"/>
                    <a:pt x="809" y="623"/>
                    <a:pt x="885" y="603"/>
                  </a:cubicBezTo>
                  <a:lnTo>
                    <a:pt x="885" y="28"/>
                  </a:lnTo>
                  <a:cubicBezTo>
                    <a:pt x="809" y="9"/>
                    <a:pt x="724" y="0"/>
                    <a:pt x="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3425;p60">
              <a:extLst>
                <a:ext uri="{FF2B5EF4-FFF2-40B4-BE49-F238E27FC236}">
                  <a16:creationId xmlns:a16="http://schemas.microsoft.com/office/drawing/2014/main" id="{948C61D5-41CC-9B82-B16C-4D67744D7A3D}"/>
                </a:ext>
              </a:extLst>
            </p:cNvPr>
            <p:cNvSpPr/>
            <p:nvPr/>
          </p:nvSpPr>
          <p:spPr>
            <a:xfrm>
              <a:off x="5988627" y="3949324"/>
              <a:ext cx="5992" cy="8988"/>
            </a:xfrm>
            <a:custGeom>
              <a:avLst/>
              <a:gdLst/>
              <a:ahLst/>
              <a:cxnLst/>
              <a:rect l="l" t="t" r="r" b="b"/>
              <a:pathLst>
                <a:path w="384" h="576" extrusionOk="0">
                  <a:moveTo>
                    <a:pt x="0" y="1"/>
                  </a:moveTo>
                  <a:lnTo>
                    <a:pt x="0" y="576"/>
                  </a:lnTo>
                  <a:cubicBezTo>
                    <a:pt x="225" y="531"/>
                    <a:pt x="383" y="419"/>
                    <a:pt x="383" y="289"/>
                  </a:cubicBezTo>
                  <a:cubicBezTo>
                    <a:pt x="383" y="159"/>
                    <a:pt x="225" y="47"/>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3426;p60">
              <a:extLst>
                <a:ext uri="{FF2B5EF4-FFF2-40B4-BE49-F238E27FC236}">
                  <a16:creationId xmlns:a16="http://schemas.microsoft.com/office/drawing/2014/main" id="{24EA8ABF-02C7-DDE1-C5BC-7A95A6BE5EE0}"/>
                </a:ext>
              </a:extLst>
            </p:cNvPr>
            <p:cNvSpPr/>
            <p:nvPr/>
          </p:nvSpPr>
          <p:spPr>
            <a:xfrm>
              <a:off x="5974957" y="3883067"/>
              <a:ext cx="39215" cy="75294"/>
            </a:xfrm>
            <a:custGeom>
              <a:avLst/>
              <a:gdLst/>
              <a:ahLst/>
              <a:cxnLst/>
              <a:rect l="l" t="t" r="r" b="b"/>
              <a:pathLst>
                <a:path w="2513" h="4825" extrusionOk="0">
                  <a:moveTo>
                    <a:pt x="2297" y="1"/>
                  </a:moveTo>
                  <a:cubicBezTo>
                    <a:pt x="936" y="1"/>
                    <a:pt x="0" y="1087"/>
                    <a:pt x="0" y="2962"/>
                  </a:cubicBezTo>
                  <a:lnTo>
                    <a:pt x="0" y="4583"/>
                  </a:lnTo>
                  <a:cubicBezTo>
                    <a:pt x="33" y="4693"/>
                    <a:pt x="180" y="4786"/>
                    <a:pt x="383" y="4825"/>
                  </a:cubicBezTo>
                  <a:cubicBezTo>
                    <a:pt x="385" y="4820"/>
                    <a:pt x="391" y="4817"/>
                    <a:pt x="394" y="4812"/>
                  </a:cubicBezTo>
                  <a:lnTo>
                    <a:pt x="394" y="2962"/>
                  </a:lnTo>
                  <a:cubicBezTo>
                    <a:pt x="394" y="1171"/>
                    <a:pt x="1251" y="102"/>
                    <a:pt x="2513" y="10"/>
                  </a:cubicBezTo>
                  <a:cubicBezTo>
                    <a:pt x="2440" y="4"/>
                    <a:pt x="2368" y="1"/>
                    <a:pt x="22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3427;p60">
              <a:extLst>
                <a:ext uri="{FF2B5EF4-FFF2-40B4-BE49-F238E27FC236}">
                  <a16:creationId xmlns:a16="http://schemas.microsoft.com/office/drawing/2014/main" id="{9DFCD10E-7318-E8F5-CB8D-5E2759A4017B}"/>
                </a:ext>
              </a:extLst>
            </p:cNvPr>
            <p:cNvSpPr/>
            <p:nvPr/>
          </p:nvSpPr>
          <p:spPr>
            <a:xfrm>
              <a:off x="6014156" y="3883083"/>
              <a:ext cx="97734" cy="191286"/>
            </a:xfrm>
            <a:custGeom>
              <a:avLst/>
              <a:gdLst/>
              <a:ahLst/>
              <a:cxnLst/>
              <a:rect l="l" t="t" r="r" b="b"/>
              <a:pathLst>
                <a:path w="6263" h="12258" extrusionOk="0">
                  <a:moveTo>
                    <a:pt x="186" y="0"/>
                  </a:moveTo>
                  <a:cubicBezTo>
                    <a:pt x="123" y="0"/>
                    <a:pt x="62" y="3"/>
                    <a:pt x="1" y="7"/>
                  </a:cubicBezTo>
                  <a:cubicBezTo>
                    <a:pt x="505" y="48"/>
                    <a:pt x="1058" y="228"/>
                    <a:pt x="1639" y="563"/>
                  </a:cubicBezTo>
                  <a:lnTo>
                    <a:pt x="1714" y="605"/>
                  </a:lnTo>
                  <a:cubicBezTo>
                    <a:pt x="4005" y="1928"/>
                    <a:pt x="5868" y="5154"/>
                    <a:pt x="5868" y="7800"/>
                  </a:cubicBezTo>
                  <a:lnTo>
                    <a:pt x="5868" y="12258"/>
                  </a:lnTo>
                  <a:cubicBezTo>
                    <a:pt x="6098" y="12212"/>
                    <a:pt x="6262" y="12099"/>
                    <a:pt x="6262" y="11967"/>
                  </a:cubicBezTo>
                  <a:lnTo>
                    <a:pt x="6262" y="7800"/>
                  </a:lnTo>
                  <a:cubicBezTo>
                    <a:pt x="6262" y="5154"/>
                    <a:pt x="4400" y="1928"/>
                    <a:pt x="2109" y="605"/>
                  </a:cubicBezTo>
                  <a:lnTo>
                    <a:pt x="2032" y="563"/>
                  </a:lnTo>
                  <a:cubicBezTo>
                    <a:pt x="1369" y="180"/>
                    <a:pt x="742" y="0"/>
                    <a:pt x="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68552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sp>
        <p:nvSpPr>
          <p:cNvPr id="1462" name="Google Shape;1462;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Cảnh</a:t>
            </a:r>
            <a:r>
              <a:rPr lang="en-US" dirty="0"/>
              <a:t> </a:t>
            </a:r>
            <a:r>
              <a:rPr lang="en-US" dirty="0" err="1"/>
              <a:t>báo</a:t>
            </a:r>
            <a:endParaRPr dirty="0"/>
          </a:p>
        </p:txBody>
      </p:sp>
      <p:pic>
        <p:nvPicPr>
          <p:cNvPr id="2" name="Picture 1">
            <a:extLst>
              <a:ext uri="{FF2B5EF4-FFF2-40B4-BE49-F238E27FC236}">
                <a16:creationId xmlns:a16="http://schemas.microsoft.com/office/drawing/2014/main" id="{B6AE22B2-F89B-9C27-27BB-55E65B8DFC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58463" y="1100486"/>
            <a:ext cx="6426972" cy="2942528"/>
          </a:xfrm>
          <a:prstGeom prst="rect">
            <a:avLst/>
          </a:prstGeom>
          <a:noFill/>
        </p:spPr>
      </p:pic>
      <p:sp>
        <p:nvSpPr>
          <p:cNvPr id="3" name="TextBox 2">
            <a:extLst>
              <a:ext uri="{FF2B5EF4-FFF2-40B4-BE49-F238E27FC236}">
                <a16:creationId xmlns:a16="http://schemas.microsoft.com/office/drawing/2014/main" id="{D6813E45-898B-8443-2383-4340F72B4E69}"/>
              </a:ext>
            </a:extLst>
          </p:cNvPr>
          <p:cNvSpPr txBox="1"/>
          <p:nvPr/>
        </p:nvSpPr>
        <p:spPr>
          <a:xfrm>
            <a:off x="2895900" y="4215161"/>
            <a:ext cx="3719288" cy="369332"/>
          </a:xfrm>
          <a:prstGeom prst="rect">
            <a:avLst/>
          </a:prstGeom>
          <a:noFill/>
        </p:spPr>
        <p:txBody>
          <a:bodyPr wrap="none" rtlCol="0">
            <a:spAutoFit/>
          </a:bodyPr>
          <a:lstStyle/>
          <a:p>
            <a:r>
              <a:rPr lang="en-US" sz="1800" dirty="0" err="1">
                <a:solidFill>
                  <a:srgbClr val="262626"/>
                </a:solidFill>
                <a:effectLst/>
                <a:latin typeface="Nunito" pitchFamily="2" charset="0"/>
                <a:ea typeface="Calibri" panose="020F0502020204030204" pitchFamily="34" charset="0"/>
              </a:rPr>
              <a:t>Danh</a:t>
            </a:r>
            <a:r>
              <a:rPr lang="en-US" sz="1800" dirty="0">
                <a:solidFill>
                  <a:srgbClr val="262626"/>
                </a:solidFill>
                <a:effectLst/>
                <a:latin typeface="Nunito" pitchFamily="2" charset="0"/>
                <a:ea typeface="Calibri" panose="020F0502020204030204" pitchFamily="34" charset="0"/>
              </a:rPr>
              <a:t> </a:t>
            </a:r>
            <a:r>
              <a:rPr lang="en-US" sz="1800" dirty="0" err="1">
                <a:solidFill>
                  <a:srgbClr val="262626"/>
                </a:solidFill>
                <a:effectLst/>
                <a:latin typeface="Nunito" pitchFamily="2" charset="0"/>
                <a:ea typeface="Calibri" panose="020F0502020204030204" pitchFamily="34" charset="0"/>
              </a:rPr>
              <a:t>sách</a:t>
            </a:r>
            <a:r>
              <a:rPr lang="en-US" sz="1800" dirty="0">
                <a:solidFill>
                  <a:srgbClr val="262626"/>
                </a:solidFill>
                <a:effectLst/>
                <a:latin typeface="Nunito" pitchFamily="2" charset="0"/>
                <a:ea typeface="Calibri" panose="020F0502020204030204" pitchFamily="34" charset="0"/>
              </a:rPr>
              <a:t> </a:t>
            </a:r>
            <a:r>
              <a:rPr lang="en-US" sz="1800" dirty="0" err="1">
                <a:solidFill>
                  <a:srgbClr val="262626"/>
                </a:solidFill>
                <a:effectLst/>
                <a:latin typeface="Nunito" pitchFamily="2" charset="0"/>
                <a:ea typeface="Calibri" panose="020F0502020204030204" pitchFamily="34" charset="0"/>
              </a:rPr>
              <a:t>cảnh</a:t>
            </a:r>
            <a:r>
              <a:rPr lang="en-US" sz="1800" dirty="0">
                <a:solidFill>
                  <a:srgbClr val="262626"/>
                </a:solidFill>
                <a:effectLst/>
                <a:latin typeface="Nunito" pitchFamily="2" charset="0"/>
                <a:ea typeface="Calibri" panose="020F0502020204030204" pitchFamily="34" charset="0"/>
              </a:rPr>
              <a:t> </a:t>
            </a:r>
            <a:r>
              <a:rPr lang="en-US" sz="1800" dirty="0" err="1">
                <a:solidFill>
                  <a:srgbClr val="262626"/>
                </a:solidFill>
                <a:effectLst/>
                <a:latin typeface="Nunito" pitchFamily="2" charset="0"/>
                <a:ea typeface="Calibri" panose="020F0502020204030204" pitchFamily="34" charset="0"/>
              </a:rPr>
              <a:t>báo</a:t>
            </a:r>
            <a:r>
              <a:rPr lang="en-US" sz="1800" dirty="0">
                <a:solidFill>
                  <a:srgbClr val="262626"/>
                </a:solidFill>
                <a:effectLst/>
                <a:latin typeface="Nunito" pitchFamily="2" charset="0"/>
                <a:ea typeface="Calibri" panose="020F0502020204030204" pitchFamily="34" charset="0"/>
              </a:rPr>
              <a:t> </a:t>
            </a:r>
            <a:r>
              <a:rPr lang="en-US" sz="1800" dirty="0" err="1">
                <a:solidFill>
                  <a:srgbClr val="262626"/>
                </a:solidFill>
                <a:effectLst/>
                <a:latin typeface="Nunito" pitchFamily="2" charset="0"/>
                <a:ea typeface="Calibri" panose="020F0502020204030204" pitchFamily="34" charset="0"/>
              </a:rPr>
              <a:t>trong</a:t>
            </a:r>
            <a:r>
              <a:rPr lang="en-US" sz="1800" dirty="0">
                <a:solidFill>
                  <a:srgbClr val="262626"/>
                </a:solidFill>
                <a:effectLst/>
                <a:latin typeface="Nunito" pitchFamily="2" charset="0"/>
                <a:ea typeface="Calibri" panose="020F0502020204030204" pitchFamily="34" charset="0"/>
              </a:rPr>
              <a:t> Splunk.</a:t>
            </a:r>
            <a:endParaRPr lang="en-US" dirty="0">
              <a:latin typeface="Nunito" pitchFamily="2"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60"/>
        <p:cNvGrpSpPr/>
        <p:nvPr/>
      </p:nvGrpSpPr>
      <p:grpSpPr>
        <a:xfrm>
          <a:off x="0" y="0"/>
          <a:ext cx="0" cy="0"/>
          <a:chOff x="0" y="0"/>
          <a:chExt cx="0" cy="0"/>
        </a:xfrm>
      </p:grpSpPr>
      <p:sp>
        <p:nvSpPr>
          <p:cNvPr id="1861" name="Google Shape;186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solidFill>
                  <a:schemeClr val="tx1"/>
                </a:solidFill>
              </a:rPr>
              <a:t>Quản</a:t>
            </a:r>
            <a:r>
              <a:rPr lang="en-US" sz="3200" dirty="0">
                <a:solidFill>
                  <a:schemeClr val="tx1"/>
                </a:solidFill>
              </a:rPr>
              <a:t> </a:t>
            </a:r>
            <a:r>
              <a:rPr lang="en-US" sz="3200" dirty="0" err="1">
                <a:solidFill>
                  <a:schemeClr val="tx1"/>
                </a:solidFill>
              </a:rPr>
              <a:t>lý</a:t>
            </a:r>
            <a:r>
              <a:rPr lang="en-US" sz="3200" dirty="0">
                <a:solidFill>
                  <a:schemeClr val="tx1"/>
                </a:solidFill>
              </a:rPr>
              <a:t> </a:t>
            </a:r>
            <a:r>
              <a:rPr lang="en-US" sz="3200" dirty="0" err="1">
                <a:solidFill>
                  <a:schemeClr val="tx1"/>
                </a:solidFill>
              </a:rPr>
              <a:t>quyền</a:t>
            </a:r>
            <a:r>
              <a:rPr lang="en-US" sz="3200" dirty="0">
                <a:solidFill>
                  <a:schemeClr val="tx1"/>
                </a:solidFill>
              </a:rPr>
              <a:t> </a:t>
            </a:r>
            <a:r>
              <a:rPr lang="en-US" sz="3200" dirty="0" err="1">
                <a:solidFill>
                  <a:schemeClr val="tx1"/>
                </a:solidFill>
              </a:rPr>
              <a:t>truy</a:t>
            </a:r>
            <a:r>
              <a:rPr lang="en-US" sz="3200" dirty="0">
                <a:solidFill>
                  <a:schemeClr val="tx1"/>
                </a:solidFill>
              </a:rPr>
              <a:t> </a:t>
            </a:r>
            <a:r>
              <a:rPr lang="en-US" sz="3200" dirty="0" err="1">
                <a:solidFill>
                  <a:schemeClr val="tx1"/>
                </a:solidFill>
              </a:rPr>
              <a:t>cập</a:t>
            </a:r>
            <a:r>
              <a:rPr lang="en-US" sz="3200" dirty="0">
                <a:solidFill>
                  <a:schemeClr val="tx1"/>
                </a:solidFill>
              </a:rPr>
              <a:t> </a:t>
            </a:r>
            <a:r>
              <a:rPr lang="en-US" sz="3200" dirty="0" err="1">
                <a:solidFill>
                  <a:schemeClr val="tx1"/>
                </a:solidFill>
              </a:rPr>
              <a:t>và</a:t>
            </a:r>
            <a:r>
              <a:rPr lang="en-US" sz="3200" dirty="0">
                <a:solidFill>
                  <a:schemeClr val="tx1"/>
                </a:solidFill>
              </a:rPr>
              <a:t> </a:t>
            </a:r>
            <a:r>
              <a:rPr lang="en-US" sz="3200" dirty="0" err="1">
                <a:solidFill>
                  <a:schemeClr val="tx1"/>
                </a:solidFill>
              </a:rPr>
              <a:t>bảo</a:t>
            </a:r>
            <a:r>
              <a:rPr lang="en-US" sz="3200" dirty="0">
                <a:solidFill>
                  <a:schemeClr val="tx1"/>
                </a:solidFill>
              </a:rPr>
              <a:t> </a:t>
            </a:r>
            <a:r>
              <a:rPr lang="en-US" sz="3200" dirty="0" err="1">
                <a:solidFill>
                  <a:schemeClr val="tx1"/>
                </a:solidFill>
              </a:rPr>
              <a:t>mật</a:t>
            </a:r>
            <a:endParaRPr sz="3200" dirty="0">
              <a:solidFill>
                <a:schemeClr val="tx1"/>
              </a:solidFill>
            </a:endParaRPr>
          </a:p>
        </p:txBody>
      </p:sp>
      <p:sp>
        <p:nvSpPr>
          <p:cNvPr id="2" name="Google Shape;1863;p45">
            <a:extLst>
              <a:ext uri="{FF2B5EF4-FFF2-40B4-BE49-F238E27FC236}">
                <a16:creationId xmlns:a16="http://schemas.microsoft.com/office/drawing/2014/main" id="{4DF94EF4-D1FA-4963-ADC6-3A076A8D35F8}"/>
              </a:ext>
            </a:extLst>
          </p:cNvPr>
          <p:cNvSpPr txBox="1"/>
          <p:nvPr/>
        </p:nvSpPr>
        <p:spPr>
          <a:xfrm>
            <a:off x="1744959" y="1144107"/>
            <a:ext cx="6224445" cy="892850"/>
          </a:xfrm>
          <a:prstGeom prst="rect">
            <a:avLst/>
          </a:prstGeom>
          <a:noFill/>
          <a:ln>
            <a:noFill/>
          </a:ln>
        </p:spPr>
        <p:txBody>
          <a:bodyPr spcFirstLastPara="1" wrap="square" lIns="91425" tIns="91425" rIns="91425" bIns="91425" anchor="t" anchorCtr="0">
            <a:noAutofit/>
          </a:bodyPr>
          <a:lstStyle/>
          <a:p>
            <a:pPr marL="0" lvl="0" indent="0" algn="just" rtl="0">
              <a:spcBef>
                <a:spcPts val="600"/>
              </a:spcBef>
              <a:spcAft>
                <a:spcPts val="600"/>
              </a:spcAft>
              <a:buNone/>
            </a:pPr>
            <a:r>
              <a:rPr lang="vi-VN" b="1" dirty="0">
                <a:solidFill>
                  <a:schemeClr val="dk1"/>
                </a:solidFill>
                <a:latin typeface="Nunito"/>
                <a:ea typeface="Nunito"/>
                <a:cs typeface="Nunito"/>
                <a:sym typeface="Nunito"/>
              </a:rPr>
              <a:t>Thiết lập vai trò và phân quyền: </a:t>
            </a:r>
            <a:r>
              <a:rPr lang="vi-VN" dirty="0">
                <a:solidFill>
                  <a:schemeClr val="dk1"/>
                </a:solidFill>
                <a:latin typeface="Nunito"/>
                <a:ea typeface="Nunito"/>
                <a:cs typeface="Nunito"/>
                <a:sym typeface="Nunito"/>
              </a:rPr>
              <a:t>Người quản trị có thể thiết lập các vai trò và phân quyền cho người dùng và nhóm người dùng, áp dụng các biện pháp bảo mật như mã hóa và xác thực hai yếu tố để bảo vệ dữ liệu.</a:t>
            </a:r>
            <a:endParaRPr dirty="0">
              <a:solidFill>
                <a:schemeClr val="dk1"/>
              </a:solidFill>
              <a:latin typeface="Nunito"/>
              <a:ea typeface="Nunito"/>
              <a:cs typeface="Nunito"/>
              <a:sym typeface="Nunito"/>
            </a:endParaRPr>
          </a:p>
        </p:txBody>
      </p:sp>
      <p:sp>
        <p:nvSpPr>
          <p:cNvPr id="3" name="Google Shape;1870;p45">
            <a:extLst>
              <a:ext uri="{FF2B5EF4-FFF2-40B4-BE49-F238E27FC236}">
                <a16:creationId xmlns:a16="http://schemas.microsoft.com/office/drawing/2014/main" id="{DBCE3095-257E-3702-4924-B75153C498BB}"/>
              </a:ext>
            </a:extLst>
          </p:cNvPr>
          <p:cNvSpPr/>
          <p:nvPr/>
        </p:nvSpPr>
        <p:spPr>
          <a:xfrm>
            <a:off x="777698" y="1305275"/>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1</a:t>
            </a:r>
            <a:endParaRPr sz="2400" dirty="0">
              <a:solidFill>
                <a:schemeClr val="dk1"/>
              </a:solidFill>
              <a:latin typeface="Bebas Neue"/>
              <a:ea typeface="Bebas Neue"/>
              <a:cs typeface="Bebas Neue"/>
              <a:sym typeface="Bebas Neue"/>
            </a:endParaRPr>
          </a:p>
        </p:txBody>
      </p:sp>
      <p:cxnSp>
        <p:nvCxnSpPr>
          <p:cNvPr id="4" name="Google Shape;1875;p45">
            <a:extLst>
              <a:ext uri="{FF2B5EF4-FFF2-40B4-BE49-F238E27FC236}">
                <a16:creationId xmlns:a16="http://schemas.microsoft.com/office/drawing/2014/main" id="{6FDFEB2D-D238-02FC-1DFF-67E2AB19747D}"/>
              </a:ext>
            </a:extLst>
          </p:cNvPr>
          <p:cNvCxnSpPr>
            <a:cxnSpLocks/>
          </p:cNvCxnSpPr>
          <p:nvPr/>
        </p:nvCxnSpPr>
        <p:spPr>
          <a:xfrm>
            <a:off x="1827150" y="2106148"/>
            <a:ext cx="6142254" cy="0"/>
          </a:xfrm>
          <a:prstGeom prst="straightConnector1">
            <a:avLst/>
          </a:prstGeom>
          <a:noFill/>
          <a:ln w="19050" cap="flat" cmpd="sng">
            <a:solidFill>
              <a:schemeClr val="accent1"/>
            </a:solidFill>
            <a:prstDash val="solid"/>
            <a:round/>
            <a:headEnd type="none" w="med" len="med"/>
            <a:tailEnd type="none" w="med" len="med"/>
          </a:ln>
        </p:spPr>
      </p:cxnSp>
      <p:sp>
        <p:nvSpPr>
          <p:cNvPr id="12" name="Google Shape;1863;p45">
            <a:extLst>
              <a:ext uri="{FF2B5EF4-FFF2-40B4-BE49-F238E27FC236}">
                <a16:creationId xmlns:a16="http://schemas.microsoft.com/office/drawing/2014/main" id="{EC987F55-A344-C280-04BF-9B7EDF847E0A}"/>
              </a:ext>
            </a:extLst>
          </p:cNvPr>
          <p:cNvSpPr txBox="1"/>
          <p:nvPr/>
        </p:nvSpPr>
        <p:spPr>
          <a:xfrm>
            <a:off x="1744959" y="2159927"/>
            <a:ext cx="6224445" cy="874460"/>
          </a:xfrm>
          <a:prstGeom prst="rect">
            <a:avLst/>
          </a:prstGeom>
          <a:noFill/>
          <a:ln>
            <a:noFill/>
          </a:ln>
        </p:spPr>
        <p:txBody>
          <a:bodyPr spcFirstLastPara="1" wrap="square" lIns="91425" tIns="91425" rIns="91425" bIns="91425" anchor="t" anchorCtr="0">
            <a:noAutofit/>
          </a:bodyPr>
          <a:lstStyle/>
          <a:p>
            <a:pPr marL="0" lvl="0" indent="0" algn="just" rtl="0">
              <a:spcBef>
                <a:spcPts val="600"/>
              </a:spcBef>
              <a:spcAft>
                <a:spcPts val="600"/>
              </a:spcAft>
              <a:buNone/>
            </a:pPr>
            <a:r>
              <a:rPr lang="vi-VN" b="1" dirty="0">
                <a:solidFill>
                  <a:schemeClr val="dk1"/>
                </a:solidFill>
                <a:latin typeface="Nunito"/>
                <a:ea typeface="Nunito"/>
                <a:cs typeface="Nunito"/>
                <a:sym typeface="Nunito"/>
              </a:rPr>
              <a:t>Kiểm soát truy cập dựa trên vai trò (RBAC): </a:t>
            </a:r>
            <a:r>
              <a:rPr lang="vi-VN" dirty="0" err="1">
                <a:solidFill>
                  <a:schemeClr val="dk1"/>
                </a:solidFill>
                <a:latin typeface="Nunito"/>
                <a:ea typeface="Nunito"/>
                <a:cs typeface="Nunito"/>
                <a:sym typeface="Nunito"/>
              </a:rPr>
              <a:t>Splunk</a:t>
            </a:r>
            <a:r>
              <a:rPr lang="vi-VN" dirty="0">
                <a:solidFill>
                  <a:schemeClr val="dk1"/>
                </a:solidFill>
                <a:latin typeface="Nunito"/>
                <a:ea typeface="Nunito"/>
                <a:cs typeface="Nunito"/>
                <a:sym typeface="Nunito"/>
              </a:rPr>
              <a:t> cung cấp các công cụ linh hoạt và hiệu quả để kiểm soát truy cập dựa trên vai trò, cho phép người quản trị quản lý quyền và khả năng của người dùng một cách chính xác.</a:t>
            </a:r>
            <a:endParaRPr dirty="0">
              <a:solidFill>
                <a:schemeClr val="dk1"/>
              </a:solidFill>
              <a:latin typeface="Nunito"/>
              <a:ea typeface="Nunito"/>
              <a:cs typeface="Nunito"/>
              <a:sym typeface="Nunito"/>
            </a:endParaRPr>
          </a:p>
        </p:txBody>
      </p:sp>
      <p:sp>
        <p:nvSpPr>
          <p:cNvPr id="13" name="Google Shape;1870;p45">
            <a:extLst>
              <a:ext uri="{FF2B5EF4-FFF2-40B4-BE49-F238E27FC236}">
                <a16:creationId xmlns:a16="http://schemas.microsoft.com/office/drawing/2014/main" id="{032CA200-5EFA-8C3A-B9B3-F8A077CF3367}"/>
              </a:ext>
            </a:extLst>
          </p:cNvPr>
          <p:cNvSpPr/>
          <p:nvPr/>
        </p:nvSpPr>
        <p:spPr>
          <a:xfrm>
            <a:off x="777698" y="2321095"/>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2</a:t>
            </a:r>
            <a:endParaRPr sz="2400" dirty="0">
              <a:solidFill>
                <a:schemeClr val="dk1"/>
              </a:solidFill>
              <a:latin typeface="Bebas Neue"/>
              <a:ea typeface="Bebas Neue"/>
              <a:cs typeface="Bebas Neue"/>
              <a:sym typeface="Bebas Neue"/>
            </a:endParaRPr>
          </a:p>
        </p:txBody>
      </p:sp>
      <p:cxnSp>
        <p:nvCxnSpPr>
          <p:cNvPr id="14" name="Google Shape;1875;p45">
            <a:extLst>
              <a:ext uri="{FF2B5EF4-FFF2-40B4-BE49-F238E27FC236}">
                <a16:creationId xmlns:a16="http://schemas.microsoft.com/office/drawing/2014/main" id="{D1B04D41-0E89-F90E-3147-9D74D58002AA}"/>
              </a:ext>
            </a:extLst>
          </p:cNvPr>
          <p:cNvCxnSpPr>
            <a:cxnSpLocks/>
          </p:cNvCxnSpPr>
          <p:nvPr/>
        </p:nvCxnSpPr>
        <p:spPr>
          <a:xfrm>
            <a:off x="1827150" y="3103578"/>
            <a:ext cx="6142254" cy="0"/>
          </a:xfrm>
          <a:prstGeom prst="straightConnector1">
            <a:avLst/>
          </a:prstGeom>
          <a:noFill/>
          <a:ln w="19050" cap="flat" cmpd="sng">
            <a:solidFill>
              <a:schemeClr val="accent1"/>
            </a:solidFill>
            <a:prstDash val="solid"/>
            <a:round/>
            <a:headEnd type="none" w="med" len="med"/>
            <a:tailEnd type="none" w="med" len="med"/>
          </a:ln>
        </p:spPr>
      </p:cxnSp>
      <p:sp>
        <p:nvSpPr>
          <p:cNvPr id="15" name="Google Shape;1863;p45">
            <a:extLst>
              <a:ext uri="{FF2B5EF4-FFF2-40B4-BE49-F238E27FC236}">
                <a16:creationId xmlns:a16="http://schemas.microsoft.com/office/drawing/2014/main" id="{7C33891A-233F-562A-37E3-D277DB2F6343}"/>
              </a:ext>
            </a:extLst>
          </p:cNvPr>
          <p:cNvSpPr txBox="1"/>
          <p:nvPr/>
        </p:nvSpPr>
        <p:spPr>
          <a:xfrm>
            <a:off x="1744959" y="3157356"/>
            <a:ext cx="6224445" cy="842037"/>
          </a:xfrm>
          <a:prstGeom prst="rect">
            <a:avLst/>
          </a:prstGeom>
          <a:noFill/>
          <a:ln>
            <a:noFill/>
          </a:ln>
        </p:spPr>
        <p:txBody>
          <a:bodyPr spcFirstLastPara="1" wrap="square" lIns="91425" tIns="91425" rIns="91425" bIns="91425" anchor="t" anchorCtr="0">
            <a:noAutofit/>
          </a:bodyPr>
          <a:lstStyle/>
          <a:p>
            <a:pPr marL="0" lvl="0" indent="0" algn="just" rtl="0">
              <a:spcBef>
                <a:spcPts val="600"/>
              </a:spcBef>
              <a:spcAft>
                <a:spcPts val="600"/>
              </a:spcAft>
              <a:buNone/>
            </a:pPr>
            <a:r>
              <a:rPr lang="vi-VN" b="1" dirty="0">
                <a:solidFill>
                  <a:schemeClr val="dk1"/>
                </a:solidFill>
                <a:latin typeface="Nunito"/>
                <a:ea typeface="Nunito"/>
                <a:cs typeface="Nunito"/>
                <a:sym typeface="Nunito"/>
              </a:rPr>
              <a:t>Các nguyên tắc cơ bản của việc định cấu hình quyền truy cập: </a:t>
            </a:r>
            <a:r>
              <a:rPr lang="vi-VN" dirty="0">
                <a:solidFill>
                  <a:schemeClr val="dk1"/>
                </a:solidFill>
                <a:latin typeface="Nunito"/>
                <a:ea typeface="Nunito"/>
                <a:cs typeface="Nunito"/>
                <a:sym typeface="Nunito"/>
              </a:rPr>
              <a:t>Sử dụng vai trò để xác định quyền và khả năng của người dùng, chỉ định các vai trò cho người dùng để kiểm soát phạm vi tác vụ và dữ liệu tìm kiếm.</a:t>
            </a:r>
            <a:endParaRPr dirty="0">
              <a:solidFill>
                <a:schemeClr val="dk1"/>
              </a:solidFill>
              <a:latin typeface="Nunito"/>
              <a:ea typeface="Nunito"/>
              <a:cs typeface="Nunito"/>
              <a:sym typeface="Nunito"/>
            </a:endParaRPr>
          </a:p>
        </p:txBody>
      </p:sp>
      <p:sp>
        <p:nvSpPr>
          <p:cNvPr id="16" name="Google Shape;1870;p45">
            <a:extLst>
              <a:ext uri="{FF2B5EF4-FFF2-40B4-BE49-F238E27FC236}">
                <a16:creationId xmlns:a16="http://schemas.microsoft.com/office/drawing/2014/main" id="{06DC4475-C6A9-A0AC-513A-48050C15BE10}"/>
              </a:ext>
            </a:extLst>
          </p:cNvPr>
          <p:cNvSpPr/>
          <p:nvPr/>
        </p:nvSpPr>
        <p:spPr>
          <a:xfrm>
            <a:off x="777698" y="3267712"/>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3</a:t>
            </a:r>
            <a:endParaRPr sz="2400" dirty="0">
              <a:solidFill>
                <a:schemeClr val="dk1"/>
              </a:solidFill>
              <a:latin typeface="Bebas Neue"/>
              <a:ea typeface="Bebas Neue"/>
              <a:cs typeface="Bebas Neue"/>
              <a:sym typeface="Bebas Neue"/>
            </a:endParaRPr>
          </a:p>
        </p:txBody>
      </p:sp>
      <p:cxnSp>
        <p:nvCxnSpPr>
          <p:cNvPr id="17" name="Google Shape;1875;p45">
            <a:extLst>
              <a:ext uri="{FF2B5EF4-FFF2-40B4-BE49-F238E27FC236}">
                <a16:creationId xmlns:a16="http://schemas.microsoft.com/office/drawing/2014/main" id="{3DF8B0EE-EDBF-B7AD-6701-CE9F5AE358AB}"/>
              </a:ext>
            </a:extLst>
          </p:cNvPr>
          <p:cNvCxnSpPr>
            <a:cxnSpLocks/>
          </p:cNvCxnSpPr>
          <p:nvPr/>
        </p:nvCxnSpPr>
        <p:spPr>
          <a:xfrm>
            <a:off x="1827150" y="4083454"/>
            <a:ext cx="6142254" cy="0"/>
          </a:xfrm>
          <a:prstGeom prst="straightConnector1">
            <a:avLst/>
          </a:prstGeom>
          <a:noFill/>
          <a:ln w="19050" cap="flat" cmpd="sng">
            <a:solidFill>
              <a:schemeClr val="accent1"/>
            </a:solidFill>
            <a:prstDash val="solid"/>
            <a:round/>
            <a:headEnd type="none" w="med" len="med"/>
            <a:tailEnd type="none" w="med" len="med"/>
          </a:ln>
        </p:spPr>
      </p:cxnSp>
      <p:grpSp>
        <p:nvGrpSpPr>
          <p:cNvPr id="18" name="Google Shape;3279;p60">
            <a:extLst>
              <a:ext uri="{FF2B5EF4-FFF2-40B4-BE49-F238E27FC236}">
                <a16:creationId xmlns:a16="http://schemas.microsoft.com/office/drawing/2014/main" id="{DB37D9F6-9CCC-E4DF-1269-169958F21973}"/>
              </a:ext>
            </a:extLst>
          </p:cNvPr>
          <p:cNvGrpSpPr/>
          <p:nvPr/>
        </p:nvGrpSpPr>
        <p:grpSpPr>
          <a:xfrm>
            <a:off x="8081750" y="3960550"/>
            <a:ext cx="1062250" cy="1182950"/>
            <a:chOff x="720000" y="2386625"/>
            <a:chExt cx="1062250" cy="1182950"/>
          </a:xfrm>
        </p:grpSpPr>
        <p:sp>
          <p:nvSpPr>
            <p:cNvPr id="19" name="Google Shape;3280;p60">
              <a:extLst>
                <a:ext uri="{FF2B5EF4-FFF2-40B4-BE49-F238E27FC236}">
                  <a16:creationId xmlns:a16="http://schemas.microsoft.com/office/drawing/2014/main" id="{071FB119-DF4C-5776-D097-2132280A6CAC}"/>
                </a:ext>
              </a:extLst>
            </p:cNvPr>
            <p:cNvSpPr/>
            <p:nvPr/>
          </p:nvSpPr>
          <p:spPr>
            <a:xfrm>
              <a:off x="1333525" y="2710750"/>
              <a:ext cx="448725" cy="784150"/>
            </a:xfrm>
            <a:custGeom>
              <a:avLst/>
              <a:gdLst/>
              <a:ahLst/>
              <a:cxnLst/>
              <a:rect l="l" t="t" r="r" b="b"/>
              <a:pathLst>
                <a:path w="17949" h="31366" extrusionOk="0">
                  <a:moveTo>
                    <a:pt x="1790" y="1"/>
                  </a:moveTo>
                  <a:cubicBezTo>
                    <a:pt x="857" y="1"/>
                    <a:pt x="0" y="748"/>
                    <a:pt x="0" y="1792"/>
                  </a:cubicBezTo>
                  <a:lnTo>
                    <a:pt x="0" y="15990"/>
                  </a:lnTo>
                  <a:cubicBezTo>
                    <a:pt x="0" y="18032"/>
                    <a:pt x="9060" y="30345"/>
                    <a:pt x="10829" y="31366"/>
                  </a:cubicBezTo>
                  <a:lnTo>
                    <a:pt x="15458" y="28794"/>
                  </a:lnTo>
                  <a:cubicBezTo>
                    <a:pt x="15458" y="28794"/>
                    <a:pt x="17927" y="27560"/>
                    <a:pt x="17949" y="26555"/>
                  </a:cubicBezTo>
                  <a:lnTo>
                    <a:pt x="17949" y="12357"/>
                  </a:lnTo>
                  <a:cubicBezTo>
                    <a:pt x="17949" y="10315"/>
                    <a:pt x="16858" y="8428"/>
                    <a:pt x="15091" y="7408"/>
                  </a:cubicBezTo>
                  <a:lnTo>
                    <a:pt x="2681" y="243"/>
                  </a:lnTo>
                  <a:cubicBezTo>
                    <a:pt x="2393" y="77"/>
                    <a:pt x="2088" y="1"/>
                    <a:pt x="1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81;p60">
              <a:extLst>
                <a:ext uri="{FF2B5EF4-FFF2-40B4-BE49-F238E27FC236}">
                  <a16:creationId xmlns:a16="http://schemas.microsoft.com/office/drawing/2014/main" id="{FD76306F-45E5-550D-1FBB-BD868BB1692F}"/>
                </a:ext>
              </a:extLst>
            </p:cNvPr>
            <p:cNvSpPr/>
            <p:nvPr/>
          </p:nvSpPr>
          <p:spPr>
            <a:xfrm>
              <a:off x="1206375" y="2727525"/>
              <a:ext cx="238400" cy="181025"/>
            </a:xfrm>
            <a:custGeom>
              <a:avLst/>
              <a:gdLst/>
              <a:ahLst/>
              <a:cxnLst/>
              <a:rect l="l" t="t" r="r" b="b"/>
              <a:pathLst>
                <a:path w="9536" h="7241" extrusionOk="0">
                  <a:moveTo>
                    <a:pt x="5488" y="0"/>
                  </a:moveTo>
                  <a:lnTo>
                    <a:pt x="0" y="2743"/>
                  </a:lnTo>
                  <a:cubicBezTo>
                    <a:pt x="0" y="2743"/>
                    <a:pt x="7992" y="7133"/>
                    <a:pt x="8164" y="7235"/>
                  </a:cubicBezTo>
                  <a:cubicBezTo>
                    <a:pt x="8169" y="7239"/>
                    <a:pt x="8175" y="7240"/>
                    <a:pt x="8182" y="7240"/>
                  </a:cubicBezTo>
                  <a:cubicBezTo>
                    <a:pt x="8407" y="7240"/>
                    <a:pt x="9535" y="5692"/>
                    <a:pt x="9535" y="5692"/>
                  </a:cubicBezTo>
                  <a:lnTo>
                    <a:pt x="54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82;p60">
              <a:extLst>
                <a:ext uri="{FF2B5EF4-FFF2-40B4-BE49-F238E27FC236}">
                  <a16:creationId xmlns:a16="http://schemas.microsoft.com/office/drawing/2014/main" id="{2D102346-9FBF-8937-B8A9-D5EB33E7D4EC}"/>
                </a:ext>
              </a:extLst>
            </p:cNvPr>
            <p:cNvSpPr/>
            <p:nvPr/>
          </p:nvSpPr>
          <p:spPr>
            <a:xfrm>
              <a:off x="1298000" y="2386625"/>
              <a:ext cx="377600" cy="577375"/>
            </a:xfrm>
            <a:custGeom>
              <a:avLst/>
              <a:gdLst/>
              <a:ahLst/>
              <a:cxnLst/>
              <a:rect l="l" t="t" r="r" b="b"/>
              <a:pathLst>
                <a:path w="15104" h="23095" extrusionOk="0">
                  <a:moveTo>
                    <a:pt x="5043" y="0"/>
                  </a:moveTo>
                  <a:cubicBezTo>
                    <a:pt x="4169" y="0"/>
                    <a:pt x="3342" y="210"/>
                    <a:pt x="2610" y="632"/>
                  </a:cubicBezTo>
                  <a:cubicBezTo>
                    <a:pt x="951" y="1589"/>
                    <a:pt x="1" y="3513"/>
                    <a:pt x="1" y="5919"/>
                  </a:cubicBezTo>
                  <a:lnTo>
                    <a:pt x="1" y="14682"/>
                  </a:lnTo>
                  <a:cubicBezTo>
                    <a:pt x="1" y="15776"/>
                    <a:pt x="890" y="16663"/>
                    <a:pt x="1982" y="16663"/>
                  </a:cubicBezTo>
                  <a:cubicBezTo>
                    <a:pt x="2078" y="16663"/>
                    <a:pt x="2173" y="16656"/>
                    <a:pt x="2265" y="16641"/>
                  </a:cubicBezTo>
                  <a:cubicBezTo>
                    <a:pt x="3224" y="16483"/>
                    <a:pt x="3963" y="15679"/>
                    <a:pt x="3963" y="14682"/>
                  </a:cubicBezTo>
                  <a:lnTo>
                    <a:pt x="3963" y="5919"/>
                  </a:lnTo>
                  <a:cubicBezTo>
                    <a:pt x="3963" y="4996"/>
                    <a:pt x="4206" y="4289"/>
                    <a:pt x="4591" y="4062"/>
                  </a:cubicBezTo>
                  <a:cubicBezTo>
                    <a:pt x="4713" y="3991"/>
                    <a:pt x="4871" y="3956"/>
                    <a:pt x="5053" y="3956"/>
                  </a:cubicBezTo>
                  <a:cubicBezTo>
                    <a:pt x="5462" y="3956"/>
                    <a:pt x="5998" y="4130"/>
                    <a:pt x="6562" y="4459"/>
                  </a:cubicBezTo>
                  <a:cubicBezTo>
                    <a:pt x="8000" y="5290"/>
                    <a:pt x="9308" y="6847"/>
                    <a:pt x="10156" y="8568"/>
                  </a:cubicBezTo>
                  <a:cubicBezTo>
                    <a:pt x="10773" y="9814"/>
                    <a:pt x="11142" y="11149"/>
                    <a:pt x="11142" y="12349"/>
                  </a:cubicBezTo>
                  <a:lnTo>
                    <a:pt x="11142" y="21113"/>
                  </a:lnTo>
                  <a:cubicBezTo>
                    <a:pt x="11142" y="22211"/>
                    <a:pt x="12031" y="23095"/>
                    <a:pt x="13123" y="23095"/>
                  </a:cubicBezTo>
                  <a:cubicBezTo>
                    <a:pt x="13219" y="23095"/>
                    <a:pt x="13315" y="23087"/>
                    <a:pt x="13405" y="23071"/>
                  </a:cubicBezTo>
                  <a:cubicBezTo>
                    <a:pt x="14365" y="22914"/>
                    <a:pt x="15104" y="22115"/>
                    <a:pt x="15104" y="21113"/>
                  </a:cubicBezTo>
                  <a:lnTo>
                    <a:pt x="15104" y="12349"/>
                  </a:lnTo>
                  <a:cubicBezTo>
                    <a:pt x="15104" y="10340"/>
                    <a:pt x="14453" y="8161"/>
                    <a:pt x="13366" y="6196"/>
                  </a:cubicBezTo>
                  <a:cubicBezTo>
                    <a:pt x="12178" y="4034"/>
                    <a:pt x="10473" y="2138"/>
                    <a:pt x="8543" y="1028"/>
                  </a:cubicBezTo>
                  <a:cubicBezTo>
                    <a:pt x="7363" y="344"/>
                    <a:pt x="6164" y="0"/>
                    <a:pt x="5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83;p60">
              <a:extLst>
                <a:ext uri="{FF2B5EF4-FFF2-40B4-BE49-F238E27FC236}">
                  <a16:creationId xmlns:a16="http://schemas.microsoft.com/office/drawing/2014/main" id="{BA5FAB3F-8482-5FC4-0AE7-81E3AEB7C780}"/>
                </a:ext>
              </a:extLst>
            </p:cNvPr>
            <p:cNvSpPr/>
            <p:nvPr/>
          </p:nvSpPr>
          <p:spPr>
            <a:xfrm>
              <a:off x="1354625" y="2483775"/>
              <a:ext cx="61675" cy="318900"/>
            </a:xfrm>
            <a:custGeom>
              <a:avLst/>
              <a:gdLst/>
              <a:ahLst/>
              <a:cxnLst/>
              <a:rect l="l" t="t" r="r" b="b"/>
              <a:pathLst>
                <a:path w="2467" h="12756" extrusionOk="0">
                  <a:moveTo>
                    <a:pt x="2402" y="1"/>
                  </a:moveTo>
                  <a:cubicBezTo>
                    <a:pt x="876" y="996"/>
                    <a:pt x="0" y="2846"/>
                    <a:pt x="0" y="5147"/>
                  </a:cubicBezTo>
                  <a:lnTo>
                    <a:pt x="0" y="12755"/>
                  </a:lnTo>
                  <a:cubicBezTo>
                    <a:pt x="963" y="12619"/>
                    <a:pt x="1698" y="11793"/>
                    <a:pt x="1698" y="10796"/>
                  </a:cubicBezTo>
                  <a:lnTo>
                    <a:pt x="1698" y="2032"/>
                  </a:lnTo>
                  <a:cubicBezTo>
                    <a:pt x="1698" y="1110"/>
                    <a:pt x="1941" y="403"/>
                    <a:pt x="2326" y="175"/>
                  </a:cubicBezTo>
                  <a:cubicBezTo>
                    <a:pt x="2369" y="150"/>
                    <a:pt x="2417" y="133"/>
                    <a:pt x="2467" y="117"/>
                  </a:cubicBezTo>
                  <a:cubicBezTo>
                    <a:pt x="2447" y="78"/>
                    <a:pt x="2424" y="39"/>
                    <a:pt x="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84;p60">
              <a:extLst>
                <a:ext uri="{FF2B5EF4-FFF2-40B4-BE49-F238E27FC236}">
                  <a16:creationId xmlns:a16="http://schemas.microsoft.com/office/drawing/2014/main" id="{447F5955-B608-3A95-F2A4-4CA200A83F73}"/>
                </a:ext>
              </a:extLst>
            </p:cNvPr>
            <p:cNvSpPr/>
            <p:nvPr/>
          </p:nvSpPr>
          <p:spPr>
            <a:xfrm>
              <a:off x="1644725" y="2566575"/>
              <a:ext cx="30875" cy="386250"/>
            </a:xfrm>
            <a:custGeom>
              <a:avLst/>
              <a:gdLst/>
              <a:ahLst/>
              <a:cxnLst/>
              <a:rect l="l" t="t" r="r" b="b"/>
              <a:pathLst>
                <a:path w="1235" h="15450" extrusionOk="0">
                  <a:moveTo>
                    <a:pt x="0" y="1"/>
                  </a:moveTo>
                  <a:cubicBezTo>
                    <a:pt x="219" y="1362"/>
                    <a:pt x="261" y="2747"/>
                    <a:pt x="324" y="3588"/>
                  </a:cubicBezTo>
                  <a:cubicBezTo>
                    <a:pt x="624" y="7526"/>
                    <a:pt x="381" y="11502"/>
                    <a:pt x="494" y="15450"/>
                  </a:cubicBezTo>
                  <a:cubicBezTo>
                    <a:pt x="945" y="15090"/>
                    <a:pt x="1235" y="14541"/>
                    <a:pt x="1235" y="13915"/>
                  </a:cubicBezTo>
                  <a:lnTo>
                    <a:pt x="1235" y="5151"/>
                  </a:lnTo>
                  <a:cubicBezTo>
                    <a:pt x="1235" y="3477"/>
                    <a:pt x="778" y="168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85;p60">
              <a:extLst>
                <a:ext uri="{FF2B5EF4-FFF2-40B4-BE49-F238E27FC236}">
                  <a16:creationId xmlns:a16="http://schemas.microsoft.com/office/drawing/2014/main" id="{18C97AF3-19F6-DCBE-E8E2-E25A2EBDA77F}"/>
                </a:ext>
              </a:extLst>
            </p:cNvPr>
            <p:cNvSpPr/>
            <p:nvPr/>
          </p:nvSpPr>
          <p:spPr>
            <a:xfrm>
              <a:off x="1181725" y="2790500"/>
              <a:ext cx="448750" cy="708650"/>
            </a:xfrm>
            <a:custGeom>
              <a:avLst/>
              <a:gdLst/>
              <a:ahLst/>
              <a:cxnLst/>
              <a:rect l="l" t="t" r="r" b="b"/>
              <a:pathLst>
                <a:path w="17950" h="28346" extrusionOk="0">
                  <a:moveTo>
                    <a:pt x="1791" y="0"/>
                  </a:moveTo>
                  <a:cubicBezTo>
                    <a:pt x="857" y="0"/>
                    <a:pt x="1" y="747"/>
                    <a:pt x="1" y="1792"/>
                  </a:cubicBezTo>
                  <a:lnTo>
                    <a:pt x="1" y="15990"/>
                  </a:lnTo>
                  <a:cubicBezTo>
                    <a:pt x="1" y="18032"/>
                    <a:pt x="1090" y="19919"/>
                    <a:pt x="2858" y="20939"/>
                  </a:cubicBezTo>
                  <a:lnTo>
                    <a:pt x="15267" y="28104"/>
                  </a:lnTo>
                  <a:cubicBezTo>
                    <a:pt x="15555" y="28270"/>
                    <a:pt x="15860" y="28346"/>
                    <a:pt x="16157" y="28346"/>
                  </a:cubicBezTo>
                  <a:cubicBezTo>
                    <a:pt x="17092" y="28346"/>
                    <a:pt x="17950" y="27599"/>
                    <a:pt x="17950" y="26555"/>
                  </a:cubicBezTo>
                  <a:lnTo>
                    <a:pt x="17950" y="12357"/>
                  </a:lnTo>
                  <a:cubicBezTo>
                    <a:pt x="17950" y="10315"/>
                    <a:pt x="16860" y="8428"/>
                    <a:pt x="15091" y="7406"/>
                  </a:cubicBezTo>
                  <a:lnTo>
                    <a:pt x="2684" y="243"/>
                  </a:lnTo>
                  <a:cubicBezTo>
                    <a:pt x="2395" y="76"/>
                    <a:pt x="2089"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86;p60">
              <a:extLst>
                <a:ext uri="{FF2B5EF4-FFF2-40B4-BE49-F238E27FC236}">
                  <a16:creationId xmlns:a16="http://schemas.microsoft.com/office/drawing/2014/main" id="{9225EAEA-3F5F-8C7B-C441-EFE4DAF53BCA}"/>
                </a:ext>
              </a:extLst>
            </p:cNvPr>
            <p:cNvSpPr/>
            <p:nvPr/>
          </p:nvSpPr>
          <p:spPr>
            <a:xfrm>
              <a:off x="1333375" y="3028500"/>
              <a:ext cx="105600" cy="272200"/>
            </a:xfrm>
            <a:custGeom>
              <a:avLst/>
              <a:gdLst/>
              <a:ahLst/>
              <a:cxnLst/>
              <a:rect l="l" t="t" r="r" b="b"/>
              <a:pathLst>
                <a:path w="4224" h="10888" extrusionOk="0">
                  <a:moveTo>
                    <a:pt x="1164" y="0"/>
                  </a:moveTo>
                  <a:cubicBezTo>
                    <a:pt x="474" y="0"/>
                    <a:pt x="0" y="543"/>
                    <a:pt x="0" y="1490"/>
                  </a:cubicBezTo>
                  <a:cubicBezTo>
                    <a:pt x="0" y="2317"/>
                    <a:pt x="358" y="3256"/>
                    <a:pt x="912" y="4009"/>
                  </a:cubicBezTo>
                  <a:lnTo>
                    <a:pt x="182" y="8657"/>
                  </a:lnTo>
                  <a:lnTo>
                    <a:pt x="4043" y="10888"/>
                  </a:lnTo>
                  <a:lnTo>
                    <a:pt x="4043" y="10888"/>
                  </a:lnTo>
                  <a:lnTo>
                    <a:pt x="3873" y="9608"/>
                  </a:lnTo>
                  <a:lnTo>
                    <a:pt x="3313" y="5395"/>
                  </a:lnTo>
                  <a:cubicBezTo>
                    <a:pt x="3862" y="5277"/>
                    <a:pt x="4223" y="4756"/>
                    <a:pt x="4223" y="3930"/>
                  </a:cubicBezTo>
                  <a:cubicBezTo>
                    <a:pt x="4223" y="2593"/>
                    <a:pt x="3278" y="964"/>
                    <a:pt x="2113" y="289"/>
                  </a:cubicBezTo>
                  <a:cubicBezTo>
                    <a:pt x="2022" y="239"/>
                    <a:pt x="1931" y="193"/>
                    <a:pt x="1846" y="154"/>
                  </a:cubicBezTo>
                  <a:cubicBezTo>
                    <a:pt x="1604" y="50"/>
                    <a:pt x="1374" y="0"/>
                    <a:pt x="1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87;p60">
              <a:extLst>
                <a:ext uri="{FF2B5EF4-FFF2-40B4-BE49-F238E27FC236}">
                  <a16:creationId xmlns:a16="http://schemas.microsoft.com/office/drawing/2014/main" id="{BEB04B20-119D-18AC-1332-EFF93E432BDB}"/>
                </a:ext>
              </a:extLst>
            </p:cNvPr>
            <p:cNvSpPr/>
            <p:nvPr/>
          </p:nvSpPr>
          <p:spPr>
            <a:xfrm>
              <a:off x="1372300" y="3032350"/>
              <a:ext cx="66675" cy="236375"/>
            </a:xfrm>
            <a:custGeom>
              <a:avLst/>
              <a:gdLst/>
              <a:ahLst/>
              <a:cxnLst/>
              <a:rect l="l" t="t" r="r" b="b"/>
              <a:pathLst>
                <a:path w="2667" h="9455" extrusionOk="0">
                  <a:moveTo>
                    <a:pt x="289" y="0"/>
                  </a:moveTo>
                  <a:cubicBezTo>
                    <a:pt x="107" y="249"/>
                    <a:pt x="1" y="605"/>
                    <a:pt x="1" y="1053"/>
                  </a:cubicBezTo>
                  <a:cubicBezTo>
                    <a:pt x="1" y="1879"/>
                    <a:pt x="357" y="2820"/>
                    <a:pt x="911" y="3572"/>
                  </a:cubicBezTo>
                  <a:lnTo>
                    <a:pt x="181" y="8219"/>
                  </a:lnTo>
                  <a:lnTo>
                    <a:pt x="2316" y="9454"/>
                  </a:lnTo>
                  <a:lnTo>
                    <a:pt x="1756" y="5241"/>
                  </a:lnTo>
                  <a:cubicBezTo>
                    <a:pt x="2305" y="5123"/>
                    <a:pt x="2666" y="4602"/>
                    <a:pt x="2666" y="3776"/>
                  </a:cubicBezTo>
                  <a:cubicBezTo>
                    <a:pt x="2666" y="2439"/>
                    <a:pt x="1721" y="810"/>
                    <a:pt x="556" y="135"/>
                  </a:cubicBezTo>
                  <a:cubicBezTo>
                    <a:pt x="465" y="85"/>
                    <a:pt x="374" y="39"/>
                    <a:pt x="2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88;p60">
              <a:extLst>
                <a:ext uri="{FF2B5EF4-FFF2-40B4-BE49-F238E27FC236}">
                  <a16:creationId xmlns:a16="http://schemas.microsoft.com/office/drawing/2014/main" id="{BEB74627-5104-B933-7CA0-316F0EA2E6AD}"/>
                </a:ext>
              </a:extLst>
            </p:cNvPr>
            <p:cNvSpPr/>
            <p:nvPr/>
          </p:nvSpPr>
          <p:spPr>
            <a:xfrm>
              <a:off x="720000" y="3129575"/>
              <a:ext cx="546775" cy="440000"/>
            </a:xfrm>
            <a:custGeom>
              <a:avLst/>
              <a:gdLst/>
              <a:ahLst/>
              <a:cxnLst/>
              <a:rect l="l" t="t" r="r" b="b"/>
              <a:pathLst>
                <a:path w="21871" h="17600" extrusionOk="0">
                  <a:moveTo>
                    <a:pt x="5871" y="7540"/>
                  </a:moveTo>
                  <a:cubicBezTo>
                    <a:pt x="6600" y="7540"/>
                    <a:pt x="7102" y="8118"/>
                    <a:pt x="7102" y="9119"/>
                  </a:cubicBezTo>
                  <a:cubicBezTo>
                    <a:pt x="7102" y="10531"/>
                    <a:pt x="6100" y="12257"/>
                    <a:pt x="4869" y="12966"/>
                  </a:cubicBezTo>
                  <a:cubicBezTo>
                    <a:pt x="4509" y="13174"/>
                    <a:pt x="4169" y="13273"/>
                    <a:pt x="3868" y="13273"/>
                  </a:cubicBezTo>
                  <a:cubicBezTo>
                    <a:pt x="3139" y="13273"/>
                    <a:pt x="2639" y="12695"/>
                    <a:pt x="2639" y="11694"/>
                  </a:cubicBezTo>
                  <a:cubicBezTo>
                    <a:pt x="2639" y="10282"/>
                    <a:pt x="3637" y="8556"/>
                    <a:pt x="4869" y="7847"/>
                  </a:cubicBezTo>
                  <a:cubicBezTo>
                    <a:pt x="5229" y="7639"/>
                    <a:pt x="5569" y="7540"/>
                    <a:pt x="5871" y="7540"/>
                  </a:cubicBezTo>
                  <a:close/>
                  <a:moveTo>
                    <a:pt x="20825" y="0"/>
                  </a:moveTo>
                  <a:cubicBezTo>
                    <a:pt x="20650" y="0"/>
                    <a:pt x="20472" y="46"/>
                    <a:pt x="20307" y="144"/>
                  </a:cubicBezTo>
                  <a:lnTo>
                    <a:pt x="9854" y="6277"/>
                  </a:lnTo>
                  <a:cubicBezTo>
                    <a:pt x="9421" y="5021"/>
                    <a:pt x="8080" y="4349"/>
                    <a:pt x="6725" y="4349"/>
                  </a:cubicBezTo>
                  <a:cubicBezTo>
                    <a:pt x="6077" y="4349"/>
                    <a:pt x="5426" y="4503"/>
                    <a:pt x="4869" y="4820"/>
                  </a:cubicBezTo>
                  <a:cubicBezTo>
                    <a:pt x="2172" y="6358"/>
                    <a:pt x="1" y="10132"/>
                    <a:pt x="1" y="13215"/>
                  </a:cubicBezTo>
                  <a:cubicBezTo>
                    <a:pt x="1" y="15629"/>
                    <a:pt x="1785" y="17599"/>
                    <a:pt x="3848" y="17599"/>
                  </a:cubicBezTo>
                  <a:cubicBezTo>
                    <a:pt x="4422" y="17599"/>
                    <a:pt x="5018" y="17446"/>
                    <a:pt x="5603" y="17108"/>
                  </a:cubicBezTo>
                  <a:cubicBezTo>
                    <a:pt x="7758" y="15868"/>
                    <a:pt x="8850" y="12089"/>
                    <a:pt x="9491" y="9493"/>
                  </a:cubicBezTo>
                  <a:lnTo>
                    <a:pt x="15228" y="6180"/>
                  </a:lnTo>
                  <a:lnTo>
                    <a:pt x="15228" y="8970"/>
                  </a:lnTo>
                  <a:lnTo>
                    <a:pt x="16417" y="9931"/>
                  </a:lnTo>
                  <a:lnTo>
                    <a:pt x="16666" y="7026"/>
                  </a:lnTo>
                  <a:lnTo>
                    <a:pt x="17786" y="6379"/>
                  </a:lnTo>
                  <a:lnTo>
                    <a:pt x="17786" y="8664"/>
                  </a:lnTo>
                  <a:lnTo>
                    <a:pt x="18940" y="9445"/>
                  </a:lnTo>
                  <a:lnTo>
                    <a:pt x="19222" y="3875"/>
                  </a:lnTo>
                  <a:lnTo>
                    <a:pt x="21828" y="1521"/>
                  </a:lnTo>
                  <a:lnTo>
                    <a:pt x="21870" y="1077"/>
                  </a:lnTo>
                  <a:lnTo>
                    <a:pt x="21828" y="835"/>
                  </a:lnTo>
                  <a:cubicBezTo>
                    <a:pt x="21735" y="327"/>
                    <a:pt x="21293" y="0"/>
                    <a:pt x="208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89;p60">
              <a:extLst>
                <a:ext uri="{FF2B5EF4-FFF2-40B4-BE49-F238E27FC236}">
                  <a16:creationId xmlns:a16="http://schemas.microsoft.com/office/drawing/2014/main" id="{0EEDD4DB-64BC-A354-0298-BDFC19F8FA55}"/>
                </a:ext>
              </a:extLst>
            </p:cNvPr>
            <p:cNvSpPr/>
            <p:nvPr/>
          </p:nvSpPr>
          <p:spPr>
            <a:xfrm>
              <a:off x="748875" y="3156500"/>
              <a:ext cx="517850" cy="413025"/>
            </a:xfrm>
            <a:custGeom>
              <a:avLst/>
              <a:gdLst/>
              <a:ahLst/>
              <a:cxnLst/>
              <a:rect l="l" t="t" r="r" b="b"/>
              <a:pathLst>
                <a:path w="20714" h="16521" extrusionOk="0">
                  <a:moveTo>
                    <a:pt x="5868" y="7399"/>
                  </a:moveTo>
                  <a:cubicBezTo>
                    <a:pt x="6598" y="7399"/>
                    <a:pt x="7099" y="7977"/>
                    <a:pt x="7099" y="8977"/>
                  </a:cubicBezTo>
                  <a:cubicBezTo>
                    <a:pt x="7099" y="10391"/>
                    <a:pt x="6099" y="12115"/>
                    <a:pt x="4867" y="12827"/>
                  </a:cubicBezTo>
                  <a:cubicBezTo>
                    <a:pt x="4507" y="13035"/>
                    <a:pt x="4167" y="13133"/>
                    <a:pt x="3866" y="13133"/>
                  </a:cubicBezTo>
                  <a:cubicBezTo>
                    <a:pt x="3136" y="13133"/>
                    <a:pt x="2635" y="12555"/>
                    <a:pt x="2635" y="11555"/>
                  </a:cubicBezTo>
                  <a:cubicBezTo>
                    <a:pt x="2635" y="10140"/>
                    <a:pt x="3635" y="8417"/>
                    <a:pt x="4867" y="7705"/>
                  </a:cubicBezTo>
                  <a:cubicBezTo>
                    <a:pt x="5227" y="7497"/>
                    <a:pt x="5567" y="7399"/>
                    <a:pt x="5868" y="7399"/>
                  </a:cubicBezTo>
                  <a:close/>
                  <a:moveTo>
                    <a:pt x="20714" y="0"/>
                  </a:moveTo>
                  <a:lnTo>
                    <a:pt x="9424" y="6288"/>
                  </a:lnTo>
                  <a:cubicBezTo>
                    <a:pt x="8980" y="5001"/>
                    <a:pt x="7996" y="4129"/>
                    <a:pt x="6717" y="4129"/>
                  </a:cubicBezTo>
                  <a:cubicBezTo>
                    <a:pt x="6151" y="4129"/>
                    <a:pt x="5527" y="4300"/>
                    <a:pt x="4867" y="4681"/>
                  </a:cubicBezTo>
                  <a:cubicBezTo>
                    <a:pt x="2178" y="6233"/>
                    <a:pt x="0" y="9992"/>
                    <a:pt x="0" y="13076"/>
                  </a:cubicBezTo>
                  <a:cubicBezTo>
                    <a:pt x="0" y="15259"/>
                    <a:pt x="1091" y="16520"/>
                    <a:pt x="2682" y="16520"/>
                  </a:cubicBezTo>
                  <a:cubicBezTo>
                    <a:pt x="3339" y="16520"/>
                    <a:pt x="4081" y="16305"/>
                    <a:pt x="4867" y="15851"/>
                  </a:cubicBezTo>
                  <a:cubicBezTo>
                    <a:pt x="7019" y="14608"/>
                    <a:pt x="8992" y="11422"/>
                    <a:pt x="9631" y="8828"/>
                  </a:cubicBezTo>
                  <a:lnTo>
                    <a:pt x="15229" y="5510"/>
                  </a:lnTo>
                  <a:lnTo>
                    <a:pt x="15229" y="8829"/>
                  </a:lnTo>
                  <a:lnTo>
                    <a:pt x="16664" y="7998"/>
                  </a:lnTo>
                  <a:lnTo>
                    <a:pt x="16662" y="7998"/>
                  </a:lnTo>
                  <a:lnTo>
                    <a:pt x="16662" y="6886"/>
                  </a:lnTo>
                  <a:lnTo>
                    <a:pt x="17783" y="6240"/>
                  </a:lnTo>
                  <a:lnTo>
                    <a:pt x="17783" y="8525"/>
                  </a:lnTo>
                  <a:lnTo>
                    <a:pt x="19221" y="7695"/>
                  </a:lnTo>
                  <a:lnTo>
                    <a:pt x="19169" y="3229"/>
                  </a:lnTo>
                  <a:lnTo>
                    <a:pt x="20055" y="2625"/>
                  </a:lnTo>
                  <a:cubicBezTo>
                    <a:pt x="20467" y="2344"/>
                    <a:pt x="20714" y="1879"/>
                    <a:pt x="20714" y="1380"/>
                  </a:cubicBezTo>
                  <a:lnTo>
                    <a:pt x="207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90;p60">
              <a:extLst>
                <a:ext uri="{FF2B5EF4-FFF2-40B4-BE49-F238E27FC236}">
                  <a16:creationId xmlns:a16="http://schemas.microsoft.com/office/drawing/2014/main" id="{90339DB2-C94F-39D7-9CDC-085DF1B2DDB3}"/>
                </a:ext>
              </a:extLst>
            </p:cNvPr>
            <p:cNvSpPr/>
            <p:nvPr/>
          </p:nvSpPr>
          <p:spPr>
            <a:xfrm>
              <a:off x="980400" y="3158325"/>
              <a:ext cx="282225" cy="157225"/>
            </a:xfrm>
            <a:custGeom>
              <a:avLst/>
              <a:gdLst/>
              <a:ahLst/>
              <a:cxnLst/>
              <a:rect l="l" t="t" r="r" b="b"/>
              <a:pathLst>
                <a:path w="11289" h="6289" extrusionOk="0">
                  <a:moveTo>
                    <a:pt x="0" y="6288"/>
                  </a:moveTo>
                  <a:lnTo>
                    <a:pt x="112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12" grpId="0"/>
      <p:bldP spid="13" grpId="0" animBg="1"/>
      <p:bldP spid="15" grpId="0"/>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0"/>
        <p:cNvGrpSpPr/>
        <p:nvPr/>
      </p:nvGrpSpPr>
      <p:grpSpPr>
        <a:xfrm>
          <a:off x="0" y="0"/>
          <a:ext cx="0" cy="0"/>
          <a:chOff x="0" y="0"/>
          <a:chExt cx="0" cy="0"/>
        </a:xfrm>
      </p:grpSpPr>
      <p:sp>
        <p:nvSpPr>
          <p:cNvPr id="441" name="Google Shape;441;p31"/>
          <p:cNvSpPr txBox="1">
            <a:spLocks noGrp="1"/>
          </p:cNvSpPr>
          <p:nvPr>
            <p:ph type="title"/>
          </p:nvPr>
        </p:nvSpPr>
        <p:spPr>
          <a:xfrm>
            <a:off x="1111703" y="2273645"/>
            <a:ext cx="6887834" cy="8707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Tổng</a:t>
            </a:r>
            <a:r>
              <a:rPr lang="en-US" dirty="0"/>
              <a:t> </a:t>
            </a:r>
            <a:r>
              <a:rPr lang="en-US" dirty="0" err="1"/>
              <a:t>quan</a:t>
            </a:r>
            <a:r>
              <a:rPr lang="en-US" dirty="0"/>
              <a:t> </a:t>
            </a:r>
            <a:r>
              <a:rPr lang="en-US" dirty="0" err="1"/>
              <a:t>về</a:t>
            </a:r>
            <a:r>
              <a:rPr lang="en-US" dirty="0"/>
              <a:t> NSM </a:t>
            </a:r>
            <a:r>
              <a:rPr lang="en-US" dirty="0" err="1"/>
              <a:t>và</a:t>
            </a:r>
            <a:r>
              <a:rPr lang="en-US" dirty="0"/>
              <a:t> </a:t>
            </a:r>
            <a:r>
              <a:rPr lang="en-US" dirty="0" err="1"/>
              <a:t>Phân</a:t>
            </a:r>
            <a:r>
              <a:rPr lang="en-US" dirty="0"/>
              <a:t> </a:t>
            </a:r>
            <a:r>
              <a:rPr lang="en-US" dirty="0" err="1"/>
              <a:t>tích</a:t>
            </a:r>
            <a:r>
              <a:rPr lang="en-US" dirty="0"/>
              <a:t> </a:t>
            </a:r>
            <a:r>
              <a:rPr lang="en-US" dirty="0" err="1"/>
              <a:t>dữ</a:t>
            </a:r>
            <a:r>
              <a:rPr lang="en-US" dirty="0"/>
              <a:t> </a:t>
            </a:r>
            <a:r>
              <a:rPr lang="en-US" dirty="0" err="1"/>
              <a:t>liệu</a:t>
            </a:r>
            <a:r>
              <a:rPr lang="en-US" dirty="0"/>
              <a:t> </a:t>
            </a:r>
            <a:r>
              <a:rPr lang="en-US" dirty="0" err="1"/>
              <a:t>trong</a:t>
            </a:r>
            <a:r>
              <a:rPr lang="en-US" dirty="0"/>
              <a:t> NSM</a:t>
            </a:r>
          </a:p>
        </p:txBody>
      </p:sp>
      <p:sp>
        <p:nvSpPr>
          <p:cNvPr id="442" name="Google Shape;442;p31"/>
          <p:cNvSpPr txBox="1">
            <a:spLocks noGrp="1"/>
          </p:cNvSpPr>
          <p:nvPr>
            <p:ph type="title" idx="2"/>
          </p:nvPr>
        </p:nvSpPr>
        <p:spPr>
          <a:xfrm>
            <a:off x="3989850" y="1146374"/>
            <a:ext cx="1164300" cy="87072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cxnSp>
        <p:nvCxnSpPr>
          <p:cNvPr id="444" name="Google Shape;444;p31"/>
          <p:cNvCxnSpPr>
            <a:cxnSpLocks/>
          </p:cNvCxnSpPr>
          <p:nvPr/>
        </p:nvCxnSpPr>
        <p:spPr>
          <a:xfrm flipV="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p:cNvGrpSpPr/>
          <p:nvPr/>
        </p:nvGrpSpPr>
        <p:grpSpPr>
          <a:xfrm flipH="1">
            <a:off x="6995075" y="3099425"/>
            <a:ext cx="2008513" cy="2144708"/>
            <a:chOff x="179950" y="3099425"/>
            <a:chExt cx="2008513" cy="2144708"/>
          </a:xfrm>
        </p:grpSpPr>
        <p:sp>
          <p:nvSpPr>
            <p:cNvPr id="446" name="Google Shape;446;p31"/>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322750" y="4229910"/>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 name="Google Shape;532;p31"/>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31"/>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31"/>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31"/>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31"/>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31"/>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31"/>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31"/>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p:cNvGrpSpPr/>
          <p:nvPr/>
        </p:nvGrpSpPr>
        <p:grpSpPr>
          <a:xfrm>
            <a:off x="459961" y="301521"/>
            <a:ext cx="510276" cy="1011126"/>
            <a:chOff x="331179" y="148675"/>
            <a:chExt cx="557496" cy="1104693"/>
          </a:xfrm>
        </p:grpSpPr>
        <p:sp>
          <p:nvSpPr>
            <p:cNvPr id="649" name="Google Shape;649;p31"/>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60"/>
        <p:cNvGrpSpPr/>
        <p:nvPr/>
      </p:nvGrpSpPr>
      <p:grpSpPr>
        <a:xfrm>
          <a:off x="0" y="0"/>
          <a:ext cx="0" cy="0"/>
          <a:chOff x="0" y="0"/>
          <a:chExt cx="0" cy="0"/>
        </a:xfrm>
      </p:grpSpPr>
      <p:sp>
        <p:nvSpPr>
          <p:cNvPr id="1861" name="Google Shape;186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solidFill>
                  <a:schemeClr val="tx1"/>
                </a:solidFill>
              </a:rPr>
              <a:t>Quản</a:t>
            </a:r>
            <a:r>
              <a:rPr lang="en-US" sz="3200" dirty="0">
                <a:solidFill>
                  <a:schemeClr val="tx1"/>
                </a:solidFill>
              </a:rPr>
              <a:t> </a:t>
            </a:r>
            <a:r>
              <a:rPr lang="en-US" sz="3200" dirty="0" err="1">
                <a:solidFill>
                  <a:schemeClr val="tx1"/>
                </a:solidFill>
              </a:rPr>
              <a:t>lý</a:t>
            </a:r>
            <a:r>
              <a:rPr lang="en-US" sz="3200" dirty="0">
                <a:solidFill>
                  <a:schemeClr val="tx1"/>
                </a:solidFill>
              </a:rPr>
              <a:t> </a:t>
            </a:r>
            <a:r>
              <a:rPr lang="en-US" sz="3200" dirty="0" err="1">
                <a:solidFill>
                  <a:schemeClr val="tx1"/>
                </a:solidFill>
              </a:rPr>
              <a:t>quyền</a:t>
            </a:r>
            <a:r>
              <a:rPr lang="en-US" sz="3200" dirty="0">
                <a:solidFill>
                  <a:schemeClr val="tx1"/>
                </a:solidFill>
              </a:rPr>
              <a:t> </a:t>
            </a:r>
            <a:r>
              <a:rPr lang="en-US" sz="3200" dirty="0" err="1">
                <a:solidFill>
                  <a:schemeClr val="tx1"/>
                </a:solidFill>
              </a:rPr>
              <a:t>truy</a:t>
            </a:r>
            <a:r>
              <a:rPr lang="en-US" sz="3200" dirty="0">
                <a:solidFill>
                  <a:schemeClr val="tx1"/>
                </a:solidFill>
              </a:rPr>
              <a:t> </a:t>
            </a:r>
            <a:r>
              <a:rPr lang="en-US" sz="3200" dirty="0" err="1">
                <a:solidFill>
                  <a:schemeClr val="tx1"/>
                </a:solidFill>
              </a:rPr>
              <a:t>cập</a:t>
            </a:r>
            <a:r>
              <a:rPr lang="en-US" sz="3200" dirty="0">
                <a:solidFill>
                  <a:schemeClr val="tx1"/>
                </a:solidFill>
              </a:rPr>
              <a:t> </a:t>
            </a:r>
            <a:r>
              <a:rPr lang="en-US" sz="3200" dirty="0" err="1">
                <a:solidFill>
                  <a:schemeClr val="tx1"/>
                </a:solidFill>
              </a:rPr>
              <a:t>và</a:t>
            </a:r>
            <a:r>
              <a:rPr lang="en-US" sz="3200" dirty="0">
                <a:solidFill>
                  <a:schemeClr val="tx1"/>
                </a:solidFill>
              </a:rPr>
              <a:t> </a:t>
            </a:r>
            <a:r>
              <a:rPr lang="en-US" sz="3200" dirty="0" err="1">
                <a:solidFill>
                  <a:schemeClr val="tx1"/>
                </a:solidFill>
              </a:rPr>
              <a:t>bảo</a:t>
            </a:r>
            <a:r>
              <a:rPr lang="en-US" sz="3200" dirty="0">
                <a:solidFill>
                  <a:schemeClr val="tx1"/>
                </a:solidFill>
              </a:rPr>
              <a:t> </a:t>
            </a:r>
            <a:r>
              <a:rPr lang="en-US" sz="3200" dirty="0" err="1">
                <a:solidFill>
                  <a:schemeClr val="tx1"/>
                </a:solidFill>
              </a:rPr>
              <a:t>mật</a:t>
            </a:r>
            <a:endParaRPr sz="3200" dirty="0">
              <a:solidFill>
                <a:schemeClr val="tx1"/>
              </a:solidFill>
            </a:endParaRPr>
          </a:p>
        </p:txBody>
      </p:sp>
      <p:sp>
        <p:nvSpPr>
          <p:cNvPr id="2" name="Google Shape;1863;p45">
            <a:extLst>
              <a:ext uri="{FF2B5EF4-FFF2-40B4-BE49-F238E27FC236}">
                <a16:creationId xmlns:a16="http://schemas.microsoft.com/office/drawing/2014/main" id="{4DF94EF4-D1FA-4963-ADC6-3A076A8D35F8}"/>
              </a:ext>
            </a:extLst>
          </p:cNvPr>
          <p:cNvSpPr txBox="1"/>
          <p:nvPr/>
        </p:nvSpPr>
        <p:spPr>
          <a:xfrm>
            <a:off x="1744959" y="1144107"/>
            <a:ext cx="6224445" cy="892850"/>
          </a:xfrm>
          <a:prstGeom prst="rect">
            <a:avLst/>
          </a:prstGeom>
          <a:noFill/>
          <a:ln>
            <a:noFill/>
          </a:ln>
        </p:spPr>
        <p:txBody>
          <a:bodyPr spcFirstLastPara="1" wrap="square" lIns="91425" tIns="91425" rIns="91425" bIns="91425" anchor="t" anchorCtr="0">
            <a:noAutofit/>
          </a:bodyPr>
          <a:lstStyle/>
          <a:p>
            <a:pPr marL="0" lvl="0" indent="0" algn="just" rtl="0">
              <a:spcBef>
                <a:spcPts val="600"/>
              </a:spcBef>
              <a:spcAft>
                <a:spcPts val="600"/>
              </a:spcAft>
              <a:buNone/>
            </a:pPr>
            <a:r>
              <a:rPr lang="vi-VN" b="1" dirty="0">
                <a:solidFill>
                  <a:schemeClr val="dk1"/>
                </a:solidFill>
                <a:latin typeface="Nunito"/>
                <a:ea typeface="Nunito"/>
                <a:cs typeface="Nunito"/>
                <a:sym typeface="Nunito"/>
              </a:rPr>
              <a:t>Vai trò được xác định trước và tùy chỉnh:</a:t>
            </a:r>
            <a:r>
              <a:rPr lang="vi-VN" dirty="0">
                <a:solidFill>
                  <a:schemeClr val="dk1"/>
                </a:solidFill>
                <a:latin typeface="Nunito"/>
                <a:ea typeface="Nunito"/>
                <a:cs typeface="Nunito"/>
                <a:sym typeface="Nunito"/>
              </a:rPr>
              <a:t> </a:t>
            </a:r>
            <a:r>
              <a:rPr lang="vi-VN" dirty="0" err="1">
                <a:solidFill>
                  <a:schemeClr val="dk1"/>
                </a:solidFill>
                <a:latin typeface="Nunito"/>
                <a:ea typeface="Nunito"/>
                <a:cs typeface="Nunito"/>
                <a:sym typeface="Nunito"/>
              </a:rPr>
              <a:t>Splunk</a:t>
            </a:r>
            <a:r>
              <a:rPr lang="vi-VN" dirty="0">
                <a:solidFill>
                  <a:schemeClr val="dk1"/>
                </a:solidFill>
                <a:latin typeface="Nunito"/>
                <a:ea typeface="Nunito"/>
                <a:cs typeface="Nunito"/>
                <a:sym typeface="Nunito"/>
              </a:rPr>
              <a:t> đi kèm với các vai trò được xác định trước như </a:t>
            </a:r>
            <a:r>
              <a:rPr lang="vi-VN" dirty="0" err="1">
                <a:solidFill>
                  <a:schemeClr val="dk1"/>
                </a:solidFill>
                <a:latin typeface="Nunito"/>
                <a:ea typeface="Nunito"/>
                <a:cs typeface="Nunito"/>
                <a:sym typeface="Nunito"/>
              </a:rPr>
              <a:t>admin</a:t>
            </a:r>
            <a:r>
              <a:rPr lang="vi-VN" dirty="0">
                <a:solidFill>
                  <a:schemeClr val="dk1"/>
                </a:solidFill>
                <a:latin typeface="Nunito"/>
                <a:ea typeface="Nunito"/>
                <a:cs typeface="Nunito"/>
                <a:sym typeface="Nunito"/>
              </a:rPr>
              <a:t>, </a:t>
            </a:r>
            <a:r>
              <a:rPr lang="vi-VN" dirty="0" err="1">
                <a:solidFill>
                  <a:schemeClr val="dk1"/>
                </a:solidFill>
                <a:latin typeface="Nunito"/>
                <a:ea typeface="Nunito"/>
                <a:cs typeface="Nunito"/>
                <a:sym typeface="Nunito"/>
              </a:rPr>
              <a:t>power</a:t>
            </a:r>
            <a:r>
              <a:rPr lang="vi-VN" dirty="0">
                <a:solidFill>
                  <a:schemeClr val="dk1"/>
                </a:solidFill>
                <a:latin typeface="Nunito"/>
                <a:ea typeface="Nunito"/>
                <a:cs typeface="Nunito"/>
                <a:sym typeface="Nunito"/>
              </a:rPr>
              <a:t>, </a:t>
            </a:r>
            <a:r>
              <a:rPr lang="vi-VN" dirty="0" err="1">
                <a:solidFill>
                  <a:schemeClr val="dk1"/>
                </a:solidFill>
                <a:latin typeface="Nunito"/>
                <a:ea typeface="Nunito"/>
                <a:cs typeface="Nunito"/>
                <a:sym typeface="Nunito"/>
              </a:rPr>
              <a:t>user</a:t>
            </a:r>
            <a:r>
              <a:rPr lang="vi-VN" dirty="0">
                <a:solidFill>
                  <a:schemeClr val="dk1"/>
                </a:solidFill>
                <a:latin typeface="Nunito"/>
                <a:ea typeface="Nunito"/>
                <a:cs typeface="Nunito"/>
                <a:sym typeface="Nunito"/>
              </a:rPr>
              <a:t> và cho phép người dùng tạo và quản lý các vai trò tùy chỉnh để phù hợp với nhu cầu quản lý và sử dụng cụ thể.</a:t>
            </a:r>
            <a:endParaRPr dirty="0">
              <a:solidFill>
                <a:schemeClr val="dk1"/>
              </a:solidFill>
              <a:latin typeface="Nunito"/>
              <a:ea typeface="Nunito"/>
              <a:cs typeface="Nunito"/>
              <a:sym typeface="Nunito"/>
            </a:endParaRPr>
          </a:p>
        </p:txBody>
      </p:sp>
      <p:sp>
        <p:nvSpPr>
          <p:cNvPr id="3" name="Google Shape;1870;p45">
            <a:extLst>
              <a:ext uri="{FF2B5EF4-FFF2-40B4-BE49-F238E27FC236}">
                <a16:creationId xmlns:a16="http://schemas.microsoft.com/office/drawing/2014/main" id="{DBCE3095-257E-3702-4924-B75153C498BB}"/>
              </a:ext>
            </a:extLst>
          </p:cNvPr>
          <p:cNvSpPr/>
          <p:nvPr/>
        </p:nvSpPr>
        <p:spPr>
          <a:xfrm>
            <a:off x="777698" y="1305275"/>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4</a:t>
            </a:r>
            <a:endParaRPr sz="2400" dirty="0">
              <a:solidFill>
                <a:schemeClr val="dk1"/>
              </a:solidFill>
              <a:latin typeface="Bebas Neue"/>
              <a:ea typeface="Bebas Neue"/>
              <a:cs typeface="Bebas Neue"/>
              <a:sym typeface="Bebas Neue"/>
            </a:endParaRPr>
          </a:p>
        </p:txBody>
      </p:sp>
      <p:cxnSp>
        <p:nvCxnSpPr>
          <p:cNvPr id="4" name="Google Shape;1875;p45">
            <a:extLst>
              <a:ext uri="{FF2B5EF4-FFF2-40B4-BE49-F238E27FC236}">
                <a16:creationId xmlns:a16="http://schemas.microsoft.com/office/drawing/2014/main" id="{6FDFEB2D-D238-02FC-1DFF-67E2AB19747D}"/>
              </a:ext>
            </a:extLst>
          </p:cNvPr>
          <p:cNvCxnSpPr>
            <a:cxnSpLocks/>
          </p:cNvCxnSpPr>
          <p:nvPr/>
        </p:nvCxnSpPr>
        <p:spPr>
          <a:xfrm>
            <a:off x="1827150" y="2106148"/>
            <a:ext cx="6142254" cy="0"/>
          </a:xfrm>
          <a:prstGeom prst="straightConnector1">
            <a:avLst/>
          </a:prstGeom>
          <a:noFill/>
          <a:ln w="19050" cap="flat" cmpd="sng">
            <a:solidFill>
              <a:schemeClr val="accent1"/>
            </a:solidFill>
            <a:prstDash val="solid"/>
            <a:round/>
            <a:headEnd type="none" w="med" len="med"/>
            <a:tailEnd type="none" w="med" len="med"/>
          </a:ln>
        </p:spPr>
      </p:cxnSp>
      <p:sp>
        <p:nvSpPr>
          <p:cNvPr id="12" name="Google Shape;1863;p45">
            <a:extLst>
              <a:ext uri="{FF2B5EF4-FFF2-40B4-BE49-F238E27FC236}">
                <a16:creationId xmlns:a16="http://schemas.microsoft.com/office/drawing/2014/main" id="{EC987F55-A344-C280-04BF-9B7EDF847E0A}"/>
              </a:ext>
            </a:extLst>
          </p:cNvPr>
          <p:cNvSpPr txBox="1"/>
          <p:nvPr/>
        </p:nvSpPr>
        <p:spPr>
          <a:xfrm>
            <a:off x="1744959" y="2159926"/>
            <a:ext cx="6224445" cy="892850"/>
          </a:xfrm>
          <a:prstGeom prst="rect">
            <a:avLst/>
          </a:prstGeom>
          <a:noFill/>
          <a:ln>
            <a:noFill/>
          </a:ln>
        </p:spPr>
        <p:txBody>
          <a:bodyPr spcFirstLastPara="1" wrap="square" lIns="91425" tIns="91425" rIns="91425" bIns="91425" anchor="t" anchorCtr="0">
            <a:noAutofit/>
          </a:bodyPr>
          <a:lstStyle/>
          <a:p>
            <a:pPr marL="0" lvl="0" indent="0" algn="just" rtl="0">
              <a:spcBef>
                <a:spcPts val="600"/>
              </a:spcBef>
              <a:spcAft>
                <a:spcPts val="600"/>
              </a:spcAft>
              <a:buNone/>
            </a:pPr>
            <a:r>
              <a:rPr lang="vi-VN" b="1" dirty="0">
                <a:solidFill>
                  <a:schemeClr val="dk1"/>
                </a:solidFill>
                <a:latin typeface="Nunito"/>
                <a:ea typeface="Nunito"/>
                <a:cs typeface="Nunito"/>
                <a:sym typeface="Nunito"/>
              </a:rPr>
              <a:t>Kế thừa và kết hợp vai trò:</a:t>
            </a:r>
            <a:r>
              <a:rPr lang="vi-VN" dirty="0">
                <a:solidFill>
                  <a:schemeClr val="dk1"/>
                </a:solidFill>
                <a:latin typeface="Nunito"/>
                <a:ea typeface="Nunito"/>
                <a:cs typeface="Nunito"/>
                <a:sym typeface="Nunito"/>
              </a:rPr>
              <a:t> Người dùng có thể kế thừa quyền và khả năng từ nhiều vai trò, giúp mở rộng quyền truy cập và khả năng từ các vai trò khác nhau.</a:t>
            </a:r>
          </a:p>
        </p:txBody>
      </p:sp>
      <p:sp>
        <p:nvSpPr>
          <p:cNvPr id="13" name="Google Shape;1870;p45">
            <a:extLst>
              <a:ext uri="{FF2B5EF4-FFF2-40B4-BE49-F238E27FC236}">
                <a16:creationId xmlns:a16="http://schemas.microsoft.com/office/drawing/2014/main" id="{032CA200-5EFA-8C3A-B9B3-F8A077CF3367}"/>
              </a:ext>
            </a:extLst>
          </p:cNvPr>
          <p:cNvSpPr/>
          <p:nvPr/>
        </p:nvSpPr>
        <p:spPr>
          <a:xfrm>
            <a:off x="777698" y="2321095"/>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5</a:t>
            </a:r>
            <a:endParaRPr sz="2400" dirty="0">
              <a:solidFill>
                <a:schemeClr val="dk1"/>
              </a:solidFill>
              <a:latin typeface="Bebas Neue"/>
              <a:ea typeface="Bebas Neue"/>
              <a:cs typeface="Bebas Neue"/>
              <a:sym typeface="Bebas Neue"/>
            </a:endParaRPr>
          </a:p>
        </p:txBody>
      </p:sp>
      <p:cxnSp>
        <p:nvCxnSpPr>
          <p:cNvPr id="14" name="Google Shape;1875;p45">
            <a:extLst>
              <a:ext uri="{FF2B5EF4-FFF2-40B4-BE49-F238E27FC236}">
                <a16:creationId xmlns:a16="http://schemas.microsoft.com/office/drawing/2014/main" id="{D1B04D41-0E89-F90E-3147-9D74D58002AA}"/>
              </a:ext>
            </a:extLst>
          </p:cNvPr>
          <p:cNvCxnSpPr>
            <a:cxnSpLocks/>
          </p:cNvCxnSpPr>
          <p:nvPr/>
        </p:nvCxnSpPr>
        <p:spPr>
          <a:xfrm>
            <a:off x="1827150" y="3103578"/>
            <a:ext cx="6142254" cy="0"/>
          </a:xfrm>
          <a:prstGeom prst="straightConnector1">
            <a:avLst/>
          </a:prstGeom>
          <a:noFill/>
          <a:ln w="19050" cap="flat" cmpd="sng">
            <a:solidFill>
              <a:schemeClr val="accent1"/>
            </a:solidFill>
            <a:prstDash val="solid"/>
            <a:round/>
            <a:headEnd type="none" w="med" len="med"/>
            <a:tailEnd type="none" w="med" len="med"/>
          </a:ln>
        </p:spPr>
      </p:cxnSp>
      <p:sp>
        <p:nvSpPr>
          <p:cNvPr id="15" name="Google Shape;1863;p45">
            <a:extLst>
              <a:ext uri="{FF2B5EF4-FFF2-40B4-BE49-F238E27FC236}">
                <a16:creationId xmlns:a16="http://schemas.microsoft.com/office/drawing/2014/main" id="{7C33891A-233F-562A-37E3-D277DB2F6343}"/>
              </a:ext>
            </a:extLst>
          </p:cNvPr>
          <p:cNvSpPr txBox="1"/>
          <p:nvPr/>
        </p:nvSpPr>
        <p:spPr>
          <a:xfrm>
            <a:off x="1744959" y="3175744"/>
            <a:ext cx="6224445" cy="823649"/>
          </a:xfrm>
          <a:prstGeom prst="rect">
            <a:avLst/>
          </a:prstGeom>
          <a:noFill/>
          <a:ln>
            <a:noFill/>
          </a:ln>
        </p:spPr>
        <p:txBody>
          <a:bodyPr spcFirstLastPara="1" wrap="square" lIns="91425" tIns="91425" rIns="91425" bIns="91425" anchor="t" anchorCtr="0">
            <a:noAutofit/>
          </a:bodyPr>
          <a:lstStyle/>
          <a:p>
            <a:pPr marL="0" lvl="0" indent="0" algn="just" rtl="0">
              <a:spcBef>
                <a:spcPts val="600"/>
              </a:spcBef>
              <a:spcAft>
                <a:spcPts val="600"/>
              </a:spcAft>
              <a:buNone/>
            </a:pPr>
            <a:r>
              <a:rPr lang="vi-VN" b="1" dirty="0">
                <a:solidFill>
                  <a:schemeClr val="dk1"/>
                </a:solidFill>
                <a:latin typeface="Nunito"/>
                <a:ea typeface="Nunito"/>
                <a:cs typeface="Nunito"/>
                <a:sym typeface="Nunito"/>
              </a:rPr>
              <a:t>Giới hạn tìm kiếm và bộ lọc:</a:t>
            </a:r>
            <a:r>
              <a:rPr lang="vi-VN" dirty="0">
                <a:solidFill>
                  <a:schemeClr val="dk1"/>
                </a:solidFill>
                <a:latin typeface="Nunito"/>
                <a:ea typeface="Nunito"/>
                <a:cs typeface="Nunito"/>
                <a:sym typeface="Nunito"/>
              </a:rPr>
              <a:t> </a:t>
            </a:r>
            <a:r>
              <a:rPr lang="vi-VN" dirty="0" err="1">
                <a:solidFill>
                  <a:schemeClr val="dk1"/>
                </a:solidFill>
                <a:latin typeface="Nunito"/>
                <a:ea typeface="Nunito"/>
                <a:cs typeface="Nunito"/>
                <a:sym typeface="Nunito"/>
              </a:rPr>
              <a:t>Splunk</a:t>
            </a:r>
            <a:r>
              <a:rPr lang="vi-VN" dirty="0">
                <a:solidFill>
                  <a:schemeClr val="dk1"/>
                </a:solidFill>
                <a:latin typeface="Nunito"/>
                <a:ea typeface="Nunito"/>
                <a:cs typeface="Nunito"/>
                <a:sym typeface="Nunito"/>
              </a:rPr>
              <a:t> có thể giới hạn kết quả tìm kiếm của người dùng thông qua việc áp dụng bộ lọc tìm kiếm, giúp xác định tập dữ liệu mà người dùng cuối cùng sẽ nhìn thấy từ kết quả tìm kiếm.</a:t>
            </a:r>
            <a:endParaRPr dirty="0">
              <a:solidFill>
                <a:schemeClr val="dk1"/>
              </a:solidFill>
              <a:latin typeface="Nunito"/>
              <a:ea typeface="Nunito"/>
              <a:cs typeface="Nunito"/>
              <a:sym typeface="Nunito"/>
            </a:endParaRPr>
          </a:p>
        </p:txBody>
      </p:sp>
      <p:sp>
        <p:nvSpPr>
          <p:cNvPr id="16" name="Google Shape;1870;p45">
            <a:extLst>
              <a:ext uri="{FF2B5EF4-FFF2-40B4-BE49-F238E27FC236}">
                <a16:creationId xmlns:a16="http://schemas.microsoft.com/office/drawing/2014/main" id="{06DC4475-C6A9-A0AC-513A-48050C15BE10}"/>
              </a:ext>
            </a:extLst>
          </p:cNvPr>
          <p:cNvSpPr/>
          <p:nvPr/>
        </p:nvSpPr>
        <p:spPr>
          <a:xfrm>
            <a:off x="777698" y="3267712"/>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6</a:t>
            </a:r>
            <a:endParaRPr sz="2400" dirty="0">
              <a:solidFill>
                <a:schemeClr val="dk1"/>
              </a:solidFill>
              <a:latin typeface="Bebas Neue"/>
              <a:ea typeface="Bebas Neue"/>
              <a:cs typeface="Bebas Neue"/>
              <a:sym typeface="Bebas Neue"/>
            </a:endParaRPr>
          </a:p>
        </p:txBody>
      </p:sp>
      <p:cxnSp>
        <p:nvCxnSpPr>
          <p:cNvPr id="17" name="Google Shape;1875;p45">
            <a:extLst>
              <a:ext uri="{FF2B5EF4-FFF2-40B4-BE49-F238E27FC236}">
                <a16:creationId xmlns:a16="http://schemas.microsoft.com/office/drawing/2014/main" id="{3DF8B0EE-EDBF-B7AD-6701-CE9F5AE358AB}"/>
              </a:ext>
            </a:extLst>
          </p:cNvPr>
          <p:cNvCxnSpPr>
            <a:cxnSpLocks/>
          </p:cNvCxnSpPr>
          <p:nvPr/>
        </p:nvCxnSpPr>
        <p:spPr>
          <a:xfrm>
            <a:off x="1827150" y="4083454"/>
            <a:ext cx="6142254" cy="0"/>
          </a:xfrm>
          <a:prstGeom prst="straightConnector1">
            <a:avLst/>
          </a:prstGeom>
          <a:noFill/>
          <a:ln w="19050" cap="flat" cmpd="sng">
            <a:solidFill>
              <a:schemeClr val="accent1"/>
            </a:solidFill>
            <a:prstDash val="solid"/>
            <a:round/>
            <a:headEnd type="none" w="med" len="med"/>
            <a:tailEnd type="none" w="med" len="med"/>
          </a:ln>
        </p:spPr>
      </p:cxnSp>
      <p:grpSp>
        <p:nvGrpSpPr>
          <p:cNvPr id="5" name="Google Shape;3279;p60">
            <a:extLst>
              <a:ext uri="{FF2B5EF4-FFF2-40B4-BE49-F238E27FC236}">
                <a16:creationId xmlns:a16="http://schemas.microsoft.com/office/drawing/2014/main" id="{A6C97A1F-E444-CEC3-C01E-C6E1CF017EDF}"/>
              </a:ext>
            </a:extLst>
          </p:cNvPr>
          <p:cNvGrpSpPr/>
          <p:nvPr/>
        </p:nvGrpSpPr>
        <p:grpSpPr>
          <a:xfrm>
            <a:off x="8081750" y="3958328"/>
            <a:ext cx="1062250" cy="1182950"/>
            <a:chOff x="720000" y="2386625"/>
            <a:chExt cx="1062250" cy="1182950"/>
          </a:xfrm>
        </p:grpSpPr>
        <p:sp>
          <p:nvSpPr>
            <p:cNvPr id="6" name="Google Shape;3280;p60">
              <a:extLst>
                <a:ext uri="{FF2B5EF4-FFF2-40B4-BE49-F238E27FC236}">
                  <a16:creationId xmlns:a16="http://schemas.microsoft.com/office/drawing/2014/main" id="{D635EC33-E95F-E0DD-3414-54690926E8B9}"/>
                </a:ext>
              </a:extLst>
            </p:cNvPr>
            <p:cNvSpPr/>
            <p:nvPr/>
          </p:nvSpPr>
          <p:spPr>
            <a:xfrm>
              <a:off x="1333525" y="2710750"/>
              <a:ext cx="448725" cy="784150"/>
            </a:xfrm>
            <a:custGeom>
              <a:avLst/>
              <a:gdLst/>
              <a:ahLst/>
              <a:cxnLst/>
              <a:rect l="l" t="t" r="r" b="b"/>
              <a:pathLst>
                <a:path w="17949" h="31366" extrusionOk="0">
                  <a:moveTo>
                    <a:pt x="1790" y="1"/>
                  </a:moveTo>
                  <a:cubicBezTo>
                    <a:pt x="857" y="1"/>
                    <a:pt x="0" y="748"/>
                    <a:pt x="0" y="1792"/>
                  </a:cubicBezTo>
                  <a:lnTo>
                    <a:pt x="0" y="15990"/>
                  </a:lnTo>
                  <a:cubicBezTo>
                    <a:pt x="0" y="18032"/>
                    <a:pt x="9060" y="30345"/>
                    <a:pt x="10829" y="31366"/>
                  </a:cubicBezTo>
                  <a:lnTo>
                    <a:pt x="15458" y="28794"/>
                  </a:lnTo>
                  <a:cubicBezTo>
                    <a:pt x="15458" y="28794"/>
                    <a:pt x="17927" y="27560"/>
                    <a:pt x="17949" y="26555"/>
                  </a:cubicBezTo>
                  <a:lnTo>
                    <a:pt x="17949" y="12357"/>
                  </a:lnTo>
                  <a:cubicBezTo>
                    <a:pt x="17949" y="10315"/>
                    <a:pt x="16858" y="8428"/>
                    <a:pt x="15091" y="7408"/>
                  </a:cubicBezTo>
                  <a:lnTo>
                    <a:pt x="2681" y="243"/>
                  </a:lnTo>
                  <a:cubicBezTo>
                    <a:pt x="2393" y="77"/>
                    <a:pt x="2088" y="1"/>
                    <a:pt x="1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281;p60">
              <a:extLst>
                <a:ext uri="{FF2B5EF4-FFF2-40B4-BE49-F238E27FC236}">
                  <a16:creationId xmlns:a16="http://schemas.microsoft.com/office/drawing/2014/main" id="{7B92175C-B320-AA32-E892-17E2ED98AC3F}"/>
                </a:ext>
              </a:extLst>
            </p:cNvPr>
            <p:cNvSpPr/>
            <p:nvPr/>
          </p:nvSpPr>
          <p:spPr>
            <a:xfrm>
              <a:off x="1206375" y="2727525"/>
              <a:ext cx="238400" cy="181025"/>
            </a:xfrm>
            <a:custGeom>
              <a:avLst/>
              <a:gdLst/>
              <a:ahLst/>
              <a:cxnLst/>
              <a:rect l="l" t="t" r="r" b="b"/>
              <a:pathLst>
                <a:path w="9536" h="7241" extrusionOk="0">
                  <a:moveTo>
                    <a:pt x="5488" y="0"/>
                  </a:moveTo>
                  <a:lnTo>
                    <a:pt x="0" y="2743"/>
                  </a:lnTo>
                  <a:cubicBezTo>
                    <a:pt x="0" y="2743"/>
                    <a:pt x="7992" y="7133"/>
                    <a:pt x="8164" y="7235"/>
                  </a:cubicBezTo>
                  <a:cubicBezTo>
                    <a:pt x="8169" y="7239"/>
                    <a:pt x="8175" y="7240"/>
                    <a:pt x="8182" y="7240"/>
                  </a:cubicBezTo>
                  <a:cubicBezTo>
                    <a:pt x="8407" y="7240"/>
                    <a:pt x="9535" y="5692"/>
                    <a:pt x="9535" y="5692"/>
                  </a:cubicBezTo>
                  <a:lnTo>
                    <a:pt x="54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282;p60">
              <a:extLst>
                <a:ext uri="{FF2B5EF4-FFF2-40B4-BE49-F238E27FC236}">
                  <a16:creationId xmlns:a16="http://schemas.microsoft.com/office/drawing/2014/main" id="{CBF6E9F2-E2BF-D428-1063-BC16AF97E295}"/>
                </a:ext>
              </a:extLst>
            </p:cNvPr>
            <p:cNvSpPr/>
            <p:nvPr/>
          </p:nvSpPr>
          <p:spPr>
            <a:xfrm>
              <a:off x="1298000" y="2386625"/>
              <a:ext cx="377600" cy="577375"/>
            </a:xfrm>
            <a:custGeom>
              <a:avLst/>
              <a:gdLst/>
              <a:ahLst/>
              <a:cxnLst/>
              <a:rect l="l" t="t" r="r" b="b"/>
              <a:pathLst>
                <a:path w="15104" h="23095" extrusionOk="0">
                  <a:moveTo>
                    <a:pt x="5043" y="0"/>
                  </a:moveTo>
                  <a:cubicBezTo>
                    <a:pt x="4169" y="0"/>
                    <a:pt x="3342" y="210"/>
                    <a:pt x="2610" y="632"/>
                  </a:cubicBezTo>
                  <a:cubicBezTo>
                    <a:pt x="951" y="1589"/>
                    <a:pt x="1" y="3513"/>
                    <a:pt x="1" y="5919"/>
                  </a:cubicBezTo>
                  <a:lnTo>
                    <a:pt x="1" y="14682"/>
                  </a:lnTo>
                  <a:cubicBezTo>
                    <a:pt x="1" y="15776"/>
                    <a:pt x="890" y="16663"/>
                    <a:pt x="1982" y="16663"/>
                  </a:cubicBezTo>
                  <a:cubicBezTo>
                    <a:pt x="2078" y="16663"/>
                    <a:pt x="2173" y="16656"/>
                    <a:pt x="2265" y="16641"/>
                  </a:cubicBezTo>
                  <a:cubicBezTo>
                    <a:pt x="3224" y="16483"/>
                    <a:pt x="3963" y="15679"/>
                    <a:pt x="3963" y="14682"/>
                  </a:cubicBezTo>
                  <a:lnTo>
                    <a:pt x="3963" y="5919"/>
                  </a:lnTo>
                  <a:cubicBezTo>
                    <a:pt x="3963" y="4996"/>
                    <a:pt x="4206" y="4289"/>
                    <a:pt x="4591" y="4062"/>
                  </a:cubicBezTo>
                  <a:cubicBezTo>
                    <a:pt x="4713" y="3991"/>
                    <a:pt x="4871" y="3956"/>
                    <a:pt x="5053" y="3956"/>
                  </a:cubicBezTo>
                  <a:cubicBezTo>
                    <a:pt x="5462" y="3956"/>
                    <a:pt x="5998" y="4130"/>
                    <a:pt x="6562" y="4459"/>
                  </a:cubicBezTo>
                  <a:cubicBezTo>
                    <a:pt x="8000" y="5290"/>
                    <a:pt x="9308" y="6847"/>
                    <a:pt x="10156" y="8568"/>
                  </a:cubicBezTo>
                  <a:cubicBezTo>
                    <a:pt x="10773" y="9814"/>
                    <a:pt x="11142" y="11149"/>
                    <a:pt x="11142" y="12349"/>
                  </a:cubicBezTo>
                  <a:lnTo>
                    <a:pt x="11142" y="21113"/>
                  </a:lnTo>
                  <a:cubicBezTo>
                    <a:pt x="11142" y="22211"/>
                    <a:pt x="12031" y="23095"/>
                    <a:pt x="13123" y="23095"/>
                  </a:cubicBezTo>
                  <a:cubicBezTo>
                    <a:pt x="13219" y="23095"/>
                    <a:pt x="13315" y="23087"/>
                    <a:pt x="13405" y="23071"/>
                  </a:cubicBezTo>
                  <a:cubicBezTo>
                    <a:pt x="14365" y="22914"/>
                    <a:pt x="15104" y="22115"/>
                    <a:pt x="15104" y="21113"/>
                  </a:cubicBezTo>
                  <a:lnTo>
                    <a:pt x="15104" y="12349"/>
                  </a:lnTo>
                  <a:cubicBezTo>
                    <a:pt x="15104" y="10340"/>
                    <a:pt x="14453" y="8161"/>
                    <a:pt x="13366" y="6196"/>
                  </a:cubicBezTo>
                  <a:cubicBezTo>
                    <a:pt x="12178" y="4034"/>
                    <a:pt x="10473" y="2138"/>
                    <a:pt x="8543" y="1028"/>
                  </a:cubicBezTo>
                  <a:cubicBezTo>
                    <a:pt x="7363" y="344"/>
                    <a:pt x="6164" y="0"/>
                    <a:pt x="5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283;p60">
              <a:extLst>
                <a:ext uri="{FF2B5EF4-FFF2-40B4-BE49-F238E27FC236}">
                  <a16:creationId xmlns:a16="http://schemas.microsoft.com/office/drawing/2014/main" id="{7704B1B4-1365-2710-AB2E-6B9A00C6F87C}"/>
                </a:ext>
              </a:extLst>
            </p:cNvPr>
            <p:cNvSpPr/>
            <p:nvPr/>
          </p:nvSpPr>
          <p:spPr>
            <a:xfrm>
              <a:off x="1354625" y="2483775"/>
              <a:ext cx="61675" cy="318900"/>
            </a:xfrm>
            <a:custGeom>
              <a:avLst/>
              <a:gdLst/>
              <a:ahLst/>
              <a:cxnLst/>
              <a:rect l="l" t="t" r="r" b="b"/>
              <a:pathLst>
                <a:path w="2467" h="12756" extrusionOk="0">
                  <a:moveTo>
                    <a:pt x="2402" y="1"/>
                  </a:moveTo>
                  <a:cubicBezTo>
                    <a:pt x="876" y="996"/>
                    <a:pt x="0" y="2846"/>
                    <a:pt x="0" y="5147"/>
                  </a:cubicBezTo>
                  <a:lnTo>
                    <a:pt x="0" y="12755"/>
                  </a:lnTo>
                  <a:cubicBezTo>
                    <a:pt x="963" y="12619"/>
                    <a:pt x="1698" y="11793"/>
                    <a:pt x="1698" y="10796"/>
                  </a:cubicBezTo>
                  <a:lnTo>
                    <a:pt x="1698" y="2032"/>
                  </a:lnTo>
                  <a:cubicBezTo>
                    <a:pt x="1698" y="1110"/>
                    <a:pt x="1941" y="403"/>
                    <a:pt x="2326" y="175"/>
                  </a:cubicBezTo>
                  <a:cubicBezTo>
                    <a:pt x="2369" y="150"/>
                    <a:pt x="2417" y="133"/>
                    <a:pt x="2467" y="117"/>
                  </a:cubicBezTo>
                  <a:cubicBezTo>
                    <a:pt x="2447" y="78"/>
                    <a:pt x="2424" y="39"/>
                    <a:pt x="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284;p60">
              <a:extLst>
                <a:ext uri="{FF2B5EF4-FFF2-40B4-BE49-F238E27FC236}">
                  <a16:creationId xmlns:a16="http://schemas.microsoft.com/office/drawing/2014/main" id="{56BB8A44-1AD1-7A5C-9F1B-B8C8378AB84C}"/>
                </a:ext>
              </a:extLst>
            </p:cNvPr>
            <p:cNvSpPr/>
            <p:nvPr/>
          </p:nvSpPr>
          <p:spPr>
            <a:xfrm>
              <a:off x="1644725" y="2566575"/>
              <a:ext cx="30875" cy="386250"/>
            </a:xfrm>
            <a:custGeom>
              <a:avLst/>
              <a:gdLst/>
              <a:ahLst/>
              <a:cxnLst/>
              <a:rect l="l" t="t" r="r" b="b"/>
              <a:pathLst>
                <a:path w="1235" h="15450" extrusionOk="0">
                  <a:moveTo>
                    <a:pt x="0" y="1"/>
                  </a:moveTo>
                  <a:cubicBezTo>
                    <a:pt x="219" y="1362"/>
                    <a:pt x="261" y="2747"/>
                    <a:pt x="324" y="3588"/>
                  </a:cubicBezTo>
                  <a:cubicBezTo>
                    <a:pt x="624" y="7526"/>
                    <a:pt x="381" y="11502"/>
                    <a:pt x="494" y="15450"/>
                  </a:cubicBezTo>
                  <a:cubicBezTo>
                    <a:pt x="945" y="15090"/>
                    <a:pt x="1235" y="14541"/>
                    <a:pt x="1235" y="13915"/>
                  </a:cubicBezTo>
                  <a:lnTo>
                    <a:pt x="1235" y="5151"/>
                  </a:lnTo>
                  <a:cubicBezTo>
                    <a:pt x="1235" y="3477"/>
                    <a:pt x="778" y="168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285;p60">
              <a:extLst>
                <a:ext uri="{FF2B5EF4-FFF2-40B4-BE49-F238E27FC236}">
                  <a16:creationId xmlns:a16="http://schemas.microsoft.com/office/drawing/2014/main" id="{4AF1A79D-53AE-0DFC-23F2-3F26F89FE2C5}"/>
                </a:ext>
              </a:extLst>
            </p:cNvPr>
            <p:cNvSpPr/>
            <p:nvPr/>
          </p:nvSpPr>
          <p:spPr>
            <a:xfrm>
              <a:off x="1181725" y="2790500"/>
              <a:ext cx="448750" cy="708650"/>
            </a:xfrm>
            <a:custGeom>
              <a:avLst/>
              <a:gdLst/>
              <a:ahLst/>
              <a:cxnLst/>
              <a:rect l="l" t="t" r="r" b="b"/>
              <a:pathLst>
                <a:path w="17950" h="28346" extrusionOk="0">
                  <a:moveTo>
                    <a:pt x="1791" y="0"/>
                  </a:moveTo>
                  <a:cubicBezTo>
                    <a:pt x="857" y="0"/>
                    <a:pt x="1" y="747"/>
                    <a:pt x="1" y="1792"/>
                  </a:cubicBezTo>
                  <a:lnTo>
                    <a:pt x="1" y="15990"/>
                  </a:lnTo>
                  <a:cubicBezTo>
                    <a:pt x="1" y="18032"/>
                    <a:pt x="1090" y="19919"/>
                    <a:pt x="2858" y="20939"/>
                  </a:cubicBezTo>
                  <a:lnTo>
                    <a:pt x="15267" y="28104"/>
                  </a:lnTo>
                  <a:cubicBezTo>
                    <a:pt x="15555" y="28270"/>
                    <a:pt x="15860" y="28346"/>
                    <a:pt x="16157" y="28346"/>
                  </a:cubicBezTo>
                  <a:cubicBezTo>
                    <a:pt x="17092" y="28346"/>
                    <a:pt x="17950" y="27599"/>
                    <a:pt x="17950" y="26555"/>
                  </a:cubicBezTo>
                  <a:lnTo>
                    <a:pt x="17950" y="12357"/>
                  </a:lnTo>
                  <a:cubicBezTo>
                    <a:pt x="17950" y="10315"/>
                    <a:pt x="16860" y="8428"/>
                    <a:pt x="15091" y="7406"/>
                  </a:cubicBezTo>
                  <a:lnTo>
                    <a:pt x="2684" y="243"/>
                  </a:lnTo>
                  <a:cubicBezTo>
                    <a:pt x="2395" y="76"/>
                    <a:pt x="2089"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286;p60">
              <a:extLst>
                <a:ext uri="{FF2B5EF4-FFF2-40B4-BE49-F238E27FC236}">
                  <a16:creationId xmlns:a16="http://schemas.microsoft.com/office/drawing/2014/main" id="{A0FFD91D-21D7-FB74-A828-80F7ED581614}"/>
                </a:ext>
              </a:extLst>
            </p:cNvPr>
            <p:cNvSpPr/>
            <p:nvPr/>
          </p:nvSpPr>
          <p:spPr>
            <a:xfrm>
              <a:off x="1333375" y="3028500"/>
              <a:ext cx="105600" cy="272200"/>
            </a:xfrm>
            <a:custGeom>
              <a:avLst/>
              <a:gdLst/>
              <a:ahLst/>
              <a:cxnLst/>
              <a:rect l="l" t="t" r="r" b="b"/>
              <a:pathLst>
                <a:path w="4224" h="10888" extrusionOk="0">
                  <a:moveTo>
                    <a:pt x="1164" y="0"/>
                  </a:moveTo>
                  <a:cubicBezTo>
                    <a:pt x="474" y="0"/>
                    <a:pt x="0" y="543"/>
                    <a:pt x="0" y="1490"/>
                  </a:cubicBezTo>
                  <a:cubicBezTo>
                    <a:pt x="0" y="2317"/>
                    <a:pt x="358" y="3256"/>
                    <a:pt x="912" y="4009"/>
                  </a:cubicBezTo>
                  <a:lnTo>
                    <a:pt x="182" y="8657"/>
                  </a:lnTo>
                  <a:lnTo>
                    <a:pt x="4043" y="10888"/>
                  </a:lnTo>
                  <a:lnTo>
                    <a:pt x="4043" y="10888"/>
                  </a:lnTo>
                  <a:lnTo>
                    <a:pt x="3873" y="9608"/>
                  </a:lnTo>
                  <a:lnTo>
                    <a:pt x="3313" y="5395"/>
                  </a:lnTo>
                  <a:cubicBezTo>
                    <a:pt x="3862" y="5277"/>
                    <a:pt x="4223" y="4756"/>
                    <a:pt x="4223" y="3930"/>
                  </a:cubicBezTo>
                  <a:cubicBezTo>
                    <a:pt x="4223" y="2593"/>
                    <a:pt x="3278" y="964"/>
                    <a:pt x="2113" y="289"/>
                  </a:cubicBezTo>
                  <a:cubicBezTo>
                    <a:pt x="2022" y="239"/>
                    <a:pt x="1931" y="193"/>
                    <a:pt x="1846" y="154"/>
                  </a:cubicBezTo>
                  <a:cubicBezTo>
                    <a:pt x="1604" y="50"/>
                    <a:pt x="1374" y="0"/>
                    <a:pt x="1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287;p60">
              <a:extLst>
                <a:ext uri="{FF2B5EF4-FFF2-40B4-BE49-F238E27FC236}">
                  <a16:creationId xmlns:a16="http://schemas.microsoft.com/office/drawing/2014/main" id="{B0154261-2E3F-459B-C6D8-FBB411344961}"/>
                </a:ext>
              </a:extLst>
            </p:cNvPr>
            <p:cNvSpPr/>
            <p:nvPr/>
          </p:nvSpPr>
          <p:spPr>
            <a:xfrm>
              <a:off x="1372300" y="3032350"/>
              <a:ext cx="66675" cy="236375"/>
            </a:xfrm>
            <a:custGeom>
              <a:avLst/>
              <a:gdLst/>
              <a:ahLst/>
              <a:cxnLst/>
              <a:rect l="l" t="t" r="r" b="b"/>
              <a:pathLst>
                <a:path w="2667" h="9455" extrusionOk="0">
                  <a:moveTo>
                    <a:pt x="289" y="0"/>
                  </a:moveTo>
                  <a:cubicBezTo>
                    <a:pt x="107" y="249"/>
                    <a:pt x="1" y="605"/>
                    <a:pt x="1" y="1053"/>
                  </a:cubicBezTo>
                  <a:cubicBezTo>
                    <a:pt x="1" y="1879"/>
                    <a:pt x="357" y="2820"/>
                    <a:pt x="911" y="3572"/>
                  </a:cubicBezTo>
                  <a:lnTo>
                    <a:pt x="181" y="8219"/>
                  </a:lnTo>
                  <a:lnTo>
                    <a:pt x="2316" y="9454"/>
                  </a:lnTo>
                  <a:lnTo>
                    <a:pt x="1756" y="5241"/>
                  </a:lnTo>
                  <a:cubicBezTo>
                    <a:pt x="2305" y="5123"/>
                    <a:pt x="2666" y="4602"/>
                    <a:pt x="2666" y="3776"/>
                  </a:cubicBezTo>
                  <a:cubicBezTo>
                    <a:pt x="2666" y="2439"/>
                    <a:pt x="1721" y="810"/>
                    <a:pt x="556" y="135"/>
                  </a:cubicBezTo>
                  <a:cubicBezTo>
                    <a:pt x="465" y="85"/>
                    <a:pt x="374" y="39"/>
                    <a:pt x="2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88;p60">
              <a:extLst>
                <a:ext uri="{FF2B5EF4-FFF2-40B4-BE49-F238E27FC236}">
                  <a16:creationId xmlns:a16="http://schemas.microsoft.com/office/drawing/2014/main" id="{B0A0621A-8A7B-E6FF-B84C-AD6B455DCC31}"/>
                </a:ext>
              </a:extLst>
            </p:cNvPr>
            <p:cNvSpPr/>
            <p:nvPr/>
          </p:nvSpPr>
          <p:spPr>
            <a:xfrm>
              <a:off x="720000" y="3129575"/>
              <a:ext cx="546775" cy="440000"/>
            </a:xfrm>
            <a:custGeom>
              <a:avLst/>
              <a:gdLst/>
              <a:ahLst/>
              <a:cxnLst/>
              <a:rect l="l" t="t" r="r" b="b"/>
              <a:pathLst>
                <a:path w="21871" h="17600" extrusionOk="0">
                  <a:moveTo>
                    <a:pt x="5871" y="7540"/>
                  </a:moveTo>
                  <a:cubicBezTo>
                    <a:pt x="6600" y="7540"/>
                    <a:pt x="7102" y="8118"/>
                    <a:pt x="7102" y="9119"/>
                  </a:cubicBezTo>
                  <a:cubicBezTo>
                    <a:pt x="7102" y="10531"/>
                    <a:pt x="6100" y="12257"/>
                    <a:pt x="4869" y="12966"/>
                  </a:cubicBezTo>
                  <a:cubicBezTo>
                    <a:pt x="4509" y="13174"/>
                    <a:pt x="4169" y="13273"/>
                    <a:pt x="3868" y="13273"/>
                  </a:cubicBezTo>
                  <a:cubicBezTo>
                    <a:pt x="3139" y="13273"/>
                    <a:pt x="2639" y="12695"/>
                    <a:pt x="2639" y="11694"/>
                  </a:cubicBezTo>
                  <a:cubicBezTo>
                    <a:pt x="2639" y="10282"/>
                    <a:pt x="3637" y="8556"/>
                    <a:pt x="4869" y="7847"/>
                  </a:cubicBezTo>
                  <a:cubicBezTo>
                    <a:pt x="5229" y="7639"/>
                    <a:pt x="5569" y="7540"/>
                    <a:pt x="5871" y="7540"/>
                  </a:cubicBezTo>
                  <a:close/>
                  <a:moveTo>
                    <a:pt x="20825" y="0"/>
                  </a:moveTo>
                  <a:cubicBezTo>
                    <a:pt x="20650" y="0"/>
                    <a:pt x="20472" y="46"/>
                    <a:pt x="20307" y="144"/>
                  </a:cubicBezTo>
                  <a:lnTo>
                    <a:pt x="9854" y="6277"/>
                  </a:lnTo>
                  <a:cubicBezTo>
                    <a:pt x="9421" y="5021"/>
                    <a:pt x="8080" y="4349"/>
                    <a:pt x="6725" y="4349"/>
                  </a:cubicBezTo>
                  <a:cubicBezTo>
                    <a:pt x="6077" y="4349"/>
                    <a:pt x="5426" y="4503"/>
                    <a:pt x="4869" y="4820"/>
                  </a:cubicBezTo>
                  <a:cubicBezTo>
                    <a:pt x="2172" y="6358"/>
                    <a:pt x="1" y="10132"/>
                    <a:pt x="1" y="13215"/>
                  </a:cubicBezTo>
                  <a:cubicBezTo>
                    <a:pt x="1" y="15629"/>
                    <a:pt x="1785" y="17599"/>
                    <a:pt x="3848" y="17599"/>
                  </a:cubicBezTo>
                  <a:cubicBezTo>
                    <a:pt x="4422" y="17599"/>
                    <a:pt x="5018" y="17446"/>
                    <a:pt x="5603" y="17108"/>
                  </a:cubicBezTo>
                  <a:cubicBezTo>
                    <a:pt x="7758" y="15868"/>
                    <a:pt x="8850" y="12089"/>
                    <a:pt x="9491" y="9493"/>
                  </a:cubicBezTo>
                  <a:lnTo>
                    <a:pt x="15228" y="6180"/>
                  </a:lnTo>
                  <a:lnTo>
                    <a:pt x="15228" y="8970"/>
                  </a:lnTo>
                  <a:lnTo>
                    <a:pt x="16417" y="9931"/>
                  </a:lnTo>
                  <a:lnTo>
                    <a:pt x="16666" y="7026"/>
                  </a:lnTo>
                  <a:lnTo>
                    <a:pt x="17786" y="6379"/>
                  </a:lnTo>
                  <a:lnTo>
                    <a:pt x="17786" y="8664"/>
                  </a:lnTo>
                  <a:lnTo>
                    <a:pt x="18940" y="9445"/>
                  </a:lnTo>
                  <a:lnTo>
                    <a:pt x="19222" y="3875"/>
                  </a:lnTo>
                  <a:lnTo>
                    <a:pt x="21828" y="1521"/>
                  </a:lnTo>
                  <a:lnTo>
                    <a:pt x="21870" y="1077"/>
                  </a:lnTo>
                  <a:lnTo>
                    <a:pt x="21828" y="835"/>
                  </a:lnTo>
                  <a:cubicBezTo>
                    <a:pt x="21735" y="327"/>
                    <a:pt x="21293" y="0"/>
                    <a:pt x="208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89;p60">
              <a:extLst>
                <a:ext uri="{FF2B5EF4-FFF2-40B4-BE49-F238E27FC236}">
                  <a16:creationId xmlns:a16="http://schemas.microsoft.com/office/drawing/2014/main" id="{BC9646BD-A10F-8D36-676C-13AC34317414}"/>
                </a:ext>
              </a:extLst>
            </p:cNvPr>
            <p:cNvSpPr/>
            <p:nvPr/>
          </p:nvSpPr>
          <p:spPr>
            <a:xfrm>
              <a:off x="748875" y="3156500"/>
              <a:ext cx="517850" cy="413025"/>
            </a:xfrm>
            <a:custGeom>
              <a:avLst/>
              <a:gdLst/>
              <a:ahLst/>
              <a:cxnLst/>
              <a:rect l="l" t="t" r="r" b="b"/>
              <a:pathLst>
                <a:path w="20714" h="16521" extrusionOk="0">
                  <a:moveTo>
                    <a:pt x="5868" y="7399"/>
                  </a:moveTo>
                  <a:cubicBezTo>
                    <a:pt x="6598" y="7399"/>
                    <a:pt x="7099" y="7977"/>
                    <a:pt x="7099" y="8977"/>
                  </a:cubicBezTo>
                  <a:cubicBezTo>
                    <a:pt x="7099" y="10391"/>
                    <a:pt x="6099" y="12115"/>
                    <a:pt x="4867" y="12827"/>
                  </a:cubicBezTo>
                  <a:cubicBezTo>
                    <a:pt x="4507" y="13035"/>
                    <a:pt x="4167" y="13133"/>
                    <a:pt x="3866" y="13133"/>
                  </a:cubicBezTo>
                  <a:cubicBezTo>
                    <a:pt x="3136" y="13133"/>
                    <a:pt x="2635" y="12555"/>
                    <a:pt x="2635" y="11555"/>
                  </a:cubicBezTo>
                  <a:cubicBezTo>
                    <a:pt x="2635" y="10140"/>
                    <a:pt x="3635" y="8417"/>
                    <a:pt x="4867" y="7705"/>
                  </a:cubicBezTo>
                  <a:cubicBezTo>
                    <a:pt x="5227" y="7497"/>
                    <a:pt x="5567" y="7399"/>
                    <a:pt x="5868" y="7399"/>
                  </a:cubicBezTo>
                  <a:close/>
                  <a:moveTo>
                    <a:pt x="20714" y="0"/>
                  </a:moveTo>
                  <a:lnTo>
                    <a:pt x="9424" y="6288"/>
                  </a:lnTo>
                  <a:cubicBezTo>
                    <a:pt x="8980" y="5001"/>
                    <a:pt x="7996" y="4129"/>
                    <a:pt x="6717" y="4129"/>
                  </a:cubicBezTo>
                  <a:cubicBezTo>
                    <a:pt x="6151" y="4129"/>
                    <a:pt x="5527" y="4300"/>
                    <a:pt x="4867" y="4681"/>
                  </a:cubicBezTo>
                  <a:cubicBezTo>
                    <a:pt x="2178" y="6233"/>
                    <a:pt x="0" y="9992"/>
                    <a:pt x="0" y="13076"/>
                  </a:cubicBezTo>
                  <a:cubicBezTo>
                    <a:pt x="0" y="15259"/>
                    <a:pt x="1091" y="16520"/>
                    <a:pt x="2682" y="16520"/>
                  </a:cubicBezTo>
                  <a:cubicBezTo>
                    <a:pt x="3339" y="16520"/>
                    <a:pt x="4081" y="16305"/>
                    <a:pt x="4867" y="15851"/>
                  </a:cubicBezTo>
                  <a:cubicBezTo>
                    <a:pt x="7019" y="14608"/>
                    <a:pt x="8992" y="11422"/>
                    <a:pt x="9631" y="8828"/>
                  </a:cubicBezTo>
                  <a:lnTo>
                    <a:pt x="15229" y="5510"/>
                  </a:lnTo>
                  <a:lnTo>
                    <a:pt x="15229" y="8829"/>
                  </a:lnTo>
                  <a:lnTo>
                    <a:pt x="16664" y="7998"/>
                  </a:lnTo>
                  <a:lnTo>
                    <a:pt x="16662" y="7998"/>
                  </a:lnTo>
                  <a:lnTo>
                    <a:pt x="16662" y="6886"/>
                  </a:lnTo>
                  <a:lnTo>
                    <a:pt x="17783" y="6240"/>
                  </a:lnTo>
                  <a:lnTo>
                    <a:pt x="17783" y="8525"/>
                  </a:lnTo>
                  <a:lnTo>
                    <a:pt x="19221" y="7695"/>
                  </a:lnTo>
                  <a:lnTo>
                    <a:pt x="19169" y="3229"/>
                  </a:lnTo>
                  <a:lnTo>
                    <a:pt x="20055" y="2625"/>
                  </a:lnTo>
                  <a:cubicBezTo>
                    <a:pt x="20467" y="2344"/>
                    <a:pt x="20714" y="1879"/>
                    <a:pt x="20714" y="1380"/>
                  </a:cubicBezTo>
                  <a:lnTo>
                    <a:pt x="207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90;p60">
              <a:extLst>
                <a:ext uri="{FF2B5EF4-FFF2-40B4-BE49-F238E27FC236}">
                  <a16:creationId xmlns:a16="http://schemas.microsoft.com/office/drawing/2014/main" id="{5EE684E9-83BA-309D-E09D-D987BD603988}"/>
                </a:ext>
              </a:extLst>
            </p:cNvPr>
            <p:cNvSpPr/>
            <p:nvPr/>
          </p:nvSpPr>
          <p:spPr>
            <a:xfrm>
              <a:off x="980400" y="3158325"/>
              <a:ext cx="282225" cy="157225"/>
            </a:xfrm>
            <a:custGeom>
              <a:avLst/>
              <a:gdLst/>
              <a:ahLst/>
              <a:cxnLst/>
              <a:rect l="l" t="t" r="r" b="b"/>
              <a:pathLst>
                <a:path w="11289" h="6289" extrusionOk="0">
                  <a:moveTo>
                    <a:pt x="0" y="6288"/>
                  </a:moveTo>
                  <a:lnTo>
                    <a:pt x="112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85479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12" grpId="0"/>
      <p:bldP spid="13" grpId="0" animBg="1"/>
      <p:bldP spid="15" grpId="0"/>
      <p:bldP spid="1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1"/>
          <p:cNvSpPr txBox="1">
            <a:spLocks noGrp="1"/>
          </p:cNvSpPr>
          <p:nvPr>
            <p:ph type="title"/>
          </p:nvPr>
        </p:nvSpPr>
        <p:spPr>
          <a:xfrm>
            <a:off x="847702" y="2266572"/>
            <a:ext cx="7448596" cy="8707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dirty="0" err="1"/>
              <a:t>Ngôn</a:t>
            </a:r>
            <a:r>
              <a:rPr lang="en-US" sz="4400" dirty="0"/>
              <a:t> </a:t>
            </a:r>
            <a:r>
              <a:rPr lang="en-US" sz="4400" dirty="0" err="1"/>
              <a:t>ngữ</a:t>
            </a:r>
            <a:r>
              <a:rPr lang="en-US" sz="4400" dirty="0"/>
              <a:t> </a:t>
            </a:r>
            <a:r>
              <a:rPr lang="en-US" sz="4400" dirty="0" err="1"/>
              <a:t>truy</a:t>
            </a:r>
            <a:r>
              <a:rPr lang="en-US" sz="4400" dirty="0"/>
              <a:t> </a:t>
            </a:r>
            <a:r>
              <a:rPr lang="en-US" sz="4400" dirty="0" err="1"/>
              <a:t>vấn</a:t>
            </a:r>
            <a:r>
              <a:rPr lang="en-US" sz="4400" dirty="0"/>
              <a:t> Splunk (SPL)</a:t>
            </a:r>
          </a:p>
        </p:txBody>
      </p:sp>
      <p:sp>
        <p:nvSpPr>
          <p:cNvPr id="442" name="Google Shape;442;p31"/>
          <p:cNvSpPr txBox="1">
            <a:spLocks noGrp="1"/>
          </p:cNvSpPr>
          <p:nvPr>
            <p:ph type="title" idx="2"/>
          </p:nvPr>
        </p:nvSpPr>
        <p:spPr>
          <a:xfrm>
            <a:off x="3989850" y="1146374"/>
            <a:ext cx="1206618" cy="87072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cxnSp>
        <p:nvCxnSpPr>
          <p:cNvPr id="444" name="Google Shape;444;p31"/>
          <p:cNvCxnSpPr>
            <a:cxnSpLocks/>
          </p:cNvCxnSpPr>
          <p:nvPr/>
        </p:nvCxnSpPr>
        <p:spPr>
          <a:xfrm flipV="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p:cNvGrpSpPr/>
          <p:nvPr/>
        </p:nvGrpSpPr>
        <p:grpSpPr>
          <a:xfrm flipH="1">
            <a:off x="6995075" y="3099425"/>
            <a:ext cx="2008513" cy="2144708"/>
            <a:chOff x="179950" y="3099425"/>
            <a:chExt cx="2008513" cy="2144708"/>
          </a:xfrm>
        </p:grpSpPr>
        <p:sp>
          <p:nvSpPr>
            <p:cNvPr id="446" name="Google Shape;446;p31"/>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322750" y="4229910"/>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 name="Google Shape;532;p31"/>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31"/>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31"/>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31"/>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31"/>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31"/>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31"/>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31"/>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p:cNvGrpSpPr/>
          <p:nvPr/>
        </p:nvGrpSpPr>
        <p:grpSpPr>
          <a:xfrm>
            <a:off x="459961" y="301521"/>
            <a:ext cx="510276" cy="1011126"/>
            <a:chOff x="331179" y="148675"/>
            <a:chExt cx="557496" cy="1104693"/>
          </a:xfrm>
        </p:grpSpPr>
        <p:sp>
          <p:nvSpPr>
            <p:cNvPr id="649" name="Google Shape;649;p31"/>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32777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81"/>
        <p:cNvGrpSpPr/>
        <p:nvPr/>
      </p:nvGrpSpPr>
      <p:grpSpPr>
        <a:xfrm>
          <a:off x="0" y="0"/>
          <a:ext cx="0" cy="0"/>
          <a:chOff x="0" y="0"/>
          <a:chExt cx="0" cy="0"/>
        </a:xfrm>
      </p:grpSpPr>
      <p:sp>
        <p:nvSpPr>
          <p:cNvPr id="2083" name="Google Shape;208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solidFill>
                  <a:schemeClr val="tx1"/>
                </a:solidFill>
              </a:rPr>
              <a:t>Ngôn</a:t>
            </a:r>
            <a:r>
              <a:rPr lang="en-US" dirty="0">
                <a:solidFill>
                  <a:schemeClr val="tx1"/>
                </a:solidFill>
              </a:rPr>
              <a:t> </a:t>
            </a:r>
            <a:r>
              <a:rPr lang="en-US" dirty="0" err="1">
                <a:solidFill>
                  <a:schemeClr val="tx1"/>
                </a:solidFill>
              </a:rPr>
              <a:t>ngữ</a:t>
            </a:r>
            <a:r>
              <a:rPr lang="en-US" dirty="0">
                <a:solidFill>
                  <a:schemeClr val="tx1"/>
                </a:solidFill>
              </a:rPr>
              <a:t> </a:t>
            </a:r>
            <a:r>
              <a:rPr lang="en-US" dirty="0" err="1">
                <a:solidFill>
                  <a:schemeClr val="tx1"/>
                </a:solidFill>
              </a:rPr>
              <a:t>truy</a:t>
            </a:r>
            <a:r>
              <a:rPr lang="en-US" dirty="0">
                <a:solidFill>
                  <a:schemeClr val="tx1"/>
                </a:solidFill>
              </a:rPr>
              <a:t> </a:t>
            </a:r>
            <a:r>
              <a:rPr lang="en-US" dirty="0" err="1">
                <a:solidFill>
                  <a:schemeClr val="tx1"/>
                </a:solidFill>
              </a:rPr>
              <a:t>vấn</a:t>
            </a:r>
            <a:r>
              <a:rPr lang="en-US" dirty="0">
                <a:solidFill>
                  <a:schemeClr val="tx1"/>
                </a:solidFill>
              </a:rPr>
              <a:t> Splunk (SPL)</a:t>
            </a:r>
            <a:endParaRPr dirty="0">
              <a:solidFill>
                <a:schemeClr val="tx1"/>
              </a:solidFill>
            </a:endParaRPr>
          </a:p>
        </p:txBody>
      </p:sp>
      <p:sp>
        <p:nvSpPr>
          <p:cNvPr id="2" name="TextBox 1">
            <a:extLst>
              <a:ext uri="{FF2B5EF4-FFF2-40B4-BE49-F238E27FC236}">
                <a16:creationId xmlns:a16="http://schemas.microsoft.com/office/drawing/2014/main" id="{1490EBA2-437F-1133-20DA-1ABE739951A1}"/>
              </a:ext>
            </a:extLst>
          </p:cNvPr>
          <p:cNvSpPr txBox="1"/>
          <p:nvPr/>
        </p:nvSpPr>
        <p:spPr>
          <a:xfrm>
            <a:off x="712182" y="1070251"/>
            <a:ext cx="7434147" cy="3281668"/>
          </a:xfrm>
          <a:prstGeom prst="rect">
            <a:avLst/>
          </a:prstGeom>
          <a:noFill/>
        </p:spPr>
        <p:txBody>
          <a:bodyPr wrap="square" rtlCol="0">
            <a:spAutoFit/>
          </a:bodyPr>
          <a:lstStyle/>
          <a:p>
            <a:pPr marL="228600" indent="457200" algn="just">
              <a:lnSpc>
                <a:spcPct val="150000"/>
              </a:lnSpc>
              <a:spcBef>
                <a:spcPts val="600"/>
              </a:spcBef>
              <a:spcAft>
                <a:spcPts val="600"/>
              </a:spcAft>
              <a:buClr>
                <a:schemeClr val="accent1"/>
              </a:buClr>
              <a:buSzPts val="1400"/>
              <a:buFont typeface="Nunito"/>
              <a:buChar char="■"/>
            </a:pPr>
            <a:r>
              <a:rPr lang="en-US" dirty="0">
                <a:solidFill>
                  <a:srgbClr val="262626"/>
                </a:solidFill>
                <a:latin typeface="Nunito" pitchFamily="2" charset="0"/>
                <a:ea typeface="Calibri" panose="020F0502020204030204" pitchFamily="34" charset="0"/>
                <a:cs typeface="Times New Roman" panose="02020603050405020304" pitchFamily="18" charset="0"/>
              </a:rPr>
              <a:t>SPL </a:t>
            </a:r>
            <a:r>
              <a:rPr lang="en-US" dirty="0" err="1">
                <a:solidFill>
                  <a:srgbClr val="262626"/>
                </a:solidFill>
                <a:latin typeface="Nunito" pitchFamily="2" charset="0"/>
                <a:ea typeface="Calibri" panose="020F0502020204030204" pitchFamily="34" charset="0"/>
                <a:cs typeface="Times New Roman" panose="02020603050405020304" pitchFamily="18" charset="0"/>
              </a:rPr>
              <a:t>là</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ngôn</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ngữ</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truy</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vấn</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của</a:t>
            </a:r>
            <a:r>
              <a:rPr lang="en-US" dirty="0">
                <a:solidFill>
                  <a:srgbClr val="262626"/>
                </a:solidFill>
                <a:latin typeface="Nunito" pitchFamily="2" charset="0"/>
                <a:ea typeface="Calibri" panose="020F0502020204030204" pitchFamily="34" charset="0"/>
                <a:cs typeface="Times New Roman" panose="02020603050405020304" pitchFamily="18" charset="0"/>
              </a:rPr>
              <a:t> Splunk, </a:t>
            </a:r>
            <a:r>
              <a:rPr lang="en-US" dirty="0" err="1">
                <a:solidFill>
                  <a:srgbClr val="262626"/>
                </a:solidFill>
                <a:latin typeface="Nunito" pitchFamily="2" charset="0"/>
                <a:ea typeface="Calibri" panose="020F0502020204030204" pitchFamily="34" charset="0"/>
                <a:cs typeface="Times New Roman" panose="02020603050405020304" pitchFamily="18" charset="0"/>
              </a:rPr>
              <a:t>cho</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phép</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người</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dùng</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tương</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tác</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với</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dữ</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liệu</a:t>
            </a:r>
            <a:r>
              <a:rPr lang="en-US" dirty="0">
                <a:solidFill>
                  <a:srgbClr val="262626"/>
                </a:solidFill>
                <a:latin typeface="Nunito" pitchFamily="2" charset="0"/>
                <a:ea typeface="Calibri" panose="020F0502020204030204" pitchFamily="34" charset="0"/>
                <a:cs typeface="Times New Roman" panose="02020603050405020304" pitchFamily="18" charset="0"/>
              </a:rPr>
              <a:t>. SPL </a:t>
            </a:r>
            <a:r>
              <a:rPr lang="en-US" dirty="0" err="1">
                <a:solidFill>
                  <a:srgbClr val="262626"/>
                </a:solidFill>
                <a:latin typeface="Nunito" pitchFamily="2" charset="0"/>
                <a:ea typeface="Calibri" panose="020F0502020204030204" pitchFamily="34" charset="0"/>
                <a:cs typeface="Times New Roman" panose="02020603050405020304" pitchFamily="18" charset="0"/>
              </a:rPr>
              <a:t>cung</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cấp</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cú</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pháp</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linh</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hoạt</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và</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mạnh</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mẽ</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để</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thực</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hiện</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các</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truy</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vấn</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phân</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tích</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và</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trích</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xuất</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thông</a:t>
            </a:r>
            <a:r>
              <a:rPr lang="en-US" dirty="0">
                <a:solidFill>
                  <a:srgbClr val="262626"/>
                </a:solidFill>
                <a:latin typeface="Nunito" pitchFamily="2" charset="0"/>
                <a:ea typeface="Calibri" panose="020F0502020204030204" pitchFamily="34" charset="0"/>
                <a:cs typeface="Times New Roman" panose="02020603050405020304" pitchFamily="18" charset="0"/>
              </a:rPr>
              <a:t> tin </a:t>
            </a:r>
            <a:r>
              <a:rPr lang="en-US" dirty="0" err="1">
                <a:solidFill>
                  <a:srgbClr val="262626"/>
                </a:solidFill>
                <a:latin typeface="Nunito" pitchFamily="2" charset="0"/>
                <a:ea typeface="Calibri" panose="020F0502020204030204" pitchFamily="34" charset="0"/>
                <a:cs typeface="Times New Roman" panose="02020603050405020304" pitchFamily="18" charset="0"/>
              </a:rPr>
              <a:t>từ</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dữ</a:t>
            </a:r>
            <a:r>
              <a:rPr lang="en-US" dirty="0">
                <a:solidFill>
                  <a:srgbClr val="262626"/>
                </a:solidFill>
                <a:latin typeface="Nunito" pitchFamily="2" charset="0"/>
                <a:ea typeface="Calibri" panose="020F0502020204030204" pitchFamily="34" charset="0"/>
                <a:cs typeface="Times New Roman" panose="02020603050405020304" pitchFamily="18" charset="0"/>
              </a:rPr>
              <a:t> </a:t>
            </a:r>
            <a:r>
              <a:rPr lang="en-US" dirty="0" err="1">
                <a:solidFill>
                  <a:srgbClr val="262626"/>
                </a:solidFill>
                <a:latin typeface="Nunito" pitchFamily="2" charset="0"/>
                <a:ea typeface="Calibri" panose="020F0502020204030204" pitchFamily="34" charset="0"/>
                <a:cs typeface="Times New Roman" panose="02020603050405020304" pitchFamily="18" charset="0"/>
              </a:rPr>
              <a:t>liệu</a:t>
            </a:r>
            <a:r>
              <a:rPr lang="en-US" dirty="0">
                <a:solidFill>
                  <a:srgbClr val="262626"/>
                </a:solidFill>
                <a:latin typeface="Nunito" pitchFamily="2" charset="0"/>
                <a:ea typeface="Calibri" panose="020F0502020204030204" pitchFamily="34" charset="0"/>
                <a:cs typeface="Times New Roman" panose="02020603050405020304" pitchFamily="18" charset="0"/>
              </a:rPr>
              <a:t>.</a:t>
            </a:r>
          </a:p>
          <a:p>
            <a:pPr marL="228600" indent="457200" algn="just">
              <a:lnSpc>
                <a:spcPct val="150000"/>
              </a:lnSpc>
              <a:spcBef>
                <a:spcPts val="600"/>
              </a:spcBef>
              <a:spcAft>
                <a:spcPts val="600"/>
              </a:spcAft>
              <a:buClr>
                <a:schemeClr val="accent1"/>
              </a:buClr>
              <a:buSzPts val="1400"/>
              <a:buFont typeface="Nunito"/>
              <a:buChar char="■"/>
            </a:pPr>
            <a:r>
              <a:rPr lang="vi-VN" dirty="0">
                <a:solidFill>
                  <a:srgbClr val="262626"/>
                </a:solidFill>
                <a:latin typeface="Nunito" pitchFamily="2" charset="0"/>
                <a:ea typeface="Calibri" panose="020F0502020204030204" pitchFamily="34" charset="0"/>
                <a:cs typeface="Times New Roman" panose="02020603050405020304" pitchFamily="18" charset="0"/>
              </a:rPr>
              <a:t>Khi thực hiện câu lệnh tìm kiếm, </a:t>
            </a:r>
            <a:r>
              <a:rPr lang="vi-VN" dirty="0" err="1">
                <a:solidFill>
                  <a:srgbClr val="262626"/>
                </a:solidFill>
                <a:latin typeface="Nunito" pitchFamily="2" charset="0"/>
                <a:ea typeface="Calibri" panose="020F0502020204030204" pitchFamily="34" charset="0"/>
                <a:cs typeface="Times New Roman" panose="02020603050405020304" pitchFamily="18" charset="0"/>
              </a:rPr>
              <a:t>Splunk</a:t>
            </a:r>
            <a:r>
              <a:rPr lang="vi-VN" dirty="0">
                <a:solidFill>
                  <a:srgbClr val="262626"/>
                </a:solidFill>
                <a:latin typeface="Nunito" pitchFamily="2" charset="0"/>
                <a:ea typeface="Calibri" panose="020F0502020204030204" pitchFamily="34" charset="0"/>
                <a:cs typeface="Times New Roman" panose="02020603050405020304" pitchFamily="18" charset="0"/>
              </a:rPr>
              <a:t> sẽ tạo một bản sao của kết quả từ đĩa vào bộ nhớ và loại bỏ những sự kiện không khớp với điều kiện tìm kiếm. Kết quả cuối cùng được trình bày dưới dạng bảng tính chứa các trường và giá trị đã được tìm kiếm.</a:t>
            </a:r>
          </a:p>
          <a:p>
            <a:pPr marL="228600" indent="457200" algn="just">
              <a:lnSpc>
                <a:spcPct val="150000"/>
              </a:lnSpc>
              <a:spcBef>
                <a:spcPts val="600"/>
              </a:spcBef>
              <a:spcAft>
                <a:spcPts val="600"/>
              </a:spcAft>
              <a:buClr>
                <a:schemeClr val="accent1"/>
              </a:buClr>
              <a:buSzPts val="1400"/>
              <a:buFont typeface="Nunito"/>
              <a:buChar char="■"/>
            </a:pPr>
            <a:r>
              <a:rPr lang="vi-VN" dirty="0">
                <a:solidFill>
                  <a:srgbClr val="262626"/>
                </a:solidFill>
                <a:latin typeface="Nunito" pitchFamily="2" charset="0"/>
                <a:ea typeface="Calibri" panose="020F0502020204030204" pitchFamily="34" charset="0"/>
                <a:cs typeface="Times New Roman" panose="02020603050405020304" pitchFamily="18" charset="0"/>
              </a:rPr>
              <a:t>Cú pháp truy vấn cơ bản </a:t>
            </a:r>
            <a:r>
              <a:rPr lang="vi-VN" dirty="0" err="1">
                <a:solidFill>
                  <a:srgbClr val="262626"/>
                </a:solidFill>
                <a:latin typeface="Nunito" pitchFamily="2" charset="0"/>
                <a:ea typeface="Calibri" panose="020F0502020204030204" pitchFamily="34" charset="0"/>
                <a:cs typeface="Times New Roman" panose="02020603050405020304" pitchFamily="18" charset="0"/>
              </a:rPr>
              <a:t>Splunk</a:t>
            </a:r>
            <a:r>
              <a:rPr lang="vi-VN" dirty="0">
                <a:solidFill>
                  <a:srgbClr val="262626"/>
                </a:solidFill>
                <a:latin typeface="Nunito" pitchFamily="2" charset="0"/>
                <a:ea typeface="Calibri" panose="020F0502020204030204" pitchFamily="34" charset="0"/>
                <a:cs typeface="Times New Roman" panose="02020603050405020304" pitchFamily="18" charset="0"/>
              </a:rPr>
              <a:t> bao gồm các lệnh như </a:t>
            </a:r>
            <a:r>
              <a:rPr lang="vi-VN" dirty="0" err="1">
                <a:solidFill>
                  <a:srgbClr val="262626"/>
                </a:solidFill>
                <a:latin typeface="Nunito" pitchFamily="2" charset="0"/>
                <a:ea typeface="Calibri" panose="020F0502020204030204" pitchFamily="34" charset="0"/>
                <a:cs typeface="Times New Roman" panose="02020603050405020304" pitchFamily="18" charset="0"/>
              </a:rPr>
              <a:t>Fields</a:t>
            </a:r>
            <a:r>
              <a:rPr lang="vi-VN" dirty="0">
                <a:solidFill>
                  <a:srgbClr val="262626"/>
                </a:solidFill>
                <a:latin typeface="Nunito" pitchFamily="2" charset="0"/>
                <a:ea typeface="Calibri" panose="020F0502020204030204" pitchFamily="34" charset="0"/>
                <a:cs typeface="Times New Roman" panose="02020603050405020304" pitchFamily="18" charset="0"/>
              </a:rPr>
              <a:t>, </a:t>
            </a:r>
            <a:r>
              <a:rPr lang="vi-VN" dirty="0" err="1">
                <a:solidFill>
                  <a:srgbClr val="262626"/>
                </a:solidFill>
                <a:latin typeface="Nunito" pitchFamily="2" charset="0"/>
                <a:ea typeface="Calibri" panose="020F0502020204030204" pitchFamily="34" charset="0"/>
                <a:cs typeface="Times New Roman" panose="02020603050405020304" pitchFamily="18" charset="0"/>
              </a:rPr>
              <a:t>Table</a:t>
            </a:r>
            <a:r>
              <a:rPr lang="vi-VN" dirty="0">
                <a:solidFill>
                  <a:srgbClr val="262626"/>
                </a:solidFill>
                <a:latin typeface="Nunito" pitchFamily="2" charset="0"/>
                <a:ea typeface="Calibri" panose="020F0502020204030204" pitchFamily="34" charset="0"/>
                <a:cs typeface="Times New Roman" panose="02020603050405020304" pitchFamily="18" charset="0"/>
              </a:rPr>
              <a:t>, </a:t>
            </a:r>
            <a:r>
              <a:rPr lang="vi-VN" dirty="0" err="1">
                <a:solidFill>
                  <a:srgbClr val="262626"/>
                </a:solidFill>
                <a:latin typeface="Nunito" pitchFamily="2" charset="0"/>
                <a:ea typeface="Calibri" panose="020F0502020204030204" pitchFamily="34" charset="0"/>
                <a:cs typeface="Times New Roman" panose="02020603050405020304" pitchFamily="18" charset="0"/>
              </a:rPr>
              <a:t>Rename</a:t>
            </a:r>
            <a:r>
              <a:rPr lang="vi-VN" dirty="0">
                <a:solidFill>
                  <a:srgbClr val="262626"/>
                </a:solidFill>
                <a:latin typeface="Nunito" pitchFamily="2" charset="0"/>
                <a:ea typeface="Calibri" panose="020F0502020204030204" pitchFamily="34" charset="0"/>
                <a:cs typeface="Times New Roman" panose="02020603050405020304" pitchFamily="18" charset="0"/>
              </a:rPr>
              <a:t>, </a:t>
            </a:r>
            <a:r>
              <a:rPr lang="vi-VN" dirty="0" err="1">
                <a:solidFill>
                  <a:srgbClr val="262626"/>
                </a:solidFill>
                <a:latin typeface="Nunito" pitchFamily="2" charset="0"/>
                <a:ea typeface="Calibri" panose="020F0502020204030204" pitchFamily="34" charset="0"/>
                <a:cs typeface="Times New Roman" panose="02020603050405020304" pitchFamily="18" charset="0"/>
              </a:rPr>
              <a:t>Sort</a:t>
            </a:r>
            <a:r>
              <a:rPr lang="vi-VN" dirty="0">
                <a:solidFill>
                  <a:srgbClr val="262626"/>
                </a:solidFill>
                <a:latin typeface="Nunito" pitchFamily="2" charset="0"/>
                <a:ea typeface="Calibri" panose="020F0502020204030204" pitchFamily="34" charset="0"/>
                <a:cs typeface="Times New Roman" panose="02020603050405020304" pitchFamily="18" charset="0"/>
              </a:rPr>
              <a:t>, và </a:t>
            </a:r>
            <a:r>
              <a:rPr lang="vi-VN" dirty="0" err="1">
                <a:solidFill>
                  <a:srgbClr val="262626"/>
                </a:solidFill>
                <a:latin typeface="Nunito" pitchFamily="2" charset="0"/>
                <a:ea typeface="Calibri" panose="020F0502020204030204" pitchFamily="34" charset="0"/>
                <a:cs typeface="Times New Roman" panose="02020603050405020304" pitchFamily="18" charset="0"/>
              </a:rPr>
              <a:t>Dedup</a:t>
            </a:r>
            <a:r>
              <a:rPr lang="vi-VN" dirty="0">
                <a:solidFill>
                  <a:srgbClr val="262626"/>
                </a:solidFill>
                <a:latin typeface="Nunito" pitchFamily="2" charset="0"/>
                <a:ea typeface="Calibri" panose="020F0502020204030204" pitchFamily="34" charset="0"/>
                <a:cs typeface="Times New Roman" panose="02020603050405020304" pitchFamily="18" charset="0"/>
              </a:rPr>
              <a:t>. </a:t>
            </a:r>
            <a:r>
              <a:rPr lang="vi-VN" dirty="0" err="1">
                <a:solidFill>
                  <a:srgbClr val="262626"/>
                </a:solidFill>
                <a:latin typeface="Nunito" pitchFamily="2" charset="0"/>
                <a:ea typeface="Calibri" panose="020F0502020204030204" pitchFamily="34" charset="0"/>
                <a:cs typeface="Times New Roman" panose="02020603050405020304" pitchFamily="18" charset="0"/>
              </a:rPr>
              <a:t>Splunk</a:t>
            </a:r>
            <a:r>
              <a:rPr lang="vi-VN" dirty="0">
                <a:solidFill>
                  <a:srgbClr val="262626"/>
                </a:solidFill>
                <a:latin typeface="Nunito" pitchFamily="2" charset="0"/>
                <a:ea typeface="Calibri" panose="020F0502020204030204" pitchFamily="34" charset="0"/>
                <a:cs typeface="Times New Roman" panose="02020603050405020304" pitchFamily="18" charset="0"/>
              </a:rPr>
              <a:t> cung cấp tính năng tự động hoàn thành và màu sắc tự động cho các thành phần trong câu, giúp người dùng dễ dàng tương tác và phân tích dữ liệu.</a:t>
            </a:r>
            <a:endParaRPr lang="en-US" dirty="0">
              <a:latin typeface="Nunito" pitchFamily="2" charset="0"/>
            </a:endParaRPr>
          </a:p>
        </p:txBody>
      </p:sp>
      <p:grpSp>
        <p:nvGrpSpPr>
          <p:cNvPr id="3" name="Google Shape;2165;p49">
            <a:extLst>
              <a:ext uri="{FF2B5EF4-FFF2-40B4-BE49-F238E27FC236}">
                <a16:creationId xmlns:a16="http://schemas.microsoft.com/office/drawing/2014/main" id="{06AE60A8-0C29-1129-2F61-3B796FE395D1}"/>
              </a:ext>
            </a:extLst>
          </p:cNvPr>
          <p:cNvGrpSpPr/>
          <p:nvPr/>
        </p:nvGrpSpPr>
        <p:grpSpPr>
          <a:xfrm>
            <a:off x="8197361" y="4269690"/>
            <a:ext cx="946639" cy="857570"/>
            <a:chOff x="7443684" y="123535"/>
            <a:chExt cx="968230" cy="877130"/>
          </a:xfrm>
        </p:grpSpPr>
        <p:sp>
          <p:nvSpPr>
            <p:cNvPr id="4" name="Google Shape;2166;p49">
              <a:extLst>
                <a:ext uri="{FF2B5EF4-FFF2-40B4-BE49-F238E27FC236}">
                  <a16:creationId xmlns:a16="http://schemas.microsoft.com/office/drawing/2014/main" id="{B9768B42-D49B-BB7D-6D21-AB70D99FF798}"/>
                </a:ext>
              </a:extLst>
            </p:cNvPr>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167;p49">
              <a:extLst>
                <a:ext uri="{FF2B5EF4-FFF2-40B4-BE49-F238E27FC236}">
                  <a16:creationId xmlns:a16="http://schemas.microsoft.com/office/drawing/2014/main" id="{E08A0B3E-0B1D-E3EA-2899-14C050FA5B33}"/>
                </a:ext>
              </a:extLst>
            </p:cNvPr>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68;p49">
              <a:extLst>
                <a:ext uri="{FF2B5EF4-FFF2-40B4-BE49-F238E27FC236}">
                  <a16:creationId xmlns:a16="http://schemas.microsoft.com/office/drawing/2014/main" id="{66B3A440-0C01-B2A3-64FA-305216BE65E9}"/>
                </a:ext>
              </a:extLst>
            </p:cNvPr>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69;p49">
              <a:extLst>
                <a:ext uri="{FF2B5EF4-FFF2-40B4-BE49-F238E27FC236}">
                  <a16:creationId xmlns:a16="http://schemas.microsoft.com/office/drawing/2014/main" id="{DC2D20A6-A1BA-60F7-049F-EBA21BE9E3F2}"/>
                </a:ext>
              </a:extLst>
            </p:cNvPr>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70;p49">
              <a:extLst>
                <a:ext uri="{FF2B5EF4-FFF2-40B4-BE49-F238E27FC236}">
                  <a16:creationId xmlns:a16="http://schemas.microsoft.com/office/drawing/2014/main" id="{A9F018BB-B4F9-A233-10C8-4CC4AA220963}"/>
                </a:ext>
              </a:extLst>
            </p:cNvPr>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71;p49">
              <a:extLst>
                <a:ext uri="{FF2B5EF4-FFF2-40B4-BE49-F238E27FC236}">
                  <a16:creationId xmlns:a16="http://schemas.microsoft.com/office/drawing/2014/main" id="{AE616DBB-BD72-B486-3148-2A0047E2E74E}"/>
                </a:ext>
              </a:extLst>
            </p:cNvPr>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72;p49">
              <a:extLst>
                <a:ext uri="{FF2B5EF4-FFF2-40B4-BE49-F238E27FC236}">
                  <a16:creationId xmlns:a16="http://schemas.microsoft.com/office/drawing/2014/main" id="{3210467C-36E2-DD78-24C4-86664FD203DB}"/>
                </a:ext>
              </a:extLst>
            </p:cNvPr>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73;p49">
              <a:extLst>
                <a:ext uri="{FF2B5EF4-FFF2-40B4-BE49-F238E27FC236}">
                  <a16:creationId xmlns:a16="http://schemas.microsoft.com/office/drawing/2014/main" id="{08988273-6E6D-2F69-087B-CD998C9A8377}"/>
                </a:ext>
              </a:extLst>
            </p:cNvPr>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74;p49">
              <a:extLst>
                <a:ext uri="{FF2B5EF4-FFF2-40B4-BE49-F238E27FC236}">
                  <a16:creationId xmlns:a16="http://schemas.microsoft.com/office/drawing/2014/main" id="{D3485FB3-418B-F66C-34B6-A846989026AB}"/>
                </a:ext>
              </a:extLst>
            </p:cNvPr>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75;p49">
              <a:extLst>
                <a:ext uri="{FF2B5EF4-FFF2-40B4-BE49-F238E27FC236}">
                  <a16:creationId xmlns:a16="http://schemas.microsoft.com/office/drawing/2014/main" id="{FA499801-E83B-A90F-16C2-83A328120E9F}"/>
                </a:ext>
              </a:extLst>
            </p:cNvPr>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176;p49">
              <a:extLst>
                <a:ext uri="{FF2B5EF4-FFF2-40B4-BE49-F238E27FC236}">
                  <a16:creationId xmlns:a16="http://schemas.microsoft.com/office/drawing/2014/main" id="{B0AB608A-27C1-651D-BE75-CC1503AF8BDB}"/>
                </a:ext>
              </a:extLst>
            </p:cNvPr>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177;p49">
              <a:extLst>
                <a:ext uri="{FF2B5EF4-FFF2-40B4-BE49-F238E27FC236}">
                  <a16:creationId xmlns:a16="http://schemas.microsoft.com/office/drawing/2014/main" id="{F5A2EF70-7E2F-1F6C-03E0-D4268FF706B2}"/>
                </a:ext>
              </a:extLst>
            </p:cNvPr>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178;p49">
              <a:extLst>
                <a:ext uri="{FF2B5EF4-FFF2-40B4-BE49-F238E27FC236}">
                  <a16:creationId xmlns:a16="http://schemas.microsoft.com/office/drawing/2014/main" id="{68BD4BEC-713D-C927-C4E6-4F8ECF15E114}"/>
                </a:ext>
              </a:extLst>
            </p:cNvPr>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179;p49">
              <a:extLst>
                <a:ext uri="{FF2B5EF4-FFF2-40B4-BE49-F238E27FC236}">
                  <a16:creationId xmlns:a16="http://schemas.microsoft.com/office/drawing/2014/main" id="{5DE1C9E0-BDAD-F027-88BD-87B3C03B9562}"/>
                </a:ext>
              </a:extLst>
            </p:cNvPr>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180;p49">
              <a:extLst>
                <a:ext uri="{FF2B5EF4-FFF2-40B4-BE49-F238E27FC236}">
                  <a16:creationId xmlns:a16="http://schemas.microsoft.com/office/drawing/2014/main" id="{B20F5BED-6D6B-B232-62F9-581AA9D36960}"/>
                </a:ext>
              </a:extLst>
            </p:cNvPr>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81;p49">
              <a:extLst>
                <a:ext uri="{FF2B5EF4-FFF2-40B4-BE49-F238E27FC236}">
                  <a16:creationId xmlns:a16="http://schemas.microsoft.com/office/drawing/2014/main" id="{BD9C05CB-F513-0EE1-9468-6D73019F9583}"/>
                </a:ext>
              </a:extLst>
            </p:cNvPr>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82;p49">
              <a:extLst>
                <a:ext uri="{FF2B5EF4-FFF2-40B4-BE49-F238E27FC236}">
                  <a16:creationId xmlns:a16="http://schemas.microsoft.com/office/drawing/2014/main" id="{E5DF918C-7046-39B2-2338-7180DA637263}"/>
                </a:ext>
              </a:extLst>
            </p:cNvPr>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83;p49">
              <a:extLst>
                <a:ext uri="{FF2B5EF4-FFF2-40B4-BE49-F238E27FC236}">
                  <a16:creationId xmlns:a16="http://schemas.microsoft.com/office/drawing/2014/main" id="{B93FCE9A-D533-7D58-F1DD-675E18D4E8CC}"/>
                </a:ext>
              </a:extLst>
            </p:cNvPr>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84;p49">
              <a:extLst>
                <a:ext uri="{FF2B5EF4-FFF2-40B4-BE49-F238E27FC236}">
                  <a16:creationId xmlns:a16="http://schemas.microsoft.com/office/drawing/2014/main" id="{23B0D121-7319-B7C7-A57F-57517CDD6E54}"/>
                </a:ext>
              </a:extLst>
            </p:cNvPr>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85;p49">
              <a:extLst>
                <a:ext uri="{FF2B5EF4-FFF2-40B4-BE49-F238E27FC236}">
                  <a16:creationId xmlns:a16="http://schemas.microsoft.com/office/drawing/2014/main" id="{D5B0771A-9790-79EA-775A-4932A8ED7209}"/>
                </a:ext>
              </a:extLst>
            </p:cNvPr>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86;p49">
              <a:extLst>
                <a:ext uri="{FF2B5EF4-FFF2-40B4-BE49-F238E27FC236}">
                  <a16:creationId xmlns:a16="http://schemas.microsoft.com/office/drawing/2014/main" id="{10E22403-4363-8C27-AC09-31957CA58FD3}"/>
                </a:ext>
              </a:extLst>
            </p:cNvPr>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87;p49">
              <a:extLst>
                <a:ext uri="{FF2B5EF4-FFF2-40B4-BE49-F238E27FC236}">
                  <a16:creationId xmlns:a16="http://schemas.microsoft.com/office/drawing/2014/main" id="{BC252ACC-0FD4-4AA8-FE56-174DACE885E2}"/>
                </a:ext>
              </a:extLst>
            </p:cNvPr>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88;p49">
              <a:extLst>
                <a:ext uri="{FF2B5EF4-FFF2-40B4-BE49-F238E27FC236}">
                  <a16:creationId xmlns:a16="http://schemas.microsoft.com/office/drawing/2014/main" id="{8ED2B0F1-9E27-D702-F1D3-7A4C04E44AEE}"/>
                </a:ext>
              </a:extLst>
            </p:cNvPr>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89;p49">
              <a:extLst>
                <a:ext uri="{FF2B5EF4-FFF2-40B4-BE49-F238E27FC236}">
                  <a16:creationId xmlns:a16="http://schemas.microsoft.com/office/drawing/2014/main" id="{913FDD0F-8549-4DD2-3F45-24E687A2C214}"/>
                </a:ext>
              </a:extLst>
            </p:cNvPr>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roup 27">
            <a:extLst>
              <a:ext uri="{FF2B5EF4-FFF2-40B4-BE49-F238E27FC236}">
                <a16:creationId xmlns:a16="http://schemas.microsoft.com/office/drawing/2014/main" id="{71C728FB-9B3A-C2C7-FF37-D917C4DCB233}"/>
              </a:ext>
            </a:extLst>
          </p:cNvPr>
          <p:cNvGrpSpPr/>
          <p:nvPr/>
        </p:nvGrpSpPr>
        <p:grpSpPr>
          <a:xfrm>
            <a:off x="7813844" y="-24193"/>
            <a:ext cx="1388743" cy="1209621"/>
            <a:chOff x="5425952" y="484073"/>
            <a:chExt cx="1388743" cy="1209621"/>
          </a:xfrm>
        </p:grpSpPr>
        <p:sp>
          <p:nvSpPr>
            <p:cNvPr id="29" name="Google Shape;192;p28">
              <a:extLst>
                <a:ext uri="{FF2B5EF4-FFF2-40B4-BE49-F238E27FC236}">
                  <a16:creationId xmlns:a16="http://schemas.microsoft.com/office/drawing/2014/main" id="{1CB439B0-D8E3-063D-B55B-24C5F584EB7A}"/>
                </a:ext>
              </a:extLst>
            </p:cNvPr>
            <p:cNvSpPr/>
            <p:nvPr/>
          </p:nvSpPr>
          <p:spPr>
            <a:xfrm>
              <a:off x="5425952" y="484073"/>
              <a:ext cx="1201808" cy="1125537"/>
            </a:xfrm>
            <a:custGeom>
              <a:avLst/>
              <a:gdLst/>
              <a:ahLst/>
              <a:cxnLst/>
              <a:rect l="l" t="t" r="r" b="b"/>
              <a:pathLst>
                <a:path w="9662" h="9049" extrusionOk="0">
                  <a:moveTo>
                    <a:pt x="7030" y="0"/>
                  </a:moveTo>
                  <a:cubicBezTo>
                    <a:pt x="6894" y="0"/>
                    <a:pt x="6744" y="43"/>
                    <a:pt x="6586" y="134"/>
                  </a:cubicBezTo>
                  <a:cubicBezTo>
                    <a:pt x="6183" y="367"/>
                    <a:pt x="5831" y="857"/>
                    <a:pt x="5634" y="1397"/>
                  </a:cubicBezTo>
                  <a:cubicBezTo>
                    <a:pt x="5429" y="930"/>
                    <a:pt x="5069" y="669"/>
                    <a:pt x="4623" y="669"/>
                  </a:cubicBezTo>
                  <a:cubicBezTo>
                    <a:pt x="4383" y="669"/>
                    <a:pt x="4118" y="745"/>
                    <a:pt x="3839" y="906"/>
                  </a:cubicBezTo>
                  <a:cubicBezTo>
                    <a:pt x="2788" y="1512"/>
                    <a:pt x="1931" y="3098"/>
                    <a:pt x="1864" y="4515"/>
                  </a:cubicBezTo>
                  <a:cubicBezTo>
                    <a:pt x="1759" y="4545"/>
                    <a:pt x="1651" y="4591"/>
                    <a:pt x="1540" y="4655"/>
                  </a:cubicBezTo>
                  <a:cubicBezTo>
                    <a:pt x="689" y="5146"/>
                    <a:pt x="0" y="6464"/>
                    <a:pt x="0" y="7597"/>
                  </a:cubicBezTo>
                  <a:cubicBezTo>
                    <a:pt x="0" y="8210"/>
                    <a:pt x="203" y="8645"/>
                    <a:pt x="523" y="8836"/>
                  </a:cubicBezTo>
                  <a:cubicBezTo>
                    <a:pt x="643" y="8908"/>
                    <a:pt x="780" y="8946"/>
                    <a:pt x="929" y="8946"/>
                  </a:cubicBezTo>
                  <a:cubicBezTo>
                    <a:pt x="1116" y="8946"/>
                    <a:pt x="1323" y="8886"/>
                    <a:pt x="1540" y="8761"/>
                  </a:cubicBezTo>
                  <a:cubicBezTo>
                    <a:pt x="1840" y="8588"/>
                    <a:pt x="2118" y="8311"/>
                    <a:pt x="2355" y="7978"/>
                  </a:cubicBezTo>
                  <a:cubicBezTo>
                    <a:pt x="2407" y="8652"/>
                    <a:pt x="2745" y="9048"/>
                    <a:pt x="3212" y="9048"/>
                  </a:cubicBezTo>
                  <a:cubicBezTo>
                    <a:pt x="3387" y="9048"/>
                    <a:pt x="3580" y="8993"/>
                    <a:pt x="3782" y="8876"/>
                  </a:cubicBezTo>
                  <a:cubicBezTo>
                    <a:pt x="4297" y="8579"/>
                    <a:pt x="4746" y="7957"/>
                    <a:pt x="5000" y="7268"/>
                  </a:cubicBezTo>
                  <a:cubicBezTo>
                    <a:pt x="5150" y="7447"/>
                    <a:pt x="5350" y="7545"/>
                    <a:pt x="5581" y="7545"/>
                  </a:cubicBezTo>
                  <a:cubicBezTo>
                    <a:pt x="5755" y="7545"/>
                    <a:pt x="5946" y="7490"/>
                    <a:pt x="6147" y="7373"/>
                  </a:cubicBezTo>
                  <a:cubicBezTo>
                    <a:pt x="6834" y="6977"/>
                    <a:pt x="7408" y="6002"/>
                    <a:pt x="7549" y="5060"/>
                  </a:cubicBezTo>
                  <a:cubicBezTo>
                    <a:pt x="7556" y="5061"/>
                    <a:pt x="7563" y="5061"/>
                    <a:pt x="7570" y="5061"/>
                  </a:cubicBezTo>
                  <a:cubicBezTo>
                    <a:pt x="7752" y="5061"/>
                    <a:pt x="7953" y="5005"/>
                    <a:pt x="8163" y="4883"/>
                  </a:cubicBezTo>
                  <a:cubicBezTo>
                    <a:pt x="8990" y="4405"/>
                    <a:pt x="9662" y="3123"/>
                    <a:pt x="9662" y="2019"/>
                  </a:cubicBezTo>
                  <a:cubicBezTo>
                    <a:pt x="9662" y="1197"/>
                    <a:pt x="9290" y="706"/>
                    <a:pt x="8758" y="706"/>
                  </a:cubicBezTo>
                  <a:cubicBezTo>
                    <a:pt x="8576" y="706"/>
                    <a:pt x="8374" y="764"/>
                    <a:pt x="8163" y="886"/>
                  </a:cubicBezTo>
                  <a:cubicBezTo>
                    <a:pt x="7996" y="983"/>
                    <a:pt x="7835" y="1113"/>
                    <a:pt x="7685" y="1267"/>
                  </a:cubicBezTo>
                  <a:cubicBezTo>
                    <a:pt x="7698" y="1170"/>
                    <a:pt x="7706" y="1074"/>
                    <a:pt x="7706" y="981"/>
                  </a:cubicBezTo>
                  <a:cubicBezTo>
                    <a:pt x="7706" y="367"/>
                    <a:pt x="7428" y="0"/>
                    <a:pt x="70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 name="Google Shape;193;p28">
              <a:extLst>
                <a:ext uri="{FF2B5EF4-FFF2-40B4-BE49-F238E27FC236}">
                  <a16:creationId xmlns:a16="http://schemas.microsoft.com/office/drawing/2014/main" id="{35293AA0-A2AB-18E0-EFC3-D2E7798BE5F6}"/>
                </a:ext>
              </a:extLst>
            </p:cNvPr>
            <p:cNvSpPr/>
            <p:nvPr/>
          </p:nvSpPr>
          <p:spPr>
            <a:xfrm>
              <a:off x="5490880" y="1551401"/>
              <a:ext cx="74258" cy="74381"/>
            </a:xfrm>
            <a:custGeom>
              <a:avLst/>
              <a:gdLst/>
              <a:ahLst/>
              <a:cxnLst/>
              <a:rect l="l" t="t" r="r" b="b"/>
              <a:pathLst>
                <a:path w="597" h="598" extrusionOk="0">
                  <a:moveTo>
                    <a:pt x="541" y="1"/>
                  </a:moveTo>
                  <a:lnTo>
                    <a:pt x="1" y="255"/>
                  </a:lnTo>
                  <a:lnTo>
                    <a:pt x="596" y="597"/>
                  </a:lnTo>
                  <a:lnTo>
                    <a:pt x="5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 name="Google Shape;194;p28">
              <a:extLst>
                <a:ext uri="{FF2B5EF4-FFF2-40B4-BE49-F238E27FC236}">
                  <a16:creationId xmlns:a16="http://schemas.microsoft.com/office/drawing/2014/main" id="{F0AF24AA-E305-87D4-801D-0F8995E05978}"/>
                </a:ext>
              </a:extLst>
            </p:cNvPr>
            <p:cNvSpPr/>
            <p:nvPr/>
          </p:nvSpPr>
          <p:spPr>
            <a:xfrm>
              <a:off x="5778826" y="1565581"/>
              <a:ext cx="74382" cy="74381"/>
            </a:xfrm>
            <a:custGeom>
              <a:avLst/>
              <a:gdLst/>
              <a:ahLst/>
              <a:cxnLst/>
              <a:rect l="l" t="t" r="r" b="b"/>
              <a:pathLst>
                <a:path w="598" h="598" extrusionOk="0">
                  <a:moveTo>
                    <a:pt x="541" y="0"/>
                  </a:moveTo>
                  <a:lnTo>
                    <a:pt x="1" y="255"/>
                  </a:lnTo>
                  <a:lnTo>
                    <a:pt x="598" y="597"/>
                  </a:lnTo>
                  <a:lnTo>
                    <a:pt x="598" y="597"/>
                  </a:lnTo>
                  <a:lnTo>
                    <a:pt x="5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 name="Google Shape;195;p28">
              <a:extLst>
                <a:ext uri="{FF2B5EF4-FFF2-40B4-BE49-F238E27FC236}">
                  <a16:creationId xmlns:a16="http://schemas.microsoft.com/office/drawing/2014/main" id="{3637B8DD-2E3A-D1A8-D157-CF03503610A2}"/>
                </a:ext>
              </a:extLst>
            </p:cNvPr>
            <p:cNvSpPr/>
            <p:nvPr/>
          </p:nvSpPr>
          <p:spPr>
            <a:xfrm>
              <a:off x="6069384" y="1376395"/>
              <a:ext cx="74133" cy="74132"/>
            </a:xfrm>
            <a:custGeom>
              <a:avLst/>
              <a:gdLst/>
              <a:ahLst/>
              <a:cxnLst/>
              <a:rect l="l" t="t" r="r" b="b"/>
              <a:pathLst>
                <a:path w="596" h="596" extrusionOk="0">
                  <a:moveTo>
                    <a:pt x="541" y="0"/>
                  </a:moveTo>
                  <a:lnTo>
                    <a:pt x="0" y="253"/>
                  </a:lnTo>
                  <a:lnTo>
                    <a:pt x="596" y="596"/>
                  </a:lnTo>
                  <a:lnTo>
                    <a:pt x="541"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 name="Google Shape;196;p28">
              <a:extLst>
                <a:ext uri="{FF2B5EF4-FFF2-40B4-BE49-F238E27FC236}">
                  <a16:creationId xmlns:a16="http://schemas.microsoft.com/office/drawing/2014/main" id="{2D68B2A0-7F17-39AF-23A5-69F549964F69}"/>
                </a:ext>
              </a:extLst>
            </p:cNvPr>
            <p:cNvSpPr/>
            <p:nvPr/>
          </p:nvSpPr>
          <p:spPr>
            <a:xfrm>
              <a:off x="6065403" y="584450"/>
              <a:ext cx="60202" cy="57713"/>
            </a:xfrm>
            <a:custGeom>
              <a:avLst/>
              <a:gdLst/>
              <a:ahLst/>
              <a:cxnLst/>
              <a:rect l="l" t="t" r="r" b="b"/>
              <a:pathLst>
                <a:path w="484" h="464" extrusionOk="0">
                  <a:moveTo>
                    <a:pt x="1" y="0"/>
                  </a:moveTo>
                  <a:lnTo>
                    <a:pt x="123" y="463"/>
                  </a:lnTo>
                  <a:lnTo>
                    <a:pt x="484" y="283"/>
                  </a:lnTo>
                  <a:lnTo>
                    <a:pt x="1"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 name="Google Shape;197;p28">
              <a:extLst>
                <a:ext uri="{FF2B5EF4-FFF2-40B4-BE49-F238E27FC236}">
                  <a16:creationId xmlns:a16="http://schemas.microsoft.com/office/drawing/2014/main" id="{EA6AEDED-9BE9-17BD-D898-05F32B3BBFFE}"/>
                </a:ext>
              </a:extLst>
            </p:cNvPr>
            <p:cNvSpPr/>
            <p:nvPr/>
          </p:nvSpPr>
          <p:spPr>
            <a:xfrm>
              <a:off x="6332826" y="491536"/>
              <a:ext cx="64805" cy="57713"/>
            </a:xfrm>
            <a:custGeom>
              <a:avLst/>
              <a:gdLst/>
              <a:ahLst/>
              <a:cxnLst/>
              <a:rect l="l" t="t" r="r" b="b"/>
              <a:pathLst>
                <a:path w="521" h="464" extrusionOk="0">
                  <a:moveTo>
                    <a:pt x="0" y="1"/>
                  </a:moveTo>
                  <a:lnTo>
                    <a:pt x="122" y="464"/>
                  </a:lnTo>
                  <a:lnTo>
                    <a:pt x="520" y="305"/>
                  </a:lnTo>
                  <a:lnTo>
                    <a:pt x="0" y="1"/>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 name="Google Shape;198;p28">
              <a:extLst>
                <a:ext uri="{FF2B5EF4-FFF2-40B4-BE49-F238E27FC236}">
                  <a16:creationId xmlns:a16="http://schemas.microsoft.com/office/drawing/2014/main" id="{336EE5ED-7126-F935-3D65-D224A3074A23}"/>
                </a:ext>
              </a:extLst>
            </p:cNvPr>
            <p:cNvSpPr/>
            <p:nvPr/>
          </p:nvSpPr>
          <p:spPr>
            <a:xfrm>
              <a:off x="6562934" y="584450"/>
              <a:ext cx="64805" cy="57713"/>
            </a:xfrm>
            <a:custGeom>
              <a:avLst/>
              <a:gdLst/>
              <a:ahLst/>
              <a:cxnLst/>
              <a:rect l="l" t="t" r="r" b="b"/>
              <a:pathLst>
                <a:path w="521" h="464" extrusionOk="0">
                  <a:moveTo>
                    <a:pt x="0" y="0"/>
                  </a:moveTo>
                  <a:lnTo>
                    <a:pt x="123" y="463"/>
                  </a:lnTo>
                  <a:lnTo>
                    <a:pt x="521" y="304"/>
                  </a:lnTo>
                  <a:lnTo>
                    <a:pt x="0" y="0"/>
                  </a:lnTo>
                  <a:close/>
                </a:path>
              </a:pathLst>
            </a:custGeom>
            <a:solidFill>
              <a:srgbClr val="DD5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 name="Google Shape;199;p28">
              <a:extLst>
                <a:ext uri="{FF2B5EF4-FFF2-40B4-BE49-F238E27FC236}">
                  <a16:creationId xmlns:a16="http://schemas.microsoft.com/office/drawing/2014/main" id="{6EE420F2-04F4-12C5-FD02-A28993869D1A}"/>
                </a:ext>
              </a:extLst>
            </p:cNvPr>
            <p:cNvSpPr/>
            <p:nvPr/>
          </p:nvSpPr>
          <p:spPr>
            <a:xfrm>
              <a:off x="5493492" y="523130"/>
              <a:ext cx="1201932" cy="1125662"/>
            </a:xfrm>
            <a:custGeom>
              <a:avLst/>
              <a:gdLst/>
              <a:ahLst/>
              <a:cxnLst/>
              <a:rect l="l" t="t" r="r" b="b"/>
              <a:pathLst>
                <a:path w="9663" h="9050" extrusionOk="0">
                  <a:moveTo>
                    <a:pt x="7030" y="1"/>
                  </a:moveTo>
                  <a:cubicBezTo>
                    <a:pt x="6894" y="1"/>
                    <a:pt x="6744" y="44"/>
                    <a:pt x="6586" y="135"/>
                  </a:cubicBezTo>
                  <a:cubicBezTo>
                    <a:pt x="6183" y="368"/>
                    <a:pt x="5831" y="858"/>
                    <a:pt x="5633" y="1399"/>
                  </a:cubicBezTo>
                  <a:cubicBezTo>
                    <a:pt x="5429" y="931"/>
                    <a:pt x="5068" y="670"/>
                    <a:pt x="4623" y="670"/>
                  </a:cubicBezTo>
                  <a:cubicBezTo>
                    <a:pt x="4383" y="670"/>
                    <a:pt x="4117" y="746"/>
                    <a:pt x="3839" y="907"/>
                  </a:cubicBezTo>
                  <a:cubicBezTo>
                    <a:pt x="2788" y="1514"/>
                    <a:pt x="1931" y="3099"/>
                    <a:pt x="1865" y="4516"/>
                  </a:cubicBezTo>
                  <a:cubicBezTo>
                    <a:pt x="1760" y="4546"/>
                    <a:pt x="1652" y="4592"/>
                    <a:pt x="1540" y="4656"/>
                  </a:cubicBezTo>
                  <a:cubicBezTo>
                    <a:pt x="690" y="5147"/>
                    <a:pt x="1" y="6465"/>
                    <a:pt x="1" y="7598"/>
                  </a:cubicBezTo>
                  <a:cubicBezTo>
                    <a:pt x="1" y="8442"/>
                    <a:pt x="383" y="8947"/>
                    <a:pt x="929" y="8947"/>
                  </a:cubicBezTo>
                  <a:cubicBezTo>
                    <a:pt x="1117" y="8947"/>
                    <a:pt x="1323" y="8887"/>
                    <a:pt x="1540" y="8762"/>
                  </a:cubicBezTo>
                  <a:cubicBezTo>
                    <a:pt x="1840" y="8590"/>
                    <a:pt x="2118" y="8313"/>
                    <a:pt x="2354" y="7979"/>
                  </a:cubicBezTo>
                  <a:cubicBezTo>
                    <a:pt x="2407" y="8652"/>
                    <a:pt x="2745" y="9049"/>
                    <a:pt x="3213" y="9049"/>
                  </a:cubicBezTo>
                  <a:cubicBezTo>
                    <a:pt x="3387" y="9049"/>
                    <a:pt x="3580" y="8994"/>
                    <a:pt x="3782" y="8877"/>
                  </a:cubicBezTo>
                  <a:cubicBezTo>
                    <a:pt x="4297" y="8580"/>
                    <a:pt x="4746" y="7958"/>
                    <a:pt x="4999" y="7269"/>
                  </a:cubicBezTo>
                  <a:cubicBezTo>
                    <a:pt x="5149" y="7448"/>
                    <a:pt x="5349" y="7546"/>
                    <a:pt x="5581" y="7546"/>
                  </a:cubicBezTo>
                  <a:cubicBezTo>
                    <a:pt x="5754" y="7546"/>
                    <a:pt x="5946" y="7491"/>
                    <a:pt x="6147" y="7375"/>
                  </a:cubicBezTo>
                  <a:cubicBezTo>
                    <a:pt x="6834" y="6978"/>
                    <a:pt x="7408" y="6003"/>
                    <a:pt x="7549" y="5062"/>
                  </a:cubicBezTo>
                  <a:cubicBezTo>
                    <a:pt x="7556" y="5062"/>
                    <a:pt x="7563" y="5062"/>
                    <a:pt x="7570" y="5062"/>
                  </a:cubicBezTo>
                  <a:cubicBezTo>
                    <a:pt x="7751" y="5062"/>
                    <a:pt x="7952" y="5006"/>
                    <a:pt x="8163" y="4884"/>
                  </a:cubicBezTo>
                  <a:cubicBezTo>
                    <a:pt x="8991" y="4406"/>
                    <a:pt x="9661" y="3124"/>
                    <a:pt x="9661" y="2020"/>
                  </a:cubicBezTo>
                  <a:cubicBezTo>
                    <a:pt x="9662" y="1199"/>
                    <a:pt x="9290" y="707"/>
                    <a:pt x="8758" y="707"/>
                  </a:cubicBezTo>
                  <a:cubicBezTo>
                    <a:pt x="8576" y="707"/>
                    <a:pt x="8374" y="765"/>
                    <a:pt x="8163" y="887"/>
                  </a:cubicBezTo>
                  <a:cubicBezTo>
                    <a:pt x="7996" y="983"/>
                    <a:pt x="7836" y="1114"/>
                    <a:pt x="7685" y="1268"/>
                  </a:cubicBezTo>
                  <a:cubicBezTo>
                    <a:pt x="7699" y="1171"/>
                    <a:pt x="7705" y="1076"/>
                    <a:pt x="7705" y="981"/>
                  </a:cubicBezTo>
                  <a:cubicBezTo>
                    <a:pt x="7705" y="368"/>
                    <a:pt x="7428" y="1"/>
                    <a:pt x="70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Nunito"/>
                <a:ea typeface="Nunito"/>
                <a:cs typeface="Nunito"/>
                <a:sym typeface="Nunito"/>
              </a:endParaRPr>
            </a:p>
          </p:txBody>
        </p:sp>
        <p:sp>
          <p:nvSpPr>
            <p:cNvPr id="37" name="Google Shape;200;p28">
              <a:extLst>
                <a:ext uri="{FF2B5EF4-FFF2-40B4-BE49-F238E27FC236}">
                  <a16:creationId xmlns:a16="http://schemas.microsoft.com/office/drawing/2014/main" id="{76E8F44B-48B4-8686-7370-8BB4FE8906FB}"/>
                </a:ext>
              </a:extLst>
            </p:cNvPr>
            <p:cNvSpPr/>
            <p:nvPr/>
          </p:nvSpPr>
          <p:spPr>
            <a:xfrm>
              <a:off x="6002217" y="845032"/>
              <a:ext cx="523536" cy="379491"/>
            </a:xfrm>
            <a:custGeom>
              <a:avLst/>
              <a:gdLst/>
              <a:ahLst/>
              <a:cxnLst/>
              <a:rect l="l" t="t" r="r" b="b"/>
              <a:pathLst>
                <a:path w="4209" h="3051" extrusionOk="0">
                  <a:moveTo>
                    <a:pt x="4209" y="1"/>
                  </a:moveTo>
                  <a:lnTo>
                    <a:pt x="1" y="2440"/>
                  </a:lnTo>
                  <a:lnTo>
                    <a:pt x="1" y="3050"/>
                  </a:lnTo>
                  <a:lnTo>
                    <a:pt x="4209" y="611"/>
                  </a:lnTo>
                  <a:lnTo>
                    <a:pt x="4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8" name="Google Shape;201;p28">
              <a:extLst>
                <a:ext uri="{FF2B5EF4-FFF2-40B4-BE49-F238E27FC236}">
                  <a16:creationId xmlns:a16="http://schemas.microsoft.com/office/drawing/2014/main" id="{4D0D6FFC-8BF8-AB33-A16A-1BBB8A449BD1}"/>
                </a:ext>
              </a:extLst>
            </p:cNvPr>
            <p:cNvSpPr/>
            <p:nvPr/>
          </p:nvSpPr>
          <p:spPr>
            <a:xfrm>
              <a:off x="6159437" y="969290"/>
              <a:ext cx="367433" cy="288319"/>
            </a:xfrm>
            <a:custGeom>
              <a:avLst/>
              <a:gdLst/>
              <a:ahLst/>
              <a:cxnLst/>
              <a:rect l="l" t="t" r="r" b="b"/>
              <a:pathLst>
                <a:path w="2954" h="2318" extrusionOk="0">
                  <a:moveTo>
                    <a:pt x="2954" y="1"/>
                  </a:moveTo>
                  <a:lnTo>
                    <a:pt x="0" y="1707"/>
                  </a:lnTo>
                  <a:lnTo>
                    <a:pt x="0" y="2317"/>
                  </a:lnTo>
                  <a:lnTo>
                    <a:pt x="2954" y="611"/>
                  </a:lnTo>
                  <a:lnTo>
                    <a:pt x="29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9" name="Google Shape;221;p28">
              <a:extLst>
                <a:ext uri="{FF2B5EF4-FFF2-40B4-BE49-F238E27FC236}">
                  <a16:creationId xmlns:a16="http://schemas.microsoft.com/office/drawing/2014/main" id="{3CB1F76B-91FF-9A29-8462-9830FE4E0618}"/>
                </a:ext>
              </a:extLst>
            </p:cNvPr>
            <p:cNvSpPr/>
            <p:nvPr/>
          </p:nvSpPr>
          <p:spPr>
            <a:xfrm>
              <a:off x="6222748" y="821275"/>
              <a:ext cx="551647" cy="846796"/>
            </a:xfrm>
            <a:custGeom>
              <a:avLst/>
              <a:gdLst/>
              <a:ahLst/>
              <a:cxnLst/>
              <a:rect l="l" t="t" r="r" b="b"/>
              <a:pathLst>
                <a:path w="4435" h="6808" extrusionOk="0">
                  <a:moveTo>
                    <a:pt x="3480" y="1"/>
                  </a:moveTo>
                  <a:lnTo>
                    <a:pt x="2205" y="736"/>
                  </a:lnTo>
                  <a:lnTo>
                    <a:pt x="931" y="1471"/>
                  </a:lnTo>
                  <a:lnTo>
                    <a:pt x="62" y="3439"/>
                  </a:lnTo>
                  <a:cubicBezTo>
                    <a:pt x="62" y="3439"/>
                    <a:pt x="0" y="5532"/>
                    <a:pt x="1333" y="6446"/>
                  </a:cubicBezTo>
                  <a:cubicBezTo>
                    <a:pt x="1576" y="6612"/>
                    <a:pt x="1863" y="6739"/>
                    <a:pt x="2205" y="6808"/>
                  </a:cubicBezTo>
                  <a:cubicBezTo>
                    <a:pt x="4435" y="3785"/>
                    <a:pt x="4348" y="966"/>
                    <a:pt x="4348" y="966"/>
                  </a:cubicBezTo>
                  <a:lnTo>
                    <a:pt x="34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0" name="Google Shape;222;p28">
              <a:extLst>
                <a:ext uri="{FF2B5EF4-FFF2-40B4-BE49-F238E27FC236}">
                  <a16:creationId xmlns:a16="http://schemas.microsoft.com/office/drawing/2014/main" id="{18D7FF88-D0DF-3C07-F30A-7EECEAC06A12}"/>
                </a:ext>
              </a:extLst>
            </p:cNvPr>
            <p:cNvSpPr/>
            <p:nvPr/>
          </p:nvSpPr>
          <p:spPr>
            <a:xfrm>
              <a:off x="6383201" y="1585358"/>
              <a:ext cx="62566" cy="71893"/>
            </a:xfrm>
            <a:custGeom>
              <a:avLst/>
              <a:gdLst/>
              <a:ahLst/>
              <a:cxnLst/>
              <a:rect l="l" t="t" r="r" b="b"/>
              <a:pathLst>
                <a:path w="503" h="578" extrusionOk="0">
                  <a:moveTo>
                    <a:pt x="503" y="0"/>
                  </a:moveTo>
                  <a:lnTo>
                    <a:pt x="1" y="273"/>
                  </a:lnTo>
                  <a:lnTo>
                    <a:pt x="476" y="578"/>
                  </a:lnTo>
                  <a:lnTo>
                    <a:pt x="503"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1" name="Google Shape;223;p28">
              <a:extLst>
                <a:ext uri="{FF2B5EF4-FFF2-40B4-BE49-F238E27FC236}">
                  <a16:creationId xmlns:a16="http://schemas.microsoft.com/office/drawing/2014/main" id="{D7F493A5-5529-B6A1-73AA-561B34332AE5}"/>
                </a:ext>
              </a:extLst>
            </p:cNvPr>
            <p:cNvSpPr/>
            <p:nvPr/>
          </p:nvSpPr>
          <p:spPr>
            <a:xfrm>
              <a:off x="6260062" y="846898"/>
              <a:ext cx="554633" cy="846796"/>
            </a:xfrm>
            <a:custGeom>
              <a:avLst/>
              <a:gdLst/>
              <a:ahLst/>
              <a:cxnLst/>
              <a:rect l="l" t="t" r="r" b="b"/>
              <a:pathLst>
                <a:path w="4459" h="6808" extrusionOk="0">
                  <a:moveTo>
                    <a:pt x="3504" y="1"/>
                  </a:moveTo>
                  <a:lnTo>
                    <a:pt x="2229" y="736"/>
                  </a:lnTo>
                  <a:lnTo>
                    <a:pt x="956" y="1471"/>
                  </a:lnTo>
                  <a:lnTo>
                    <a:pt x="88" y="3440"/>
                  </a:lnTo>
                  <a:cubicBezTo>
                    <a:pt x="88" y="3440"/>
                    <a:pt x="1" y="6359"/>
                    <a:pt x="2229" y="6808"/>
                  </a:cubicBezTo>
                  <a:cubicBezTo>
                    <a:pt x="4459" y="3785"/>
                    <a:pt x="4372" y="966"/>
                    <a:pt x="4372" y="966"/>
                  </a:cubicBezTo>
                  <a:lnTo>
                    <a:pt x="35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2" name="Google Shape;224;p28">
              <a:extLst>
                <a:ext uri="{FF2B5EF4-FFF2-40B4-BE49-F238E27FC236}">
                  <a16:creationId xmlns:a16="http://schemas.microsoft.com/office/drawing/2014/main" id="{9CF7A421-8B2F-8F3E-4AAD-C5A1E45A97E6}"/>
                </a:ext>
              </a:extLst>
            </p:cNvPr>
            <p:cNvSpPr/>
            <p:nvPr/>
          </p:nvSpPr>
          <p:spPr>
            <a:xfrm>
              <a:off x="6382331" y="1034716"/>
              <a:ext cx="21892" cy="31593"/>
            </a:xfrm>
            <a:custGeom>
              <a:avLst/>
              <a:gdLst/>
              <a:ahLst/>
              <a:cxnLst/>
              <a:rect l="l" t="t" r="r" b="b"/>
              <a:pathLst>
                <a:path w="176" h="254" extrusionOk="0">
                  <a:moveTo>
                    <a:pt x="123" y="0"/>
                  </a:moveTo>
                  <a:cubicBezTo>
                    <a:pt x="112" y="0"/>
                    <a:pt x="100" y="3"/>
                    <a:pt x="88" y="11"/>
                  </a:cubicBezTo>
                  <a:cubicBezTo>
                    <a:pt x="40" y="38"/>
                    <a:pt x="1" y="113"/>
                    <a:pt x="1" y="177"/>
                  </a:cubicBezTo>
                  <a:cubicBezTo>
                    <a:pt x="1" y="225"/>
                    <a:pt x="23" y="253"/>
                    <a:pt x="53" y="253"/>
                  </a:cubicBezTo>
                  <a:cubicBezTo>
                    <a:pt x="64" y="253"/>
                    <a:pt x="75" y="250"/>
                    <a:pt x="88" y="243"/>
                  </a:cubicBezTo>
                  <a:cubicBezTo>
                    <a:pt x="136" y="216"/>
                    <a:pt x="175" y="140"/>
                    <a:pt x="175" y="76"/>
                  </a:cubicBezTo>
                  <a:cubicBezTo>
                    <a:pt x="175" y="28"/>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3" name="Google Shape;225;p28">
              <a:extLst>
                <a:ext uri="{FF2B5EF4-FFF2-40B4-BE49-F238E27FC236}">
                  <a16:creationId xmlns:a16="http://schemas.microsoft.com/office/drawing/2014/main" id="{2837F278-E6A1-4ED7-B053-79447E020350}"/>
                </a:ext>
              </a:extLst>
            </p:cNvPr>
            <p:cNvSpPr/>
            <p:nvPr/>
          </p:nvSpPr>
          <p:spPr>
            <a:xfrm>
              <a:off x="6387555" y="1040686"/>
              <a:ext cx="16419" cy="23757"/>
            </a:xfrm>
            <a:custGeom>
              <a:avLst/>
              <a:gdLst/>
              <a:ahLst/>
              <a:cxnLst/>
              <a:rect l="l" t="t" r="r" b="b"/>
              <a:pathLst>
                <a:path w="132" h="191" extrusionOk="0">
                  <a:moveTo>
                    <a:pt x="92" y="1"/>
                  </a:moveTo>
                  <a:cubicBezTo>
                    <a:pt x="84" y="1"/>
                    <a:pt x="75" y="3"/>
                    <a:pt x="66" y="9"/>
                  </a:cubicBezTo>
                  <a:cubicBezTo>
                    <a:pt x="30" y="29"/>
                    <a:pt x="1" y="85"/>
                    <a:pt x="1" y="134"/>
                  </a:cubicBezTo>
                  <a:cubicBezTo>
                    <a:pt x="1" y="169"/>
                    <a:pt x="17" y="191"/>
                    <a:pt x="40" y="191"/>
                  </a:cubicBezTo>
                  <a:cubicBezTo>
                    <a:pt x="48" y="191"/>
                    <a:pt x="57" y="189"/>
                    <a:pt x="66" y="183"/>
                  </a:cubicBezTo>
                  <a:cubicBezTo>
                    <a:pt x="102" y="162"/>
                    <a:pt x="131" y="106"/>
                    <a:pt x="131" y="58"/>
                  </a:cubicBezTo>
                  <a:cubicBezTo>
                    <a:pt x="131" y="22"/>
                    <a:pt x="115"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4" name="Google Shape;226;p28">
              <a:extLst>
                <a:ext uri="{FF2B5EF4-FFF2-40B4-BE49-F238E27FC236}">
                  <a16:creationId xmlns:a16="http://schemas.microsoft.com/office/drawing/2014/main" id="{EED9FE8B-AAD2-25A4-D75A-7BE2701953BE}"/>
                </a:ext>
              </a:extLst>
            </p:cNvPr>
            <p:cNvSpPr/>
            <p:nvPr/>
          </p:nvSpPr>
          <p:spPr>
            <a:xfrm>
              <a:off x="6293895" y="1373161"/>
              <a:ext cx="21767" cy="31718"/>
            </a:xfrm>
            <a:custGeom>
              <a:avLst/>
              <a:gdLst/>
              <a:ahLst/>
              <a:cxnLst/>
              <a:rect l="l" t="t" r="r" b="b"/>
              <a:pathLst>
                <a:path w="175" h="255" extrusionOk="0">
                  <a:moveTo>
                    <a:pt x="122" y="1"/>
                  </a:moveTo>
                  <a:cubicBezTo>
                    <a:pt x="111" y="1"/>
                    <a:pt x="99" y="4"/>
                    <a:pt x="87" y="11"/>
                  </a:cubicBezTo>
                  <a:cubicBezTo>
                    <a:pt x="40" y="40"/>
                    <a:pt x="0" y="114"/>
                    <a:pt x="0" y="178"/>
                  </a:cubicBezTo>
                  <a:cubicBezTo>
                    <a:pt x="0" y="226"/>
                    <a:pt x="22" y="255"/>
                    <a:pt x="53" y="255"/>
                  </a:cubicBezTo>
                  <a:cubicBezTo>
                    <a:pt x="64" y="255"/>
                    <a:pt x="75" y="251"/>
                    <a:pt x="87" y="245"/>
                  </a:cubicBezTo>
                  <a:cubicBezTo>
                    <a:pt x="135" y="216"/>
                    <a:pt x="175" y="142"/>
                    <a:pt x="175" y="78"/>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5" name="Google Shape;227;p28">
              <a:extLst>
                <a:ext uri="{FF2B5EF4-FFF2-40B4-BE49-F238E27FC236}">
                  <a16:creationId xmlns:a16="http://schemas.microsoft.com/office/drawing/2014/main" id="{B52D382D-1FE0-F3DA-7530-57E583900E29}"/>
                </a:ext>
              </a:extLst>
            </p:cNvPr>
            <p:cNvSpPr/>
            <p:nvPr/>
          </p:nvSpPr>
          <p:spPr>
            <a:xfrm>
              <a:off x="6298994" y="1379256"/>
              <a:ext cx="16419" cy="23757"/>
            </a:xfrm>
            <a:custGeom>
              <a:avLst/>
              <a:gdLst/>
              <a:ahLst/>
              <a:cxnLst/>
              <a:rect l="l" t="t" r="r" b="b"/>
              <a:pathLst>
                <a:path w="132" h="191" extrusionOk="0">
                  <a:moveTo>
                    <a:pt x="92" y="0"/>
                  </a:moveTo>
                  <a:cubicBezTo>
                    <a:pt x="84" y="0"/>
                    <a:pt x="75" y="3"/>
                    <a:pt x="66" y="9"/>
                  </a:cubicBezTo>
                  <a:cubicBezTo>
                    <a:pt x="30" y="29"/>
                    <a:pt x="1" y="85"/>
                    <a:pt x="1" y="134"/>
                  </a:cubicBezTo>
                  <a:cubicBezTo>
                    <a:pt x="1" y="170"/>
                    <a:pt x="17" y="191"/>
                    <a:pt x="40" y="191"/>
                  </a:cubicBezTo>
                  <a:cubicBezTo>
                    <a:pt x="48" y="191"/>
                    <a:pt x="57" y="188"/>
                    <a:pt x="66" y="183"/>
                  </a:cubicBezTo>
                  <a:cubicBezTo>
                    <a:pt x="102" y="162"/>
                    <a:pt x="131" y="107"/>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6" name="Google Shape;228;p28">
              <a:extLst>
                <a:ext uri="{FF2B5EF4-FFF2-40B4-BE49-F238E27FC236}">
                  <a16:creationId xmlns:a16="http://schemas.microsoft.com/office/drawing/2014/main" id="{BE44505E-ACC7-FFB0-77DA-0E89E60ABDC1}"/>
                </a:ext>
              </a:extLst>
            </p:cNvPr>
            <p:cNvSpPr/>
            <p:nvPr/>
          </p:nvSpPr>
          <p:spPr>
            <a:xfrm>
              <a:off x="6762195" y="1102007"/>
              <a:ext cx="21892" cy="31718"/>
            </a:xfrm>
            <a:custGeom>
              <a:avLst/>
              <a:gdLst/>
              <a:ahLst/>
              <a:cxnLst/>
              <a:rect l="l" t="t" r="r" b="b"/>
              <a:pathLst>
                <a:path w="176" h="255" extrusionOk="0">
                  <a:moveTo>
                    <a:pt x="123" y="1"/>
                  </a:moveTo>
                  <a:cubicBezTo>
                    <a:pt x="112" y="1"/>
                    <a:pt x="100" y="4"/>
                    <a:pt x="87" y="11"/>
                  </a:cubicBezTo>
                  <a:cubicBezTo>
                    <a:pt x="40" y="40"/>
                    <a:pt x="1" y="114"/>
                    <a:pt x="1" y="178"/>
                  </a:cubicBezTo>
                  <a:cubicBezTo>
                    <a:pt x="1" y="226"/>
                    <a:pt x="23" y="255"/>
                    <a:pt x="54" y="255"/>
                  </a:cubicBezTo>
                  <a:cubicBezTo>
                    <a:pt x="64" y="255"/>
                    <a:pt x="76" y="251"/>
                    <a:pt x="87" y="244"/>
                  </a:cubicBezTo>
                  <a:cubicBezTo>
                    <a:pt x="136" y="216"/>
                    <a:pt x="175" y="141"/>
                    <a:pt x="175" y="77"/>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7" name="Google Shape;229;p28">
              <a:extLst>
                <a:ext uri="{FF2B5EF4-FFF2-40B4-BE49-F238E27FC236}">
                  <a16:creationId xmlns:a16="http://schemas.microsoft.com/office/drawing/2014/main" id="{0EF2C6FA-E1AE-2194-77E9-7BA8F51F5B4A}"/>
                </a:ext>
              </a:extLst>
            </p:cNvPr>
            <p:cNvSpPr/>
            <p:nvPr/>
          </p:nvSpPr>
          <p:spPr>
            <a:xfrm>
              <a:off x="6767419" y="1108101"/>
              <a:ext cx="16419" cy="23757"/>
            </a:xfrm>
            <a:custGeom>
              <a:avLst/>
              <a:gdLst/>
              <a:ahLst/>
              <a:cxnLst/>
              <a:rect l="l" t="t" r="r" b="b"/>
              <a:pathLst>
                <a:path w="132" h="191" extrusionOk="0">
                  <a:moveTo>
                    <a:pt x="92" y="0"/>
                  </a:moveTo>
                  <a:cubicBezTo>
                    <a:pt x="84" y="0"/>
                    <a:pt x="75" y="3"/>
                    <a:pt x="66" y="9"/>
                  </a:cubicBezTo>
                  <a:cubicBezTo>
                    <a:pt x="30" y="29"/>
                    <a:pt x="0" y="85"/>
                    <a:pt x="0" y="134"/>
                  </a:cubicBezTo>
                  <a:cubicBezTo>
                    <a:pt x="0" y="170"/>
                    <a:pt x="17" y="191"/>
                    <a:pt x="40" y="191"/>
                  </a:cubicBezTo>
                  <a:cubicBezTo>
                    <a:pt x="48" y="191"/>
                    <a:pt x="57" y="188"/>
                    <a:pt x="66" y="183"/>
                  </a:cubicBezTo>
                  <a:cubicBezTo>
                    <a:pt x="102" y="162"/>
                    <a:pt x="131" y="105"/>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8" name="Google Shape;230;p28">
              <a:extLst>
                <a:ext uri="{FF2B5EF4-FFF2-40B4-BE49-F238E27FC236}">
                  <a16:creationId xmlns:a16="http://schemas.microsoft.com/office/drawing/2014/main" id="{DD39B27A-4A93-1AD1-F1FF-A8A08E0F21A5}"/>
                </a:ext>
              </a:extLst>
            </p:cNvPr>
            <p:cNvSpPr/>
            <p:nvPr/>
          </p:nvSpPr>
          <p:spPr>
            <a:xfrm>
              <a:off x="6728612" y="1247286"/>
              <a:ext cx="21892" cy="31593"/>
            </a:xfrm>
            <a:custGeom>
              <a:avLst/>
              <a:gdLst/>
              <a:ahLst/>
              <a:cxnLst/>
              <a:rect l="l" t="t" r="r" b="b"/>
              <a:pathLst>
                <a:path w="176" h="254" extrusionOk="0">
                  <a:moveTo>
                    <a:pt x="122" y="0"/>
                  </a:moveTo>
                  <a:cubicBezTo>
                    <a:pt x="112" y="0"/>
                    <a:pt x="100" y="4"/>
                    <a:pt x="87" y="11"/>
                  </a:cubicBezTo>
                  <a:cubicBezTo>
                    <a:pt x="40" y="38"/>
                    <a:pt x="0" y="114"/>
                    <a:pt x="0" y="178"/>
                  </a:cubicBezTo>
                  <a:cubicBezTo>
                    <a:pt x="0" y="225"/>
                    <a:pt x="22" y="254"/>
                    <a:pt x="53" y="254"/>
                  </a:cubicBezTo>
                  <a:cubicBezTo>
                    <a:pt x="63" y="254"/>
                    <a:pt x="75" y="250"/>
                    <a:pt x="87" y="243"/>
                  </a:cubicBezTo>
                  <a:cubicBezTo>
                    <a:pt x="136" y="216"/>
                    <a:pt x="175" y="141"/>
                    <a:pt x="175" y="76"/>
                  </a:cubicBezTo>
                  <a:cubicBezTo>
                    <a:pt x="175" y="29"/>
                    <a:pt x="153"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9" name="Google Shape;231;p28">
              <a:extLst>
                <a:ext uri="{FF2B5EF4-FFF2-40B4-BE49-F238E27FC236}">
                  <a16:creationId xmlns:a16="http://schemas.microsoft.com/office/drawing/2014/main" id="{048DDC02-468E-6053-C993-0D5090A80033}"/>
                </a:ext>
              </a:extLst>
            </p:cNvPr>
            <p:cNvSpPr/>
            <p:nvPr/>
          </p:nvSpPr>
          <p:spPr>
            <a:xfrm>
              <a:off x="6733836" y="1253380"/>
              <a:ext cx="16294" cy="23757"/>
            </a:xfrm>
            <a:custGeom>
              <a:avLst/>
              <a:gdLst/>
              <a:ahLst/>
              <a:cxnLst/>
              <a:rect l="l" t="t" r="r" b="b"/>
              <a:pathLst>
                <a:path w="131" h="191" extrusionOk="0">
                  <a:moveTo>
                    <a:pt x="92" y="0"/>
                  </a:moveTo>
                  <a:cubicBezTo>
                    <a:pt x="84" y="0"/>
                    <a:pt x="75" y="3"/>
                    <a:pt x="65" y="8"/>
                  </a:cubicBezTo>
                  <a:cubicBezTo>
                    <a:pt x="29" y="29"/>
                    <a:pt x="0" y="85"/>
                    <a:pt x="0" y="133"/>
                  </a:cubicBezTo>
                  <a:cubicBezTo>
                    <a:pt x="0" y="169"/>
                    <a:pt x="16" y="190"/>
                    <a:pt x="40" y="190"/>
                  </a:cubicBezTo>
                  <a:cubicBezTo>
                    <a:pt x="48" y="190"/>
                    <a:pt x="56" y="188"/>
                    <a:pt x="65" y="183"/>
                  </a:cubicBezTo>
                  <a:cubicBezTo>
                    <a:pt x="101" y="161"/>
                    <a:pt x="131" y="105"/>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0" name="Google Shape;232;p28">
              <a:extLst>
                <a:ext uri="{FF2B5EF4-FFF2-40B4-BE49-F238E27FC236}">
                  <a16:creationId xmlns:a16="http://schemas.microsoft.com/office/drawing/2014/main" id="{11E3BD56-E805-30FE-34D7-43847ABA7683}"/>
                </a:ext>
              </a:extLst>
            </p:cNvPr>
            <p:cNvSpPr/>
            <p:nvPr/>
          </p:nvSpPr>
          <p:spPr>
            <a:xfrm>
              <a:off x="6327602" y="1480503"/>
              <a:ext cx="21892" cy="31593"/>
            </a:xfrm>
            <a:custGeom>
              <a:avLst/>
              <a:gdLst/>
              <a:ahLst/>
              <a:cxnLst/>
              <a:rect l="l" t="t" r="r" b="b"/>
              <a:pathLst>
                <a:path w="176" h="254" extrusionOk="0">
                  <a:moveTo>
                    <a:pt x="123" y="0"/>
                  </a:moveTo>
                  <a:cubicBezTo>
                    <a:pt x="113" y="0"/>
                    <a:pt x="101" y="4"/>
                    <a:pt x="88" y="11"/>
                  </a:cubicBezTo>
                  <a:cubicBezTo>
                    <a:pt x="40" y="39"/>
                    <a:pt x="1" y="113"/>
                    <a:pt x="1" y="178"/>
                  </a:cubicBezTo>
                  <a:cubicBezTo>
                    <a:pt x="1" y="225"/>
                    <a:pt x="22" y="254"/>
                    <a:pt x="53" y="254"/>
                  </a:cubicBezTo>
                  <a:cubicBezTo>
                    <a:pt x="64" y="254"/>
                    <a:pt x="76" y="250"/>
                    <a:pt x="88" y="243"/>
                  </a:cubicBezTo>
                  <a:cubicBezTo>
                    <a:pt x="137" y="216"/>
                    <a:pt x="175" y="140"/>
                    <a:pt x="175" y="76"/>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1" name="Google Shape;233;p28">
              <a:extLst>
                <a:ext uri="{FF2B5EF4-FFF2-40B4-BE49-F238E27FC236}">
                  <a16:creationId xmlns:a16="http://schemas.microsoft.com/office/drawing/2014/main" id="{EA524D0D-68C0-5192-D6C7-3DA4E258AE1D}"/>
                </a:ext>
              </a:extLst>
            </p:cNvPr>
            <p:cNvSpPr/>
            <p:nvPr/>
          </p:nvSpPr>
          <p:spPr>
            <a:xfrm>
              <a:off x="6332826" y="1486598"/>
              <a:ext cx="16419" cy="23757"/>
            </a:xfrm>
            <a:custGeom>
              <a:avLst/>
              <a:gdLst/>
              <a:ahLst/>
              <a:cxnLst/>
              <a:rect l="l" t="t" r="r" b="b"/>
              <a:pathLst>
                <a:path w="132" h="191" extrusionOk="0">
                  <a:moveTo>
                    <a:pt x="92" y="0"/>
                  </a:moveTo>
                  <a:cubicBezTo>
                    <a:pt x="84" y="0"/>
                    <a:pt x="75" y="3"/>
                    <a:pt x="66" y="8"/>
                  </a:cubicBezTo>
                  <a:cubicBezTo>
                    <a:pt x="30" y="28"/>
                    <a:pt x="0" y="85"/>
                    <a:pt x="0" y="133"/>
                  </a:cubicBezTo>
                  <a:cubicBezTo>
                    <a:pt x="0" y="169"/>
                    <a:pt x="17" y="190"/>
                    <a:pt x="40" y="190"/>
                  </a:cubicBezTo>
                  <a:cubicBezTo>
                    <a:pt x="48" y="190"/>
                    <a:pt x="56" y="188"/>
                    <a:pt x="66" y="183"/>
                  </a:cubicBezTo>
                  <a:cubicBezTo>
                    <a:pt x="103" y="161"/>
                    <a:pt x="132" y="106"/>
                    <a:pt x="132" y="58"/>
                  </a:cubicBezTo>
                  <a:cubicBezTo>
                    <a:pt x="132" y="22"/>
                    <a:pt x="116"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2" name="Google Shape;234;p28">
              <a:extLst>
                <a:ext uri="{FF2B5EF4-FFF2-40B4-BE49-F238E27FC236}">
                  <a16:creationId xmlns:a16="http://schemas.microsoft.com/office/drawing/2014/main" id="{AD3E6BF7-FD30-2C7F-2781-AB30CA72098F}"/>
                </a:ext>
              </a:extLst>
            </p:cNvPr>
            <p:cNvSpPr/>
            <p:nvPr/>
          </p:nvSpPr>
          <p:spPr>
            <a:xfrm>
              <a:off x="6395640" y="1578517"/>
              <a:ext cx="21892" cy="31718"/>
            </a:xfrm>
            <a:custGeom>
              <a:avLst/>
              <a:gdLst/>
              <a:ahLst/>
              <a:cxnLst/>
              <a:rect l="l" t="t" r="r" b="b"/>
              <a:pathLst>
                <a:path w="176" h="255" extrusionOk="0">
                  <a:moveTo>
                    <a:pt x="123" y="1"/>
                  </a:moveTo>
                  <a:cubicBezTo>
                    <a:pt x="113" y="1"/>
                    <a:pt x="101" y="4"/>
                    <a:pt x="89" y="11"/>
                  </a:cubicBezTo>
                  <a:cubicBezTo>
                    <a:pt x="40" y="39"/>
                    <a:pt x="1" y="114"/>
                    <a:pt x="1" y="178"/>
                  </a:cubicBezTo>
                  <a:cubicBezTo>
                    <a:pt x="1" y="226"/>
                    <a:pt x="23" y="254"/>
                    <a:pt x="54" y="254"/>
                  </a:cubicBezTo>
                  <a:cubicBezTo>
                    <a:pt x="65" y="254"/>
                    <a:pt x="76" y="251"/>
                    <a:pt x="89" y="244"/>
                  </a:cubicBezTo>
                  <a:cubicBezTo>
                    <a:pt x="136" y="216"/>
                    <a:pt x="175" y="142"/>
                    <a:pt x="175" y="78"/>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3" name="Google Shape;235;p28">
              <a:extLst>
                <a:ext uri="{FF2B5EF4-FFF2-40B4-BE49-F238E27FC236}">
                  <a16:creationId xmlns:a16="http://schemas.microsoft.com/office/drawing/2014/main" id="{91F4A91A-B04E-9B22-B0DA-42C585932BC1}"/>
                </a:ext>
              </a:extLst>
            </p:cNvPr>
            <p:cNvSpPr/>
            <p:nvPr/>
          </p:nvSpPr>
          <p:spPr>
            <a:xfrm>
              <a:off x="6400864" y="1584611"/>
              <a:ext cx="16419" cy="23757"/>
            </a:xfrm>
            <a:custGeom>
              <a:avLst/>
              <a:gdLst/>
              <a:ahLst/>
              <a:cxnLst/>
              <a:rect l="l" t="t" r="r" b="b"/>
              <a:pathLst>
                <a:path w="132" h="191" extrusionOk="0">
                  <a:moveTo>
                    <a:pt x="92" y="0"/>
                  </a:moveTo>
                  <a:cubicBezTo>
                    <a:pt x="84" y="0"/>
                    <a:pt x="75" y="3"/>
                    <a:pt x="66" y="8"/>
                  </a:cubicBezTo>
                  <a:cubicBezTo>
                    <a:pt x="30" y="29"/>
                    <a:pt x="1" y="85"/>
                    <a:pt x="1" y="133"/>
                  </a:cubicBezTo>
                  <a:cubicBezTo>
                    <a:pt x="1" y="169"/>
                    <a:pt x="17" y="191"/>
                    <a:pt x="40" y="191"/>
                  </a:cubicBezTo>
                  <a:cubicBezTo>
                    <a:pt x="48" y="191"/>
                    <a:pt x="57" y="188"/>
                    <a:pt x="66" y="183"/>
                  </a:cubicBezTo>
                  <a:cubicBezTo>
                    <a:pt x="102" y="162"/>
                    <a:pt x="131" y="106"/>
                    <a:pt x="131" y="58"/>
                  </a:cubicBezTo>
                  <a:cubicBezTo>
                    <a:pt x="131" y="22"/>
                    <a:pt x="115"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4" name="Google Shape;236;p28">
              <a:extLst>
                <a:ext uri="{FF2B5EF4-FFF2-40B4-BE49-F238E27FC236}">
                  <a16:creationId xmlns:a16="http://schemas.microsoft.com/office/drawing/2014/main" id="{A96DAD97-D0FD-916E-DCE1-67222139524B}"/>
                </a:ext>
              </a:extLst>
            </p:cNvPr>
            <p:cNvSpPr/>
            <p:nvPr/>
          </p:nvSpPr>
          <p:spPr>
            <a:xfrm>
              <a:off x="6658460" y="1427516"/>
              <a:ext cx="21767" cy="31718"/>
            </a:xfrm>
            <a:custGeom>
              <a:avLst/>
              <a:gdLst/>
              <a:ahLst/>
              <a:cxnLst/>
              <a:rect l="l" t="t" r="r" b="b"/>
              <a:pathLst>
                <a:path w="175" h="255" extrusionOk="0">
                  <a:moveTo>
                    <a:pt x="122" y="1"/>
                  </a:moveTo>
                  <a:cubicBezTo>
                    <a:pt x="111" y="1"/>
                    <a:pt x="100" y="4"/>
                    <a:pt x="87" y="11"/>
                  </a:cubicBezTo>
                  <a:cubicBezTo>
                    <a:pt x="40" y="38"/>
                    <a:pt x="0" y="113"/>
                    <a:pt x="0" y="178"/>
                  </a:cubicBezTo>
                  <a:cubicBezTo>
                    <a:pt x="0" y="226"/>
                    <a:pt x="22" y="254"/>
                    <a:pt x="53" y="254"/>
                  </a:cubicBezTo>
                  <a:cubicBezTo>
                    <a:pt x="63" y="254"/>
                    <a:pt x="75" y="251"/>
                    <a:pt x="87" y="243"/>
                  </a:cubicBezTo>
                  <a:cubicBezTo>
                    <a:pt x="135" y="215"/>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5" name="Google Shape;237;p28">
              <a:extLst>
                <a:ext uri="{FF2B5EF4-FFF2-40B4-BE49-F238E27FC236}">
                  <a16:creationId xmlns:a16="http://schemas.microsoft.com/office/drawing/2014/main" id="{FED8A48D-5CDC-F931-8F80-926DB2810F72}"/>
                </a:ext>
              </a:extLst>
            </p:cNvPr>
            <p:cNvSpPr/>
            <p:nvPr/>
          </p:nvSpPr>
          <p:spPr>
            <a:xfrm>
              <a:off x="6663560" y="1433486"/>
              <a:ext cx="16419" cy="23881"/>
            </a:xfrm>
            <a:custGeom>
              <a:avLst/>
              <a:gdLst/>
              <a:ahLst/>
              <a:cxnLst/>
              <a:rect l="l" t="t" r="r" b="b"/>
              <a:pathLst>
                <a:path w="132" h="192" extrusionOk="0">
                  <a:moveTo>
                    <a:pt x="92" y="1"/>
                  </a:moveTo>
                  <a:cubicBezTo>
                    <a:pt x="84" y="1"/>
                    <a:pt x="75" y="3"/>
                    <a:pt x="66" y="8"/>
                  </a:cubicBezTo>
                  <a:cubicBezTo>
                    <a:pt x="30" y="30"/>
                    <a:pt x="1" y="86"/>
                    <a:pt x="1" y="135"/>
                  </a:cubicBezTo>
                  <a:cubicBezTo>
                    <a:pt x="1" y="170"/>
                    <a:pt x="17" y="191"/>
                    <a:pt x="40" y="191"/>
                  </a:cubicBezTo>
                  <a:cubicBezTo>
                    <a:pt x="48" y="191"/>
                    <a:pt x="57" y="188"/>
                    <a:pt x="66" y="183"/>
                  </a:cubicBezTo>
                  <a:cubicBezTo>
                    <a:pt x="102" y="163"/>
                    <a:pt x="132" y="106"/>
                    <a:pt x="132" y="58"/>
                  </a:cubicBezTo>
                  <a:cubicBezTo>
                    <a:pt x="132" y="22"/>
                    <a:pt x="115"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6" name="Google Shape;238;p28">
              <a:extLst>
                <a:ext uri="{FF2B5EF4-FFF2-40B4-BE49-F238E27FC236}">
                  <a16:creationId xmlns:a16="http://schemas.microsoft.com/office/drawing/2014/main" id="{1CBDE394-AA60-66BA-E3E8-2A634FE75126}"/>
                </a:ext>
              </a:extLst>
            </p:cNvPr>
            <p:cNvSpPr/>
            <p:nvPr/>
          </p:nvSpPr>
          <p:spPr>
            <a:xfrm>
              <a:off x="6526490" y="1644813"/>
              <a:ext cx="21892" cy="31718"/>
            </a:xfrm>
            <a:custGeom>
              <a:avLst/>
              <a:gdLst/>
              <a:ahLst/>
              <a:cxnLst/>
              <a:rect l="l" t="t" r="r" b="b"/>
              <a:pathLst>
                <a:path w="176" h="255" extrusionOk="0">
                  <a:moveTo>
                    <a:pt x="122" y="1"/>
                  </a:moveTo>
                  <a:cubicBezTo>
                    <a:pt x="112" y="1"/>
                    <a:pt x="100" y="4"/>
                    <a:pt x="88" y="11"/>
                  </a:cubicBezTo>
                  <a:cubicBezTo>
                    <a:pt x="40" y="39"/>
                    <a:pt x="1" y="113"/>
                    <a:pt x="1" y="178"/>
                  </a:cubicBezTo>
                  <a:cubicBezTo>
                    <a:pt x="1" y="226"/>
                    <a:pt x="22" y="255"/>
                    <a:pt x="53" y="255"/>
                  </a:cubicBezTo>
                  <a:cubicBezTo>
                    <a:pt x="64" y="255"/>
                    <a:pt x="76" y="251"/>
                    <a:pt x="88"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7" name="Google Shape;239;p28">
              <a:extLst>
                <a:ext uri="{FF2B5EF4-FFF2-40B4-BE49-F238E27FC236}">
                  <a16:creationId xmlns:a16="http://schemas.microsoft.com/office/drawing/2014/main" id="{A8C6A90D-A506-58C3-846E-63FA1EC59DCA}"/>
                </a:ext>
              </a:extLst>
            </p:cNvPr>
            <p:cNvSpPr/>
            <p:nvPr/>
          </p:nvSpPr>
          <p:spPr>
            <a:xfrm>
              <a:off x="6531714" y="1650907"/>
              <a:ext cx="16294" cy="23757"/>
            </a:xfrm>
            <a:custGeom>
              <a:avLst/>
              <a:gdLst/>
              <a:ahLst/>
              <a:cxnLst/>
              <a:rect l="l" t="t" r="r" b="b"/>
              <a:pathLst>
                <a:path w="131" h="191" extrusionOk="0">
                  <a:moveTo>
                    <a:pt x="91" y="0"/>
                  </a:moveTo>
                  <a:cubicBezTo>
                    <a:pt x="83" y="0"/>
                    <a:pt x="75" y="3"/>
                    <a:pt x="66" y="8"/>
                  </a:cubicBezTo>
                  <a:cubicBezTo>
                    <a:pt x="30" y="29"/>
                    <a:pt x="0" y="86"/>
                    <a:pt x="0" y="133"/>
                  </a:cubicBezTo>
                  <a:cubicBezTo>
                    <a:pt x="0" y="169"/>
                    <a:pt x="16" y="191"/>
                    <a:pt x="39" y="191"/>
                  </a:cubicBezTo>
                  <a:cubicBezTo>
                    <a:pt x="47" y="191"/>
                    <a:pt x="56" y="188"/>
                    <a:pt x="66" y="183"/>
                  </a:cubicBezTo>
                  <a:cubicBezTo>
                    <a:pt x="102" y="162"/>
                    <a:pt x="131" y="106"/>
                    <a:pt x="131" y="58"/>
                  </a:cubicBezTo>
                  <a:cubicBezTo>
                    <a:pt x="131" y="21"/>
                    <a:pt x="115"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8" name="Google Shape;240;p28">
              <a:extLst>
                <a:ext uri="{FF2B5EF4-FFF2-40B4-BE49-F238E27FC236}">
                  <a16:creationId xmlns:a16="http://schemas.microsoft.com/office/drawing/2014/main" id="{8CFA4ED4-364E-39EF-AFBD-924631659851}"/>
                </a:ext>
              </a:extLst>
            </p:cNvPr>
            <p:cNvSpPr/>
            <p:nvPr/>
          </p:nvSpPr>
          <p:spPr>
            <a:xfrm>
              <a:off x="6728612" y="917920"/>
              <a:ext cx="21892" cy="31718"/>
            </a:xfrm>
            <a:custGeom>
              <a:avLst/>
              <a:gdLst/>
              <a:ahLst/>
              <a:cxnLst/>
              <a:rect l="l" t="t" r="r" b="b"/>
              <a:pathLst>
                <a:path w="176" h="255" extrusionOk="0">
                  <a:moveTo>
                    <a:pt x="122" y="1"/>
                  </a:moveTo>
                  <a:cubicBezTo>
                    <a:pt x="111" y="1"/>
                    <a:pt x="99" y="4"/>
                    <a:pt x="87" y="11"/>
                  </a:cubicBezTo>
                  <a:cubicBezTo>
                    <a:pt x="40" y="39"/>
                    <a:pt x="0" y="113"/>
                    <a:pt x="0" y="177"/>
                  </a:cubicBezTo>
                  <a:cubicBezTo>
                    <a:pt x="0" y="226"/>
                    <a:pt x="22" y="254"/>
                    <a:pt x="53" y="254"/>
                  </a:cubicBezTo>
                  <a:cubicBezTo>
                    <a:pt x="63" y="254"/>
                    <a:pt x="75" y="251"/>
                    <a:pt x="87"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9" name="Google Shape;241;p28">
              <a:extLst>
                <a:ext uri="{FF2B5EF4-FFF2-40B4-BE49-F238E27FC236}">
                  <a16:creationId xmlns:a16="http://schemas.microsoft.com/office/drawing/2014/main" id="{9F3FDA53-B6EE-347A-6896-3C3D585F0D6F}"/>
                </a:ext>
              </a:extLst>
            </p:cNvPr>
            <p:cNvSpPr/>
            <p:nvPr/>
          </p:nvSpPr>
          <p:spPr>
            <a:xfrm>
              <a:off x="6733836" y="924015"/>
              <a:ext cx="16294" cy="23757"/>
            </a:xfrm>
            <a:custGeom>
              <a:avLst/>
              <a:gdLst/>
              <a:ahLst/>
              <a:cxnLst/>
              <a:rect l="l" t="t" r="r" b="b"/>
              <a:pathLst>
                <a:path w="131" h="191" extrusionOk="0">
                  <a:moveTo>
                    <a:pt x="91" y="0"/>
                  </a:moveTo>
                  <a:cubicBezTo>
                    <a:pt x="83" y="0"/>
                    <a:pt x="75" y="3"/>
                    <a:pt x="65" y="8"/>
                  </a:cubicBezTo>
                  <a:cubicBezTo>
                    <a:pt x="29" y="29"/>
                    <a:pt x="0" y="85"/>
                    <a:pt x="0" y="133"/>
                  </a:cubicBezTo>
                  <a:cubicBezTo>
                    <a:pt x="0" y="169"/>
                    <a:pt x="16" y="190"/>
                    <a:pt x="39" y="190"/>
                  </a:cubicBezTo>
                  <a:cubicBezTo>
                    <a:pt x="47" y="190"/>
                    <a:pt x="56" y="188"/>
                    <a:pt x="65" y="182"/>
                  </a:cubicBezTo>
                  <a:cubicBezTo>
                    <a:pt x="101" y="162"/>
                    <a:pt x="131" y="106"/>
                    <a:pt x="131" y="57"/>
                  </a:cubicBezTo>
                  <a:cubicBezTo>
                    <a:pt x="131" y="21"/>
                    <a:pt x="115"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0" name="Google Shape;242;p28">
              <a:extLst>
                <a:ext uri="{FF2B5EF4-FFF2-40B4-BE49-F238E27FC236}">
                  <a16:creationId xmlns:a16="http://schemas.microsoft.com/office/drawing/2014/main" id="{9976F586-8300-6F1D-0682-49D6E46F53A2}"/>
                </a:ext>
              </a:extLst>
            </p:cNvPr>
            <p:cNvSpPr/>
            <p:nvPr/>
          </p:nvSpPr>
          <p:spPr>
            <a:xfrm>
              <a:off x="6773017" y="986579"/>
              <a:ext cx="21767" cy="31718"/>
            </a:xfrm>
            <a:custGeom>
              <a:avLst/>
              <a:gdLst/>
              <a:ahLst/>
              <a:cxnLst/>
              <a:rect l="l" t="t" r="r" b="b"/>
              <a:pathLst>
                <a:path w="175" h="255" extrusionOk="0">
                  <a:moveTo>
                    <a:pt x="123" y="1"/>
                  </a:moveTo>
                  <a:cubicBezTo>
                    <a:pt x="113" y="1"/>
                    <a:pt x="101" y="4"/>
                    <a:pt x="88" y="12"/>
                  </a:cubicBezTo>
                  <a:cubicBezTo>
                    <a:pt x="40" y="39"/>
                    <a:pt x="0" y="114"/>
                    <a:pt x="0" y="178"/>
                  </a:cubicBezTo>
                  <a:cubicBezTo>
                    <a:pt x="0" y="226"/>
                    <a:pt x="22" y="254"/>
                    <a:pt x="53" y="254"/>
                  </a:cubicBezTo>
                  <a:cubicBezTo>
                    <a:pt x="64" y="254"/>
                    <a:pt x="76" y="251"/>
                    <a:pt x="88" y="243"/>
                  </a:cubicBezTo>
                  <a:cubicBezTo>
                    <a:pt x="137" y="216"/>
                    <a:pt x="175" y="141"/>
                    <a:pt x="175" y="77"/>
                  </a:cubicBezTo>
                  <a:cubicBezTo>
                    <a:pt x="175" y="29"/>
                    <a:pt x="154"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1" name="Google Shape;243;p28">
              <a:extLst>
                <a:ext uri="{FF2B5EF4-FFF2-40B4-BE49-F238E27FC236}">
                  <a16:creationId xmlns:a16="http://schemas.microsoft.com/office/drawing/2014/main" id="{69DDCAAE-42F6-32F8-EA74-A6504D240442}"/>
                </a:ext>
              </a:extLst>
            </p:cNvPr>
            <p:cNvSpPr/>
            <p:nvPr/>
          </p:nvSpPr>
          <p:spPr>
            <a:xfrm>
              <a:off x="6778241" y="992674"/>
              <a:ext cx="16419" cy="23757"/>
            </a:xfrm>
            <a:custGeom>
              <a:avLst/>
              <a:gdLst/>
              <a:ahLst/>
              <a:cxnLst/>
              <a:rect l="l" t="t" r="r" b="b"/>
              <a:pathLst>
                <a:path w="132" h="191" extrusionOk="0">
                  <a:moveTo>
                    <a:pt x="93" y="1"/>
                  </a:moveTo>
                  <a:cubicBezTo>
                    <a:pt x="85" y="1"/>
                    <a:pt x="76" y="3"/>
                    <a:pt x="67" y="9"/>
                  </a:cubicBezTo>
                  <a:cubicBezTo>
                    <a:pt x="29" y="29"/>
                    <a:pt x="0" y="85"/>
                    <a:pt x="0" y="134"/>
                  </a:cubicBezTo>
                  <a:cubicBezTo>
                    <a:pt x="0" y="169"/>
                    <a:pt x="17" y="191"/>
                    <a:pt x="40" y="191"/>
                  </a:cubicBezTo>
                  <a:cubicBezTo>
                    <a:pt x="48" y="191"/>
                    <a:pt x="57" y="188"/>
                    <a:pt x="67" y="183"/>
                  </a:cubicBezTo>
                  <a:cubicBezTo>
                    <a:pt x="103" y="162"/>
                    <a:pt x="132" y="106"/>
                    <a:pt x="132" y="58"/>
                  </a:cubicBezTo>
                  <a:cubicBezTo>
                    <a:pt x="132" y="22"/>
                    <a:pt x="116"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2" name="Google Shape;244;p28">
              <a:extLst>
                <a:ext uri="{FF2B5EF4-FFF2-40B4-BE49-F238E27FC236}">
                  <a16:creationId xmlns:a16="http://schemas.microsoft.com/office/drawing/2014/main" id="{56AD5468-AECD-B558-EB25-48CF4604F32E}"/>
                </a:ext>
              </a:extLst>
            </p:cNvPr>
            <p:cNvSpPr/>
            <p:nvPr/>
          </p:nvSpPr>
          <p:spPr>
            <a:xfrm>
              <a:off x="6327602" y="1148899"/>
              <a:ext cx="21892" cy="31718"/>
            </a:xfrm>
            <a:custGeom>
              <a:avLst/>
              <a:gdLst/>
              <a:ahLst/>
              <a:cxnLst/>
              <a:rect l="l" t="t" r="r" b="b"/>
              <a:pathLst>
                <a:path w="176" h="255" extrusionOk="0">
                  <a:moveTo>
                    <a:pt x="123" y="0"/>
                  </a:moveTo>
                  <a:cubicBezTo>
                    <a:pt x="112" y="0"/>
                    <a:pt x="101" y="4"/>
                    <a:pt x="88" y="10"/>
                  </a:cubicBezTo>
                  <a:cubicBezTo>
                    <a:pt x="40" y="39"/>
                    <a:pt x="1" y="113"/>
                    <a:pt x="1" y="177"/>
                  </a:cubicBezTo>
                  <a:cubicBezTo>
                    <a:pt x="1" y="225"/>
                    <a:pt x="23" y="254"/>
                    <a:pt x="54" y="254"/>
                  </a:cubicBezTo>
                  <a:cubicBezTo>
                    <a:pt x="64" y="254"/>
                    <a:pt x="76" y="251"/>
                    <a:pt x="88" y="244"/>
                  </a:cubicBezTo>
                  <a:cubicBezTo>
                    <a:pt x="137" y="215"/>
                    <a:pt x="175" y="141"/>
                    <a:pt x="175" y="77"/>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3" name="Google Shape;245;p28">
              <a:extLst>
                <a:ext uri="{FF2B5EF4-FFF2-40B4-BE49-F238E27FC236}">
                  <a16:creationId xmlns:a16="http://schemas.microsoft.com/office/drawing/2014/main" id="{2704C3FC-3A9A-19D2-640A-4B9F92E31FBC}"/>
                </a:ext>
              </a:extLst>
            </p:cNvPr>
            <p:cNvSpPr/>
            <p:nvPr/>
          </p:nvSpPr>
          <p:spPr>
            <a:xfrm>
              <a:off x="6332826" y="1154994"/>
              <a:ext cx="16419" cy="23757"/>
            </a:xfrm>
            <a:custGeom>
              <a:avLst/>
              <a:gdLst/>
              <a:ahLst/>
              <a:cxnLst/>
              <a:rect l="l" t="t" r="r" b="b"/>
              <a:pathLst>
                <a:path w="132" h="191" extrusionOk="0">
                  <a:moveTo>
                    <a:pt x="92" y="0"/>
                  </a:moveTo>
                  <a:cubicBezTo>
                    <a:pt x="84" y="0"/>
                    <a:pt x="75" y="2"/>
                    <a:pt x="66" y="8"/>
                  </a:cubicBezTo>
                  <a:cubicBezTo>
                    <a:pt x="30" y="29"/>
                    <a:pt x="0" y="84"/>
                    <a:pt x="0" y="133"/>
                  </a:cubicBezTo>
                  <a:cubicBezTo>
                    <a:pt x="0" y="169"/>
                    <a:pt x="16" y="190"/>
                    <a:pt x="39" y="190"/>
                  </a:cubicBezTo>
                  <a:cubicBezTo>
                    <a:pt x="47" y="190"/>
                    <a:pt x="56" y="188"/>
                    <a:pt x="66" y="182"/>
                  </a:cubicBezTo>
                  <a:cubicBezTo>
                    <a:pt x="103" y="162"/>
                    <a:pt x="132" y="106"/>
                    <a:pt x="132" y="57"/>
                  </a:cubicBezTo>
                  <a:cubicBezTo>
                    <a:pt x="132" y="21"/>
                    <a:pt x="116" y="0"/>
                    <a:pt x="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48" name="Google Shape;246;p28">
              <a:extLst>
                <a:ext uri="{FF2B5EF4-FFF2-40B4-BE49-F238E27FC236}">
                  <a16:creationId xmlns:a16="http://schemas.microsoft.com/office/drawing/2014/main" id="{CDDE6BB8-5983-378B-CD3C-54DEEE93CFBA}"/>
                </a:ext>
              </a:extLst>
            </p:cNvPr>
            <p:cNvSpPr/>
            <p:nvPr/>
          </p:nvSpPr>
          <p:spPr>
            <a:xfrm>
              <a:off x="6280710" y="1274774"/>
              <a:ext cx="21767" cy="31593"/>
            </a:xfrm>
            <a:custGeom>
              <a:avLst/>
              <a:gdLst/>
              <a:ahLst/>
              <a:cxnLst/>
              <a:rect l="l" t="t" r="r" b="b"/>
              <a:pathLst>
                <a:path w="175" h="254" extrusionOk="0">
                  <a:moveTo>
                    <a:pt x="123" y="0"/>
                  </a:moveTo>
                  <a:cubicBezTo>
                    <a:pt x="113" y="0"/>
                    <a:pt x="101" y="4"/>
                    <a:pt x="88" y="11"/>
                  </a:cubicBezTo>
                  <a:cubicBezTo>
                    <a:pt x="40" y="38"/>
                    <a:pt x="0" y="113"/>
                    <a:pt x="0" y="177"/>
                  </a:cubicBezTo>
                  <a:cubicBezTo>
                    <a:pt x="0" y="225"/>
                    <a:pt x="22" y="253"/>
                    <a:pt x="53" y="253"/>
                  </a:cubicBezTo>
                  <a:cubicBezTo>
                    <a:pt x="64" y="253"/>
                    <a:pt x="76" y="250"/>
                    <a:pt x="88" y="243"/>
                  </a:cubicBezTo>
                  <a:cubicBezTo>
                    <a:pt x="137" y="216"/>
                    <a:pt x="175" y="140"/>
                    <a:pt x="175" y="76"/>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49" name="Google Shape;247;p28">
              <a:extLst>
                <a:ext uri="{FF2B5EF4-FFF2-40B4-BE49-F238E27FC236}">
                  <a16:creationId xmlns:a16="http://schemas.microsoft.com/office/drawing/2014/main" id="{DD516107-5E07-3A27-906A-141A9F5175D2}"/>
                </a:ext>
              </a:extLst>
            </p:cNvPr>
            <p:cNvSpPr/>
            <p:nvPr/>
          </p:nvSpPr>
          <p:spPr>
            <a:xfrm>
              <a:off x="6285934" y="1280744"/>
              <a:ext cx="16419" cy="23757"/>
            </a:xfrm>
            <a:custGeom>
              <a:avLst/>
              <a:gdLst/>
              <a:ahLst/>
              <a:cxnLst/>
              <a:rect l="l" t="t" r="r" b="b"/>
              <a:pathLst>
                <a:path w="132" h="191" extrusionOk="0">
                  <a:moveTo>
                    <a:pt x="92" y="1"/>
                  </a:moveTo>
                  <a:cubicBezTo>
                    <a:pt x="84" y="1"/>
                    <a:pt x="75" y="3"/>
                    <a:pt x="65" y="9"/>
                  </a:cubicBezTo>
                  <a:cubicBezTo>
                    <a:pt x="29" y="29"/>
                    <a:pt x="0" y="86"/>
                    <a:pt x="0" y="134"/>
                  </a:cubicBezTo>
                  <a:cubicBezTo>
                    <a:pt x="0" y="169"/>
                    <a:pt x="16" y="191"/>
                    <a:pt x="39" y="191"/>
                  </a:cubicBezTo>
                  <a:cubicBezTo>
                    <a:pt x="47" y="191"/>
                    <a:pt x="56" y="188"/>
                    <a:pt x="65" y="182"/>
                  </a:cubicBezTo>
                  <a:cubicBezTo>
                    <a:pt x="102" y="162"/>
                    <a:pt x="132" y="106"/>
                    <a:pt x="132" y="57"/>
                  </a:cubicBezTo>
                  <a:cubicBezTo>
                    <a:pt x="132" y="22"/>
                    <a:pt x="116" y="1"/>
                    <a:pt x="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0" name="Google Shape;248;p28">
              <a:extLst>
                <a:ext uri="{FF2B5EF4-FFF2-40B4-BE49-F238E27FC236}">
                  <a16:creationId xmlns:a16="http://schemas.microsoft.com/office/drawing/2014/main" id="{DF3F55F8-57DD-2591-2D53-69C41989D126}"/>
                </a:ext>
              </a:extLst>
            </p:cNvPr>
            <p:cNvSpPr/>
            <p:nvPr/>
          </p:nvSpPr>
          <p:spPr>
            <a:xfrm>
              <a:off x="6483454" y="978246"/>
              <a:ext cx="21892" cy="31718"/>
            </a:xfrm>
            <a:custGeom>
              <a:avLst/>
              <a:gdLst/>
              <a:ahLst/>
              <a:cxnLst/>
              <a:rect l="l" t="t" r="r" b="b"/>
              <a:pathLst>
                <a:path w="176" h="255" extrusionOk="0">
                  <a:moveTo>
                    <a:pt x="123" y="0"/>
                  </a:moveTo>
                  <a:cubicBezTo>
                    <a:pt x="113" y="0"/>
                    <a:pt x="101" y="4"/>
                    <a:pt x="89" y="11"/>
                  </a:cubicBezTo>
                  <a:cubicBezTo>
                    <a:pt x="40" y="39"/>
                    <a:pt x="1" y="113"/>
                    <a:pt x="1" y="178"/>
                  </a:cubicBezTo>
                  <a:cubicBezTo>
                    <a:pt x="1" y="226"/>
                    <a:pt x="23" y="254"/>
                    <a:pt x="54" y="254"/>
                  </a:cubicBezTo>
                  <a:cubicBezTo>
                    <a:pt x="65" y="254"/>
                    <a:pt x="77" y="251"/>
                    <a:pt x="89" y="244"/>
                  </a:cubicBezTo>
                  <a:cubicBezTo>
                    <a:pt x="137" y="216"/>
                    <a:pt x="175" y="142"/>
                    <a:pt x="175" y="77"/>
                  </a:cubicBezTo>
                  <a:cubicBezTo>
                    <a:pt x="175" y="29"/>
                    <a:pt x="154"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1" name="Google Shape;249;p28">
              <a:extLst>
                <a:ext uri="{FF2B5EF4-FFF2-40B4-BE49-F238E27FC236}">
                  <a16:creationId xmlns:a16="http://schemas.microsoft.com/office/drawing/2014/main" id="{0C5ACEC4-44E6-BC4B-DD85-5568E3C6AD8F}"/>
                </a:ext>
              </a:extLst>
            </p:cNvPr>
            <p:cNvSpPr/>
            <p:nvPr/>
          </p:nvSpPr>
          <p:spPr>
            <a:xfrm>
              <a:off x="6488678" y="984341"/>
              <a:ext cx="16543" cy="23757"/>
            </a:xfrm>
            <a:custGeom>
              <a:avLst/>
              <a:gdLst/>
              <a:ahLst/>
              <a:cxnLst/>
              <a:rect l="l" t="t" r="r" b="b"/>
              <a:pathLst>
                <a:path w="133" h="191" extrusionOk="0">
                  <a:moveTo>
                    <a:pt x="93" y="0"/>
                  </a:moveTo>
                  <a:cubicBezTo>
                    <a:pt x="84" y="0"/>
                    <a:pt x="75" y="3"/>
                    <a:pt x="66" y="8"/>
                  </a:cubicBezTo>
                  <a:cubicBezTo>
                    <a:pt x="30" y="28"/>
                    <a:pt x="1" y="85"/>
                    <a:pt x="1" y="133"/>
                  </a:cubicBezTo>
                  <a:cubicBezTo>
                    <a:pt x="1" y="169"/>
                    <a:pt x="17" y="190"/>
                    <a:pt x="40" y="190"/>
                  </a:cubicBezTo>
                  <a:cubicBezTo>
                    <a:pt x="48" y="190"/>
                    <a:pt x="57" y="188"/>
                    <a:pt x="66" y="183"/>
                  </a:cubicBezTo>
                  <a:cubicBezTo>
                    <a:pt x="103" y="161"/>
                    <a:pt x="132" y="106"/>
                    <a:pt x="132" y="58"/>
                  </a:cubicBezTo>
                  <a:cubicBezTo>
                    <a:pt x="132" y="22"/>
                    <a:pt x="11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2" name="Google Shape;250;p28">
              <a:extLst>
                <a:ext uri="{FF2B5EF4-FFF2-40B4-BE49-F238E27FC236}">
                  <a16:creationId xmlns:a16="http://schemas.microsoft.com/office/drawing/2014/main" id="{4DBFF399-7BCB-2910-95CC-57AB3E714F69}"/>
                </a:ext>
              </a:extLst>
            </p:cNvPr>
            <p:cNvSpPr/>
            <p:nvPr/>
          </p:nvSpPr>
          <p:spPr>
            <a:xfrm>
              <a:off x="6674132" y="868540"/>
              <a:ext cx="21767" cy="31593"/>
            </a:xfrm>
            <a:custGeom>
              <a:avLst/>
              <a:gdLst/>
              <a:ahLst/>
              <a:cxnLst/>
              <a:rect l="l" t="t" r="r" b="b"/>
              <a:pathLst>
                <a:path w="175" h="254" extrusionOk="0">
                  <a:moveTo>
                    <a:pt x="122" y="1"/>
                  </a:moveTo>
                  <a:cubicBezTo>
                    <a:pt x="112" y="1"/>
                    <a:pt x="100" y="4"/>
                    <a:pt x="87" y="11"/>
                  </a:cubicBezTo>
                  <a:cubicBezTo>
                    <a:pt x="40" y="38"/>
                    <a:pt x="0" y="113"/>
                    <a:pt x="0" y="178"/>
                  </a:cubicBezTo>
                  <a:cubicBezTo>
                    <a:pt x="0" y="226"/>
                    <a:pt x="22" y="254"/>
                    <a:pt x="53" y="254"/>
                  </a:cubicBezTo>
                  <a:cubicBezTo>
                    <a:pt x="63" y="254"/>
                    <a:pt x="75" y="250"/>
                    <a:pt x="87" y="243"/>
                  </a:cubicBezTo>
                  <a:cubicBezTo>
                    <a:pt x="136" y="215"/>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3" name="Google Shape;251;p28">
              <a:extLst>
                <a:ext uri="{FF2B5EF4-FFF2-40B4-BE49-F238E27FC236}">
                  <a16:creationId xmlns:a16="http://schemas.microsoft.com/office/drawing/2014/main" id="{AC25C822-D0EE-22A9-9FF2-5E270EC855E2}"/>
                </a:ext>
              </a:extLst>
            </p:cNvPr>
            <p:cNvSpPr/>
            <p:nvPr/>
          </p:nvSpPr>
          <p:spPr>
            <a:xfrm>
              <a:off x="6679356" y="874511"/>
              <a:ext cx="16294" cy="23757"/>
            </a:xfrm>
            <a:custGeom>
              <a:avLst/>
              <a:gdLst/>
              <a:ahLst/>
              <a:cxnLst/>
              <a:rect l="l" t="t" r="r" b="b"/>
              <a:pathLst>
                <a:path w="131" h="191" extrusionOk="0">
                  <a:moveTo>
                    <a:pt x="91" y="1"/>
                  </a:moveTo>
                  <a:cubicBezTo>
                    <a:pt x="83" y="1"/>
                    <a:pt x="74" y="3"/>
                    <a:pt x="65" y="8"/>
                  </a:cubicBezTo>
                  <a:cubicBezTo>
                    <a:pt x="29" y="30"/>
                    <a:pt x="0" y="85"/>
                    <a:pt x="0" y="133"/>
                  </a:cubicBezTo>
                  <a:cubicBezTo>
                    <a:pt x="0" y="169"/>
                    <a:pt x="16" y="191"/>
                    <a:pt x="39" y="191"/>
                  </a:cubicBezTo>
                  <a:cubicBezTo>
                    <a:pt x="47" y="191"/>
                    <a:pt x="56" y="188"/>
                    <a:pt x="65" y="183"/>
                  </a:cubicBezTo>
                  <a:cubicBezTo>
                    <a:pt x="101" y="163"/>
                    <a:pt x="131" y="106"/>
                    <a:pt x="131" y="58"/>
                  </a:cubicBezTo>
                  <a:cubicBezTo>
                    <a:pt x="131" y="22"/>
                    <a:pt x="114" y="1"/>
                    <a:pt x="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4" name="Google Shape;252;p28">
              <a:extLst>
                <a:ext uri="{FF2B5EF4-FFF2-40B4-BE49-F238E27FC236}">
                  <a16:creationId xmlns:a16="http://schemas.microsoft.com/office/drawing/2014/main" id="{091FF30D-627E-240B-32CC-F1B2745F9503}"/>
                </a:ext>
              </a:extLst>
            </p:cNvPr>
            <p:cNvSpPr/>
            <p:nvPr/>
          </p:nvSpPr>
          <p:spPr>
            <a:xfrm>
              <a:off x="6590423" y="915806"/>
              <a:ext cx="21767" cy="31718"/>
            </a:xfrm>
            <a:custGeom>
              <a:avLst/>
              <a:gdLst/>
              <a:ahLst/>
              <a:cxnLst/>
              <a:rect l="l" t="t" r="r" b="b"/>
              <a:pathLst>
                <a:path w="175" h="255" extrusionOk="0">
                  <a:moveTo>
                    <a:pt x="122" y="1"/>
                  </a:moveTo>
                  <a:cubicBezTo>
                    <a:pt x="112" y="1"/>
                    <a:pt x="100" y="4"/>
                    <a:pt x="88" y="11"/>
                  </a:cubicBezTo>
                  <a:cubicBezTo>
                    <a:pt x="39" y="39"/>
                    <a:pt x="0" y="113"/>
                    <a:pt x="0" y="177"/>
                  </a:cubicBezTo>
                  <a:cubicBezTo>
                    <a:pt x="0" y="226"/>
                    <a:pt x="22" y="255"/>
                    <a:pt x="53" y="255"/>
                  </a:cubicBezTo>
                  <a:cubicBezTo>
                    <a:pt x="64" y="255"/>
                    <a:pt x="75" y="251"/>
                    <a:pt x="88" y="244"/>
                  </a:cubicBezTo>
                  <a:cubicBezTo>
                    <a:pt x="136" y="216"/>
                    <a:pt x="175" y="141"/>
                    <a:pt x="175" y="77"/>
                  </a:cubicBezTo>
                  <a:cubicBezTo>
                    <a:pt x="175" y="29"/>
                    <a:pt x="15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5" name="Google Shape;253;p28">
              <a:extLst>
                <a:ext uri="{FF2B5EF4-FFF2-40B4-BE49-F238E27FC236}">
                  <a16:creationId xmlns:a16="http://schemas.microsoft.com/office/drawing/2014/main" id="{D567CFE9-2FD7-389C-767E-A9899B3F1C75}"/>
                </a:ext>
              </a:extLst>
            </p:cNvPr>
            <p:cNvSpPr/>
            <p:nvPr/>
          </p:nvSpPr>
          <p:spPr>
            <a:xfrm>
              <a:off x="6595523" y="921900"/>
              <a:ext cx="16543" cy="23757"/>
            </a:xfrm>
            <a:custGeom>
              <a:avLst/>
              <a:gdLst/>
              <a:ahLst/>
              <a:cxnLst/>
              <a:rect l="l" t="t" r="r" b="b"/>
              <a:pathLst>
                <a:path w="133" h="191" extrusionOk="0">
                  <a:moveTo>
                    <a:pt x="93" y="0"/>
                  </a:moveTo>
                  <a:cubicBezTo>
                    <a:pt x="85" y="0"/>
                    <a:pt x="76" y="3"/>
                    <a:pt x="67" y="8"/>
                  </a:cubicBezTo>
                  <a:cubicBezTo>
                    <a:pt x="30" y="29"/>
                    <a:pt x="1" y="86"/>
                    <a:pt x="1" y="133"/>
                  </a:cubicBezTo>
                  <a:cubicBezTo>
                    <a:pt x="1" y="169"/>
                    <a:pt x="17" y="191"/>
                    <a:pt x="40" y="191"/>
                  </a:cubicBezTo>
                  <a:cubicBezTo>
                    <a:pt x="49" y="191"/>
                    <a:pt x="58" y="188"/>
                    <a:pt x="67" y="182"/>
                  </a:cubicBezTo>
                  <a:cubicBezTo>
                    <a:pt x="103" y="162"/>
                    <a:pt x="132" y="106"/>
                    <a:pt x="132" y="57"/>
                  </a:cubicBezTo>
                  <a:cubicBezTo>
                    <a:pt x="132" y="21"/>
                    <a:pt x="116" y="0"/>
                    <a:pt x="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6" name="Google Shape;254;p28">
              <a:extLst>
                <a:ext uri="{FF2B5EF4-FFF2-40B4-BE49-F238E27FC236}">
                  <a16:creationId xmlns:a16="http://schemas.microsoft.com/office/drawing/2014/main" id="{992DA64C-C683-5305-5F4A-45B379FC3539}"/>
                </a:ext>
              </a:extLst>
            </p:cNvPr>
            <p:cNvSpPr/>
            <p:nvPr/>
          </p:nvSpPr>
          <p:spPr>
            <a:xfrm>
              <a:off x="6387555" y="992799"/>
              <a:ext cx="378752" cy="641441"/>
            </a:xfrm>
            <a:custGeom>
              <a:avLst/>
              <a:gdLst/>
              <a:ahLst/>
              <a:cxnLst/>
              <a:rect l="l" t="t" r="r" b="b"/>
              <a:pathLst>
                <a:path w="3045" h="5157" extrusionOk="0">
                  <a:moveTo>
                    <a:pt x="2954" y="1"/>
                  </a:moveTo>
                  <a:cubicBezTo>
                    <a:pt x="2959" y="82"/>
                    <a:pt x="2970" y="546"/>
                    <a:pt x="2827" y="1268"/>
                  </a:cubicBezTo>
                  <a:cubicBezTo>
                    <a:pt x="2818" y="1315"/>
                    <a:pt x="2808" y="1363"/>
                    <a:pt x="2797" y="1413"/>
                  </a:cubicBezTo>
                  <a:cubicBezTo>
                    <a:pt x="2773" y="1527"/>
                    <a:pt x="2744" y="1646"/>
                    <a:pt x="2711" y="1770"/>
                  </a:cubicBezTo>
                  <a:cubicBezTo>
                    <a:pt x="2678" y="1898"/>
                    <a:pt x="2640" y="2030"/>
                    <a:pt x="2596" y="2169"/>
                  </a:cubicBezTo>
                  <a:cubicBezTo>
                    <a:pt x="2536" y="2361"/>
                    <a:pt x="2465" y="2564"/>
                    <a:pt x="2384" y="2776"/>
                  </a:cubicBezTo>
                  <a:cubicBezTo>
                    <a:pt x="2205" y="3235"/>
                    <a:pt x="1973" y="3733"/>
                    <a:pt x="1667" y="4260"/>
                  </a:cubicBezTo>
                  <a:cubicBezTo>
                    <a:pt x="1513" y="4525"/>
                    <a:pt x="1339" y="4799"/>
                    <a:pt x="1145" y="5078"/>
                  </a:cubicBezTo>
                  <a:cubicBezTo>
                    <a:pt x="1030" y="5046"/>
                    <a:pt x="922" y="5005"/>
                    <a:pt x="820" y="4960"/>
                  </a:cubicBezTo>
                  <a:cubicBezTo>
                    <a:pt x="471" y="4806"/>
                    <a:pt x="205" y="4583"/>
                    <a:pt x="1" y="4329"/>
                  </a:cubicBezTo>
                  <a:lnTo>
                    <a:pt x="1" y="4329"/>
                  </a:lnTo>
                  <a:cubicBezTo>
                    <a:pt x="212" y="4616"/>
                    <a:pt x="496" y="4868"/>
                    <a:pt x="880" y="5038"/>
                  </a:cubicBezTo>
                  <a:cubicBezTo>
                    <a:pt x="981" y="5083"/>
                    <a:pt x="1089" y="5123"/>
                    <a:pt x="1204" y="5156"/>
                  </a:cubicBezTo>
                  <a:cubicBezTo>
                    <a:pt x="1399" y="4877"/>
                    <a:pt x="1573" y="4603"/>
                    <a:pt x="1727" y="4336"/>
                  </a:cubicBezTo>
                  <a:cubicBezTo>
                    <a:pt x="2033" y="3810"/>
                    <a:pt x="2265" y="3313"/>
                    <a:pt x="2444" y="2853"/>
                  </a:cubicBezTo>
                  <a:cubicBezTo>
                    <a:pt x="2525" y="2642"/>
                    <a:pt x="2596" y="2439"/>
                    <a:pt x="2656" y="2246"/>
                  </a:cubicBezTo>
                  <a:cubicBezTo>
                    <a:pt x="2700" y="2108"/>
                    <a:pt x="2737" y="1975"/>
                    <a:pt x="2771" y="1848"/>
                  </a:cubicBezTo>
                  <a:cubicBezTo>
                    <a:pt x="2803" y="1724"/>
                    <a:pt x="2833" y="1604"/>
                    <a:pt x="2857" y="1491"/>
                  </a:cubicBezTo>
                  <a:cubicBezTo>
                    <a:pt x="2867" y="1441"/>
                    <a:pt x="2878" y="1393"/>
                    <a:pt x="2887" y="1345"/>
                  </a:cubicBezTo>
                  <a:cubicBezTo>
                    <a:pt x="3044" y="550"/>
                    <a:pt x="3014" y="65"/>
                    <a:pt x="3014" y="65"/>
                  </a:cubicBezTo>
                  <a:lnTo>
                    <a:pt x="2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7" name="Google Shape;255;p28">
              <a:extLst>
                <a:ext uri="{FF2B5EF4-FFF2-40B4-BE49-F238E27FC236}">
                  <a16:creationId xmlns:a16="http://schemas.microsoft.com/office/drawing/2014/main" id="{EB672F43-144C-3854-645A-0BBA45BD6BB8}"/>
                </a:ext>
              </a:extLst>
            </p:cNvPr>
            <p:cNvSpPr/>
            <p:nvPr/>
          </p:nvSpPr>
          <p:spPr>
            <a:xfrm>
              <a:off x="6338548" y="821275"/>
              <a:ext cx="357358" cy="208714"/>
            </a:xfrm>
            <a:custGeom>
              <a:avLst/>
              <a:gdLst/>
              <a:ahLst/>
              <a:cxnLst/>
              <a:rect l="l" t="t" r="r" b="b"/>
              <a:pathLst>
                <a:path w="2873" h="1678" extrusionOk="0">
                  <a:moveTo>
                    <a:pt x="2549" y="1"/>
                  </a:moveTo>
                  <a:lnTo>
                    <a:pt x="0" y="1471"/>
                  </a:lnTo>
                  <a:lnTo>
                    <a:pt x="325" y="1677"/>
                  </a:lnTo>
                  <a:lnTo>
                    <a:pt x="2873" y="207"/>
                  </a:lnTo>
                  <a:lnTo>
                    <a:pt x="2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8" name="Google Shape;256;p28">
              <a:extLst>
                <a:ext uri="{FF2B5EF4-FFF2-40B4-BE49-F238E27FC236}">
                  <a16:creationId xmlns:a16="http://schemas.microsoft.com/office/drawing/2014/main" id="{222571D3-CA97-F3AF-7E2B-C212D7012F33}"/>
                </a:ext>
              </a:extLst>
            </p:cNvPr>
            <p:cNvSpPr/>
            <p:nvPr/>
          </p:nvSpPr>
          <p:spPr>
            <a:xfrm>
              <a:off x="6230459" y="1004242"/>
              <a:ext cx="148516" cy="270532"/>
            </a:xfrm>
            <a:custGeom>
              <a:avLst/>
              <a:gdLst/>
              <a:ahLst/>
              <a:cxnLst/>
              <a:rect l="l" t="t" r="r" b="b"/>
              <a:pathLst>
                <a:path w="1194" h="2175" extrusionOk="0">
                  <a:moveTo>
                    <a:pt x="869" y="0"/>
                  </a:moveTo>
                  <a:lnTo>
                    <a:pt x="0" y="1968"/>
                  </a:lnTo>
                  <a:lnTo>
                    <a:pt x="326" y="2175"/>
                  </a:lnTo>
                  <a:lnTo>
                    <a:pt x="1194" y="206"/>
                  </a:lnTo>
                  <a:lnTo>
                    <a:pt x="8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59" name="Google Shape;257;p28">
              <a:extLst>
                <a:ext uri="{FF2B5EF4-FFF2-40B4-BE49-F238E27FC236}">
                  <a16:creationId xmlns:a16="http://schemas.microsoft.com/office/drawing/2014/main" id="{5BF3D3B7-82BC-5881-66F6-E74DEDF841C2}"/>
                </a:ext>
              </a:extLst>
            </p:cNvPr>
            <p:cNvSpPr/>
            <p:nvPr/>
          </p:nvSpPr>
          <p:spPr>
            <a:xfrm>
              <a:off x="6312054" y="1079991"/>
              <a:ext cx="398281" cy="379242"/>
            </a:xfrm>
            <a:custGeom>
              <a:avLst/>
              <a:gdLst/>
              <a:ahLst/>
              <a:cxnLst/>
              <a:rect l="l" t="t" r="r" b="b"/>
              <a:pathLst>
                <a:path w="3202" h="3049" extrusionOk="0">
                  <a:moveTo>
                    <a:pt x="653" y="0"/>
                  </a:moveTo>
                  <a:lnTo>
                    <a:pt x="213" y="983"/>
                  </a:lnTo>
                  <a:lnTo>
                    <a:pt x="3" y="1453"/>
                  </a:lnTo>
                  <a:cubicBezTo>
                    <a:pt x="3" y="1453"/>
                    <a:pt x="1" y="1498"/>
                    <a:pt x="1" y="1576"/>
                  </a:cubicBezTo>
                  <a:lnTo>
                    <a:pt x="2551" y="3049"/>
                  </a:lnTo>
                  <a:cubicBezTo>
                    <a:pt x="2725" y="2708"/>
                    <a:pt x="2872" y="2382"/>
                    <a:pt x="2991" y="2075"/>
                  </a:cubicBezTo>
                  <a:cubicBezTo>
                    <a:pt x="3072" y="1865"/>
                    <a:pt x="3142" y="1664"/>
                    <a:pt x="3202" y="1472"/>
                  </a:cubicBezTo>
                  <a:lnTo>
                    <a:pt x="6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60" name="Google Shape;258;p28">
              <a:extLst>
                <a:ext uri="{FF2B5EF4-FFF2-40B4-BE49-F238E27FC236}">
                  <a16:creationId xmlns:a16="http://schemas.microsoft.com/office/drawing/2014/main" id="{C31C7A82-638B-2122-3B74-9CBDC153D2B8}"/>
                </a:ext>
              </a:extLst>
            </p:cNvPr>
            <p:cNvSpPr/>
            <p:nvPr/>
          </p:nvSpPr>
          <p:spPr>
            <a:xfrm>
              <a:off x="6312054" y="1275894"/>
              <a:ext cx="317431" cy="275632"/>
            </a:xfrm>
            <a:custGeom>
              <a:avLst/>
              <a:gdLst/>
              <a:ahLst/>
              <a:cxnLst/>
              <a:rect l="l" t="t" r="r" b="b"/>
              <a:pathLst>
                <a:path w="2552" h="2216" extrusionOk="0">
                  <a:moveTo>
                    <a:pt x="1" y="1"/>
                  </a:moveTo>
                  <a:cubicBezTo>
                    <a:pt x="2" y="190"/>
                    <a:pt x="19" y="577"/>
                    <a:pt x="130" y="1012"/>
                  </a:cubicBezTo>
                  <a:cubicBezTo>
                    <a:pt x="135" y="1030"/>
                    <a:pt x="140" y="1048"/>
                    <a:pt x="145" y="1066"/>
                  </a:cubicBezTo>
                  <a:lnTo>
                    <a:pt x="2136" y="2216"/>
                  </a:lnTo>
                  <a:cubicBezTo>
                    <a:pt x="2183" y="2138"/>
                    <a:pt x="2230" y="2060"/>
                    <a:pt x="2274" y="1984"/>
                  </a:cubicBezTo>
                  <a:cubicBezTo>
                    <a:pt x="2375" y="1810"/>
                    <a:pt x="2466" y="1640"/>
                    <a:pt x="2551" y="1472"/>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61" name="Google Shape;259;p28">
              <a:extLst>
                <a:ext uri="{FF2B5EF4-FFF2-40B4-BE49-F238E27FC236}">
                  <a16:creationId xmlns:a16="http://schemas.microsoft.com/office/drawing/2014/main" id="{238465BD-D786-1AA3-70E8-A650B8EF8D89}"/>
                </a:ext>
              </a:extLst>
            </p:cNvPr>
            <p:cNvSpPr/>
            <p:nvPr/>
          </p:nvSpPr>
          <p:spPr>
            <a:xfrm>
              <a:off x="6393152" y="1012202"/>
              <a:ext cx="346412" cy="251004"/>
            </a:xfrm>
            <a:custGeom>
              <a:avLst/>
              <a:gdLst/>
              <a:ahLst/>
              <a:cxnLst/>
              <a:rect l="l" t="t" r="r" b="b"/>
              <a:pathLst>
                <a:path w="2785" h="2018" extrusionOk="0">
                  <a:moveTo>
                    <a:pt x="881" y="0"/>
                  </a:moveTo>
                  <a:lnTo>
                    <a:pt x="236" y="374"/>
                  </a:lnTo>
                  <a:lnTo>
                    <a:pt x="23" y="497"/>
                  </a:lnTo>
                  <a:lnTo>
                    <a:pt x="1" y="545"/>
                  </a:lnTo>
                  <a:lnTo>
                    <a:pt x="2550" y="2017"/>
                  </a:lnTo>
                  <a:cubicBezTo>
                    <a:pt x="2550" y="2016"/>
                    <a:pt x="2551" y="2014"/>
                    <a:pt x="2551" y="2013"/>
                  </a:cubicBezTo>
                  <a:cubicBezTo>
                    <a:pt x="2594" y="1875"/>
                    <a:pt x="2632" y="1742"/>
                    <a:pt x="2666" y="1615"/>
                  </a:cubicBezTo>
                  <a:cubicBezTo>
                    <a:pt x="2699" y="1490"/>
                    <a:pt x="2727" y="1371"/>
                    <a:pt x="2752" y="1257"/>
                  </a:cubicBezTo>
                  <a:cubicBezTo>
                    <a:pt x="2762" y="1209"/>
                    <a:pt x="2773" y="1159"/>
                    <a:pt x="2782" y="1113"/>
                  </a:cubicBezTo>
                  <a:cubicBezTo>
                    <a:pt x="2783" y="1108"/>
                    <a:pt x="2783" y="1104"/>
                    <a:pt x="2784" y="1099"/>
                  </a:cubicBez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62" name="Google Shape;260;p28">
              <a:extLst>
                <a:ext uri="{FF2B5EF4-FFF2-40B4-BE49-F238E27FC236}">
                  <a16:creationId xmlns:a16="http://schemas.microsoft.com/office/drawing/2014/main" id="{D393697F-1469-9F4D-E218-DA2F4CF06E73}"/>
                </a:ext>
              </a:extLst>
            </p:cNvPr>
            <p:cNvSpPr/>
            <p:nvPr/>
          </p:nvSpPr>
          <p:spPr>
            <a:xfrm>
              <a:off x="6502857" y="910582"/>
              <a:ext cx="254119" cy="238441"/>
            </a:xfrm>
            <a:custGeom>
              <a:avLst/>
              <a:gdLst/>
              <a:ahLst/>
              <a:cxnLst/>
              <a:rect l="l" t="t" r="r" b="b"/>
              <a:pathLst>
                <a:path w="2043" h="1917" extrusionOk="0">
                  <a:moveTo>
                    <a:pt x="1415" y="1"/>
                  </a:moveTo>
                  <a:lnTo>
                    <a:pt x="1167" y="144"/>
                  </a:lnTo>
                  <a:lnTo>
                    <a:pt x="986" y="249"/>
                  </a:lnTo>
                  <a:lnTo>
                    <a:pt x="767" y="375"/>
                  </a:lnTo>
                  <a:lnTo>
                    <a:pt x="403" y="584"/>
                  </a:lnTo>
                  <a:lnTo>
                    <a:pt x="278" y="657"/>
                  </a:lnTo>
                  <a:lnTo>
                    <a:pt x="0" y="817"/>
                  </a:lnTo>
                  <a:lnTo>
                    <a:pt x="1902" y="1916"/>
                  </a:lnTo>
                  <a:cubicBezTo>
                    <a:pt x="2043" y="1202"/>
                    <a:pt x="2031" y="742"/>
                    <a:pt x="2027" y="662"/>
                  </a:cubicBezTo>
                  <a:lnTo>
                    <a:pt x="1415" y="1"/>
                  </a:lnTo>
                  <a:close/>
                </a:path>
              </a:pathLst>
            </a:custGeom>
            <a:solidFill>
              <a:srgbClr val="D10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63" name="Google Shape;261;p28">
              <a:extLst>
                <a:ext uri="{FF2B5EF4-FFF2-40B4-BE49-F238E27FC236}">
                  <a16:creationId xmlns:a16="http://schemas.microsoft.com/office/drawing/2014/main" id="{774B1267-4151-093E-2E8A-A85BCD0A5C13}"/>
                </a:ext>
              </a:extLst>
            </p:cNvPr>
            <p:cNvSpPr/>
            <p:nvPr/>
          </p:nvSpPr>
          <p:spPr>
            <a:xfrm>
              <a:off x="6502857" y="910582"/>
              <a:ext cx="254119" cy="238441"/>
            </a:xfrm>
            <a:custGeom>
              <a:avLst/>
              <a:gdLst/>
              <a:ahLst/>
              <a:cxnLst/>
              <a:rect l="l" t="t" r="r" b="b"/>
              <a:pathLst>
                <a:path w="2043" h="1917" extrusionOk="0">
                  <a:moveTo>
                    <a:pt x="1415" y="1"/>
                  </a:moveTo>
                  <a:lnTo>
                    <a:pt x="1167" y="144"/>
                  </a:lnTo>
                  <a:lnTo>
                    <a:pt x="986" y="249"/>
                  </a:lnTo>
                  <a:lnTo>
                    <a:pt x="767" y="375"/>
                  </a:lnTo>
                  <a:lnTo>
                    <a:pt x="403" y="584"/>
                  </a:lnTo>
                  <a:lnTo>
                    <a:pt x="278" y="657"/>
                  </a:lnTo>
                  <a:lnTo>
                    <a:pt x="0" y="817"/>
                  </a:lnTo>
                  <a:lnTo>
                    <a:pt x="1902" y="1916"/>
                  </a:lnTo>
                  <a:cubicBezTo>
                    <a:pt x="2043" y="1202"/>
                    <a:pt x="2031" y="742"/>
                    <a:pt x="2027" y="662"/>
                  </a:cubicBezTo>
                  <a:lnTo>
                    <a:pt x="14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64" name="Google Shape;262;p28">
              <a:extLst>
                <a:ext uri="{FF2B5EF4-FFF2-40B4-BE49-F238E27FC236}">
                  <a16:creationId xmlns:a16="http://schemas.microsoft.com/office/drawing/2014/main" id="{894D449B-AF78-F3BD-8A88-9A733DB0452D}"/>
                </a:ext>
              </a:extLst>
            </p:cNvPr>
            <p:cNvSpPr/>
            <p:nvPr/>
          </p:nvSpPr>
          <p:spPr>
            <a:xfrm>
              <a:off x="6329965" y="1408237"/>
              <a:ext cx="247775" cy="216301"/>
            </a:xfrm>
            <a:custGeom>
              <a:avLst/>
              <a:gdLst/>
              <a:ahLst/>
              <a:cxnLst/>
              <a:rect l="l" t="t" r="r" b="b"/>
              <a:pathLst>
                <a:path w="1992" h="1739" extrusionOk="0">
                  <a:moveTo>
                    <a:pt x="1" y="1"/>
                  </a:moveTo>
                  <a:lnTo>
                    <a:pt x="1" y="1"/>
                  </a:lnTo>
                  <a:cubicBezTo>
                    <a:pt x="90" y="328"/>
                    <a:pt x="233" y="679"/>
                    <a:pt x="464" y="989"/>
                  </a:cubicBezTo>
                  <a:cubicBezTo>
                    <a:pt x="668" y="1243"/>
                    <a:pt x="934" y="1466"/>
                    <a:pt x="1283" y="1620"/>
                  </a:cubicBezTo>
                  <a:cubicBezTo>
                    <a:pt x="1385" y="1665"/>
                    <a:pt x="1493" y="1706"/>
                    <a:pt x="1608" y="1738"/>
                  </a:cubicBezTo>
                  <a:cubicBezTo>
                    <a:pt x="1746" y="1540"/>
                    <a:pt x="1873" y="1344"/>
                    <a:pt x="1992" y="1151"/>
                  </a:cubicBezTo>
                  <a:lnTo>
                    <a:pt x="1" y="1"/>
                  </a:lnTo>
                  <a:close/>
                </a:path>
              </a:pathLst>
            </a:custGeom>
            <a:solidFill>
              <a:srgbClr val="D10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65" name="Google Shape;263;p28">
              <a:extLst>
                <a:ext uri="{FF2B5EF4-FFF2-40B4-BE49-F238E27FC236}">
                  <a16:creationId xmlns:a16="http://schemas.microsoft.com/office/drawing/2014/main" id="{C9CA3A34-91A9-399F-4061-DCA655E2FC19}"/>
                </a:ext>
              </a:extLst>
            </p:cNvPr>
            <p:cNvSpPr/>
            <p:nvPr/>
          </p:nvSpPr>
          <p:spPr>
            <a:xfrm>
              <a:off x="6329965" y="1408237"/>
              <a:ext cx="247775" cy="216301"/>
            </a:xfrm>
            <a:custGeom>
              <a:avLst/>
              <a:gdLst/>
              <a:ahLst/>
              <a:cxnLst/>
              <a:rect l="l" t="t" r="r" b="b"/>
              <a:pathLst>
                <a:path w="1992" h="1739" extrusionOk="0">
                  <a:moveTo>
                    <a:pt x="1" y="1"/>
                  </a:moveTo>
                  <a:lnTo>
                    <a:pt x="1" y="1"/>
                  </a:lnTo>
                  <a:cubicBezTo>
                    <a:pt x="90" y="328"/>
                    <a:pt x="233" y="679"/>
                    <a:pt x="464" y="989"/>
                  </a:cubicBezTo>
                  <a:cubicBezTo>
                    <a:pt x="668" y="1243"/>
                    <a:pt x="934" y="1466"/>
                    <a:pt x="1283" y="1620"/>
                  </a:cubicBezTo>
                  <a:cubicBezTo>
                    <a:pt x="1385" y="1665"/>
                    <a:pt x="1493" y="1706"/>
                    <a:pt x="1608" y="1738"/>
                  </a:cubicBezTo>
                  <a:cubicBezTo>
                    <a:pt x="1746" y="1540"/>
                    <a:pt x="1873" y="1344"/>
                    <a:pt x="1992" y="1151"/>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67" name="TextBox 2066">
              <a:extLst>
                <a:ext uri="{FF2B5EF4-FFF2-40B4-BE49-F238E27FC236}">
                  <a16:creationId xmlns:a16="http://schemas.microsoft.com/office/drawing/2014/main" id="{7BE53DD7-8DC5-9954-3BDA-7C90CA776B30}"/>
                </a:ext>
              </a:extLst>
            </p:cNvPr>
            <p:cNvSpPr txBox="1"/>
            <p:nvPr/>
          </p:nvSpPr>
          <p:spPr>
            <a:xfrm>
              <a:off x="5871669" y="735265"/>
              <a:ext cx="756070" cy="246221"/>
            </a:xfrm>
            <a:prstGeom prst="rect">
              <a:avLst/>
            </a:prstGeom>
            <a:noFill/>
            <a:scene3d>
              <a:camera prst="isometricRightUp"/>
              <a:lightRig rig="threePt" dir="t"/>
            </a:scene3d>
          </p:spPr>
          <p:txBody>
            <a:bodyPr wrap="square" rtlCol="0">
              <a:spAutoFit/>
            </a:bodyPr>
            <a:lstStyle/>
            <a:p>
              <a:r>
                <a:rPr lang="en-US" sz="1000" dirty="0">
                  <a:solidFill>
                    <a:schemeClr val="bg1"/>
                  </a:solidFill>
                </a:rPr>
                <a:t>Splunk</a:t>
              </a:r>
            </a:p>
          </p:txBody>
        </p:sp>
        <p:sp>
          <p:nvSpPr>
            <p:cNvPr id="2068" name="TextBox 2067">
              <a:extLst>
                <a:ext uri="{FF2B5EF4-FFF2-40B4-BE49-F238E27FC236}">
                  <a16:creationId xmlns:a16="http://schemas.microsoft.com/office/drawing/2014/main" id="{C1D72EFB-B2E8-DD9F-E91E-1A4298C5ABCF}"/>
                </a:ext>
              </a:extLst>
            </p:cNvPr>
            <p:cNvSpPr txBox="1"/>
            <p:nvPr/>
          </p:nvSpPr>
          <p:spPr>
            <a:xfrm>
              <a:off x="5575976" y="1146703"/>
              <a:ext cx="568361" cy="215444"/>
            </a:xfrm>
            <a:prstGeom prst="rect">
              <a:avLst/>
            </a:prstGeom>
            <a:noFill/>
            <a:scene3d>
              <a:camera prst="isometricRightUp"/>
              <a:lightRig rig="threePt" dir="t"/>
            </a:scene3d>
          </p:spPr>
          <p:txBody>
            <a:bodyPr wrap="square" rtlCol="0">
              <a:spAutoFit/>
            </a:bodyPr>
            <a:lstStyle/>
            <a:p>
              <a:r>
                <a:rPr lang="en-US" sz="800" dirty="0">
                  <a:solidFill>
                    <a:schemeClr val="bg1"/>
                  </a:solidFill>
                </a:rPr>
                <a:t>process</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sp>
        <p:nvSpPr>
          <p:cNvPr id="1884" name="Google Shape;1884;p46"/>
          <p:cNvSpPr txBox="1">
            <a:spLocks noGrp="1"/>
          </p:cNvSpPr>
          <p:nvPr>
            <p:ph type="title"/>
          </p:nvPr>
        </p:nvSpPr>
        <p:spPr>
          <a:xfrm>
            <a:off x="709120" y="2441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Các</a:t>
            </a:r>
            <a:r>
              <a:rPr lang="en-US" sz="2800" dirty="0"/>
              <a:t> </a:t>
            </a:r>
            <a:r>
              <a:rPr lang="en-US" sz="2800" dirty="0" err="1"/>
              <a:t>thành</a:t>
            </a:r>
            <a:r>
              <a:rPr lang="en-US" sz="2800" dirty="0"/>
              <a:t> </a:t>
            </a:r>
            <a:r>
              <a:rPr lang="en-US" sz="2800" dirty="0" err="1"/>
              <a:t>phần</a:t>
            </a:r>
            <a:r>
              <a:rPr lang="en-US" sz="2800" dirty="0"/>
              <a:t> </a:t>
            </a:r>
            <a:r>
              <a:rPr lang="en-US" sz="2800" dirty="0" err="1"/>
              <a:t>của</a:t>
            </a:r>
            <a:r>
              <a:rPr lang="en-US" sz="2800" dirty="0"/>
              <a:t> SPL:</a:t>
            </a:r>
            <a:endParaRPr sz="2800" dirty="0"/>
          </a:p>
        </p:txBody>
      </p:sp>
      <p:grpSp>
        <p:nvGrpSpPr>
          <p:cNvPr id="1909" name="Google Shape;1909;p46"/>
          <p:cNvGrpSpPr/>
          <p:nvPr/>
        </p:nvGrpSpPr>
        <p:grpSpPr>
          <a:xfrm>
            <a:off x="7578150" y="3602830"/>
            <a:ext cx="1565850" cy="1540670"/>
            <a:chOff x="7578150" y="3602830"/>
            <a:chExt cx="1565850" cy="1540670"/>
          </a:xfrm>
        </p:grpSpPr>
        <p:sp>
          <p:nvSpPr>
            <p:cNvPr id="1910" name="Google Shape;1910;p46"/>
            <p:cNvSpPr/>
            <p:nvPr/>
          </p:nvSpPr>
          <p:spPr>
            <a:xfrm>
              <a:off x="7961684" y="4457803"/>
              <a:ext cx="966701" cy="148217"/>
            </a:xfrm>
            <a:custGeom>
              <a:avLst/>
              <a:gdLst/>
              <a:ahLst/>
              <a:cxnLst/>
              <a:rect l="l" t="t" r="r" b="b"/>
              <a:pathLst>
                <a:path w="19234" h="2949" extrusionOk="0">
                  <a:moveTo>
                    <a:pt x="19234" y="0"/>
                  </a:moveTo>
                  <a:lnTo>
                    <a:pt x="1" y="2492"/>
                  </a:lnTo>
                  <a:lnTo>
                    <a:pt x="1" y="2948"/>
                  </a:lnTo>
                  <a:lnTo>
                    <a:pt x="19234" y="456"/>
                  </a:lnTo>
                  <a:lnTo>
                    <a:pt x="192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6"/>
            <p:cNvSpPr/>
            <p:nvPr/>
          </p:nvSpPr>
          <p:spPr>
            <a:xfrm>
              <a:off x="7960779" y="4264352"/>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4"/>
                    <a:pt x="7430" y="11105"/>
                    <a:pt x="7479" y="11105"/>
                  </a:cubicBezTo>
                  <a:cubicBezTo>
                    <a:pt x="7529" y="11105"/>
                    <a:pt x="7578" y="11094"/>
                    <a:pt x="7616" y="11072"/>
                  </a:cubicBezTo>
                  <a:lnTo>
                    <a:pt x="19194" y="4387"/>
                  </a:lnTo>
                  <a:cubicBezTo>
                    <a:pt x="19270" y="4343"/>
                    <a:pt x="19270" y="4272"/>
                    <a:pt x="19194" y="4229"/>
                  </a:cubicBezTo>
                  <a:lnTo>
                    <a:pt x="11928" y="33"/>
                  </a:lnTo>
                  <a:cubicBezTo>
                    <a:pt x="11890" y="11"/>
                    <a:pt x="11840" y="1"/>
                    <a:pt x="1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6"/>
            <p:cNvSpPr/>
            <p:nvPr/>
          </p:nvSpPr>
          <p:spPr>
            <a:xfrm>
              <a:off x="7960779" y="4241434"/>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3"/>
                    <a:pt x="7430" y="11104"/>
                    <a:pt x="7479" y="11104"/>
                  </a:cubicBezTo>
                  <a:cubicBezTo>
                    <a:pt x="7529" y="11104"/>
                    <a:pt x="7578" y="11093"/>
                    <a:pt x="7616" y="11072"/>
                  </a:cubicBezTo>
                  <a:lnTo>
                    <a:pt x="19194" y="4386"/>
                  </a:lnTo>
                  <a:cubicBezTo>
                    <a:pt x="19270" y="4343"/>
                    <a:pt x="19270" y="4272"/>
                    <a:pt x="19194" y="4228"/>
                  </a:cubicBezTo>
                  <a:lnTo>
                    <a:pt x="11928" y="33"/>
                  </a:lnTo>
                  <a:cubicBezTo>
                    <a:pt x="11890" y="11"/>
                    <a:pt x="11840" y="1"/>
                    <a:pt x="1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6"/>
            <p:cNvSpPr/>
            <p:nvPr/>
          </p:nvSpPr>
          <p:spPr>
            <a:xfrm>
              <a:off x="8008627" y="4268524"/>
              <a:ext cx="783905" cy="452591"/>
            </a:xfrm>
            <a:custGeom>
              <a:avLst/>
              <a:gdLst/>
              <a:ahLst/>
              <a:cxnLst/>
              <a:rect l="l" t="t" r="r" b="b"/>
              <a:pathLst>
                <a:path w="15597" h="9005" extrusionOk="0">
                  <a:moveTo>
                    <a:pt x="10701" y="1"/>
                  </a:moveTo>
                  <a:lnTo>
                    <a:pt x="9086" y="933"/>
                  </a:lnTo>
                  <a:lnTo>
                    <a:pt x="8880" y="1051"/>
                  </a:lnTo>
                  <a:lnTo>
                    <a:pt x="8279" y="1398"/>
                  </a:lnTo>
                  <a:lnTo>
                    <a:pt x="8073" y="1517"/>
                  </a:lnTo>
                  <a:lnTo>
                    <a:pt x="7473" y="1864"/>
                  </a:lnTo>
                  <a:lnTo>
                    <a:pt x="7266" y="1984"/>
                  </a:lnTo>
                  <a:lnTo>
                    <a:pt x="6665" y="2330"/>
                  </a:lnTo>
                  <a:lnTo>
                    <a:pt x="6459" y="2450"/>
                  </a:lnTo>
                  <a:lnTo>
                    <a:pt x="5858" y="2797"/>
                  </a:lnTo>
                  <a:lnTo>
                    <a:pt x="5652" y="2916"/>
                  </a:lnTo>
                  <a:lnTo>
                    <a:pt x="5050" y="3263"/>
                  </a:lnTo>
                  <a:lnTo>
                    <a:pt x="4844" y="3382"/>
                  </a:lnTo>
                  <a:lnTo>
                    <a:pt x="4243" y="3729"/>
                  </a:lnTo>
                  <a:lnTo>
                    <a:pt x="4037" y="3848"/>
                  </a:lnTo>
                  <a:lnTo>
                    <a:pt x="3436" y="4195"/>
                  </a:lnTo>
                  <a:lnTo>
                    <a:pt x="3230" y="4314"/>
                  </a:lnTo>
                  <a:lnTo>
                    <a:pt x="2628" y="4661"/>
                  </a:lnTo>
                  <a:lnTo>
                    <a:pt x="2422" y="4781"/>
                  </a:lnTo>
                  <a:lnTo>
                    <a:pt x="1821" y="5127"/>
                  </a:lnTo>
                  <a:lnTo>
                    <a:pt x="1615" y="5247"/>
                  </a:lnTo>
                  <a:lnTo>
                    <a:pt x="1013" y="5594"/>
                  </a:lnTo>
                  <a:lnTo>
                    <a:pt x="807" y="5713"/>
                  </a:lnTo>
                  <a:lnTo>
                    <a:pt x="0" y="6178"/>
                  </a:lnTo>
                  <a:lnTo>
                    <a:pt x="782" y="6630"/>
                  </a:lnTo>
                  <a:lnTo>
                    <a:pt x="988" y="6749"/>
                  </a:lnTo>
                  <a:lnTo>
                    <a:pt x="1563" y="7081"/>
                  </a:lnTo>
                  <a:lnTo>
                    <a:pt x="1769" y="7199"/>
                  </a:lnTo>
                  <a:lnTo>
                    <a:pt x="2344" y="7533"/>
                  </a:lnTo>
                  <a:lnTo>
                    <a:pt x="2551" y="7651"/>
                  </a:lnTo>
                  <a:lnTo>
                    <a:pt x="3126" y="7983"/>
                  </a:lnTo>
                  <a:lnTo>
                    <a:pt x="3332" y="8103"/>
                  </a:lnTo>
                  <a:lnTo>
                    <a:pt x="3907" y="8435"/>
                  </a:lnTo>
                  <a:lnTo>
                    <a:pt x="4114" y="8554"/>
                  </a:lnTo>
                  <a:lnTo>
                    <a:pt x="4896" y="9004"/>
                  </a:lnTo>
                  <a:lnTo>
                    <a:pt x="5702" y="8539"/>
                  </a:lnTo>
                  <a:lnTo>
                    <a:pt x="5908" y="8420"/>
                  </a:lnTo>
                  <a:lnTo>
                    <a:pt x="7317" y="7607"/>
                  </a:lnTo>
                  <a:lnTo>
                    <a:pt x="7523" y="7488"/>
                  </a:lnTo>
                  <a:lnTo>
                    <a:pt x="12161" y="4810"/>
                  </a:lnTo>
                  <a:lnTo>
                    <a:pt x="12367" y="4691"/>
                  </a:lnTo>
                  <a:lnTo>
                    <a:pt x="12969" y="4344"/>
                  </a:lnTo>
                  <a:lnTo>
                    <a:pt x="13175" y="4226"/>
                  </a:lnTo>
                  <a:lnTo>
                    <a:pt x="13776" y="3878"/>
                  </a:lnTo>
                  <a:lnTo>
                    <a:pt x="13982" y="3759"/>
                  </a:lnTo>
                  <a:lnTo>
                    <a:pt x="14584" y="3411"/>
                  </a:lnTo>
                  <a:lnTo>
                    <a:pt x="14790" y="3293"/>
                  </a:lnTo>
                  <a:lnTo>
                    <a:pt x="15597" y="2827"/>
                  </a:lnTo>
                  <a:lnTo>
                    <a:pt x="14816" y="2375"/>
                  </a:lnTo>
                  <a:lnTo>
                    <a:pt x="14609" y="2256"/>
                  </a:lnTo>
                  <a:lnTo>
                    <a:pt x="14034" y="1924"/>
                  </a:lnTo>
                  <a:lnTo>
                    <a:pt x="13827" y="1806"/>
                  </a:lnTo>
                  <a:lnTo>
                    <a:pt x="12470" y="1022"/>
                  </a:lnTo>
                  <a:lnTo>
                    <a:pt x="12264" y="903"/>
                  </a:lnTo>
                  <a:lnTo>
                    <a:pt x="11688" y="570"/>
                  </a:lnTo>
                  <a:lnTo>
                    <a:pt x="11482" y="451"/>
                  </a:lnTo>
                  <a:lnTo>
                    <a:pt x="10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6"/>
            <p:cNvSpPr/>
            <p:nvPr/>
          </p:nvSpPr>
          <p:spPr>
            <a:xfrm>
              <a:off x="8024157" y="4558574"/>
              <a:ext cx="69560" cy="40158"/>
            </a:xfrm>
            <a:custGeom>
              <a:avLst/>
              <a:gdLst/>
              <a:ahLst/>
              <a:cxnLst/>
              <a:rect l="l" t="t" r="r" b="b"/>
              <a:pathLst>
                <a:path w="1384" h="799" extrusionOk="0">
                  <a:moveTo>
                    <a:pt x="704" y="1"/>
                  </a:moveTo>
                  <a:lnTo>
                    <a:pt x="1" y="407"/>
                  </a:lnTo>
                  <a:lnTo>
                    <a:pt x="679"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6"/>
            <p:cNvSpPr/>
            <p:nvPr/>
          </p:nvSpPr>
          <p:spPr>
            <a:xfrm>
              <a:off x="8064767" y="4535153"/>
              <a:ext cx="69510" cy="40158"/>
            </a:xfrm>
            <a:custGeom>
              <a:avLst/>
              <a:gdLst/>
              <a:ahLst/>
              <a:cxnLst/>
              <a:rect l="l" t="t" r="r" b="b"/>
              <a:pathLst>
                <a:path w="1383" h="799" extrusionOk="0">
                  <a:moveTo>
                    <a:pt x="704" y="0"/>
                  </a:moveTo>
                  <a:lnTo>
                    <a:pt x="0" y="408"/>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6"/>
            <p:cNvSpPr/>
            <p:nvPr/>
          </p:nvSpPr>
          <p:spPr>
            <a:xfrm>
              <a:off x="8105327" y="4511782"/>
              <a:ext cx="69560" cy="40158"/>
            </a:xfrm>
            <a:custGeom>
              <a:avLst/>
              <a:gdLst/>
              <a:ahLst/>
              <a:cxnLst/>
              <a:rect l="l" t="t" r="r" b="b"/>
              <a:pathLst>
                <a:path w="1384" h="799" extrusionOk="0">
                  <a:moveTo>
                    <a:pt x="704" y="0"/>
                  </a:moveTo>
                  <a:lnTo>
                    <a:pt x="0" y="407"/>
                  </a:lnTo>
                  <a:lnTo>
                    <a:pt x="678" y="799"/>
                  </a:lnTo>
                  <a:lnTo>
                    <a:pt x="1383" y="391"/>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6"/>
            <p:cNvSpPr/>
            <p:nvPr/>
          </p:nvSpPr>
          <p:spPr>
            <a:xfrm>
              <a:off x="8145887" y="4488361"/>
              <a:ext cx="69510" cy="40107"/>
            </a:xfrm>
            <a:custGeom>
              <a:avLst/>
              <a:gdLst/>
              <a:ahLst/>
              <a:cxnLst/>
              <a:rect l="l" t="t" r="r" b="b"/>
              <a:pathLst>
                <a:path w="1383" h="798" extrusionOk="0">
                  <a:moveTo>
                    <a:pt x="705" y="0"/>
                  </a:moveTo>
                  <a:lnTo>
                    <a:pt x="1" y="407"/>
                  </a:lnTo>
                  <a:lnTo>
                    <a:pt x="679" y="797"/>
                  </a:lnTo>
                  <a:lnTo>
                    <a:pt x="1383" y="391"/>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6"/>
            <p:cNvSpPr/>
            <p:nvPr/>
          </p:nvSpPr>
          <p:spPr>
            <a:xfrm>
              <a:off x="8186447" y="4464890"/>
              <a:ext cx="69510" cy="40208"/>
            </a:xfrm>
            <a:custGeom>
              <a:avLst/>
              <a:gdLst/>
              <a:ahLst/>
              <a:cxnLst/>
              <a:rect l="l" t="t" r="r" b="b"/>
              <a:pathLst>
                <a:path w="1383" h="800"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6"/>
            <p:cNvSpPr/>
            <p:nvPr/>
          </p:nvSpPr>
          <p:spPr>
            <a:xfrm>
              <a:off x="8227006" y="4441468"/>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6"/>
            <p:cNvSpPr/>
            <p:nvPr/>
          </p:nvSpPr>
          <p:spPr>
            <a:xfrm>
              <a:off x="8267566" y="4418047"/>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6"/>
            <p:cNvSpPr/>
            <p:nvPr/>
          </p:nvSpPr>
          <p:spPr>
            <a:xfrm>
              <a:off x="8308176" y="4394626"/>
              <a:ext cx="69560" cy="40158"/>
            </a:xfrm>
            <a:custGeom>
              <a:avLst/>
              <a:gdLst/>
              <a:ahLst/>
              <a:cxnLst/>
              <a:rect l="l" t="t" r="r" b="b"/>
              <a:pathLst>
                <a:path w="1384"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6"/>
            <p:cNvSpPr/>
            <p:nvPr/>
          </p:nvSpPr>
          <p:spPr>
            <a:xfrm>
              <a:off x="8348736" y="4371205"/>
              <a:ext cx="69560" cy="40158"/>
            </a:xfrm>
            <a:custGeom>
              <a:avLst/>
              <a:gdLst/>
              <a:ahLst/>
              <a:cxnLst/>
              <a:rect l="l" t="t" r="r" b="b"/>
              <a:pathLst>
                <a:path w="1384" h="799" extrusionOk="0">
                  <a:moveTo>
                    <a:pt x="706" y="0"/>
                  </a:moveTo>
                  <a:lnTo>
                    <a:pt x="1" y="407"/>
                  </a:lnTo>
                  <a:lnTo>
                    <a:pt x="680" y="799"/>
                  </a:lnTo>
                  <a:lnTo>
                    <a:pt x="1383"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6"/>
            <p:cNvSpPr/>
            <p:nvPr/>
          </p:nvSpPr>
          <p:spPr>
            <a:xfrm>
              <a:off x="8389296" y="4347784"/>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6"/>
            <p:cNvSpPr/>
            <p:nvPr/>
          </p:nvSpPr>
          <p:spPr>
            <a:xfrm>
              <a:off x="8429906" y="4324312"/>
              <a:ext cx="69560" cy="40208"/>
            </a:xfrm>
            <a:custGeom>
              <a:avLst/>
              <a:gdLst/>
              <a:ahLst/>
              <a:cxnLst/>
              <a:rect l="l" t="t" r="r" b="b"/>
              <a:pathLst>
                <a:path w="1384" h="800" extrusionOk="0">
                  <a:moveTo>
                    <a:pt x="704" y="1"/>
                  </a:moveTo>
                  <a:lnTo>
                    <a:pt x="0"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6"/>
            <p:cNvSpPr/>
            <p:nvPr/>
          </p:nvSpPr>
          <p:spPr>
            <a:xfrm>
              <a:off x="8470466" y="4277470"/>
              <a:ext cx="110120" cy="63629"/>
            </a:xfrm>
            <a:custGeom>
              <a:avLst/>
              <a:gdLst/>
              <a:ahLst/>
              <a:cxnLst/>
              <a:rect l="l" t="t" r="r" b="b"/>
              <a:pathLst>
                <a:path w="2191" h="1266" extrusionOk="0">
                  <a:moveTo>
                    <a:pt x="1512" y="0"/>
                  </a:moveTo>
                  <a:lnTo>
                    <a:pt x="1" y="873"/>
                  </a:lnTo>
                  <a:lnTo>
                    <a:pt x="679" y="1265"/>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6"/>
            <p:cNvSpPr/>
            <p:nvPr/>
          </p:nvSpPr>
          <p:spPr>
            <a:xfrm>
              <a:off x="8063460" y="4581292"/>
              <a:ext cx="69510" cy="40158"/>
            </a:xfrm>
            <a:custGeom>
              <a:avLst/>
              <a:gdLst/>
              <a:ahLst/>
              <a:cxnLst/>
              <a:rect l="l" t="t" r="r" b="b"/>
              <a:pathLst>
                <a:path w="1383" h="799" extrusionOk="0">
                  <a:moveTo>
                    <a:pt x="704" y="0"/>
                  </a:moveTo>
                  <a:lnTo>
                    <a:pt x="0" y="407"/>
                  </a:lnTo>
                  <a:lnTo>
                    <a:pt x="678" y="798"/>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6"/>
            <p:cNvSpPr/>
            <p:nvPr/>
          </p:nvSpPr>
          <p:spPr>
            <a:xfrm>
              <a:off x="8104020" y="4557820"/>
              <a:ext cx="69560" cy="40208"/>
            </a:xfrm>
            <a:custGeom>
              <a:avLst/>
              <a:gdLst/>
              <a:ahLst/>
              <a:cxnLst/>
              <a:rect l="l" t="t" r="r" b="b"/>
              <a:pathLst>
                <a:path w="1384" h="800" extrusionOk="0">
                  <a:moveTo>
                    <a:pt x="704" y="1"/>
                  </a:moveTo>
                  <a:lnTo>
                    <a:pt x="1" y="407"/>
                  </a:lnTo>
                  <a:lnTo>
                    <a:pt x="678"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6"/>
            <p:cNvSpPr/>
            <p:nvPr/>
          </p:nvSpPr>
          <p:spPr>
            <a:xfrm>
              <a:off x="8144580" y="4534399"/>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6"/>
            <p:cNvSpPr/>
            <p:nvPr/>
          </p:nvSpPr>
          <p:spPr>
            <a:xfrm>
              <a:off x="8185190" y="4510978"/>
              <a:ext cx="69560" cy="40158"/>
            </a:xfrm>
            <a:custGeom>
              <a:avLst/>
              <a:gdLst/>
              <a:ahLst/>
              <a:cxnLst/>
              <a:rect l="l" t="t" r="r" b="b"/>
              <a:pathLst>
                <a:path w="1384" h="799" extrusionOk="0">
                  <a:moveTo>
                    <a:pt x="704" y="1"/>
                  </a:moveTo>
                  <a:lnTo>
                    <a:pt x="0" y="407"/>
                  </a:lnTo>
                  <a:lnTo>
                    <a:pt x="678"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6"/>
            <p:cNvSpPr/>
            <p:nvPr/>
          </p:nvSpPr>
          <p:spPr>
            <a:xfrm>
              <a:off x="8225700" y="4487557"/>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6"/>
            <p:cNvSpPr/>
            <p:nvPr/>
          </p:nvSpPr>
          <p:spPr>
            <a:xfrm>
              <a:off x="8266260" y="4464136"/>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6"/>
            <p:cNvSpPr/>
            <p:nvPr/>
          </p:nvSpPr>
          <p:spPr>
            <a:xfrm>
              <a:off x="8306870" y="4440715"/>
              <a:ext cx="69560" cy="40158"/>
            </a:xfrm>
            <a:custGeom>
              <a:avLst/>
              <a:gdLst/>
              <a:ahLst/>
              <a:cxnLst/>
              <a:rect l="l" t="t" r="r" b="b"/>
              <a:pathLst>
                <a:path w="1384" h="799" extrusionOk="0">
                  <a:moveTo>
                    <a:pt x="705" y="0"/>
                  </a:moveTo>
                  <a:lnTo>
                    <a:pt x="0" y="408"/>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6"/>
            <p:cNvSpPr/>
            <p:nvPr/>
          </p:nvSpPr>
          <p:spPr>
            <a:xfrm>
              <a:off x="8347429" y="4417293"/>
              <a:ext cx="69560" cy="40208"/>
            </a:xfrm>
            <a:custGeom>
              <a:avLst/>
              <a:gdLst/>
              <a:ahLst/>
              <a:cxnLst/>
              <a:rect l="l" t="t" r="r" b="b"/>
              <a:pathLst>
                <a:path w="1384" h="800"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6"/>
            <p:cNvSpPr/>
            <p:nvPr/>
          </p:nvSpPr>
          <p:spPr>
            <a:xfrm>
              <a:off x="8388039" y="4393872"/>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6"/>
            <p:cNvSpPr/>
            <p:nvPr/>
          </p:nvSpPr>
          <p:spPr>
            <a:xfrm>
              <a:off x="8428599" y="4370451"/>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6"/>
            <p:cNvSpPr/>
            <p:nvPr/>
          </p:nvSpPr>
          <p:spPr>
            <a:xfrm>
              <a:off x="8469159" y="4347030"/>
              <a:ext cx="69560" cy="40158"/>
            </a:xfrm>
            <a:custGeom>
              <a:avLst/>
              <a:gdLst/>
              <a:ahLst/>
              <a:cxnLst/>
              <a:rect l="l" t="t" r="r" b="b"/>
              <a:pathLst>
                <a:path w="1384" h="799" extrusionOk="0">
                  <a:moveTo>
                    <a:pt x="705" y="0"/>
                  </a:moveTo>
                  <a:lnTo>
                    <a:pt x="1" y="407"/>
                  </a:lnTo>
                  <a:lnTo>
                    <a:pt x="680" y="799"/>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6"/>
            <p:cNvSpPr/>
            <p:nvPr/>
          </p:nvSpPr>
          <p:spPr>
            <a:xfrm>
              <a:off x="8509769" y="4323609"/>
              <a:ext cx="69560" cy="40158"/>
            </a:xfrm>
            <a:custGeom>
              <a:avLst/>
              <a:gdLst/>
              <a:ahLst/>
              <a:cxnLst/>
              <a:rect l="l" t="t" r="r" b="b"/>
              <a:pathLst>
                <a:path w="1384" h="799" extrusionOk="0">
                  <a:moveTo>
                    <a:pt x="704" y="0"/>
                  </a:moveTo>
                  <a:lnTo>
                    <a:pt x="0"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6"/>
            <p:cNvSpPr/>
            <p:nvPr/>
          </p:nvSpPr>
          <p:spPr>
            <a:xfrm>
              <a:off x="8550329" y="4300137"/>
              <a:ext cx="69560" cy="40208"/>
            </a:xfrm>
            <a:custGeom>
              <a:avLst/>
              <a:gdLst/>
              <a:ahLst/>
              <a:cxnLst/>
              <a:rect l="l" t="t" r="r" b="b"/>
              <a:pathLst>
                <a:path w="1384" h="800" extrusionOk="0">
                  <a:moveTo>
                    <a:pt x="704" y="1"/>
                  </a:moveTo>
                  <a:lnTo>
                    <a:pt x="1" y="408"/>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6"/>
            <p:cNvSpPr/>
            <p:nvPr/>
          </p:nvSpPr>
          <p:spPr>
            <a:xfrm>
              <a:off x="8102714" y="4603959"/>
              <a:ext cx="69560" cy="40208"/>
            </a:xfrm>
            <a:custGeom>
              <a:avLst/>
              <a:gdLst/>
              <a:ahLst/>
              <a:cxnLst/>
              <a:rect l="l" t="t" r="r" b="b"/>
              <a:pathLst>
                <a:path w="1384" h="800" extrusionOk="0">
                  <a:moveTo>
                    <a:pt x="704" y="1"/>
                  </a:moveTo>
                  <a:lnTo>
                    <a:pt x="1"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6"/>
            <p:cNvSpPr/>
            <p:nvPr/>
          </p:nvSpPr>
          <p:spPr>
            <a:xfrm>
              <a:off x="8143324" y="4580538"/>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6"/>
            <p:cNvSpPr/>
            <p:nvPr/>
          </p:nvSpPr>
          <p:spPr>
            <a:xfrm>
              <a:off x="8183883" y="4557117"/>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6"/>
            <p:cNvSpPr/>
            <p:nvPr/>
          </p:nvSpPr>
          <p:spPr>
            <a:xfrm>
              <a:off x="8224443" y="4533696"/>
              <a:ext cx="69560" cy="40158"/>
            </a:xfrm>
            <a:custGeom>
              <a:avLst/>
              <a:gdLst/>
              <a:ahLst/>
              <a:cxnLst/>
              <a:rect l="l" t="t" r="r" b="b"/>
              <a:pathLst>
                <a:path w="1384" h="799" extrusionOk="0">
                  <a:moveTo>
                    <a:pt x="705" y="0"/>
                  </a:moveTo>
                  <a:lnTo>
                    <a:pt x="1" y="407"/>
                  </a:lnTo>
                  <a:lnTo>
                    <a:pt x="679" y="798"/>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6"/>
            <p:cNvSpPr/>
            <p:nvPr/>
          </p:nvSpPr>
          <p:spPr>
            <a:xfrm>
              <a:off x="8265053" y="4510224"/>
              <a:ext cx="69459" cy="40208"/>
            </a:xfrm>
            <a:custGeom>
              <a:avLst/>
              <a:gdLst/>
              <a:ahLst/>
              <a:cxnLst/>
              <a:rect l="l" t="t" r="r" b="b"/>
              <a:pathLst>
                <a:path w="1382" h="800" extrusionOk="0">
                  <a:moveTo>
                    <a:pt x="704" y="1"/>
                  </a:moveTo>
                  <a:lnTo>
                    <a:pt x="0" y="407"/>
                  </a:lnTo>
                  <a:lnTo>
                    <a:pt x="678" y="799"/>
                  </a:lnTo>
                  <a:lnTo>
                    <a:pt x="1382"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6"/>
            <p:cNvSpPr/>
            <p:nvPr/>
          </p:nvSpPr>
          <p:spPr>
            <a:xfrm>
              <a:off x="8305563" y="4486803"/>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6"/>
            <p:cNvSpPr/>
            <p:nvPr/>
          </p:nvSpPr>
          <p:spPr>
            <a:xfrm>
              <a:off x="8346123" y="4463382"/>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6"/>
            <p:cNvSpPr/>
            <p:nvPr/>
          </p:nvSpPr>
          <p:spPr>
            <a:xfrm>
              <a:off x="8386733" y="4439961"/>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6"/>
            <p:cNvSpPr/>
            <p:nvPr/>
          </p:nvSpPr>
          <p:spPr>
            <a:xfrm>
              <a:off x="8427293" y="4416539"/>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6"/>
            <p:cNvSpPr/>
            <p:nvPr/>
          </p:nvSpPr>
          <p:spPr>
            <a:xfrm>
              <a:off x="8467852" y="4393068"/>
              <a:ext cx="69560" cy="40208"/>
            </a:xfrm>
            <a:custGeom>
              <a:avLst/>
              <a:gdLst/>
              <a:ahLst/>
              <a:cxnLst/>
              <a:rect l="l" t="t" r="r" b="b"/>
              <a:pathLst>
                <a:path w="1384" h="800" extrusionOk="0">
                  <a:moveTo>
                    <a:pt x="706" y="1"/>
                  </a:moveTo>
                  <a:lnTo>
                    <a:pt x="1" y="409"/>
                  </a:lnTo>
                  <a:lnTo>
                    <a:pt x="680" y="799"/>
                  </a:lnTo>
                  <a:lnTo>
                    <a:pt x="1384"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6"/>
            <p:cNvSpPr/>
            <p:nvPr/>
          </p:nvSpPr>
          <p:spPr>
            <a:xfrm>
              <a:off x="8508462" y="4369697"/>
              <a:ext cx="69560" cy="40158"/>
            </a:xfrm>
            <a:custGeom>
              <a:avLst/>
              <a:gdLst/>
              <a:ahLst/>
              <a:cxnLst/>
              <a:rect l="l" t="t" r="r" b="b"/>
              <a:pathLst>
                <a:path w="1384" h="799" extrusionOk="0">
                  <a:moveTo>
                    <a:pt x="705" y="1"/>
                  </a:moveTo>
                  <a:lnTo>
                    <a:pt x="0" y="407"/>
                  </a:lnTo>
                  <a:lnTo>
                    <a:pt x="679" y="798"/>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6"/>
            <p:cNvSpPr/>
            <p:nvPr/>
          </p:nvSpPr>
          <p:spPr>
            <a:xfrm>
              <a:off x="8549022" y="4346276"/>
              <a:ext cx="69560" cy="40208"/>
            </a:xfrm>
            <a:custGeom>
              <a:avLst/>
              <a:gdLst/>
              <a:ahLst/>
              <a:cxnLst/>
              <a:rect l="l" t="t" r="r" b="b"/>
              <a:pathLst>
                <a:path w="1384" h="800" extrusionOk="0">
                  <a:moveTo>
                    <a:pt x="705" y="1"/>
                  </a:moveTo>
                  <a:lnTo>
                    <a:pt x="1" y="407"/>
                  </a:lnTo>
                  <a:lnTo>
                    <a:pt x="680" y="799"/>
                  </a:lnTo>
                  <a:lnTo>
                    <a:pt x="1384"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6"/>
            <p:cNvSpPr/>
            <p:nvPr/>
          </p:nvSpPr>
          <p:spPr>
            <a:xfrm>
              <a:off x="8588326" y="4322855"/>
              <a:ext cx="110120" cy="86246"/>
            </a:xfrm>
            <a:custGeom>
              <a:avLst/>
              <a:gdLst/>
              <a:ahLst/>
              <a:cxnLst/>
              <a:rect l="l" t="t" r="r" b="b"/>
              <a:pathLst>
                <a:path w="2191" h="1716" extrusionOk="0">
                  <a:moveTo>
                    <a:pt x="730" y="1"/>
                  </a:moveTo>
                  <a:lnTo>
                    <a:pt x="26" y="407"/>
                  </a:lnTo>
                  <a:lnTo>
                    <a:pt x="808" y="857"/>
                  </a:lnTo>
                  <a:lnTo>
                    <a:pt x="0" y="1324"/>
                  </a:lnTo>
                  <a:lnTo>
                    <a:pt x="679" y="1716"/>
                  </a:lnTo>
                  <a:cubicBezTo>
                    <a:pt x="1416" y="1291"/>
                    <a:pt x="2190" y="843"/>
                    <a:pt x="2190" y="843"/>
                  </a:cubicBezTo>
                  <a:cubicBezTo>
                    <a:pt x="2190" y="843"/>
                    <a:pt x="2115" y="799"/>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6"/>
            <p:cNvSpPr/>
            <p:nvPr/>
          </p:nvSpPr>
          <p:spPr>
            <a:xfrm>
              <a:off x="8142017" y="4603255"/>
              <a:ext cx="110120" cy="63579"/>
            </a:xfrm>
            <a:custGeom>
              <a:avLst/>
              <a:gdLst/>
              <a:ahLst/>
              <a:cxnLst/>
              <a:rect l="l" t="t" r="r" b="b"/>
              <a:pathLst>
                <a:path w="2191" h="1265" extrusionOk="0">
                  <a:moveTo>
                    <a:pt x="1511" y="0"/>
                  </a:moveTo>
                  <a:lnTo>
                    <a:pt x="0" y="873"/>
                  </a:lnTo>
                  <a:lnTo>
                    <a:pt x="678" y="1265"/>
                  </a:lnTo>
                  <a:lnTo>
                    <a:pt x="2190" y="391"/>
                  </a:lnTo>
                  <a:lnTo>
                    <a:pt x="1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6"/>
            <p:cNvSpPr/>
            <p:nvPr/>
          </p:nvSpPr>
          <p:spPr>
            <a:xfrm>
              <a:off x="8223136" y="4579784"/>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6"/>
            <p:cNvSpPr/>
            <p:nvPr/>
          </p:nvSpPr>
          <p:spPr>
            <a:xfrm>
              <a:off x="8263747" y="4556363"/>
              <a:ext cx="69560" cy="40208"/>
            </a:xfrm>
            <a:custGeom>
              <a:avLst/>
              <a:gdLst/>
              <a:ahLst/>
              <a:cxnLst/>
              <a:rect l="l" t="t" r="r" b="b"/>
              <a:pathLst>
                <a:path w="1384" h="800" extrusionOk="0">
                  <a:moveTo>
                    <a:pt x="704" y="1"/>
                  </a:moveTo>
                  <a:lnTo>
                    <a:pt x="0" y="407"/>
                  </a:lnTo>
                  <a:lnTo>
                    <a:pt x="678" y="799"/>
                  </a:lnTo>
                  <a:lnTo>
                    <a:pt x="1383" y="393"/>
                  </a:lnTo>
                  <a:lnTo>
                    <a:pt x="704"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6"/>
            <p:cNvSpPr/>
            <p:nvPr/>
          </p:nvSpPr>
          <p:spPr>
            <a:xfrm>
              <a:off x="8304306" y="4532942"/>
              <a:ext cx="69560" cy="40158"/>
            </a:xfrm>
            <a:custGeom>
              <a:avLst/>
              <a:gdLst/>
              <a:ahLst/>
              <a:cxnLst/>
              <a:rect l="l" t="t" r="r" b="b"/>
              <a:pathLst>
                <a:path w="1384" h="799" extrusionOk="0">
                  <a:moveTo>
                    <a:pt x="704" y="0"/>
                  </a:moveTo>
                  <a:lnTo>
                    <a:pt x="1"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6"/>
            <p:cNvSpPr/>
            <p:nvPr/>
          </p:nvSpPr>
          <p:spPr>
            <a:xfrm>
              <a:off x="8344916" y="4509520"/>
              <a:ext cx="69459" cy="40158"/>
            </a:xfrm>
            <a:custGeom>
              <a:avLst/>
              <a:gdLst/>
              <a:ahLst/>
              <a:cxnLst/>
              <a:rect l="l" t="t" r="r" b="b"/>
              <a:pathLst>
                <a:path w="1382" h="799" extrusionOk="0">
                  <a:moveTo>
                    <a:pt x="704" y="0"/>
                  </a:moveTo>
                  <a:lnTo>
                    <a:pt x="0" y="407"/>
                  </a:lnTo>
                  <a:lnTo>
                    <a:pt x="678" y="799"/>
                  </a:lnTo>
                  <a:lnTo>
                    <a:pt x="1382"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6"/>
            <p:cNvSpPr/>
            <p:nvPr/>
          </p:nvSpPr>
          <p:spPr>
            <a:xfrm>
              <a:off x="8385426" y="4486099"/>
              <a:ext cx="69560" cy="40158"/>
            </a:xfrm>
            <a:custGeom>
              <a:avLst/>
              <a:gdLst/>
              <a:ahLst/>
              <a:cxnLst/>
              <a:rect l="l" t="t" r="r" b="b"/>
              <a:pathLst>
                <a:path w="1384" h="799" extrusionOk="0">
                  <a:moveTo>
                    <a:pt x="705" y="0"/>
                  </a:moveTo>
                  <a:lnTo>
                    <a:pt x="0" y="407"/>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6"/>
            <p:cNvSpPr/>
            <p:nvPr/>
          </p:nvSpPr>
          <p:spPr>
            <a:xfrm>
              <a:off x="8425986" y="4462628"/>
              <a:ext cx="69560" cy="40208"/>
            </a:xfrm>
            <a:custGeom>
              <a:avLst/>
              <a:gdLst/>
              <a:ahLst/>
              <a:cxnLst/>
              <a:rect l="l" t="t" r="r" b="b"/>
              <a:pathLst>
                <a:path w="1384" h="800" extrusionOk="0">
                  <a:moveTo>
                    <a:pt x="706" y="1"/>
                  </a:moveTo>
                  <a:lnTo>
                    <a:pt x="1" y="407"/>
                  </a:lnTo>
                  <a:lnTo>
                    <a:pt x="680" y="799"/>
                  </a:lnTo>
                  <a:lnTo>
                    <a:pt x="1383"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6"/>
            <p:cNvSpPr/>
            <p:nvPr/>
          </p:nvSpPr>
          <p:spPr>
            <a:xfrm>
              <a:off x="8466596" y="4439207"/>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6"/>
            <p:cNvSpPr/>
            <p:nvPr/>
          </p:nvSpPr>
          <p:spPr>
            <a:xfrm>
              <a:off x="8507156" y="4415786"/>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6"/>
            <p:cNvSpPr/>
            <p:nvPr/>
          </p:nvSpPr>
          <p:spPr>
            <a:xfrm>
              <a:off x="8547715" y="4392364"/>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6"/>
            <p:cNvSpPr/>
            <p:nvPr/>
          </p:nvSpPr>
          <p:spPr>
            <a:xfrm>
              <a:off x="8181270" y="4625872"/>
              <a:ext cx="110120" cy="63629"/>
            </a:xfrm>
            <a:custGeom>
              <a:avLst/>
              <a:gdLst/>
              <a:ahLst/>
              <a:cxnLst/>
              <a:rect l="l" t="t" r="r" b="b"/>
              <a:pathLst>
                <a:path w="2191" h="1266" extrusionOk="0">
                  <a:moveTo>
                    <a:pt x="1512" y="0"/>
                  </a:moveTo>
                  <a:lnTo>
                    <a:pt x="1" y="873"/>
                  </a:lnTo>
                  <a:lnTo>
                    <a:pt x="679" y="1265"/>
                  </a:lnTo>
                  <a:lnTo>
                    <a:pt x="1486" y="799"/>
                  </a:lnTo>
                  <a:lnTo>
                    <a:pt x="1761" y="640"/>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6"/>
            <p:cNvSpPr/>
            <p:nvPr/>
          </p:nvSpPr>
          <p:spPr>
            <a:xfrm>
              <a:off x="8262440" y="4602451"/>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6"/>
            <p:cNvSpPr/>
            <p:nvPr/>
          </p:nvSpPr>
          <p:spPr>
            <a:xfrm>
              <a:off x="8303000" y="4579030"/>
              <a:ext cx="69560" cy="40158"/>
            </a:xfrm>
            <a:custGeom>
              <a:avLst/>
              <a:gdLst/>
              <a:ahLst/>
              <a:cxnLst/>
              <a:rect l="l" t="t" r="r" b="b"/>
              <a:pathLst>
                <a:path w="1384" h="799" extrusionOk="0">
                  <a:moveTo>
                    <a:pt x="705" y="0"/>
                  </a:moveTo>
                  <a:lnTo>
                    <a:pt x="1" y="408"/>
                  </a:lnTo>
                  <a:lnTo>
                    <a:pt x="679" y="798"/>
                  </a:lnTo>
                  <a:lnTo>
                    <a:pt x="1384"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6"/>
            <p:cNvSpPr/>
            <p:nvPr/>
          </p:nvSpPr>
          <p:spPr>
            <a:xfrm>
              <a:off x="8343610" y="4555659"/>
              <a:ext cx="69510" cy="40158"/>
            </a:xfrm>
            <a:custGeom>
              <a:avLst/>
              <a:gdLst/>
              <a:ahLst/>
              <a:cxnLst/>
              <a:rect l="l" t="t" r="r" b="b"/>
              <a:pathLst>
                <a:path w="1383" h="799" extrusionOk="0">
                  <a:moveTo>
                    <a:pt x="704" y="0"/>
                  </a:moveTo>
                  <a:lnTo>
                    <a:pt x="0" y="407"/>
                  </a:lnTo>
                  <a:lnTo>
                    <a:pt x="678" y="798"/>
                  </a:lnTo>
                  <a:lnTo>
                    <a:pt x="1383" y="391"/>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6"/>
            <p:cNvSpPr/>
            <p:nvPr/>
          </p:nvSpPr>
          <p:spPr>
            <a:xfrm>
              <a:off x="8384169" y="4532188"/>
              <a:ext cx="69560" cy="40158"/>
            </a:xfrm>
            <a:custGeom>
              <a:avLst/>
              <a:gdLst/>
              <a:ahLst/>
              <a:cxnLst/>
              <a:rect l="l" t="t" r="r" b="b"/>
              <a:pathLst>
                <a:path w="1384" h="799" extrusionOk="0">
                  <a:moveTo>
                    <a:pt x="704" y="1"/>
                  </a:moveTo>
                  <a:lnTo>
                    <a:pt x="1" y="407"/>
                  </a:lnTo>
                  <a:lnTo>
                    <a:pt x="678" y="798"/>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6"/>
            <p:cNvSpPr/>
            <p:nvPr/>
          </p:nvSpPr>
          <p:spPr>
            <a:xfrm>
              <a:off x="8424729" y="4508767"/>
              <a:ext cx="69510" cy="40208"/>
            </a:xfrm>
            <a:custGeom>
              <a:avLst/>
              <a:gdLst/>
              <a:ahLst/>
              <a:cxnLst/>
              <a:rect l="l" t="t" r="r" b="b"/>
              <a:pathLst>
                <a:path w="1383" h="800" extrusionOk="0">
                  <a:moveTo>
                    <a:pt x="705" y="1"/>
                  </a:moveTo>
                  <a:lnTo>
                    <a:pt x="1"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6"/>
            <p:cNvSpPr/>
            <p:nvPr/>
          </p:nvSpPr>
          <p:spPr>
            <a:xfrm>
              <a:off x="8465289" y="4485345"/>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6"/>
            <p:cNvSpPr/>
            <p:nvPr/>
          </p:nvSpPr>
          <p:spPr>
            <a:xfrm>
              <a:off x="8505849" y="4461924"/>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6"/>
            <p:cNvSpPr/>
            <p:nvPr/>
          </p:nvSpPr>
          <p:spPr>
            <a:xfrm>
              <a:off x="8546409" y="4438503"/>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6"/>
            <p:cNvSpPr/>
            <p:nvPr/>
          </p:nvSpPr>
          <p:spPr>
            <a:xfrm>
              <a:off x="8587019" y="4415032"/>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6"/>
            <p:cNvSpPr/>
            <p:nvPr/>
          </p:nvSpPr>
          <p:spPr>
            <a:xfrm>
              <a:off x="8627579" y="4368189"/>
              <a:ext cx="110120" cy="63629"/>
            </a:xfrm>
            <a:custGeom>
              <a:avLst/>
              <a:gdLst/>
              <a:ahLst/>
              <a:cxnLst/>
              <a:rect l="l" t="t" r="r" b="b"/>
              <a:pathLst>
                <a:path w="2191" h="1266" extrusionOk="0">
                  <a:moveTo>
                    <a:pt x="1512" y="1"/>
                  </a:moveTo>
                  <a:lnTo>
                    <a:pt x="1" y="873"/>
                  </a:lnTo>
                  <a:lnTo>
                    <a:pt x="680" y="1265"/>
                  </a:lnTo>
                  <a:lnTo>
                    <a:pt x="2191" y="392"/>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6"/>
            <p:cNvSpPr/>
            <p:nvPr/>
          </p:nvSpPr>
          <p:spPr>
            <a:xfrm>
              <a:off x="8220573" y="4672011"/>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6"/>
            <p:cNvSpPr/>
            <p:nvPr/>
          </p:nvSpPr>
          <p:spPr>
            <a:xfrm>
              <a:off x="8261133" y="4625118"/>
              <a:ext cx="110120" cy="63629"/>
            </a:xfrm>
            <a:custGeom>
              <a:avLst/>
              <a:gdLst/>
              <a:ahLst/>
              <a:cxnLst/>
              <a:rect l="l" t="t" r="r" b="b"/>
              <a:pathLst>
                <a:path w="2191" h="1266" extrusionOk="0">
                  <a:moveTo>
                    <a:pt x="1512" y="1"/>
                  </a:moveTo>
                  <a:lnTo>
                    <a:pt x="1066" y="259"/>
                  </a:lnTo>
                  <a:lnTo>
                    <a:pt x="808" y="407"/>
                  </a:lnTo>
                  <a:lnTo>
                    <a:pt x="0" y="874"/>
                  </a:lnTo>
                  <a:lnTo>
                    <a:pt x="678" y="1265"/>
                  </a:lnTo>
                  <a:lnTo>
                    <a:pt x="1486" y="799"/>
                  </a:lnTo>
                  <a:lnTo>
                    <a:pt x="1744" y="651"/>
                  </a:lnTo>
                  <a:lnTo>
                    <a:pt x="2191" y="393"/>
                  </a:lnTo>
                  <a:lnTo>
                    <a:pt x="1512"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6"/>
            <p:cNvSpPr/>
            <p:nvPr/>
          </p:nvSpPr>
          <p:spPr>
            <a:xfrm>
              <a:off x="8342303" y="4484592"/>
              <a:ext cx="272359" cy="157264"/>
            </a:xfrm>
            <a:custGeom>
              <a:avLst/>
              <a:gdLst/>
              <a:ahLst/>
              <a:cxnLst/>
              <a:rect l="l" t="t" r="r" b="b"/>
              <a:pathLst>
                <a:path w="5419" h="3129" extrusionOk="0">
                  <a:moveTo>
                    <a:pt x="4741" y="1"/>
                  </a:moveTo>
                  <a:cubicBezTo>
                    <a:pt x="2506" y="1291"/>
                    <a:pt x="999" y="2161"/>
                    <a:pt x="0" y="2737"/>
                  </a:cubicBezTo>
                  <a:lnTo>
                    <a:pt x="678" y="3129"/>
                  </a:lnTo>
                  <a:cubicBezTo>
                    <a:pt x="1678" y="2552"/>
                    <a:pt x="3203" y="1672"/>
                    <a:pt x="5419" y="392"/>
                  </a:cubicBezTo>
                  <a:lnTo>
                    <a:pt x="4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6"/>
            <p:cNvSpPr/>
            <p:nvPr/>
          </p:nvSpPr>
          <p:spPr>
            <a:xfrm>
              <a:off x="8585712" y="4461170"/>
              <a:ext cx="69560" cy="40158"/>
            </a:xfrm>
            <a:custGeom>
              <a:avLst/>
              <a:gdLst/>
              <a:ahLst/>
              <a:cxnLst/>
              <a:rect l="l" t="t" r="r" b="b"/>
              <a:pathLst>
                <a:path w="1384" h="799" extrusionOk="0">
                  <a:moveTo>
                    <a:pt x="705" y="1"/>
                  </a:moveTo>
                  <a:lnTo>
                    <a:pt x="0"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6"/>
            <p:cNvSpPr/>
            <p:nvPr/>
          </p:nvSpPr>
          <p:spPr>
            <a:xfrm>
              <a:off x="8626272" y="4437749"/>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6"/>
            <p:cNvSpPr/>
            <p:nvPr/>
          </p:nvSpPr>
          <p:spPr>
            <a:xfrm>
              <a:off x="8666882" y="4414328"/>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6"/>
            <p:cNvSpPr/>
            <p:nvPr/>
          </p:nvSpPr>
          <p:spPr>
            <a:xfrm>
              <a:off x="8707442" y="4390907"/>
              <a:ext cx="69560" cy="40158"/>
            </a:xfrm>
            <a:custGeom>
              <a:avLst/>
              <a:gdLst/>
              <a:ahLst/>
              <a:cxnLst/>
              <a:rect l="l" t="t" r="r" b="b"/>
              <a:pathLst>
                <a:path w="1384" h="799" extrusionOk="0">
                  <a:moveTo>
                    <a:pt x="705" y="0"/>
                  </a:moveTo>
                  <a:lnTo>
                    <a:pt x="1" y="407"/>
                  </a:lnTo>
                  <a:lnTo>
                    <a:pt x="680" y="798"/>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6"/>
            <p:cNvSpPr/>
            <p:nvPr/>
          </p:nvSpPr>
          <p:spPr>
            <a:xfrm>
              <a:off x="8474788" y="4538169"/>
              <a:ext cx="171738" cy="98660"/>
            </a:xfrm>
            <a:custGeom>
              <a:avLst/>
              <a:gdLst/>
              <a:ahLst/>
              <a:cxnLst/>
              <a:rect l="l" t="t" r="r" b="b"/>
              <a:pathLst>
                <a:path w="3417" h="1963" extrusionOk="0">
                  <a:moveTo>
                    <a:pt x="2464" y="1"/>
                  </a:moveTo>
                  <a:cubicBezTo>
                    <a:pt x="2414" y="1"/>
                    <a:pt x="2364" y="12"/>
                    <a:pt x="2327" y="34"/>
                  </a:cubicBezTo>
                  <a:lnTo>
                    <a:pt x="76" y="1333"/>
                  </a:lnTo>
                  <a:cubicBezTo>
                    <a:pt x="0" y="1377"/>
                    <a:pt x="0" y="1448"/>
                    <a:pt x="76" y="1492"/>
                  </a:cubicBezTo>
                  <a:lnTo>
                    <a:pt x="891" y="1963"/>
                  </a:lnTo>
                  <a:lnTo>
                    <a:pt x="3417" y="505"/>
                  </a:lnTo>
                  <a:lnTo>
                    <a:pt x="2600" y="34"/>
                  </a:lnTo>
                  <a:cubicBezTo>
                    <a:pt x="2563" y="12"/>
                    <a:pt x="2513"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6"/>
            <p:cNvSpPr/>
            <p:nvPr/>
          </p:nvSpPr>
          <p:spPr>
            <a:xfrm>
              <a:off x="8522988" y="4603306"/>
              <a:ext cx="84387" cy="46340"/>
            </a:xfrm>
            <a:custGeom>
              <a:avLst/>
              <a:gdLst/>
              <a:ahLst/>
              <a:cxnLst/>
              <a:rect l="l" t="t" r="r" b="b"/>
              <a:pathLst>
                <a:path w="1679" h="922" extrusionOk="0">
                  <a:moveTo>
                    <a:pt x="1225" y="0"/>
                  </a:moveTo>
                  <a:lnTo>
                    <a:pt x="1" y="706"/>
                  </a:lnTo>
                  <a:lnTo>
                    <a:pt x="318" y="890"/>
                  </a:lnTo>
                  <a:cubicBezTo>
                    <a:pt x="356" y="911"/>
                    <a:pt x="406" y="922"/>
                    <a:pt x="455" y="922"/>
                  </a:cubicBezTo>
                  <a:cubicBezTo>
                    <a:pt x="505" y="922"/>
                    <a:pt x="554" y="911"/>
                    <a:pt x="592" y="890"/>
                  </a:cubicBezTo>
                  <a:lnTo>
                    <a:pt x="1679" y="261"/>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6"/>
            <p:cNvSpPr/>
            <p:nvPr/>
          </p:nvSpPr>
          <p:spPr>
            <a:xfrm>
              <a:off x="8588426" y="4565460"/>
              <a:ext cx="81270" cy="48802"/>
            </a:xfrm>
            <a:custGeom>
              <a:avLst/>
              <a:gdLst/>
              <a:ahLst/>
              <a:cxnLst/>
              <a:rect l="l" t="t" r="r" b="b"/>
              <a:pathLst>
                <a:path w="1617" h="971" extrusionOk="0">
                  <a:moveTo>
                    <a:pt x="1224" y="1"/>
                  </a:moveTo>
                  <a:lnTo>
                    <a:pt x="0" y="708"/>
                  </a:lnTo>
                  <a:lnTo>
                    <a:pt x="454" y="970"/>
                  </a:lnTo>
                  <a:lnTo>
                    <a:pt x="1541" y="342"/>
                  </a:lnTo>
                  <a:cubicBezTo>
                    <a:pt x="1616" y="299"/>
                    <a:pt x="1616" y="228"/>
                    <a:pt x="1541" y="185"/>
                  </a:cubicBezTo>
                  <a:lnTo>
                    <a:pt x="1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6"/>
            <p:cNvSpPr/>
            <p:nvPr/>
          </p:nvSpPr>
          <p:spPr>
            <a:xfrm>
              <a:off x="7817689" y="3755219"/>
              <a:ext cx="733595" cy="825470"/>
            </a:xfrm>
            <a:custGeom>
              <a:avLst/>
              <a:gdLst/>
              <a:ahLst/>
              <a:cxnLst/>
              <a:rect l="l" t="t" r="r" b="b"/>
              <a:pathLst>
                <a:path w="14596" h="16424" extrusionOk="0">
                  <a:moveTo>
                    <a:pt x="11877" y="0"/>
                  </a:moveTo>
                  <a:cubicBezTo>
                    <a:pt x="11848" y="0"/>
                    <a:pt x="11823" y="8"/>
                    <a:pt x="11802" y="23"/>
                  </a:cubicBezTo>
                  <a:cubicBezTo>
                    <a:pt x="11802" y="23"/>
                    <a:pt x="11802" y="23"/>
                    <a:pt x="11802" y="23"/>
                  </a:cubicBezTo>
                  <a:cubicBezTo>
                    <a:pt x="11799" y="23"/>
                    <a:pt x="95" y="6787"/>
                    <a:pt x="95" y="6787"/>
                  </a:cubicBezTo>
                  <a:cubicBezTo>
                    <a:pt x="28" y="6827"/>
                    <a:pt x="1" y="6933"/>
                    <a:pt x="36" y="7065"/>
                  </a:cubicBezTo>
                  <a:lnTo>
                    <a:pt x="2384" y="16071"/>
                  </a:lnTo>
                  <a:cubicBezTo>
                    <a:pt x="2431" y="16255"/>
                    <a:pt x="2652" y="16423"/>
                    <a:pt x="2829" y="16423"/>
                  </a:cubicBezTo>
                  <a:cubicBezTo>
                    <a:pt x="2858" y="16423"/>
                    <a:pt x="2886" y="16419"/>
                    <a:pt x="2912" y="16409"/>
                  </a:cubicBezTo>
                  <a:lnTo>
                    <a:pt x="2983" y="16369"/>
                  </a:lnTo>
                  <a:lnTo>
                    <a:pt x="1183" y="8746"/>
                  </a:lnTo>
                  <a:lnTo>
                    <a:pt x="12323" y="2306"/>
                  </a:lnTo>
                  <a:lnTo>
                    <a:pt x="12183" y="1524"/>
                  </a:lnTo>
                  <a:lnTo>
                    <a:pt x="14196" y="9245"/>
                  </a:lnTo>
                  <a:cubicBezTo>
                    <a:pt x="14244" y="9430"/>
                    <a:pt x="14393" y="9599"/>
                    <a:pt x="14529" y="9620"/>
                  </a:cubicBezTo>
                  <a:lnTo>
                    <a:pt x="14596" y="9503"/>
                  </a:lnTo>
                  <a:lnTo>
                    <a:pt x="12062" y="58"/>
                  </a:lnTo>
                  <a:lnTo>
                    <a:pt x="11905" y="2"/>
                  </a:lnTo>
                  <a:cubicBezTo>
                    <a:pt x="11896" y="1"/>
                    <a:pt x="11886" y="0"/>
                    <a:pt x="1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6"/>
            <p:cNvSpPr/>
            <p:nvPr/>
          </p:nvSpPr>
          <p:spPr>
            <a:xfrm>
              <a:off x="7833320" y="3757631"/>
              <a:ext cx="718969" cy="822957"/>
            </a:xfrm>
            <a:custGeom>
              <a:avLst/>
              <a:gdLst/>
              <a:ahLst/>
              <a:cxnLst/>
              <a:rect l="l" t="t" r="r" b="b"/>
              <a:pathLst>
                <a:path w="14305" h="16374" extrusionOk="0">
                  <a:moveTo>
                    <a:pt x="11691" y="0"/>
                  </a:moveTo>
                  <a:cubicBezTo>
                    <a:pt x="11663" y="0"/>
                    <a:pt x="11635" y="7"/>
                    <a:pt x="11609" y="22"/>
                  </a:cubicBezTo>
                  <a:lnTo>
                    <a:pt x="117" y="6664"/>
                  </a:lnTo>
                  <a:cubicBezTo>
                    <a:pt x="39" y="6709"/>
                    <a:pt x="1" y="6800"/>
                    <a:pt x="23" y="6888"/>
                  </a:cubicBezTo>
                  <a:lnTo>
                    <a:pt x="2480" y="16312"/>
                  </a:lnTo>
                  <a:cubicBezTo>
                    <a:pt x="2490" y="16349"/>
                    <a:pt x="2524" y="16373"/>
                    <a:pt x="2560" y="16373"/>
                  </a:cubicBezTo>
                  <a:cubicBezTo>
                    <a:pt x="2574" y="16373"/>
                    <a:pt x="2588" y="16370"/>
                    <a:pt x="2601" y="16362"/>
                  </a:cubicBezTo>
                  <a:lnTo>
                    <a:pt x="14199" y="9659"/>
                  </a:lnTo>
                  <a:cubicBezTo>
                    <a:pt x="14270" y="9618"/>
                    <a:pt x="14305" y="9535"/>
                    <a:pt x="14285" y="9455"/>
                  </a:cubicBezTo>
                  <a:lnTo>
                    <a:pt x="11852" y="124"/>
                  </a:lnTo>
                  <a:cubicBezTo>
                    <a:pt x="11832" y="48"/>
                    <a:pt x="11763" y="0"/>
                    <a:pt x="11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6"/>
            <p:cNvSpPr/>
            <p:nvPr/>
          </p:nvSpPr>
          <p:spPr>
            <a:xfrm>
              <a:off x="7860259" y="3789596"/>
              <a:ext cx="664990" cy="756815"/>
            </a:xfrm>
            <a:custGeom>
              <a:avLst/>
              <a:gdLst/>
              <a:ahLst/>
              <a:cxnLst/>
              <a:rect l="l" t="t" r="r" b="b"/>
              <a:pathLst>
                <a:path w="13231" h="15058" extrusionOk="0">
                  <a:moveTo>
                    <a:pt x="10957" y="1"/>
                  </a:moveTo>
                  <a:lnTo>
                    <a:pt x="10863" y="56"/>
                  </a:lnTo>
                  <a:lnTo>
                    <a:pt x="1" y="6336"/>
                  </a:lnTo>
                  <a:lnTo>
                    <a:pt x="2244" y="14941"/>
                  </a:lnTo>
                  <a:lnTo>
                    <a:pt x="2274" y="15057"/>
                  </a:lnTo>
                  <a:lnTo>
                    <a:pt x="13231" y="8721"/>
                  </a:lnTo>
                  <a:lnTo>
                    <a:pt x="10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6"/>
            <p:cNvSpPr/>
            <p:nvPr/>
          </p:nvSpPr>
          <p:spPr>
            <a:xfrm>
              <a:off x="7860259" y="3792411"/>
              <a:ext cx="658708" cy="748170"/>
            </a:xfrm>
            <a:custGeom>
              <a:avLst/>
              <a:gdLst/>
              <a:ahLst/>
              <a:cxnLst/>
              <a:rect l="l" t="t" r="r" b="b"/>
              <a:pathLst>
                <a:path w="13106" h="14886" extrusionOk="0">
                  <a:moveTo>
                    <a:pt x="10863" y="0"/>
                  </a:moveTo>
                  <a:lnTo>
                    <a:pt x="1" y="6280"/>
                  </a:lnTo>
                  <a:lnTo>
                    <a:pt x="2244" y="14885"/>
                  </a:lnTo>
                  <a:lnTo>
                    <a:pt x="13106" y="8605"/>
                  </a:lnTo>
                  <a:lnTo>
                    <a:pt x="10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6"/>
            <p:cNvSpPr/>
            <p:nvPr/>
          </p:nvSpPr>
          <p:spPr>
            <a:xfrm>
              <a:off x="8371655" y="4520779"/>
              <a:ext cx="165305" cy="158972"/>
            </a:xfrm>
            <a:custGeom>
              <a:avLst/>
              <a:gdLst/>
              <a:ahLst/>
              <a:cxnLst/>
              <a:rect l="l" t="t" r="r" b="b"/>
              <a:pathLst>
                <a:path w="3289" h="3163" extrusionOk="0">
                  <a:moveTo>
                    <a:pt x="238" y="1"/>
                  </a:moveTo>
                  <a:cubicBezTo>
                    <a:pt x="95" y="1"/>
                    <a:pt x="9" y="116"/>
                    <a:pt x="5" y="286"/>
                  </a:cubicBezTo>
                  <a:cubicBezTo>
                    <a:pt x="1" y="431"/>
                    <a:pt x="319" y="1015"/>
                    <a:pt x="445" y="1202"/>
                  </a:cubicBezTo>
                  <a:cubicBezTo>
                    <a:pt x="795" y="1720"/>
                    <a:pt x="1188" y="2432"/>
                    <a:pt x="2240" y="3162"/>
                  </a:cubicBezTo>
                  <a:cubicBezTo>
                    <a:pt x="3289" y="2853"/>
                    <a:pt x="3149" y="2232"/>
                    <a:pt x="1302" y="918"/>
                  </a:cubicBezTo>
                  <a:cubicBezTo>
                    <a:pt x="514" y="103"/>
                    <a:pt x="515" y="76"/>
                    <a:pt x="352" y="22"/>
                  </a:cubicBezTo>
                  <a:cubicBezTo>
                    <a:pt x="311" y="8"/>
                    <a:pt x="273" y="1"/>
                    <a:pt x="2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6"/>
            <p:cNvSpPr/>
            <p:nvPr/>
          </p:nvSpPr>
          <p:spPr>
            <a:xfrm>
              <a:off x="8231681" y="4539274"/>
              <a:ext cx="194456" cy="91222"/>
            </a:xfrm>
            <a:custGeom>
              <a:avLst/>
              <a:gdLst/>
              <a:ahLst/>
              <a:cxnLst/>
              <a:rect l="l" t="t" r="r" b="b"/>
              <a:pathLst>
                <a:path w="3869" h="1815" extrusionOk="0">
                  <a:moveTo>
                    <a:pt x="375" y="0"/>
                  </a:moveTo>
                  <a:cubicBezTo>
                    <a:pt x="244" y="0"/>
                    <a:pt x="148" y="63"/>
                    <a:pt x="101" y="156"/>
                  </a:cubicBezTo>
                  <a:cubicBezTo>
                    <a:pt x="1" y="349"/>
                    <a:pt x="121" y="668"/>
                    <a:pt x="604" y="790"/>
                  </a:cubicBezTo>
                  <a:lnTo>
                    <a:pt x="1553" y="943"/>
                  </a:lnTo>
                  <a:lnTo>
                    <a:pt x="2817" y="1399"/>
                  </a:lnTo>
                  <a:lnTo>
                    <a:pt x="2894" y="1430"/>
                  </a:lnTo>
                  <a:lnTo>
                    <a:pt x="3869" y="1815"/>
                  </a:lnTo>
                  <a:lnTo>
                    <a:pt x="3848" y="1695"/>
                  </a:lnTo>
                  <a:lnTo>
                    <a:pt x="3721" y="997"/>
                  </a:lnTo>
                  <a:lnTo>
                    <a:pt x="3658" y="647"/>
                  </a:lnTo>
                  <a:cubicBezTo>
                    <a:pt x="3584" y="548"/>
                    <a:pt x="2676" y="346"/>
                    <a:pt x="2676" y="346"/>
                  </a:cubicBezTo>
                  <a:lnTo>
                    <a:pt x="1549" y="82"/>
                  </a:lnTo>
                  <a:lnTo>
                    <a:pt x="388" y="1"/>
                  </a:lnTo>
                  <a:cubicBezTo>
                    <a:pt x="384" y="0"/>
                    <a:pt x="379"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6"/>
            <p:cNvSpPr/>
            <p:nvPr/>
          </p:nvSpPr>
          <p:spPr>
            <a:xfrm>
              <a:off x="8231681" y="4547065"/>
              <a:ext cx="219485" cy="80969"/>
            </a:xfrm>
            <a:custGeom>
              <a:avLst/>
              <a:gdLst/>
              <a:ahLst/>
              <a:cxnLst/>
              <a:rect l="l" t="t" r="r" b="b"/>
              <a:pathLst>
                <a:path w="4367" h="1611" extrusionOk="0">
                  <a:moveTo>
                    <a:pt x="101" y="1"/>
                  </a:moveTo>
                  <a:lnTo>
                    <a:pt x="101" y="1"/>
                  </a:lnTo>
                  <a:cubicBezTo>
                    <a:pt x="1" y="194"/>
                    <a:pt x="121" y="513"/>
                    <a:pt x="604" y="635"/>
                  </a:cubicBezTo>
                  <a:lnTo>
                    <a:pt x="2894" y="1275"/>
                  </a:lnTo>
                  <a:lnTo>
                    <a:pt x="3848" y="1540"/>
                  </a:lnTo>
                  <a:lnTo>
                    <a:pt x="4100" y="1610"/>
                  </a:lnTo>
                  <a:lnTo>
                    <a:pt x="4367" y="991"/>
                  </a:lnTo>
                  <a:cubicBezTo>
                    <a:pt x="4146" y="938"/>
                    <a:pt x="3929" y="889"/>
                    <a:pt x="3721" y="842"/>
                  </a:cubicBezTo>
                  <a:cubicBezTo>
                    <a:pt x="3086" y="696"/>
                    <a:pt x="2546" y="563"/>
                    <a:pt x="2330" y="357"/>
                  </a:cubicBezTo>
                  <a:cubicBezTo>
                    <a:pt x="2309" y="357"/>
                    <a:pt x="2290" y="357"/>
                    <a:pt x="2270" y="357"/>
                  </a:cubicBezTo>
                  <a:cubicBezTo>
                    <a:pt x="1797" y="357"/>
                    <a:pt x="1557" y="303"/>
                    <a:pt x="1315" y="144"/>
                  </a:cubicBezTo>
                  <a:cubicBezTo>
                    <a:pt x="1226" y="158"/>
                    <a:pt x="1132" y="165"/>
                    <a:pt x="1034" y="165"/>
                  </a:cubicBezTo>
                  <a:cubicBezTo>
                    <a:pt x="713" y="165"/>
                    <a:pt x="362" y="95"/>
                    <a:pt x="10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6"/>
            <p:cNvSpPr/>
            <p:nvPr/>
          </p:nvSpPr>
          <p:spPr>
            <a:xfrm>
              <a:off x="8191372" y="4558122"/>
              <a:ext cx="223104" cy="112582"/>
            </a:xfrm>
            <a:custGeom>
              <a:avLst/>
              <a:gdLst/>
              <a:ahLst/>
              <a:cxnLst/>
              <a:rect l="l" t="t" r="r" b="b"/>
              <a:pathLst>
                <a:path w="4439" h="2240" extrusionOk="0">
                  <a:moveTo>
                    <a:pt x="1645" y="1"/>
                  </a:moveTo>
                  <a:lnTo>
                    <a:pt x="340" y="10"/>
                  </a:lnTo>
                  <a:cubicBezTo>
                    <a:pt x="224" y="14"/>
                    <a:pt x="141" y="75"/>
                    <a:pt x="99" y="160"/>
                  </a:cubicBezTo>
                  <a:cubicBezTo>
                    <a:pt x="0" y="365"/>
                    <a:pt x="137" y="714"/>
                    <a:pt x="627" y="809"/>
                  </a:cubicBezTo>
                  <a:lnTo>
                    <a:pt x="1531" y="897"/>
                  </a:lnTo>
                  <a:lnTo>
                    <a:pt x="2767" y="1274"/>
                  </a:lnTo>
                  <a:lnTo>
                    <a:pt x="3643" y="1834"/>
                  </a:lnTo>
                  <a:lnTo>
                    <a:pt x="4276" y="2239"/>
                  </a:lnTo>
                  <a:lnTo>
                    <a:pt x="4297" y="2039"/>
                  </a:lnTo>
                  <a:lnTo>
                    <a:pt x="4380" y="1285"/>
                  </a:lnTo>
                  <a:lnTo>
                    <a:pt x="4439" y="753"/>
                  </a:lnTo>
                  <a:cubicBezTo>
                    <a:pt x="4359" y="656"/>
                    <a:pt x="3056" y="318"/>
                    <a:pt x="3052" y="318"/>
                  </a:cubicBezTo>
                  <a:cubicBezTo>
                    <a:pt x="3052" y="318"/>
                    <a:pt x="3052" y="318"/>
                    <a:pt x="3052" y="318"/>
                  </a:cubicBezTo>
                  <a:lnTo>
                    <a:pt x="16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6"/>
            <p:cNvSpPr/>
            <p:nvPr/>
          </p:nvSpPr>
          <p:spPr>
            <a:xfrm>
              <a:off x="8191372" y="4566163"/>
              <a:ext cx="231849" cy="95142"/>
            </a:xfrm>
            <a:custGeom>
              <a:avLst/>
              <a:gdLst/>
              <a:ahLst/>
              <a:cxnLst/>
              <a:rect l="l" t="t" r="r" b="b"/>
              <a:pathLst>
                <a:path w="4613" h="1893" extrusionOk="0">
                  <a:moveTo>
                    <a:pt x="99" y="0"/>
                  </a:moveTo>
                  <a:cubicBezTo>
                    <a:pt x="0" y="205"/>
                    <a:pt x="137" y="554"/>
                    <a:pt x="627" y="649"/>
                  </a:cubicBezTo>
                  <a:lnTo>
                    <a:pt x="1531" y="737"/>
                  </a:lnTo>
                  <a:lnTo>
                    <a:pt x="2767" y="1113"/>
                  </a:lnTo>
                  <a:lnTo>
                    <a:pt x="3643" y="1674"/>
                  </a:lnTo>
                  <a:lnTo>
                    <a:pt x="4297" y="1879"/>
                  </a:lnTo>
                  <a:lnTo>
                    <a:pt x="4342" y="1892"/>
                  </a:lnTo>
                  <a:lnTo>
                    <a:pt x="4612" y="1187"/>
                  </a:lnTo>
                  <a:cubicBezTo>
                    <a:pt x="4535" y="1166"/>
                    <a:pt x="4457" y="1146"/>
                    <a:pt x="4380" y="1125"/>
                  </a:cubicBezTo>
                  <a:cubicBezTo>
                    <a:pt x="3530" y="904"/>
                    <a:pt x="2752" y="732"/>
                    <a:pt x="2475" y="445"/>
                  </a:cubicBezTo>
                  <a:cubicBezTo>
                    <a:pt x="1938" y="445"/>
                    <a:pt x="1678" y="384"/>
                    <a:pt x="1412" y="193"/>
                  </a:cubicBezTo>
                  <a:cubicBezTo>
                    <a:pt x="1323" y="208"/>
                    <a:pt x="1227" y="215"/>
                    <a:pt x="1129" y="215"/>
                  </a:cubicBezTo>
                  <a:cubicBezTo>
                    <a:pt x="727" y="215"/>
                    <a:pt x="289" y="103"/>
                    <a:pt x="9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6"/>
            <p:cNvSpPr/>
            <p:nvPr/>
          </p:nvSpPr>
          <p:spPr>
            <a:xfrm>
              <a:off x="8157497" y="4578628"/>
              <a:ext cx="209986" cy="109919"/>
            </a:xfrm>
            <a:custGeom>
              <a:avLst/>
              <a:gdLst/>
              <a:ahLst/>
              <a:cxnLst/>
              <a:rect l="l" t="t" r="r" b="b"/>
              <a:pathLst>
                <a:path w="4178" h="2187" extrusionOk="0">
                  <a:moveTo>
                    <a:pt x="1551" y="0"/>
                  </a:moveTo>
                  <a:lnTo>
                    <a:pt x="326" y="6"/>
                  </a:lnTo>
                  <a:cubicBezTo>
                    <a:pt x="91" y="16"/>
                    <a:pt x="1" y="275"/>
                    <a:pt x="137" y="496"/>
                  </a:cubicBezTo>
                  <a:cubicBezTo>
                    <a:pt x="212" y="622"/>
                    <a:pt x="362" y="736"/>
                    <a:pt x="600" y="784"/>
                  </a:cubicBezTo>
                  <a:lnTo>
                    <a:pt x="1449" y="873"/>
                  </a:lnTo>
                  <a:lnTo>
                    <a:pt x="2610" y="1243"/>
                  </a:lnTo>
                  <a:lnTo>
                    <a:pt x="3960" y="2140"/>
                  </a:lnTo>
                  <a:lnTo>
                    <a:pt x="4031" y="2187"/>
                  </a:lnTo>
                  <a:lnTo>
                    <a:pt x="4044" y="2052"/>
                  </a:lnTo>
                  <a:lnTo>
                    <a:pt x="4106" y="1440"/>
                  </a:lnTo>
                  <a:lnTo>
                    <a:pt x="4177" y="741"/>
                  </a:lnTo>
                  <a:cubicBezTo>
                    <a:pt x="4101" y="648"/>
                    <a:pt x="2872" y="314"/>
                    <a:pt x="2872" y="314"/>
                  </a:cubicBezTo>
                  <a:lnTo>
                    <a:pt x="1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6"/>
            <p:cNvSpPr/>
            <p:nvPr/>
          </p:nvSpPr>
          <p:spPr>
            <a:xfrm>
              <a:off x="8164332" y="4603507"/>
              <a:ext cx="220340" cy="82678"/>
            </a:xfrm>
            <a:custGeom>
              <a:avLst/>
              <a:gdLst/>
              <a:ahLst/>
              <a:cxnLst/>
              <a:rect l="l" t="t" r="r" b="b"/>
              <a:pathLst>
                <a:path w="4384" h="1645" extrusionOk="0">
                  <a:moveTo>
                    <a:pt x="1" y="1"/>
                  </a:moveTo>
                  <a:cubicBezTo>
                    <a:pt x="76" y="127"/>
                    <a:pt x="226" y="241"/>
                    <a:pt x="464" y="289"/>
                  </a:cubicBezTo>
                  <a:lnTo>
                    <a:pt x="1313" y="378"/>
                  </a:lnTo>
                  <a:lnTo>
                    <a:pt x="2474" y="748"/>
                  </a:lnTo>
                  <a:lnTo>
                    <a:pt x="3825" y="1645"/>
                  </a:lnTo>
                  <a:lnTo>
                    <a:pt x="3908" y="1557"/>
                  </a:lnTo>
                  <a:lnTo>
                    <a:pt x="4384" y="1060"/>
                  </a:lnTo>
                  <a:cubicBezTo>
                    <a:pt x="4245" y="1021"/>
                    <a:pt x="4107" y="983"/>
                    <a:pt x="3970" y="945"/>
                  </a:cubicBezTo>
                  <a:cubicBezTo>
                    <a:pt x="3269" y="753"/>
                    <a:pt x="2620" y="573"/>
                    <a:pt x="2389" y="326"/>
                  </a:cubicBezTo>
                  <a:cubicBezTo>
                    <a:pt x="1906" y="324"/>
                    <a:pt x="1455" y="255"/>
                    <a:pt x="1062" y="66"/>
                  </a:cubicBezTo>
                  <a:cubicBezTo>
                    <a:pt x="911" y="92"/>
                    <a:pt x="763" y="106"/>
                    <a:pt x="618" y="106"/>
                  </a:cubicBezTo>
                  <a:cubicBezTo>
                    <a:pt x="403" y="106"/>
                    <a:pt x="196" y="74"/>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6"/>
            <p:cNvSpPr/>
            <p:nvPr/>
          </p:nvSpPr>
          <p:spPr>
            <a:xfrm>
              <a:off x="8313856" y="4571742"/>
              <a:ext cx="338200" cy="264016"/>
            </a:xfrm>
            <a:custGeom>
              <a:avLst/>
              <a:gdLst/>
              <a:ahLst/>
              <a:cxnLst/>
              <a:rect l="l" t="t" r="r" b="b"/>
              <a:pathLst>
                <a:path w="6729" h="5253" extrusionOk="0">
                  <a:moveTo>
                    <a:pt x="2023" y="1"/>
                  </a:moveTo>
                  <a:cubicBezTo>
                    <a:pt x="1079" y="29"/>
                    <a:pt x="730" y="847"/>
                    <a:pt x="188" y="1406"/>
                  </a:cubicBezTo>
                  <a:cubicBezTo>
                    <a:pt x="185" y="1424"/>
                    <a:pt x="181" y="1443"/>
                    <a:pt x="177" y="1461"/>
                  </a:cubicBezTo>
                  <a:cubicBezTo>
                    <a:pt x="101" y="1860"/>
                    <a:pt x="58" y="2071"/>
                    <a:pt x="36" y="2191"/>
                  </a:cubicBezTo>
                  <a:cubicBezTo>
                    <a:pt x="1" y="2381"/>
                    <a:pt x="16" y="2360"/>
                    <a:pt x="27" y="2502"/>
                  </a:cubicBezTo>
                  <a:cubicBezTo>
                    <a:pt x="27" y="2502"/>
                    <a:pt x="1315" y="3761"/>
                    <a:pt x="2645" y="3761"/>
                  </a:cubicBezTo>
                  <a:cubicBezTo>
                    <a:pt x="2791" y="3761"/>
                    <a:pt x="2937" y="3746"/>
                    <a:pt x="3082" y="3712"/>
                  </a:cubicBezTo>
                  <a:lnTo>
                    <a:pt x="5412" y="5253"/>
                  </a:lnTo>
                  <a:cubicBezTo>
                    <a:pt x="5360" y="4983"/>
                    <a:pt x="5364" y="4711"/>
                    <a:pt x="5413" y="4459"/>
                  </a:cubicBezTo>
                  <a:cubicBezTo>
                    <a:pt x="5550" y="3713"/>
                    <a:pt x="6046" y="3119"/>
                    <a:pt x="6512" y="3119"/>
                  </a:cubicBezTo>
                  <a:cubicBezTo>
                    <a:pt x="6585" y="3119"/>
                    <a:pt x="6658" y="3134"/>
                    <a:pt x="6728" y="3165"/>
                  </a:cubicBezTo>
                  <a:lnTo>
                    <a:pt x="4611" y="2044"/>
                  </a:lnTo>
                  <a:cubicBezTo>
                    <a:pt x="4234" y="1330"/>
                    <a:pt x="3193" y="400"/>
                    <a:pt x="2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6"/>
            <p:cNvSpPr/>
            <p:nvPr/>
          </p:nvSpPr>
          <p:spPr>
            <a:xfrm>
              <a:off x="8176194" y="4624113"/>
              <a:ext cx="176212" cy="93936"/>
            </a:xfrm>
            <a:custGeom>
              <a:avLst/>
              <a:gdLst/>
              <a:ahLst/>
              <a:cxnLst/>
              <a:rect l="l" t="t" r="r" b="b"/>
              <a:pathLst>
                <a:path w="3506" h="1869" extrusionOk="0">
                  <a:moveTo>
                    <a:pt x="1264" y="1"/>
                  </a:moveTo>
                  <a:lnTo>
                    <a:pt x="218" y="6"/>
                  </a:lnTo>
                  <a:cubicBezTo>
                    <a:pt x="80" y="12"/>
                    <a:pt x="1" y="115"/>
                    <a:pt x="0" y="240"/>
                  </a:cubicBezTo>
                  <a:cubicBezTo>
                    <a:pt x="0" y="272"/>
                    <a:pt x="6" y="305"/>
                    <a:pt x="15" y="338"/>
                  </a:cubicBezTo>
                  <a:cubicBezTo>
                    <a:pt x="58" y="478"/>
                    <a:pt x="195" y="619"/>
                    <a:pt x="451" y="669"/>
                  </a:cubicBezTo>
                  <a:lnTo>
                    <a:pt x="1176" y="745"/>
                  </a:lnTo>
                  <a:lnTo>
                    <a:pt x="2167" y="1062"/>
                  </a:lnTo>
                  <a:lnTo>
                    <a:pt x="2766" y="1460"/>
                  </a:lnTo>
                  <a:lnTo>
                    <a:pt x="3063" y="1657"/>
                  </a:lnTo>
                  <a:lnTo>
                    <a:pt x="3381" y="1869"/>
                  </a:lnTo>
                  <a:lnTo>
                    <a:pt x="3390" y="1775"/>
                  </a:lnTo>
                  <a:lnTo>
                    <a:pt x="3392" y="1740"/>
                  </a:lnTo>
                  <a:cubicBezTo>
                    <a:pt x="3392" y="1740"/>
                    <a:pt x="3409" y="1585"/>
                    <a:pt x="3409" y="1582"/>
                  </a:cubicBezTo>
                  <a:lnTo>
                    <a:pt x="3506" y="633"/>
                  </a:lnTo>
                  <a:cubicBezTo>
                    <a:pt x="3473" y="593"/>
                    <a:pt x="3189" y="501"/>
                    <a:pt x="2916" y="419"/>
                  </a:cubicBezTo>
                  <a:cubicBezTo>
                    <a:pt x="2649" y="338"/>
                    <a:pt x="2391" y="269"/>
                    <a:pt x="2391" y="269"/>
                  </a:cubicBezTo>
                  <a:lnTo>
                    <a:pt x="1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6"/>
            <p:cNvSpPr/>
            <p:nvPr/>
          </p:nvSpPr>
          <p:spPr>
            <a:xfrm>
              <a:off x="8176897" y="4641101"/>
              <a:ext cx="409016" cy="194657"/>
            </a:xfrm>
            <a:custGeom>
              <a:avLst/>
              <a:gdLst/>
              <a:ahLst/>
              <a:cxnLst/>
              <a:rect l="l" t="t" r="r" b="b"/>
              <a:pathLst>
                <a:path w="8138" h="3873" extrusionOk="0">
                  <a:moveTo>
                    <a:pt x="1" y="0"/>
                  </a:moveTo>
                  <a:lnTo>
                    <a:pt x="1" y="0"/>
                  </a:lnTo>
                  <a:cubicBezTo>
                    <a:pt x="44" y="140"/>
                    <a:pt x="181" y="281"/>
                    <a:pt x="437" y="331"/>
                  </a:cubicBezTo>
                  <a:lnTo>
                    <a:pt x="1162" y="408"/>
                  </a:lnTo>
                  <a:lnTo>
                    <a:pt x="2153" y="724"/>
                  </a:lnTo>
                  <a:lnTo>
                    <a:pt x="2752" y="1122"/>
                  </a:lnTo>
                  <a:cubicBezTo>
                    <a:pt x="2752" y="1122"/>
                    <a:pt x="4040" y="2381"/>
                    <a:pt x="5370" y="2381"/>
                  </a:cubicBezTo>
                  <a:cubicBezTo>
                    <a:pt x="5516" y="2381"/>
                    <a:pt x="5662" y="2366"/>
                    <a:pt x="5807" y="2332"/>
                  </a:cubicBezTo>
                  <a:lnTo>
                    <a:pt x="8137" y="3873"/>
                  </a:lnTo>
                  <a:cubicBezTo>
                    <a:pt x="8085" y="3603"/>
                    <a:pt x="8089" y="3331"/>
                    <a:pt x="8138" y="3079"/>
                  </a:cubicBezTo>
                  <a:lnTo>
                    <a:pt x="8138" y="3079"/>
                  </a:lnTo>
                  <a:cubicBezTo>
                    <a:pt x="8074" y="3087"/>
                    <a:pt x="8010" y="3090"/>
                    <a:pt x="7946" y="3090"/>
                  </a:cubicBezTo>
                  <a:cubicBezTo>
                    <a:pt x="7082" y="3090"/>
                    <a:pt x="6213" y="2409"/>
                    <a:pt x="6016" y="1771"/>
                  </a:cubicBezTo>
                  <a:cubicBezTo>
                    <a:pt x="5807" y="1818"/>
                    <a:pt x="5595" y="1840"/>
                    <a:pt x="5381" y="1840"/>
                  </a:cubicBezTo>
                  <a:cubicBezTo>
                    <a:pt x="4720" y="1840"/>
                    <a:pt x="4042" y="1624"/>
                    <a:pt x="3395" y="1244"/>
                  </a:cubicBezTo>
                  <a:cubicBezTo>
                    <a:pt x="3180" y="1116"/>
                    <a:pt x="2967" y="973"/>
                    <a:pt x="2761" y="812"/>
                  </a:cubicBezTo>
                  <a:cubicBezTo>
                    <a:pt x="2630" y="711"/>
                    <a:pt x="2503" y="604"/>
                    <a:pt x="2377" y="490"/>
                  </a:cubicBezTo>
                  <a:cubicBezTo>
                    <a:pt x="2293" y="501"/>
                    <a:pt x="2209" y="507"/>
                    <a:pt x="2125" y="507"/>
                  </a:cubicBezTo>
                  <a:cubicBezTo>
                    <a:pt x="1772" y="507"/>
                    <a:pt x="1423" y="407"/>
                    <a:pt x="1158" y="192"/>
                  </a:cubicBezTo>
                  <a:cubicBezTo>
                    <a:pt x="1039" y="242"/>
                    <a:pt x="891" y="268"/>
                    <a:pt x="738" y="268"/>
                  </a:cubicBezTo>
                  <a:cubicBezTo>
                    <a:pt x="463" y="268"/>
                    <a:pt x="171" y="183"/>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6"/>
            <p:cNvSpPr/>
            <p:nvPr/>
          </p:nvSpPr>
          <p:spPr>
            <a:xfrm>
              <a:off x="8710156" y="4275610"/>
              <a:ext cx="133641" cy="86497"/>
            </a:xfrm>
            <a:custGeom>
              <a:avLst/>
              <a:gdLst/>
              <a:ahLst/>
              <a:cxnLst/>
              <a:rect l="l" t="t" r="r" b="b"/>
              <a:pathLst>
                <a:path w="2659" h="1721" extrusionOk="0">
                  <a:moveTo>
                    <a:pt x="284" y="0"/>
                  </a:moveTo>
                  <a:cubicBezTo>
                    <a:pt x="201" y="0"/>
                    <a:pt x="134" y="42"/>
                    <a:pt x="94" y="107"/>
                  </a:cubicBezTo>
                  <a:cubicBezTo>
                    <a:pt x="1" y="256"/>
                    <a:pt x="56" y="524"/>
                    <a:pt x="394" y="657"/>
                  </a:cubicBezTo>
                  <a:lnTo>
                    <a:pt x="1067" y="849"/>
                  </a:lnTo>
                  <a:lnTo>
                    <a:pt x="1939" y="1309"/>
                  </a:lnTo>
                  <a:lnTo>
                    <a:pt x="1990" y="1339"/>
                  </a:lnTo>
                  <a:lnTo>
                    <a:pt x="2658" y="1721"/>
                  </a:lnTo>
                  <a:lnTo>
                    <a:pt x="2656" y="1623"/>
                  </a:lnTo>
                  <a:lnTo>
                    <a:pt x="2637" y="1049"/>
                  </a:lnTo>
                  <a:lnTo>
                    <a:pt x="2628" y="762"/>
                  </a:lnTo>
                  <a:cubicBezTo>
                    <a:pt x="2585" y="675"/>
                    <a:pt x="1946" y="447"/>
                    <a:pt x="1946" y="447"/>
                  </a:cubicBezTo>
                  <a:lnTo>
                    <a:pt x="1155" y="151"/>
                  </a:lnTo>
                  <a:lnTo>
                    <a:pt x="319" y="3"/>
                  </a:lnTo>
                  <a:cubicBezTo>
                    <a:pt x="307" y="1"/>
                    <a:pt x="296"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6"/>
            <p:cNvSpPr/>
            <p:nvPr/>
          </p:nvSpPr>
          <p:spPr>
            <a:xfrm>
              <a:off x="8710156" y="4280988"/>
              <a:ext cx="155303" cy="80014"/>
            </a:xfrm>
            <a:custGeom>
              <a:avLst/>
              <a:gdLst/>
              <a:ahLst/>
              <a:cxnLst/>
              <a:rect l="l" t="t" r="r" b="b"/>
              <a:pathLst>
                <a:path w="3090" h="1592" extrusionOk="0">
                  <a:moveTo>
                    <a:pt x="94" y="0"/>
                  </a:moveTo>
                  <a:cubicBezTo>
                    <a:pt x="1" y="149"/>
                    <a:pt x="55" y="416"/>
                    <a:pt x="394" y="550"/>
                  </a:cubicBezTo>
                  <a:lnTo>
                    <a:pt x="1989" y="1232"/>
                  </a:lnTo>
                  <a:lnTo>
                    <a:pt x="2656" y="1516"/>
                  </a:lnTo>
                  <a:lnTo>
                    <a:pt x="2830" y="1591"/>
                  </a:lnTo>
                  <a:lnTo>
                    <a:pt x="3089" y="1108"/>
                  </a:lnTo>
                  <a:cubicBezTo>
                    <a:pt x="2936" y="1051"/>
                    <a:pt x="2783" y="996"/>
                    <a:pt x="2637" y="942"/>
                  </a:cubicBezTo>
                  <a:cubicBezTo>
                    <a:pt x="2191" y="777"/>
                    <a:pt x="1811" y="631"/>
                    <a:pt x="1676" y="450"/>
                  </a:cubicBezTo>
                  <a:cubicBezTo>
                    <a:pt x="1302" y="415"/>
                    <a:pt x="1127" y="356"/>
                    <a:pt x="961" y="203"/>
                  </a:cubicBezTo>
                  <a:cubicBezTo>
                    <a:pt x="935" y="205"/>
                    <a:pt x="909" y="206"/>
                    <a:pt x="882" y="206"/>
                  </a:cubicBezTo>
                  <a:cubicBezTo>
                    <a:pt x="616" y="206"/>
                    <a:pt x="307" y="113"/>
                    <a:pt x="94"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6"/>
            <p:cNvSpPr/>
            <p:nvPr/>
          </p:nvSpPr>
          <p:spPr>
            <a:xfrm>
              <a:off x="8653462" y="4282044"/>
              <a:ext cx="179127" cy="107205"/>
            </a:xfrm>
            <a:custGeom>
              <a:avLst/>
              <a:gdLst/>
              <a:ahLst/>
              <a:cxnLst/>
              <a:rect l="l" t="t" r="r" b="b"/>
              <a:pathLst>
                <a:path w="3564" h="2133" extrusionOk="0">
                  <a:moveTo>
                    <a:pt x="306" y="0"/>
                  </a:moveTo>
                  <a:cubicBezTo>
                    <a:pt x="217" y="0"/>
                    <a:pt x="147" y="43"/>
                    <a:pt x="105" y="109"/>
                  </a:cubicBezTo>
                  <a:cubicBezTo>
                    <a:pt x="0" y="270"/>
                    <a:pt x="72" y="568"/>
                    <a:pt x="459" y="682"/>
                  </a:cubicBezTo>
                  <a:lnTo>
                    <a:pt x="1183" y="822"/>
                  </a:lnTo>
                  <a:lnTo>
                    <a:pt x="2142" y="1224"/>
                  </a:lnTo>
                  <a:lnTo>
                    <a:pt x="2788" y="1751"/>
                  </a:lnTo>
                  <a:lnTo>
                    <a:pt x="3256" y="2132"/>
                  </a:lnTo>
                  <a:lnTo>
                    <a:pt x="3297" y="1968"/>
                  </a:lnTo>
                  <a:lnTo>
                    <a:pt x="3453" y="1352"/>
                  </a:lnTo>
                  <a:lnTo>
                    <a:pt x="3563" y="916"/>
                  </a:lnTo>
                  <a:cubicBezTo>
                    <a:pt x="3509" y="831"/>
                    <a:pt x="2490" y="456"/>
                    <a:pt x="2487" y="456"/>
                  </a:cubicBezTo>
                  <a:cubicBezTo>
                    <a:pt x="2487" y="456"/>
                    <a:pt x="2487" y="456"/>
                    <a:pt x="2487" y="456"/>
                  </a:cubicBezTo>
                  <a:lnTo>
                    <a:pt x="1381" y="90"/>
                  </a:lnTo>
                  <a:lnTo>
                    <a:pt x="319" y="1"/>
                  </a:lnTo>
                  <a:cubicBezTo>
                    <a:pt x="315" y="0"/>
                    <a:pt x="310" y="0"/>
                    <a:pt x="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6"/>
            <p:cNvSpPr/>
            <p:nvPr/>
          </p:nvSpPr>
          <p:spPr>
            <a:xfrm>
              <a:off x="8653462" y="4287472"/>
              <a:ext cx="182695" cy="94238"/>
            </a:xfrm>
            <a:custGeom>
              <a:avLst/>
              <a:gdLst/>
              <a:ahLst/>
              <a:cxnLst/>
              <a:rect l="l" t="t" r="r" b="b"/>
              <a:pathLst>
                <a:path w="3635" h="1875" extrusionOk="0">
                  <a:moveTo>
                    <a:pt x="105" y="1"/>
                  </a:moveTo>
                  <a:cubicBezTo>
                    <a:pt x="0" y="162"/>
                    <a:pt x="72" y="460"/>
                    <a:pt x="459" y="574"/>
                  </a:cubicBezTo>
                  <a:lnTo>
                    <a:pt x="1183" y="714"/>
                  </a:lnTo>
                  <a:lnTo>
                    <a:pt x="2142" y="1116"/>
                  </a:lnTo>
                  <a:lnTo>
                    <a:pt x="2788" y="1643"/>
                  </a:lnTo>
                  <a:lnTo>
                    <a:pt x="3297" y="1860"/>
                  </a:lnTo>
                  <a:lnTo>
                    <a:pt x="3331" y="1875"/>
                  </a:lnTo>
                  <a:lnTo>
                    <a:pt x="3634" y="1313"/>
                  </a:lnTo>
                  <a:cubicBezTo>
                    <a:pt x="3573" y="1289"/>
                    <a:pt x="3512" y="1266"/>
                    <a:pt x="3453" y="1244"/>
                  </a:cubicBezTo>
                  <a:cubicBezTo>
                    <a:pt x="2788" y="998"/>
                    <a:pt x="2176" y="800"/>
                    <a:pt x="1984" y="542"/>
                  </a:cubicBezTo>
                  <a:cubicBezTo>
                    <a:pt x="1549" y="503"/>
                    <a:pt x="1344" y="433"/>
                    <a:pt x="1150" y="255"/>
                  </a:cubicBezTo>
                  <a:cubicBezTo>
                    <a:pt x="1119" y="258"/>
                    <a:pt x="1086" y="259"/>
                    <a:pt x="1054" y="259"/>
                  </a:cubicBezTo>
                  <a:cubicBezTo>
                    <a:pt x="691" y="259"/>
                    <a:pt x="268" y="112"/>
                    <a:pt x="105"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6"/>
            <p:cNvSpPr/>
            <p:nvPr/>
          </p:nvSpPr>
          <p:spPr>
            <a:xfrm>
              <a:off x="8596970" y="4290739"/>
              <a:ext cx="186063" cy="111477"/>
            </a:xfrm>
            <a:custGeom>
              <a:avLst/>
              <a:gdLst/>
              <a:ahLst/>
              <a:cxnLst/>
              <a:rect l="l" t="t" r="r" b="b"/>
              <a:pathLst>
                <a:path w="3702" h="2218" extrusionOk="0">
                  <a:moveTo>
                    <a:pt x="312" y="1"/>
                  </a:moveTo>
                  <a:cubicBezTo>
                    <a:pt x="108" y="1"/>
                    <a:pt x="0" y="217"/>
                    <a:pt x="92" y="418"/>
                  </a:cubicBezTo>
                  <a:cubicBezTo>
                    <a:pt x="143" y="536"/>
                    <a:pt x="263" y="647"/>
                    <a:pt x="471" y="709"/>
                  </a:cubicBezTo>
                  <a:lnTo>
                    <a:pt x="1226" y="853"/>
                  </a:lnTo>
                  <a:lnTo>
                    <a:pt x="2223" y="1272"/>
                  </a:lnTo>
                  <a:lnTo>
                    <a:pt x="3325" y="2171"/>
                  </a:lnTo>
                  <a:lnTo>
                    <a:pt x="3382" y="2217"/>
                  </a:lnTo>
                  <a:lnTo>
                    <a:pt x="3411" y="2100"/>
                  </a:lnTo>
                  <a:lnTo>
                    <a:pt x="3546" y="1565"/>
                  </a:lnTo>
                  <a:lnTo>
                    <a:pt x="3702" y="953"/>
                  </a:lnTo>
                  <a:cubicBezTo>
                    <a:pt x="3646" y="864"/>
                    <a:pt x="2581" y="473"/>
                    <a:pt x="2581" y="473"/>
                  </a:cubicBezTo>
                  <a:lnTo>
                    <a:pt x="1432" y="92"/>
                  </a:lnTo>
                  <a:lnTo>
                    <a:pt x="326" y="1"/>
                  </a:lnTo>
                  <a:cubicBezTo>
                    <a:pt x="321" y="1"/>
                    <a:pt x="317"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6"/>
            <p:cNvSpPr/>
            <p:nvPr/>
          </p:nvSpPr>
          <p:spPr>
            <a:xfrm>
              <a:off x="8601544" y="4311697"/>
              <a:ext cx="191692" cy="88156"/>
            </a:xfrm>
            <a:custGeom>
              <a:avLst/>
              <a:gdLst/>
              <a:ahLst/>
              <a:cxnLst/>
              <a:rect l="l" t="t" r="r" b="b"/>
              <a:pathLst>
                <a:path w="3814" h="1754" extrusionOk="0">
                  <a:moveTo>
                    <a:pt x="1" y="1"/>
                  </a:moveTo>
                  <a:lnTo>
                    <a:pt x="1" y="1"/>
                  </a:lnTo>
                  <a:cubicBezTo>
                    <a:pt x="52" y="119"/>
                    <a:pt x="172" y="230"/>
                    <a:pt x="380" y="291"/>
                  </a:cubicBezTo>
                  <a:lnTo>
                    <a:pt x="1135" y="436"/>
                  </a:lnTo>
                  <a:lnTo>
                    <a:pt x="2132" y="855"/>
                  </a:lnTo>
                  <a:lnTo>
                    <a:pt x="3234" y="1754"/>
                  </a:lnTo>
                  <a:lnTo>
                    <a:pt x="3320" y="1683"/>
                  </a:lnTo>
                  <a:lnTo>
                    <a:pt x="3814" y="1281"/>
                  </a:lnTo>
                  <a:cubicBezTo>
                    <a:pt x="3694" y="1236"/>
                    <a:pt x="3574" y="1191"/>
                    <a:pt x="3455" y="1147"/>
                  </a:cubicBezTo>
                  <a:cubicBezTo>
                    <a:pt x="2848" y="922"/>
                    <a:pt x="2288" y="711"/>
                    <a:pt x="2112" y="476"/>
                  </a:cubicBezTo>
                  <a:cubicBezTo>
                    <a:pt x="1676" y="436"/>
                    <a:pt x="1279" y="340"/>
                    <a:pt x="949" y="143"/>
                  </a:cubicBezTo>
                  <a:cubicBezTo>
                    <a:pt x="877" y="148"/>
                    <a:pt x="807" y="151"/>
                    <a:pt x="738" y="151"/>
                  </a:cubicBezTo>
                  <a:cubicBezTo>
                    <a:pt x="471" y="151"/>
                    <a:pt x="223" y="107"/>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6"/>
            <p:cNvSpPr/>
            <p:nvPr/>
          </p:nvSpPr>
          <p:spPr>
            <a:xfrm>
              <a:off x="8731969" y="4313858"/>
              <a:ext cx="306335" cy="250496"/>
            </a:xfrm>
            <a:custGeom>
              <a:avLst/>
              <a:gdLst/>
              <a:ahLst/>
              <a:cxnLst/>
              <a:rect l="l" t="t" r="r" b="b"/>
              <a:pathLst>
                <a:path w="6095" h="4984" extrusionOk="0">
                  <a:moveTo>
                    <a:pt x="2194" y="1"/>
                  </a:moveTo>
                  <a:cubicBezTo>
                    <a:pt x="1340" y="76"/>
                    <a:pt x="680" y="641"/>
                    <a:pt x="190" y="1168"/>
                  </a:cubicBezTo>
                  <a:lnTo>
                    <a:pt x="32" y="1997"/>
                  </a:lnTo>
                  <a:lnTo>
                    <a:pt x="0" y="2164"/>
                  </a:lnTo>
                  <a:lnTo>
                    <a:pt x="241" y="3153"/>
                  </a:lnTo>
                  <a:lnTo>
                    <a:pt x="304" y="3414"/>
                  </a:lnTo>
                  <a:cubicBezTo>
                    <a:pt x="830" y="3727"/>
                    <a:pt x="1391" y="3874"/>
                    <a:pt x="1984" y="3874"/>
                  </a:cubicBezTo>
                  <a:cubicBezTo>
                    <a:pt x="2148" y="3874"/>
                    <a:pt x="2314" y="3863"/>
                    <a:pt x="2483" y="3840"/>
                  </a:cubicBezTo>
                  <a:lnTo>
                    <a:pt x="4571" y="4983"/>
                  </a:lnTo>
                  <a:cubicBezTo>
                    <a:pt x="4509" y="4662"/>
                    <a:pt x="4564" y="4325"/>
                    <a:pt x="4696" y="4015"/>
                  </a:cubicBezTo>
                  <a:cubicBezTo>
                    <a:pt x="4950" y="3418"/>
                    <a:pt x="5490" y="2937"/>
                    <a:pt x="6017" y="2937"/>
                  </a:cubicBezTo>
                  <a:cubicBezTo>
                    <a:pt x="6043" y="2937"/>
                    <a:pt x="6068" y="2938"/>
                    <a:pt x="6094" y="2941"/>
                  </a:cubicBezTo>
                  <a:lnTo>
                    <a:pt x="4079" y="1923"/>
                  </a:lnTo>
                  <a:cubicBezTo>
                    <a:pt x="3739" y="1307"/>
                    <a:pt x="2998" y="683"/>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6"/>
            <p:cNvSpPr/>
            <p:nvPr/>
          </p:nvSpPr>
          <p:spPr>
            <a:xfrm>
              <a:off x="8572192" y="4320342"/>
              <a:ext cx="184303" cy="111477"/>
            </a:xfrm>
            <a:custGeom>
              <a:avLst/>
              <a:gdLst/>
              <a:ahLst/>
              <a:cxnLst/>
              <a:rect l="l" t="t" r="r" b="b"/>
              <a:pathLst>
                <a:path w="3667" h="2218" extrusionOk="0">
                  <a:moveTo>
                    <a:pt x="277" y="1"/>
                  </a:moveTo>
                  <a:cubicBezTo>
                    <a:pt x="139" y="1"/>
                    <a:pt x="46" y="99"/>
                    <a:pt x="27" y="224"/>
                  </a:cubicBezTo>
                  <a:cubicBezTo>
                    <a:pt x="0" y="394"/>
                    <a:pt x="112" y="614"/>
                    <a:pt x="436" y="709"/>
                  </a:cubicBezTo>
                  <a:lnTo>
                    <a:pt x="1191" y="855"/>
                  </a:lnTo>
                  <a:lnTo>
                    <a:pt x="2188" y="1272"/>
                  </a:lnTo>
                  <a:lnTo>
                    <a:pt x="2759" y="1739"/>
                  </a:lnTo>
                  <a:lnTo>
                    <a:pt x="3043" y="1970"/>
                  </a:lnTo>
                  <a:lnTo>
                    <a:pt x="3346" y="2217"/>
                  </a:lnTo>
                  <a:lnTo>
                    <a:pt x="3371" y="2121"/>
                  </a:lnTo>
                  <a:lnTo>
                    <a:pt x="3380" y="2086"/>
                  </a:lnTo>
                  <a:lnTo>
                    <a:pt x="3420" y="1928"/>
                  </a:lnTo>
                  <a:lnTo>
                    <a:pt x="3667" y="953"/>
                  </a:lnTo>
                  <a:cubicBezTo>
                    <a:pt x="3610" y="864"/>
                    <a:pt x="2546" y="473"/>
                    <a:pt x="2546" y="473"/>
                  </a:cubicBezTo>
                  <a:lnTo>
                    <a:pt x="1395" y="92"/>
                  </a:lnTo>
                  <a:lnTo>
                    <a:pt x="291" y="1"/>
                  </a:lnTo>
                  <a:cubicBezTo>
                    <a:pt x="286" y="1"/>
                    <a:pt x="28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6"/>
            <p:cNvSpPr/>
            <p:nvPr/>
          </p:nvSpPr>
          <p:spPr>
            <a:xfrm>
              <a:off x="8601845" y="4393973"/>
              <a:ext cx="173146" cy="91473"/>
            </a:xfrm>
            <a:custGeom>
              <a:avLst/>
              <a:gdLst/>
              <a:ahLst/>
              <a:cxnLst/>
              <a:rect l="l" t="t" r="r" b="b"/>
              <a:pathLst>
                <a:path w="3445" h="1820" extrusionOk="0">
                  <a:moveTo>
                    <a:pt x="696" y="0"/>
                  </a:moveTo>
                  <a:cubicBezTo>
                    <a:pt x="656" y="0"/>
                    <a:pt x="619" y="2"/>
                    <a:pt x="587" y="6"/>
                  </a:cubicBezTo>
                  <a:cubicBezTo>
                    <a:pt x="392" y="29"/>
                    <a:pt x="240" y="100"/>
                    <a:pt x="148" y="190"/>
                  </a:cubicBezTo>
                  <a:cubicBezTo>
                    <a:pt x="9" y="320"/>
                    <a:pt x="0" y="487"/>
                    <a:pt x="168" y="592"/>
                  </a:cubicBezTo>
                  <a:cubicBezTo>
                    <a:pt x="211" y="620"/>
                    <a:pt x="267" y="643"/>
                    <a:pt x="335" y="660"/>
                  </a:cubicBezTo>
                  <a:lnTo>
                    <a:pt x="1367" y="910"/>
                  </a:lnTo>
                  <a:cubicBezTo>
                    <a:pt x="1394" y="935"/>
                    <a:pt x="2114" y="1430"/>
                    <a:pt x="2893" y="1820"/>
                  </a:cubicBezTo>
                  <a:cubicBezTo>
                    <a:pt x="2961" y="1757"/>
                    <a:pt x="3022" y="1695"/>
                    <a:pt x="3077" y="1634"/>
                  </a:cubicBezTo>
                  <a:cubicBezTo>
                    <a:pt x="3346" y="1330"/>
                    <a:pt x="3445" y="1028"/>
                    <a:pt x="3259" y="585"/>
                  </a:cubicBezTo>
                  <a:lnTo>
                    <a:pt x="2830" y="463"/>
                  </a:lnTo>
                  <a:lnTo>
                    <a:pt x="2621" y="403"/>
                  </a:lnTo>
                  <a:lnTo>
                    <a:pt x="2439" y="351"/>
                  </a:lnTo>
                  <a:lnTo>
                    <a:pt x="2169" y="274"/>
                  </a:lnTo>
                  <a:lnTo>
                    <a:pt x="1783" y="163"/>
                  </a:lnTo>
                  <a:cubicBezTo>
                    <a:pt x="1506" y="97"/>
                    <a:pt x="1001" y="0"/>
                    <a:pt x="6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6"/>
            <p:cNvSpPr/>
            <p:nvPr/>
          </p:nvSpPr>
          <p:spPr>
            <a:xfrm>
              <a:off x="8572192" y="4331550"/>
              <a:ext cx="178926" cy="100319"/>
            </a:xfrm>
            <a:custGeom>
              <a:avLst/>
              <a:gdLst/>
              <a:ahLst/>
              <a:cxnLst/>
              <a:rect l="l" t="t" r="r" b="b"/>
              <a:pathLst>
                <a:path w="3560" h="1996" extrusionOk="0">
                  <a:moveTo>
                    <a:pt x="26" y="1"/>
                  </a:moveTo>
                  <a:lnTo>
                    <a:pt x="26" y="1"/>
                  </a:lnTo>
                  <a:cubicBezTo>
                    <a:pt x="0" y="171"/>
                    <a:pt x="112" y="391"/>
                    <a:pt x="436" y="486"/>
                  </a:cubicBezTo>
                  <a:lnTo>
                    <a:pt x="1191" y="632"/>
                  </a:lnTo>
                  <a:lnTo>
                    <a:pt x="2188" y="1050"/>
                  </a:lnTo>
                  <a:lnTo>
                    <a:pt x="2759" y="1516"/>
                  </a:lnTo>
                  <a:lnTo>
                    <a:pt x="2373" y="1405"/>
                  </a:lnTo>
                  <a:cubicBezTo>
                    <a:pt x="2096" y="1339"/>
                    <a:pt x="1591" y="1242"/>
                    <a:pt x="1286" y="1242"/>
                  </a:cubicBezTo>
                  <a:cubicBezTo>
                    <a:pt x="1246" y="1242"/>
                    <a:pt x="1209" y="1244"/>
                    <a:pt x="1177" y="1248"/>
                  </a:cubicBezTo>
                  <a:cubicBezTo>
                    <a:pt x="982" y="1271"/>
                    <a:pt x="830" y="1342"/>
                    <a:pt x="738" y="1432"/>
                  </a:cubicBezTo>
                  <a:cubicBezTo>
                    <a:pt x="924" y="1398"/>
                    <a:pt x="1105" y="1378"/>
                    <a:pt x="1281" y="1378"/>
                  </a:cubicBezTo>
                  <a:cubicBezTo>
                    <a:pt x="1478" y="1378"/>
                    <a:pt x="1667" y="1403"/>
                    <a:pt x="1845" y="1461"/>
                  </a:cubicBezTo>
                  <a:cubicBezTo>
                    <a:pt x="1863" y="1461"/>
                    <a:pt x="1881" y="1461"/>
                    <a:pt x="1899" y="1461"/>
                  </a:cubicBezTo>
                  <a:cubicBezTo>
                    <a:pt x="2252" y="1461"/>
                    <a:pt x="2638" y="1573"/>
                    <a:pt x="3043" y="1747"/>
                  </a:cubicBezTo>
                  <a:cubicBezTo>
                    <a:pt x="3151" y="1794"/>
                    <a:pt x="3260" y="1844"/>
                    <a:pt x="3371" y="1899"/>
                  </a:cubicBezTo>
                  <a:cubicBezTo>
                    <a:pt x="3434" y="1930"/>
                    <a:pt x="3497" y="1961"/>
                    <a:pt x="3560" y="1995"/>
                  </a:cubicBezTo>
                  <a:cubicBezTo>
                    <a:pt x="3499" y="1951"/>
                    <a:pt x="3438" y="1907"/>
                    <a:pt x="3378" y="1863"/>
                  </a:cubicBezTo>
                  <a:cubicBezTo>
                    <a:pt x="3257" y="1773"/>
                    <a:pt x="3140" y="1683"/>
                    <a:pt x="3029" y="1593"/>
                  </a:cubicBezTo>
                  <a:cubicBezTo>
                    <a:pt x="2697" y="1322"/>
                    <a:pt x="2427" y="1052"/>
                    <a:pt x="2288" y="784"/>
                  </a:cubicBezTo>
                  <a:cubicBezTo>
                    <a:pt x="1791" y="759"/>
                    <a:pt x="1397" y="688"/>
                    <a:pt x="1160" y="440"/>
                  </a:cubicBezTo>
                  <a:cubicBezTo>
                    <a:pt x="1130" y="441"/>
                    <a:pt x="1101" y="441"/>
                    <a:pt x="1072" y="441"/>
                  </a:cubicBezTo>
                  <a:cubicBezTo>
                    <a:pt x="628" y="441"/>
                    <a:pt x="250" y="348"/>
                    <a:pt x="26"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6"/>
            <p:cNvSpPr/>
            <p:nvPr/>
          </p:nvSpPr>
          <p:spPr>
            <a:xfrm>
              <a:off x="8610189" y="4423727"/>
              <a:ext cx="357801" cy="140627"/>
            </a:xfrm>
            <a:custGeom>
              <a:avLst/>
              <a:gdLst/>
              <a:ahLst/>
              <a:cxnLst/>
              <a:rect l="l" t="t" r="r" b="b"/>
              <a:pathLst>
                <a:path w="7119" h="2798" extrusionOk="0">
                  <a:moveTo>
                    <a:pt x="1" y="0"/>
                  </a:moveTo>
                  <a:lnTo>
                    <a:pt x="1" y="0"/>
                  </a:lnTo>
                  <a:cubicBezTo>
                    <a:pt x="45" y="28"/>
                    <a:pt x="101" y="51"/>
                    <a:pt x="169" y="68"/>
                  </a:cubicBezTo>
                  <a:lnTo>
                    <a:pt x="1201" y="318"/>
                  </a:lnTo>
                  <a:cubicBezTo>
                    <a:pt x="1228" y="344"/>
                    <a:pt x="1948" y="838"/>
                    <a:pt x="2727" y="1228"/>
                  </a:cubicBezTo>
                  <a:cubicBezTo>
                    <a:pt x="3253" y="1541"/>
                    <a:pt x="3814" y="1688"/>
                    <a:pt x="4407" y="1688"/>
                  </a:cubicBezTo>
                  <a:cubicBezTo>
                    <a:pt x="4571" y="1688"/>
                    <a:pt x="4737" y="1677"/>
                    <a:pt x="4906" y="1654"/>
                  </a:cubicBezTo>
                  <a:lnTo>
                    <a:pt x="6994" y="2797"/>
                  </a:lnTo>
                  <a:cubicBezTo>
                    <a:pt x="6932" y="2476"/>
                    <a:pt x="6987" y="2139"/>
                    <a:pt x="7119" y="1829"/>
                  </a:cubicBezTo>
                  <a:lnTo>
                    <a:pt x="7119" y="1829"/>
                  </a:lnTo>
                  <a:cubicBezTo>
                    <a:pt x="6954" y="1863"/>
                    <a:pt x="6780" y="1881"/>
                    <a:pt x="6604" y="1881"/>
                  </a:cubicBezTo>
                  <a:cubicBezTo>
                    <a:pt x="5988" y="1881"/>
                    <a:pt x="5357" y="1658"/>
                    <a:pt x="5074" y="1131"/>
                  </a:cubicBezTo>
                  <a:cubicBezTo>
                    <a:pt x="4827" y="1274"/>
                    <a:pt x="4448" y="1360"/>
                    <a:pt x="4055" y="1360"/>
                  </a:cubicBezTo>
                  <a:cubicBezTo>
                    <a:pt x="3641" y="1360"/>
                    <a:pt x="3213" y="1264"/>
                    <a:pt x="2910" y="1042"/>
                  </a:cubicBezTo>
                  <a:cubicBezTo>
                    <a:pt x="2826" y="1018"/>
                    <a:pt x="2744" y="993"/>
                    <a:pt x="2664" y="967"/>
                  </a:cubicBezTo>
                  <a:cubicBezTo>
                    <a:pt x="2140" y="794"/>
                    <a:pt x="1698" y="544"/>
                    <a:pt x="1402" y="161"/>
                  </a:cubicBezTo>
                  <a:cubicBezTo>
                    <a:pt x="1340" y="170"/>
                    <a:pt x="1272" y="174"/>
                    <a:pt x="1197" y="174"/>
                  </a:cubicBezTo>
                  <a:cubicBezTo>
                    <a:pt x="884" y="174"/>
                    <a:pt x="462" y="101"/>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6"/>
            <p:cNvSpPr/>
            <p:nvPr/>
          </p:nvSpPr>
          <p:spPr>
            <a:xfrm>
              <a:off x="8869530" y="4413021"/>
              <a:ext cx="117608" cy="142437"/>
            </a:xfrm>
            <a:custGeom>
              <a:avLst/>
              <a:gdLst/>
              <a:ahLst/>
              <a:cxnLst/>
              <a:rect l="l" t="t" r="r" b="b"/>
              <a:pathLst>
                <a:path w="2340" h="2834" extrusionOk="0">
                  <a:moveTo>
                    <a:pt x="1726" y="0"/>
                  </a:moveTo>
                  <a:cubicBezTo>
                    <a:pt x="1561" y="0"/>
                    <a:pt x="1372" y="55"/>
                    <a:pt x="1171" y="172"/>
                  </a:cubicBezTo>
                  <a:cubicBezTo>
                    <a:pt x="524" y="544"/>
                    <a:pt x="1" y="1403"/>
                    <a:pt x="1" y="2091"/>
                  </a:cubicBezTo>
                  <a:cubicBezTo>
                    <a:pt x="1" y="2565"/>
                    <a:pt x="249" y="2834"/>
                    <a:pt x="614" y="2834"/>
                  </a:cubicBezTo>
                  <a:cubicBezTo>
                    <a:pt x="779" y="2834"/>
                    <a:pt x="969" y="2779"/>
                    <a:pt x="1171" y="2662"/>
                  </a:cubicBezTo>
                  <a:cubicBezTo>
                    <a:pt x="1816" y="2290"/>
                    <a:pt x="2339" y="1430"/>
                    <a:pt x="2339" y="742"/>
                  </a:cubicBezTo>
                  <a:cubicBezTo>
                    <a:pt x="2339" y="269"/>
                    <a:pt x="2091"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6"/>
            <p:cNvSpPr/>
            <p:nvPr/>
          </p:nvSpPr>
          <p:spPr>
            <a:xfrm>
              <a:off x="8883000" y="4419455"/>
              <a:ext cx="261000" cy="305279"/>
            </a:xfrm>
            <a:custGeom>
              <a:avLst/>
              <a:gdLst/>
              <a:ahLst/>
              <a:cxnLst/>
              <a:rect l="l" t="t" r="r" b="b"/>
              <a:pathLst>
                <a:path w="5193" h="6074" extrusionOk="0">
                  <a:moveTo>
                    <a:pt x="1836" y="1"/>
                  </a:moveTo>
                  <a:lnTo>
                    <a:pt x="1156" y="964"/>
                  </a:lnTo>
                  <a:lnTo>
                    <a:pt x="1" y="2602"/>
                  </a:lnTo>
                  <a:lnTo>
                    <a:pt x="5193" y="6074"/>
                  </a:lnTo>
                  <a:lnTo>
                    <a:pt x="5193" y="1939"/>
                  </a:lnTo>
                  <a:lnTo>
                    <a:pt x="1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6"/>
            <p:cNvSpPr/>
            <p:nvPr/>
          </p:nvSpPr>
          <p:spPr>
            <a:xfrm>
              <a:off x="8457398" y="4664271"/>
              <a:ext cx="131581" cy="142437"/>
            </a:xfrm>
            <a:custGeom>
              <a:avLst/>
              <a:gdLst/>
              <a:ahLst/>
              <a:cxnLst/>
              <a:rect l="l" t="t" r="r" b="b"/>
              <a:pathLst>
                <a:path w="2618" h="2834" extrusionOk="0">
                  <a:moveTo>
                    <a:pt x="1866" y="0"/>
                  </a:moveTo>
                  <a:cubicBezTo>
                    <a:pt x="1454" y="0"/>
                    <a:pt x="929" y="344"/>
                    <a:pt x="551" y="906"/>
                  </a:cubicBezTo>
                  <a:cubicBezTo>
                    <a:pt x="59" y="1636"/>
                    <a:pt x="1" y="2456"/>
                    <a:pt x="420" y="2738"/>
                  </a:cubicBezTo>
                  <a:cubicBezTo>
                    <a:pt x="516" y="2803"/>
                    <a:pt x="629" y="2834"/>
                    <a:pt x="752" y="2834"/>
                  </a:cubicBezTo>
                  <a:cubicBezTo>
                    <a:pt x="1164" y="2834"/>
                    <a:pt x="1689" y="2490"/>
                    <a:pt x="2067" y="1928"/>
                  </a:cubicBezTo>
                  <a:cubicBezTo>
                    <a:pt x="2558" y="1198"/>
                    <a:pt x="2618" y="377"/>
                    <a:pt x="2199" y="96"/>
                  </a:cubicBezTo>
                  <a:cubicBezTo>
                    <a:pt x="2102" y="31"/>
                    <a:pt x="1989" y="0"/>
                    <a:pt x="18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6"/>
            <p:cNvSpPr/>
            <p:nvPr/>
          </p:nvSpPr>
          <p:spPr>
            <a:xfrm>
              <a:off x="8476698" y="4670453"/>
              <a:ext cx="667302" cy="473047"/>
            </a:xfrm>
            <a:custGeom>
              <a:avLst/>
              <a:gdLst/>
              <a:ahLst/>
              <a:cxnLst/>
              <a:rect l="l" t="t" r="r" b="b"/>
              <a:pathLst>
                <a:path w="13277" h="9412" extrusionOk="0">
                  <a:moveTo>
                    <a:pt x="1865" y="1"/>
                  </a:moveTo>
                  <a:lnTo>
                    <a:pt x="1233" y="877"/>
                  </a:lnTo>
                  <a:lnTo>
                    <a:pt x="1" y="2581"/>
                  </a:lnTo>
                  <a:lnTo>
                    <a:pt x="10504" y="9411"/>
                  </a:lnTo>
                  <a:lnTo>
                    <a:pt x="13277" y="9411"/>
                  </a:lnTo>
                  <a:lnTo>
                    <a:pt x="13277" y="6619"/>
                  </a:lnTo>
                  <a:lnTo>
                    <a:pt x="1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6"/>
            <p:cNvSpPr/>
            <p:nvPr/>
          </p:nvSpPr>
          <p:spPr>
            <a:xfrm>
              <a:off x="8035415" y="4035569"/>
              <a:ext cx="43425" cy="70263"/>
            </a:xfrm>
            <a:custGeom>
              <a:avLst/>
              <a:gdLst/>
              <a:ahLst/>
              <a:cxnLst/>
              <a:rect l="l" t="t" r="r" b="b"/>
              <a:pathLst>
                <a:path w="864" h="1398" extrusionOk="0">
                  <a:moveTo>
                    <a:pt x="514" y="514"/>
                  </a:moveTo>
                  <a:lnTo>
                    <a:pt x="522" y="755"/>
                  </a:lnTo>
                  <a:lnTo>
                    <a:pt x="349" y="856"/>
                  </a:lnTo>
                  <a:lnTo>
                    <a:pt x="340" y="617"/>
                  </a:lnTo>
                  <a:lnTo>
                    <a:pt x="514" y="514"/>
                  </a:lnTo>
                  <a:close/>
                  <a:moveTo>
                    <a:pt x="606" y="0"/>
                  </a:moveTo>
                  <a:cubicBezTo>
                    <a:pt x="592" y="0"/>
                    <a:pt x="576" y="5"/>
                    <a:pt x="560" y="14"/>
                  </a:cubicBezTo>
                  <a:cubicBezTo>
                    <a:pt x="546" y="23"/>
                    <a:pt x="532" y="34"/>
                    <a:pt x="520" y="48"/>
                  </a:cubicBezTo>
                  <a:cubicBezTo>
                    <a:pt x="509" y="63"/>
                    <a:pt x="502" y="76"/>
                    <a:pt x="503" y="89"/>
                  </a:cubicBezTo>
                  <a:lnTo>
                    <a:pt x="512" y="373"/>
                  </a:lnTo>
                  <a:lnTo>
                    <a:pt x="336" y="476"/>
                  </a:lnTo>
                  <a:lnTo>
                    <a:pt x="327" y="225"/>
                  </a:lnTo>
                  <a:cubicBezTo>
                    <a:pt x="323" y="201"/>
                    <a:pt x="312" y="189"/>
                    <a:pt x="295" y="186"/>
                  </a:cubicBezTo>
                  <a:cubicBezTo>
                    <a:pt x="292" y="186"/>
                    <a:pt x="289" y="186"/>
                    <a:pt x="286" y="186"/>
                  </a:cubicBezTo>
                  <a:cubicBezTo>
                    <a:pt x="272" y="186"/>
                    <a:pt x="256" y="191"/>
                    <a:pt x="240" y="201"/>
                  </a:cubicBezTo>
                  <a:cubicBezTo>
                    <a:pt x="225" y="210"/>
                    <a:pt x="211" y="221"/>
                    <a:pt x="199" y="235"/>
                  </a:cubicBezTo>
                  <a:cubicBezTo>
                    <a:pt x="188" y="248"/>
                    <a:pt x="182" y="262"/>
                    <a:pt x="182" y="275"/>
                  </a:cubicBezTo>
                  <a:lnTo>
                    <a:pt x="193" y="559"/>
                  </a:lnTo>
                  <a:lnTo>
                    <a:pt x="37" y="649"/>
                  </a:lnTo>
                  <a:cubicBezTo>
                    <a:pt x="23" y="658"/>
                    <a:pt x="13" y="671"/>
                    <a:pt x="8" y="688"/>
                  </a:cubicBezTo>
                  <a:cubicBezTo>
                    <a:pt x="2" y="704"/>
                    <a:pt x="1" y="722"/>
                    <a:pt x="4" y="741"/>
                  </a:cubicBezTo>
                  <a:cubicBezTo>
                    <a:pt x="9" y="760"/>
                    <a:pt x="15" y="772"/>
                    <a:pt x="26" y="779"/>
                  </a:cubicBezTo>
                  <a:cubicBezTo>
                    <a:pt x="30" y="782"/>
                    <a:pt x="35" y="783"/>
                    <a:pt x="40" y="783"/>
                  </a:cubicBezTo>
                  <a:cubicBezTo>
                    <a:pt x="48" y="783"/>
                    <a:pt x="56" y="780"/>
                    <a:pt x="66" y="774"/>
                  </a:cubicBezTo>
                  <a:lnTo>
                    <a:pt x="194" y="700"/>
                  </a:lnTo>
                  <a:lnTo>
                    <a:pt x="203" y="940"/>
                  </a:lnTo>
                  <a:lnTo>
                    <a:pt x="49" y="1030"/>
                  </a:lnTo>
                  <a:cubicBezTo>
                    <a:pt x="36" y="1038"/>
                    <a:pt x="26" y="1050"/>
                    <a:pt x="20" y="1068"/>
                  </a:cubicBezTo>
                  <a:cubicBezTo>
                    <a:pt x="14" y="1086"/>
                    <a:pt x="13" y="1104"/>
                    <a:pt x="17" y="1122"/>
                  </a:cubicBezTo>
                  <a:cubicBezTo>
                    <a:pt x="20" y="1140"/>
                    <a:pt x="28" y="1153"/>
                    <a:pt x="38" y="1159"/>
                  </a:cubicBezTo>
                  <a:cubicBezTo>
                    <a:pt x="43" y="1163"/>
                    <a:pt x="49" y="1165"/>
                    <a:pt x="54" y="1165"/>
                  </a:cubicBezTo>
                  <a:cubicBezTo>
                    <a:pt x="62" y="1165"/>
                    <a:pt x="69" y="1162"/>
                    <a:pt x="77" y="1157"/>
                  </a:cubicBezTo>
                  <a:lnTo>
                    <a:pt x="205" y="1083"/>
                  </a:lnTo>
                  <a:lnTo>
                    <a:pt x="218" y="1362"/>
                  </a:lnTo>
                  <a:cubicBezTo>
                    <a:pt x="221" y="1383"/>
                    <a:pt x="233" y="1395"/>
                    <a:pt x="251" y="1397"/>
                  </a:cubicBezTo>
                  <a:cubicBezTo>
                    <a:pt x="254" y="1397"/>
                    <a:pt x="257" y="1398"/>
                    <a:pt x="260" y="1398"/>
                  </a:cubicBezTo>
                  <a:cubicBezTo>
                    <a:pt x="275" y="1398"/>
                    <a:pt x="291" y="1393"/>
                    <a:pt x="308" y="1383"/>
                  </a:cubicBezTo>
                  <a:cubicBezTo>
                    <a:pt x="319" y="1376"/>
                    <a:pt x="332" y="1364"/>
                    <a:pt x="344" y="1349"/>
                  </a:cubicBezTo>
                  <a:cubicBezTo>
                    <a:pt x="357" y="1333"/>
                    <a:pt x="362" y="1317"/>
                    <a:pt x="361" y="1304"/>
                  </a:cubicBezTo>
                  <a:lnTo>
                    <a:pt x="351" y="997"/>
                  </a:lnTo>
                  <a:lnTo>
                    <a:pt x="524" y="896"/>
                  </a:lnTo>
                  <a:lnTo>
                    <a:pt x="536" y="1177"/>
                  </a:lnTo>
                  <a:cubicBezTo>
                    <a:pt x="539" y="1199"/>
                    <a:pt x="550" y="1210"/>
                    <a:pt x="568" y="1212"/>
                  </a:cubicBezTo>
                  <a:cubicBezTo>
                    <a:pt x="571" y="1213"/>
                    <a:pt x="574" y="1213"/>
                    <a:pt x="577" y="1213"/>
                  </a:cubicBezTo>
                  <a:cubicBezTo>
                    <a:pt x="593" y="1213"/>
                    <a:pt x="609" y="1208"/>
                    <a:pt x="626" y="1198"/>
                  </a:cubicBezTo>
                  <a:cubicBezTo>
                    <a:pt x="639" y="1190"/>
                    <a:pt x="653" y="1177"/>
                    <a:pt x="664" y="1163"/>
                  </a:cubicBezTo>
                  <a:cubicBezTo>
                    <a:pt x="675" y="1147"/>
                    <a:pt x="681" y="1132"/>
                    <a:pt x="681" y="1120"/>
                  </a:cubicBezTo>
                  <a:lnTo>
                    <a:pt x="670" y="811"/>
                  </a:lnTo>
                  <a:lnTo>
                    <a:pt x="824" y="722"/>
                  </a:lnTo>
                  <a:cubicBezTo>
                    <a:pt x="836" y="716"/>
                    <a:pt x="846" y="702"/>
                    <a:pt x="854" y="684"/>
                  </a:cubicBezTo>
                  <a:cubicBezTo>
                    <a:pt x="861" y="666"/>
                    <a:pt x="863" y="648"/>
                    <a:pt x="860" y="630"/>
                  </a:cubicBezTo>
                  <a:cubicBezTo>
                    <a:pt x="857" y="612"/>
                    <a:pt x="848" y="600"/>
                    <a:pt x="835" y="593"/>
                  </a:cubicBezTo>
                  <a:cubicBezTo>
                    <a:pt x="829" y="590"/>
                    <a:pt x="823" y="589"/>
                    <a:pt x="817" y="589"/>
                  </a:cubicBezTo>
                  <a:cubicBezTo>
                    <a:pt x="810" y="589"/>
                    <a:pt x="803" y="591"/>
                    <a:pt x="796" y="595"/>
                  </a:cubicBezTo>
                  <a:lnTo>
                    <a:pt x="667" y="671"/>
                  </a:lnTo>
                  <a:lnTo>
                    <a:pt x="660" y="430"/>
                  </a:lnTo>
                  <a:lnTo>
                    <a:pt x="813" y="341"/>
                  </a:lnTo>
                  <a:cubicBezTo>
                    <a:pt x="825" y="333"/>
                    <a:pt x="834" y="320"/>
                    <a:pt x="841" y="302"/>
                  </a:cubicBezTo>
                  <a:cubicBezTo>
                    <a:pt x="849" y="286"/>
                    <a:pt x="850" y="268"/>
                    <a:pt x="846" y="248"/>
                  </a:cubicBezTo>
                  <a:cubicBezTo>
                    <a:pt x="843" y="230"/>
                    <a:pt x="835" y="218"/>
                    <a:pt x="823" y="212"/>
                  </a:cubicBezTo>
                  <a:cubicBezTo>
                    <a:pt x="818" y="210"/>
                    <a:pt x="812" y="209"/>
                    <a:pt x="807" y="209"/>
                  </a:cubicBezTo>
                  <a:cubicBezTo>
                    <a:pt x="799" y="209"/>
                    <a:pt x="792" y="211"/>
                    <a:pt x="785" y="216"/>
                  </a:cubicBezTo>
                  <a:lnTo>
                    <a:pt x="656" y="290"/>
                  </a:lnTo>
                  <a:lnTo>
                    <a:pt x="648" y="38"/>
                  </a:lnTo>
                  <a:cubicBezTo>
                    <a:pt x="643" y="15"/>
                    <a:pt x="631" y="3"/>
                    <a:pt x="614" y="1"/>
                  </a:cubicBezTo>
                  <a:cubicBezTo>
                    <a:pt x="612" y="0"/>
                    <a:pt x="609" y="0"/>
                    <a:pt x="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6"/>
            <p:cNvSpPr/>
            <p:nvPr/>
          </p:nvSpPr>
          <p:spPr>
            <a:xfrm>
              <a:off x="8094873" y="3999733"/>
              <a:ext cx="51215" cy="65388"/>
            </a:xfrm>
            <a:custGeom>
              <a:avLst/>
              <a:gdLst/>
              <a:ahLst/>
              <a:cxnLst/>
              <a:rect l="l" t="t" r="r" b="b"/>
              <a:pathLst>
                <a:path w="1019" h="1301" extrusionOk="0">
                  <a:moveTo>
                    <a:pt x="633" y="603"/>
                  </a:moveTo>
                  <a:lnTo>
                    <a:pt x="646" y="669"/>
                  </a:lnTo>
                  <a:cubicBezTo>
                    <a:pt x="649" y="684"/>
                    <a:pt x="649" y="702"/>
                    <a:pt x="644" y="723"/>
                  </a:cubicBezTo>
                  <a:cubicBezTo>
                    <a:pt x="640" y="743"/>
                    <a:pt x="632" y="762"/>
                    <a:pt x="622" y="782"/>
                  </a:cubicBezTo>
                  <a:cubicBezTo>
                    <a:pt x="610" y="803"/>
                    <a:pt x="597" y="821"/>
                    <a:pt x="581" y="839"/>
                  </a:cubicBezTo>
                  <a:cubicBezTo>
                    <a:pt x="565" y="857"/>
                    <a:pt x="547" y="871"/>
                    <a:pt x="527" y="884"/>
                  </a:cubicBezTo>
                  <a:cubicBezTo>
                    <a:pt x="508" y="895"/>
                    <a:pt x="491" y="900"/>
                    <a:pt x="475" y="900"/>
                  </a:cubicBezTo>
                  <a:cubicBezTo>
                    <a:pt x="470" y="900"/>
                    <a:pt x="465" y="899"/>
                    <a:pt x="461" y="898"/>
                  </a:cubicBezTo>
                  <a:cubicBezTo>
                    <a:pt x="442" y="894"/>
                    <a:pt x="429" y="877"/>
                    <a:pt x="424" y="847"/>
                  </a:cubicBezTo>
                  <a:cubicBezTo>
                    <a:pt x="415" y="804"/>
                    <a:pt x="426" y="765"/>
                    <a:pt x="456" y="731"/>
                  </a:cubicBezTo>
                  <a:cubicBezTo>
                    <a:pt x="487" y="697"/>
                    <a:pt x="531" y="663"/>
                    <a:pt x="588" y="629"/>
                  </a:cubicBezTo>
                  <a:lnTo>
                    <a:pt x="633" y="603"/>
                  </a:lnTo>
                  <a:close/>
                  <a:moveTo>
                    <a:pt x="691" y="1"/>
                  </a:moveTo>
                  <a:cubicBezTo>
                    <a:pt x="610" y="1"/>
                    <a:pt x="516" y="31"/>
                    <a:pt x="410" y="93"/>
                  </a:cubicBezTo>
                  <a:cubicBezTo>
                    <a:pt x="323" y="143"/>
                    <a:pt x="251" y="201"/>
                    <a:pt x="194" y="268"/>
                  </a:cubicBezTo>
                  <a:cubicBezTo>
                    <a:pt x="136" y="334"/>
                    <a:pt x="91" y="405"/>
                    <a:pt x="61" y="479"/>
                  </a:cubicBezTo>
                  <a:cubicBezTo>
                    <a:pt x="31" y="554"/>
                    <a:pt x="13" y="631"/>
                    <a:pt x="6" y="713"/>
                  </a:cubicBezTo>
                  <a:cubicBezTo>
                    <a:pt x="0" y="793"/>
                    <a:pt x="5" y="872"/>
                    <a:pt x="20" y="952"/>
                  </a:cubicBezTo>
                  <a:cubicBezTo>
                    <a:pt x="40" y="1045"/>
                    <a:pt x="68" y="1117"/>
                    <a:pt x="105" y="1170"/>
                  </a:cubicBezTo>
                  <a:cubicBezTo>
                    <a:pt x="142" y="1223"/>
                    <a:pt x="186" y="1259"/>
                    <a:pt x="234" y="1279"/>
                  </a:cubicBezTo>
                  <a:cubicBezTo>
                    <a:pt x="269" y="1293"/>
                    <a:pt x="306" y="1301"/>
                    <a:pt x="345" y="1301"/>
                  </a:cubicBezTo>
                  <a:cubicBezTo>
                    <a:pt x="361" y="1301"/>
                    <a:pt x="377" y="1300"/>
                    <a:pt x="393" y="1297"/>
                  </a:cubicBezTo>
                  <a:cubicBezTo>
                    <a:pt x="449" y="1287"/>
                    <a:pt x="507" y="1267"/>
                    <a:pt x="563" y="1234"/>
                  </a:cubicBezTo>
                  <a:cubicBezTo>
                    <a:pt x="589" y="1218"/>
                    <a:pt x="617" y="1199"/>
                    <a:pt x="646" y="1178"/>
                  </a:cubicBezTo>
                  <a:cubicBezTo>
                    <a:pt x="677" y="1155"/>
                    <a:pt x="704" y="1133"/>
                    <a:pt x="730" y="1108"/>
                  </a:cubicBezTo>
                  <a:cubicBezTo>
                    <a:pt x="755" y="1084"/>
                    <a:pt x="775" y="1061"/>
                    <a:pt x="791" y="1038"/>
                  </a:cubicBezTo>
                  <a:cubicBezTo>
                    <a:pt x="806" y="1015"/>
                    <a:pt x="813" y="997"/>
                    <a:pt x="810" y="982"/>
                  </a:cubicBezTo>
                  <a:cubicBezTo>
                    <a:pt x="808" y="974"/>
                    <a:pt x="802" y="965"/>
                    <a:pt x="793" y="957"/>
                  </a:cubicBezTo>
                  <a:cubicBezTo>
                    <a:pt x="788" y="953"/>
                    <a:pt x="782" y="951"/>
                    <a:pt x="776" y="951"/>
                  </a:cubicBezTo>
                  <a:cubicBezTo>
                    <a:pt x="771" y="951"/>
                    <a:pt x="765" y="953"/>
                    <a:pt x="759" y="956"/>
                  </a:cubicBezTo>
                  <a:cubicBezTo>
                    <a:pt x="751" y="960"/>
                    <a:pt x="742" y="968"/>
                    <a:pt x="732" y="978"/>
                  </a:cubicBezTo>
                  <a:cubicBezTo>
                    <a:pt x="723" y="988"/>
                    <a:pt x="710" y="1002"/>
                    <a:pt x="695" y="1018"/>
                  </a:cubicBezTo>
                  <a:cubicBezTo>
                    <a:pt x="680" y="1032"/>
                    <a:pt x="662" y="1049"/>
                    <a:pt x="640" y="1066"/>
                  </a:cubicBezTo>
                  <a:cubicBezTo>
                    <a:pt x="618" y="1084"/>
                    <a:pt x="591" y="1101"/>
                    <a:pt x="561" y="1120"/>
                  </a:cubicBezTo>
                  <a:cubicBezTo>
                    <a:pt x="493" y="1158"/>
                    <a:pt x="436" y="1179"/>
                    <a:pt x="387" y="1181"/>
                  </a:cubicBezTo>
                  <a:cubicBezTo>
                    <a:pt x="383" y="1181"/>
                    <a:pt x="379" y="1181"/>
                    <a:pt x="375" y="1181"/>
                  </a:cubicBezTo>
                  <a:cubicBezTo>
                    <a:pt x="331" y="1181"/>
                    <a:pt x="293" y="1170"/>
                    <a:pt x="261" y="1147"/>
                  </a:cubicBezTo>
                  <a:cubicBezTo>
                    <a:pt x="226" y="1124"/>
                    <a:pt x="198" y="1088"/>
                    <a:pt x="177" y="1041"/>
                  </a:cubicBezTo>
                  <a:cubicBezTo>
                    <a:pt x="156" y="996"/>
                    <a:pt x="139" y="945"/>
                    <a:pt x="127" y="888"/>
                  </a:cubicBezTo>
                  <a:cubicBezTo>
                    <a:pt x="116" y="826"/>
                    <a:pt x="110" y="764"/>
                    <a:pt x="112" y="701"/>
                  </a:cubicBezTo>
                  <a:cubicBezTo>
                    <a:pt x="114" y="638"/>
                    <a:pt x="125" y="577"/>
                    <a:pt x="147" y="517"/>
                  </a:cubicBezTo>
                  <a:cubicBezTo>
                    <a:pt x="169" y="456"/>
                    <a:pt x="202" y="398"/>
                    <a:pt x="248" y="344"/>
                  </a:cubicBezTo>
                  <a:cubicBezTo>
                    <a:pt x="293" y="289"/>
                    <a:pt x="354" y="241"/>
                    <a:pt x="429" y="197"/>
                  </a:cubicBezTo>
                  <a:cubicBezTo>
                    <a:pt x="515" y="146"/>
                    <a:pt x="589" y="121"/>
                    <a:pt x="652" y="121"/>
                  </a:cubicBezTo>
                  <a:cubicBezTo>
                    <a:pt x="685" y="121"/>
                    <a:pt x="715" y="129"/>
                    <a:pt x="742" y="143"/>
                  </a:cubicBezTo>
                  <a:cubicBezTo>
                    <a:pt x="819" y="184"/>
                    <a:pt x="872" y="277"/>
                    <a:pt x="901" y="420"/>
                  </a:cubicBezTo>
                  <a:cubicBezTo>
                    <a:pt x="905" y="442"/>
                    <a:pt x="909" y="468"/>
                    <a:pt x="912" y="496"/>
                  </a:cubicBezTo>
                  <a:cubicBezTo>
                    <a:pt x="916" y="526"/>
                    <a:pt x="917" y="554"/>
                    <a:pt x="914" y="581"/>
                  </a:cubicBezTo>
                  <a:cubicBezTo>
                    <a:pt x="913" y="609"/>
                    <a:pt x="908" y="635"/>
                    <a:pt x="899" y="657"/>
                  </a:cubicBezTo>
                  <a:cubicBezTo>
                    <a:pt x="890" y="681"/>
                    <a:pt x="875" y="698"/>
                    <a:pt x="855" y="710"/>
                  </a:cubicBezTo>
                  <a:cubicBezTo>
                    <a:pt x="845" y="716"/>
                    <a:pt x="835" y="719"/>
                    <a:pt x="825" y="719"/>
                  </a:cubicBezTo>
                  <a:cubicBezTo>
                    <a:pt x="820" y="719"/>
                    <a:pt x="814" y="718"/>
                    <a:pt x="809" y="716"/>
                  </a:cubicBezTo>
                  <a:cubicBezTo>
                    <a:pt x="794" y="709"/>
                    <a:pt x="783" y="695"/>
                    <a:pt x="773" y="670"/>
                  </a:cubicBezTo>
                  <a:lnTo>
                    <a:pt x="720" y="401"/>
                  </a:lnTo>
                  <a:cubicBezTo>
                    <a:pt x="713" y="366"/>
                    <a:pt x="701" y="339"/>
                    <a:pt x="683" y="320"/>
                  </a:cubicBezTo>
                  <a:cubicBezTo>
                    <a:pt x="666" y="300"/>
                    <a:pt x="645" y="288"/>
                    <a:pt x="621" y="282"/>
                  </a:cubicBezTo>
                  <a:cubicBezTo>
                    <a:pt x="611" y="280"/>
                    <a:pt x="600" y="279"/>
                    <a:pt x="589" y="279"/>
                  </a:cubicBezTo>
                  <a:cubicBezTo>
                    <a:pt x="574" y="279"/>
                    <a:pt x="557" y="281"/>
                    <a:pt x="540" y="286"/>
                  </a:cubicBezTo>
                  <a:cubicBezTo>
                    <a:pt x="509" y="293"/>
                    <a:pt x="478" y="306"/>
                    <a:pt x="445" y="325"/>
                  </a:cubicBezTo>
                  <a:cubicBezTo>
                    <a:pt x="420" y="340"/>
                    <a:pt x="397" y="357"/>
                    <a:pt x="373" y="376"/>
                  </a:cubicBezTo>
                  <a:cubicBezTo>
                    <a:pt x="349" y="395"/>
                    <a:pt x="328" y="414"/>
                    <a:pt x="310" y="434"/>
                  </a:cubicBezTo>
                  <a:cubicBezTo>
                    <a:pt x="292" y="454"/>
                    <a:pt x="278" y="474"/>
                    <a:pt x="268" y="492"/>
                  </a:cubicBezTo>
                  <a:cubicBezTo>
                    <a:pt x="259" y="511"/>
                    <a:pt x="255" y="527"/>
                    <a:pt x="258" y="540"/>
                  </a:cubicBezTo>
                  <a:cubicBezTo>
                    <a:pt x="260" y="552"/>
                    <a:pt x="267" y="563"/>
                    <a:pt x="277" y="575"/>
                  </a:cubicBezTo>
                  <a:cubicBezTo>
                    <a:pt x="284" y="582"/>
                    <a:pt x="291" y="586"/>
                    <a:pt x="299" y="586"/>
                  </a:cubicBezTo>
                  <a:cubicBezTo>
                    <a:pt x="303" y="586"/>
                    <a:pt x="307" y="584"/>
                    <a:pt x="312" y="582"/>
                  </a:cubicBezTo>
                  <a:cubicBezTo>
                    <a:pt x="318" y="579"/>
                    <a:pt x="324" y="572"/>
                    <a:pt x="331" y="564"/>
                  </a:cubicBezTo>
                  <a:cubicBezTo>
                    <a:pt x="337" y="555"/>
                    <a:pt x="346" y="545"/>
                    <a:pt x="355" y="534"/>
                  </a:cubicBezTo>
                  <a:cubicBezTo>
                    <a:pt x="365" y="522"/>
                    <a:pt x="377" y="509"/>
                    <a:pt x="392" y="495"/>
                  </a:cubicBezTo>
                  <a:cubicBezTo>
                    <a:pt x="408" y="482"/>
                    <a:pt x="427" y="468"/>
                    <a:pt x="449" y="455"/>
                  </a:cubicBezTo>
                  <a:cubicBezTo>
                    <a:pt x="484" y="434"/>
                    <a:pt x="514" y="424"/>
                    <a:pt x="537" y="424"/>
                  </a:cubicBezTo>
                  <a:cubicBezTo>
                    <a:pt x="574" y="424"/>
                    <a:pt x="597" y="449"/>
                    <a:pt x="607" y="497"/>
                  </a:cubicBezTo>
                  <a:lnTo>
                    <a:pt x="613" y="525"/>
                  </a:lnTo>
                  <a:lnTo>
                    <a:pt x="556" y="557"/>
                  </a:lnTo>
                  <a:cubicBezTo>
                    <a:pt x="512" y="583"/>
                    <a:pt x="472" y="610"/>
                    <a:pt x="436" y="637"/>
                  </a:cubicBezTo>
                  <a:cubicBezTo>
                    <a:pt x="401" y="664"/>
                    <a:pt x="371" y="693"/>
                    <a:pt x="347" y="723"/>
                  </a:cubicBezTo>
                  <a:cubicBezTo>
                    <a:pt x="323" y="753"/>
                    <a:pt x="306" y="785"/>
                    <a:pt x="297" y="817"/>
                  </a:cubicBezTo>
                  <a:cubicBezTo>
                    <a:pt x="287" y="851"/>
                    <a:pt x="286" y="886"/>
                    <a:pt x="294" y="924"/>
                  </a:cubicBezTo>
                  <a:cubicBezTo>
                    <a:pt x="300" y="956"/>
                    <a:pt x="311" y="981"/>
                    <a:pt x="326" y="997"/>
                  </a:cubicBezTo>
                  <a:cubicBezTo>
                    <a:pt x="341" y="1014"/>
                    <a:pt x="359" y="1024"/>
                    <a:pt x="380" y="1029"/>
                  </a:cubicBezTo>
                  <a:cubicBezTo>
                    <a:pt x="387" y="1030"/>
                    <a:pt x="395" y="1031"/>
                    <a:pt x="403" y="1031"/>
                  </a:cubicBezTo>
                  <a:cubicBezTo>
                    <a:pt x="417" y="1031"/>
                    <a:pt x="432" y="1029"/>
                    <a:pt x="448" y="1024"/>
                  </a:cubicBezTo>
                  <a:cubicBezTo>
                    <a:pt x="472" y="1019"/>
                    <a:pt x="496" y="1009"/>
                    <a:pt x="520" y="994"/>
                  </a:cubicBezTo>
                  <a:cubicBezTo>
                    <a:pt x="563" y="970"/>
                    <a:pt x="596" y="940"/>
                    <a:pt x="621" y="905"/>
                  </a:cubicBezTo>
                  <a:cubicBezTo>
                    <a:pt x="645" y="871"/>
                    <a:pt x="668" y="831"/>
                    <a:pt x="688" y="785"/>
                  </a:cubicBezTo>
                  <a:cubicBezTo>
                    <a:pt x="699" y="812"/>
                    <a:pt x="722" y="829"/>
                    <a:pt x="753" y="834"/>
                  </a:cubicBezTo>
                  <a:cubicBezTo>
                    <a:pt x="760" y="836"/>
                    <a:pt x="767" y="836"/>
                    <a:pt x="775" y="836"/>
                  </a:cubicBezTo>
                  <a:cubicBezTo>
                    <a:pt x="801" y="836"/>
                    <a:pt x="831" y="827"/>
                    <a:pt x="864" y="807"/>
                  </a:cubicBezTo>
                  <a:cubicBezTo>
                    <a:pt x="902" y="785"/>
                    <a:pt x="931" y="758"/>
                    <a:pt x="954" y="723"/>
                  </a:cubicBezTo>
                  <a:cubicBezTo>
                    <a:pt x="976" y="689"/>
                    <a:pt x="993" y="652"/>
                    <a:pt x="1003" y="610"/>
                  </a:cubicBezTo>
                  <a:cubicBezTo>
                    <a:pt x="1014" y="567"/>
                    <a:pt x="1018" y="523"/>
                    <a:pt x="1017" y="477"/>
                  </a:cubicBezTo>
                  <a:cubicBezTo>
                    <a:pt x="1016" y="430"/>
                    <a:pt x="1011" y="384"/>
                    <a:pt x="1002" y="336"/>
                  </a:cubicBezTo>
                  <a:cubicBezTo>
                    <a:pt x="969" y="170"/>
                    <a:pt x="901" y="64"/>
                    <a:pt x="799" y="21"/>
                  </a:cubicBezTo>
                  <a:cubicBezTo>
                    <a:pt x="766" y="7"/>
                    <a:pt x="730"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6"/>
            <p:cNvSpPr/>
            <p:nvPr/>
          </p:nvSpPr>
          <p:spPr>
            <a:xfrm>
              <a:off x="8156994" y="3953544"/>
              <a:ext cx="63076" cy="82024"/>
            </a:xfrm>
            <a:custGeom>
              <a:avLst/>
              <a:gdLst/>
              <a:ahLst/>
              <a:cxnLst/>
              <a:rect l="l" t="t" r="r" b="b"/>
              <a:pathLst>
                <a:path w="1255" h="1632" extrusionOk="0">
                  <a:moveTo>
                    <a:pt x="260" y="511"/>
                  </a:moveTo>
                  <a:cubicBezTo>
                    <a:pt x="265" y="511"/>
                    <a:pt x="270" y="511"/>
                    <a:pt x="274" y="512"/>
                  </a:cubicBezTo>
                  <a:cubicBezTo>
                    <a:pt x="294" y="518"/>
                    <a:pt x="308" y="537"/>
                    <a:pt x="314" y="570"/>
                  </a:cubicBezTo>
                  <a:lnTo>
                    <a:pt x="361" y="807"/>
                  </a:lnTo>
                  <a:cubicBezTo>
                    <a:pt x="368" y="841"/>
                    <a:pt x="364" y="870"/>
                    <a:pt x="350" y="895"/>
                  </a:cubicBezTo>
                  <a:cubicBezTo>
                    <a:pt x="336" y="920"/>
                    <a:pt x="314" y="941"/>
                    <a:pt x="284" y="958"/>
                  </a:cubicBezTo>
                  <a:cubicBezTo>
                    <a:pt x="263" y="971"/>
                    <a:pt x="244" y="977"/>
                    <a:pt x="227" y="977"/>
                  </a:cubicBezTo>
                  <a:cubicBezTo>
                    <a:pt x="222" y="977"/>
                    <a:pt x="216" y="976"/>
                    <a:pt x="211" y="975"/>
                  </a:cubicBezTo>
                  <a:cubicBezTo>
                    <a:pt x="192" y="971"/>
                    <a:pt x="178" y="950"/>
                    <a:pt x="172" y="918"/>
                  </a:cubicBezTo>
                  <a:lnTo>
                    <a:pt x="124" y="680"/>
                  </a:lnTo>
                  <a:cubicBezTo>
                    <a:pt x="119" y="646"/>
                    <a:pt x="122" y="618"/>
                    <a:pt x="136" y="593"/>
                  </a:cubicBezTo>
                  <a:cubicBezTo>
                    <a:pt x="149" y="569"/>
                    <a:pt x="171" y="547"/>
                    <a:pt x="200" y="530"/>
                  </a:cubicBezTo>
                  <a:cubicBezTo>
                    <a:pt x="223" y="517"/>
                    <a:pt x="243" y="511"/>
                    <a:pt x="260" y="511"/>
                  </a:cubicBezTo>
                  <a:close/>
                  <a:moveTo>
                    <a:pt x="308" y="385"/>
                  </a:moveTo>
                  <a:cubicBezTo>
                    <a:pt x="294" y="385"/>
                    <a:pt x="278" y="387"/>
                    <a:pt x="262" y="392"/>
                  </a:cubicBezTo>
                  <a:cubicBezTo>
                    <a:pt x="235" y="400"/>
                    <a:pt x="208" y="411"/>
                    <a:pt x="180" y="428"/>
                  </a:cubicBezTo>
                  <a:cubicBezTo>
                    <a:pt x="121" y="462"/>
                    <a:pt x="75" y="506"/>
                    <a:pt x="42" y="557"/>
                  </a:cubicBezTo>
                  <a:cubicBezTo>
                    <a:pt x="10" y="610"/>
                    <a:pt x="1" y="672"/>
                    <a:pt x="15" y="744"/>
                  </a:cubicBezTo>
                  <a:lnTo>
                    <a:pt x="62" y="982"/>
                  </a:lnTo>
                  <a:cubicBezTo>
                    <a:pt x="69" y="1018"/>
                    <a:pt x="80" y="1046"/>
                    <a:pt x="96" y="1065"/>
                  </a:cubicBezTo>
                  <a:cubicBezTo>
                    <a:pt x="112" y="1084"/>
                    <a:pt x="130" y="1096"/>
                    <a:pt x="151" y="1101"/>
                  </a:cubicBezTo>
                  <a:cubicBezTo>
                    <a:pt x="160" y="1103"/>
                    <a:pt x="169" y="1104"/>
                    <a:pt x="178" y="1104"/>
                  </a:cubicBezTo>
                  <a:cubicBezTo>
                    <a:pt x="192" y="1104"/>
                    <a:pt x="207" y="1102"/>
                    <a:pt x="222" y="1098"/>
                  </a:cubicBezTo>
                  <a:cubicBezTo>
                    <a:pt x="248" y="1090"/>
                    <a:pt x="276" y="1078"/>
                    <a:pt x="306" y="1061"/>
                  </a:cubicBezTo>
                  <a:cubicBezTo>
                    <a:pt x="334" y="1044"/>
                    <a:pt x="360" y="1025"/>
                    <a:pt x="383" y="1003"/>
                  </a:cubicBezTo>
                  <a:cubicBezTo>
                    <a:pt x="407" y="982"/>
                    <a:pt x="426" y="958"/>
                    <a:pt x="442" y="932"/>
                  </a:cubicBezTo>
                  <a:cubicBezTo>
                    <a:pt x="457" y="906"/>
                    <a:pt x="467" y="877"/>
                    <a:pt x="472" y="846"/>
                  </a:cubicBezTo>
                  <a:cubicBezTo>
                    <a:pt x="478" y="815"/>
                    <a:pt x="477" y="780"/>
                    <a:pt x="470" y="744"/>
                  </a:cubicBezTo>
                  <a:lnTo>
                    <a:pt x="423" y="507"/>
                  </a:lnTo>
                  <a:cubicBezTo>
                    <a:pt x="416" y="471"/>
                    <a:pt x="405" y="442"/>
                    <a:pt x="389" y="423"/>
                  </a:cubicBezTo>
                  <a:cubicBezTo>
                    <a:pt x="373" y="404"/>
                    <a:pt x="355" y="393"/>
                    <a:pt x="334" y="387"/>
                  </a:cubicBezTo>
                  <a:cubicBezTo>
                    <a:pt x="326" y="386"/>
                    <a:pt x="317" y="385"/>
                    <a:pt x="308" y="385"/>
                  </a:cubicBezTo>
                  <a:close/>
                  <a:moveTo>
                    <a:pt x="1036" y="668"/>
                  </a:moveTo>
                  <a:cubicBezTo>
                    <a:pt x="1041" y="668"/>
                    <a:pt x="1046" y="669"/>
                    <a:pt x="1051" y="670"/>
                  </a:cubicBezTo>
                  <a:cubicBezTo>
                    <a:pt x="1071" y="674"/>
                    <a:pt x="1085" y="694"/>
                    <a:pt x="1091" y="727"/>
                  </a:cubicBezTo>
                  <a:lnTo>
                    <a:pt x="1138" y="965"/>
                  </a:lnTo>
                  <a:cubicBezTo>
                    <a:pt x="1145" y="998"/>
                    <a:pt x="1141" y="1027"/>
                    <a:pt x="1127" y="1052"/>
                  </a:cubicBezTo>
                  <a:cubicBezTo>
                    <a:pt x="1113" y="1076"/>
                    <a:pt x="1092" y="1098"/>
                    <a:pt x="1062" y="1115"/>
                  </a:cubicBezTo>
                  <a:cubicBezTo>
                    <a:pt x="1040" y="1128"/>
                    <a:pt x="1019" y="1134"/>
                    <a:pt x="1002" y="1134"/>
                  </a:cubicBezTo>
                  <a:cubicBezTo>
                    <a:pt x="997" y="1134"/>
                    <a:pt x="993" y="1134"/>
                    <a:pt x="988" y="1133"/>
                  </a:cubicBezTo>
                  <a:cubicBezTo>
                    <a:pt x="969" y="1127"/>
                    <a:pt x="955" y="1108"/>
                    <a:pt x="950" y="1074"/>
                  </a:cubicBezTo>
                  <a:lnTo>
                    <a:pt x="903" y="837"/>
                  </a:lnTo>
                  <a:cubicBezTo>
                    <a:pt x="896" y="804"/>
                    <a:pt x="899" y="775"/>
                    <a:pt x="913" y="750"/>
                  </a:cubicBezTo>
                  <a:cubicBezTo>
                    <a:pt x="926" y="725"/>
                    <a:pt x="948" y="705"/>
                    <a:pt x="977" y="688"/>
                  </a:cubicBezTo>
                  <a:cubicBezTo>
                    <a:pt x="999" y="675"/>
                    <a:pt x="1019" y="668"/>
                    <a:pt x="1036" y="668"/>
                  </a:cubicBezTo>
                  <a:close/>
                  <a:moveTo>
                    <a:pt x="1085" y="542"/>
                  </a:moveTo>
                  <a:cubicBezTo>
                    <a:pt x="1070" y="542"/>
                    <a:pt x="1055" y="544"/>
                    <a:pt x="1039" y="548"/>
                  </a:cubicBezTo>
                  <a:cubicBezTo>
                    <a:pt x="1012" y="556"/>
                    <a:pt x="985" y="569"/>
                    <a:pt x="957" y="584"/>
                  </a:cubicBezTo>
                  <a:cubicBezTo>
                    <a:pt x="898" y="619"/>
                    <a:pt x="853" y="662"/>
                    <a:pt x="819" y="715"/>
                  </a:cubicBezTo>
                  <a:cubicBezTo>
                    <a:pt x="787" y="768"/>
                    <a:pt x="778" y="830"/>
                    <a:pt x="792" y="901"/>
                  </a:cubicBezTo>
                  <a:lnTo>
                    <a:pt x="839" y="1138"/>
                  </a:lnTo>
                  <a:cubicBezTo>
                    <a:pt x="846" y="1176"/>
                    <a:pt x="857" y="1203"/>
                    <a:pt x="873" y="1222"/>
                  </a:cubicBezTo>
                  <a:cubicBezTo>
                    <a:pt x="889" y="1241"/>
                    <a:pt x="907" y="1253"/>
                    <a:pt x="928" y="1258"/>
                  </a:cubicBezTo>
                  <a:cubicBezTo>
                    <a:pt x="937" y="1260"/>
                    <a:pt x="947" y="1261"/>
                    <a:pt x="956" y="1261"/>
                  </a:cubicBezTo>
                  <a:cubicBezTo>
                    <a:pt x="970" y="1261"/>
                    <a:pt x="984" y="1259"/>
                    <a:pt x="999" y="1254"/>
                  </a:cubicBezTo>
                  <a:cubicBezTo>
                    <a:pt x="1025" y="1246"/>
                    <a:pt x="1053" y="1235"/>
                    <a:pt x="1083" y="1217"/>
                  </a:cubicBezTo>
                  <a:cubicBezTo>
                    <a:pt x="1111" y="1201"/>
                    <a:pt x="1137" y="1182"/>
                    <a:pt x="1160" y="1161"/>
                  </a:cubicBezTo>
                  <a:cubicBezTo>
                    <a:pt x="1184" y="1139"/>
                    <a:pt x="1204" y="1115"/>
                    <a:pt x="1219" y="1089"/>
                  </a:cubicBezTo>
                  <a:cubicBezTo>
                    <a:pt x="1234" y="1063"/>
                    <a:pt x="1245" y="1035"/>
                    <a:pt x="1250" y="1003"/>
                  </a:cubicBezTo>
                  <a:cubicBezTo>
                    <a:pt x="1255" y="972"/>
                    <a:pt x="1255" y="938"/>
                    <a:pt x="1247" y="901"/>
                  </a:cubicBezTo>
                  <a:lnTo>
                    <a:pt x="1200" y="663"/>
                  </a:lnTo>
                  <a:cubicBezTo>
                    <a:pt x="1193" y="627"/>
                    <a:pt x="1182" y="599"/>
                    <a:pt x="1166" y="581"/>
                  </a:cubicBezTo>
                  <a:cubicBezTo>
                    <a:pt x="1150" y="562"/>
                    <a:pt x="1132" y="549"/>
                    <a:pt x="1111" y="545"/>
                  </a:cubicBezTo>
                  <a:cubicBezTo>
                    <a:pt x="1102" y="543"/>
                    <a:pt x="1094" y="542"/>
                    <a:pt x="1085" y="542"/>
                  </a:cubicBezTo>
                  <a:close/>
                  <a:moveTo>
                    <a:pt x="809" y="1"/>
                  </a:moveTo>
                  <a:cubicBezTo>
                    <a:pt x="798" y="1"/>
                    <a:pt x="787" y="4"/>
                    <a:pt x="776" y="10"/>
                  </a:cubicBezTo>
                  <a:cubicBezTo>
                    <a:pt x="767" y="16"/>
                    <a:pt x="760" y="22"/>
                    <a:pt x="752" y="31"/>
                  </a:cubicBezTo>
                  <a:cubicBezTo>
                    <a:pt x="745" y="40"/>
                    <a:pt x="740" y="52"/>
                    <a:pt x="737" y="65"/>
                  </a:cubicBezTo>
                  <a:lnTo>
                    <a:pt x="416" y="1570"/>
                  </a:lnTo>
                  <a:cubicBezTo>
                    <a:pt x="414" y="1580"/>
                    <a:pt x="414" y="1589"/>
                    <a:pt x="415" y="1597"/>
                  </a:cubicBezTo>
                  <a:cubicBezTo>
                    <a:pt x="418" y="1612"/>
                    <a:pt x="426" y="1623"/>
                    <a:pt x="440" y="1628"/>
                  </a:cubicBezTo>
                  <a:cubicBezTo>
                    <a:pt x="445" y="1630"/>
                    <a:pt x="450" y="1631"/>
                    <a:pt x="455" y="1631"/>
                  </a:cubicBezTo>
                  <a:cubicBezTo>
                    <a:pt x="465" y="1631"/>
                    <a:pt x="475" y="1628"/>
                    <a:pt x="486" y="1623"/>
                  </a:cubicBezTo>
                  <a:cubicBezTo>
                    <a:pt x="497" y="1616"/>
                    <a:pt x="507" y="1607"/>
                    <a:pt x="515" y="1597"/>
                  </a:cubicBezTo>
                  <a:cubicBezTo>
                    <a:pt x="523" y="1585"/>
                    <a:pt x="529" y="1574"/>
                    <a:pt x="532" y="1562"/>
                  </a:cubicBezTo>
                  <a:lnTo>
                    <a:pt x="853" y="63"/>
                  </a:lnTo>
                  <a:cubicBezTo>
                    <a:pt x="854" y="54"/>
                    <a:pt x="854" y="44"/>
                    <a:pt x="852" y="35"/>
                  </a:cubicBezTo>
                  <a:cubicBezTo>
                    <a:pt x="848" y="17"/>
                    <a:pt x="838" y="6"/>
                    <a:pt x="823" y="2"/>
                  </a:cubicBezTo>
                  <a:cubicBezTo>
                    <a:pt x="818" y="1"/>
                    <a:pt x="813"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6"/>
            <p:cNvSpPr/>
            <p:nvPr/>
          </p:nvSpPr>
          <p:spPr>
            <a:xfrm>
              <a:off x="8219266" y="3940175"/>
              <a:ext cx="21461" cy="16033"/>
            </a:xfrm>
            <a:custGeom>
              <a:avLst/>
              <a:gdLst/>
              <a:ahLst/>
              <a:cxnLst/>
              <a:rect l="l" t="t" r="r" b="b"/>
              <a:pathLst>
                <a:path w="427" h="319" extrusionOk="0">
                  <a:moveTo>
                    <a:pt x="385" y="0"/>
                  </a:moveTo>
                  <a:lnTo>
                    <a:pt x="211" y="2"/>
                  </a:lnTo>
                  <a:cubicBezTo>
                    <a:pt x="202" y="2"/>
                    <a:pt x="192" y="5"/>
                    <a:pt x="183" y="10"/>
                  </a:cubicBezTo>
                  <a:cubicBezTo>
                    <a:pt x="176" y="14"/>
                    <a:pt x="168" y="22"/>
                    <a:pt x="159" y="33"/>
                  </a:cubicBezTo>
                  <a:lnTo>
                    <a:pt x="19" y="214"/>
                  </a:lnTo>
                  <a:cubicBezTo>
                    <a:pt x="10" y="225"/>
                    <a:pt x="5" y="237"/>
                    <a:pt x="2" y="248"/>
                  </a:cubicBezTo>
                  <a:cubicBezTo>
                    <a:pt x="0" y="260"/>
                    <a:pt x="0" y="270"/>
                    <a:pt x="2" y="281"/>
                  </a:cubicBezTo>
                  <a:cubicBezTo>
                    <a:pt x="5" y="295"/>
                    <a:pt x="11" y="306"/>
                    <a:pt x="22" y="313"/>
                  </a:cubicBezTo>
                  <a:cubicBezTo>
                    <a:pt x="27" y="317"/>
                    <a:pt x="32" y="318"/>
                    <a:pt x="37" y="318"/>
                  </a:cubicBezTo>
                  <a:cubicBezTo>
                    <a:pt x="42" y="318"/>
                    <a:pt x="47" y="317"/>
                    <a:pt x="53" y="313"/>
                  </a:cubicBezTo>
                  <a:cubicBezTo>
                    <a:pt x="57" y="311"/>
                    <a:pt x="61" y="306"/>
                    <a:pt x="66" y="301"/>
                  </a:cubicBezTo>
                  <a:lnTo>
                    <a:pt x="205" y="118"/>
                  </a:lnTo>
                  <a:lnTo>
                    <a:pt x="380" y="117"/>
                  </a:lnTo>
                  <a:cubicBezTo>
                    <a:pt x="383" y="117"/>
                    <a:pt x="386" y="116"/>
                    <a:pt x="389" y="116"/>
                  </a:cubicBezTo>
                  <a:cubicBezTo>
                    <a:pt x="392" y="115"/>
                    <a:pt x="394" y="115"/>
                    <a:pt x="397" y="114"/>
                  </a:cubicBezTo>
                  <a:cubicBezTo>
                    <a:pt x="407" y="107"/>
                    <a:pt x="416" y="96"/>
                    <a:pt x="420" y="80"/>
                  </a:cubicBezTo>
                  <a:cubicBezTo>
                    <a:pt x="426" y="64"/>
                    <a:pt x="427" y="50"/>
                    <a:pt x="425" y="36"/>
                  </a:cubicBezTo>
                  <a:cubicBezTo>
                    <a:pt x="420" y="14"/>
                    <a:pt x="407" y="1"/>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6"/>
            <p:cNvSpPr/>
            <p:nvPr/>
          </p:nvSpPr>
          <p:spPr>
            <a:xfrm>
              <a:off x="8252287" y="3912934"/>
              <a:ext cx="49958" cy="67952"/>
            </a:xfrm>
            <a:custGeom>
              <a:avLst/>
              <a:gdLst/>
              <a:ahLst/>
              <a:cxnLst/>
              <a:rect l="l" t="t" r="r" b="b"/>
              <a:pathLst>
                <a:path w="994" h="1352" extrusionOk="0">
                  <a:moveTo>
                    <a:pt x="285" y="761"/>
                  </a:moveTo>
                  <a:lnTo>
                    <a:pt x="642" y="919"/>
                  </a:lnTo>
                  <a:cubicBezTo>
                    <a:pt x="627" y="959"/>
                    <a:pt x="606" y="996"/>
                    <a:pt x="578" y="1032"/>
                  </a:cubicBezTo>
                  <a:cubicBezTo>
                    <a:pt x="551" y="1067"/>
                    <a:pt x="515" y="1098"/>
                    <a:pt x="470" y="1124"/>
                  </a:cubicBezTo>
                  <a:cubicBezTo>
                    <a:pt x="433" y="1146"/>
                    <a:pt x="401" y="1159"/>
                    <a:pt x="369" y="1164"/>
                  </a:cubicBezTo>
                  <a:cubicBezTo>
                    <a:pt x="357" y="1166"/>
                    <a:pt x="345" y="1167"/>
                    <a:pt x="334" y="1167"/>
                  </a:cubicBezTo>
                  <a:cubicBezTo>
                    <a:pt x="318" y="1167"/>
                    <a:pt x="304" y="1165"/>
                    <a:pt x="290" y="1159"/>
                  </a:cubicBezTo>
                  <a:cubicBezTo>
                    <a:pt x="268" y="1151"/>
                    <a:pt x="249" y="1137"/>
                    <a:pt x="234" y="1116"/>
                  </a:cubicBezTo>
                  <a:cubicBezTo>
                    <a:pt x="218" y="1096"/>
                    <a:pt x="208" y="1071"/>
                    <a:pt x="202" y="1042"/>
                  </a:cubicBezTo>
                  <a:cubicBezTo>
                    <a:pt x="197" y="1015"/>
                    <a:pt x="196" y="989"/>
                    <a:pt x="199" y="963"/>
                  </a:cubicBezTo>
                  <a:cubicBezTo>
                    <a:pt x="202" y="937"/>
                    <a:pt x="208" y="913"/>
                    <a:pt x="217" y="889"/>
                  </a:cubicBezTo>
                  <a:cubicBezTo>
                    <a:pt x="226" y="865"/>
                    <a:pt x="236" y="843"/>
                    <a:pt x="249" y="821"/>
                  </a:cubicBezTo>
                  <a:cubicBezTo>
                    <a:pt x="261" y="800"/>
                    <a:pt x="272" y="780"/>
                    <a:pt x="285" y="761"/>
                  </a:cubicBezTo>
                  <a:close/>
                  <a:moveTo>
                    <a:pt x="442" y="0"/>
                  </a:moveTo>
                  <a:cubicBezTo>
                    <a:pt x="422" y="0"/>
                    <a:pt x="400" y="3"/>
                    <a:pt x="376" y="8"/>
                  </a:cubicBezTo>
                  <a:cubicBezTo>
                    <a:pt x="340" y="15"/>
                    <a:pt x="299" y="32"/>
                    <a:pt x="254" y="58"/>
                  </a:cubicBezTo>
                  <a:cubicBezTo>
                    <a:pt x="214" y="82"/>
                    <a:pt x="175" y="111"/>
                    <a:pt x="142" y="145"/>
                  </a:cubicBezTo>
                  <a:cubicBezTo>
                    <a:pt x="108" y="178"/>
                    <a:pt x="80" y="216"/>
                    <a:pt x="57" y="256"/>
                  </a:cubicBezTo>
                  <a:cubicBezTo>
                    <a:pt x="36" y="296"/>
                    <a:pt x="20" y="338"/>
                    <a:pt x="10" y="383"/>
                  </a:cubicBezTo>
                  <a:cubicBezTo>
                    <a:pt x="1" y="427"/>
                    <a:pt x="1" y="472"/>
                    <a:pt x="10" y="517"/>
                  </a:cubicBezTo>
                  <a:cubicBezTo>
                    <a:pt x="21" y="575"/>
                    <a:pt x="42" y="616"/>
                    <a:pt x="73" y="644"/>
                  </a:cubicBezTo>
                  <a:cubicBezTo>
                    <a:pt x="103" y="671"/>
                    <a:pt x="137" y="693"/>
                    <a:pt x="173" y="712"/>
                  </a:cubicBezTo>
                  <a:cubicBezTo>
                    <a:pt x="152" y="741"/>
                    <a:pt x="130" y="773"/>
                    <a:pt x="111" y="808"/>
                  </a:cubicBezTo>
                  <a:cubicBezTo>
                    <a:pt x="92" y="844"/>
                    <a:pt x="75" y="880"/>
                    <a:pt x="63" y="918"/>
                  </a:cubicBezTo>
                  <a:cubicBezTo>
                    <a:pt x="50" y="955"/>
                    <a:pt x="41" y="994"/>
                    <a:pt x="38" y="1033"/>
                  </a:cubicBezTo>
                  <a:cubicBezTo>
                    <a:pt x="33" y="1073"/>
                    <a:pt x="36" y="1112"/>
                    <a:pt x="44" y="1150"/>
                  </a:cubicBezTo>
                  <a:cubicBezTo>
                    <a:pt x="53" y="1196"/>
                    <a:pt x="70" y="1236"/>
                    <a:pt x="94" y="1268"/>
                  </a:cubicBezTo>
                  <a:cubicBezTo>
                    <a:pt x="119" y="1301"/>
                    <a:pt x="151" y="1324"/>
                    <a:pt x="189" y="1338"/>
                  </a:cubicBezTo>
                  <a:cubicBezTo>
                    <a:pt x="214" y="1347"/>
                    <a:pt x="240" y="1351"/>
                    <a:pt x="269" y="1351"/>
                  </a:cubicBezTo>
                  <a:cubicBezTo>
                    <a:pt x="286" y="1351"/>
                    <a:pt x="302" y="1350"/>
                    <a:pt x="319" y="1347"/>
                  </a:cubicBezTo>
                  <a:cubicBezTo>
                    <a:pt x="369" y="1339"/>
                    <a:pt x="422" y="1319"/>
                    <a:pt x="479" y="1285"/>
                  </a:cubicBezTo>
                  <a:cubicBezTo>
                    <a:pt x="548" y="1246"/>
                    <a:pt x="606" y="1198"/>
                    <a:pt x="649" y="1142"/>
                  </a:cubicBezTo>
                  <a:cubicBezTo>
                    <a:pt x="694" y="1087"/>
                    <a:pt x="731" y="1029"/>
                    <a:pt x="758" y="968"/>
                  </a:cubicBezTo>
                  <a:lnTo>
                    <a:pt x="885" y="1023"/>
                  </a:lnTo>
                  <a:cubicBezTo>
                    <a:pt x="893" y="1026"/>
                    <a:pt x="900" y="1028"/>
                    <a:pt x="906" y="1028"/>
                  </a:cubicBezTo>
                  <a:cubicBezTo>
                    <a:pt x="907" y="1028"/>
                    <a:pt x="908" y="1028"/>
                    <a:pt x="910" y="1027"/>
                  </a:cubicBezTo>
                  <a:cubicBezTo>
                    <a:pt x="916" y="1026"/>
                    <a:pt x="923" y="1024"/>
                    <a:pt x="930" y="1020"/>
                  </a:cubicBezTo>
                  <a:cubicBezTo>
                    <a:pt x="949" y="1008"/>
                    <a:pt x="965" y="991"/>
                    <a:pt x="977" y="969"/>
                  </a:cubicBezTo>
                  <a:cubicBezTo>
                    <a:pt x="989" y="946"/>
                    <a:pt x="994" y="926"/>
                    <a:pt x="991" y="907"/>
                  </a:cubicBezTo>
                  <a:cubicBezTo>
                    <a:pt x="988" y="896"/>
                    <a:pt x="983" y="888"/>
                    <a:pt x="974" y="883"/>
                  </a:cubicBezTo>
                  <a:lnTo>
                    <a:pt x="816" y="814"/>
                  </a:lnTo>
                  <a:cubicBezTo>
                    <a:pt x="826" y="775"/>
                    <a:pt x="833" y="738"/>
                    <a:pt x="837" y="701"/>
                  </a:cubicBezTo>
                  <a:cubicBezTo>
                    <a:pt x="841" y="664"/>
                    <a:pt x="844" y="629"/>
                    <a:pt x="844" y="596"/>
                  </a:cubicBezTo>
                  <a:cubicBezTo>
                    <a:pt x="844" y="565"/>
                    <a:pt x="843" y="534"/>
                    <a:pt x="841" y="508"/>
                  </a:cubicBezTo>
                  <a:cubicBezTo>
                    <a:pt x="839" y="481"/>
                    <a:pt x="835" y="459"/>
                    <a:pt x="832" y="441"/>
                  </a:cubicBezTo>
                  <a:cubicBezTo>
                    <a:pt x="826" y="414"/>
                    <a:pt x="818" y="396"/>
                    <a:pt x="807" y="387"/>
                  </a:cubicBezTo>
                  <a:cubicBezTo>
                    <a:pt x="803" y="384"/>
                    <a:pt x="798" y="383"/>
                    <a:pt x="792" y="383"/>
                  </a:cubicBezTo>
                  <a:cubicBezTo>
                    <a:pt x="781" y="383"/>
                    <a:pt x="766" y="388"/>
                    <a:pt x="749" y="398"/>
                  </a:cubicBezTo>
                  <a:cubicBezTo>
                    <a:pt x="721" y="414"/>
                    <a:pt x="705" y="428"/>
                    <a:pt x="697" y="444"/>
                  </a:cubicBezTo>
                  <a:cubicBezTo>
                    <a:pt x="689" y="459"/>
                    <a:pt x="685" y="477"/>
                    <a:pt x="688" y="496"/>
                  </a:cubicBezTo>
                  <a:cubicBezTo>
                    <a:pt x="691" y="529"/>
                    <a:pt x="697" y="567"/>
                    <a:pt x="702" y="611"/>
                  </a:cubicBezTo>
                  <a:cubicBezTo>
                    <a:pt x="707" y="656"/>
                    <a:pt x="706" y="707"/>
                    <a:pt x="697" y="763"/>
                  </a:cubicBezTo>
                  <a:lnTo>
                    <a:pt x="368" y="613"/>
                  </a:lnTo>
                  <a:cubicBezTo>
                    <a:pt x="349" y="605"/>
                    <a:pt x="327" y="595"/>
                    <a:pt x="306" y="585"/>
                  </a:cubicBezTo>
                  <a:cubicBezTo>
                    <a:pt x="285" y="574"/>
                    <a:pt x="263" y="561"/>
                    <a:pt x="244" y="548"/>
                  </a:cubicBezTo>
                  <a:cubicBezTo>
                    <a:pt x="225" y="534"/>
                    <a:pt x="209" y="517"/>
                    <a:pt x="194" y="499"/>
                  </a:cubicBezTo>
                  <a:cubicBezTo>
                    <a:pt x="180" y="482"/>
                    <a:pt x="171" y="461"/>
                    <a:pt x="166" y="436"/>
                  </a:cubicBezTo>
                  <a:cubicBezTo>
                    <a:pt x="156" y="388"/>
                    <a:pt x="162" y="342"/>
                    <a:pt x="184" y="299"/>
                  </a:cubicBezTo>
                  <a:cubicBezTo>
                    <a:pt x="206" y="256"/>
                    <a:pt x="240" y="221"/>
                    <a:pt x="285" y="194"/>
                  </a:cubicBezTo>
                  <a:cubicBezTo>
                    <a:pt x="315" y="177"/>
                    <a:pt x="341" y="168"/>
                    <a:pt x="362" y="168"/>
                  </a:cubicBezTo>
                  <a:cubicBezTo>
                    <a:pt x="363" y="168"/>
                    <a:pt x="364" y="168"/>
                    <a:pt x="366" y="168"/>
                  </a:cubicBezTo>
                  <a:cubicBezTo>
                    <a:pt x="387" y="169"/>
                    <a:pt x="406" y="173"/>
                    <a:pt x="423" y="180"/>
                  </a:cubicBezTo>
                  <a:cubicBezTo>
                    <a:pt x="439" y="186"/>
                    <a:pt x="455" y="192"/>
                    <a:pt x="467" y="198"/>
                  </a:cubicBezTo>
                  <a:cubicBezTo>
                    <a:pt x="473" y="200"/>
                    <a:pt x="478" y="201"/>
                    <a:pt x="484" y="201"/>
                  </a:cubicBezTo>
                  <a:cubicBezTo>
                    <a:pt x="492" y="201"/>
                    <a:pt x="500" y="199"/>
                    <a:pt x="508" y="194"/>
                  </a:cubicBezTo>
                  <a:cubicBezTo>
                    <a:pt x="527" y="183"/>
                    <a:pt x="542" y="165"/>
                    <a:pt x="555" y="140"/>
                  </a:cubicBezTo>
                  <a:cubicBezTo>
                    <a:pt x="567" y="114"/>
                    <a:pt x="572" y="92"/>
                    <a:pt x="567" y="71"/>
                  </a:cubicBezTo>
                  <a:cubicBezTo>
                    <a:pt x="565" y="56"/>
                    <a:pt x="555" y="41"/>
                    <a:pt x="538" y="28"/>
                  </a:cubicBezTo>
                  <a:cubicBezTo>
                    <a:pt x="521" y="15"/>
                    <a:pt x="500" y="6"/>
                    <a:pt x="473" y="3"/>
                  </a:cubicBezTo>
                  <a:cubicBezTo>
                    <a:pt x="463" y="1"/>
                    <a:pt x="453"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6"/>
            <p:cNvSpPr/>
            <p:nvPr/>
          </p:nvSpPr>
          <p:spPr>
            <a:xfrm>
              <a:off x="8049187" y="4121413"/>
              <a:ext cx="28849" cy="67449"/>
            </a:xfrm>
            <a:custGeom>
              <a:avLst/>
              <a:gdLst/>
              <a:ahLst/>
              <a:cxnLst/>
              <a:rect l="l" t="t" r="r" b="b"/>
              <a:pathLst>
                <a:path w="574" h="1342" extrusionOk="0">
                  <a:moveTo>
                    <a:pt x="305" y="1"/>
                  </a:moveTo>
                  <a:cubicBezTo>
                    <a:pt x="292" y="1"/>
                    <a:pt x="275" y="7"/>
                    <a:pt x="254" y="19"/>
                  </a:cubicBezTo>
                  <a:cubicBezTo>
                    <a:pt x="215" y="40"/>
                    <a:pt x="179" y="71"/>
                    <a:pt x="146" y="108"/>
                  </a:cubicBezTo>
                  <a:cubicBezTo>
                    <a:pt x="112" y="144"/>
                    <a:pt x="84" y="184"/>
                    <a:pt x="60" y="228"/>
                  </a:cubicBezTo>
                  <a:cubicBezTo>
                    <a:pt x="36" y="272"/>
                    <a:pt x="21" y="320"/>
                    <a:pt x="11" y="368"/>
                  </a:cubicBezTo>
                  <a:cubicBezTo>
                    <a:pt x="0" y="416"/>
                    <a:pt x="0" y="464"/>
                    <a:pt x="8" y="509"/>
                  </a:cubicBezTo>
                  <a:lnTo>
                    <a:pt x="141" y="1173"/>
                  </a:lnTo>
                  <a:cubicBezTo>
                    <a:pt x="151" y="1223"/>
                    <a:pt x="168" y="1261"/>
                    <a:pt x="192" y="1287"/>
                  </a:cubicBezTo>
                  <a:cubicBezTo>
                    <a:pt x="217" y="1314"/>
                    <a:pt x="245" y="1331"/>
                    <a:pt x="279" y="1338"/>
                  </a:cubicBezTo>
                  <a:cubicBezTo>
                    <a:pt x="293" y="1340"/>
                    <a:pt x="307" y="1342"/>
                    <a:pt x="322" y="1342"/>
                  </a:cubicBezTo>
                  <a:cubicBezTo>
                    <a:pt x="343" y="1342"/>
                    <a:pt x="364" y="1339"/>
                    <a:pt x="386" y="1334"/>
                  </a:cubicBezTo>
                  <a:cubicBezTo>
                    <a:pt x="424" y="1325"/>
                    <a:pt x="463" y="1309"/>
                    <a:pt x="502" y="1287"/>
                  </a:cubicBezTo>
                  <a:cubicBezTo>
                    <a:pt x="534" y="1268"/>
                    <a:pt x="556" y="1247"/>
                    <a:pt x="563" y="1227"/>
                  </a:cubicBezTo>
                  <a:cubicBezTo>
                    <a:pt x="571" y="1207"/>
                    <a:pt x="574" y="1186"/>
                    <a:pt x="569" y="1164"/>
                  </a:cubicBezTo>
                  <a:cubicBezTo>
                    <a:pt x="566" y="1146"/>
                    <a:pt x="559" y="1131"/>
                    <a:pt x="549" y="1119"/>
                  </a:cubicBezTo>
                  <a:cubicBezTo>
                    <a:pt x="544" y="1114"/>
                    <a:pt x="538" y="1111"/>
                    <a:pt x="530" y="1111"/>
                  </a:cubicBezTo>
                  <a:cubicBezTo>
                    <a:pt x="522" y="1111"/>
                    <a:pt x="512" y="1114"/>
                    <a:pt x="502" y="1120"/>
                  </a:cubicBezTo>
                  <a:cubicBezTo>
                    <a:pt x="482" y="1131"/>
                    <a:pt x="462" y="1140"/>
                    <a:pt x="441" y="1148"/>
                  </a:cubicBezTo>
                  <a:cubicBezTo>
                    <a:pt x="420" y="1156"/>
                    <a:pt x="400" y="1160"/>
                    <a:pt x="381" y="1160"/>
                  </a:cubicBezTo>
                  <a:cubicBezTo>
                    <a:pt x="362" y="1159"/>
                    <a:pt x="345" y="1153"/>
                    <a:pt x="330" y="1142"/>
                  </a:cubicBezTo>
                  <a:cubicBezTo>
                    <a:pt x="316" y="1130"/>
                    <a:pt x="306" y="1110"/>
                    <a:pt x="300" y="1082"/>
                  </a:cubicBezTo>
                  <a:lnTo>
                    <a:pt x="167" y="416"/>
                  </a:lnTo>
                  <a:cubicBezTo>
                    <a:pt x="164" y="397"/>
                    <a:pt x="164" y="376"/>
                    <a:pt x="167" y="351"/>
                  </a:cubicBezTo>
                  <a:cubicBezTo>
                    <a:pt x="170" y="327"/>
                    <a:pt x="178" y="303"/>
                    <a:pt x="191" y="279"/>
                  </a:cubicBezTo>
                  <a:cubicBezTo>
                    <a:pt x="203" y="255"/>
                    <a:pt x="219" y="233"/>
                    <a:pt x="239" y="210"/>
                  </a:cubicBezTo>
                  <a:cubicBezTo>
                    <a:pt x="258" y="188"/>
                    <a:pt x="282" y="169"/>
                    <a:pt x="309" y="153"/>
                  </a:cubicBezTo>
                  <a:cubicBezTo>
                    <a:pt x="325" y="144"/>
                    <a:pt x="336" y="130"/>
                    <a:pt x="343" y="110"/>
                  </a:cubicBezTo>
                  <a:cubicBezTo>
                    <a:pt x="351" y="90"/>
                    <a:pt x="352" y="70"/>
                    <a:pt x="347" y="47"/>
                  </a:cubicBezTo>
                  <a:cubicBezTo>
                    <a:pt x="343" y="27"/>
                    <a:pt x="334" y="12"/>
                    <a:pt x="320" y="4"/>
                  </a:cubicBezTo>
                  <a:cubicBezTo>
                    <a:pt x="316" y="2"/>
                    <a:pt x="31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6"/>
            <p:cNvSpPr/>
            <p:nvPr/>
          </p:nvSpPr>
          <p:spPr>
            <a:xfrm>
              <a:off x="8074367" y="4110758"/>
              <a:ext cx="29151" cy="66946"/>
            </a:xfrm>
            <a:custGeom>
              <a:avLst/>
              <a:gdLst/>
              <a:ahLst/>
              <a:cxnLst/>
              <a:rect l="l" t="t" r="r" b="b"/>
              <a:pathLst>
                <a:path w="580" h="1332" extrusionOk="0">
                  <a:moveTo>
                    <a:pt x="229" y="1"/>
                  </a:moveTo>
                  <a:cubicBezTo>
                    <a:pt x="215" y="1"/>
                    <a:pt x="200" y="2"/>
                    <a:pt x="185" y="5"/>
                  </a:cubicBezTo>
                  <a:cubicBezTo>
                    <a:pt x="145" y="10"/>
                    <a:pt x="105" y="25"/>
                    <a:pt x="67" y="47"/>
                  </a:cubicBezTo>
                  <a:cubicBezTo>
                    <a:pt x="38" y="64"/>
                    <a:pt x="20" y="83"/>
                    <a:pt x="11" y="104"/>
                  </a:cubicBezTo>
                  <a:cubicBezTo>
                    <a:pt x="3" y="125"/>
                    <a:pt x="1" y="145"/>
                    <a:pt x="5" y="166"/>
                  </a:cubicBezTo>
                  <a:cubicBezTo>
                    <a:pt x="10" y="188"/>
                    <a:pt x="17" y="204"/>
                    <a:pt x="30" y="212"/>
                  </a:cubicBezTo>
                  <a:cubicBezTo>
                    <a:pt x="36" y="216"/>
                    <a:pt x="42" y="219"/>
                    <a:pt x="49" y="219"/>
                  </a:cubicBezTo>
                  <a:cubicBezTo>
                    <a:pt x="56" y="219"/>
                    <a:pt x="64" y="216"/>
                    <a:pt x="71" y="212"/>
                  </a:cubicBezTo>
                  <a:cubicBezTo>
                    <a:pt x="98" y="196"/>
                    <a:pt x="124" y="186"/>
                    <a:pt x="147" y="184"/>
                  </a:cubicBezTo>
                  <a:cubicBezTo>
                    <a:pt x="156" y="182"/>
                    <a:pt x="164" y="182"/>
                    <a:pt x="172" y="182"/>
                  </a:cubicBezTo>
                  <a:cubicBezTo>
                    <a:pt x="186" y="182"/>
                    <a:pt x="198" y="184"/>
                    <a:pt x="210" y="188"/>
                  </a:cubicBezTo>
                  <a:cubicBezTo>
                    <a:pt x="228" y="195"/>
                    <a:pt x="243" y="205"/>
                    <a:pt x="254" y="221"/>
                  </a:cubicBezTo>
                  <a:cubicBezTo>
                    <a:pt x="266" y="235"/>
                    <a:pt x="273" y="253"/>
                    <a:pt x="278" y="273"/>
                  </a:cubicBezTo>
                  <a:lnTo>
                    <a:pt x="409" y="937"/>
                  </a:lnTo>
                  <a:cubicBezTo>
                    <a:pt x="415" y="966"/>
                    <a:pt x="415" y="993"/>
                    <a:pt x="407" y="1017"/>
                  </a:cubicBezTo>
                  <a:cubicBezTo>
                    <a:pt x="399" y="1042"/>
                    <a:pt x="388" y="1063"/>
                    <a:pt x="373" y="1084"/>
                  </a:cubicBezTo>
                  <a:cubicBezTo>
                    <a:pt x="359" y="1105"/>
                    <a:pt x="341" y="1123"/>
                    <a:pt x="321" y="1139"/>
                  </a:cubicBezTo>
                  <a:cubicBezTo>
                    <a:pt x="302" y="1154"/>
                    <a:pt x="283" y="1168"/>
                    <a:pt x="264" y="1179"/>
                  </a:cubicBezTo>
                  <a:cubicBezTo>
                    <a:pt x="243" y="1191"/>
                    <a:pt x="230" y="1207"/>
                    <a:pt x="227" y="1226"/>
                  </a:cubicBezTo>
                  <a:cubicBezTo>
                    <a:pt x="223" y="1247"/>
                    <a:pt x="223" y="1266"/>
                    <a:pt x="227" y="1284"/>
                  </a:cubicBezTo>
                  <a:cubicBezTo>
                    <a:pt x="231" y="1305"/>
                    <a:pt x="240" y="1320"/>
                    <a:pt x="254" y="1328"/>
                  </a:cubicBezTo>
                  <a:cubicBezTo>
                    <a:pt x="258" y="1330"/>
                    <a:pt x="263" y="1331"/>
                    <a:pt x="268" y="1331"/>
                  </a:cubicBezTo>
                  <a:cubicBezTo>
                    <a:pt x="281" y="1331"/>
                    <a:pt x="300" y="1324"/>
                    <a:pt x="324" y="1311"/>
                  </a:cubicBezTo>
                  <a:cubicBezTo>
                    <a:pt x="362" y="1288"/>
                    <a:pt x="398" y="1260"/>
                    <a:pt x="432" y="1227"/>
                  </a:cubicBezTo>
                  <a:cubicBezTo>
                    <a:pt x="466" y="1195"/>
                    <a:pt x="495" y="1158"/>
                    <a:pt x="518" y="1117"/>
                  </a:cubicBezTo>
                  <a:cubicBezTo>
                    <a:pt x="543" y="1078"/>
                    <a:pt x="560" y="1034"/>
                    <a:pt x="570" y="988"/>
                  </a:cubicBezTo>
                  <a:cubicBezTo>
                    <a:pt x="579" y="941"/>
                    <a:pt x="579" y="893"/>
                    <a:pt x="570" y="845"/>
                  </a:cubicBezTo>
                  <a:lnTo>
                    <a:pt x="437" y="179"/>
                  </a:lnTo>
                  <a:cubicBezTo>
                    <a:pt x="428" y="134"/>
                    <a:pt x="412" y="98"/>
                    <a:pt x="387" y="69"/>
                  </a:cubicBezTo>
                  <a:cubicBezTo>
                    <a:pt x="361" y="41"/>
                    <a:pt x="332" y="21"/>
                    <a:pt x="297" y="11"/>
                  </a:cubicBezTo>
                  <a:cubicBezTo>
                    <a:pt x="276" y="4"/>
                    <a:pt x="253"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6"/>
            <p:cNvSpPr/>
            <p:nvPr/>
          </p:nvSpPr>
          <p:spPr>
            <a:xfrm>
              <a:off x="8105227" y="4082361"/>
              <a:ext cx="36087" cy="72827"/>
            </a:xfrm>
            <a:custGeom>
              <a:avLst/>
              <a:gdLst/>
              <a:ahLst/>
              <a:cxnLst/>
              <a:rect l="l" t="t" r="r" b="b"/>
              <a:pathLst>
                <a:path w="718" h="1449" extrusionOk="0">
                  <a:moveTo>
                    <a:pt x="638" y="1"/>
                  </a:moveTo>
                  <a:cubicBezTo>
                    <a:pt x="625" y="1"/>
                    <a:pt x="612" y="5"/>
                    <a:pt x="599" y="12"/>
                  </a:cubicBezTo>
                  <a:lnTo>
                    <a:pt x="62" y="324"/>
                  </a:lnTo>
                  <a:cubicBezTo>
                    <a:pt x="45" y="334"/>
                    <a:pt x="31" y="350"/>
                    <a:pt x="18" y="370"/>
                  </a:cubicBezTo>
                  <a:cubicBezTo>
                    <a:pt x="5" y="391"/>
                    <a:pt x="0" y="407"/>
                    <a:pt x="2" y="422"/>
                  </a:cubicBezTo>
                  <a:lnTo>
                    <a:pt x="52" y="668"/>
                  </a:lnTo>
                  <a:cubicBezTo>
                    <a:pt x="55" y="683"/>
                    <a:pt x="66" y="692"/>
                    <a:pt x="84" y="693"/>
                  </a:cubicBezTo>
                  <a:cubicBezTo>
                    <a:pt x="86" y="694"/>
                    <a:pt x="88" y="694"/>
                    <a:pt x="91" y="694"/>
                  </a:cubicBezTo>
                  <a:cubicBezTo>
                    <a:pt x="106" y="694"/>
                    <a:pt x="124" y="688"/>
                    <a:pt x="141" y="678"/>
                  </a:cubicBezTo>
                  <a:cubicBezTo>
                    <a:pt x="162" y="665"/>
                    <a:pt x="180" y="650"/>
                    <a:pt x="195" y="629"/>
                  </a:cubicBezTo>
                  <a:cubicBezTo>
                    <a:pt x="210" y="609"/>
                    <a:pt x="215" y="590"/>
                    <a:pt x="212" y="574"/>
                  </a:cubicBezTo>
                  <a:lnTo>
                    <a:pt x="181" y="423"/>
                  </a:lnTo>
                  <a:lnTo>
                    <a:pt x="541" y="215"/>
                  </a:lnTo>
                  <a:lnTo>
                    <a:pt x="560" y="314"/>
                  </a:lnTo>
                  <a:lnTo>
                    <a:pt x="305" y="1369"/>
                  </a:lnTo>
                  <a:cubicBezTo>
                    <a:pt x="303" y="1381"/>
                    <a:pt x="302" y="1394"/>
                    <a:pt x="304" y="1405"/>
                  </a:cubicBezTo>
                  <a:cubicBezTo>
                    <a:pt x="310" y="1430"/>
                    <a:pt x="323" y="1445"/>
                    <a:pt x="347" y="1448"/>
                  </a:cubicBezTo>
                  <a:cubicBezTo>
                    <a:pt x="352" y="1449"/>
                    <a:pt x="356" y="1449"/>
                    <a:pt x="361" y="1449"/>
                  </a:cubicBezTo>
                  <a:cubicBezTo>
                    <a:pt x="381" y="1449"/>
                    <a:pt x="400" y="1443"/>
                    <a:pt x="421" y="1431"/>
                  </a:cubicBezTo>
                  <a:cubicBezTo>
                    <a:pt x="444" y="1418"/>
                    <a:pt x="459" y="1399"/>
                    <a:pt x="464" y="1377"/>
                  </a:cubicBezTo>
                  <a:lnTo>
                    <a:pt x="705" y="304"/>
                  </a:lnTo>
                  <a:cubicBezTo>
                    <a:pt x="710" y="284"/>
                    <a:pt x="713" y="263"/>
                    <a:pt x="715" y="243"/>
                  </a:cubicBezTo>
                  <a:cubicBezTo>
                    <a:pt x="718" y="223"/>
                    <a:pt x="718" y="206"/>
                    <a:pt x="714" y="192"/>
                  </a:cubicBezTo>
                  <a:lnTo>
                    <a:pt x="681" y="27"/>
                  </a:lnTo>
                  <a:cubicBezTo>
                    <a:pt x="679" y="12"/>
                    <a:pt x="669" y="4"/>
                    <a:pt x="651" y="2"/>
                  </a:cubicBezTo>
                  <a:cubicBezTo>
                    <a:pt x="647" y="1"/>
                    <a:pt x="642" y="1"/>
                    <a:pt x="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6"/>
            <p:cNvSpPr/>
            <p:nvPr/>
          </p:nvSpPr>
          <p:spPr>
            <a:xfrm>
              <a:off x="8151968" y="4062207"/>
              <a:ext cx="39454" cy="66444"/>
            </a:xfrm>
            <a:custGeom>
              <a:avLst/>
              <a:gdLst/>
              <a:ahLst/>
              <a:cxnLst/>
              <a:rect l="l" t="t" r="r" b="b"/>
              <a:pathLst>
                <a:path w="785" h="1322" extrusionOk="0">
                  <a:moveTo>
                    <a:pt x="384" y="177"/>
                  </a:moveTo>
                  <a:cubicBezTo>
                    <a:pt x="393" y="177"/>
                    <a:pt x="401" y="179"/>
                    <a:pt x="409" y="181"/>
                  </a:cubicBezTo>
                  <a:cubicBezTo>
                    <a:pt x="441" y="190"/>
                    <a:pt x="462" y="224"/>
                    <a:pt x="473" y="281"/>
                  </a:cubicBezTo>
                  <a:cubicBezTo>
                    <a:pt x="485" y="340"/>
                    <a:pt x="480" y="388"/>
                    <a:pt x="459" y="429"/>
                  </a:cubicBezTo>
                  <a:cubicBezTo>
                    <a:pt x="437" y="470"/>
                    <a:pt x="402" y="503"/>
                    <a:pt x="354" y="531"/>
                  </a:cubicBezTo>
                  <a:cubicBezTo>
                    <a:pt x="319" y="552"/>
                    <a:pt x="287" y="563"/>
                    <a:pt x="261" y="563"/>
                  </a:cubicBezTo>
                  <a:cubicBezTo>
                    <a:pt x="252" y="563"/>
                    <a:pt x="243" y="562"/>
                    <a:pt x="236" y="560"/>
                  </a:cubicBezTo>
                  <a:cubicBezTo>
                    <a:pt x="204" y="549"/>
                    <a:pt x="183" y="516"/>
                    <a:pt x="170" y="458"/>
                  </a:cubicBezTo>
                  <a:cubicBezTo>
                    <a:pt x="159" y="400"/>
                    <a:pt x="165" y="351"/>
                    <a:pt x="186" y="311"/>
                  </a:cubicBezTo>
                  <a:cubicBezTo>
                    <a:pt x="208" y="271"/>
                    <a:pt x="242" y="238"/>
                    <a:pt x="291" y="209"/>
                  </a:cubicBezTo>
                  <a:cubicBezTo>
                    <a:pt x="326" y="188"/>
                    <a:pt x="358" y="177"/>
                    <a:pt x="384" y="177"/>
                  </a:cubicBezTo>
                  <a:close/>
                  <a:moveTo>
                    <a:pt x="487" y="639"/>
                  </a:moveTo>
                  <a:cubicBezTo>
                    <a:pt x="500" y="639"/>
                    <a:pt x="512" y="641"/>
                    <a:pt x="524" y="645"/>
                  </a:cubicBezTo>
                  <a:cubicBezTo>
                    <a:pt x="561" y="659"/>
                    <a:pt x="587" y="700"/>
                    <a:pt x="601" y="770"/>
                  </a:cubicBezTo>
                  <a:lnTo>
                    <a:pt x="607" y="799"/>
                  </a:lnTo>
                  <a:cubicBezTo>
                    <a:pt x="621" y="869"/>
                    <a:pt x="615" y="931"/>
                    <a:pt x="592" y="982"/>
                  </a:cubicBezTo>
                  <a:cubicBezTo>
                    <a:pt x="568" y="1034"/>
                    <a:pt x="527" y="1076"/>
                    <a:pt x="470" y="1110"/>
                  </a:cubicBezTo>
                  <a:cubicBezTo>
                    <a:pt x="430" y="1132"/>
                    <a:pt x="395" y="1143"/>
                    <a:pt x="365" y="1143"/>
                  </a:cubicBezTo>
                  <a:cubicBezTo>
                    <a:pt x="352" y="1143"/>
                    <a:pt x="339" y="1141"/>
                    <a:pt x="328" y="1137"/>
                  </a:cubicBezTo>
                  <a:cubicBezTo>
                    <a:pt x="289" y="1123"/>
                    <a:pt x="263" y="1080"/>
                    <a:pt x="248" y="1008"/>
                  </a:cubicBezTo>
                  <a:lnTo>
                    <a:pt x="242" y="978"/>
                  </a:lnTo>
                  <a:cubicBezTo>
                    <a:pt x="229" y="910"/>
                    <a:pt x="235" y="849"/>
                    <a:pt x="259" y="798"/>
                  </a:cubicBezTo>
                  <a:cubicBezTo>
                    <a:pt x="285" y="748"/>
                    <a:pt x="326" y="706"/>
                    <a:pt x="382" y="673"/>
                  </a:cubicBezTo>
                  <a:cubicBezTo>
                    <a:pt x="422" y="650"/>
                    <a:pt x="457" y="639"/>
                    <a:pt x="487" y="639"/>
                  </a:cubicBezTo>
                  <a:close/>
                  <a:moveTo>
                    <a:pt x="458" y="1"/>
                  </a:moveTo>
                  <a:cubicBezTo>
                    <a:pt x="436" y="1"/>
                    <a:pt x="413" y="4"/>
                    <a:pt x="388" y="12"/>
                  </a:cubicBezTo>
                  <a:cubicBezTo>
                    <a:pt x="348" y="24"/>
                    <a:pt x="307" y="42"/>
                    <a:pt x="263" y="67"/>
                  </a:cubicBezTo>
                  <a:cubicBezTo>
                    <a:pt x="218" y="93"/>
                    <a:pt x="178" y="123"/>
                    <a:pt x="142" y="154"/>
                  </a:cubicBezTo>
                  <a:cubicBezTo>
                    <a:pt x="107" y="186"/>
                    <a:pt x="78" y="221"/>
                    <a:pt x="56" y="259"/>
                  </a:cubicBezTo>
                  <a:cubicBezTo>
                    <a:pt x="33" y="297"/>
                    <a:pt x="17" y="339"/>
                    <a:pt x="8" y="384"/>
                  </a:cubicBezTo>
                  <a:cubicBezTo>
                    <a:pt x="0" y="429"/>
                    <a:pt x="1" y="477"/>
                    <a:pt x="12" y="529"/>
                  </a:cubicBezTo>
                  <a:cubicBezTo>
                    <a:pt x="25" y="598"/>
                    <a:pt x="49" y="645"/>
                    <a:pt x="83" y="670"/>
                  </a:cubicBezTo>
                  <a:cubicBezTo>
                    <a:pt x="109" y="690"/>
                    <a:pt x="139" y="700"/>
                    <a:pt x="173" y="700"/>
                  </a:cubicBezTo>
                  <a:cubicBezTo>
                    <a:pt x="183" y="700"/>
                    <a:pt x="192" y="700"/>
                    <a:pt x="202" y="698"/>
                  </a:cubicBezTo>
                  <a:lnTo>
                    <a:pt x="202" y="698"/>
                  </a:lnTo>
                  <a:cubicBezTo>
                    <a:pt x="153" y="749"/>
                    <a:pt x="119" y="807"/>
                    <a:pt x="96" y="874"/>
                  </a:cubicBezTo>
                  <a:cubicBezTo>
                    <a:pt x="74" y="940"/>
                    <a:pt x="71" y="1016"/>
                    <a:pt x="87" y="1099"/>
                  </a:cubicBezTo>
                  <a:lnTo>
                    <a:pt x="92" y="1118"/>
                  </a:lnTo>
                  <a:cubicBezTo>
                    <a:pt x="103" y="1179"/>
                    <a:pt x="122" y="1224"/>
                    <a:pt x="148" y="1255"/>
                  </a:cubicBezTo>
                  <a:cubicBezTo>
                    <a:pt x="174" y="1287"/>
                    <a:pt x="205" y="1307"/>
                    <a:pt x="241" y="1316"/>
                  </a:cubicBezTo>
                  <a:cubicBezTo>
                    <a:pt x="256" y="1320"/>
                    <a:pt x="271" y="1322"/>
                    <a:pt x="287" y="1322"/>
                  </a:cubicBezTo>
                  <a:cubicBezTo>
                    <a:pt x="310" y="1322"/>
                    <a:pt x="335" y="1318"/>
                    <a:pt x="361" y="1311"/>
                  </a:cubicBezTo>
                  <a:cubicBezTo>
                    <a:pt x="405" y="1298"/>
                    <a:pt x="450" y="1279"/>
                    <a:pt x="497" y="1251"/>
                  </a:cubicBezTo>
                  <a:cubicBezTo>
                    <a:pt x="544" y="1224"/>
                    <a:pt x="588" y="1192"/>
                    <a:pt x="628" y="1156"/>
                  </a:cubicBezTo>
                  <a:cubicBezTo>
                    <a:pt x="666" y="1120"/>
                    <a:pt x="697" y="1080"/>
                    <a:pt x="723" y="1036"/>
                  </a:cubicBezTo>
                  <a:cubicBezTo>
                    <a:pt x="748" y="992"/>
                    <a:pt x="765" y="944"/>
                    <a:pt x="774" y="892"/>
                  </a:cubicBezTo>
                  <a:cubicBezTo>
                    <a:pt x="784" y="839"/>
                    <a:pt x="782" y="784"/>
                    <a:pt x="771" y="723"/>
                  </a:cubicBezTo>
                  <a:lnTo>
                    <a:pt x="766" y="704"/>
                  </a:lnTo>
                  <a:cubicBezTo>
                    <a:pt x="750" y="620"/>
                    <a:pt x="721" y="564"/>
                    <a:pt x="679" y="535"/>
                  </a:cubicBezTo>
                  <a:cubicBezTo>
                    <a:pt x="649" y="512"/>
                    <a:pt x="614" y="502"/>
                    <a:pt x="575" y="502"/>
                  </a:cubicBezTo>
                  <a:cubicBezTo>
                    <a:pt x="562" y="502"/>
                    <a:pt x="548" y="503"/>
                    <a:pt x="533" y="506"/>
                  </a:cubicBezTo>
                  <a:cubicBezTo>
                    <a:pt x="572" y="463"/>
                    <a:pt x="601" y="414"/>
                    <a:pt x="619" y="358"/>
                  </a:cubicBezTo>
                  <a:cubicBezTo>
                    <a:pt x="637" y="303"/>
                    <a:pt x="639" y="241"/>
                    <a:pt x="625" y="172"/>
                  </a:cubicBezTo>
                  <a:cubicBezTo>
                    <a:pt x="615" y="120"/>
                    <a:pt x="598" y="81"/>
                    <a:pt x="576" y="55"/>
                  </a:cubicBezTo>
                  <a:cubicBezTo>
                    <a:pt x="553" y="28"/>
                    <a:pt x="526" y="11"/>
                    <a:pt x="495" y="4"/>
                  </a:cubicBezTo>
                  <a:cubicBezTo>
                    <a:pt x="483" y="2"/>
                    <a:pt x="470"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6"/>
            <p:cNvSpPr/>
            <p:nvPr/>
          </p:nvSpPr>
          <p:spPr>
            <a:xfrm>
              <a:off x="8196750" y="4032855"/>
              <a:ext cx="38348" cy="70163"/>
            </a:xfrm>
            <a:custGeom>
              <a:avLst/>
              <a:gdLst/>
              <a:ahLst/>
              <a:cxnLst/>
              <a:rect l="l" t="t" r="r" b="b"/>
              <a:pathLst>
                <a:path w="763" h="1396" extrusionOk="0">
                  <a:moveTo>
                    <a:pt x="500" y="0"/>
                  </a:moveTo>
                  <a:cubicBezTo>
                    <a:pt x="493" y="0"/>
                    <a:pt x="486" y="3"/>
                    <a:pt x="477" y="7"/>
                  </a:cubicBezTo>
                  <a:lnTo>
                    <a:pt x="29" y="269"/>
                  </a:lnTo>
                  <a:cubicBezTo>
                    <a:pt x="8" y="281"/>
                    <a:pt x="0" y="307"/>
                    <a:pt x="3" y="346"/>
                  </a:cubicBezTo>
                  <a:lnTo>
                    <a:pt x="56" y="804"/>
                  </a:lnTo>
                  <a:cubicBezTo>
                    <a:pt x="56" y="809"/>
                    <a:pt x="56" y="816"/>
                    <a:pt x="57" y="824"/>
                  </a:cubicBezTo>
                  <a:cubicBezTo>
                    <a:pt x="59" y="832"/>
                    <a:pt x="60" y="838"/>
                    <a:pt x="61" y="844"/>
                  </a:cubicBezTo>
                  <a:cubicBezTo>
                    <a:pt x="64" y="864"/>
                    <a:pt x="72" y="877"/>
                    <a:pt x="84" y="883"/>
                  </a:cubicBezTo>
                  <a:cubicBezTo>
                    <a:pt x="88" y="885"/>
                    <a:pt x="92" y="886"/>
                    <a:pt x="96" y="886"/>
                  </a:cubicBezTo>
                  <a:cubicBezTo>
                    <a:pt x="108" y="886"/>
                    <a:pt x="123" y="881"/>
                    <a:pt x="142" y="870"/>
                  </a:cubicBezTo>
                  <a:lnTo>
                    <a:pt x="360" y="743"/>
                  </a:lnTo>
                  <a:cubicBezTo>
                    <a:pt x="400" y="719"/>
                    <a:pt x="435" y="708"/>
                    <a:pt x="466" y="708"/>
                  </a:cubicBezTo>
                  <a:cubicBezTo>
                    <a:pt x="479" y="708"/>
                    <a:pt x="492" y="710"/>
                    <a:pt x="503" y="715"/>
                  </a:cubicBezTo>
                  <a:cubicBezTo>
                    <a:pt x="542" y="730"/>
                    <a:pt x="568" y="771"/>
                    <a:pt x="581" y="840"/>
                  </a:cubicBezTo>
                  <a:lnTo>
                    <a:pt x="587" y="870"/>
                  </a:lnTo>
                  <a:cubicBezTo>
                    <a:pt x="601" y="940"/>
                    <a:pt x="596" y="1001"/>
                    <a:pt x="570" y="1051"/>
                  </a:cubicBezTo>
                  <a:cubicBezTo>
                    <a:pt x="545" y="1103"/>
                    <a:pt x="503" y="1145"/>
                    <a:pt x="446" y="1178"/>
                  </a:cubicBezTo>
                  <a:cubicBezTo>
                    <a:pt x="405" y="1203"/>
                    <a:pt x="367" y="1215"/>
                    <a:pt x="333" y="1215"/>
                  </a:cubicBezTo>
                  <a:cubicBezTo>
                    <a:pt x="326" y="1215"/>
                    <a:pt x="320" y="1214"/>
                    <a:pt x="313" y="1213"/>
                  </a:cubicBezTo>
                  <a:cubicBezTo>
                    <a:pt x="274" y="1209"/>
                    <a:pt x="250" y="1183"/>
                    <a:pt x="240" y="1137"/>
                  </a:cubicBezTo>
                  <a:cubicBezTo>
                    <a:pt x="237" y="1118"/>
                    <a:pt x="227" y="1104"/>
                    <a:pt x="215" y="1097"/>
                  </a:cubicBezTo>
                  <a:cubicBezTo>
                    <a:pt x="212" y="1096"/>
                    <a:pt x="208" y="1095"/>
                    <a:pt x="204" y="1095"/>
                  </a:cubicBezTo>
                  <a:cubicBezTo>
                    <a:pt x="190" y="1095"/>
                    <a:pt x="171" y="1102"/>
                    <a:pt x="145" y="1117"/>
                  </a:cubicBezTo>
                  <a:cubicBezTo>
                    <a:pt x="122" y="1131"/>
                    <a:pt x="103" y="1148"/>
                    <a:pt x="91" y="1166"/>
                  </a:cubicBezTo>
                  <a:cubicBezTo>
                    <a:pt x="79" y="1185"/>
                    <a:pt x="77" y="1210"/>
                    <a:pt x="82" y="1242"/>
                  </a:cubicBezTo>
                  <a:cubicBezTo>
                    <a:pt x="90" y="1279"/>
                    <a:pt x="105" y="1310"/>
                    <a:pt x="126" y="1336"/>
                  </a:cubicBezTo>
                  <a:cubicBezTo>
                    <a:pt x="149" y="1361"/>
                    <a:pt x="176" y="1379"/>
                    <a:pt x="211" y="1388"/>
                  </a:cubicBezTo>
                  <a:cubicBezTo>
                    <a:pt x="228" y="1393"/>
                    <a:pt x="247" y="1396"/>
                    <a:pt x="267" y="1396"/>
                  </a:cubicBezTo>
                  <a:cubicBezTo>
                    <a:pt x="286" y="1396"/>
                    <a:pt x="307" y="1393"/>
                    <a:pt x="329" y="1389"/>
                  </a:cubicBezTo>
                  <a:cubicBezTo>
                    <a:pt x="375" y="1380"/>
                    <a:pt x="425" y="1360"/>
                    <a:pt x="479" y="1328"/>
                  </a:cubicBezTo>
                  <a:cubicBezTo>
                    <a:pt x="526" y="1301"/>
                    <a:pt x="568" y="1269"/>
                    <a:pt x="607" y="1231"/>
                  </a:cubicBezTo>
                  <a:cubicBezTo>
                    <a:pt x="645" y="1194"/>
                    <a:pt x="678" y="1154"/>
                    <a:pt x="703" y="1108"/>
                  </a:cubicBezTo>
                  <a:cubicBezTo>
                    <a:pt x="727" y="1063"/>
                    <a:pt x="744" y="1012"/>
                    <a:pt x="753" y="957"/>
                  </a:cubicBezTo>
                  <a:cubicBezTo>
                    <a:pt x="762" y="901"/>
                    <a:pt x="760" y="842"/>
                    <a:pt x="748" y="778"/>
                  </a:cubicBezTo>
                  <a:lnTo>
                    <a:pt x="741" y="747"/>
                  </a:lnTo>
                  <a:cubicBezTo>
                    <a:pt x="729" y="684"/>
                    <a:pt x="709" y="637"/>
                    <a:pt x="684" y="604"/>
                  </a:cubicBezTo>
                  <a:cubicBezTo>
                    <a:pt x="658" y="572"/>
                    <a:pt x="626" y="551"/>
                    <a:pt x="591" y="542"/>
                  </a:cubicBezTo>
                  <a:cubicBezTo>
                    <a:pt x="576" y="538"/>
                    <a:pt x="559" y="536"/>
                    <a:pt x="542" y="536"/>
                  </a:cubicBezTo>
                  <a:cubicBezTo>
                    <a:pt x="520" y="536"/>
                    <a:pt x="497" y="540"/>
                    <a:pt x="472" y="547"/>
                  </a:cubicBezTo>
                  <a:cubicBezTo>
                    <a:pt x="429" y="559"/>
                    <a:pt x="383" y="579"/>
                    <a:pt x="334" y="608"/>
                  </a:cubicBezTo>
                  <a:lnTo>
                    <a:pt x="199" y="685"/>
                  </a:lnTo>
                  <a:lnTo>
                    <a:pt x="159" y="362"/>
                  </a:lnTo>
                  <a:lnTo>
                    <a:pt x="508" y="158"/>
                  </a:lnTo>
                  <a:cubicBezTo>
                    <a:pt x="525" y="148"/>
                    <a:pt x="536" y="134"/>
                    <a:pt x="542" y="113"/>
                  </a:cubicBezTo>
                  <a:cubicBezTo>
                    <a:pt x="546" y="93"/>
                    <a:pt x="546" y="73"/>
                    <a:pt x="543" y="54"/>
                  </a:cubicBezTo>
                  <a:cubicBezTo>
                    <a:pt x="539" y="36"/>
                    <a:pt x="532" y="21"/>
                    <a:pt x="520" y="10"/>
                  </a:cubicBezTo>
                  <a:cubicBezTo>
                    <a:pt x="514" y="4"/>
                    <a:pt x="50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6"/>
            <p:cNvSpPr/>
            <p:nvPr/>
          </p:nvSpPr>
          <p:spPr>
            <a:xfrm>
              <a:off x="8234596" y="4017224"/>
              <a:ext cx="29603" cy="66997"/>
            </a:xfrm>
            <a:custGeom>
              <a:avLst/>
              <a:gdLst/>
              <a:ahLst/>
              <a:cxnLst/>
              <a:rect l="l" t="t" r="r" b="b"/>
              <a:pathLst>
                <a:path w="589" h="1333" extrusionOk="0">
                  <a:moveTo>
                    <a:pt x="244" y="0"/>
                  </a:moveTo>
                  <a:cubicBezTo>
                    <a:pt x="228" y="0"/>
                    <a:pt x="211" y="2"/>
                    <a:pt x="194" y="4"/>
                  </a:cubicBezTo>
                  <a:cubicBezTo>
                    <a:pt x="154" y="11"/>
                    <a:pt x="115" y="26"/>
                    <a:pt x="77" y="48"/>
                  </a:cubicBezTo>
                  <a:cubicBezTo>
                    <a:pt x="43" y="67"/>
                    <a:pt x="22" y="89"/>
                    <a:pt x="13" y="112"/>
                  </a:cubicBezTo>
                  <a:cubicBezTo>
                    <a:pt x="4" y="135"/>
                    <a:pt x="0" y="156"/>
                    <a:pt x="4" y="174"/>
                  </a:cubicBezTo>
                  <a:cubicBezTo>
                    <a:pt x="7" y="191"/>
                    <a:pt x="15" y="205"/>
                    <a:pt x="27" y="215"/>
                  </a:cubicBezTo>
                  <a:cubicBezTo>
                    <a:pt x="33" y="219"/>
                    <a:pt x="39" y="221"/>
                    <a:pt x="46" y="221"/>
                  </a:cubicBezTo>
                  <a:cubicBezTo>
                    <a:pt x="54" y="221"/>
                    <a:pt x="62" y="219"/>
                    <a:pt x="71" y="214"/>
                  </a:cubicBezTo>
                  <a:cubicBezTo>
                    <a:pt x="90" y="204"/>
                    <a:pt x="111" y="195"/>
                    <a:pt x="133" y="189"/>
                  </a:cubicBezTo>
                  <a:cubicBezTo>
                    <a:pt x="148" y="185"/>
                    <a:pt x="162" y="183"/>
                    <a:pt x="175" y="183"/>
                  </a:cubicBezTo>
                  <a:cubicBezTo>
                    <a:pt x="182" y="183"/>
                    <a:pt x="189" y="183"/>
                    <a:pt x="196" y="184"/>
                  </a:cubicBezTo>
                  <a:cubicBezTo>
                    <a:pt x="217" y="187"/>
                    <a:pt x="233" y="195"/>
                    <a:pt x="249" y="206"/>
                  </a:cubicBezTo>
                  <a:cubicBezTo>
                    <a:pt x="264" y="217"/>
                    <a:pt x="274" y="234"/>
                    <a:pt x="278" y="259"/>
                  </a:cubicBezTo>
                  <a:cubicBezTo>
                    <a:pt x="281" y="269"/>
                    <a:pt x="283" y="287"/>
                    <a:pt x="284" y="311"/>
                  </a:cubicBezTo>
                  <a:cubicBezTo>
                    <a:pt x="285" y="334"/>
                    <a:pt x="288" y="360"/>
                    <a:pt x="289" y="387"/>
                  </a:cubicBezTo>
                  <a:cubicBezTo>
                    <a:pt x="291" y="413"/>
                    <a:pt x="292" y="438"/>
                    <a:pt x="293" y="461"/>
                  </a:cubicBezTo>
                  <a:cubicBezTo>
                    <a:pt x="295" y="485"/>
                    <a:pt x="297" y="502"/>
                    <a:pt x="299" y="510"/>
                  </a:cubicBezTo>
                  <a:cubicBezTo>
                    <a:pt x="302" y="531"/>
                    <a:pt x="313" y="547"/>
                    <a:pt x="330" y="555"/>
                  </a:cubicBezTo>
                  <a:cubicBezTo>
                    <a:pt x="344" y="562"/>
                    <a:pt x="355" y="566"/>
                    <a:pt x="364" y="566"/>
                  </a:cubicBezTo>
                  <a:cubicBezTo>
                    <a:pt x="366" y="566"/>
                    <a:pt x="368" y="565"/>
                    <a:pt x="370" y="565"/>
                  </a:cubicBezTo>
                  <a:lnTo>
                    <a:pt x="370" y="565"/>
                  </a:lnTo>
                  <a:cubicBezTo>
                    <a:pt x="361" y="573"/>
                    <a:pt x="351" y="589"/>
                    <a:pt x="340" y="612"/>
                  </a:cubicBezTo>
                  <a:cubicBezTo>
                    <a:pt x="330" y="636"/>
                    <a:pt x="328" y="660"/>
                    <a:pt x="333" y="682"/>
                  </a:cubicBezTo>
                  <a:cubicBezTo>
                    <a:pt x="334" y="691"/>
                    <a:pt x="339" y="709"/>
                    <a:pt x="348" y="735"/>
                  </a:cubicBezTo>
                  <a:cubicBezTo>
                    <a:pt x="356" y="762"/>
                    <a:pt x="365" y="789"/>
                    <a:pt x="374" y="818"/>
                  </a:cubicBezTo>
                  <a:cubicBezTo>
                    <a:pt x="383" y="848"/>
                    <a:pt x="392" y="876"/>
                    <a:pt x="401" y="903"/>
                  </a:cubicBezTo>
                  <a:cubicBezTo>
                    <a:pt x="410" y="929"/>
                    <a:pt x="416" y="948"/>
                    <a:pt x="417" y="958"/>
                  </a:cubicBezTo>
                  <a:cubicBezTo>
                    <a:pt x="423" y="983"/>
                    <a:pt x="419" y="1008"/>
                    <a:pt x="410" y="1031"/>
                  </a:cubicBezTo>
                  <a:cubicBezTo>
                    <a:pt x="400" y="1055"/>
                    <a:pt x="387" y="1076"/>
                    <a:pt x="370" y="1098"/>
                  </a:cubicBezTo>
                  <a:cubicBezTo>
                    <a:pt x="353" y="1118"/>
                    <a:pt x="335" y="1136"/>
                    <a:pt x="316" y="1152"/>
                  </a:cubicBezTo>
                  <a:cubicBezTo>
                    <a:pt x="297" y="1166"/>
                    <a:pt x="278" y="1179"/>
                    <a:pt x="264" y="1188"/>
                  </a:cubicBezTo>
                  <a:cubicBezTo>
                    <a:pt x="244" y="1199"/>
                    <a:pt x="231" y="1216"/>
                    <a:pt x="228" y="1237"/>
                  </a:cubicBezTo>
                  <a:cubicBezTo>
                    <a:pt x="223" y="1259"/>
                    <a:pt x="222" y="1277"/>
                    <a:pt x="226" y="1290"/>
                  </a:cubicBezTo>
                  <a:cubicBezTo>
                    <a:pt x="230" y="1315"/>
                    <a:pt x="241" y="1330"/>
                    <a:pt x="259" y="1332"/>
                  </a:cubicBezTo>
                  <a:cubicBezTo>
                    <a:pt x="263" y="1332"/>
                    <a:pt x="266" y="1333"/>
                    <a:pt x="270" y="1333"/>
                  </a:cubicBezTo>
                  <a:cubicBezTo>
                    <a:pt x="286" y="1333"/>
                    <a:pt x="306" y="1326"/>
                    <a:pt x="329" y="1313"/>
                  </a:cubicBezTo>
                  <a:cubicBezTo>
                    <a:pt x="367" y="1290"/>
                    <a:pt x="403" y="1262"/>
                    <a:pt x="437" y="1229"/>
                  </a:cubicBezTo>
                  <a:cubicBezTo>
                    <a:pt x="471" y="1196"/>
                    <a:pt x="500" y="1160"/>
                    <a:pt x="524" y="1120"/>
                  </a:cubicBezTo>
                  <a:cubicBezTo>
                    <a:pt x="548" y="1082"/>
                    <a:pt x="565" y="1041"/>
                    <a:pt x="576" y="1001"/>
                  </a:cubicBezTo>
                  <a:cubicBezTo>
                    <a:pt x="587" y="959"/>
                    <a:pt x="588" y="920"/>
                    <a:pt x="581" y="883"/>
                  </a:cubicBezTo>
                  <a:cubicBezTo>
                    <a:pt x="578" y="869"/>
                    <a:pt x="572" y="849"/>
                    <a:pt x="563" y="821"/>
                  </a:cubicBezTo>
                  <a:cubicBezTo>
                    <a:pt x="556" y="794"/>
                    <a:pt x="546" y="765"/>
                    <a:pt x="537" y="736"/>
                  </a:cubicBezTo>
                  <a:cubicBezTo>
                    <a:pt x="527" y="707"/>
                    <a:pt x="519" y="680"/>
                    <a:pt x="510" y="656"/>
                  </a:cubicBezTo>
                  <a:cubicBezTo>
                    <a:pt x="503" y="631"/>
                    <a:pt x="498" y="615"/>
                    <a:pt x="496" y="607"/>
                  </a:cubicBezTo>
                  <a:cubicBezTo>
                    <a:pt x="492" y="591"/>
                    <a:pt x="496" y="579"/>
                    <a:pt x="505" y="568"/>
                  </a:cubicBezTo>
                  <a:cubicBezTo>
                    <a:pt x="513" y="558"/>
                    <a:pt x="523" y="548"/>
                    <a:pt x="533" y="537"/>
                  </a:cubicBezTo>
                  <a:cubicBezTo>
                    <a:pt x="543" y="527"/>
                    <a:pt x="552" y="515"/>
                    <a:pt x="560" y="502"/>
                  </a:cubicBezTo>
                  <a:cubicBezTo>
                    <a:pt x="568" y="488"/>
                    <a:pt x="570" y="470"/>
                    <a:pt x="566" y="448"/>
                  </a:cubicBezTo>
                  <a:cubicBezTo>
                    <a:pt x="561" y="426"/>
                    <a:pt x="553" y="414"/>
                    <a:pt x="543" y="412"/>
                  </a:cubicBezTo>
                  <a:cubicBezTo>
                    <a:pt x="538" y="410"/>
                    <a:pt x="533" y="410"/>
                    <a:pt x="528" y="410"/>
                  </a:cubicBezTo>
                  <a:cubicBezTo>
                    <a:pt x="521" y="410"/>
                    <a:pt x="515" y="411"/>
                    <a:pt x="508" y="412"/>
                  </a:cubicBezTo>
                  <a:cubicBezTo>
                    <a:pt x="496" y="414"/>
                    <a:pt x="486" y="416"/>
                    <a:pt x="476" y="419"/>
                  </a:cubicBezTo>
                  <a:cubicBezTo>
                    <a:pt x="474" y="419"/>
                    <a:pt x="473" y="419"/>
                    <a:pt x="472" y="419"/>
                  </a:cubicBezTo>
                  <a:cubicBezTo>
                    <a:pt x="463" y="419"/>
                    <a:pt x="457" y="412"/>
                    <a:pt x="455" y="398"/>
                  </a:cubicBezTo>
                  <a:cubicBezTo>
                    <a:pt x="453" y="392"/>
                    <a:pt x="452" y="376"/>
                    <a:pt x="451" y="353"/>
                  </a:cubicBezTo>
                  <a:cubicBezTo>
                    <a:pt x="450" y="330"/>
                    <a:pt x="449" y="305"/>
                    <a:pt x="446" y="278"/>
                  </a:cubicBezTo>
                  <a:cubicBezTo>
                    <a:pt x="444" y="251"/>
                    <a:pt x="443" y="225"/>
                    <a:pt x="441" y="199"/>
                  </a:cubicBezTo>
                  <a:cubicBezTo>
                    <a:pt x="440" y="174"/>
                    <a:pt x="437" y="155"/>
                    <a:pt x="435" y="142"/>
                  </a:cubicBezTo>
                  <a:cubicBezTo>
                    <a:pt x="427" y="107"/>
                    <a:pt x="412" y="77"/>
                    <a:pt x="389" y="54"/>
                  </a:cubicBezTo>
                  <a:cubicBezTo>
                    <a:pt x="364" y="31"/>
                    <a:pt x="336" y="15"/>
                    <a:pt x="303" y="8"/>
                  </a:cubicBezTo>
                  <a:cubicBezTo>
                    <a:pt x="284" y="3"/>
                    <a:pt x="26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6"/>
            <p:cNvSpPr/>
            <p:nvPr/>
          </p:nvSpPr>
          <p:spPr>
            <a:xfrm>
              <a:off x="8272944" y="3990988"/>
              <a:ext cx="50009" cy="67952"/>
            </a:xfrm>
            <a:custGeom>
              <a:avLst/>
              <a:gdLst/>
              <a:ahLst/>
              <a:cxnLst/>
              <a:rect l="l" t="t" r="r" b="b"/>
              <a:pathLst>
                <a:path w="995" h="1352" extrusionOk="0">
                  <a:moveTo>
                    <a:pt x="285" y="760"/>
                  </a:moveTo>
                  <a:lnTo>
                    <a:pt x="642" y="919"/>
                  </a:lnTo>
                  <a:cubicBezTo>
                    <a:pt x="627" y="959"/>
                    <a:pt x="606" y="996"/>
                    <a:pt x="578" y="1032"/>
                  </a:cubicBezTo>
                  <a:cubicBezTo>
                    <a:pt x="551" y="1067"/>
                    <a:pt x="514" y="1098"/>
                    <a:pt x="469" y="1124"/>
                  </a:cubicBezTo>
                  <a:cubicBezTo>
                    <a:pt x="433" y="1146"/>
                    <a:pt x="399" y="1159"/>
                    <a:pt x="369" y="1164"/>
                  </a:cubicBezTo>
                  <a:cubicBezTo>
                    <a:pt x="357" y="1166"/>
                    <a:pt x="345" y="1167"/>
                    <a:pt x="334" y="1167"/>
                  </a:cubicBezTo>
                  <a:cubicBezTo>
                    <a:pt x="318" y="1167"/>
                    <a:pt x="304" y="1164"/>
                    <a:pt x="290" y="1159"/>
                  </a:cubicBezTo>
                  <a:cubicBezTo>
                    <a:pt x="268" y="1151"/>
                    <a:pt x="249" y="1137"/>
                    <a:pt x="233" y="1116"/>
                  </a:cubicBezTo>
                  <a:cubicBezTo>
                    <a:pt x="218" y="1096"/>
                    <a:pt x="207" y="1071"/>
                    <a:pt x="201" y="1042"/>
                  </a:cubicBezTo>
                  <a:cubicBezTo>
                    <a:pt x="197" y="1015"/>
                    <a:pt x="196" y="989"/>
                    <a:pt x="199" y="963"/>
                  </a:cubicBezTo>
                  <a:cubicBezTo>
                    <a:pt x="201" y="937"/>
                    <a:pt x="208" y="912"/>
                    <a:pt x="217" y="889"/>
                  </a:cubicBezTo>
                  <a:cubicBezTo>
                    <a:pt x="225" y="865"/>
                    <a:pt x="236" y="843"/>
                    <a:pt x="249" y="821"/>
                  </a:cubicBezTo>
                  <a:cubicBezTo>
                    <a:pt x="260" y="800"/>
                    <a:pt x="272" y="780"/>
                    <a:pt x="285" y="760"/>
                  </a:cubicBezTo>
                  <a:close/>
                  <a:moveTo>
                    <a:pt x="442" y="0"/>
                  </a:moveTo>
                  <a:cubicBezTo>
                    <a:pt x="422" y="0"/>
                    <a:pt x="400" y="3"/>
                    <a:pt x="376" y="8"/>
                  </a:cubicBezTo>
                  <a:cubicBezTo>
                    <a:pt x="339" y="15"/>
                    <a:pt x="298" y="32"/>
                    <a:pt x="254" y="58"/>
                  </a:cubicBezTo>
                  <a:cubicBezTo>
                    <a:pt x="213" y="83"/>
                    <a:pt x="175" y="111"/>
                    <a:pt x="142" y="144"/>
                  </a:cubicBezTo>
                  <a:cubicBezTo>
                    <a:pt x="108" y="179"/>
                    <a:pt x="80" y="217"/>
                    <a:pt x="57" y="256"/>
                  </a:cubicBezTo>
                  <a:cubicBezTo>
                    <a:pt x="35" y="295"/>
                    <a:pt x="19" y="338"/>
                    <a:pt x="10" y="383"/>
                  </a:cubicBezTo>
                  <a:cubicBezTo>
                    <a:pt x="1" y="427"/>
                    <a:pt x="1" y="472"/>
                    <a:pt x="10" y="517"/>
                  </a:cubicBezTo>
                  <a:cubicBezTo>
                    <a:pt x="21" y="575"/>
                    <a:pt x="41" y="616"/>
                    <a:pt x="73" y="643"/>
                  </a:cubicBezTo>
                  <a:cubicBezTo>
                    <a:pt x="103" y="670"/>
                    <a:pt x="137" y="693"/>
                    <a:pt x="173" y="712"/>
                  </a:cubicBezTo>
                  <a:cubicBezTo>
                    <a:pt x="151" y="741"/>
                    <a:pt x="130" y="773"/>
                    <a:pt x="110" y="809"/>
                  </a:cubicBezTo>
                  <a:cubicBezTo>
                    <a:pt x="91" y="844"/>
                    <a:pt x="75" y="880"/>
                    <a:pt x="63" y="918"/>
                  </a:cubicBezTo>
                  <a:cubicBezTo>
                    <a:pt x="49" y="955"/>
                    <a:pt x="41" y="995"/>
                    <a:pt x="37" y="1034"/>
                  </a:cubicBezTo>
                  <a:cubicBezTo>
                    <a:pt x="33" y="1073"/>
                    <a:pt x="35" y="1112"/>
                    <a:pt x="42" y="1150"/>
                  </a:cubicBezTo>
                  <a:cubicBezTo>
                    <a:pt x="52" y="1196"/>
                    <a:pt x="70" y="1236"/>
                    <a:pt x="94" y="1268"/>
                  </a:cubicBezTo>
                  <a:cubicBezTo>
                    <a:pt x="119" y="1301"/>
                    <a:pt x="151" y="1325"/>
                    <a:pt x="189" y="1338"/>
                  </a:cubicBezTo>
                  <a:cubicBezTo>
                    <a:pt x="214" y="1347"/>
                    <a:pt x="240" y="1351"/>
                    <a:pt x="269" y="1351"/>
                  </a:cubicBezTo>
                  <a:cubicBezTo>
                    <a:pt x="285" y="1351"/>
                    <a:pt x="302" y="1350"/>
                    <a:pt x="320" y="1347"/>
                  </a:cubicBezTo>
                  <a:cubicBezTo>
                    <a:pt x="369" y="1339"/>
                    <a:pt x="422" y="1319"/>
                    <a:pt x="479" y="1285"/>
                  </a:cubicBezTo>
                  <a:cubicBezTo>
                    <a:pt x="548" y="1246"/>
                    <a:pt x="604" y="1197"/>
                    <a:pt x="649" y="1142"/>
                  </a:cubicBezTo>
                  <a:cubicBezTo>
                    <a:pt x="694" y="1087"/>
                    <a:pt x="731" y="1030"/>
                    <a:pt x="758" y="968"/>
                  </a:cubicBezTo>
                  <a:lnTo>
                    <a:pt x="885" y="1023"/>
                  </a:lnTo>
                  <a:cubicBezTo>
                    <a:pt x="893" y="1026"/>
                    <a:pt x="900" y="1028"/>
                    <a:pt x="906" y="1028"/>
                  </a:cubicBezTo>
                  <a:cubicBezTo>
                    <a:pt x="907" y="1028"/>
                    <a:pt x="908" y="1028"/>
                    <a:pt x="910" y="1027"/>
                  </a:cubicBezTo>
                  <a:cubicBezTo>
                    <a:pt x="916" y="1026"/>
                    <a:pt x="923" y="1024"/>
                    <a:pt x="930" y="1019"/>
                  </a:cubicBezTo>
                  <a:cubicBezTo>
                    <a:pt x="949" y="1008"/>
                    <a:pt x="965" y="991"/>
                    <a:pt x="977" y="969"/>
                  </a:cubicBezTo>
                  <a:cubicBezTo>
                    <a:pt x="990" y="946"/>
                    <a:pt x="994" y="926"/>
                    <a:pt x="991" y="908"/>
                  </a:cubicBezTo>
                  <a:cubicBezTo>
                    <a:pt x="987" y="896"/>
                    <a:pt x="982" y="888"/>
                    <a:pt x="974" y="883"/>
                  </a:cubicBezTo>
                  <a:lnTo>
                    <a:pt x="816" y="813"/>
                  </a:lnTo>
                  <a:cubicBezTo>
                    <a:pt x="825" y="776"/>
                    <a:pt x="832" y="738"/>
                    <a:pt x="836" y="701"/>
                  </a:cubicBezTo>
                  <a:cubicBezTo>
                    <a:pt x="841" y="664"/>
                    <a:pt x="843" y="629"/>
                    <a:pt x="844" y="596"/>
                  </a:cubicBezTo>
                  <a:cubicBezTo>
                    <a:pt x="844" y="565"/>
                    <a:pt x="843" y="534"/>
                    <a:pt x="841" y="508"/>
                  </a:cubicBezTo>
                  <a:cubicBezTo>
                    <a:pt x="837" y="481"/>
                    <a:pt x="835" y="459"/>
                    <a:pt x="832" y="441"/>
                  </a:cubicBezTo>
                  <a:cubicBezTo>
                    <a:pt x="826" y="414"/>
                    <a:pt x="817" y="397"/>
                    <a:pt x="806" y="388"/>
                  </a:cubicBezTo>
                  <a:cubicBezTo>
                    <a:pt x="802" y="384"/>
                    <a:pt x="797" y="383"/>
                    <a:pt x="791" y="383"/>
                  </a:cubicBezTo>
                  <a:cubicBezTo>
                    <a:pt x="780" y="383"/>
                    <a:pt x="766" y="388"/>
                    <a:pt x="749" y="398"/>
                  </a:cubicBezTo>
                  <a:cubicBezTo>
                    <a:pt x="722" y="414"/>
                    <a:pt x="703" y="429"/>
                    <a:pt x="696" y="444"/>
                  </a:cubicBezTo>
                  <a:cubicBezTo>
                    <a:pt x="689" y="460"/>
                    <a:pt x="685" y="477"/>
                    <a:pt x="687" y="496"/>
                  </a:cubicBezTo>
                  <a:cubicBezTo>
                    <a:pt x="691" y="528"/>
                    <a:pt x="696" y="567"/>
                    <a:pt x="701" y="611"/>
                  </a:cubicBezTo>
                  <a:cubicBezTo>
                    <a:pt x="707" y="656"/>
                    <a:pt x="705" y="706"/>
                    <a:pt x="696" y="763"/>
                  </a:cubicBezTo>
                  <a:lnTo>
                    <a:pt x="368" y="614"/>
                  </a:lnTo>
                  <a:cubicBezTo>
                    <a:pt x="348" y="605"/>
                    <a:pt x="327" y="595"/>
                    <a:pt x="306" y="585"/>
                  </a:cubicBezTo>
                  <a:cubicBezTo>
                    <a:pt x="283" y="574"/>
                    <a:pt x="263" y="561"/>
                    <a:pt x="244" y="548"/>
                  </a:cubicBezTo>
                  <a:cubicBezTo>
                    <a:pt x="225" y="534"/>
                    <a:pt x="208" y="517"/>
                    <a:pt x="195" y="500"/>
                  </a:cubicBezTo>
                  <a:cubicBezTo>
                    <a:pt x="180" y="482"/>
                    <a:pt x="171" y="461"/>
                    <a:pt x="165" y="436"/>
                  </a:cubicBezTo>
                  <a:cubicBezTo>
                    <a:pt x="156" y="388"/>
                    <a:pt x="162" y="343"/>
                    <a:pt x="184" y="299"/>
                  </a:cubicBezTo>
                  <a:cubicBezTo>
                    <a:pt x="206" y="256"/>
                    <a:pt x="240" y="221"/>
                    <a:pt x="285" y="194"/>
                  </a:cubicBezTo>
                  <a:cubicBezTo>
                    <a:pt x="315" y="177"/>
                    <a:pt x="341" y="168"/>
                    <a:pt x="362" y="168"/>
                  </a:cubicBezTo>
                  <a:cubicBezTo>
                    <a:pt x="363" y="168"/>
                    <a:pt x="364" y="168"/>
                    <a:pt x="366" y="168"/>
                  </a:cubicBezTo>
                  <a:cubicBezTo>
                    <a:pt x="387" y="169"/>
                    <a:pt x="406" y="173"/>
                    <a:pt x="422" y="179"/>
                  </a:cubicBezTo>
                  <a:cubicBezTo>
                    <a:pt x="439" y="186"/>
                    <a:pt x="454" y="192"/>
                    <a:pt x="467" y="197"/>
                  </a:cubicBezTo>
                  <a:cubicBezTo>
                    <a:pt x="472" y="200"/>
                    <a:pt x="478" y="201"/>
                    <a:pt x="483" y="201"/>
                  </a:cubicBezTo>
                  <a:cubicBezTo>
                    <a:pt x="491" y="201"/>
                    <a:pt x="499" y="199"/>
                    <a:pt x="508" y="194"/>
                  </a:cubicBezTo>
                  <a:cubicBezTo>
                    <a:pt x="527" y="183"/>
                    <a:pt x="542" y="165"/>
                    <a:pt x="555" y="140"/>
                  </a:cubicBezTo>
                  <a:cubicBezTo>
                    <a:pt x="567" y="114"/>
                    <a:pt x="572" y="92"/>
                    <a:pt x="567" y="71"/>
                  </a:cubicBezTo>
                  <a:cubicBezTo>
                    <a:pt x="564" y="56"/>
                    <a:pt x="554" y="41"/>
                    <a:pt x="537" y="27"/>
                  </a:cubicBezTo>
                  <a:cubicBezTo>
                    <a:pt x="521" y="15"/>
                    <a:pt x="499" y="6"/>
                    <a:pt x="472" y="3"/>
                  </a:cubicBezTo>
                  <a:cubicBezTo>
                    <a:pt x="462" y="1"/>
                    <a:pt x="452"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6"/>
            <p:cNvSpPr/>
            <p:nvPr/>
          </p:nvSpPr>
          <p:spPr>
            <a:xfrm>
              <a:off x="8066677" y="4232186"/>
              <a:ext cx="29402" cy="35785"/>
            </a:xfrm>
            <a:custGeom>
              <a:avLst/>
              <a:gdLst/>
              <a:ahLst/>
              <a:cxnLst/>
              <a:rect l="l" t="t" r="r" b="b"/>
              <a:pathLst>
                <a:path w="585" h="712" extrusionOk="0">
                  <a:moveTo>
                    <a:pt x="81" y="0"/>
                  </a:moveTo>
                  <a:cubicBezTo>
                    <a:pt x="76" y="0"/>
                    <a:pt x="70" y="3"/>
                    <a:pt x="62" y="6"/>
                  </a:cubicBezTo>
                  <a:cubicBezTo>
                    <a:pt x="44" y="16"/>
                    <a:pt x="30" y="34"/>
                    <a:pt x="17" y="58"/>
                  </a:cubicBezTo>
                  <a:cubicBezTo>
                    <a:pt x="5" y="83"/>
                    <a:pt x="0" y="106"/>
                    <a:pt x="5" y="129"/>
                  </a:cubicBezTo>
                  <a:cubicBezTo>
                    <a:pt x="9" y="149"/>
                    <a:pt x="20" y="161"/>
                    <a:pt x="35" y="164"/>
                  </a:cubicBezTo>
                  <a:lnTo>
                    <a:pt x="399" y="199"/>
                  </a:lnTo>
                  <a:lnTo>
                    <a:pt x="124" y="606"/>
                  </a:lnTo>
                  <a:cubicBezTo>
                    <a:pt x="112" y="624"/>
                    <a:pt x="107" y="645"/>
                    <a:pt x="112" y="665"/>
                  </a:cubicBezTo>
                  <a:cubicBezTo>
                    <a:pt x="116" y="688"/>
                    <a:pt x="128" y="702"/>
                    <a:pt x="147" y="708"/>
                  </a:cubicBezTo>
                  <a:cubicBezTo>
                    <a:pt x="154" y="710"/>
                    <a:pt x="161" y="712"/>
                    <a:pt x="167" y="712"/>
                  </a:cubicBezTo>
                  <a:cubicBezTo>
                    <a:pt x="178" y="712"/>
                    <a:pt x="189" y="708"/>
                    <a:pt x="200" y="702"/>
                  </a:cubicBezTo>
                  <a:cubicBezTo>
                    <a:pt x="209" y="697"/>
                    <a:pt x="215" y="691"/>
                    <a:pt x="220" y="683"/>
                  </a:cubicBezTo>
                  <a:lnTo>
                    <a:pt x="562" y="176"/>
                  </a:lnTo>
                  <a:cubicBezTo>
                    <a:pt x="574" y="161"/>
                    <a:pt x="579" y="145"/>
                    <a:pt x="583" y="130"/>
                  </a:cubicBezTo>
                  <a:cubicBezTo>
                    <a:pt x="585" y="115"/>
                    <a:pt x="585" y="103"/>
                    <a:pt x="584" y="92"/>
                  </a:cubicBezTo>
                  <a:cubicBezTo>
                    <a:pt x="581" y="82"/>
                    <a:pt x="576" y="72"/>
                    <a:pt x="568" y="63"/>
                  </a:cubicBezTo>
                  <a:cubicBezTo>
                    <a:pt x="560" y="54"/>
                    <a:pt x="550" y="48"/>
                    <a:pt x="537" y="46"/>
                  </a:cubicBezTo>
                  <a:lnTo>
                    <a:pt x="85" y="1"/>
                  </a:lnTo>
                  <a:cubicBezTo>
                    <a:pt x="84" y="0"/>
                    <a:pt x="82"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6"/>
            <p:cNvSpPr/>
            <p:nvPr/>
          </p:nvSpPr>
          <p:spPr>
            <a:xfrm>
              <a:off x="8102915" y="4180267"/>
              <a:ext cx="40610" cy="66243"/>
            </a:xfrm>
            <a:custGeom>
              <a:avLst/>
              <a:gdLst/>
              <a:ahLst/>
              <a:cxnLst/>
              <a:rect l="l" t="t" r="r" b="b"/>
              <a:pathLst>
                <a:path w="808" h="1318" extrusionOk="0">
                  <a:moveTo>
                    <a:pt x="496" y="0"/>
                  </a:moveTo>
                  <a:cubicBezTo>
                    <a:pt x="474" y="0"/>
                    <a:pt x="450" y="3"/>
                    <a:pt x="425" y="9"/>
                  </a:cubicBezTo>
                  <a:cubicBezTo>
                    <a:pt x="380" y="19"/>
                    <a:pt x="331" y="38"/>
                    <a:pt x="279" y="69"/>
                  </a:cubicBezTo>
                  <a:cubicBezTo>
                    <a:pt x="234" y="94"/>
                    <a:pt x="193" y="126"/>
                    <a:pt x="154" y="163"/>
                  </a:cubicBezTo>
                  <a:cubicBezTo>
                    <a:pt x="116" y="199"/>
                    <a:pt x="84" y="241"/>
                    <a:pt x="59" y="287"/>
                  </a:cubicBezTo>
                  <a:cubicBezTo>
                    <a:pt x="34" y="333"/>
                    <a:pt x="17" y="385"/>
                    <a:pt x="8" y="440"/>
                  </a:cubicBezTo>
                  <a:cubicBezTo>
                    <a:pt x="0" y="496"/>
                    <a:pt x="2" y="557"/>
                    <a:pt x="15" y="623"/>
                  </a:cubicBezTo>
                  <a:lnTo>
                    <a:pt x="108" y="1090"/>
                  </a:lnTo>
                  <a:cubicBezTo>
                    <a:pt x="121" y="1155"/>
                    <a:pt x="141" y="1205"/>
                    <a:pt x="167" y="1240"/>
                  </a:cubicBezTo>
                  <a:cubicBezTo>
                    <a:pt x="194" y="1276"/>
                    <a:pt x="225" y="1298"/>
                    <a:pt x="261" y="1309"/>
                  </a:cubicBezTo>
                  <a:cubicBezTo>
                    <a:pt x="279" y="1315"/>
                    <a:pt x="298" y="1317"/>
                    <a:pt x="318" y="1317"/>
                  </a:cubicBezTo>
                  <a:cubicBezTo>
                    <a:pt x="338" y="1317"/>
                    <a:pt x="358" y="1315"/>
                    <a:pt x="380" y="1309"/>
                  </a:cubicBezTo>
                  <a:cubicBezTo>
                    <a:pt x="423" y="1298"/>
                    <a:pt x="467" y="1279"/>
                    <a:pt x="514" y="1253"/>
                  </a:cubicBezTo>
                  <a:cubicBezTo>
                    <a:pt x="564" y="1223"/>
                    <a:pt x="610" y="1189"/>
                    <a:pt x="650" y="1150"/>
                  </a:cubicBezTo>
                  <a:cubicBezTo>
                    <a:pt x="689" y="1110"/>
                    <a:pt x="721" y="1069"/>
                    <a:pt x="747" y="1025"/>
                  </a:cubicBezTo>
                  <a:cubicBezTo>
                    <a:pt x="771" y="980"/>
                    <a:pt x="788" y="935"/>
                    <a:pt x="797" y="888"/>
                  </a:cubicBezTo>
                  <a:cubicBezTo>
                    <a:pt x="806" y="841"/>
                    <a:pt x="807" y="796"/>
                    <a:pt x="798" y="752"/>
                  </a:cubicBezTo>
                  <a:cubicBezTo>
                    <a:pt x="792" y="717"/>
                    <a:pt x="780" y="697"/>
                    <a:pt x="765" y="692"/>
                  </a:cubicBezTo>
                  <a:cubicBezTo>
                    <a:pt x="762" y="692"/>
                    <a:pt x="759" y="691"/>
                    <a:pt x="755" y="691"/>
                  </a:cubicBezTo>
                  <a:cubicBezTo>
                    <a:pt x="741" y="691"/>
                    <a:pt x="722" y="698"/>
                    <a:pt x="699" y="712"/>
                  </a:cubicBezTo>
                  <a:cubicBezTo>
                    <a:pt x="677" y="724"/>
                    <a:pt x="660" y="739"/>
                    <a:pt x="648" y="755"/>
                  </a:cubicBezTo>
                  <a:cubicBezTo>
                    <a:pt x="635" y="771"/>
                    <a:pt x="630" y="790"/>
                    <a:pt x="632" y="813"/>
                  </a:cubicBezTo>
                  <a:cubicBezTo>
                    <a:pt x="633" y="833"/>
                    <a:pt x="634" y="853"/>
                    <a:pt x="635" y="877"/>
                  </a:cubicBezTo>
                  <a:cubicBezTo>
                    <a:pt x="635" y="900"/>
                    <a:pt x="632" y="923"/>
                    <a:pt x="624" y="949"/>
                  </a:cubicBezTo>
                  <a:cubicBezTo>
                    <a:pt x="616" y="974"/>
                    <a:pt x="602" y="999"/>
                    <a:pt x="582" y="1025"/>
                  </a:cubicBezTo>
                  <a:cubicBezTo>
                    <a:pt x="562" y="1049"/>
                    <a:pt x="533" y="1074"/>
                    <a:pt x="494" y="1097"/>
                  </a:cubicBezTo>
                  <a:cubicBezTo>
                    <a:pt x="452" y="1121"/>
                    <a:pt x="415" y="1133"/>
                    <a:pt x="384" y="1133"/>
                  </a:cubicBezTo>
                  <a:cubicBezTo>
                    <a:pt x="370" y="1133"/>
                    <a:pt x="357" y="1131"/>
                    <a:pt x="346" y="1126"/>
                  </a:cubicBezTo>
                  <a:cubicBezTo>
                    <a:pt x="309" y="1110"/>
                    <a:pt x="283" y="1067"/>
                    <a:pt x="268" y="996"/>
                  </a:cubicBezTo>
                  <a:lnTo>
                    <a:pt x="176" y="529"/>
                  </a:lnTo>
                  <a:cubicBezTo>
                    <a:pt x="161" y="458"/>
                    <a:pt x="167" y="397"/>
                    <a:pt x="191" y="344"/>
                  </a:cubicBezTo>
                  <a:cubicBezTo>
                    <a:pt x="216" y="293"/>
                    <a:pt x="258" y="250"/>
                    <a:pt x="315" y="216"/>
                  </a:cubicBezTo>
                  <a:cubicBezTo>
                    <a:pt x="355" y="194"/>
                    <a:pt x="387" y="181"/>
                    <a:pt x="412" y="181"/>
                  </a:cubicBezTo>
                  <a:cubicBezTo>
                    <a:pt x="438" y="181"/>
                    <a:pt x="458" y="186"/>
                    <a:pt x="474" y="197"/>
                  </a:cubicBezTo>
                  <a:cubicBezTo>
                    <a:pt x="490" y="207"/>
                    <a:pt x="501" y="222"/>
                    <a:pt x="509" y="239"/>
                  </a:cubicBezTo>
                  <a:cubicBezTo>
                    <a:pt x="517" y="256"/>
                    <a:pt x="523" y="271"/>
                    <a:pt x="527" y="285"/>
                  </a:cubicBezTo>
                  <a:cubicBezTo>
                    <a:pt x="532" y="304"/>
                    <a:pt x="542" y="313"/>
                    <a:pt x="557" y="314"/>
                  </a:cubicBezTo>
                  <a:cubicBezTo>
                    <a:pt x="559" y="314"/>
                    <a:pt x="560" y="314"/>
                    <a:pt x="561" y="314"/>
                  </a:cubicBezTo>
                  <a:cubicBezTo>
                    <a:pt x="576" y="314"/>
                    <a:pt x="595" y="307"/>
                    <a:pt x="618" y="295"/>
                  </a:cubicBezTo>
                  <a:cubicBezTo>
                    <a:pt x="645" y="278"/>
                    <a:pt x="664" y="261"/>
                    <a:pt x="675" y="242"/>
                  </a:cubicBezTo>
                  <a:cubicBezTo>
                    <a:pt x="686" y="224"/>
                    <a:pt x="688" y="196"/>
                    <a:pt x="680" y="160"/>
                  </a:cubicBezTo>
                  <a:cubicBezTo>
                    <a:pt x="672" y="117"/>
                    <a:pt x="657" y="82"/>
                    <a:pt x="633" y="56"/>
                  </a:cubicBezTo>
                  <a:cubicBezTo>
                    <a:pt x="610" y="30"/>
                    <a:pt x="581" y="13"/>
                    <a:pt x="545" y="6"/>
                  </a:cubicBezTo>
                  <a:cubicBezTo>
                    <a:pt x="530" y="2"/>
                    <a:pt x="513"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6"/>
            <p:cNvSpPr/>
            <p:nvPr/>
          </p:nvSpPr>
          <p:spPr>
            <a:xfrm>
              <a:off x="8149305" y="4153227"/>
              <a:ext cx="40409" cy="66293"/>
            </a:xfrm>
            <a:custGeom>
              <a:avLst/>
              <a:gdLst/>
              <a:ahLst/>
              <a:cxnLst/>
              <a:rect l="l" t="t" r="r" b="b"/>
              <a:pathLst>
                <a:path w="804" h="1319" extrusionOk="0">
                  <a:moveTo>
                    <a:pt x="416" y="185"/>
                  </a:moveTo>
                  <a:cubicBezTo>
                    <a:pt x="430" y="185"/>
                    <a:pt x="444" y="187"/>
                    <a:pt x="456" y="192"/>
                  </a:cubicBezTo>
                  <a:cubicBezTo>
                    <a:pt x="495" y="207"/>
                    <a:pt x="521" y="250"/>
                    <a:pt x="535" y="321"/>
                  </a:cubicBezTo>
                  <a:lnTo>
                    <a:pt x="628" y="788"/>
                  </a:lnTo>
                  <a:cubicBezTo>
                    <a:pt x="642" y="859"/>
                    <a:pt x="637" y="921"/>
                    <a:pt x="611" y="973"/>
                  </a:cubicBezTo>
                  <a:cubicBezTo>
                    <a:pt x="586" y="1024"/>
                    <a:pt x="545" y="1067"/>
                    <a:pt x="489" y="1100"/>
                  </a:cubicBezTo>
                  <a:cubicBezTo>
                    <a:pt x="450" y="1123"/>
                    <a:pt x="416" y="1134"/>
                    <a:pt x="385" y="1134"/>
                  </a:cubicBezTo>
                  <a:cubicBezTo>
                    <a:pt x="371" y="1134"/>
                    <a:pt x="358" y="1132"/>
                    <a:pt x="346" y="1127"/>
                  </a:cubicBezTo>
                  <a:cubicBezTo>
                    <a:pt x="309" y="1110"/>
                    <a:pt x="283" y="1067"/>
                    <a:pt x="270" y="996"/>
                  </a:cubicBezTo>
                  <a:lnTo>
                    <a:pt x="176" y="529"/>
                  </a:lnTo>
                  <a:cubicBezTo>
                    <a:pt x="163" y="458"/>
                    <a:pt x="167" y="397"/>
                    <a:pt x="192" y="345"/>
                  </a:cubicBezTo>
                  <a:cubicBezTo>
                    <a:pt x="215" y="294"/>
                    <a:pt x="256" y="252"/>
                    <a:pt x="313" y="218"/>
                  </a:cubicBezTo>
                  <a:cubicBezTo>
                    <a:pt x="352" y="196"/>
                    <a:pt x="386" y="185"/>
                    <a:pt x="416" y="185"/>
                  </a:cubicBezTo>
                  <a:close/>
                  <a:moveTo>
                    <a:pt x="485" y="0"/>
                  </a:moveTo>
                  <a:cubicBezTo>
                    <a:pt x="465" y="0"/>
                    <a:pt x="443" y="3"/>
                    <a:pt x="420" y="9"/>
                  </a:cubicBezTo>
                  <a:cubicBezTo>
                    <a:pt x="377" y="20"/>
                    <a:pt x="330" y="40"/>
                    <a:pt x="283" y="67"/>
                  </a:cubicBezTo>
                  <a:cubicBezTo>
                    <a:pt x="235" y="95"/>
                    <a:pt x="192" y="128"/>
                    <a:pt x="152" y="165"/>
                  </a:cubicBezTo>
                  <a:cubicBezTo>
                    <a:pt x="114" y="202"/>
                    <a:pt x="83" y="243"/>
                    <a:pt x="58" y="289"/>
                  </a:cubicBezTo>
                  <a:cubicBezTo>
                    <a:pt x="33" y="335"/>
                    <a:pt x="16" y="386"/>
                    <a:pt x="8" y="441"/>
                  </a:cubicBezTo>
                  <a:cubicBezTo>
                    <a:pt x="0" y="497"/>
                    <a:pt x="3" y="557"/>
                    <a:pt x="16" y="622"/>
                  </a:cubicBezTo>
                  <a:lnTo>
                    <a:pt x="109" y="1090"/>
                  </a:lnTo>
                  <a:cubicBezTo>
                    <a:pt x="122" y="1155"/>
                    <a:pt x="141" y="1206"/>
                    <a:pt x="168" y="1242"/>
                  </a:cubicBezTo>
                  <a:cubicBezTo>
                    <a:pt x="194" y="1277"/>
                    <a:pt x="224" y="1300"/>
                    <a:pt x="261" y="1310"/>
                  </a:cubicBezTo>
                  <a:cubicBezTo>
                    <a:pt x="279" y="1316"/>
                    <a:pt x="298" y="1319"/>
                    <a:pt x="318" y="1319"/>
                  </a:cubicBezTo>
                  <a:cubicBezTo>
                    <a:pt x="338" y="1319"/>
                    <a:pt x="359" y="1316"/>
                    <a:pt x="381" y="1310"/>
                  </a:cubicBezTo>
                  <a:cubicBezTo>
                    <a:pt x="424" y="1299"/>
                    <a:pt x="470" y="1279"/>
                    <a:pt x="518" y="1251"/>
                  </a:cubicBezTo>
                  <a:cubicBezTo>
                    <a:pt x="567" y="1224"/>
                    <a:pt x="610" y="1191"/>
                    <a:pt x="648" y="1154"/>
                  </a:cubicBezTo>
                  <a:cubicBezTo>
                    <a:pt x="686" y="1117"/>
                    <a:pt x="719" y="1075"/>
                    <a:pt x="744" y="1029"/>
                  </a:cubicBezTo>
                  <a:cubicBezTo>
                    <a:pt x="769" y="983"/>
                    <a:pt x="786" y="932"/>
                    <a:pt x="794" y="877"/>
                  </a:cubicBezTo>
                  <a:cubicBezTo>
                    <a:pt x="803" y="821"/>
                    <a:pt x="801" y="760"/>
                    <a:pt x="788" y="694"/>
                  </a:cubicBezTo>
                  <a:lnTo>
                    <a:pt x="695" y="227"/>
                  </a:lnTo>
                  <a:cubicBezTo>
                    <a:pt x="682" y="162"/>
                    <a:pt x="663" y="112"/>
                    <a:pt x="635" y="76"/>
                  </a:cubicBezTo>
                  <a:cubicBezTo>
                    <a:pt x="608" y="41"/>
                    <a:pt x="577" y="19"/>
                    <a:pt x="541" y="8"/>
                  </a:cubicBezTo>
                  <a:cubicBezTo>
                    <a:pt x="523" y="3"/>
                    <a:pt x="505"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6"/>
            <p:cNvSpPr/>
            <p:nvPr/>
          </p:nvSpPr>
          <p:spPr>
            <a:xfrm>
              <a:off x="8195745" y="4124730"/>
              <a:ext cx="42721" cy="71017"/>
            </a:xfrm>
            <a:custGeom>
              <a:avLst/>
              <a:gdLst/>
              <a:ahLst/>
              <a:cxnLst/>
              <a:rect l="l" t="t" r="r" b="b"/>
              <a:pathLst>
                <a:path w="850" h="1413" extrusionOk="0">
                  <a:moveTo>
                    <a:pt x="466" y="185"/>
                  </a:moveTo>
                  <a:cubicBezTo>
                    <a:pt x="480" y="185"/>
                    <a:pt x="493" y="188"/>
                    <a:pt x="505" y="193"/>
                  </a:cubicBezTo>
                  <a:cubicBezTo>
                    <a:pt x="543" y="207"/>
                    <a:pt x="570" y="251"/>
                    <a:pt x="583" y="321"/>
                  </a:cubicBezTo>
                  <a:lnTo>
                    <a:pt x="674" y="779"/>
                  </a:lnTo>
                  <a:cubicBezTo>
                    <a:pt x="688" y="850"/>
                    <a:pt x="683" y="911"/>
                    <a:pt x="659" y="963"/>
                  </a:cubicBezTo>
                  <a:cubicBezTo>
                    <a:pt x="634" y="1015"/>
                    <a:pt x="593" y="1058"/>
                    <a:pt x="536" y="1091"/>
                  </a:cubicBezTo>
                  <a:lnTo>
                    <a:pt x="357" y="1195"/>
                  </a:lnTo>
                  <a:lnTo>
                    <a:pt x="183" y="323"/>
                  </a:lnTo>
                  <a:lnTo>
                    <a:pt x="362" y="219"/>
                  </a:lnTo>
                  <a:cubicBezTo>
                    <a:pt x="401" y="196"/>
                    <a:pt x="436" y="185"/>
                    <a:pt x="466" y="185"/>
                  </a:cubicBezTo>
                  <a:close/>
                  <a:moveTo>
                    <a:pt x="535" y="1"/>
                  </a:moveTo>
                  <a:cubicBezTo>
                    <a:pt x="514" y="1"/>
                    <a:pt x="493" y="3"/>
                    <a:pt x="470" y="9"/>
                  </a:cubicBezTo>
                  <a:cubicBezTo>
                    <a:pt x="427" y="20"/>
                    <a:pt x="380" y="40"/>
                    <a:pt x="332" y="68"/>
                  </a:cubicBezTo>
                  <a:lnTo>
                    <a:pt x="64" y="224"/>
                  </a:lnTo>
                  <a:cubicBezTo>
                    <a:pt x="44" y="237"/>
                    <a:pt x="27" y="251"/>
                    <a:pt x="17" y="270"/>
                  </a:cubicBezTo>
                  <a:cubicBezTo>
                    <a:pt x="5" y="288"/>
                    <a:pt x="1" y="305"/>
                    <a:pt x="4" y="320"/>
                  </a:cubicBezTo>
                  <a:lnTo>
                    <a:pt x="216" y="1385"/>
                  </a:lnTo>
                  <a:cubicBezTo>
                    <a:pt x="219" y="1400"/>
                    <a:pt x="228" y="1409"/>
                    <a:pt x="243" y="1412"/>
                  </a:cubicBezTo>
                  <a:cubicBezTo>
                    <a:pt x="246" y="1413"/>
                    <a:pt x="248" y="1413"/>
                    <a:pt x="251" y="1413"/>
                  </a:cubicBezTo>
                  <a:cubicBezTo>
                    <a:pt x="265" y="1413"/>
                    <a:pt x="280" y="1408"/>
                    <a:pt x="298" y="1398"/>
                  </a:cubicBezTo>
                  <a:lnTo>
                    <a:pt x="565" y="1242"/>
                  </a:lnTo>
                  <a:cubicBezTo>
                    <a:pt x="613" y="1214"/>
                    <a:pt x="657" y="1181"/>
                    <a:pt x="697" y="1144"/>
                  </a:cubicBezTo>
                  <a:cubicBezTo>
                    <a:pt x="735" y="1107"/>
                    <a:pt x="767" y="1067"/>
                    <a:pt x="791" y="1020"/>
                  </a:cubicBezTo>
                  <a:cubicBezTo>
                    <a:pt x="816" y="974"/>
                    <a:pt x="832" y="924"/>
                    <a:pt x="841" y="867"/>
                  </a:cubicBezTo>
                  <a:cubicBezTo>
                    <a:pt x="850" y="812"/>
                    <a:pt x="848" y="751"/>
                    <a:pt x="834" y="686"/>
                  </a:cubicBezTo>
                  <a:lnTo>
                    <a:pt x="743" y="229"/>
                  </a:lnTo>
                  <a:cubicBezTo>
                    <a:pt x="731" y="164"/>
                    <a:pt x="710" y="113"/>
                    <a:pt x="684" y="78"/>
                  </a:cubicBezTo>
                  <a:cubicBezTo>
                    <a:pt x="657" y="42"/>
                    <a:pt x="626" y="19"/>
                    <a:pt x="590" y="8"/>
                  </a:cubicBezTo>
                  <a:cubicBezTo>
                    <a:pt x="572" y="3"/>
                    <a:pt x="554"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6"/>
            <p:cNvSpPr/>
            <p:nvPr/>
          </p:nvSpPr>
          <p:spPr>
            <a:xfrm>
              <a:off x="8244597" y="4091357"/>
              <a:ext cx="44128" cy="75943"/>
            </a:xfrm>
            <a:custGeom>
              <a:avLst/>
              <a:gdLst/>
              <a:ahLst/>
              <a:cxnLst/>
              <a:rect l="l" t="t" r="r" b="b"/>
              <a:pathLst>
                <a:path w="878" h="1511" extrusionOk="0">
                  <a:moveTo>
                    <a:pt x="628" y="0"/>
                  </a:moveTo>
                  <a:cubicBezTo>
                    <a:pt x="620" y="0"/>
                    <a:pt x="612" y="3"/>
                    <a:pt x="603" y="9"/>
                  </a:cubicBezTo>
                  <a:lnTo>
                    <a:pt x="65" y="322"/>
                  </a:lnTo>
                  <a:cubicBezTo>
                    <a:pt x="47" y="332"/>
                    <a:pt x="32" y="347"/>
                    <a:pt x="19" y="365"/>
                  </a:cubicBezTo>
                  <a:cubicBezTo>
                    <a:pt x="6" y="383"/>
                    <a:pt x="1" y="402"/>
                    <a:pt x="4" y="420"/>
                  </a:cubicBezTo>
                  <a:lnTo>
                    <a:pt x="216" y="1482"/>
                  </a:lnTo>
                  <a:cubicBezTo>
                    <a:pt x="219" y="1500"/>
                    <a:pt x="229" y="1509"/>
                    <a:pt x="246" y="1510"/>
                  </a:cubicBezTo>
                  <a:cubicBezTo>
                    <a:pt x="248" y="1510"/>
                    <a:pt x="250" y="1510"/>
                    <a:pt x="251" y="1510"/>
                  </a:cubicBezTo>
                  <a:cubicBezTo>
                    <a:pt x="267" y="1510"/>
                    <a:pt x="283" y="1506"/>
                    <a:pt x="298" y="1496"/>
                  </a:cubicBezTo>
                  <a:lnTo>
                    <a:pt x="836" y="1182"/>
                  </a:lnTo>
                  <a:cubicBezTo>
                    <a:pt x="854" y="1172"/>
                    <a:pt x="867" y="1156"/>
                    <a:pt x="872" y="1136"/>
                  </a:cubicBezTo>
                  <a:cubicBezTo>
                    <a:pt x="877" y="1116"/>
                    <a:pt x="878" y="1097"/>
                    <a:pt x="874" y="1079"/>
                  </a:cubicBezTo>
                  <a:cubicBezTo>
                    <a:pt x="870" y="1056"/>
                    <a:pt x="862" y="1041"/>
                    <a:pt x="850" y="1031"/>
                  </a:cubicBezTo>
                  <a:cubicBezTo>
                    <a:pt x="844" y="1026"/>
                    <a:pt x="838" y="1024"/>
                    <a:pt x="831" y="1024"/>
                  </a:cubicBezTo>
                  <a:cubicBezTo>
                    <a:pt x="823" y="1024"/>
                    <a:pt x="815" y="1027"/>
                    <a:pt x="806" y="1031"/>
                  </a:cubicBezTo>
                  <a:lnTo>
                    <a:pt x="358" y="1294"/>
                  </a:lnTo>
                  <a:lnTo>
                    <a:pt x="283" y="924"/>
                  </a:lnTo>
                  <a:lnTo>
                    <a:pt x="516" y="788"/>
                  </a:lnTo>
                  <a:cubicBezTo>
                    <a:pt x="534" y="778"/>
                    <a:pt x="547" y="762"/>
                    <a:pt x="552" y="743"/>
                  </a:cubicBezTo>
                  <a:cubicBezTo>
                    <a:pt x="558" y="724"/>
                    <a:pt x="559" y="707"/>
                    <a:pt x="557" y="691"/>
                  </a:cubicBezTo>
                  <a:cubicBezTo>
                    <a:pt x="552" y="673"/>
                    <a:pt x="545" y="660"/>
                    <a:pt x="533" y="652"/>
                  </a:cubicBezTo>
                  <a:cubicBezTo>
                    <a:pt x="527" y="647"/>
                    <a:pt x="521" y="645"/>
                    <a:pt x="514" y="645"/>
                  </a:cubicBezTo>
                  <a:cubicBezTo>
                    <a:pt x="507" y="645"/>
                    <a:pt x="499" y="648"/>
                    <a:pt x="489" y="653"/>
                  </a:cubicBezTo>
                  <a:lnTo>
                    <a:pt x="257" y="789"/>
                  </a:lnTo>
                  <a:lnTo>
                    <a:pt x="184" y="421"/>
                  </a:lnTo>
                  <a:lnTo>
                    <a:pt x="634" y="160"/>
                  </a:lnTo>
                  <a:cubicBezTo>
                    <a:pt x="650" y="150"/>
                    <a:pt x="662" y="135"/>
                    <a:pt x="667" y="115"/>
                  </a:cubicBezTo>
                  <a:cubicBezTo>
                    <a:pt x="674" y="94"/>
                    <a:pt x="675" y="73"/>
                    <a:pt x="671" y="52"/>
                  </a:cubicBezTo>
                  <a:cubicBezTo>
                    <a:pt x="667" y="34"/>
                    <a:pt x="659" y="19"/>
                    <a:pt x="648" y="9"/>
                  </a:cubicBezTo>
                  <a:cubicBezTo>
                    <a:pt x="642" y="3"/>
                    <a:pt x="63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6"/>
            <p:cNvSpPr/>
            <p:nvPr/>
          </p:nvSpPr>
          <p:spPr>
            <a:xfrm>
              <a:off x="8292244" y="4064921"/>
              <a:ext cx="51215" cy="65439"/>
            </a:xfrm>
            <a:custGeom>
              <a:avLst/>
              <a:gdLst/>
              <a:ahLst/>
              <a:cxnLst/>
              <a:rect l="l" t="t" r="r" b="b"/>
              <a:pathLst>
                <a:path w="1019" h="1302" extrusionOk="0">
                  <a:moveTo>
                    <a:pt x="634" y="604"/>
                  </a:moveTo>
                  <a:lnTo>
                    <a:pt x="647" y="669"/>
                  </a:lnTo>
                  <a:cubicBezTo>
                    <a:pt x="649" y="686"/>
                    <a:pt x="649" y="704"/>
                    <a:pt x="645" y="723"/>
                  </a:cubicBezTo>
                  <a:cubicBezTo>
                    <a:pt x="640" y="743"/>
                    <a:pt x="633" y="763"/>
                    <a:pt x="622" y="783"/>
                  </a:cubicBezTo>
                  <a:cubicBezTo>
                    <a:pt x="611" y="803"/>
                    <a:pt x="598" y="822"/>
                    <a:pt x="582" y="840"/>
                  </a:cubicBezTo>
                  <a:cubicBezTo>
                    <a:pt x="566" y="858"/>
                    <a:pt x="548" y="873"/>
                    <a:pt x="528" y="884"/>
                  </a:cubicBezTo>
                  <a:cubicBezTo>
                    <a:pt x="509" y="895"/>
                    <a:pt x="492" y="901"/>
                    <a:pt x="477" y="901"/>
                  </a:cubicBezTo>
                  <a:cubicBezTo>
                    <a:pt x="471" y="901"/>
                    <a:pt x="466" y="900"/>
                    <a:pt x="461" y="899"/>
                  </a:cubicBezTo>
                  <a:cubicBezTo>
                    <a:pt x="442" y="894"/>
                    <a:pt x="430" y="877"/>
                    <a:pt x="424" y="848"/>
                  </a:cubicBezTo>
                  <a:cubicBezTo>
                    <a:pt x="415" y="805"/>
                    <a:pt x="426" y="766"/>
                    <a:pt x="457" y="732"/>
                  </a:cubicBezTo>
                  <a:cubicBezTo>
                    <a:pt x="487" y="697"/>
                    <a:pt x="531" y="663"/>
                    <a:pt x="589" y="631"/>
                  </a:cubicBezTo>
                  <a:lnTo>
                    <a:pt x="634" y="604"/>
                  </a:lnTo>
                  <a:close/>
                  <a:moveTo>
                    <a:pt x="692" y="1"/>
                  </a:moveTo>
                  <a:cubicBezTo>
                    <a:pt x="611" y="1"/>
                    <a:pt x="517" y="32"/>
                    <a:pt x="411" y="93"/>
                  </a:cubicBezTo>
                  <a:cubicBezTo>
                    <a:pt x="324" y="144"/>
                    <a:pt x="252" y="203"/>
                    <a:pt x="194" y="269"/>
                  </a:cubicBezTo>
                  <a:cubicBezTo>
                    <a:pt x="137" y="336"/>
                    <a:pt x="92" y="405"/>
                    <a:pt x="62" y="481"/>
                  </a:cubicBezTo>
                  <a:cubicBezTo>
                    <a:pt x="31" y="555"/>
                    <a:pt x="13" y="633"/>
                    <a:pt x="6" y="713"/>
                  </a:cubicBezTo>
                  <a:cubicBezTo>
                    <a:pt x="1" y="794"/>
                    <a:pt x="5" y="874"/>
                    <a:pt x="21" y="953"/>
                  </a:cubicBezTo>
                  <a:cubicBezTo>
                    <a:pt x="40" y="1045"/>
                    <a:pt x="68" y="1117"/>
                    <a:pt x="106" y="1170"/>
                  </a:cubicBezTo>
                  <a:cubicBezTo>
                    <a:pt x="143" y="1223"/>
                    <a:pt x="187" y="1260"/>
                    <a:pt x="235" y="1280"/>
                  </a:cubicBezTo>
                  <a:cubicBezTo>
                    <a:pt x="269" y="1294"/>
                    <a:pt x="305" y="1301"/>
                    <a:pt x="343" y="1301"/>
                  </a:cubicBezTo>
                  <a:cubicBezTo>
                    <a:pt x="359" y="1301"/>
                    <a:pt x="376" y="1300"/>
                    <a:pt x="394" y="1297"/>
                  </a:cubicBezTo>
                  <a:cubicBezTo>
                    <a:pt x="450" y="1288"/>
                    <a:pt x="508" y="1267"/>
                    <a:pt x="564" y="1234"/>
                  </a:cubicBezTo>
                  <a:cubicBezTo>
                    <a:pt x="590" y="1220"/>
                    <a:pt x="618" y="1200"/>
                    <a:pt x="647" y="1178"/>
                  </a:cubicBezTo>
                  <a:cubicBezTo>
                    <a:pt x="678" y="1156"/>
                    <a:pt x="705" y="1133"/>
                    <a:pt x="730" y="1109"/>
                  </a:cubicBezTo>
                  <a:cubicBezTo>
                    <a:pt x="755" y="1084"/>
                    <a:pt x="776" y="1061"/>
                    <a:pt x="791" y="1039"/>
                  </a:cubicBezTo>
                  <a:cubicBezTo>
                    <a:pt x="807" y="1017"/>
                    <a:pt x="814" y="998"/>
                    <a:pt x="810" y="983"/>
                  </a:cubicBezTo>
                  <a:cubicBezTo>
                    <a:pt x="809" y="974"/>
                    <a:pt x="803" y="966"/>
                    <a:pt x="794" y="957"/>
                  </a:cubicBezTo>
                  <a:cubicBezTo>
                    <a:pt x="789" y="953"/>
                    <a:pt x="784" y="951"/>
                    <a:pt x="778" y="951"/>
                  </a:cubicBezTo>
                  <a:cubicBezTo>
                    <a:pt x="773" y="951"/>
                    <a:pt x="767" y="953"/>
                    <a:pt x="760" y="957"/>
                  </a:cubicBezTo>
                  <a:cubicBezTo>
                    <a:pt x="752" y="962"/>
                    <a:pt x="743" y="970"/>
                    <a:pt x="733" y="980"/>
                  </a:cubicBezTo>
                  <a:cubicBezTo>
                    <a:pt x="724" y="990"/>
                    <a:pt x="711" y="1002"/>
                    <a:pt x="696" y="1018"/>
                  </a:cubicBezTo>
                  <a:cubicBezTo>
                    <a:pt x="681" y="1034"/>
                    <a:pt x="663" y="1049"/>
                    <a:pt x="640" y="1067"/>
                  </a:cubicBezTo>
                  <a:cubicBezTo>
                    <a:pt x="619" y="1084"/>
                    <a:pt x="592" y="1102"/>
                    <a:pt x="562" y="1120"/>
                  </a:cubicBezTo>
                  <a:cubicBezTo>
                    <a:pt x="495" y="1159"/>
                    <a:pt x="437" y="1180"/>
                    <a:pt x="388" y="1182"/>
                  </a:cubicBezTo>
                  <a:cubicBezTo>
                    <a:pt x="384" y="1183"/>
                    <a:pt x="380" y="1183"/>
                    <a:pt x="376" y="1183"/>
                  </a:cubicBezTo>
                  <a:cubicBezTo>
                    <a:pt x="332" y="1183"/>
                    <a:pt x="294" y="1171"/>
                    <a:pt x="262" y="1149"/>
                  </a:cubicBezTo>
                  <a:cubicBezTo>
                    <a:pt x="227" y="1124"/>
                    <a:pt x="199" y="1089"/>
                    <a:pt x="178" y="1043"/>
                  </a:cubicBezTo>
                  <a:cubicBezTo>
                    <a:pt x="156" y="997"/>
                    <a:pt x="140" y="945"/>
                    <a:pt x="129" y="888"/>
                  </a:cubicBezTo>
                  <a:cubicBezTo>
                    <a:pt x="117" y="828"/>
                    <a:pt x="111" y="766"/>
                    <a:pt x="112" y="703"/>
                  </a:cubicBezTo>
                  <a:cubicBezTo>
                    <a:pt x="115" y="640"/>
                    <a:pt x="126" y="578"/>
                    <a:pt x="147" y="517"/>
                  </a:cubicBezTo>
                  <a:cubicBezTo>
                    <a:pt x="170" y="457"/>
                    <a:pt x="204" y="400"/>
                    <a:pt x="249" y="345"/>
                  </a:cubicBezTo>
                  <a:cubicBezTo>
                    <a:pt x="294" y="291"/>
                    <a:pt x="354" y="241"/>
                    <a:pt x="430" y="197"/>
                  </a:cubicBezTo>
                  <a:cubicBezTo>
                    <a:pt x="515" y="147"/>
                    <a:pt x="590" y="122"/>
                    <a:pt x="652" y="122"/>
                  </a:cubicBezTo>
                  <a:cubicBezTo>
                    <a:pt x="686" y="122"/>
                    <a:pt x="716" y="130"/>
                    <a:pt x="743" y="144"/>
                  </a:cubicBezTo>
                  <a:cubicBezTo>
                    <a:pt x="821" y="185"/>
                    <a:pt x="872" y="277"/>
                    <a:pt x="902" y="421"/>
                  </a:cubicBezTo>
                  <a:cubicBezTo>
                    <a:pt x="906" y="444"/>
                    <a:pt x="910" y="468"/>
                    <a:pt x="913" y="498"/>
                  </a:cubicBezTo>
                  <a:cubicBezTo>
                    <a:pt x="916" y="526"/>
                    <a:pt x="917" y="554"/>
                    <a:pt x="915" y="582"/>
                  </a:cubicBezTo>
                  <a:cubicBezTo>
                    <a:pt x="914" y="610"/>
                    <a:pt x="908" y="635"/>
                    <a:pt x="899" y="659"/>
                  </a:cubicBezTo>
                  <a:cubicBezTo>
                    <a:pt x="890" y="682"/>
                    <a:pt x="876" y="699"/>
                    <a:pt x="855" y="711"/>
                  </a:cubicBezTo>
                  <a:cubicBezTo>
                    <a:pt x="845" y="717"/>
                    <a:pt x="834" y="720"/>
                    <a:pt x="825" y="720"/>
                  </a:cubicBezTo>
                  <a:cubicBezTo>
                    <a:pt x="819" y="720"/>
                    <a:pt x="814" y="719"/>
                    <a:pt x="809" y="717"/>
                  </a:cubicBezTo>
                  <a:cubicBezTo>
                    <a:pt x="795" y="711"/>
                    <a:pt x="783" y="695"/>
                    <a:pt x="773" y="671"/>
                  </a:cubicBezTo>
                  <a:lnTo>
                    <a:pt x="720" y="401"/>
                  </a:lnTo>
                  <a:cubicBezTo>
                    <a:pt x="714" y="367"/>
                    <a:pt x="701" y="340"/>
                    <a:pt x="684" y="321"/>
                  </a:cubicBezTo>
                  <a:cubicBezTo>
                    <a:pt x="666" y="302"/>
                    <a:pt x="646" y="289"/>
                    <a:pt x="621" y="284"/>
                  </a:cubicBezTo>
                  <a:cubicBezTo>
                    <a:pt x="611" y="281"/>
                    <a:pt x="600" y="280"/>
                    <a:pt x="589" y="280"/>
                  </a:cubicBezTo>
                  <a:cubicBezTo>
                    <a:pt x="574" y="280"/>
                    <a:pt x="557" y="282"/>
                    <a:pt x="540" y="286"/>
                  </a:cubicBezTo>
                  <a:cubicBezTo>
                    <a:pt x="510" y="294"/>
                    <a:pt x="478" y="306"/>
                    <a:pt x="446" y="327"/>
                  </a:cubicBezTo>
                  <a:cubicBezTo>
                    <a:pt x="421" y="340"/>
                    <a:pt x="397" y="357"/>
                    <a:pt x="374" y="376"/>
                  </a:cubicBezTo>
                  <a:cubicBezTo>
                    <a:pt x="350" y="395"/>
                    <a:pt x="328" y="414"/>
                    <a:pt x="310" y="435"/>
                  </a:cubicBezTo>
                  <a:cubicBezTo>
                    <a:pt x="292" y="455"/>
                    <a:pt x="279" y="474"/>
                    <a:pt x="269" y="493"/>
                  </a:cubicBezTo>
                  <a:cubicBezTo>
                    <a:pt x="260" y="512"/>
                    <a:pt x="256" y="528"/>
                    <a:pt x="259" y="540"/>
                  </a:cubicBezTo>
                  <a:cubicBezTo>
                    <a:pt x="261" y="553"/>
                    <a:pt x="268" y="564"/>
                    <a:pt x="278" y="575"/>
                  </a:cubicBezTo>
                  <a:cubicBezTo>
                    <a:pt x="285" y="583"/>
                    <a:pt x="292" y="587"/>
                    <a:pt x="300" y="587"/>
                  </a:cubicBezTo>
                  <a:cubicBezTo>
                    <a:pt x="304" y="587"/>
                    <a:pt x="308" y="586"/>
                    <a:pt x="313" y="583"/>
                  </a:cubicBezTo>
                  <a:cubicBezTo>
                    <a:pt x="318" y="579"/>
                    <a:pt x="325" y="573"/>
                    <a:pt x="332" y="564"/>
                  </a:cubicBezTo>
                  <a:cubicBezTo>
                    <a:pt x="338" y="556"/>
                    <a:pt x="347" y="546"/>
                    <a:pt x="356" y="535"/>
                  </a:cubicBezTo>
                  <a:cubicBezTo>
                    <a:pt x="366" y="522"/>
                    <a:pt x="378" y="510"/>
                    <a:pt x="393" y="497"/>
                  </a:cubicBezTo>
                  <a:cubicBezTo>
                    <a:pt x="408" y="483"/>
                    <a:pt x="428" y="470"/>
                    <a:pt x="450" y="456"/>
                  </a:cubicBezTo>
                  <a:cubicBezTo>
                    <a:pt x="485" y="436"/>
                    <a:pt x="514" y="426"/>
                    <a:pt x="538" y="426"/>
                  </a:cubicBezTo>
                  <a:cubicBezTo>
                    <a:pt x="575" y="426"/>
                    <a:pt x="598" y="450"/>
                    <a:pt x="608" y="499"/>
                  </a:cubicBezTo>
                  <a:lnTo>
                    <a:pt x="613" y="526"/>
                  </a:lnTo>
                  <a:lnTo>
                    <a:pt x="557" y="559"/>
                  </a:lnTo>
                  <a:cubicBezTo>
                    <a:pt x="513" y="584"/>
                    <a:pt x="473" y="611"/>
                    <a:pt x="437" y="638"/>
                  </a:cubicBezTo>
                  <a:cubicBezTo>
                    <a:pt x="402" y="665"/>
                    <a:pt x="371" y="695"/>
                    <a:pt x="348" y="724"/>
                  </a:cubicBezTo>
                  <a:cubicBezTo>
                    <a:pt x="324" y="754"/>
                    <a:pt x="307" y="786"/>
                    <a:pt x="298" y="819"/>
                  </a:cubicBezTo>
                  <a:cubicBezTo>
                    <a:pt x="288" y="852"/>
                    <a:pt x="287" y="887"/>
                    <a:pt x="295" y="924"/>
                  </a:cubicBezTo>
                  <a:cubicBezTo>
                    <a:pt x="300" y="957"/>
                    <a:pt x="312" y="982"/>
                    <a:pt x="326" y="999"/>
                  </a:cubicBezTo>
                  <a:cubicBezTo>
                    <a:pt x="342" y="1015"/>
                    <a:pt x="360" y="1026"/>
                    <a:pt x="380" y="1029"/>
                  </a:cubicBezTo>
                  <a:cubicBezTo>
                    <a:pt x="388" y="1030"/>
                    <a:pt x="396" y="1031"/>
                    <a:pt x="405" y="1031"/>
                  </a:cubicBezTo>
                  <a:cubicBezTo>
                    <a:pt x="419" y="1031"/>
                    <a:pt x="433" y="1029"/>
                    <a:pt x="449" y="1026"/>
                  </a:cubicBezTo>
                  <a:cubicBezTo>
                    <a:pt x="473" y="1019"/>
                    <a:pt x="496" y="1009"/>
                    <a:pt x="521" y="995"/>
                  </a:cubicBezTo>
                  <a:cubicBezTo>
                    <a:pt x="564" y="971"/>
                    <a:pt x="596" y="941"/>
                    <a:pt x="621" y="906"/>
                  </a:cubicBezTo>
                  <a:cubicBezTo>
                    <a:pt x="646" y="872"/>
                    <a:pt x="669" y="831"/>
                    <a:pt x="689" y="785"/>
                  </a:cubicBezTo>
                  <a:cubicBezTo>
                    <a:pt x="700" y="813"/>
                    <a:pt x="723" y="830"/>
                    <a:pt x="754" y="836"/>
                  </a:cubicBezTo>
                  <a:cubicBezTo>
                    <a:pt x="760" y="837"/>
                    <a:pt x="766" y="837"/>
                    <a:pt x="773" y="837"/>
                  </a:cubicBezTo>
                  <a:cubicBezTo>
                    <a:pt x="800" y="837"/>
                    <a:pt x="831" y="827"/>
                    <a:pt x="864" y="807"/>
                  </a:cubicBezTo>
                  <a:cubicBezTo>
                    <a:pt x="903" y="786"/>
                    <a:pt x="932" y="758"/>
                    <a:pt x="955" y="724"/>
                  </a:cubicBezTo>
                  <a:cubicBezTo>
                    <a:pt x="977" y="690"/>
                    <a:pt x="994" y="652"/>
                    <a:pt x="1004" y="610"/>
                  </a:cubicBezTo>
                  <a:cubicBezTo>
                    <a:pt x="1014" y="569"/>
                    <a:pt x="1019" y="525"/>
                    <a:pt x="1018" y="477"/>
                  </a:cubicBezTo>
                  <a:cubicBezTo>
                    <a:pt x="1017" y="431"/>
                    <a:pt x="1012" y="384"/>
                    <a:pt x="1003" y="337"/>
                  </a:cubicBezTo>
                  <a:cubicBezTo>
                    <a:pt x="969" y="170"/>
                    <a:pt x="902" y="65"/>
                    <a:pt x="799" y="21"/>
                  </a:cubicBezTo>
                  <a:cubicBezTo>
                    <a:pt x="766" y="8"/>
                    <a:pt x="731"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6"/>
            <p:cNvSpPr/>
            <p:nvPr/>
          </p:nvSpPr>
          <p:spPr>
            <a:xfrm>
              <a:off x="8080599" y="4283652"/>
              <a:ext cx="39605" cy="66444"/>
            </a:xfrm>
            <a:custGeom>
              <a:avLst/>
              <a:gdLst/>
              <a:ahLst/>
              <a:cxnLst/>
              <a:rect l="l" t="t" r="r" b="b"/>
              <a:pathLst>
                <a:path w="788" h="1322" extrusionOk="0">
                  <a:moveTo>
                    <a:pt x="465" y="1"/>
                  </a:moveTo>
                  <a:cubicBezTo>
                    <a:pt x="444" y="1"/>
                    <a:pt x="420" y="4"/>
                    <a:pt x="396" y="11"/>
                  </a:cubicBezTo>
                  <a:cubicBezTo>
                    <a:pt x="356" y="23"/>
                    <a:pt x="315" y="42"/>
                    <a:pt x="271" y="68"/>
                  </a:cubicBezTo>
                  <a:cubicBezTo>
                    <a:pt x="208" y="104"/>
                    <a:pt x="158" y="143"/>
                    <a:pt x="121" y="186"/>
                  </a:cubicBezTo>
                  <a:cubicBezTo>
                    <a:pt x="84" y="228"/>
                    <a:pt x="56" y="270"/>
                    <a:pt x="38" y="311"/>
                  </a:cubicBezTo>
                  <a:cubicBezTo>
                    <a:pt x="18" y="353"/>
                    <a:pt x="7" y="392"/>
                    <a:pt x="4" y="429"/>
                  </a:cubicBezTo>
                  <a:cubicBezTo>
                    <a:pt x="0" y="466"/>
                    <a:pt x="1" y="498"/>
                    <a:pt x="7" y="524"/>
                  </a:cubicBezTo>
                  <a:cubicBezTo>
                    <a:pt x="13" y="555"/>
                    <a:pt x="22" y="572"/>
                    <a:pt x="34" y="578"/>
                  </a:cubicBezTo>
                  <a:cubicBezTo>
                    <a:pt x="36" y="579"/>
                    <a:pt x="39" y="579"/>
                    <a:pt x="42" y="579"/>
                  </a:cubicBezTo>
                  <a:cubicBezTo>
                    <a:pt x="56" y="579"/>
                    <a:pt x="77" y="571"/>
                    <a:pt x="105" y="554"/>
                  </a:cubicBezTo>
                  <a:cubicBezTo>
                    <a:pt x="134" y="537"/>
                    <a:pt x="154" y="519"/>
                    <a:pt x="161" y="501"/>
                  </a:cubicBezTo>
                  <a:cubicBezTo>
                    <a:pt x="169" y="482"/>
                    <a:pt x="172" y="462"/>
                    <a:pt x="167" y="440"/>
                  </a:cubicBezTo>
                  <a:cubicBezTo>
                    <a:pt x="164" y="425"/>
                    <a:pt x="164" y="408"/>
                    <a:pt x="166" y="389"/>
                  </a:cubicBezTo>
                  <a:cubicBezTo>
                    <a:pt x="167" y="370"/>
                    <a:pt x="173" y="350"/>
                    <a:pt x="183" y="331"/>
                  </a:cubicBezTo>
                  <a:cubicBezTo>
                    <a:pt x="193" y="311"/>
                    <a:pt x="206" y="292"/>
                    <a:pt x="226" y="273"/>
                  </a:cubicBezTo>
                  <a:cubicBezTo>
                    <a:pt x="244" y="254"/>
                    <a:pt x="268" y="236"/>
                    <a:pt x="299" y="218"/>
                  </a:cubicBezTo>
                  <a:cubicBezTo>
                    <a:pt x="335" y="197"/>
                    <a:pt x="366" y="186"/>
                    <a:pt x="393" y="186"/>
                  </a:cubicBezTo>
                  <a:cubicBezTo>
                    <a:pt x="402" y="186"/>
                    <a:pt x="411" y="188"/>
                    <a:pt x="419" y="190"/>
                  </a:cubicBezTo>
                  <a:cubicBezTo>
                    <a:pt x="450" y="202"/>
                    <a:pt x="471" y="236"/>
                    <a:pt x="482" y="295"/>
                  </a:cubicBezTo>
                  <a:cubicBezTo>
                    <a:pt x="490" y="331"/>
                    <a:pt x="492" y="364"/>
                    <a:pt x="489" y="391"/>
                  </a:cubicBezTo>
                  <a:cubicBezTo>
                    <a:pt x="486" y="418"/>
                    <a:pt x="479" y="443"/>
                    <a:pt x="468" y="464"/>
                  </a:cubicBezTo>
                  <a:cubicBezTo>
                    <a:pt x="455" y="484"/>
                    <a:pt x="441" y="504"/>
                    <a:pt x="423" y="519"/>
                  </a:cubicBezTo>
                  <a:cubicBezTo>
                    <a:pt x="405" y="535"/>
                    <a:pt x="383" y="550"/>
                    <a:pt x="361" y="563"/>
                  </a:cubicBezTo>
                  <a:cubicBezTo>
                    <a:pt x="342" y="574"/>
                    <a:pt x="329" y="589"/>
                    <a:pt x="325" y="607"/>
                  </a:cubicBezTo>
                  <a:cubicBezTo>
                    <a:pt x="320" y="626"/>
                    <a:pt x="319" y="644"/>
                    <a:pt x="322" y="662"/>
                  </a:cubicBezTo>
                  <a:cubicBezTo>
                    <a:pt x="326" y="679"/>
                    <a:pt x="333" y="693"/>
                    <a:pt x="344" y="702"/>
                  </a:cubicBezTo>
                  <a:cubicBezTo>
                    <a:pt x="348" y="706"/>
                    <a:pt x="354" y="709"/>
                    <a:pt x="361" y="709"/>
                  </a:cubicBezTo>
                  <a:cubicBezTo>
                    <a:pt x="368" y="709"/>
                    <a:pt x="377" y="706"/>
                    <a:pt x="388" y="699"/>
                  </a:cubicBezTo>
                  <a:cubicBezTo>
                    <a:pt x="434" y="673"/>
                    <a:pt x="474" y="659"/>
                    <a:pt x="509" y="659"/>
                  </a:cubicBezTo>
                  <a:cubicBezTo>
                    <a:pt x="516" y="659"/>
                    <a:pt x="523" y="660"/>
                    <a:pt x="530" y="661"/>
                  </a:cubicBezTo>
                  <a:cubicBezTo>
                    <a:pt x="568" y="668"/>
                    <a:pt x="594" y="703"/>
                    <a:pt x="607" y="767"/>
                  </a:cubicBezTo>
                  <a:lnTo>
                    <a:pt x="613" y="797"/>
                  </a:lnTo>
                  <a:cubicBezTo>
                    <a:pt x="628" y="868"/>
                    <a:pt x="622" y="928"/>
                    <a:pt x="598" y="976"/>
                  </a:cubicBezTo>
                  <a:cubicBezTo>
                    <a:pt x="575" y="1025"/>
                    <a:pt x="532" y="1068"/>
                    <a:pt x="470" y="1104"/>
                  </a:cubicBezTo>
                  <a:cubicBezTo>
                    <a:pt x="424" y="1130"/>
                    <a:pt x="386" y="1143"/>
                    <a:pt x="355" y="1143"/>
                  </a:cubicBezTo>
                  <a:cubicBezTo>
                    <a:pt x="344" y="1143"/>
                    <a:pt x="335" y="1142"/>
                    <a:pt x="326" y="1139"/>
                  </a:cubicBezTo>
                  <a:cubicBezTo>
                    <a:pt x="291" y="1127"/>
                    <a:pt x="271" y="1103"/>
                    <a:pt x="264" y="1068"/>
                  </a:cubicBezTo>
                  <a:cubicBezTo>
                    <a:pt x="259" y="1046"/>
                    <a:pt x="250" y="1034"/>
                    <a:pt x="237" y="1029"/>
                  </a:cubicBezTo>
                  <a:cubicBezTo>
                    <a:pt x="235" y="1029"/>
                    <a:pt x="232" y="1028"/>
                    <a:pt x="229" y="1028"/>
                  </a:cubicBezTo>
                  <a:cubicBezTo>
                    <a:pt x="215" y="1028"/>
                    <a:pt x="195" y="1036"/>
                    <a:pt x="168" y="1052"/>
                  </a:cubicBezTo>
                  <a:cubicBezTo>
                    <a:pt x="140" y="1068"/>
                    <a:pt x="122" y="1083"/>
                    <a:pt x="113" y="1100"/>
                  </a:cubicBezTo>
                  <a:cubicBezTo>
                    <a:pt x="104" y="1117"/>
                    <a:pt x="103" y="1140"/>
                    <a:pt x="107" y="1167"/>
                  </a:cubicBezTo>
                  <a:cubicBezTo>
                    <a:pt x="114" y="1199"/>
                    <a:pt x="126" y="1229"/>
                    <a:pt x="147" y="1255"/>
                  </a:cubicBezTo>
                  <a:cubicBezTo>
                    <a:pt x="166" y="1281"/>
                    <a:pt x="192" y="1299"/>
                    <a:pt x="224" y="1310"/>
                  </a:cubicBezTo>
                  <a:cubicBezTo>
                    <a:pt x="245" y="1318"/>
                    <a:pt x="268" y="1321"/>
                    <a:pt x="294" y="1321"/>
                  </a:cubicBezTo>
                  <a:cubicBezTo>
                    <a:pt x="309" y="1321"/>
                    <a:pt x="325" y="1320"/>
                    <a:pt x="342" y="1318"/>
                  </a:cubicBezTo>
                  <a:cubicBezTo>
                    <a:pt x="387" y="1311"/>
                    <a:pt x="438" y="1290"/>
                    <a:pt x="498" y="1256"/>
                  </a:cubicBezTo>
                  <a:cubicBezTo>
                    <a:pt x="545" y="1228"/>
                    <a:pt x="589" y="1196"/>
                    <a:pt x="629" y="1159"/>
                  </a:cubicBezTo>
                  <a:cubicBezTo>
                    <a:pt x="668" y="1123"/>
                    <a:pt x="701" y="1081"/>
                    <a:pt x="726" y="1035"/>
                  </a:cubicBezTo>
                  <a:cubicBezTo>
                    <a:pt x="751" y="989"/>
                    <a:pt x="769" y="938"/>
                    <a:pt x="778" y="883"/>
                  </a:cubicBezTo>
                  <a:cubicBezTo>
                    <a:pt x="787" y="829"/>
                    <a:pt x="786" y="769"/>
                    <a:pt x="773" y="705"/>
                  </a:cubicBezTo>
                  <a:lnTo>
                    <a:pt x="767" y="675"/>
                  </a:lnTo>
                  <a:cubicBezTo>
                    <a:pt x="754" y="606"/>
                    <a:pt x="729" y="560"/>
                    <a:pt x="692" y="537"/>
                  </a:cubicBezTo>
                  <a:cubicBezTo>
                    <a:pt x="665" y="520"/>
                    <a:pt x="635" y="512"/>
                    <a:pt x="601" y="512"/>
                  </a:cubicBezTo>
                  <a:cubicBezTo>
                    <a:pt x="589" y="512"/>
                    <a:pt x="576" y="513"/>
                    <a:pt x="563" y="515"/>
                  </a:cubicBezTo>
                  <a:cubicBezTo>
                    <a:pt x="596" y="475"/>
                    <a:pt x="619" y="426"/>
                    <a:pt x="632" y="367"/>
                  </a:cubicBezTo>
                  <a:cubicBezTo>
                    <a:pt x="644" y="308"/>
                    <a:pt x="644" y="243"/>
                    <a:pt x="631" y="177"/>
                  </a:cubicBezTo>
                  <a:cubicBezTo>
                    <a:pt x="621" y="124"/>
                    <a:pt x="605" y="84"/>
                    <a:pt x="583" y="56"/>
                  </a:cubicBezTo>
                  <a:cubicBezTo>
                    <a:pt x="560" y="28"/>
                    <a:pt x="533" y="11"/>
                    <a:pt x="501" y="5"/>
                  </a:cubicBezTo>
                  <a:cubicBezTo>
                    <a:pt x="490" y="2"/>
                    <a:pt x="478"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6"/>
            <p:cNvSpPr/>
            <p:nvPr/>
          </p:nvSpPr>
          <p:spPr>
            <a:xfrm>
              <a:off x="8127542" y="4252139"/>
              <a:ext cx="43425" cy="70263"/>
            </a:xfrm>
            <a:custGeom>
              <a:avLst/>
              <a:gdLst/>
              <a:ahLst/>
              <a:cxnLst/>
              <a:rect l="l" t="t" r="r" b="b"/>
              <a:pathLst>
                <a:path w="864" h="1398" extrusionOk="0">
                  <a:moveTo>
                    <a:pt x="516" y="513"/>
                  </a:moveTo>
                  <a:lnTo>
                    <a:pt x="522" y="754"/>
                  </a:lnTo>
                  <a:lnTo>
                    <a:pt x="349" y="856"/>
                  </a:lnTo>
                  <a:lnTo>
                    <a:pt x="340" y="616"/>
                  </a:lnTo>
                  <a:lnTo>
                    <a:pt x="516" y="513"/>
                  </a:lnTo>
                  <a:close/>
                  <a:moveTo>
                    <a:pt x="606" y="1"/>
                  </a:moveTo>
                  <a:cubicBezTo>
                    <a:pt x="592" y="1"/>
                    <a:pt x="577" y="5"/>
                    <a:pt x="561" y="15"/>
                  </a:cubicBezTo>
                  <a:cubicBezTo>
                    <a:pt x="546" y="22"/>
                    <a:pt x="532" y="34"/>
                    <a:pt x="520" y="48"/>
                  </a:cubicBezTo>
                  <a:cubicBezTo>
                    <a:pt x="509" y="63"/>
                    <a:pt x="503" y="75"/>
                    <a:pt x="503" y="89"/>
                  </a:cubicBezTo>
                  <a:lnTo>
                    <a:pt x="512" y="374"/>
                  </a:lnTo>
                  <a:lnTo>
                    <a:pt x="338" y="476"/>
                  </a:lnTo>
                  <a:lnTo>
                    <a:pt x="328" y="225"/>
                  </a:lnTo>
                  <a:cubicBezTo>
                    <a:pt x="323" y="202"/>
                    <a:pt x="313" y="189"/>
                    <a:pt x="296" y="187"/>
                  </a:cubicBezTo>
                  <a:cubicBezTo>
                    <a:pt x="293" y="187"/>
                    <a:pt x="290" y="186"/>
                    <a:pt x="287" y="186"/>
                  </a:cubicBezTo>
                  <a:cubicBezTo>
                    <a:pt x="273" y="186"/>
                    <a:pt x="257" y="191"/>
                    <a:pt x="241" y="200"/>
                  </a:cubicBezTo>
                  <a:cubicBezTo>
                    <a:pt x="225" y="209"/>
                    <a:pt x="212" y="221"/>
                    <a:pt x="200" y="234"/>
                  </a:cubicBezTo>
                  <a:cubicBezTo>
                    <a:pt x="188" y="249"/>
                    <a:pt x="182" y="262"/>
                    <a:pt x="182" y="275"/>
                  </a:cubicBezTo>
                  <a:lnTo>
                    <a:pt x="194" y="560"/>
                  </a:lnTo>
                  <a:lnTo>
                    <a:pt x="38" y="650"/>
                  </a:lnTo>
                  <a:cubicBezTo>
                    <a:pt x="24" y="658"/>
                    <a:pt x="13" y="671"/>
                    <a:pt x="8" y="688"/>
                  </a:cubicBezTo>
                  <a:cubicBezTo>
                    <a:pt x="2" y="705"/>
                    <a:pt x="1" y="722"/>
                    <a:pt x="6" y="741"/>
                  </a:cubicBezTo>
                  <a:cubicBezTo>
                    <a:pt x="9" y="760"/>
                    <a:pt x="16" y="772"/>
                    <a:pt x="27" y="779"/>
                  </a:cubicBezTo>
                  <a:cubicBezTo>
                    <a:pt x="31" y="782"/>
                    <a:pt x="36" y="783"/>
                    <a:pt x="41" y="783"/>
                  </a:cubicBezTo>
                  <a:cubicBezTo>
                    <a:pt x="48" y="783"/>
                    <a:pt x="56" y="781"/>
                    <a:pt x="66" y="775"/>
                  </a:cubicBezTo>
                  <a:lnTo>
                    <a:pt x="195" y="700"/>
                  </a:lnTo>
                  <a:lnTo>
                    <a:pt x="204" y="940"/>
                  </a:lnTo>
                  <a:lnTo>
                    <a:pt x="49" y="1030"/>
                  </a:lnTo>
                  <a:cubicBezTo>
                    <a:pt x="36" y="1038"/>
                    <a:pt x="27" y="1051"/>
                    <a:pt x="20" y="1069"/>
                  </a:cubicBezTo>
                  <a:cubicBezTo>
                    <a:pt x="15" y="1087"/>
                    <a:pt x="13" y="1105"/>
                    <a:pt x="17" y="1123"/>
                  </a:cubicBezTo>
                  <a:cubicBezTo>
                    <a:pt x="20" y="1141"/>
                    <a:pt x="28" y="1153"/>
                    <a:pt x="39" y="1160"/>
                  </a:cubicBezTo>
                  <a:cubicBezTo>
                    <a:pt x="44" y="1163"/>
                    <a:pt x="49" y="1164"/>
                    <a:pt x="54" y="1164"/>
                  </a:cubicBezTo>
                  <a:cubicBezTo>
                    <a:pt x="61" y="1164"/>
                    <a:pt x="69" y="1162"/>
                    <a:pt x="78" y="1156"/>
                  </a:cubicBezTo>
                  <a:lnTo>
                    <a:pt x="205" y="1083"/>
                  </a:lnTo>
                  <a:lnTo>
                    <a:pt x="218" y="1363"/>
                  </a:lnTo>
                  <a:cubicBezTo>
                    <a:pt x="223" y="1384"/>
                    <a:pt x="233" y="1395"/>
                    <a:pt x="251" y="1397"/>
                  </a:cubicBezTo>
                  <a:cubicBezTo>
                    <a:pt x="254" y="1398"/>
                    <a:pt x="257" y="1398"/>
                    <a:pt x="260" y="1398"/>
                  </a:cubicBezTo>
                  <a:cubicBezTo>
                    <a:pt x="275" y="1398"/>
                    <a:pt x="291" y="1393"/>
                    <a:pt x="308" y="1383"/>
                  </a:cubicBezTo>
                  <a:cubicBezTo>
                    <a:pt x="321" y="1376"/>
                    <a:pt x="332" y="1365"/>
                    <a:pt x="344" y="1349"/>
                  </a:cubicBezTo>
                  <a:cubicBezTo>
                    <a:pt x="357" y="1332"/>
                    <a:pt x="362" y="1317"/>
                    <a:pt x="361" y="1304"/>
                  </a:cubicBezTo>
                  <a:lnTo>
                    <a:pt x="351" y="998"/>
                  </a:lnTo>
                  <a:lnTo>
                    <a:pt x="526" y="896"/>
                  </a:lnTo>
                  <a:lnTo>
                    <a:pt x="536" y="1177"/>
                  </a:lnTo>
                  <a:cubicBezTo>
                    <a:pt x="540" y="1198"/>
                    <a:pt x="551" y="1210"/>
                    <a:pt x="569" y="1213"/>
                  </a:cubicBezTo>
                  <a:cubicBezTo>
                    <a:pt x="571" y="1213"/>
                    <a:pt x="574" y="1213"/>
                    <a:pt x="576" y="1213"/>
                  </a:cubicBezTo>
                  <a:cubicBezTo>
                    <a:pt x="592" y="1213"/>
                    <a:pt x="609" y="1208"/>
                    <a:pt x="626" y="1198"/>
                  </a:cubicBezTo>
                  <a:cubicBezTo>
                    <a:pt x="639" y="1190"/>
                    <a:pt x="653" y="1178"/>
                    <a:pt x="664" y="1162"/>
                  </a:cubicBezTo>
                  <a:cubicBezTo>
                    <a:pt x="676" y="1146"/>
                    <a:pt x="681" y="1133"/>
                    <a:pt x="681" y="1119"/>
                  </a:cubicBezTo>
                  <a:lnTo>
                    <a:pt x="671" y="812"/>
                  </a:lnTo>
                  <a:lnTo>
                    <a:pt x="825" y="722"/>
                  </a:lnTo>
                  <a:cubicBezTo>
                    <a:pt x="837" y="715"/>
                    <a:pt x="847" y="703"/>
                    <a:pt x="855" y="685"/>
                  </a:cubicBezTo>
                  <a:cubicBezTo>
                    <a:pt x="862" y="667"/>
                    <a:pt x="864" y="649"/>
                    <a:pt x="860" y="629"/>
                  </a:cubicBezTo>
                  <a:cubicBezTo>
                    <a:pt x="857" y="611"/>
                    <a:pt x="849" y="599"/>
                    <a:pt x="835" y="593"/>
                  </a:cubicBezTo>
                  <a:cubicBezTo>
                    <a:pt x="829" y="590"/>
                    <a:pt x="824" y="589"/>
                    <a:pt x="818" y="589"/>
                  </a:cubicBezTo>
                  <a:cubicBezTo>
                    <a:pt x="811" y="589"/>
                    <a:pt x="804" y="591"/>
                    <a:pt x="796" y="596"/>
                  </a:cubicBezTo>
                  <a:lnTo>
                    <a:pt x="668" y="670"/>
                  </a:lnTo>
                  <a:lnTo>
                    <a:pt x="660" y="429"/>
                  </a:lnTo>
                  <a:lnTo>
                    <a:pt x="813" y="340"/>
                  </a:lnTo>
                  <a:cubicBezTo>
                    <a:pt x="825" y="333"/>
                    <a:pt x="834" y="321"/>
                    <a:pt x="842" y="303"/>
                  </a:cubicBezTo>
                  <a:cubicBezTo>
                    <a:pt x="849" y="285"/>
                    <a:pt x="851" y="267"/>
                    <a:pt x="847" y="249"/>
                  </a:cubicBezTo>
                  <a:cubicBezTo>
                    <a:pt x="843" y="231"/>
                    <a:pt x="835" y="218"/>
                    <a:pt x="823" y="213"/>
                  </a:cubicBezTo>
                  <a:cubicBezTo>
                    <a:pt x="817" y="210"/>
                    <a:pt x="812" y="209"/>
                    <a:pt x="806" y="209"/>
                  </a:cubicBezTo>
                  <a:cubicBezTo>
                    <a:pt x="799" y="209"/>
                    <a:pt x="792" y="211"/>
                    <a:pt x="785" y="215"/>
                  </a:cubicBezTo>
                  <a:lnTo>
                    <a:pt x="656" y="291"/>
                  </a:lnTo>
                  <a:lnTo>
                    <a:pt x="648" y="38"/>
                  </a:lnTo>
                  <a:cubicBezTo>
                    <a:pt x="643" y="16"/>
                    <a:pt x="632" y="3"/>
                    <a:pt x="615" y="1"/>
                  </a:cubicBezTo>
                  <a:cubicBezTo>
                    <a:pt x="612" y="1"/>
                    <a:pt x="609"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6"/>
            <p:cNvSpPr/>
            <p:nvPr/>
          </p:nvSpPr>
          <p:spPr>
            <a:xfrm>
              <a:off x="8179712" y="4225350"/>
              <a:ext cx="39404" cy="67449"/>
            </a:xfrm>
            <a:custGeom>
              <a:avLst/>
              <a:gdLst/>
              <a:ahLst/>
              <a:cxnLst/>
              <a:rect l="l" t="t" r="r" b="b"/>
              <a:pathLst>
                <a:path w="784" h="1342" extrusionOk="0">
                  <a:moveTo>
                    <a:pt x="277" y="267"/>
                  </a:moveTo>
                  <a:lnTo>
                    <a:pt x="336" y="560"/>
                  </a:lnTo>
                  <a:cubicBezTo>
                    <a:pt x="314" y="565"/>
                    <a:pt x="293" y="567"/>
                    <a:pt x="274" y="568"/>
                  </a:cubicBezTo>
                  <a:cubicBezTo>
                    <a:pt x="269" y="568"/>
                    <a:pt x="265" y="568"/>
                    <a:pt x="260" y="568"/>
                  </a:cubicBezTo>
                  <a:cubicBezTo>
                    <a:pt x="246" y="568"/>
                    <a:pt x="233" y="567"/>
                    <a:pt x="222" y="563"/>
                  </a:cubicBezTo>
                  <a:cubicBezTo>
                    <a:pt x="206" y="560"/>
                    <a:pt x="193" y="551"/>
                    <a:pt x="181" y="539"/>
                  </a:cubicBezTo>
                  <a:cubicBezTo>
                    <a:pt x="171" y="526"/>
                    <a:pt x="163" y="509"/>
                    <a:pt x="159" y="487"/>
                  </a:cubicBezTo>
                  <a:cubicBezTo>
                    <a:pt x="151" y="445"/>
                    <a:pt x="158" y="406"/>
                    <a:pt x="181" y="369"/>
                  </a:cubicBezTo>
                  <a:cubicBezTo>
                    <a:pt x="204" y="331"/>
                    <a:pt x="237" y="298"/>
                    <a:pt x="277" y="267"/>
                  </a:cubicBezTo>
                  <a:close/>
                  <a:moveTo>
                    <a:pt x="482" y="725"/>
                  </a:moveTo>
                  <a:cubicBezTo>
                    <a:pt x="509" y="725"/>
                    <a:pt x="534" y="729"/>
                    <a:pt x="555" y="737"/>
                  </a:cubicBezTo>
                  <a:cubicBezTo>
                    <a:pt x="586" y="749"/>
                    <a:pt x="607" y="780"/>
                    <a:pt x="617" y="829"/>
                  </a:cubicBezTo>
                  <a:cubicBezTo>
                    <a:pt x="626" y="875"/>
                    <a:pt x="621" y="918"/>
                    <a:pt x="603" y="958"/>
                  </a:cubicBezTo>
                  <a:cubicBezTo>
                    <a:pt x="585" y="997"/>
                    <a:pt x="555" y="1033"/>
                    <a:pt x="516" y="1066"/>
                  </a:cubicBezTo>
                  <a:lnTo>
                    <a:pt x="448" y="727"/>
                  </a:lnTo>
                  <a:cubicBezTo>
                    <a:pt x="460" y="725"/>
                    <a:pt x="471" y="725"/>
                    <a:pt x="482" y="725"/>
                  </a:cubicBezTo>
                  <a:close/>
                  <a:moveTo>
                    <a:pt x="532" y="0"/>
                  </a:moveTo>
                  <a:cubicBezTo>
                    <a:pt x="521" y="0"/>
                    <a:pt x="509" y="1"/>
                    <a:pt x="496" y="4"/>
                  </a:cubicBezTo>
                  <a:cubicBezTo>
                    <a:pt x="469" y="9"/>
                    <a:pt x="440" y="18"/>
                    <a:pt x="410" y="31"/>
                  </a:cubicBezTo>
                  <a:cubicBezTo>
                    <a:pt x="381" y="42"/>
                    <a:pt x="353" y="56"/>
                    <a:pt x="328" y="70"/>
                  </a:cubicBezTo>
                  <a:lnTo>
                    <a:pt x="319" y="26"/>
                  </a:lnTo>
                  <a:cubicBezTo>
                    <a:pt x="317" y="17"/>
                    <a:pt x="310" y="12"/>
                    <a:pt x="298" y="9"/>
                  </a:cubicBezTo>
                  <a:cubicBezTo>
                    <a:pt x="296" y="9"/>
                    <a:pt x="293" y="9"/>
                    <a:pt x="291" y="9"/>
                  </a:cubicBezTo>
                  <a:cubicBezTo>
                    <a:pt x="283" y="9"/>
                    <a:pt x="274" y="11"/>
                    <a:pt x="266" y="16"/>
                  </a:cubicBezTo>
                  <a:cubicBezTo>
                    <a:pt x="252" y="24"/>
                    <a:pt x="243" y="33"/>
                    <a:pt x="237" y="45"/>
                  </a:cubicBezTo>
                  <a:cubicBezTo>
                    <a:pt x="230" y="58"/>
                    <a:pt x="228" y="69"/>
                    <a:pt x="230" y="78"/>
                  </a:cubicBezTo>
                  <a:lnTo>
                    <a:pt x="239" y="125"/>
                  </a:lnTo>
                  <a:cubicBezTo>
                    <a:pt x="203" y="150"/>
                    <a:pt x="169" y="179"/>
                    <a:pt x="137" y="211"/>
                  </a:cubicBezTo>
                  <a:cubicBezTo>
                    <a:pt x="106" y="244"/>
                    <a:pt x="79" y="280"/>
                    <a:pt x="58" y="319"/>
                  </a:cubicBezTo>
                  <a:cubicBezTo>
                    <a:pt x="35" y="358"/>
                    <a:pt x="19" y="401"/>
                    <a:pt x="10" y="446"/>
                  </a:cubicBezTo>
                  <a:cubicBezTo>
                    <a:pt x="0" y="492"/>
                    <a:pt x="1" y="540"/>
                    <a:pt x="10" y="590"/>
                  </a:cubicBezTo>
                  <a:cubicBezTo>
                    <a:pt x="21" y="642"/>
                    <a:pt x="38" y="680"/>
                    <a:pt x="62" y="704"/>
                  </a:cubicBezTo>
                  <a:cubicBezTo>
                    <a:pt x="86" y="729"/>
                    <a:pt x="114" y="745"/>
                    <a:pt x="145" y="753"/>
                  </a:cubicBezTo>
                  <a:cubicBezTo>
                    <a:pt x="165" y="757"/>
                    <a:pt x="186" y="759"/>
                    <a:pt x="207" y="759"/>
                  </a:cubicBezTo>
                  <a:cubicBezTo>
                    <a:pt x="221" y="759"/>
                    <a:pt x="234" y="758"/>
                    <a:pt x="249" y="756"/>
                  </a:cubicBezTo>
                  <a:cubicBezTo>
                    <a:pt x="286" y="751"/>
                    <a:pt x="323" y="746"/>
                    <a:pt x="360" y="738"/>
                  </a:cubicBezTo>
                  <a:lnTo>
                    <a:pt x="436" y="1115"/>
                  </a:lnTo>
                  <a:cubicBezTo>
                    <a:pt x="396" y="1134"/>
                    <a:pt x="363" y="1146"/>
                    <a:pt x="335" y="1147"/>
                  </a:cubicBezTo>
                  <a:cubicBezTo>
                    <a:pt x="328" y="1147"/>
                    <a:pt x="321" y="1147"/>
                    <a:pt x="315" y="1147"/>
                  </a:cubicBezTo>
                  <a:cubicBezTo>
                    <a:pt x="295" y="1147"/>
                    <a:pt x="277" y="1146"/>
                    <a:pt x="260" y="1142"/>
                  </a:cubicBezTo>
                  <a:cubicBezTo>
                    <a:pt x="239" y="1138"/>
                    <a:pt x="221" y="1133"/>
                    <a:pt x="206" y="1129"/>
                  </a:cubicBezTo>
                  <a:cubicBezTo>
                    <a:pt x="201" y="1127"/>
                    <a:pt x="196" y="1127"/>
                    <a:pt x="191" y="1127"/>
                  </a:cubicBezTo>
                  <a:cubicBezTo>
                    <a:pt x="182" y="1127"/>
                    <a:pt x="174" y="1129"/>
                    <a:pt x="166" y="1133"/>
                  </a:cubicBezTo>
                  <a:cubicBezTo>
                    <a:pt x="157" y="1139"/>
                    <a:pt x="149" y="1147"/>
                    <a:pt x="141" y="1157"/>
                  </a:cubicBezTo>
                  <a:cubicBezTo>
                    <a:pt x="134" y="1168"/>
                    <a:pt x="127" y="1180"/>
                    <a:pt x="123" y="1193"/>
                  </a:cubicBezTo>
                  <a:cubicBezTo>
                    <a:pt x="118" y="1206"/>
                    <a:pt x="115" y="1219"/>
                    <a:pt x="114" y="1231"/>
                  </a:cubicBezTo>
                  <a:cubicBezTo>
                    <a:pt x="113" y="1245"/>
                    <a:pt x="113" y="1256"/>
                    <a:pt x="115" y="1265"/>
                  </a:cubicBezTo>
                  <a:cubicBezTo>
                    <a:pt x="118" y="1285"/>
                    <a:pt x="130" y="1301"/>
                    <a:pt x="150" y="1314"/>
                  </a:cubicBezTo>
                  <a:cubicBezTo>
                    <a:pt x="169" y="1328"/>
                    <a:pt x="195" y="1336"/>
                    <a:pt x="226" y="1338"/>
                  </a:cubicBezTo>
                  <a:cubicBezTo>
                    <a:pt x="233" y="1339"/>
                    <a:pt x="239" y="1339"/>
                    <a:pt x="246" y="1339"/>
                  </a:cubicBezTo>
                  <a:cubicBezTo>
                    <a:pt x="272" y="1339"/>
                    <a:pt x="302" y="1335"/>
                    <a:pt x="335" y="1327"/>
                  </a:cubicBezTo>
                  <a:cubicBezTo>
                    <a:pt x="375" y="1317"/>
                    <a:pt x="419" y="1299"/>
                    <a:pt x="466" y="1271"/>
                  </a:cubicBezTo>
                  <a:lnTo>
                    <a:pt x="476" y="1321"/>
                  </a:lnTo>
                  <a:cubicBezTo>
                    <a:pt x="479" y="1331"/>
                    <a:pt x="484" y="1337"/>
                    <a:pt x="493" y="1340"/>
                  </a:cubicBezTo>
                  <a:cubicBezTo>
                    <a:pt x="496" y="1341"/>
                    <a:pt x="498" y="1341"/>
                    <a:pt x="501" y="1341"/>
                  </a:cubicBezTo>
                  <a:cubicBezTo>
                    <a:pt x="509" y="1341"/>
                    <a:pt x="518" y="1338"/>
                    <a:pt x="527" y="1332"/>
                  </a:cubicBezTo>
                  <a:cubicBezTo>
                    <a:pt x="538" y="1327"/>
                    <a:pt x="548" y="1317"/>
                    <a:pt x="556" y="1303"/>
                  </a:cubicBezTo>
                  <a:cubicBezTo>
                    <a:pt x="564" y="1291"/>
                    <a:pt x="568" y="1280"/>
                    <a:pt x="565" y="1269"/>
                  </a:cubicBezTo>
                  <a:lnTo>
                    <a:pt x="555" y="1215"/>
                  </a:lnTo>
                  <a:cubicBezTo>
                    <a:pt x="634" y="1156"/>
                    <a:pt x="694" y="1084"/>
                    <a:pt x="733" y="999"/>
                  </a:cubicBezTo>
                  <a:cubicBezTo>
                    <a:pt x="774" y="914"/>
                    <a:pt x="784" y="822"/>
                    <a:pt x="765" y="723"/>
                  </a:cubicBezTo>
                  <a:cubicBezTo>
                    <a:pt x="753" y="669"/>
                    <a:pt x="737" y="628"/>
                    <a:pt x="713" y="599"/>
                  </a:cubicBezTo>
                  <a:cubicBezTo>
                    <a:pt x="689" y="571"/>
                    <a:pt x="661" y="552"/>
                    <a:pt x="630" y="542"/>
                  </a:cubicBezTo>
                  <a:cubicBezTo>
                    <a:pt x="604" y="534"/>
                    <a:pt x="577" y="529"/>
                    <a:pt x="547" y="529"/>
                  </a:cubicBezTo>
                  <a:cubicBezTo>
                    <a:pt x="541" y="529"/>
                    <a:pt x="535" y="529"/>
                    <a:pt x="529" y="530"/>
                  </a:cubicBezTo>
                  <a:cubicBezTo>
                    <a:pt x="493" y="533"/>
                    <a:pt x="457" y="537"/>
                    <a:pt x="421" y="543"/>
                  </a:cubicBezTo>
                  <a:lnTo>
                    <a:pt x="357" y="218"/>
                  </a:lnTo>
                  <a:cubicBezTo>
                    <a:pt x="383" y="204"/>
                    <a:pt x="407" y="195"/>
                    <a:pt x="427" y="191"/>
                  </a:cubicBezTo>
                  <a:cubicBezTo>
                    <a:pt x="447" y="186"/>
                    <a:pt x="465" y="183"/>
                    <a:pt x="480" y="183"/>
                  </a:cubicBezTo>
                  <a:cubicBezTo>
                    <a:pt x="496" y="182"/>
                    <a:pt x="508" y="181"/>
                    <a:pt x="519" y="181"/>
                  </a:cubicBezTo>
                  <a:cubicBezTo>
                    <a:pt x="530" y="179"/>
                    <a:pt x="541" y="176"/>
                    <a:pt x="550" y="172"/>
                  </a:cubicBezTo>
                  <a:cubicBezTo>
                    <a:pt x="561" y="165"/>
                    <a:pt x="570" y="156"/>
                    <a:pt x="578" y="144"/>
                  </a:cubicBezTo>
                  <a:cubicBezTo>
                    <a:pt x="585" y="133"/>
                    <a:pt x="590" y="121"/>
                    <a:pt x="594" y="108"/>
                  </a:cubicBezTo>
                  <a:cubicBezTo>
                    <a:pt x="597" y="95"/>
                    <a:pt x="599" y="83"/>
                    <a:pt x="600" y="70"/>
                  </a:cubicBezTo>
                  <a:cubicBezTo>
                    <a:pt x="600" y="58"/>
                    <a:pt x="599" y="49"/>
                    <a:pt x="598" y="41"/>
                  </a:cubicBezTo>
                  <a:cubicBezTo>
                    <a:pt x="595" y="22"/>
                    <a:pt x="582" y="9"/>
                    <a:pt x="564" y="4"/>
                  </a:cubicBezTo>
                  <a:cubicBezTo>
                    <a:pt x="555" y="1"/>
                    <a:pt x="544"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6"/>
            <p:cNvSpPr/>
            <p:nvPr/>
          </p:nvSpPr>
          <p:spPr>
            <a:xfrm>
              <a:off x="8221327" y="4186298"/>
              <a:ext cx="63127" cy="81974"/>
            </a:xfrm>
            <a:custGeom>
              <a:avLst/>
              <a:gdLst/>
              <a:ahLst/>
              <a:cxnLst/>
              <a:rect l="l" t="t" r="r" b="b"/>
              <a:pathLst>
                <a:path w="1256" h="1631" extrusionOk="0">
                  <a:moveTo>
                    <a:pt x="260" y="510"/>
                  </a:moveTo>
                  <a:cubicBezTo>
                    <a:pt x="265" y="510"/>
                    <a:pt x="270" y="511"/>
                    <a:pt x="274" y="512"/>
                  </a:cubicBezTo>
                  <a:cubicBezTo>
                    <a:pt x="295" y="517"/>
                    <a:pt x="308" y="536"/>
                    <a:pt x="315" y="569"/>
                  </a:cubicBezTo>
                  <a:lnTo>
                    <a:pt x="362" y="807"/>
                  </a:lnTo>
                  <a:cubicBezTo>
                    <a:pt x="368" y="840"/>
                    <a:pt x="365" y="870"/>
                    <a:pt x="350" y="894"/>
                  </a:cubicBezTo>
                  <a:cubicBezTo>
                    <a:pt x="336" y="919"/>
                    <a:pt x="315" y="941"/>
                    <a:pt x="286" y="958"/>
                  </a:cubicBezTo>
                  <a:cubicBezTo>
                    <a:pt x="264" y="970"/>
                    <a:pt x="244" y="977"/>
                    <a:pt x="227" y="977"/>
                  </a:cubicBezTo>
                  <a:cubicBezTo>
                    <a:pt x="222" y="977"/>
                    <a:pt x="217" y="976"/>
                    <a:pt x="211" y="974"/>
                  </a:cubicBezTo>
                  <a:cubicBezTo>
                    <a:pt x="192" y="970"/>
                    <a:pt x="180" y="951"/>
                    <a:pt x="173" y="917"/>
                  </a:cubicBezTo>
                  <a:lnTo>
                    <a:pt x="126" y="679"/>
                  </a:lnTo>
                  <a:cubicBezTo>
                    <a:pt x="119" y="646"/>
                    <a:pt x="122" y="617"/>
                    <a:pt x="136" y="593"/>
                  </a:cubicBezTo>
                  <a:cubicBezTo>
                    <a:pt x="150" y="568"/>
                    <a:pt x="171" y="548"/>
                    <a:pt x="200" y="530"/>
                  </a:cubicBezTo>
                  <a:cubicBezTo>
                    <a:pt x="223" y="516"/>
                    <a:pt x="243" y="510"/>
                    <a:pt x="260" y="510"/>
                  </a:cubicBezTo>
                  <a:close/>
                  <a:moveTo>
                    <a:pt x="308" y="384"/>
                  </a:moveTo>
                  <a:cubicBezTo>
                    <a:pt x="294" y="384"/>
                    <a:pt x="279" y="386"/>
                    <a:pt x="262" y="391"/>
                  </a:cubicBezTo>
                  <a:cubicBezTo>
                    <a:pt x="236" y="399"/>
                    <a:pt x="208" y="410"/>
                    <a:pt x="180" y="427"/>
                  </a:cubicBezTo>
                  <a:cubicBezTo>
                    <a:pt x="121" y="461"/>
                    <a:pt x="76" y="505"/>
                    <a:pt x="44" y="557"/>
                  </a:cubicBezTo>
                  <a:cubicBezTo>
                    <a:pt x="10" y="610"/>
                    <a:pt x="1" y="672"/>
                    <a:pt x="16" y="744"/>
                  </a:cubicBezTo>
                  <a:lnTo>
                    <a:pt x="63" y="981"/>
                  </a:lnTo>
                  <a:cubicBezTo>
                    <a:pt x="70" y="1017"/>
                    <a:pt x="81" y="1045"/>
                    <a:pt x="97" y="1064"/>
                  </a:cubicBezTo>
                  <a:cubicBezTo>
                    <a:pt x="112" y="1084"/>
                    <a:pt x="130" y="1095"/>
                    <a:pt x="152" y="1101"/>
                  </a:cubicBezTo>
                  <a:cubicBezTo>
                    <a:pt x="160" y="1102"/>
                    <a:pt x="169" y="1103"/>
                    <a:pt x="179" y="1103"/>
                  </a:cubicBezTo>
                  <a:cubicBezTo>
                    <a:pt x="192" y="1103"/>
                    <a:pt x="207" y="1101"/>
                    <a:pt x="223" y="1097"/>
                  </a:cubicBezTo>
                  <a:cubicBezTo>
                    <a:pt x="249" y="1089"/>
                    <a:pt x="277" y="1077"/>
                    <a:pt x="306" y="1060"/>
                  </a:cubicBezTo>
                  <a:cubicBezTo>
                    <a:pt x="334" y="1043"/>
                    <a:pt x="360" y="1024"/>
                    <a:pt x="384" y="1003"/>
                  </a:cubicBezTo>
                  <a:cubicBezTo>
                    <a:pt x="407" y="981"/>
                    <a:pt x="428" y="958"/>
                    <a:pt x="442" y="932"/>
                  </a:cubicBezTo>
                  <a:cubicBezTo>
                    <a:pt x="457" y="906"/>
                    <a:pt x="468" y="876"/>
                    <a:pt x="473" y="845"/>
                  </a:cubicBezTo>
                  <a:cubicBezTo>
                    <a:pt x="478" y="815"/>
                    <a:pt x="478" y="780"/>
                    <a:pt x="470" y="744"/>
                  </a:cubicBezTo>
                  <a:lnTo>
                    <a:pt x="423" y="506"/>
                  </a:lnTo>
                  <a:cubicBezTo>
                    <a:pt x="416" y="470"/>
                    <a:pt x="405" y="442"/>
                    <a:pt x="389" y="423"/>
                  </a:cubicBezTo>
                  <a:cubicBezTo>
                    <a:pt x="374" y="404"/>
                    <a:pt x="356" y="392"/>
                    <a:pt x="334" y="387"/>
                  </a:cubicBezTo>
                  <a:cubicBezTo>
                    <a:pt x="326" y="385"/>
                    <a:pt x="317" y="384"/>
                    <a:pt x="308" y="384"/>
                  </a:cubicBezTo>
                  <a:close/>
                  <a:moveTo>
                    <a:pt x="1037" y="667"/>
                  </a:moveTo>
                  <a:cubicBezTo>
                    <a:pt x="1042" y="667"/>
                    <a:pt x="1047" y="668"/>
                    <a:pt x="1051" y="669"/>
                  </a:cubicBezTo>
                  <a:cubicBezTo>
                    <a:pt x="1072" y="674"/>
                    <a:pt x="1085" y="693"/>
                    <a:pt x="1092" y="727"/>
                  </a:cubicBezTo>
                  <a:lnTo>
                    <a:pt x="1139" y="964"/>
                  </a:lnTo>
                  <a:cubicBezTo>
                    <a:pt x="1145" y="997"/>
                    <a:pt x="1142" y="1026"/>
                    <a:pt x="1127" y="1051"/>
                  </a:cubicBezTo>
                  <a:cubicBezTo>
                    <a:pt x="1113" y="1076"/>
                    <a:pt x="1092" y="1097"/>
                    <a:pt x="1063" y="1114"/>
                  </a:cubicBezTo>
                  <a:cubicBezTo>
                    <a:pt x="1040" y="1127"/>
                    <a:pt x="1020" y="1134"/>
                    <a:pt x="1003" y="1134"/>
                  </a:cubicBezTo>
                  <a:cubicBezTo>
                    <a:pt x="998" y="1134"/>
                    <a:pt x="994" y="1133"/>
                    <a:pt x="990" y="1132"/>
                  </a:cubicBezTo>
                  <a:cubicBezTo>
                    <a:pt x="969" y="1126"/>
                    <a:pt x="957" y="1107"/>
                    <a:pt x="950" y="1074"/>
                  </a:cubicBezTo>
                  <a:lnTo>
                    <a:pt x="903" y="836"/>
                  </a:lnTo>
                  <a:cubicBezTo>
                    <a:pt x="896" y="803"/>
                    <a:pt x="899" y="774"/>
                    <a:pt x="913" y="749"/>
                  </a:cubicBezTo>
                  <a:cubicBezTo>
                    <a:pt x="926" y="724"/>
                    <a:pt x="948" y="704"/>
                    <a:pt x="977" y="687"/>
                  </a:cubicBezTo>
                  <a:cubicBezTo>
                    <a:pt x="1000" y="674"/>
                    <a:pt x="1019" y="667"/>
                    <a:pt x="1037" y="667"/>
                  </a:cubicBezTo>
                  <a:close/>
                  <a:moveTo>
                    <a:pt x="1085" y="541"/>
                  </a:moveTo>
                  <a:cubicBezTo>
                    <a:pt x="1071" y="541"/>
                    <a:pt x="1056" y="544"/>
                    <a:pt x="1039" y="548"/>
                  </a:cubicBezTo>
                  <a:cubicBezTo>
                    <a:pt x="1013" y="556"/>
                    <a:pt x="985" y="568"/>
                    <a:pt x="957" y="585"/>
                  </a:cubicBezTo>
                  <a:cubicBezTo>
                    <a:pt x="898" y="619"/>
                    <a:pt x="853" y="661"/>
                    <a:pt x="820" y="714"/>
                  </a:cubicBezTo>
                  <a:cubicBezTo>
                    <a:pt x="787" y="767"/>
                    <a:pt x="778" y="829"/>
                    <a:pt x="792" y="901"/>
                  </a:cubicBezTo>
                  <a:lnTo>
                    <a:pt x="840" y="1139"/>
                  </a:lnTo>
                  <a:cubicBezTo>
                    <a:pt x="847" y="1175"/>
                    <a:pt x="858" y="1203"/>
                    <a:pt x="874" y="1221"/>
                  </a:cubicBezTo>
                  <a:cubicBezTo>
                    <a:pt x="889" y="1240"/>
                    <a:pt x="907" y="1253"/>
                    <a:pt x="929" y="1257"/>
                  </a:cubicBezTo>
                  <a:cubicBezTo>
                    <a:pt x="938" y="1259"/>
                    <a:pt x="947" y="1261"/>
                    <a:pt x="957" y="1261"/>
                  </a:cubicBezTo>
                  <a:cubicBezTo>
                    <a:pt x="970" y="1261"/>
                    <a:pt x="985" y="1258"/>
                    <a:pt x="1000" y="1254"/>
                  </a:cubicBezTo>
                  <a:cubicBezTo>
                    <a:pt x="1026" y="1247"/>
                    <a:pt x="1054" y="1235"/>
                    <a:pt x="1083" y="1218"/>
                  </a:cubicBezTo>
                  <a:cubicBezTo>
                    <a:pt x="1111" y="1201"/>
                    <a:pt x="1137" y="1182"/>
                    <a:pt x="1161" y="1160"/>
                  </a:cubicBezTo>
                  <a:cubicBezTo>
                    <a:pt x="1184" y="1139"/>
                    <a:pt x="1205" y="1115"/>
                    <a:pt x="1219" y="1088"/>
                  </a:cubicBezTo>
                  <a:cubicBezTo>
                    <a:pt x="1234" y="1062"/>
                    <a:pt x="1244" y="1034"/>
                    <a:pt x="1250" y="1003"/>
                  </a:cubicBezTo>
                  <a:cubicBezTo>
                    <a:pt x="1255" y="971"/>
                    <a:pt x="1255" y="937"/>
                    <a:pt x="1247" y="901"/>
                  </a:cubicBezTo>
                  <a:lnTo>
                    <a:pt x="1200" y="664"/>
                  </a:lnTo>
                  <a:cubicBezTo>
                    <a:pt x="1193" y="626"/>
                    <a:pt x="1182" y="599"/>
                    <a:pt x="1166" y="580"/>
                  </a:cubicBezTo>
                  <a:cubicBezTo>
                    <a:pt x="1151" y="561"/>
                    <a:pt x="1133" y="549"/>
                    <a:pt x="1111" y="544"/>
                  </a:cubicBezTo>
                  <a:cubicBezTo>
                    <a:pt x="1103" y="542"/>
                    <a:pt x="1094" y="541"/>
                    <a:pt x="1085" y="541"/>
                  </a:cubicBezTo>
                  <a:close/>
                  <a:moveTo>
                    <a:pt x="811" y="0"/>
                  </a:moveTo>
                  <a:cubicBezTo>
                    <a:pt x="799" y="0"/>
                    <a:pt x="788" y="4"/>
                    <a:pt x="777" y="9"/>
                  </a:cubicBezTo>
                  <a:cubicBezTo>
                    <a:pt x="768" y="15"/>
                    <a:pt x="760" y="22"/>
                    <a:pt x="753" y="31"/>
                  </a:cubicBezTo>
                  <a:cubicBezTo>
                    <a:pt x="745" y="40"/>
                    <a:pt x="741" y="52"/>
                    <a:pt x="737" y="66"/>
                  </a:cubicBezTo>
                  <a:lnTo>
                    <a:pt x="418" y="1569"/>
                  </a:lnTo>
                  <a:cubicBezTo>
                    <a:pt x="414" y="1579"/>
                    <a:pt x="414" y="1588"/>
                    <a:pt x="416" y="1596"/>
                  </a:cubicBezTo>
                  <a:cubicBezTo>
                    <a:pt x="419" y="1612"/>
                    <a:pt x="427" y="1622"/>
                    <a:pt x="441" y="1628"/>
                  </a:cubicBezTo>
                  <a:cubicBezTo>
                    <a:pt x="446" y="1630"/>
                    <a:pt x="451" y="1631"/>
                    <a:pt x="457" y="1631"/>
                  </a:cubicBezTo>
                  <a:cubicBezTo>
                    <a:pt x="466" y="1631"/>
                    <a:pt x="476" y="1628"/>
                    <a:pt x="486" y="1622"/>
                  </a:cubicBezTo>
                  <a:cubicBezTo>
                    <a:pt x="497" y="1615"/>
                    <a:pt x="508" y="1606"/>
                    <a:pt x="515" y="1596"/>
                  </a:cubicBezTo>
                  <a:cubicBezTo>
                    <a:pt x="523" y="1585"/>
                    <a:pt x="529" y="1573"/>
                    <a:pt x="532" y="1561"/>
                  </a:cubicBezTo>
                  <a:lnTo>
                    <a:pt x="853" y="62"/>
                  </a:lnTo>
                  <a:cubicBezTo>
                    <a:pt x="854" y="53"/>
                    <a:pt x="854" y="44"/>
                    <a:pt x="852" y="34"/>
                  </a:cubicBezTo>
                  <a:cubicBezTo>
                    <a:pt x="849" y="16"/>
                    <a:pt x="840" y="5"/>
                    <a:pt x="824" y="2"/>
                  </a:cubicBezTo>
                  <a:cubicBezTo>
                    <a:pt x="820" y="1"/>
                    <a:pt x="81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6"/>
            <p:cNvSpPr/>
            <p:nvPr/>
          </p:nvSpPr>
          <p:spPr>
            <a:xfrm>
              <a:off x="8290686" y="4182227"/>
              <a:ext cx="29452" cy="35835"/>
            </a:xfrm>
            <a:custGeom>
              <a:avLst/>
              <a:gdLst/>
              <a:ahLst/>
              <a:cxnLst/>
              <a:rect l="l" t="t" r="r" b="b"/>
              <a:pathLst>
                <a:path w="586" h="713" extrusionOk="0">
                  <a:moveTo>
                    <a:pt x="417" y="1"/>
                  </a:moveTo>
                  <a:cubicBezTo>
                    <a:pt x="406" y="1"/>
                    <a:pt x="396" y="4"/>
                    <a:pt x="387" y="9"/>
                  </a:cubicBezTo>
                  <a:cubicBezTo>
                    <a:pt x="376" y="16"/>
                    <a:pt x="370" y="22"/>
                    <a:pt x="365" y="30"/>
                  </a:cubicBezTo>
                  <a:lnTo>
                    <a:pt x="22" y="537"/>
                  </a:lnTo>
                  <a:cubicBezTo>
                    <a:pt x="13" y="552"/>
                    <a:pt x="7" y="568"/>
                    <a:pt x="4" y="582"/>
                  </a:cubicBezTo>
                  <a:cubicBezTo>
                    <a:pt x="0" y="598"/>
                    <a:pt x="0" y="612"/>
                    <a:pt x="3" y="622"/>
                  </a:cubicBezTo>
                  <a:cubicBezTo>
                    <a:pt x="4" y="633"/>
                    <a:pt x="9" y="642"/>
                    <a:pt x="17" y="651"/>
                  </a:cubicBezTo>
                  <a:cubicBezTo>
                    <a:pt x="25" y="660"/>
                    <a:pt x="35" y="665"/>
                    <a:pt x="48" y="667"/>
                  </a:cubicBezTo>
                  <a:lnTo>
                    <a:pt x="500" y="712"/>
                  </a:lnTo>
                  <a:cubicBezTo>
                    <a:pt x="501" y="712"/>
                    <a:pt x="502" y="712"/>
                    <a:pt x="503" y="712"/>
                  </a:cubicBezTo>
                  <a:cubicBezTo>
                    <a:pt x="509" y="712"/>
                    <a:pt x="515" y="710"/>
                    <a:pt x="524" y="705"/>
                  </a:cubicBezTo>
                  <a:cubicBezTo>
                    <a:pt x="541" y="696"/>
                    <a:pt x="555" y="679"/>
                    <a:pt x="569" y="655"/>
                  </a:cubicBezTo>
                  <a:cubicBezTo>
                    <a:pt x="581" y="631"/>
                    <a:pt x="586" y="607"/>
                    <a:pt x="581" y="585"/>
                  </a:cubicBezTo>
                  <a:cubicBezTo>
                    <a:pt x="577" y="562"/>
                    <a:pt x="567" y="551"/>
                    <a:pt x="550" y="551"/>
                  </a:cubicBezTo>
                  <a:lnTo>
                    <a:pt x="188" y="514"/>
                  </a:lnTo>
                  <a:lnTo>
                    <a:pt x="461" y="107"/>
                  </a:lnTo>
                  <a:cubicBezTo>
                    <a:pt x="474" y="88"/>
                    <a:pt x="479" y="68"/>
                    <a:pt x="474" y="48"/>
                  </a:cubicBezTo>
                  <a:cubicBezTo>
                    <a:pt x="471" y="25"/>
                    <a:pt x="459" y="12"/>
                    <a:pt x="439" y="5"/>
                  </a:cubicBezTo>
                  <a:cubicBezTo>
                    <a:pt x="432" y="2"/>
                    <a:pt x="425"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6"/>
            <p:cNvSpPr/>
            <p:nvPr/>
          </p:nvSpPr>
          <p:spPr>
            <a:xfrm>
              <a:off x="8320088" y="4135586"/>
              <a:ext cx="37293" cy="69409"/>
            </a:xfrm>
            <a:custGeom>
              <a:avLst/>
              <a:gdLst/>
              <a:ahLst/>
              <a:cxnLst/>
              <a:rect l="l" t="t" r="r" b="b"/>
              <a:pathLst>
                <a:path w="742" h="1381" extrusionOk="0">
                  <a:moveTo>
                    <a:pt x="694" y="0"/>
                  </a:moveTo>
                  <a:cubicBezTo>
                    <a:pt x="686" y="0"/>
                    <a:pt x="678" y="3"/>
                    <a:pt x="670" y="8"/>
                  </a:cubicBezTo>
                  <a:lnTo>
                    <a:pt x="41" y="373"/>
                  </a:lnTo>
                  <a:cubicBezTo>
                    <a:pt x="23" y="383"/>
                    <a:pt x="12" y="399"/>
                    <a:pt x="6" y="420"/>
                  </a:cubicBezTo>
                  <a:cubicBezTo>
                    <a:pt x="1" y="443"/>
                    <a:pt x="1" y="462"/>
                    <a:pt x="4" y="480"/>
                  </a:cubicBezTo>
                  <a:cubicBezTo>
                    <a:pt x="9" y="502"/>
                    <a:pt x="17" y="518"/>
                    <a:pt x="29" y="529"/>
                  </a:cubicBezTo>
                  <a:cubicBezTo>
                    <a:pt x="35" y="534"/>
                    <a:pt x="41" y="536"/>
                    <a:pt x="48" y="536"/>
                  </a:cubicBezTo>
                  <a:cubicBezTo>
                    <a:pt x="56" y="536"/>
                    <a:pt x="64" y="534"/>
                    <a:pt x="73" y="529"/>
                  </a:cubicBezTo>
                  <a:lnTo>
                    <a:pt x="307" y="392"/>
                  </a:lnTo>
                  <a:lnTo>
                    <a:pt x="499" y="1354"/>
                  </a:lnTo>
                  <a:cubicBezTo>
                    <a:pt x="502" y="1372"/>
                    <a:pt x="513" y="1381"/>
                    <a:pt x="531" y="1381"/>
                  </a:cubicBezTo>
                  <a:cubicBezTo>
                    <a:pt x="550" y="1381"/>
                    <a:pt x="569" y="1375"/>
                    <a:pt x="590" y="1364"/>
                  </a:cubicBezTo>
                  <a:cubicBezTo>
                    <a:pt x="610" y="1352"/>
                    <a:pt x="627" y="1337"/>
                    <a:pt x="642" y="1317"/>
                  </a:cubicBezTo>
                  <a:cubicBezTo>
                    <a:pt x="657" y="1298"/>
                    <a:pt x="662" y="1280"/>
                    <a:pt x="658" y="1260"/>
                  </a:cubicBezTo>
                  <a:lnTo>
                    <a:pt x="467" y="299"/>
                  </a:lnTo>
                  <a:lnTo>
                    <a:pt x="700" y="164"/>
                  </a:lnTo>
                  <a:cubicBezTo>
                    <a:pt x="717" y="154"/>
                    <a:pt x="729" y="138"/>
                    <a:pt x="735" y="116"/>
                  </a:cubicBezTo>
                  <a:cubicBezTo>
                    <a:pt x="741" y="95"/>
                    <a:pt x="742" y="74"/>
                    <a:pt x="737" y="52"/>
                  </a:cubicBezTo>
                  <a:cubicBezTo>
                    <a:pt x="734" y="34"/>
                    <a:pt x="726" y="20"/>
                    <a:pt x="715" y="8"/>
                  </a:cubicBezTo>
                  <a:cubicBezTo>
                    <a:pt x="708" y="3"/>
                    <a:pt x="701"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6"/>
            <p:cNvSpPr/>
            <p:nvPr/>
          </p:nvSpPr>
          <p:spPr>
            <a:xfrm>
              <a:off x="8097838" y="4363214"/>
              <a:ext cx="40359" cy="66343"/>
            </a:xfrm>
            <a:custGeom>
              <a:avLst/>
              <a:gdLst/>
              <a:ahLst/>
              <a:cxnLst/>
              <a:rect l="l" t="t" r="r" b="b"/>
              <a:pathLst>
                <a:path w="803" h="1320" extrusionOk="0">
                  <a:moveTo>
                    <a:pt x="512" y="638"/>
                  </a:moveTo>
                  <a:cubicBezTo>
                    <a:pt x="524" y="638"/>
                    <a:pt x="535" y="640"/>
                    <a:pt x="545" y="643"/>
                  </a:cubicBezTo>
                  <a:cubicBezTo>
                    <a:pt x="583" y="656"/>
                    <a:pt x="609" y="699"/>
                    <a:pt x="624" y="772"/>
                  </a:cubicBezTo>
                  <a:lnTo>
                    <a:pt x="629" y="800"/>
                  </a:lnTo>
                  <a:cubicBezTo>
                    <a:pt x="643" y="871"/>
                    <a:pt x="638" y="933"/>
                    <a:pt x="613" y="985"/>
                  </a:cubicBezTo>
                  <a:cubicBezTo>
                    <a:pt x="589" y="1035"/>
                    <a:pt x="548" y="1078"/>
                    <a:pt x="492" y="1111"/>
                  </a:cubicBezTo>
                  <a:cubicBezTo>
                    <a:pt x="452" y="1134"/>
                    <a:pt x="417" y="1146"/>
                    <a:pt x="386" y="1146"/>
                  </a:cubicBezTo>
                  <a:cubicBezTo>
                    <a:pt x="372" y="1146"/>
                    <a:pt x="359" y="1143"/>
                    <a:pt x="348" y="1139"/>
                  </a:cubicBezTo>
                  <a:cubicBezTo>
                    <a:pt x="309" y="1124"/>
                    <a:pt x="283" y="1081"/>
                    <a:pt x="269" y="1009"/>
                  </a:cubicBezTo>
                  <a:lnTo>
                    <a:pt x="260" y="968"/>
                  </a:lnTo>
                  <a:cubicBezTo>
                    <a:pt x="246" y="899"/>
                    <a:pt x="253" y="840"/>
                    <a:pt x="280" y="793"/>
                  </a:cubicBezTo>
                  <a:cubicBezTo>
                    <a:pt x="308" y="746"/>
                    <a:pt x="349" y="706"/>
                    <a:pt x="403" y="675"/>
                  </a:cubicBezTo>
                  <a:cubicBezTo>
                    <a:pt x="445" y="650"/>
                    <a:pt x="481" y="638"/>
                    <a:pt x="512" y="638"/>
                  </a:cubicBezTo>
                  <a:close/>
                  <a:moveTo>
                    <a:pt x="494" y="0"/>
                  </a:moveTo>
                  <a:cubicBezTo>
                    <a:pt x="478" y="0"/>
                    <a:pt x="461" y="2"/>
                    <a:pt x="443" y="5"/>
                  </a:cubicBezTo>
                  <a:cubicBezTo>
                    <a:pt x="398" y="12"/>
                    <a:pt x="347" y="32"/>
                    <a:pt x="290" y="65"/>
                  </a:cubicBezTo>
                  <a:cubicBezTo>
                    <a:pt x="242" y="93"/>
                    <a:pt x="198" y="125"/>
                    <a:pt x="158" y="164"/>
                  </a:cubicBezTo>
                  <a:cubicBezTo>
                    <a:pt x="119" y="201"/>
                    <a:pt x="86" y="243"/>
                    <a:pt x="60" y="290"/>
                  </a:cubicBezTo>
                  <a:cubicBezTo>
                    <a:pt x="35" y="336"/>
                    <a:pt x="18" y="388"/>
                    <a:pt x="9" y="443"/>
                  </a:cubicBezTo>
                  <a:cubicBezTo>
                    <a:pt x="1" y="499"/>
                    <a:pt x="3" y="559"/>
                    <a:pt x="15" y="624"/>
                  </a:cubicBezTo>
                  <a:lnTo>
                    <a:pt x="109" y="1092"/>
                  </a:lnTo>
                  <a:cubicBezTo>
                    <a:pt x="121" y="1157"/>
                    <a:pt x="142" y="1208"/>
                    <a:pt x="167" y="1242"/>
                  </a:cubicBezTo>
                  <a:cubicBezTo>
                    <a:pt x="194" y="1279"/>
                    <a:pt x="226" y="1301"/>
                    <a:pt x="262" y="1312"/>
                  </a:cubicBezTo>
                  <a:cubicBezTo>
                    <a:pt x="280" y="1317"/>
                    <a:pt x="298" y="1320"/>
                    <a:pt x="317" y="1320"/>
                  </a:cubicBezTo>
                  <a:cubicBezTo>
                    <a:pt x="338" y="1320"/>
                    <a:pt x="359" y="1317"/>
                    <a:pt x="381" y="1311"/>
                  </a:cubicBezTo>
                  <a:cubicBezTo>
                    <a:pt x="425" y="1300"/>
                    <a:pt x="472" y="1281"/>
                    <a:pt x="520" y="1253"/>
                  </a:cubicBezTo>
                  <a:cubicBezTo>
                    <a:pt x="567" y="1224"/>
                    <a:pt x="610" y="1193"/>
                    <a:pt x="649" y="1156"/>
                  </a:cubicBezTo>
                  <a:cubicBezTo>
                    <a:pt x="688" y="1119"/>
                    <a:pt x="719" y="1077"/>
                    <a:pt x="744" y="1031"/>
                  </a:cubicBezTo>
                  <a:cubicBezTo>
                    <a:pt x="769" y="986"/>
                    <a:pt x="786" y="934"/>
                    <a:pt x="794" y="879"/>
                  </a:cubicBezTo>
                  <a:cubicBezTo>
                    <a:pt x="803" y="822"/>
                    <a:pt x="800" y="762"/>
                    <a:pt x="787" y="697"/>
                  </a:cubicBezTo>
                  <a:lnTo>
                    <a:pt x="781" y="668"/>
                  </a:lnTo>
                  <a:cubicBezTo>
                    <a:pt x="769" y="606"/>
                    <a:pt x="751" y="559"/>
                    <a:pt x="726" y="525"/>
                  </a:cubicBezTo>
                  <a:cubicBezTo>
                    <a:pt x="701" y="493"/>
                    <a:pt x="673" y="472"/>
                    <a:pt x="639" y="463"/>
                  </a:cubicBezTo>
                  <a:cubicBezTo>
                    <a:pt x="625" y="459"/>
                    <a:pt x="609" y="457"/>
                    <a:pt x="593" y="457"/>
                  </a:cubicBezTo>
                  <a:cubicBezTo>
                    <a:pt x="573" y="457"/>
                    <a:pt x="552" y="460"/>
                    <a:pt x="530" y="467"/>
                  </a:cubicBezTo>
                  <a:cubicBezTo>
                    <a:pt x="491" y="478"/>
                    <a:pt x="450" y="496"/>
                    <a:pt x="408" y="520"/>
                  </a:cubicBezTo>
                  <a:cubicBezTo>
                    <a:pt x="366" y="544"/>
                    <a:pt x="327" y="575"/>
                    <a:pt x="294" y="608"/>
                  </a:cubicBezTo>
                  <a:cubicBezTo>
                    <a:pt x="261" y="643"/>
                    <a:pt x="234" y="685"/>
                    <a:pt x="215" y="735"/>
                  </a:cubicBezTo>
                  <a:lnTo>
                    <a:pt x="174" y="532"/>
                  </a:lnTo>
                  <a:cubicBezTo>
                    <a:pt x="160" y="461"/>
                    <a:pt x="166" y="400"/>
                    <a:pt x="191" y="347"/>
                  </a:cubicBezTo>
                  <a:cubicBezTo>
                    <a:pt x="217" y="294"/>
                    <a:pt x="259" y="252"/>
                    <a:pt x="317" y="218"/>
                  </a:cubicBezTo>
                  <a:cubicBezTo>
                    <a:pt x="342" y="203"/>
                    <a:pt x="366" y="193"/>
                    <a:pt x="388" y="187"/>
                  </a:cubicBezTo>
                  <a:cubicBezTo>
                    <a:pt x="403" y="183"/>
                    <a:pt x="417" y="181"/>
                    <a:pt x="430" y="181"/>
                  </a:cubicBezTo>
                  <a:cubicBezTo>
                    <a:pt x="437" y="181"/>
                    <a:pt x="444" y="182"/>
                    <a:pt x="450" y="183"/>
                  </a:cubicBezTo>
                  <a:cubicBezTo>
                    <a:pt x="468" y="186"/>
                    <a:pt x="484" y="193"/>
                    <a:pt x="496" y="205"/>
                  </a:cubicBezTo>
                  <a:cubicBezTo>
                    <a:pt x="510" y="218"/>
                    <a:pt x="519" y="235"/>
                    <a:pt x="523" y="257"/>
                  </a:cubicBezTo>
                  <a:cubicBezTo>
                    <a:pt x="528" y="282"/>
                    <a:pt x="539" y="294"/>
                    <a:pt x="556" y="294"/>
                  </a:cubicBezTo>
                  <a:cubicBezTo>
                    <a:pt x="557" y="294"/>
                    <a:pt x="557" y="294"/>
                    <a:pt x="558" y="294"/>
                  </a:cubicBezTo>
                  <a:cubicBezTo>
                    <a:pt x="576" y="293"/>
                    <a:pt x="597" y="286"/>
                    <a:pt x="619" y="273"/>
                  </a:cubicBezTo>
                  <a:cubicBezTo>
                    <a:pt x="644" y="258"/>
                    <a:pt x="662" y="243"/>
                    <a:pt x="673" y="226"/>
                  </a:cubicBezTo>
                  <a:cubicBezTo>
                    <a:pt x="683" y="208"/>
                    <a:pt x="685" y="185"/>
                    <a:pt x="680" y="157"/>
                  </a:cubicBezTo>
                  <a:cubicBezTo>
                    <a:pt x="673" y="123"/>
                    <a:pt x="660" y="93"/>
                    <a:pt x="639" y="67"/>
                  </a:cubicBezTo>
                  <a:cubicBezTo>
                    <a:pt x="619" y="41"/>
                    <a:pt x="593" y="23"/>
                    <a:pt x="560" y="11"/>
                  </a:cubicBezTo>
                  <a:cubicBezTo>
                    <a:pt x="541" y="4"/>
                    <a:pt x="519"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6"/>
            <p:cNvSpPr/>
            <p:nvPr/>
          </p:nvSpPr>
          <p:spPr>
            <a:xfrm>
              <a:off x="8139303" y="4332706"/>
              <a:ext cx="36087" cy="72877"/>
            </a:xfrm>
            <a:custGeom>
              <a:avLst/>
              <a:gdLst/>
              <a:ahLst/>
              <a:cxnLst/>
              <a:rect l="l" t="t" r="r" b="b"/>
              <a:pathLst>
                <a:path w="718" h="1450" extrusionOk="0">
                  <a:moveTo>
                    <a:pt x="640" y="1"/>
                  </a:moveTo>
                  <a:cubicBezTo>
                    <a:pt x="626" y="1"/>
                    <a:pt x="613" y="5"/>
                    <a:pt x="599" y="12"/>
                  </a:cubicBezTo>
                  <a:lnTo>
                    <a:pt x="62" y="325"/>
                  </a:lnTo>
                  <a:cubicBezTo>
                    <a:pt x="45" y="335"/>
                    <a:pt x="30" y="350"/>
                    <a:pt x="18" y="370"/>
                  </a:cubicBezTo>
                  <a:cubicBezTo>
                    <a:pt x="5" y="391"/>
                    <a:pt x="0" y="408"/>
                    <a:pt x="2" y="422"/>
                  </a:cubicBezTo>
                  <a:lnTo>
                    <a:pt x="52" y="668"/>
                  </a:lnTo>
                  <a:cubicBezTo>
                    <a:pt x="55" y="684"/>
                    <a:pt x="65" y="693"/>
                    <a:pt x="83" y="694"/>
                  </a:cubicBezTo>
                  <a:cubicBezTo>
                    <a:pt x="86" y="694"/>
                    <a:pt x="88" y="695"/>
                    <a:pt x="91" y="695"/>
                  </a:cubicBezTo>
                  <a:cubicBezTo>
                    <a:pt x="106" y="695"/>
                    <a:pt x="124" y="689"/>
                    <a:pt x="141" y="678"/>
                  </a:cubicBezTo>
                  <a:cubicBezTo>
                    <a:pt x="162" y="666"/>
                    <a:pt x="180" y="650"/>
                    <a:pt x="195" y="629"/>
                  </a:cubicBezTo>
                  <a:cubicBezTo>
                    <a:pt x="210" y="609"/>
                    <a:pt x="215" y="591"/>
                    <a:pt x="212" y="575"/>
                  </a:cubicBezTo>
                  <a:lnTo>
                    <a:pt x="181" y="424"/>
                  </a:lnTo>
                  <a:lnTo>
                    <a:pt x="541" y="216"/>
                  </a:lnTo>
                  <a:lnTo>
                    <a:pt x="560" y="315"/>
                  </a:lnTo>
                  <a:lnTo>
                    <a:pt x="306" y="1370"/>
                  </a:lnTo>
                  <a:cubicBezTo>
                    <a:pt x="303" y="1382"/>
                    <a:pt x="302" y="1395"/>
                    <a:pt x="304" y="1406"/>
                  </a:cubicBezTo>
                  <a:cubicBezTo>
                    <a:pt x="310" y="1431"/>
                    <a:pt x="324" y="1444"/>
                    <a:pt x="348" y="1449"/>
                  </a:cubicBezTo>
                  <a:cubicBezTo>
                    <a:pt x="352" y="1449"/>
                    <a:pt x="357" y="1450"/>
                    <a:pt x="361" y="1450"/>
                  </a:cubicBezTo>
                  <a:cubicBezTo>
                    <a:pt x="381" y="1450"/>
                    <a:pt x="400" y="1444"/>
                    <a:pt x="421" y="1432"/>
                  </a:cubicBezTo>
                  <a:cubicBezTo>
                    <a:pt x="444" y="1418"/>
                    <a:pt x="458" y="1400"/>
                    <a:pt x="464" y="1378"/>
                  </a:cubicBezTo>
                  <a:lnTo>
                    <a:pt x="705" y="303"/>
                  </a:lnTo>
                  <a:cubicBezTo>
                    <a:pt x="710" y="284"/>
                    <a:pt x="713" y="264"/>
                    <a:pt x="715" y="244"/>
                  </a:cubicBezTo>
                  <a:cubicBezTo>
                    <a:pt x="717" y="223"/>
                    <a:pt x="717" y="207"/>
                    <a:pt x="715" y="192"/>
                  </a:cubicBezTo>
                  <a:lnTo>
                    <a:pt x="681" y="26"/>
                  </a:lnTo>
                  <a:cubicBezTo>
                    <a:pt x="679" y="13"/>
                    <a:pt x="669" y="5"/>
                    <a:pt x="651" y="2"/>
                  </a:cubicBezTo>
                  <a:cubicBezTo>
                    <a:pt x="647" y="1"/>
                    <a:pt x="644"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6"/>
            <p:cNvSpPr/>
            <p:nvPr/>
          </p:nvSpPr>
          <p:spPr>
            <a:xfrm>
              <a:off x="8186045" y="4312602"/>
              <a:ext cx="39404" cy="66393"/>
            </a:xfrm>
            <a:custGeom>
              <a:avLst/>
              <a:gdLst/>
              <a:ahLst/>
              <a:cxnLst/>
              <a:rect l="l" t="t" r="r" b="b"/>
              <a:pathLst>
                <a:path w="784" h="1321" extrusionOk="0">
                  <a:moveTo>
                    <a:pt x="385" y="176"/>
                  </a:moveTo>
                  <a:cubicBezTo>
                    <a:pt x="393" y="176"/>
                    <a:pt x="401" y="178"/>
                    <a:pt x="409" y="180"/>
                  </a:cubicBezTo>
                  <a:cubicBezTo>
                    <a:pt x="440" y="189"/>
                    <a:pt x="462" y="223"/>
                    <a:pt x="473" y="281"/>
                  </a:cubicBezTo>
                  <a:cubicBezTo>
                    <a:pt x="486" y="339"/>
                    <a:pt x="480" y="388"/>
                    <a:pt x="459" y="428"/>
                  </a:cubicBezTo>
                  <a:cubicBezTo>
                    <a:pt x="438" y="468"/>
                    <a:pt x="403" y="503"/>
                    <a:pt x="355" y="531"/>
                  </a:cubicBezTo>
                  <a:cubicBezTo>
                    <a:pt x="319" y="552"/>
                    <a:pt x="289" y="562"/>
                    <a:pt x="262" y="562"/>
                  </a:cubicBezTo>
                  <a:cubicBezTo>
                    <a:pt x="253" y="562"/>
                    <a:pt x="244" y="561"/>
                    <a:pt x="236" y="558"/>
                  </a:cubicBezTo>
                  <a:cubicBezTo>
                    <a:pt x="204" y="548"/>
                    <a:pt x="183" y="514"/>
                    <a:pt x="171" y="457"/>
                  </a:cubicBezTo>
                  <a:cubicBezTo>
                    <a:pt x="160" y="399"/>
                    <a:pt x="165" y="350"/>
                    <a:pt x="186" y="310"/>
                  </a:cubicBezTo>
                  <a:cubicBezTo>
                    <a:pt x="207" y="270"/>
                    <a:pt x="242" y="236"/>
                    <a:pt x="291" y="208"/>
                  </a:cubicBezTo>
                  <a:cubicBezTo>
                    <a:pt x="327" y="187"/>
                    <a:pt x="358" y="176"/>
                    <a:pt x="385" y="176"/>
                  </a:cubicBezTo>
                  <a:close/>
                  <a:moveTo>
                    <a:pt x="488" y="638"/>
                  </a:moveTo>
                  <a:cubicBezTo>
                    <a:pt x="501" y="638"/>
                    <a:pt x="513" y="640"/>
                    <a:pt x="524" y="644"/>
                  </a:cubicBezTo>
                  <a:cubicBezTo>
                    <a:pt x="561" y="658"/>
                    <a:pt x="587" y="700"/>
                    <a:pt x="602" y="770"/>
                  </a:cubicBezTo>
                  <a:lnTo>
                    <a:pt x="607" y="798"/>
                  </a:lnTo>
                  <a:cubicBezTo>
                    <a:pt x="621" y="869"/>
                    <a:pt x="616" y="930"/>
                    <a:pt x="591" y="982"/>
                  </a:cubicBezTo>
                  <a:cubicBezTo>
                    <a:pt x="568" y="1033"/>
                    <a:pt x="527" y="1076"/>
                    <a:pt x="470" y="1109"/>
                  </a:cubicBezTo>
                  <a:cubicBezTo>
                    <a:pt x="432" y="1131"/>
                    <a:pt x="397" y="1143"/>
                    <a:pt x="367" y="1143"/>
                  </a:cubicBezTo>
                  <a:cubicBezTo>
                    <a:pt x="353" y="1143"/>
                    <a:pt x="340" y="1140"/>
                    <a:pt x="328" y="1136"/>
                  </a:cubicBezTo>
                  <a:cubicBezTo>
                    <a:pt x="290" y="1121"/>
                    <a:pt x="263" y="1078"/>
                    <a:pt x="248" y="1006"/>
                  </a:cubicBezTo>
                  <a:lnTo>
                    <a:pt x="242" y="978"/>
                  </a:lnTo>
                  <a:cubicBezTo>
                    <a:pt x="229" y="908"/>
                    <a:pt x="234" y="849"/>
                    <a:pt x="260" y="798"/>
                  </a:cubicBezTo>
                  <a:cubicBezTo>
                    <a:pt x="285" y="747"/>
                    <a:pt x="327" y="706"/>
                    <a:pt x="383" y="672"/>
                  </a:cubicBezTo>
                  <a:cubicBezTo>
                    <a:pt x="423" y="649"/>
                    <a:pt x="458" y="638"/>
                    <a:pt x="488" y="638"/>
                  </a:cubicBezTo>
                  <a:close/>
                  <a:moveTo>
                    <a:pt x="460" y="0"/>
                  </a:moveTo>
                  <a:cubicBezTo>
                    <a:pt x="437" y="0"/>
                    <a:pt x="413" y="4"/>
                    <a:pt x="388" y="11"/>
                  </a:cubicBezTo>
                  <a:cubicBezTo>
                    <a:pt x="348" y="22"/>
                    <a:pt x="306" y="41"/>
                    <a:pt x="263" y="67"/>
                  </a:cubicBezTo>
                  <a:cubicBezTo>
                    <a:pt x="218" y="93"/>
                    <a:pt x="178" y="121"/>
                    <a:pt x="142" y="154"/>
                  </a:cubicBezTo>
                  <a:cubicBezTo>
                    <a:pt x="107" y="185"/>
                    <a:pt x="78" y="220"/>
                    <a:pt x="55" y="259"/>
                  </a:cubicBezTo>
                  <a:cubicBezTo>
                    <a:pt x="33" y="297"/>
                    <a:pt x="17" y="339"/>
                    <a:pt x="9" y="384"/>
                  </a:cubicBezTo>
                  <a:cubicBezTo>
                    <a:pt x="0" y="429"/>
                    <a:pt x="1" y="477"/>
                    <a:pt x="11" y="528"/>
                  </a:cubicBezTo>
                  <a:cubicBezTo>
                    <a:pt x="25" y="596"/>
                    <a:pt x="49" y="644"/>
                    <a:pt x="82" y="670"/>
                  </a:cubicBezTo>
                  <a:cubicBezTo>
                    <a:pt x="108" y="689"/>
                    <a:pt x="138" y="699"/>
                    <a:pt x="171" y="699"/>
                  </a:cubicBezTo>
                  <a:cubicBezTo>
                    <a:pt x="181" y="699"/>
                    <a:pt x="191" y="698"/>
                    <a:pt x="202" y="697"/>
                  </a:cubicBezTo>
                  <a:lnTo>
                    <a:pt x="202" y="697"/>
                  </a:lnTo>
                  <a:cubicBezTo>
                    <a:pt x="153" y="748"/>
                    <a:pt x="118" y="807"/>
                    <a:pt x="96" y="873"/>
                  </a:cubicBezTo>
                  <a:cubicBezTo>
                    <a:pt x="73" y="940"/>
                    <a:pt x="71" y="1015"/>
                    <a:pt x="88" y="1099"/>
                  </a:cubicBezTo>
                  <a:lnTo>
                    <a:pt x="91" y="1118"/>
                  </a:lnTo>
                  <a:cubicBezTo>
                    <a:pt x="104" y="1177"/>
                    <a:pt x="122" y="1224"/>
                    <a:pt x="148" y="1255"/>
                  </a:cubicBezTo>
                  <a:cubicBezTo>
                    <a:pt x="174" y="1287"/>
                    <a:pt x="205" y="1307"/>
                    <a:pt x="241" y="1316"/>
                  </a:cubicBezTo>
                  <a:cubicBezTo>
                    <a:pt x="256" y="1319"/>
                    <a:pt x="272" y="1321"/>
                    <a:pt x="288" y="1321"/>
                  </a:cubicBezTo>
                  <a:cubicBezTo>
                    <a:pt x="311" y="1321"/>
                    <a:pt x="335" y="1318"/>
                    <a:pt x="361" y="1310"/>
                  </a:cubicBezTo>
                  <a:cubicBezTo>
                    <a:pt x="404" y="1298"/>
                    <a:pt x="451" y="1278"/>
                    <a:pt x="498" y="1251"/>
                  </a:cubicBezTo>
                  <a:cubicBezTo>
                    <a:pt x="545" y="1223"/>
                    <a:pt x="588" y="1191"/>
                    <a:pt x="627" y="1155"/>
                  </a:cubicBezTo>
                  <a:cubicBezTo>
                    <a:pt x="666" y="1120"/>
                    <a:pt x="698" y="1079"/>
                    <a:pt x="723" y="1036"/>
                  </a:cubicBezTo>
                  <a:cubicBezTo>
                    <a:pt x="748" y="991"/>
                    <a:pt x="765" y="942"/>
                    <a:pt x="774" y="890"/>
                  </a:cubicBezTo>
                  <a:cubicBezTo>
                    <a:pt x="784" y="839"/>
                    <a:pt x="783" y="782"/>
                    <a:pt x="770" y="723"/>
                  </a:cubicBezTo>
                  <a:lnTo>
                    <a:pt x="767" y="703"/>
                  </a:lnTo>
                  <a:cubicBezTo>
                    <a:pt x="750" y="620"/>
                    <a:pt x="721" y="563"/>
                    <a:pt x="679" y="533"/>
                  </a:cubicBezTo>
                  <a:cubicBezTo>
                    <a:pt x="649" y="511"/>
                    <a:pt x="614" y="500"/>
                    <a:pt x="575" y="500"/>
                  </a:cubicBezTo>
                  <a:cubicBezTo>
                    <a:pt x="562" y="500"/>
                    <a:pt x="548" y="501"/>
                    <a:pt x="533" y="504"/>
                  </a:cubicBezTo>
                  <a:cubicBezTo>
                    <a:pt x="572" y="462"/>
                    <a:pt x="600" y="413"/>
                    <a:pt x="618" y="358"/>
                  </a:cubicBezTo>
                  <a:cubicBezTo>
                    <a:pt x="636" y="301"/>
                    <a:pt x="639" y="239"/>
                    <a:pt x="625" y="171"/>
                  </a:cubicBezTo>
                  <a:cubicBezTo>
                    <a:pt x="615" y="119"/>
                    <a:pt x="599" y="81"/>
                    <a:pt x="576" y="54"/>
                  </a:cubicBezTo>
                  <a:cubicBezTo>
                    <a:pt x="553" y="27"/>
                    <a:pt x="526" y="10"/>
                    <a:pt x="495" y="3"/>
                  </a:cubicBezTo>
                  <a:cubicBezTo>
                    <a:pt x="484" y="1"/>
                    <a:pt x="472"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6"/>
            <p:cNvSpPr/>
            <p:nvPr/>
          </p:nvSpPr>
          <p:spPr>
            <a:xfrm>
              <a:off x="8233641" y="4314964"/>
              <a:ext cx="30055" cy="32820"/>
            </a:xfrm>
            <a:custGeom>
              <a:avLst/>
              <a:gdLst/>
              <a:ahLst/>
              <a:cxnLst/>
              <a:rect l="l" t="t" r="r" b="b"/>
              <a:pathLst>
                <a:path w="598" h="653" extrusionOk="0">
                  <a:moveTo>
                    <a:pt x="278" y="1"/>
                  </a:moveTo>
                  <a:cubicBezTo>
                    <a:pt x="266" y="1"/>
                    <a:pt x="252" y="5"/>
                    <a:pt x="237" y="13"/>
                  </a:cubicBezTo>
                  <a:cubicBezTo>
                    <a:pt x="218" y="25"/>
                    <a:pt x="203" y="40"/>
                    <a:pt x="192" y="58"/>
                  </a:cubicBezTo>
                  <a:cubicBezTo>
                    <a:pt x="180" y="78"/>
                    <a:pt x="177" y="94"/>
                    <a:pt x="180" y="110"/>
                  </a:cubicBezTo>
                  <a:lnTo>
                    <a:pt x="216" y="295"/>
                  </a:lnTo>
                  <a:lnTo>
                    <a:pt x="42" y="396"/>
                  </a:lnTo>
                  <a:cubicBezTo>
                    <a:pt x="26" y="405"/>
                    <a:pt x="15" y="420"/>
                    <a:pt x="8" y="439"/>
                  </a:cubicBezTo>
                  <a:cubicBezTo>
                    <a:pt x="1" y="458"/>
                    <a:pt x="0" y="478"/>
                    <a:pt x="5" y="499"/>
                  </a:cubicBezTo>
                  <a:cubicBezTo>
                    <a:pt x="8" y="520"/>
                    <a:pt x="17" y="535"/>
                    <a:pt x="28" y="542"/>
                  </a:cubicBezTo>
                  <a:cubicBezTo>
                    <a:pt x="34" y="545"/>
                    <a:pt x="40" y="547"/>
                    <a:pt x="46" y="547"/>
                  </a:cubicBezTo>
                  <a:cubicBezTo>
                    <a:pt x="53" y="547"/>
                    <a:pt x="61" y="544"/>
                    <a:pt x="70" y="539"/>
                  </a:cubicBezTo>
                  <a:lnTo>
                    <a:pt x="246" y="438"/>
                  </a:lnTo>
                  <a:lnTo>
                    <a:pt x="282" y="624"/>
                  </a:lnTo>
                  <a:cubicBezTo>
                    <a:pt x="285" y="640"/>
                    <a:pt x="294" y="649"/>
                    <a:pt x="310" y="652"/>
                  </a:cubicBezTo>
                  <a:cubicBezTo>
                    <a:pt x="312" y="652"/>
                    <a:pt x="315" y="652"/>
                    <a:pt x="317" y="652"/>
                  </a:cubicBezTo>
                  <a:cubicBezTo>
                    <a:pt x="331" y="652"/>
                    <a:pt x="346" y="648"/>
                    <a:pt x="362" y="638"/>
                  </a:cubicBezTo>
                  <a:cubicBezTo>
                    <a:pt x="381" y="627"/>
                    <a:pt x="397" y="612"/>
                    <a:pt x="407" y="596"/>
                  </a:cubicBezTo>
                  <a:cubicBezTo>
                    <a:pt x="417" y="578"/>
                    <a:pt x="420" y="562"/>
                    <a:pt x="417" y="545"/>
                  </a:cubicBezTo>
                  <a:lnTo>
                    <a:pt x="380" y="359"/>
                  </a:lnTo>
                  <a:lnTo>
                    <a:pt x="553" y="258"/>
                  </a:lnTo>
                  <a:cubicBezTo>
                    <a:pt x="568" y="250"/>
                    <a:pt x="579" y="236"/>
                    <a:pt x="587" y="217"/>
                  </a:cubicBezTo>
                  <a:cubicBezTo>
                    <a:pt x="595" y="198"/>
                    <a:pt x="597" y="178"/>
                    <a:pt x="593" y="156"/>
                  </a:cubicBezTo>
                  <a:cubicBezTo>
                    <a:pt x="588" y="136"/>
                    <a:pt x="580" y="122"/>
                    <a:pt x="567" y="115"/>
                  </a:cubicBezTo>
                  <a:cubicBezTo>
                    <a:pt x="560" y="111"/>
                    <a:pt x="553" y="109"/>
                    <a:pt x="546" y="109"/>
                  </a:cubicBezTo>
                  <a:cubicBezTo>
                    <a:pt x="539" y="109"/>
                    <a:pt x="532" y="111"/>
                    <a:pt x="525" y="115"/>
                  </a:cubicBezTo>
                  <a:lnTo>
                    <a:pt x="352" y="216"/>
                  </a:lnTo>
                  <a:lnTo>
                    <a:pt x="314" y="31"/>
                  </a:lnTo>
                  <a:cubicBezTo>
                    <a:pt x="312" y="17"/>
                    <a:pt x="303" y="7"/>
                    <a:pt x="288" y="2"/>
                  </a:cubicBezTo>
                  <a:cubicBezTo>
                    <a:pt x="285" y="1"/>
                    <a:pt x="282"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6"/>
            <p:cNvSpPr/>
            <p:nvPr/>
          </p:nvSpPr>
          <p:spPr>
            <a:xfrm>
              <a:off x="8264098" y="4256914"/>
              <a:ext cx="40660" cy="69711"/>
            </a:xfrm>
            <a:custGeom>
              <a:avLst/>
              <a:gdLst/>
              <a:ahLst/>
              <a:cxnLst/>
              <a:rect l="l" t="t" r="r" b="b"/>
              <a:pathLst>
                <a:path w="809" h="1387" extrusionOk="0">
                  <a:moveTo>
                    <a:pt x="762" y="1"/>
                  </a:moveTo>
                  <a:cubicBezTo>
                    <a:pt x="752" y="1"/>
                    <a:pt x="740" y="2"/>
                    <a:pt x="727" y="5"/>
                  </a:cubicBezTo>
                  <a:cubicBezTo>
                    <a:pt x="715" y="10"/>
                    <a:pt x="704" y="14"/>
                    <a:pt x="694" y="20"/>
                  </a:cubicBezTo>
                  <a:cubicBezTo>
                    <a:pt x="670" y="33"/>
                    <a:pt x="655" y="57"/>
                    <a:pt x="648" y="90"/>
                  </a:cubicBezTo>
                  <a:lnTo>
                    <a:pt x="501" y="743"/>
                  </a:lnTo>
                  <a:lnTo>
                    <a:pt x="151" y="379"/>
                  </a:lnTo>
                  <a:cubicBezTo>
                    <a:pt x="141" y="370"/>
                    <a:pt x="132" y="364"/>
                    <a:pt x="123" y="363"/>
                  </a:cubicBezTo>
                  <a:cubicBezTo>
                    <a:pt x="121" y="363"/>
                    <a:pt x="118" y="362"/>
                    <a:pt x="116" y="362"/>
                  </a:cubicBezTo>
                  <a:cubicBezTo>
                    <a:pt x="108" y="362"/>
                    <a:pt x="100" y="365"/>
                    <a:pt x="90" y="371"/>
                  </a:cubicBezTo>
                  <a:cubicBezTo>
                    <a:pt x="79" y="378"/>
                    <a:pt x="68" y="386"/>
                    <a:pt x="56" y="396"/>
                  </a:cubicBezTo>
                  <a:cubicBezTo>
                    <a:pt x="46" y="406"/>
                    <a:pt x="36" y="417"/>
                    <a:pt x="27" y="430"/>
                  </a:cubicBezTo>
                  <a:cubicBezTo>
                    <a:pt x="18" y="442"/>
                    <a:pt x="11" y="453"/>
                    <a:pt x="7" y="467"/>
                  </a:cubicBezTo>
                  <a:cubicBezTo>
                    <a:pt x="2" y="479"/>
                    <a:pt x="0" y="491"/>
                    <a:pt x="2" y="501"/>
                  </a:cubicBezTo>
                  <a:cubicBezTo>
                    <a:pt x="5" y="509"/>
                    <a:pt x="8" y="515"/>
                    <a:pt x="14" y="522"/>
                  </a:cubicBezTo>
                  <a:lnTo>
                    <a:pt x="446" y="939"/>
                  </a:lnTo>
                  <a:cubicBezTo>
                    <a:pt x="447" y="940"/>
                    <a:pt x="448" y="942"/>
                    <a:pt x="450" y="944"/>
                  </a:cubicBezTo>
                  <a:cubicBezTo>
                    <a:pt x="452" y="948"/>
                    <a:pt x="453" y="950"/>
                    <a:pt x="454" y="953"/>
                  </a:cubicBezTo>
                  <a:lnTo>
                    <a:pt x="534" y="1360"/>
                  </a:lnTo>
                  <a:cubicBezTo>
                    <a:pt x="538" y="1378"/>
                    <a:pt x="548" y="1387"/>
                    <a:pt x="568" y="1387"/>
                  </a:cubicBezTo>
                  <a:cubicBezTo>
                    <a:pt x="586" y="1387"/>
                    <a:pt x="606" y="1381"/>
                    <a:pt x="626" y="1369"/>
                  </a:cubicBezTo>
                  <a:cubicBezTo>
                    <a:pt x="646" y="1358"/>
                    <a:pt x="663" y="1342"/>
                    <a:pt x="678" y="1323"/>
                  </a:cubicBezTo>
                  <a:cubicBezTo>
                    <a:pt x="693" y="1304"/>
                    <a:pt x="698" y="1284"/>
                    <a:pt x="695" y="1266"/>
                  </a:cubicBezTo>
                  <a:lnTo>
                    <a:pt x="614" y="860"/>
                  </a:lnTo>
                  <a:cubicBezTo>
                    <a:pt x="613" y="854"/>
                    <a:pt x="613" y="849"/>
                    <a:pt x="614" y="841"/>
                  </a:cubicBezTo>
                  <a:lnTo>
                    <a:pt x="807" y="59"/>
                  </a:lnTo>
                  <a:cubicBezTo>
                    <a:pt x="809" y="52"/>
                    <a:pt x="809" y="48"/>
                    <a:pt x="809" y="43"/>
                  </a:cubicBezTo>
                  <a:cubicBezTo>
                    <a:pt x="809" y="39"/>
                    <a:pt x="807" y="36"/>
                    <a:pt x="807" y="32"/>
                  </a:cubicBezTo>
                  <a:cubicBezTo>
                    <a:pt x="805" y="22"/>
                    <a:pt x="800" y="14"/>
                    <a:pt x="792" y="10"/>
                  </a:cubicBezTo>
                  <a:cubicBezTo>
                    <a:pt x="784" y="4"/>
                    <a:pt x="774" y="2"/>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6"/>
            <p:cNvSpPr/>
            <p:nvPr/>
          </p:nvSpPr>
          <p:spPr>
            <a:xfrm>
              <a:off x="8321797" y="4235402"/>
              <a:ext cx="51215" cy="65439"/>
            </a:xfrm>
            <a:custGeom>
              <a:avLst/>
              <a:gdLst/>
              <a:ahLst/>
              <a:cxnLst/>
              <a:rect l="l" t="t" r="r" b="b"/>
              <a:pathLst>
                <a:path w="1019" h="1302" extrusionOk="0">
                  <a:moveTo>
                    <a:pt x="633" y="602"/>
                  </a:moveTo>
                  <a:lnTo>
                    <a:pt x="647" y="669"/>
                  </a:lnTo>
                  <a:cubicBezTo>
                    <a:pt x="650" y="684"/>
                    <a:pt x="649" y="702"/>
                    <a:pt x="645" y="723"/>
                  </a:cubicBezTo>
                  <a:cubicBezTo>
                    <a:pt x="640" y="742"/>
                    <a:pt x="632" y="762"/>
                    <a:pt x="622" y="782"/>
                  </a:cubicBezTo>
                  <a:cubicBezTo>
                    <a:pt x="611" y="803"/>
                    <a:pt x="597" y="821"/>
                    <a:pt x="582" y="839"/>
                  </a:cubicBezTo>
                  <a:cubicBezTo>
                    <a:pt x="566" y="857"/>
                    <a:pt x="548" y="871"/>
                    <a:pt x="528" y="882"/>
                  </a:cubicBezTo>
                  <a:cubicBezTo>
                    <a:pt x="508" y="894"/>
                    <a:pt x="490" y="900"/>
                    <a:pt x="474" y="900"/>
                  </a:cubicBezTo>
                  <a:cubicBezTo>
                    <a:pt x="470" y="900"/>
                    <a:pt x="465" y="899"/>
                    <a:pt x="461" y="898"/>
                  </a:cubicBezTo>
                  <a:cubicBezTo>
                    <a:pt x="442" y="894"/>
                    <a:pt x="430" y="877"/>
                    <a:pt x="424" y="846"/>
                  </a:cubicBezTo>
                  <a:cubicBezTo>
                    <a:pt x="415" y="804"/>
                    <a:pt x="426" y="765"/>
                    <a:pt x="457" y="730"/>
                  </a:cubicBezTo>
                  <a:cubicBezTo>
                    <a:pt x="487" y="697"/>
                    <a:pt x="531" y="663"/>
                    <a:pt x="588" y="629"/>
                  </a:cubicBezTo>
                  <a:lnTo>
                    <a:pt x="633" y="602"/>
                  </a:lnTo>
                  <a:close/>
                  <a:moveTo>
                    <a:pt x="692" y="0"/>
                  </a:moveTo>
                  <a:cubicBezTo>
                    <a:pt x="611" y="0"/>
                    <a:pt x="517" y="31"/>
                    <a:pt x="410" y="93"/>
                  </a:cubicBezTo>
                  <a:cubicBezTo>
                    <a:pt x="324" y="143"/>
                    <a:pt x="252" y="201"/>
                    <a:pt x="194" y="268"/>
                  </a:cubicBezTo>
                  <a:cubicBezTo>
                    <a:pt x="137" y="334"/>
                    <a:pt x="93" y="405"/>
                    <a:pt x="61" y="479"/>
                  </a:cubicBezTo>
                  <a:cubicBezTo>
                    <a:pt x="31" y="554"/>
                    <a:pt x="13" y="631"/>
                    <a:pt x="7" y="712"/>
                  </a:cubicBezTo>
                  <a:cubicBezTo>
                    <a:pt x="1" y="792"/>
                    <a:pt x="6" y="872"/>
                    <a:pt x="22" y="952"/>
                  </a:cubicBezTo>
                  <a:cubicBezTo>
                    <a:pt x="40" y="1045"/>
                    <a:pt x="68" y="1117"/>
                    <a:pt x="105" y="1170"/>
                  </a:cubicBezTo>
                  <a:cubicBezTo>
                    <a:pt x="142" y="1223"/>
                    <a:pt x="186" y="1259"/>
                    <a:pt x="235" y="1279"/>
                  </a:cubicBezTo>
                  <a:cubicBezTo>
                    <a:pt x="269" y="1294"/>
                    <a:pt x="305" y="1301"/>
                    <a:pt x="343" y="1301"/>
                  </a:cubicBezTo>
                  <a:cubicBezTo>
                    <a:pt x="360" y="1301"/>
                    <a:pt x="376" y="1300"/>
                    <a:pt x="394" y="1297"/>
                  </a:cubicBezTo>
                  <a:cubicBezTo>
                    <a:pt x="450" y="1288"/>
                    <a:pt x="507" y="1266"/>
                    <a:pt x="564" y="1234"/>
                  </a:cubicBezTo>
                  <a:cubicBezTo>
                    <a:pt x="590" y="1218"/>
                    <a:pt x="618" y="1199"/>
                    <a:pt x="648" y="1178"/>
                  </a:cubicBezTo>
                  <a:cubicBezTo>
                    <a:pt x="677" y="1155"/>
                    <a:pt x="704" y="1132"/>
                    <a:pt x="730" y="1108"/>
                  </a:cubicBezTo>
                  <a:cubicBezTo>
                    <a:pt x="755" y="1084"/>
                    <a:pt x="775" y="1060"/>
                    <a:pt x="791" y="1038"/>
                  </a:cubicBezTo>
                  <a:cubicBezTo>
                    <a:pt x="807" y="1015"/>
                    <a:pt x="814" y="997"/>
                    <a:pt x="810" y="982"/>
                  </a:cubicBezTo>
                  <a:cubicBezTo>
                    <a:pt x="809" y="974"/>
                    <a:pt x="802" y="965"/>
                    <a:pt x="793" y="957"/>
                  </a:cubicBezTo>
                  <a:cubicBezTo>
                    <a:pt x="789" y="953"/>
                    <a:pt x="783" y="951"/>
                    <a:pt x="778" y="951"/>
                  </a:cubicBezTo>
                  <a:cubicBezTo>
                    <a:pt x="772" y="951"/>
                    <a:pt x="766" y="952"/>
                    <a:pt x="760" y="956"/>
                  </a:cubicBezTo>
                  <a:cubicBezTo>
                    <a:pt x="752" y="960"/>
                    <a:pt x="743" y="968"/>
                    <a:pt x="733" y="978"/>
                  </a:cubicBezTo>
                  <a:cubicBezTo>
                    <a:pt x="724" y="989"/>
                    <a:pt x="711" y="1002"/>
                    <a:pt x="695" y="1018"/>
                  </a:cubicBezTo>
                  <a:cubicBezTo>
                    <a:pt x="681" y="1032"/>
                    <a:pt x="663" y="1049"/>
                    <a:pt x="640" y="1066"/>
                  </a:cubicBezTo>
                  <a:cubicBezTo>
                    <a:pt x="619" y="1084"/>
                    <a:pt x="592" y="1102"/>
                    <a:pt x="561" y="1120"/>
                  </a:cubicBezTo>
                  <a:cubicBezTo>
                    <a:pt x="495" y="1158"/>
                    <a:pt x="436" y="1179"/>
                    <a:pt x="388" y="1181"/>
                  </a:cubicBezTo>
                  <a:cubicBezTo>
                    <a:pt x="383" y="1181"/>
                    <a:pt x="377" y="1181"/>
                    <a:pt x="372" y="1181"/>
                  </a:cubicBezTo>
                  <a:cubicBezTo>
                    <a:pt x="329" y="1181"/>
                    <a:pt x="293" y="1169"/>
                    <a:pt x="262" y="1148"/>
                  </a:cubicBezTo>
                  <a:cubicBezTo>
                    <a:pt x="227" y="1123"/>
                    <a:pt x="199" y="1087"/>
                    <a:pt x="177" y="1042"/>
                  </a:cubicBezTo>
                  <a:cubicBezTo>
                    <a:pt x="156" y="996"/>
                    <a:pt x="140" y="944"/>
                    <a:pt x="129" y="888"/>
                  </a:cubicBezTo>
                  <a:cubicBezTo>
                    <a:pt x="117" y="826"/>
                    <a:pt x="111" y="764"/>
                    <a:pt x="112" y="701"/>
                  </a:cubicBezTo>
                  <a:cubicBezTo>
                    <a:pt x="114" y="638"/>
                    <a:pt x="126" y="577"/>
                    <a:pt x="147" y="517"/>
                  </a:cubicBezTo>
                  <a:cubicBezTo>
                    <a:pt x="170" y="456"/>
                    <a:pt x="203" y="398"/>
                    <a:pt x="248" y="344"/>
                  </a:cubicBezTo>
                  <a:cubicBezTo>
                    <a:pt x="293" y="289"/>
                    <a:pt x="354" y="241"/>
                    <a:pt x="430" y="197"/>
                  </a:cubicBezTo>
                  <a:cubicBezTo>
                    <a:pt x="515" y="146"/>
                    <a:pt x="590" y="121"/>
                    <a:pt x="652" y="121"/>
                  </a:cubicBezTo>
                  <a:cubicBezTo>
                    <a:pt x="686" y="121"/>
                    <a:pt x="716" y="129"/>
                    <a:pt x="743" y="143"/>
                  </a:cubicBezTo>
                  <a:cubicBezTo>
                    <a:pt x="820" y="184"/>
                    <a:pt x="872" y="277"/>
                    <a:pt x="901" y="421"/>
                  </a:cubicBezTo>
                  <a:cubicBezTo>
                    <a:pt x="906" y="443"/>
                    <a:pt x="909" y="468"/>
                    <a:pt x="913" y="496"/>
                  </a:cubicBezTo>
                  <a:cubicBezTo>
                    <a:pt x="916" y="526"/>
                    <a:pt x="917" y="554"/>
                    <a:pt x="915" y="582"/>
                  </a:cubicBezTo>
                  <a:cubicBezTo>
                    <a:pt x="914" y="609"/>
                    <a:pt x="908" y="635"/>
                    <a:pt x="899" y="658"/>
                  </a:cubicBezTo>
                  <a:cubicBezTo>
                    <a:pt x="890" y="681"/>
                    <a:pt x="876" y="699"/>
                    <a:pt x="855" y="710"/>
                  </a:cubicBezTo>
                  <a:cubicBezTo>
                    <a:pt x="845" y="716"/>
                    <a:pt x="835" y="720"/>
                    <a:pt x="826" y="720"/>
                  </a:cubicBezTo>
                  <a:cubicBezTo>
                    <a:pt x="820" y="720"/>
                    <a:pt x="814" y="718"/>
                    <a:pt x="809" y="716"/>
                  </a:cubicBezTo>
                  <a:cubicBezTo>
                    <a:pt x="794" y="710"/>
                    <a:pt x="783" y="694"/>
                    <a:pt x="773" y="670"/>
                  </a:cubicBezTo>
                  <a:lnTo>
                    <a:pt x="720" y="401"/>
                  </a:lnTo>
                  <a:cubicBezTo>
                    <a:pt x="713" y="366"/>
                    <a:pt x="701" y="340"/>
                    <a:pt x="684" y="319"/>
                  </a:cubicBezTo>
                  <a:cubicBezTo>
                    <a:pt x="666" y="301"/>
                    <a:pt x="646" y="288"/>
                    <a:pt x="621" y="283"/>
                  </a:cubicBezTo>
                  <a:cubicBezTo>
                    <a:pt x="610" y="281"/>
                    <a:pt x="599" y="279"/>
                    <a:pt x="586" y="279"/>
                  </a:cubicBezTo>
                  <a:cubicBezTo>
                    <a:pt x="572" y="279"/>
                    <a:pt x="556" y="281"/>
                    <a:pt x="540" y="286"/>
                  </a:cubicBezTo>
                  <a:cubicBezTo>
                    <a:pt x="510" y="292"/>
                    <a:pt x="478" y="306"/>
                    <a:pt x="445" y="325"/>
                  </a:cubicBezTo>
                  <a:cubicBezTo>
                    <a:pt x="421" y="340"/>
                    <a:pt x="397" y="357"/>
                    <a:pt x="373" y="376"/>
                  </a:cubicBezTo>
                  <a:cubicBezTo>
                    <a:pt x="350" y="395"/>
                    <a:pt x="328" y="414"/>
                    <a:pt x="310" y="434"/>
                  </a:cubicBezTo>
                  <a:cubicBezTo>
                    <a:pt x="292" y="453"/>
                    <a:pt x="279" y="474"/>
                    <a:pt x="269" y="492"/>
                  </a:cubicBezTo>
                  <a:cubicBezTo>
                    <a:pt x="260" y="511"/>
                    <a:pt x="256" y="527"/>
                    <a:pt x="258" y="540"/>
                  </a:cubicBezTo>
                  <a:cubicBezTo>
                    <a:pt x="261" y="551"/>
                    <a:pt x="267" y="563"/>
                    <a:pt x="278" y="575"/>
                  </a:cubicBezTo>
                  <a:cubicBezTo>
                    <a:pt x="285" y="582"/>
                    <a:pt x="292" y="586"/>
                    <a:pt x="299" y="586"/>
                  </a:cubicBezTo>
                  <a:cubicBezTo>
                    <a:pt x="303" y="586"/>
                    <a:pt x="308" y="584"/>
                    <a:pt x="313" y="582"/>
                  </a:cubicBezTo>
                  <a:cubicBezTo>
                    <a:pt x="318" y="578"/>
                    <a:pt x="325" y="572"/>
                    <a:pt x="332" y="564"/>
                  </a:cubicBezTo>
                  <a:cubicBezTo>
                    <a:pt x="338" y="555"/>
                    <a:pt x="346" y="545"/>
                    <a:pt x="355" y="533"/>
                  </a:cubicBezTo>
                  <a:cubicBezTo>
                    <a:pt x="365" y="522"/>
                    <a:pt x="378" y="509"/>
                    <a:pt x="392" y="495"/>
                  </a:cubicBezTo>
                  <a:cubicBezTo>
                    <a:pt x="408" y="482"/>
                    <a:pt x="427" y="468"/>
                    <a:pt x="451" y="455"/>
                  </a:cubicBezTo>
                  <a:cubicBezTo>
                    <a:pt x="485" y="434"/>
                    <a:pt x="514" y="424"/>
                    <a:pt x="538" y="424"/>
                  </a:cubicBezTo>
                  <a:cubicBezTo>
                    <a:pt x="575" y="424"/>
                    <a:pt x="598" y="449"/>
                    <a:pt x="608" y="497"/>
                  </a:cubicBezTo>
                  <a:lnTo>
                    <a:pt x="613" y="526"/>
                  </a:lnTo>
                  <a:lnTo>
                    <a:pt x="557" y="558"/>
                  </a:lnTo>
                  <a:cubicBezTo>
                    <a:pt x="513" y="583"/>
                    <a:pt x="472" y="610"/>
                    <a:pt x="438" y="637"/>
                  </a:cubicBezTo>
                  <a:cubicBezTo>
                    <a:pt x="401" y="665"/>
                    <a:pt x="372" y="693"/>
                    <a:pt x="347" y="724"/>
                  </a:cubicBezTo>
                  <a:cubicBezTo>
                    <a:pt x="324" y="753"/>
                    <a:pt x="307" y="785"/>
                    <a:pt x="298" y="818"/>
                  </a:cubicBezTo>
                  <a:cubicBezTo>
                    <a:pt x="288" y="851"/>
                    <a:pt x="287" y="886"/>
                    <a:pt x="295" y="924"/>
                  </a:cubicBezTo>
                  <a:cubicBezTo>
                    <a:pt x="300" y="956"/>
                    <a:pt x="311" y="980"/>
                    <a:pt x="326" y="997"/>
                  </a:cubicBezTo>
                  <a:cubicBezTo>
                    <a:pt x="342" y="1014"/>
                    <a:pt x="360" y="1024"/>
                    <a:pt x="381" y="1029"/>
                  </a:cubicBezTo>
                  <a:cubicBezTo>
                    <a:pt x="389" y="1030"/>
                    <a:pt x="397" y="1031"/>
                    <a:pt x="405" y="1031"/>
                  </a:cubicBezTo>
                  <a:cubicBezTo>
                    <a:pt x="419" y="1031"/>
                    <a:pt x="433" y="1029"/>
                    <a:pt x="449" y="1026"/>
                  </a:cubicBezTo>
                  <a:cubicBezTo>
                    <a:pt x="472" y="1019"/>
                    <a:pt x="497" y="1009"/>
                    <a:pt x="521" y="995"/>
                  </a:cubicBezTo>
                  <a:cubicBezTo>
                    <a:pt x="564" y="970"/>
                    <a:pt x="596" y="940"/>
                    <a:pt x="621" y="906"/>
                  </a:cubicBezTo>
                  <a:cubicBezTo>
                    <a:pt x="646" y="871"/>
                    <a:pt x="668" y="831"/>
                    <a:pt x="689" y="785"/>
                  </a:cubicBezTo>
                  <a:cubicBezTo>
                    <a:pt x="701" y="812"/>
                    <a:pt x="722" y="828"/>
                    <a:pt x="754" y="835"/>
                  </a:cubicBezTo>
                  <a:cubicBezTo>
                    <a:pt x="760" y="836"/>
                    <a:pt x="766" y="837"/>
                    <a:pt x="773" y="837"/>
                  </a:cubicBezTo>
                  <a:cubicBezTo>
                    <a:pt x="800" y="837"/>
                    <a:pt x="831" y="827"/>
                    <a:pt x="865" y="807"/>
                  </a:cubicBezTo>
                  <a:cubicBezTo>
                    <a:pt x="903" y="786"/>
                    <a:pt x="932" y="758"/>
                    <a:pt x="954" y="724"/>
                  </a:cubicBezTo>
                  <a:cubicBezTo>
                    <a:pt x="977" y="689"/>
                    <a:pt x="994" y="652"/>
                    <a:pt x="1004" y="610"/>
                  </a:cubicBezTo>
                  <a:cubicBezTo>
                    <a:pt x="1014" y="568"/>
                    <a:pt x="1019" y="523"/>
                    <a:pt x="1017" y="477"/>
                  </a:cubicBezTo>
                  <a:cubicBezTo>
                    <a:pt x="1017" y="430"/>
                    <a:pt x="1012" y="384"/>
                    <a:pt x="1003" y="336"/>
                  </a:cubicBezTo>
                  <a:cubicBezTo>
                    <a:pt x="969" y="170"/>
                    <a:pt x="901" y="64"/>
                    <a:pt x="799" y="21"/>
                  </a:cubicBezTo>
                  <a:cubicBezTo>
                    <a:pt x="766" y="7"/>
                    <a:pt x="730"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6"/>
            <p:cNvSpPr/>
            <p:nvPr/>
          </p:nvSpPr>
          <p:spPr>
            <a:xfrm>
              <a:off x="7620368" y="4625118"/>
              <a:ext cx="245822" cy="370265"/>
            </a:xfrm>
            <a:custGeom>
              <a:avLst/>
              <a:gdLst/>
              <a:ahLst/>
              <a:cxnLst/>
              <a:rect l="l" t="t" r="r" b="b"/>
              <a:pathLst>
                <a:path w="4891" h="7367" extrusionOk="0">
                  <a:moveTo>
                    <a:pt x="143" y="1"/>
                  </a:moveTo>
                  <a:lnTo>
                    <a:pt x="143" y="1"/>
                  </a:lnTo>
                  <a:cubicBezTo>
                    <a:pt x="0" y="2741"/>
                    <a:pt x="588" y="5238"/>
                    <a:pt x="2462" y="7366"/>
                  </a:cubicBezTo>
                  <a:cubicBezTo>
                    <a:pt x="2479" y="7367"/>
                    <a:pt x="2497" y="7367"/>
                    <a:pt x="2514" y="7367"/>
                  </a:cubicBezTo>
                  <a:cubicBezTo>
                    <a:pt x="2914" y="7367"/>
                    <a:pt x="3254" y="7280"/>
                    <a:pt x="3539" y="7115"/>
                  </a:cubicBezTo>
                  <a:cubicBezTo>
                    <a:pt x="4563" y="6525"/>
                    <a:pt x="4891" y="4927"/>
                    <a:pt x="4780" y="2677"/>
                  </a:cubicBezTo>
                  <a:lnTo>
                    <a:pt x="3978" y="2215"/>
                  </a:lnTo>
                  <a:lnTo>
                    <a:pt x="3978" y="2882"/>
                  </a:lnTo>
                  <a:lnTo>
                    <a:pt x="2970" y="2300"/>
                  </a:lnTo>
                  <a:lnTo>
                    <a:pt x="2970" y="1632"/>
                  </a:lnTo>
                  <a:lnTo>
                    <a:pt x="1953" y="1046"/>
                  </a:lnTo>
                  <a:lnTo>
                    <a:pt x="1953" y="1714"/>
                  </a:lnTo>
                  <a:lnTo>
                    <a:pt x="946" y="1133"/>
                  </a:lnTo>
                  <a:lnTo>
                    <a:pt x="946" y="464"/>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6"/>
            <p:cNvSpPr/>
            <p:nvPr/>
          </p:nvSpPr>
          <p:spPr>
            <a:xfrm>
              <a:off x="7585337" y="4625118"/>
              <a:ext cx="212952" cy="382026"/>
            </a:xfrm>
            <a:custGeom>
              <a:avLst/>
              <a:gdLst/>
              <a:ahLst/>
              <a:cxnLst/>
              <a:rect l="l" t="t" r="r" b="b"/>
              <a:pathLst>
                <a:path w="4237" h="7601" extrusionOk="0">
                  <a:moveTo>
                    <a:pt x="840" y="1"/>
                  </a:moveTo>
                  <a:lnTo>
                    <a:pt x="0" y="486"/>
                  </a:lnTo>
                  <a:lnTo>
                    <a:pt x="3404" y="7587"/>
                  </a:lnTo>
                  <a:lnTo>
                    <a:pt x="3396" y="7601"/>
                  </a:lnTo>
                  <a:lnTo>
                    <a:pt x="3396" y="7601"/>
                  </a:lnTo>
                  <a:lnTo>
                    <a:pt x="4236" y="7115"/>
                  </a:lnTo>
                  <a:lnTo>
                    <a:pt x="840" y="1"/>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6"/>
            <p:cNvSpPr/>
            <p:nvPr/>
          </p:nvSpPr>
          <p:spPr>
            <a:xfrm>
              <a:off x="7578150" y="4649545"/>
              <a:ext cx="245822" cy="370265"/>
            </a:xfrm>
            <a:custGeom>
              <a:avLst/>
              <a:gdLst/>
              <a:ahLst/>
              <a:cxnLst/>
              <a:rect l="l" t="t" r="r" b="b"/>
              <a:pathLst>
                <a:path w="4891" h="7367" extrusionOk="0">
                  <a:moveTo>
                    <a:pt x="143" y="0"/>
                  </a:moveTo>
                  <a:lnTo>
                    <a:pt x="143" y="0"/>
                  </a:lnTo>
                  <a:cubicBezTo>
                    <a:pt x="0" y="2739"/>
                    <a:pt x="588" y="5236"/>
                    <a:pt x="2462" y="7366"/>
                  </a:cubicBezTo>
                  <a:cubicBezTo>
                    <a:pt x="2479" y="7366"/>
                    <a:pt x="2497" y="7366"/>
                    <a:pt x="2514" y="7366"/>
                  </a:cubicBezTo>
                  <a:cubicBezTo>
                    <a:pt x="2914" y="7366"/>
                    <a:pt x="3255" y="7280"/>
                    <a:pt x="3539" y="7115"/>
                  </a:cubicBezTo>
                  <a:cubicBezTo>
                    <a:pt x="4563" y="6523"/>
                    <a:pt x="4891" y="4926"/>
                    <a:pt x="4780" y="2677"/>
                  </a:cubicBezTo>
                  <a:lnTo>
                    <a:pt x="3977" y="2213"/>
                  </a:lnTo>
                  <a:lnTo>
                    <a:pt x="3977" y="2881"/>
                  </a:lnTo>
                  <a:lnTo>
                    <a:pt x="2970" y="2300"/>
                  </a:lnTo>
                  <a:lnTo>
                    <a:pt x="2970" y="1632"/>
                  </a:lnTo>
                  <a:lnTo>
                    <a:pt x="1953" y="1045"/>
                  </a:lnTo>
                  <a:lnTo>
                    <a:pt x="1953" y="1713"/>
                  </a:lnTo>
                  <a:lnTo>
                    <a:pt x="946" y="1131"/>
                  </a:lnTo>
                  <a:lnTo>
                    <a:pt x="946" y="463"/>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6"/>
            <p:cNvSpPr/>
            <p:nvPr/>
          </p:nvSpPr>
          <p:spPr>
            <a:xfrm>
              <a:off x="7608306" y="4722975"/>
              <a:ext cx="188023" cy="273414"/>
            </a:xfrm>
            <a:custGeom>
              <a:avLst/>
              <a:gdLst/>
              <a:ahLst/>
              <a:cxnLst/>
              <a:rect l="l" t="t" r="r" b="b"/>
              <a:pathLst>
                <a:path w="3741" h="5440" extrusionOk="0">
                  <a:moveTo>
                    <a:pt x="0" y="1"/>
                  </a:moveTo>
                  <a:lnTo>
                    <a:pt x="0" y="1"/>
                  </a:lnTo>
                  <a:cubicBezTo>
                    <a:pt x="87" y="1584"/>
                    <a:pt x="478" y="2960"/>
                    <a:pt x="1181" y="4178"/>
                  </a:cubicBezTo>
                  <a:cubicBezTo>
                    <a:pt x="1434" y="4616"/>
                    <a:pt x="1731" y="5040"/>
                    <a:pt x="2068" y="5440"/>
                  </a:cubicBezTo>
                  <a:cubicBezTo>
                    <a:pt x="2314" y="5423"/>
                    <a:pt x="2526" y="5362"/>
                    <a:pt x="2710" y="5255"/>
                  </a:cubicBezTo>
                  <a:cubicBezTo>
                    <a:pt x="2738" y="5239"/>
                    <a:pt x="2764" y="5222"/>
                    <a:pt x="2790" y="5203"/>
                  </a:cubicBezTo>
                  <a:cubicBezTo>
                    <a:pt x="3403" y="4784"/>
                    <a:pt x="3721" y="3763"/>
                    <a:pt x="3740" y="2161"/>
                  </a:cubicBezTo>
                  <a:lnTo>
                    <a:pt x="185" y="10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6"/>
            <p:cNvSpPr/>
            <p:nvPr/>
          </p:nvSpPr>
          <p:spPr>
            <a:xfrm>
              <a:off x="7617604" y="4728302"/>
              <a:ext cx="178725" cy="263161"/>
            </a:xfrm>
            <a:custGeom>
              <a:avLst/>
              <a:gdLst/>
              <a:ahLst/>
              <a:cxnLst/>
              <a:rect l="l" t="t" r="r" b="b"/>
              <a:pathLst>
                <a:path w="3556" h="5236" extrusionOk="0">
                  <a:moveTo>
                    <a:pt x="0" y="1"/>
                  </a:moveTo>
                  <a:lnTo>
                    <a:pt x="0" y="1"/>
                  </a:lnTo>
                  <a:cubicBezTo>
                    <a:pt x="107" y="1498"/>
                    <a:pt x="493" y="2809"/>
                    <a:pt x="1167" y="3974"/>
                  </a:cubicBezTo>
                  <a:cubicBezTo>
                    <a:pt x="1419" y="4413"/>
                    <a:pt x="1717" y="4835"/>
                    <a:pt x="2054" y="5236"/>
                  </a:cubicBezTo>
                  <a:cubicBezTo>
                    <a:pt x="2261" y="5221"/>
                    <a:pt x="2444" y="5175"/>
                    <a:pt x="2606" y="5097"/>
                  </a:cubicBezTo>
                  <a:cubicBezTo>
                    <a:pt x="3218" y="4678"/>
                    <a:pt x="3537" y="3657"/>
                    <a:pt x="3555" y="205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6"/>
            <p:cNvSpPr/>
            <p:nvPr/>
          </p:nvSpPr>
          <p:spPr>
            <a:xfrm>
              <a:off x="7778034" y="4736344"/>
              <a:ext cx="82627" cy="47747"/>
            </a:xfrm>
            <a:custGeom>
              <a:avLst/>
              <a:gdLst/>
              <a:ahLst/>
              <a:cxnLst/>
              <a:rect l="l" t="t" r="r" b="b"/>
              <a:pathLst>
                <a:path w="1644" h="950" extrusionOk="0">
                  <a:moveTo>
                    <a:pt x="841" y="1"/>
                  </a:moveTo>
                  <a:lnTo>
                    <a:pt x="0" y="486"/>
                  </a:lnTo>
                  <a:lnTo>
                    <a:pt x="803" y="950"/>
                  </a:lnTo>
                  <a:lnTo>
                    <a:pt x="1643" y="464"/>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6"/>
            <p:cNvSpPr/>
            <p:nvPr/>
          </p:nvSpPr>
          <p:spPr>
            <a:xfrm>
              <a:off x="7585337" y="4625118"/>
              <a:ext cx="82627" cy="47697"/>
            </a:xfrm>
            <a:custGeom>
              <a:avLst/>
              <a:gdLst/>
              <a:ahLst/>
              <a:cxnLst/>
              <a:rect l="l" t="t" r="r" b="b"/>
              <a:pathLst>
                <a:path w="1644" h="949" extrusionOk="0">
                  <a:moveTo>
                    <a:pt x="840" y="1"/>
                  </a:moveTo>
                  <a:lnTo>
                    <a:pt x="0" y="486"/>
                  </a:lnTo>
                  <a:lnTo>
                    <a:pt x="803" y="949"/>
                  </a:lnTo>
                  <a:lnTo>
                    <a:pt x="1643" y="464"/>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6"/>
            <p:cNvSpPr/>
            <p:nvPr/>
          </p:nvSpPr>
          <p:spPr>
            <a:xfrm>
              <a:off x="7676258" y="4677640"/>
              <a:ext cx="93383" cy="53929"/>
            </a:xfrm>
            <a:custGeom>
              <a:avLst/>
              <a:gdLst/>
              <a:ahLst/>
              <a:cxnLst/>
              <a:rect l="l" t="t" r="r" b="b"/>
              <a:pathLst>
                <a:path w="1858" h="1073" extrusionOk="0">
                  <a:moveTo>
                    <a:pt x="841" y="1"/>
                  </a:moveTo>
                  <a:lnTo>
                    <a:pt x="1" y="486"/>
                  </a:lnTo>
                  <a:lnTo>
                    <a:pt x="1018" y="1073"/>
                  </a:lnTo>
                  <a:lnTo>
                    <a:pt x="1858" y="587"/>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6"/>
            <p:cNvSpPr/>
            <p:nvPr/>
          </p:nvSpPr>
          <p:spPr>
            <a:xfrm>
              <a:off x="7625696" y="4648389"/>
              <a:ext cx="42269" cy="58000"/>
            </a:xfrm>
            <a:custGeom>
              <a:avLst/>
              <a:gdLst/>
              <a:ahLst/>
              <a:cxnLst/>
              <a:rect l="l" t="t" r="r" b="b"/>
              <a:pathLst>
                <a:path w="841" h="1154" extrusionOk="0">
                  <a:moveTo>
                    <a:pt x="840" y="1"/>
                  </a:moveTo>
                  <a:lnTo>
                    <a:pt x="0" y="486"/>
                  </a:lnTo>
                  <a:lnTo>
                    <a:pt x="0" y="1154"/>
                  </a:lnTo>
                  <a:lnTo>
                    <a:pt x="840" y="670"/>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6"/>
            <p:cNvSpPr/>
            <p:nvPr/>
          </p:nvSpPr>
          <p:spPr>
            <a:xfrm>
              <a:off x="7727372" y="4707143"/>
              <a:ext cx="42269" cy="58000"/>
            </a:xfrm>
            <a:custGeom>
              <a:avLst/>
              <a:gdLst/>
              <a:ahLst/>
              <a:cxnLst/>
              <a:rect l="l" t="t" r="r" b="b"/>
              <a:pathLst>
                <a:path w="841" h="1154" extrusionOk="0">
                  <a:moveTo>
                    <a:pt x="841" y="0"/>
                  </a:moveTo>
                  <a:lnTo>
                    <a:pt x="1" y="486"/>
                  </a:lnTo>
                  <a:lnTo>
                    <a:pt x="1" y="1154"/>
                  </a:lnTo>
                  <a:lnTo>
                    <a:pt x="841" y="668"/>
                  </a:lnTo>
                  <a:lnTo>
                    <a:pt x="8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6"/>
            <p:cNvSpPr/>
            <p:nvPr/>
          </p:nvSpPr>
          <p:spPr>
            <a:xfrm>
              <a:off x="8769111" y="3602830"/>
              <a:ext cx="175508" cy="226069"/>
            </a:xfrm>
            <a:custGeom>
              <a:avLst/>
              <a:gdLst/>
              <a:ahLst/>
              <a:cxnLst/>
              <a:rect l="l" t="t" r="r" b="b"/>
              <a:pathLst>
                <a:path w="3492" h="4498" extrusionOk="0">
                  <a:moveTo>
                    <a:pt x="2344" y="1"/>
                  </a:moveTo>
                  <a:cubicBezTo>
                    <a:pt x="2127" y="1"/>
                    <a:pt x="1881" y="72"/>
                    <a:pt x="1621" y="222"/>
                  </a:cubicBezTo>
                  <a:cubicBezTo>
                    <a:pt x="726" y="738"/>
                    <a:pt x="1" y="1995"/>
                    <a:pt x="1" y="3029"/>
                  </a:cubicBezTo>
                  <a:cubicBezTo>
                    <a:pt x="1" y="3546"/>
                    <a:pt x="182" y="3909"/>
                    <a:pt x="475" y="4078"/>
                  </a:cubicBezTo>
                  <a:lnTo>
                    <a:pt x="1200" y="4497"/>
                  </a:lnTo>
                  <a:lnTo>
                    <a:pt x="3492" y="527"/>
                  </a:lnTo>
                  <a:lnTo>
                    <a:pt x="2768" y="109"/>
                  </a:lnTo>
                  <a:cubicBezTo>
                    <a:pt x="2644" y="38"/>
                    <a:pt x="2502" y="1"/>
                    <a:pt x="2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6"/>
            <p:cNvSpPr/>
            <p:nvPr/>
          </p:nvSpPr>
          <p:spPr>
            <a:xfrm>
              <a:off x="8797407" y="3623939"/>
              <a:ext cx="178926" cy="210439"/>
            </a:xfrm>
            <a:custGeom>
              <a:avLst/>
              <a:gdLst/>
              <a:ahLst/>
              <a:cxnLst/>
              <a:rect l="l" t="t" r="r" b="b"/>
              <a:pathLst>
                <a:path w="3560" h="4187" extrusionOk="0">
                  <a:moveTo>
                    <a:pt x="2504" y="1"/>
                  </a:moveTo>
                  <a:cubicBezTo>
                    <a:pt x="1897" y="1"/>
                    <a:pt x="1140" y="555"/>
                    <a:pt x="634" y="1432"/>
                  </a:cubicBezTo>
                  <a:cubicBezTo>
                    <a:pt x="1" y="2528"/>
                    <a:pt x="1" y="3712"/>
                    <a:pt x="634" y="4078"/>
                  </a:cubicBezTo>
                  <a:cubicBezTo>
                    <a:pt x="760" y="4151"/>
                    <a:pt x="903" y="4186"/>
                    <a:pt x="1055" y="4186"/>
                  </a:cubicBezTo>
                  <a:cubicBezTo>
                    <a:pt x="1661" y="4186"/>
                    <a:pt x="2419" y="3632"/>
                    <a:pt x="2926" y="2755"/>
                  </a:cubicBezTo>
                  <a:cubicBezTo>
                    <a:pt x="3559" y="1658"/>
                    <a:pt x="3559" y="474"/>
                    <a:pt x="2925" y="109"/>
                  </a:cubicBezTo>
                  <a:cubicBezTo>
                    <a:pt x="2798" y="36"/>
                    <a:pt x="2656" y="1"/>
                    <a:pt x="2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6"/>
            <p:cNvSpPr/>
            <p:nvPr/>
          </p:nvSpPr>
          <p:spPr>
            <a:xfrm>
              <a:off x="8848019" y="3667515"/>
              <a:ext cx="86598" cy="128113"/>
            </a:xfrm>
            <a:custGeom>
              <a:avLst/>
              <a:gdLst/>
              <a:ahLst/>
              <a:cxnLst/>
              <a:rect l="l" t="t" r="r" b="b"/>
              <a:pathLst>
                <a:path w="1723" h="2549" extrusionOk="0">
                  <a:moveTo>
                    <a:pt x="1346" y="1"/>
                  </a:moveTo>
                  <a:lnTo>
                    <a:pt x="862" y="839"/>
                  </a:lnTo>
                  <a:lnTo>
                    <a:pt x="378" y="559"/>
                  </a:lnTo>
                  <a:lnTo>
                    <a:pt x="1" y="1213"/>
                  </a:lnTo>
                  <a:lnTo>
                    <a:pt x="485" y="1492"/>
                  </a:lnTo>
                  <a:lnTo>
                    <a:pt x="1" y="2331"/>
                  </a:lnTo>
                  <a:lnTo>
                    <a:pt x="378" y="2548"/>
                  </a:lnTo>
                  <a:lnTo>
                    <a:pt x="862" y="1710"/>
                  </a:lnTo>
                  <a:lnTo>
                    <a:pt x="1346" y="1990"/>
                  </a:lnTo>
                  <a:lnTo>
                    <a:pt x="1722" y="1336"/>
                  </a:lnTo>
                  <a:lnTo>
                    <a:pt x="1238" y="1057"/>
                  </a:lnTo>
                  <a:lnTo>
                    <a:pt x="1722" y="218"/>
                  </a:lnTo>
                  <a:lnTo>
                    <a:pt x="1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6"/>
            <p:cNvSpPr/>
            <p:nvPr/>
          </p:nvSpPr>
          <p:spPr>
            <a:xfrm>
              <a:off x="8578977" y="3750494"/>
              <a:ext cx="175508" cy="226069"/>
            </a:xfrm>
            <a:custGeom>
              <a:avLst/>
              <a:gdLst/>
              <a:ahLst/>
              <a:cxnLst/>
              <a:rect l="l" t="t" r="r" b="b"/>
              <a:pathLst>
                <a:path w="3492" h="4498" extrusionOk="0">
                  <a:moveTo>
                    <a:pt x="2344" y="1"/>
                  </a:moveTo>
                  <a:cubicBezTo>
                    <a:pt x="2126" y="1"/>
                    <a:pt x="1881" y="72"/>
                    <a:pt x="1621" y="223"/>
                  </a:cubicBezTo>
                  <a:cubicBezTo>
                    <a:pt x="726" y="739"/>
                    <a:pt x="0" y="1996"/>
                    <a:pt x="0" y="3029"/>
                  </a:cubicBezTo>
                  <a:cubicBezTo>
                    <a:pt x="0" y="3546"/>
                    <a:pt x="182" y="3909"/>
                    <a:pt x="474" y="4078"/>
                  </a:cubicBezTo>
                  <a:lnTo>
                    <a:pt x="1200" y="4497"/>
                  </a:lnTo>
                  <a:lnTo>
                    <a:pt x="3491" y="527"/>
                  </a:lnTo>
                  <a:lnTo>
                    <a:pt x="2766" y="109"/>
                  </a:lnTo>
                  <a:cubicBezTo>
                    <a:pt x="2643" y="38"/>
                    <a:pt x="2501" y="1"/>
                    <a:pt x="23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6"/>
            <p:cNvSpPr/>
            <p:nvPr/>
          </p:nvSpPr>
          <p:spPr>
            <a:xfrm>
              <a:off x="8615365" y="3771503"/>
              <a:ext cx="162993" cy="210439"/>
            </a:xfrm>
            <a:custGeom>
              <a:avLst/>
              <a:gdLst/>
              <a:ahLst/>
              <a:cxnLst/>
              <a:rect l="l" t="t" r="r" b="b"/>
              <a:pathLst>
                <a:path w="3243" h="4187" extrusionOk="0">
                  <a:moveTo>
                    <a:pt x="2345" y="1"/>
                  </a:moveTo>
                  <a:cubicBezTo>
                    <a:pt x="2127" y="1"/>
                    <a:pt x="1881" y="72"/>
                    <a:pt x="1621" y="222"/>
                  </a:cubicBezTo>
                  <a:cubicBezTo>
                    <a:pt x="726" y="739"/>
                    <a:pt x="0" y="1996"/>
                    <a:pt x="0" y="3030"/>
                  </a:cubicBezTo>
                  <a:cubicBezTo>
                    <a:pt x="0" y="3763"/>
                    <a:pt x="366" y="4187"/>
                    <a:pt x="897" y="4187"/>
                  </a:cubicBezTo>
                  <a:cubicBezTo>
                    <a:pt x="1115" y="4187"/>
                    <a:pt x="1361" y="4116"/>
                    <a:pt x="1621" y="3965"/>
                  </a:cubicBezTo>
                  <a:cubicBezTo>
                    <a:pt x="2516" y="3448"/>
                    <a:pt x="3242" y="2192"/>
                    <a:pt x="3242" y="1158"/>
                  </a:cubicBezTo>
                  <a:cubicBezTo>
                    <a:pt x="3242" y="425"/>
                    <a:pt x="2877" y="1"/>
                    <a:pt x="2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6"/>
            <p:cNvSpPr/>
            <p:nvPr/>
          </p:nvSpPr>
          <p:spPr>
            <a:xfrm>
              <a:off x="8654568" y="3797286"/>
              <a:ext cx="96399" cy="152991"/>
            </a:xfrm>
            <a:custGeom>
              <a:avLst/>
              <a:gdLst/>
              <a:ahLst/>
              <a:cxnLst/>
              <a:rect l="l" t="t" r="r" b="b"/>
              <a:pathLst>
                <a:path w="1918" h="3044" extrusionOk="0">
                  <a:moveTo>
                    <a:pt x="1917" y="1"/>
                  </a:moveTo>
                  <a:lnTo>
                    <a:pt x="1360" y="323"/>
                  </a:lnTo>
                  <a:lnTo>
                    <a:pt x="842" y="2111"/>
                  </a:lnTo>
                  <a:lnTo>
                    <a:pt x="557" y="1460"/>
                  </a:lnTo>
                  <a:lnTo>
                    <a:pt x="1" y="1781"/>
                  </a:lnTo>
                  <a:lnTo>
                    <a:pt x="550" y="3044"/>
                  </a:lnTo>
                  <a:lnTo>
                    <a:pt x="575" y="3029"/>
                  </a:lnTo>
                  <a:lnTo>
                    <a:pt x="1108" y="2722"/>
                  </a:lnTo>
                  <a:lnTo>
                    <a:pt x="1132" y="2707"/>
                  </a:lnTo>
                  <a:lnTo>
                    <a:pt x="1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roup 26">
            <a:extLst>
              <a:ext uri="{FF2B5EF4-FFF2-40B4-BE49-F238E27FC236}">
                <a16:creationId xmlns:a16="http://schemas.microsoft.com/office/drawing/2014/main" id="{628D0088-D98A-33D6-9382-9D1E5B14D1A0}"/>
              </a:ext>
            </a:extLst>
          </p:cNvPr>
          <p:cNvGrpSpPr/>
          <p:nvPr/>
        </p:nvGrpSpPr>
        <p:grpSpPr>
          <a:xfrm>
            <a:off x="826750" y="1029822"/>
            <a:ext cx="7521986" cy="3197998"/>
            <a:chOff x="907920" y="954927"/>
            <a:chExt cx="7100707" cy="2526094"/>
          </a:xfrm>
        </p:grpSpPr>
        <p:sp>
          <p:nvSpPr>
            <p:cNvPr id="1885" name="Google Shape;1885;p46"/>
            <p:cNvSpPr/>
            <p:nvPr/>
          </p:nvSpPr>
          <p:spPr>
            <a:xfrm>
              <a:off x="1626431" y="2059113"/>
              <a:ext cx="860683" cy="439663"/>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Oswald"/>
                  <a:ea typeface="Oswald"/>
                  <a:cs typeface="Oswald"/>
                  <a:sym typeface="Oswald"/>
                </a:rPr>
                <a:t>1</a:t>
              </a:r>
              <a:endParaRPr sz="2400" b="1" dirty="0">
                <a:solidFill>
                  <a:schemeClr val="dk1"/>
                </a:solidFill>
                <a:latin typeface="Oswald"/>
                <a:ea typeface="Oswald"/>
                <a:cs typeface="Oswald"/>
                <a:sym typeface="Oswald"/>
              </a:endParaRPr>
            </a:p>
          </p:txBody>
        </p:sp>
        <p:sp>
          <p:nvSpPr>
            <p:cNvPr id="1886" name="Google Shape;1886;p46"/>
            <p:cNvSpPr/>
            <p:nvPr/>
          </p:nvSpPr>
          <p:spPr>
            <a:xfrm>
              <a:off x="4043513" y="2059113"/>
              <a:ext cx="860683" cy="439663"/>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3</a:t>
              </a:r>
              <a:endParaRPr sz="2400" b="1">
                <a:solidFill>
                  <a:schemeClr val="dk1"/>
                </a:solidFill>
                <a:latin typeface="Oswald"/>
                <a:ea typeface="Oswald"/>
                <a:cs typeface="Oswald"/>
                <a:sym typeface="Oswald"/>
              </a:endParaRPr>
            </a:p>
          </p:txBody>
        </p:sp>
        <p:sp>
          <p:nvSpPr>
            <p:cNvPr id="1887" name="Google Shape;1887;p46"/>
            <p:cNvSpPr/>
            <p:nvPr/>
          </p:nvSpPr>
          <p:spPr>
            <a:xfrm>
              <a:off x="6460594" y="2059113"/>
              <a:ext cx="860683" cy="439663"/>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5</a:t>
              </a:r>
              <a:endParaRPr sz="2400" b="1">
                <a:solidFill>
                  <a:schemeClr val="dk1"/>
                </a:solidFill>
                <a:latin typeface="Oswald"/>
                <a:ea typeface="Oswald"/>
                <a:cs typeface="Oswald"/>
                <a:sym typeface="Oswald"/>
              </a:endParaRPr>
            </a:p>
          </p:txBody>
        </p:sp>
        <p:sp>
          <p:nvSpPr>
            <p:cNvPr id="1888" name="Google Shape;1888;p46"/>
            <p:cNvSpPr txBox="1"/>
            <p:nvPr/>
          </p:nvSpPr>
          <p:spPr>
            <a:xfrm flipH="1">
              <a:off x="907920" y="960496"/>
              <a:ext cx="2323046" cy="38504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100" b="1" dirty="0">
                  <a:solidFill>
                    <a:schemeClr val="dk1"/>
                  </a:solidFill>
                  <a:latin typeface="Oswald"/>
                  <a:ea typeface="Oswald"/>
                  <a:cs typeface="Oswald"/>
                  <a:sym typeface="Oswald"/>
                </a:rPr>
                <a:t>The Search Terms</a:t>
              </a:r>
              <a:endParaRPr sz="2100" b="1" dirty="0">
                <a:solidFill>
                  <a:schemeClr val="dk1"/>
                </a:solidFill>
                <a:latin typeface="Oswald"/>
                <a:ea typeface="Oswald"/>
                <a:cs typeface="Oswald"/>
                <a:sym typeface="Oswald"/>
              </a:endParaRPr>
            </a:p>
          </p:txBody>
        </p:sp>
        <p:sp>
          <p:nvSpPr>
            <p:cNvPr id="1889" name="Google Shape;1889;p46"/>
            <p:cNvSpPr txBox="1"/>
            <p:nvPr/>
          </p:nvSpPr>
          <p:spPr>
            <a:xfrm flipH="1">
              <a:off x="1004278" y="1290087"/>
              <a:ext cx="2104991" cy="439663"/>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000" dirty="0" err="1">
                  <a:solidFill>
                    <a:schemeClr val="dk1"/>
                  </a:solidFill>
                  <a:latin typeface="Nunito"/>
                  <a:ea typeface="Nunito"/>
                  <a:cs typeface="Nunito"/>
                  <a:sym typeface="Nunito"/>
                </a:rPr>
                <a:t>sử</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dụng</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để</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chỉ</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định</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từ</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khóa</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hoặc</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các</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cụm</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từ</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để</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tìm</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kiếm</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dữ</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liệu</a:t>
              </a:r>
              <a:endParaRPr sz="1000" dirty="0">
                <a:solidFill>
                  <a:schemeClr val="dk1"/>
                </a:solidFill>
                <a:latin typeface="Nunito"/>
                <a:ea typeface="Nunito"/>
                <a:cs typeface="Nunito"/>
                <a:sym typeface="Nunito"/>
              </a:endParaRPr>
            </a:p>
          </p:txBody>
        </p:sp>
        <p:sp>
          <p:nvSpPr>
            <p:cNvPr id="1890" name="Google Shape;1890;p46"/>
            <p:cNvSpPr txBox="1"/>
            <p:nvPr/>
          </p:nvSpPr>
          <p:spPr>
            <a:xfrm flipH="1">
              <a:off x="3456967" y="954927"/>
              <a:ext cx="2033774" cy="385079"/>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100" b="1" dirty="0">
                  <a:solidFill>
                    <a:schemeClr val="dk1"/>
                  </a:solidFill>
                  <a:latin typeface="Oswald"/>
                  <a:ea typeface="Oswald"/>
                  <a:cs typeface="Oswald"/>
                  <a:sym typeface="Oswald"/>
                </a:rPr>
                <a:t>Functions</a:t>
              </a:r>
              <a:endParaRPr sz="2100" b="1" dirty="0">
                <a:solidFill>
                  <a:schemeClr val="dk1"/>
                </a:solidFill>
                <a:latin typeface="Oswald"/>
                <a:ea typeface="Oswald"/>
                <a:cs typeface="Oswald"/>
                <a:sym typeface="Oswald"/>
              </a:endParaRPr>
            </a:p>
          </p:txBody>
        </p:sp>
        <p:sp>
          <p:nvSpPr>
            <p:cNvPr id="1891" name="Google Shape;1891;p46"/>
            <p:cNvSpPr txBox="1"/>
            <p:nvPr/>
          </p:nvSpPr>
          <p:spPr>
            <a:xfrm flipH="1">
              <a:off x="3392280" y="1244946"/>
              <a:ext cx="2161638" cy="43966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sz="1000" dirty="0">
                  <a:solidFill>
                    <a:schemeClr val="dk1"/>
                  </a:solidFill>
                  <a:latin typeface="Nunito"/>
                  <a:ea typeface="Nunito"/>
                  <a:cs typeface="Nunito"/>
                  <a:sym typeface="Nunito"/>
                </a:rPr>
                <a:t>Được sử dụng để tính toán hoặc đánh giá kết quả từ dữ liệu.</a:t>
              </a:r>
              <a:endParaRPr sz="1000" dirty="0">
                <a:solidFill>
                  <a:schemeClr val="dk1"/>
                </a:solidFill>
                <a:latin typeface="Nunito"/>
                <a:ea typeface="Nunito"/>
                <a:cs typeface="Nunito"/>
                <a:sym typeface="Nunito"/>
              </a:endParaRPr>
            </a:p>
          </p:txBody>
        </p:sp>
        <p:sp>
          <p:nvSpPr>
            <p:cNvPr id="1892" name="Google Shape;1892;p46"/>
            <p:cNvSpPr txBox="1"/>
            <p:nvPr/>
          </p:nvSpPr>
          <p:spPr>
            <a:xfrm flipH="1">
              <a:off x="5874048" y="954927"/>
              <a:ext cx="2033774" cy="385079"/>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100" b="1" dirty="0">
                  <a:solidFill>
                    <a:schemeClr val="dk1"/>
                  </a:solidFill>
                  <a:latin typeface="Oswald"/>
                  <a:ea typeface="Oswald"/>
                  <a:cs typeface="Oswald"/>
                  <a:sym typeface="Oswald"/>
                </a:rPr>
                <a:t>Clauses</a:t>
              </a:r>
              <a:endParaRPr sz="2100" b="1" dirty="0">
                <a:solidFill>
                  <a:schemeClr val="dk1"/>
                </a:solidFill>
                <a:latin typeface="Oswald"/>
                <a:ea typeface="Oswald"/>
                <a:cs typeface="Oswald"/>
                <a:sym typeface="Oswald"/>
              </a:endParaRPr>
            </a:p>
          </p:txBody>
        </p:sp>
        <p:sp>
          <p:nvSpPr>
            <p:cNvPr id="1893" name="Google Shape;1893;p46"/>
            <p:cNvSpPr txBox="1"/>
            <p:nvPr/>
          </p:nvSpPr>
          <p:spPr>
            <a:xfrm flipH="1">
              <a:off x="5773752" y="1290087"/>
              <a:ext cx="2234875" cy="439663"/>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vi-VN" sz="1000" dirty="0">
                  <a:solidFill>
                    <a:schemeClr val="dk1"/>
                  </a:solidFill>
                  <a:latin typeface="Nunito"/>
                  <a:ea typeface="Nunito"/>
                  <a:cs typeface="Nunito"/>
                  <a:sym typeface="Nunito"/>
                </a:rPr>
                <a:t>Dùng để xác định hoặc nhóm kết quả dưới dạng dữ liệu mong muốn.</a:t>
              </a:r>
              <a:endParaRPr sz="1000" dirty="0">
                <a:solidFill>
                  <a:schemeClr val="dk1"/>
                </a:solidFill>
                <a:latin typeface="Nunito"/>
                <a:ea typeface="Nunito"/>
                <a:cs typeface="Nunito"/>
                <a:sym typeface="Nunito"/>
              </a:endParaRPr>
            </a:p>
          </p:txBody>
        </p:sp>
        <p:sp>
          <p:nvSpPr>
            <p:cNvPr id="1894" name="Google Shape;1894;p46"/>
            <p:cNvSpPr/>
            <p:nvPr/>
          </p:nvSpPr>
          <p:spPr>
            <a:xfrm>
              <a:off x="2834972" y="2059113"/>
              <a:ext cx="860683" cy="439663"/>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2</a:t>
              </a:r>
              <a:endParaRPr sz="2400" b="1">
                <a:solidFill>
                  <a:schemeClr val="dk1"/>
                </a:solidFill>
                <a:latin typeface="Oswald"/>
                <a:ea typeface="Oswald"/>
                <a:cs typeface="Oswald"/>
                <a:sym typeface="Oswald"/>
              </a:endParaRPr>
            </a:p>
          </p:txBody>
        </p:sp>
        <p:sp>
          <p:nvSpPr>
            <p:cNvPr id="1895" name="Google Shape;1895;p46"/>
            <p:cNvSpPr/>
            <p:nvPr/>
          </p:nvSpPr>
          <p:spPr>
            <a:xfrm>
              <a:off x="5252053" y="2059113"/>
              <a:ext cx="860683" cy="439663"/>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4</a:t>
              </a:r>
              <a:endParaRPr sz="2400" b="1">
                <a:solidFill>
                  <a:schemeClr val="dk1"/>
                </a:solidFill>
                <a:latin typeface="Oswald"/>
                <a:ea typeface="Oswald"/>
                <a:cs typeface="Oswald"/>
                <a:sym typeface="Oswald"/>
              </a:endParaRPr>
            </a:p>
          </p:txBody>
        </p:sp>
        <p:sp>
          <p:nvSpPr>
            <p:cNvPr id="1896" name="Google Shape;1896;p46"/>
            <p:cNvSpPr txBox="1"/>
            <p:nvPr/>
          </p:nvSpPr>
          <p:spPr>
            <a:xfrm flipH="1">
              <a:off x="4665508" y="2748318"/>
              <a:ext cx="2033774" cy="385079"/>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100" b="1" dirty="0">
                  <a:solidFill>
                    <a:schemeClr val="dk1"/>
                  </a:solidFill>
                  <a:latin typeface="Oswald"/>
                  <a:ea typeface="Oswald"/>
                  <a:cs typeface="Oswald"/>
                  <a:sym typeface="Oswald"/>
                </a:rPr>
                <a:t>Arguments</a:t>
              </a:r>
              <a:endParaRPr sz="2100" b="1" dirty="0">
                <a:solidFill>
                  <a:schemeClr val="dk1"/>
                </a:solidFill>
                <a:latin typeface="Oswald"/>
                <a:ea typeface="Oswald"/>
                <a:cs typeface="Oswald"/>
                <a:sym typeface="Oswald"/>
              </a:endParaRPr>
            </a:p>
          </p:txBody>
        </p:sp>
        <p:sp>
          <p:nvSpPr>
            <p:cNvPr id="1897" name="Google Shape;1897;p46"/>
            <p:cNvSpPr txBox="1"/>
            <p:nvPr/>
          </p:nvSpPr>
          <p:spPr>
            <a:xfrm flipH="1">
              <a:off x="4660230" y="3041358"/>
              <a:ext cx="2033774" cy="439663"/>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vi-VN" sz="1000" dirty="0">
                  <a:solidFill>
                    <a:schemeClr val="dk1"/>
                  </a:solidFill>
                  <a:latin typeface="Nunito"/>
                  <a:ea typeface="Nunito"/>
                  <a:cs typeface="Nunito"/>
                  <a:sym typeface="Nunito"/>
                </a:rPr>
                <a:t>Là các giá trị được truyền vào các hàm để thực hiện các chức năng cụ thể.</a:t>
              </a:r>
              <a:endParaRPr sz="1000" dirty="0">
                <a:solidFill>
                  <a:schemeClr val="dk1"/>
                </a:solidFill>
                <a:latin typeface="Nunito"/>
                <a:ea typeface="Nunito"/>
                <a:cs typeface="Nunito"/>
                <a:sym typeface="Nunito"/>
              </a:endParaRPr>
            </a:p>
          </p:txBody>
        </p:sp>
        <p:sp>
          <p:nvSpPr>
            <p:cNvPr id="1898" name="Google Shape;1898;p46"/>
            <p:cNvSpPr txBox="1"/>
            <p:nvPr/>
          </p:nvSpPr>
          <p:spPr>
            <a:xfrm flipH="1">
              <a:off x="2248426" y="2748318"/>
              <a:ext cx="2033774" cy="385079"/>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100" b="1" dirty="0">
                  <a:solidFill>
                    <a:schemeClr val="dk1"/>
                  </a:solidFill>
                  <a:latin typeface="Oswald"/>
                  <a:ea typeface="Oswald"/>
                  <a:cs typeface="Oswald"/>
                  <a:sym typeface="Oswald"/>
                </a:rPr>
                <a:t>Commands</a:t>
              </a:r>
              <a:endParaRPr sz="2100" b="1" dirty="0">
                <a:solidFill>
                  <a:schemeClr val="dk1"/>
                </a:solidFill>
                <a:latin typeface="Oswald"/>
                <a:ea typeface="Oswald"/>
                <a:cs typeface="Oswald"/>
                <a:sym typeface="Oswald"/>
              </a:endParaRPr>
            </a:p>
          </p:txBody>
        </p:sp>
        <p:sp>
          <p:nvSpPr>
            <p:cNvPr id="1899" name="Google Shape;1899;p46"/>
            <p:cNvSpPr txBox="1"/>
            <p:nvPr/>
          </p:nvSpPr>
          <p:spPr>
            <a:xfrm flipH="1">
              <a:off x="2146481" y="3036352"/>
              <a:ext cx="2259644" cy="439663"/>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000" dirty="0" err="1">
                  <a:solidFill>
                    <a:schemeClr val="dk1"/>
                  </a:solidFill>
                  <a:latin typeface="Nunito"/>
                  <a:ea typeface="Nunito"/>
                  <a:cs typeface="Nunito"/>
                  <a:sym typeface="Nunito"/>
                </a:rPr>
                <a:t>Chỉ</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định</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cho</a:t>
              </a:r>
              <a:r>
                <a:rPr lang="en-US" sz="1000" dirty="0">
                  <a:solidFill>
                    <a:schemeClr val="dk1"/>
                  </a:solidFill>
                  <a:latin typeface="Nunito"/>
                  <a:ea typeface="Nunito"/>
                  <a:cs typeface="Nunito"/>
                  <a:sym typeface="Nunito"/>
                </a:rPr>
                <a:t> Splunk </a:t>
              </a:r>
              <a:r>
                <a:rPr lang="en-US" sz="1000" dirty="0" err="1">
                  <a:solidFill>
                    <a:schemeClr val="dk1"/>
                  </a:solidFill>
                  <a:latin typeface="Nunito"/>
                  <a:ea typeface="Nunito"/>
                  <a:cs typeface="Nunito"/>
                  <a:sym typeface="Nunito"/>
                </a:rPr>
                <a:t>biết</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cần</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thực</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hiện</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gì</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với</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kết</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quả</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tìm</a:t>
              </a:r>
              <a:r>
                <a:rPr lang="en-US" sz="1000" dirty="0">
                  <a:solidFill>
                    <a:schemeClr val="dk1"/>
                  </a:solidFill>
                  <a:latin typeface="Nunito"/>
                  <a:ea typeface="Nunito"/>
                  <a:cs typeface="Nunito"/>
                  <a:sym typeface="Nunito"/>
                </a:rPr>
                <a:t> </a:t>
              </a:r>
              <a:r>
                <a:rPr lang="en-US" sz="1000" dirty="0" err="1">
                  <a:solidFill>
                    <a:schemeClr val="dk1"/>
                  </a:solidFill>
                  <a:latin typeface="Nunito"/>
                  <a:ea typeface="Nunito"/>
                  <a:cs typeface="Nunito"/>
                  <a:sym typeface="Nunito"/>
                </a:rPr>
                <a:t>kiếm</a:t>
              </a:r>
              <a:endParaRPr sz="1000" dirty="0">
                <a:solidFill>
                  <a:schemeClr val="dk1"/>
                </a:solidFill>
                <a:latin typeface="Nunito"/>
                <a:ea typeface="Nunito"/>
                <a:cs typeface="Nunito"/>
                <a:sym typeface="Nunito"/>
              </a:endParaRPr>
            </a:p>
          </p:txBody>
        </p:sp>
        <p:cxnSp>
          <p:nvCxnSpPr>
            <p:cNvPr id="1900" name="Google Shape;1900;p46"/>
            <p:cNvCxnSpPr>
              <a:cxnSpLocks/>
              <a:stCxn id="1889" idx="2"/>
              <a:endCxn id="1885" idx="0"/>
            </p:cNvCxnSpPr>
            <p:nvPr/>
          </p:nvCxnSpPr>
          <p:spPr>
            <a:xfrm rot="5400000">
              <a:off x="1892093" y="1894431"/>
              <a:ext cx="329363" cy="1"/>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1" name="Google Shape;1901;p46"/>
            <p:cNvCxnSpPr>
              <a:stCxn id="1898" idx="0"/>
              <a:endCxn id="1894" idx="2"/>
            </p:cNvCxnSpPr>
            <p:nvPr/>
          </p:nvCxnSpPr>
          <p:spPr>
            <a:xfrm rot="16200000">
              <a:off x="3140861" y="2623344"/>
              <a:ext cx="249426" cy="521"/>
            </a:xfrm>
            <a:prstGeom prst="bentConnector3">
              <a:avLst>
                <a:gd name="adj1" fmla="val 50023"/>
              </a:avLst>
            </a:prstGeom>
            <a:noFill/>
            <a:ln w="19050" cap="flat" cmpd="sng">
              <a:solidFill>
                <a:schemeClr val="lt2"/>
              </a:solidFill>
              <a:prstDash val="solid"/>
              <a:round/>
              <a:headEnd type="diamond" w="med" len="med"/>
              <a:tailEnd type="none" w="med" len="med"/>
            </a:ln>
          </p:spPr>
        </p:cxnSp>
        <p:cxnSp>
          <p:nvCxnSpPr>
            <p:cNvPr id="1902" name="Google Shape;1902;p46"/>
            <p:cNvCxnSpPr>
              <a:cxnSpLocks/>
              <a:stCxn id="1891" idx="2"/>
              <a:endCxn id="1886" idx="0"/>
            </p:cNvCxnSpPr>
            <p:nvPr/>
          </p:nvCxnSpPr>
          <p:spPr>
            <a:xfrm rot="16200000" flipH="1">
              <a:off x="4286224" y="1871482"/>
              <a:ext cx="374504" cy="756"/>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3" name="Google Shape;1903;p46"/>
            <p:cNvCxnSpPr>
              <a:stCxn id="1896" idx="0"/>
              <a:endCxn id="1895" idx="2"/>
            </p:cNvCxnSpPr>
            <p:nvPr/>
          </p:nvCxnSpPr>
          <p:spPr>
            <a:xfrm rot="16200000">
              <a:off x="5557942" y="2623344"/>
              <a:ext cx="249426" cy="521"/>
            </a:xfrm>
            <a:prstGeom prst="bentConnector3">
              <a:avLst>
                <a:gd name="adj1" fmla="val 50023"/>
              </a:avLst>
            </a:prstGeom>
            <a:noFill/>
            <a:ln w="19050" cap="flat" cmpd="sng">
              <a:solidFill>
                <a:schemeClr val="lt2"/>
              </a:solidFill>
              <a:prstDash val="solid"/>
              <a:round/>
              <a:headEnd type="diamond" w="med" len="med"/>
              <a:tailEnd type="none" w="med" len="med"/>
            </a:ln>
          </p:spPr>
        </p:cxnSp>
        <p:cxnSp>
          <p:nvCxnSpPr>
            <p:cNvPr id="1904" name="Google Shape;1904;p46"/>
            <p:cNvCxnSpPr>
              <a:cxnSpLocks/>
              <a:stCxn id="1893" idx="2"/>
              <a:endCxn id="1887" idx="0"/>
            </p:cNvCxnSpPr>
            <p:nvPr/>
          </p:nvCxnSpPr>
          <p:spPr>
            <a:xfrm rot="5400000">
              <a:off x="6726381" y="1894304"/>
              <a:ext cx="329363" cy="253"/>
            </a:xfrm>
            <a:prstGeom prst="bentConnector3">
              <a:avLst>
                <a:gd name="adj1" fmla="val 50000"/>
              </a:avLst>
            </a:prstGeom>
            <a:noFill/>
            <a:ln w="19050" cap="flat" cmpd="sng">
              <a:solidFill>
                <a:schemeClr val="lt2"/>
              </a:solidFill>
              <a:prstDash val="solid"/>
              <a:round/>
              <a:headEnd type="diamond" w="med" len="med"/>
              <a:tailEnd type="none" w="med" len="med"/>
            </a:ln>
          </p:spPr>
        </p:cxnSp>
        <p:cxnSp>
          <p:nvCxnSpPr>
            <p:cNvPr id="1905" name="Google Shape;1905;p46"/>
            <p:cNvCxnSpPr>
              <a:stCxn id="1885" idx="3"/>
              <a:endCxn id="1894" idx="1"/>
            </p:cNvCxnSpPr>
            <p:nvPr/>
          </p:nvCxnSpPr>
          <p:spPr>
            <a:xfrm>
              <a:off x="2487115" y="2278945"/>
              <a:ext cx="347814" cy="461"/>
            </a:xfrm>
            <a:prstGeom prst="bentConnector3">
              <a:avLst>
                <a:gd name="adj1" fmla="val 50006"/>
              </a:avLst>
            </a:prstGeom>
            <a:noFill/>
            <a:ln w="19050" cap="flat" cmpd="sng">
              <a:solidFill>
                <a:schemeClr val="lt2"/>
              </a:solidFill>
              <a:prstDash val="solid"/>
              <a:round/>
              <a:headEnd type="none" w="med" len="med"/>
              <a:tailEnd type="none" w="med" len="med"/>
            </a:ln>
          </p:spPr>
        </p:cxnSp>
        <p:cxnSp>
          <p:nvCxnSpPr>
            <p:cNvPr id="1906" name="Google Shape;1906;p46"/>
            <p:cNvCxnSpPr>
              <a:stCxn id="1894" idx="3"/>
              <a:endCxn id="1886" idx="1"/>
            </p:cNvCxnSpPr>
            <p:nvPr/>
          </p:nvCxnSpPr>
          <p:spPr>
            <a:xfrm>
              <a:off x="3695655" y="2278945"/>
              <a:ext cx="347814" cy="461"/>
            </a:xfrm>
            <a:prstGeom prst="bentConnector3">
              <a:avLst>
                <a:gd name="adj1" fmla="val 50006"/>
              </a:avLst>
            </a:prstGeom>
            <a:noFill/>
            <a:ln w="19050" cap="flat" cmpd="sng">
              <a:solidFill>
                <a:schemeClr val="lt2"/>
              </a:solidFill>
              <a:prstDash val="solid"/>
              <a:round/>
              <a:headEnd type="none" w="med" len="med"/>
              <a:tailEnd type="none" w="med" len="med"/>
            </a:ln>
          </p:spPr>
        </p:cxnSp>
        <p:cxnSp>
          <p:nvCxnSpPr>
            <p:cNvPr id="1907" name="Google Shape;1907;p46"/>
            <p:cNvCxnSpPr>
              <a:stCxn id="1886" idx="3"/>
              <a:endCxn id="1895" idx="1"/>
            </p:cNvCxnSpPr>
            <p:nvPr/>
          </p:nvCxnSpPr>
          <p:spPr>
            <a:xfrm>
              <a:off x="4904196" y="2278945"/>
              <a:ext cx="347814" cy="461"/>
            </a:xfrm>
            <a:prstGeom prst="bentConnector3">
              <a:avLst>
                <a:gd name="adj1" fmla="val 50006"/>
              </a:avLst>
            </a:prstGeom>
            <a:noFill/>
            <a:ln w="19050" cap="flat" cmpd="sng">
              <a:solidFill>
                <a:schemeClr val="lt2"/>
              </a:solidFill>
              <a:prstDash val="solid"/>
              <a:round/>
              <a:headEnd type="none" w="med" len="med"/>
              <a:tailEnd type="none" w="med" len="med"/>
            </a:ln>
          </p:spPr>
        </p:cxnSp>
        <p:cxnSp>
          <p:nvCxnSpPr>
            <p:cNvPr id="1908" name="Google Shape;1908;p46"/>
            <p:cNvCxnSpPr>
              <a:stCxn id="1895" idx="3"/>
              <a:endCxn id="1887" idx="1"/>
            </p:cNvCxnSpPr>
            <p:nvPr/>
          </p:nvCxnSpPr>
          <p:spPr>
            <a:xfrm>
              <a:off x="6112736" y="2278945"/>
              <a:ext cx="347814" cy="461"/>
            </a:xfrm>
            <a:prstGeom prst="bentConnector3">
              <a:avLst>
                <a:gd name="adj1" fmla="val 50006"/>
              </a:avLst>
            </a:prstGeom>
            <a:noFill/>
            <a:ln w="19050" cap="flat" cmpd="sng">
              <a:solidFill>
                <a:schemeClr val="lt2"/>
              </a:solidFill>
              <a:prstDash val="solid"/>
              <a:round/>
              <a:headEnd type="none" w="med" len="med"/>
              <a:tailEnd type="none" w="med" len="med"/>
            </a:ln>
          </p:spPr>
        </p:cxnSp>
      </p:grpSp>
      <p:grpSp>
        <p:nvGrpSpPr>
          <p:cNvPr id="2058" name="Google Shape;2058;p46"/>
          <p:cNvGrpSpPr/>
          <p:nvPr/>
        </p:nvGrpSpPr>
        <p:grpSpPr>
          <a:xfrm flipH="1">
            <a:off x="2737" y="4347030"/>
            <a:ext cx="442817" cy="776244"/>
            <a:chOff x="331179" y="148675"/>
            <a:chExt cx="557496" cy="1104693"/>
          </a:xfrm>
        </p:grpSpPr>
        <p:sp>
          <p:nvSpPr>
            <p:cNvPr id="2059" name="Google Shape;2059;p46"/>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6"/>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6"/>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6"/>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6"/>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6"/>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6"/>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6"/>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6"/>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6"/>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6"/>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6"/>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6"/>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6"/>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6"/>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6"/>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6"/>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6"/>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6"/>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21"/>
        <p:cNvGrpSpPr/>
        <p:nvPr/>
      </p:nvGrpSpPr>
      <p:grpSpPr>
        <a:xfrm>
          <a:off x="0" y="0"/>
          <a:ext cx="0" cy="0"/>
          <a:chOff x="0" y="0"/>
          <a:chExt cx="0" cy="0"/>
        </a:xfrm>
      </p:grpSpPr>
      <p:sp>
        <p:nvSpPr>
          <p:cNvPr id="2325" name="Google Shape;2325;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dirty="0" err="1"/>
              <a:t>Các</a:t>
            </a:r>
            <a:r>
              <a:rPr lang="en-US" sz="3600" dirty="0"/>
              <a:t> </a:t>
            </a:r>
            <a:r>
              <a:rPr lang="en-US" sz="3600" dirty="0" err="1"/>
              <a:t>thành</a:t>
            </a:r>
            <a:r>
              <a:rPr lang="en-US" sz="3600" dirty="0"/>
              <a:t> </a:t>
            </a:r>
            <a:r>
              <a:rPr lang="en-US" sz="3600" dirty="0" err="1"/>
              <a:t>phần</a:t>
            </a:r>
            <a:r>
              <a:rPr lang="en-US" sz="3600" dirty="0"/>
              <a:t> </a:t>
            </a:r>
            <a:r>
              <a:rPr lang="en-US" sz="3600" dirty="0" err="1"/>
              <a:t>của</a:t>
            </a:r>
            <a:r>
              <a:rPr lang="en-US" sz="3600" dirty="0"/>
              <a:t> SPL:</a:t>
            </a:r>
            <a:endParaRPr dirty="0">
              <a:solidFill>
                <a:schemeClr val="lt2"/>
              </a:solidFill>
            </a:endParaRPr>
          </a:p>
        </p:txBody>
      </p:sp>
      <p:sp>
        <p:nvSpPr>
          <p:cNvPr id="2328" name="Google Shape;2328;p51"/>
          <p:cNvSpPr txBox="1"/>
          <p:nvPr/>
        </p:nvSpPr>
        <p:spPr>
          <a:xfrm>
            <a:off x="4649986" y="3270110"/>
            <a:ext cx="3447600" cy="392700"/>
          </a:xfrm>
          <a:prstGeom prst="rect">
            <a:avLst/>
          </a:prstGeom>
          <a:noFill/>
          <a:ln>
            <a:noFill/>
          </a:ln>
        </p:spPr>
        <p:txBody>
          <a:bodyPr spcFirstLastPara="1" wrap="square" lIns="91425" tIns="91425" rIns="91425" bIns="91425" anchor="b" anchorCtr="0">
            <a:noAutofit/>
          </a:bodyPr>
          <a:lstStyle/>
          <a:p>
            <a:pPr algn="ctr"/>
            <a:r>
              <a:rPr lang="en-US" sz="2100" b="1" dirty="0">
                <a:solidFill>
                  <a:schemeClr val="dk1"/>
                </a:solidFill>
                <a:latin typeface="Oswald"/>
              </a:rPr>
              <a:t>The Search Pipeline</a:t>
            </a:r>
            <a:endParaRPr sz="2100" b="1" dirty="0">
              <a:solidFill>
                <a:schemeClr val="dk1"/>
              </a:solidFill>
              <a:latin typeface="Oswald"/>
              <a:sym typeface="Oswald"/>
            </a:endParaRPr>
          </a:p>
        </p:txBody>
      </p:sp>
      <p:pic>
        <p:nvPicPr>
          <p:cNvPr id="2" name="Picture 1">
            <a:extLst>
              <a:ext uri="{FF2B5EF4-FFF2-40B4-BE49-F238E27FC236}">
                <a16:creationId xmlns:a16="http://schemas.microsoft.com/office/drawing/2014/main" id="{8C8832FB-F4E2-FB40-9993-1872CC51E9A8}"/>
              </a:ext>
            </a:extLst>
          </p:cNvPr>
          <p:cNvPicPr>
            <a:picLocks noChangeAspect="1"/>
          </p:cNvPicPr>
          <p:nvPr/>
        </p:nvPicPr>
        <p:blipFill>
          <a:blip r:embed="rId3"/>
          <a:stretch>
            <a:fillRect/>
          </a:stretch>
        </p:blipFill>
        <p:spPr>
          <a:xfrm>
            <a:off x="4560144" y="1178451"/>
            <a:ext cx="3615300" cy="1832806"/>
          </a:xfrm>
          <a:prstGeom prst="rect">
            <a:avLst/>
          </a:prstGeom>
          <a:ln>
            <a:solidFill>
              <a:schemeClr val="tx1"/>
            </a:solidFill>
          </a:ln>
        </p:spPr>
      </p:pic>
      <p:pic>
        <p:nvPicPr>
          <p:cNvPr id="3" name="Picture 2">
            <a:extLst>
              <a:ext uri="{FF2B5EF4-FFF2-40B4-BE49-F238E27FC236}">
                <a16:creationId xmlns:a16="http://schemas.microsoft.com/office/drawing/2014/main" id="{A00015BE-7D04-CDE8-B345-2752A6ECD19F}"/>
              </a:ext>
            </a:extLst>
          </p:cNvPr>
          <p:cNvPicPr>
            <a:picLocks noChangeAspect="1"/>
          </p:cNvPicPr>
          <p:nvPr/>
        </p:nvPicPr>
        <p:blipFill>
          <a:blip r:embed="rId4"/>
          <a:stretch>
            <a:fillRect/>
          </a:stretch>
        </p:blipFill>
        <p:spPr>
          <a:xfrm>
            <a:off x="943879" y="2317656"/>
            <a:ext cx="3615300" cy="1673332"/>
          </a:xfrm>
          <a:prstGeom prst="rect">
            <a:avLst/>
          </a:prstGeom>
          <a:ln>
            <a:solidFill>
              <a:schemeClr val="tx1"/>
            </a:solidFill>
          </a:ln>
        </p:spPr>
      </p:pic>
      <p:sp>
        <p:nvSpPr>
          <p:cNvPr id="4" name="Google Shape;2328;p51">
            <a:extLst>
              <a:ext uri="{FF2B5EF4-FFF2-40B4-BE49-F238E27FC236}">
                <a16:creationId xmlns:a16="http://schemas.microsoft.com/office/drawing/2014/main" id="{F09203F1-0CEE-4450-C5D9-BF5580A00626}"/>
              </a:ext>
            </a:extLst>
          </p:cNvPr>
          <p:cNvSpPr txBox="1"/>
          <p:nvPr/>
        </p:nvSpPr>
        <p:spPr>
          <a:xfrm>
            <a:off x="878663" y="1438099"/>
            <a:ext cx="3447600" cy="886614"/>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2100" b="1" dirty="0" err="1">
                <a:solidFill>
                  <a:schemeClr val="dk1"/>
                </a:solidFill>
                <a:latin typeface="Oswald"/>
                <a:ea typeface="Oswald"/>
                <a:cs typeface="Oswald"/>
                <a:sym typeface="Oswald"/>
              </a:rPr>
              <a:t>Ví</a:t>
            </a:r>
            <a:r>
              <a:rPr lang="en-US" sz="2100" b="1" dirty="0">
                <a:solidFill>
                  <a:schemeClr val="dk1"/>
                </a:solidFill>
                <a:latin typeface="Oswald"/>
                <a:ea typeface="Oswald"/>
                <a:cs typeface="Oswald"/>
                <a:sym typeface="Oswald"/>
              </a:rPr>
              <a:t> </a:t>
            </a:r>
            <a:r>
              <a:rPr lang="en-US" sz="2100" b="1" dirty="0" err="1">
                <a:solidFill>
                  <a:schemeClr val="dk1"/>
                </a:solidFill>
                <a:latin typeface="Oswald"/>
                <a:ea typeface="Oswald"/>
                <a:cs typeface="Oswald"/>
                <a:sym typeface="Oswald"/>
              </a:rPr>
              <a:t>dụ</a:t>
            </a:r>
            <a:r>
              <a:rPr lang="en-US" sz="2100" b="1" dirty="0">
                <a:solidFill>
                  <a:schemeClr val="dk1"/>
                </a:solidFill>
                <a:latin typeface="Oswald"/>
                <a:ea typeface="Oswald"/>
                <a:cs typeface="Oswald"/>
                <a:sym typeface="Oswald"/>
              </a:rPr>
              <a:t> Splunk Search Language</a:t>
            </a:r>
            <a:endParaRPr sz="2100" b="1" dirty="0">
              <a:solidFill>
                <a:schemeClr val="dk1"/>
              </a:solidFill>
              <a:latin typeface="Oswald"/>
              <a:ea typeface="Oswald"/>
              <a:cs typeface="Oswald"/>
              <a:sym typeface="Oswald"/>
            </a:endParaRPr>
          </a:p>
        </p:txBody>
      </p:sp>
      <p:grpSp>
        <p:nvGrpSpPr>
          <p:cNvPr id="5" name="Google Shape;1909;p46">
            <a:extLst>
              <a:ext uri="{FF2B5EF4-FFF2-40B4-BE49-F238E27FC236}">
                <a16:creationId xmlns:a16="http://schemas.microsoft.com/office/drawing/2014/main" id="{539DB575-726E-7555-36D7-769340A60E09}"/>
              </a:ext>
            </a:extLst>
          </p:cNvPr>
          <p:cNvGrpSpPr/>
          <p:nvPr/>
        </p:nvGrpSpPr>
        <p:grpSpPr>
          <a:xfrm>
            <a:off x="7578150" y="3602830"/>
            <a:ext cx="1565850" cy="1540670"/>
            <a:chOff x="7578150" y="3602830"/>
            <a:chExt cx="1565850" cy="1540670"/>
          </a:xfrm>
        </p:grpSpPr>
        <p:sp>
          <p:nvSpPr>
            <p:cNvPr id="6" name="Google Shape;1910;p46">
              <a:extLst>
                <a:ext uri="{FF2B5EF4-FFF2-40B4-BE49-F238E27FC236}">
                  <a16:creationId xmlns:a16="http://schemas.microsoft.com/office/drawing/2014/main" id="{5B3BAFA6-2E9F-D197-7B21-C37943773D0E}"/>
                </a:ext>
              </a:extLst>
            </p:cNvPr>
            <p:cNvSpPr/>
            <p:nvPr/>
          </p:nvSpPr>
          <p:spPr>
            <a:xfrm>
              <a:off x="7961684" y="4457803"/>
              <a:ext cx="966701" cy="148217"/>
            </a:xfrm>
            <a:custGeom>
              <a:avLst/>
              <a:gdLst/>
              <a:ahLst/>
              <a:cxnLst/>
              <a:rect l="l" t="t" r="r" b="b"/>
              <a:pathLst>
                <a:path w="19234" h="2949" extrusionOk="0">
                  <a:moveTo>
                    <a:pt x="19234" y="0"/>
                  </a:moveTo>
                  <a:lnTo>
                    <a:pt x="1" y="2492"/>
                  </a:lnTo>
                  <a:lnTo>
                    <a:pt x="1" y="2948"/>
                  </a:lnTo>
                  <a:lnTo>
                    <a:pt x="19234" y="456"/>
                  </a:lnTo>
                  <a:lnTo>
                    <a:pt x="192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11;p46">
              <a:extLst>
                <a:ext uri="{FF2B5EF4-FFF2-40B4-BE49-F238E27FC236}">
                  <a16:creationId xmlns:a16="http://schemas.microsoft.com/office/drawing/2014/main" id="{4A4EBDFE-DB55-E435-C349-EDB0386E244C}"/>
                </a:ext>
              </a:extLst>
            </p:cNvPr>
            <p:cNvSpPr/>
            <p:nvPr/>
          </p:nvSpPr>
          <p:spPr>
            <a:xfrm>
              <a:off x="7960779" y="4264352"/>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4"/>
                    <a:pt x="7430" y="11105"/>
                    <a:pt x="7479" y="11105"/>
                  </a:cubicBezTo>
                  <a:cubicBezTo>
                    <a:pt x="7529" y="11105"/>
                    <a:pt x="7578" y="11094"/>
                    <a:pt x="7616" y="11072"/>
                  </a:cubicBezTo>
                  <a:lnTo>
                    <a:pt x="19194" y="4387"/>
                  </a:lnTo>
                  <a:cubicBezTo>
                    <a:pt x="19270" y="4343"/>
                    <a:pt x="19270" y="4272"/>
                    <a:pt x="19194" y="4229"/>
                  </a:cubicBezTo>
                  <a:lnTo>
                    <a:pt x="11928" y="33"/>
                  </a:lnTo>
                  <a:cubicBezTo>
                    <a:pt x="11890" y="11"/>
                    <a:pt x="11840" y="1"/>
                    <a:pt x="1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12;p46">
              <a:extLst>
                <a:ext uri="{FF2B5EF4-FFF2-40B4-BE49-F238E27FC236}">
                  <a16:creationId xmlns:a16="http://schemas.microsoft.com/office/drawing/2014/main" id="{15ACB5BA-0392-F526-9182-85191B26644E}"/>
                </a:ext>
              </a:extLst>
            </p:cNvPr>
            <p:cNvSpPr/>
            <p:nvPr/>
          </p:nvSpPr>
          <p:spPr>
            <a:xfrm>
              <a:off x="7960779" y="4241434"/>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3"/>
                    <a:pt x="7430" y="11104"/>
                    <a:pt x="7479" y="11104"/>
                  </a:cubicBezTo>
                  <a:cubicBezTo>
                    <a:pt x="7529" y="11104"/>
                    <a:pt x="7578" y="11093"/>
                    <a:pt x="7616" y="11072"/>
                  </a:cubicBezTo>
                  <a:lnTo>
                    <a:pt x="19194" y="4386"/>
                  </a:lnTo>
                  <a:cubicBezTo>
                    <a:pt x="19270" y="4343"/>
                    <a:pt x="19270" y="4272"/>
                    <a:pt x="19194" y="4228"/>
                  </a:cubicBezTo>
                  <a:lnTo>
                    <a:pt x="11928" y="33"/>
                  </a:lnTo>
                  <a:cubicBezTo>
                    <a:pt x="11890" y="11"/>
                    <a:pt x="11840" y="1"/>
                    <a:pt x="1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13;p46">
              <a:extLst>
                <a:ext uri="{FF2B5EF4-FFF2-40B4-BE49-F238E27FC236}">
                  <a16:creationId xmlns:a16="http://schemas.microsoft.com/office/drawing/2014/main" id="{C5908A60-A0E0-7C66-08D4-A2A69B2B6AA1}"/>
                </a:ext>
              </a:extLst>
            </p:cNvPr>
            <p:cNvSpPr/>
            <p:nvPr/>
          </p:nvSpPr>
          <p:spPr>
            <a:xfrm>
              <a:off x="8008627" y="4268524"/>
              <a:ext cx="783905" cy="452591"/>
            </a:xfrm>
            <a:custGeom>
              <a:avLst/>
              <a:gdLst/>
              <a:ahLst/>
              <a:cxnLst/>
              <a:rect l="l" t="t" r="r" b="b"/>
              <a:pathLst>
                <a:path w="15597" h="9005" extrusionOk="0">
                  <a:moveTo>
                    <a:pt x="10701" y="1"/>
                  </a:moveTo>
                  <a:lnTo>
                    <a:pt x="9086" y="933"/>
                  </a:lnTo>
                  <a:lnTo>
                    <a:pt x="8880" y="1051"/>
                  </a:lnTo>
                  <a:lnTo>
                    <a:pt x="8279" y="1398"/>
                  </a:lnTo>
                  <a:lnTo>
                    <a:pt x="8073" y="1517"/>
                  </a:lnTo>
                  <a:lnTo>
                    <a:pt x="7473" y="1864"/>
                  </a:lnTo>
                  <a:lnTo>
                    <a:pt x="7266" y="1984"/>
                  </a:lnTo>
                  <a:lnTo>
                    <a:pt x="6665" y="2330"/>
                  </a:lnTo>
                  <a:lnTo>
                    <a:pt x="6459" y="2450"/>
                  </a:lnTo>
                  <a:lnTo>
                    <a:pt x="5858" y="2797"/>
                  </a:lnTo>
                  <a:lnTo>
                    <a:pt x="5652" y="2916"/>
                  </a:lnTo>
                  <a:lnTo>
                    <a:pt x="5050" y="3263"/>
                  </a:lnTo>
                  <a:lnTo>
                    <a:pt x="4844" y="3382"/>
                  </a:lnTo>
                  <a:lnTo>
                    <a:pt x="4243" y="3729"/>
                  </a:lnTo>
                  <a:lnTo>
                    <a:pt x="4037" y="3848"/>
                  </a:lnTo>
                  <a:lnTo>
                    <a:pt x="3436" y="4195"/>
                  </a:lnTo>
                  <a:lnTo>
                    <a:pt x="3230" y="4314"/>
                  </a:lnTo>
                  <a:lnTo>
                    <a:pt x="2628" y="4661"/>
                  </a:lnTo>
                  <a:lnTo>
                    <a:pt x="2422" y="4781"/>
                  </a:lnTo>
                  <a:lnTo>
                    <a:pt x="1821" y="5127"/>
                  </a:lnTo>
                  <a:lnTo>
                    <a:pt x="1615" y="5247"/>
                  </a:lnTo>
                  <a:lnTo>
                    <a:pt x="1013" y="5594"/>
                  </a:lnTo>
                  <a:lnTo>
                    <a:pt x="807" y="5713"/>
                  </a:lnTo>
                  <a:lnTo>
                    <a:pt x="0" y="6178"/>
                  </a:lnTo>
                  <a:lnTo>
                    <a:pt x="782" y="6630"/>
                  </a:lnTo>
                  <a:lnTo>
                    <a:pt x="988" y="6749"/>
                  </a:lnTo>
                  <a:lnTo>
                    <a:pt x="1563" y="7081"/>
                  </a:lnTo>
                  <a:lnTo>
                    <a:pt x="1769" y="7199"/>
                  </a:lnTo>
                  <a:lnTo>
                    <a:pt x="2344" y="7533"/>
                  </a:lnTo>
                  <a:lnTo>
                    <a:pt x="2551" y="7651"/>
                  </a:lnTo>
                  <a:lnTo>
                    <a:pt x="3126" y="7983"/>
                  </a:lnTo>
                  <a:lnTo>
                    <a:pt x="3332" y="8103"/>
                  </a:lnTo>
                  <a:lnTo>
                    <a:pt x="3907" y="8435"/>
                  </a:lnTo>
                  <a:lnTo>
                    <a:pt x="4114" y="8554"/>
                  </a:lnTo>
                  <a:lnTo>
                    <a:pt x="4896" y="9004"/>
                  </a:lnTo>
                  <a:lnTo>
                    <a:pt x="5702" y="8539"/>
                  </a:lnTo>
                  <a:lnTo>
                    <a:pt x="5908" y="8420"/>
                  </a:lnTo>
                  <a:lnTo>
                    <a:pt x="7317" y="7607"/>
                  </a:lnTo>
                  <a:lnTo>
                    <a:pt x="7523" y="7488"/>
                  </a:lnTo>
                  <a:lnTo>
                    <a:pt x="12161" y="4810"/>
                  </a:lnTo>
                  <a:lnTo>
                    <a:pt x="12367" y="4691"/>
                  </a:lnTo>
                  <a:lnTo>
                    <a:pt x="12969" y="4344"/>
                  </a:lnTo>
                  <a:lnTo>
                    <a:pt x="13175" y="4226"/>
                  </a:lnTo>
                  <a:lnTo>
                    <a:pt x="13776" y="3878"/>
                  </a:lnTo>
                  <a:lnTo>
                    <a:pt x="13982" y="3759"/>
                  </a:lnTo>
                  <a:lnTo>
                    <a:pt x="14584" y="3411"/>
                  </a:lnTo>
                  <a:lnTo>
                    <a:pt x="14790" y="3293"/>
                  </a:lnTo>
                  <a:lnTo>
                    <a:pt x="15597" y="2827"/>
                  </a:lnTo>
                  <a:lnTo>
                    <a:pt x="14816" y="2375"/>
                  </a:lnTo>
                  <a:lnTo>
                    <a:pt x="14609" y="2256"/>
                  </a:lnTo>
                  <a:lnTo>
                    <a:pt x="14034" y="1924"/>
                  </a:lnTo>
                  <a:lnTo>
                    <a:pt x="13827" y="1806"/>
                  </a:lnTo>
                  <a:lnTo>
                    <a:pt x="12470" y="1022"/>
                  </a:lnTo>
                  <a:lnTo>
                    <a:pt x="12264" y="903"/>
                  </a:lnTo>
                  <a:lnTo>
                    <a:pt x="11688" y="570"/>
                  </a:lnTo>
                  <a:lnTo>
                    <a:pt x="11482" y="451"/>
                  </a:lnTo>
                  <a:lnTo>
                    <a:pt x="10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14;p46">
              <a:extLst>
                <a:ext uri="{FF2B5EF4-FFF2-40B4-BE49-F238E27FC236}">
                  <a16:creationId xmlns:a16="http://schemas.microsoft.com/office/drawing/2014/main" id="{D0BF838A-5F01-883C-8418-52A930CF3E94}"/>
                </a:ext>
              </a:extLst>
            </p:cNvPr>
            <p:cNvSpPr/>
            <p:nvPr/>
          </p:nvSpPr>
          <p:spPr>
            <a:xfrm>
              <a:off x="8024157" y="4558574"/>
              <a:ext cx="69560" cy="40158"/>
            </a:xfrm>
            <a:custGeom>
              <a:avLst/>
              <a:gdLst/>
              <a:ahLst/>
              <a:cxnLst/>
              <a:rect l="l" t="t" r="r" b="b"/>
              <a:pathLst>
                <a:path w="1384" h="799" extrusionOk="0">
                  <a:moveTo>
                    <a:pt x="704" y="1"/>
                  </a:moveTo>
                  <a:lnTo>
                    <a:pt x="1" y="407"/>
                  </a:lnTo>
                  <a:lnTo>
                    <a:pt x="679"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15;p46">
              <a:extLst>
                <a:ext uri="{FF2B5EF4-FFF2-40B4-BE49-F238E27FC236}">
                  <a16:creationId xmlns:a16="http://schemas.microsoft.com/office/drawing/2014/main" id="{786C2205-0ABD-8546-799C-80D27F9B3C0B}"/>
                </a:ext>
              </a:extLst>
            </p:cNvPr>
            <p:cNvSpPr/>
            <p:nvPr/>
          </p:nvSpPr>
          <p:spPr>
            <a:xfrm>
              <a:off x="8064767" y="4535153"/>
              <a:ext cx="69510" cy="40158"/>
            </a:xfrm>
            <a:custGeom>
              <a:avLst/>
              <a:gdLst/>
              <a:ahLst/>
              <a:cxnLst/>
              <a:rect l="l" t="t" r="r" b="b"/>
              <a:pathLst>
                <a:path w="1383" h="799" extrusionOk="0">
                  <a:moveTo>
                    <a:pt x="704" y="0"/>
                  </a:moveTo>
                  <a:lnTo>
                    <a:pt x="0" y="408"/>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16;p46">
              <a:extLst>
                <a:ext uri="{FF2B5EF4-FFF2-40B4-BE49-F238E27FC236}">
                  <a16:creationId xmlns:a16="http://schemas.microsoft.com/office/drawing/2014/main" id="{8CCD5E0A-9F54-6659-EFA5-9BD34ABE8D90}"/>
                </a:ext>
              </a:extLst>
            </p:cNvPr>
            <p:cNvSpPr/>
            <p:nvPr/>
          </p:nvSpPr>
          <p:spPr>
            <a:xfrm>
              <a:off x="8105327" y="4511782"/>
              <a:ext cx="69560" cy="40158"/>
            </a:xfrm>
            <a:custGeom>
              <a:avLst/>
              <a:gdLst/>
              <a:ahLst/>
              <a:cxnLst/>
              <a:rect l="l" t="t" r="r" b="b"/>
              <a:pathLst>
                <a:path w="1384" h="799" extrusionOk="0">
                  <a:moveTo>
                    <a:pt x="704" y="0"/>
                  </a:moveTo>
                  <a:lnTo>
                    <a:pt x="0" y="407"/>
                  </a:lnTo>
                  <a:lnTo>
                    <a:pt x="678" y="799"/>
                  </a:lnTo>
                  <a:lnTo>
                    <a:pt x="1383" y="391"/>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17;p46">
              <a:extLst>
                <a:ext uri="{FF2B5EF4-FFF2-40B4-BE49-F238E27FC236}">
                  <a16:creationId xmlns:a16="http://schemas.microsoft.com/office/drawing/2014/main" id="{A462DAEA-5922-267D-9AF2-F2859407C215}"/>
                </a:ext>
              </a:extLst>
            </p:cNvPr>
            <p:cNvSpPr/>
            <p:nvPr/>
          </p:nvSpPr>
          <p:spPr>
            <a:xfrm>
              <a:off x="8145887" y="4488361"/>
              <a:ext cx="69510" cy="40107"/>
            </a:xfrm>
            <a:custGeom>
              <a:avLst/>
              <a:gdLst/>
              <a:ahLst/>
              <a:cxnLst/>
              <a:rect l="l" t="t" r="r" b="b"/>
              <a:pathLst>
                <a:path w="1383" h="798" extrusionOk="0">
                  <a:moveTo>
                    <a:pt x="705" y="0"/>
                  </a:moveTo>
                  <a:lnTo>
                    <a:pt x="1" y="407"/>
                  </a:lnTo>
                  <a:lnTo>
                    <a:pt x="679" y="797"/>
                  </a:lnTo>
                  <a:lnTo>
                    <a:pt x="1383" y="391"/>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18;p46">
              <a:extLst>
                <a:ext uri="{FF2B5EF4-FFF2-40B4-BE49-F238E27FC236}">
                  <a16:creationId xmlns:a16="http://schemas.microsoft.com/office/drawing/2014/main" id="{75351A60-E6A6-585B-AD98-03096BD1C3ED}"/>
                </a:ext>
              </a:extLst>
            </p:cNvPr>
            <p:cNvSpPr/>
            <p:nvPr/>
          </p:nvSpPr>
          <p:spPr>
            <a:xfrm>
              <a:off x="8186447" y="4464890"/>
              <a:ext cx="69510" cy="40208"/>
            </a:xfrm>
            <a:custGeom>
              <a:avLst/>
              <a:gdLst/>
              <a:ahLst/>
              <a:cxnLst/>
              <a:rect l="l" t="t" r="r" b="b"/>
              <a:pathLst>
                <a:path w="1383" h="800"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19;p46">
              <a:extLst>
                <a:ext uri="{FF2B5EF4-FFF2-40B4-BE49-F238E27FC236}">
                  <a16:creationId xmlns:a16="http://schemas.microsoft.com/office/drawing/2014/main" id="{057C913F-9E68-014F-DB9A-21B1B3C5E607}"/>
                </a:ext>
              </a:extLst>
            </p:cNvPr>
            <p:cNvSpPr/>
            <p:nvPr/>
          </p:nvSpPr>
          <p:spPr>
            <a:xfrm>
              <a:off x="8227006" y="4441468"/>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20;p46">
              <a:extLst>
                <a:ext uri="{FF2B5EF4-FFF2-40B4-BE49-F238E27FC236}">
                  <a16:creationId xmlns:a16="http://schemas.microsoft.com/office/drawing/2014/main" id="{B2E21125-D86E-6C45-A497-1A7D578B6FB2}"/>
                </a:ext>
              </a:extLst>
            </p:cNvPr>
            <p:cNvSpPr/>
            <p:nvPr/>
          </p:nvSpPr>
          <p:spPr>
            <a:xfrm>
              <a:off x="8267566" y="4418047"/>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21;p46">
              <a:extLst>
                <a:ext uri="{FF2B5EF4-FFF2-40B4-BE49-F238E27FC236}">
                  <a16:creationId xmlns:a16="http://schemas.microsoft.com/office/drawing/2014/main" id="{7786A04E-0665-A26E-FE17-C021EAF7F347}"/>
                </a:ext>
              </a:extLst>
            </p:cNvPr>
            <p:cNvSpPr/>
            <p:nvPr/>
          </p:nvSpPr>
          <p:spPr>
            <a:xfrm>
              <a:off x="8308176" y="4394626"/>
              <a:ext cx="69560" cy="40158"/>
            </a:xfrm>
            <a:custGeom>
              <a:avLst/>
              <a:gdLst/>
              <a:ahLst/>
              <a:cxnLst/>
              <a:rect l="l" t="t" r="r" b="b"/>
              <a:pathLst>
                <a:path w="1384"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22;p46">
              <a:extLst>
                <a:ext uri="{FF2B5EF4-FFF2-40B4-BE49-F238E27FC236}">
                  <a16:creationId xmlns:a16="http://schemas.microsoft.com/office/drawing/2014/main" id="{715C209D-753C-141B-5EB9-C998F34DB28C}"/>
                </a:ext>
              </a:extLst>
            </p:cNvPr>
            <p:cNvSpPr/>
            <p:nvPr/>
          </p:nvSpPr>
          <p:spPr>
            <a:xfrm>
              <a:off x="8348736" y="4371205"/>
              <a:ext cx="69560" cy="40158"/>
            </a:xfrm>
            <a:custGeom>
              <a:avLst/>
              <a:gdLst/>
              <a:ahLst/>
              <a:cxnLst/>
              <a:rect l="l" t="t" r="r" b="b"/>
              <a:pathLst>
                <a:path w="1384" h="799" extrusionOk="0">
                  <a:moveTo>
                    <a:pt x="706" y="0"/>
                  </a:moveTo>
                  <a:lnTo>
                    <a:pt x="1" y="407"/>
                  </a:lnTo>
                  <a:lnTo>
                    <a:pt x="680" y="799"/>
                  </a:lnTo>
                  <a:lnTo>
                    <a:pt x="1383"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23;p46">
              <a:extLst>
                <a:ext uri="{FF2B5EF4-FFF2-40B4-BE49-F238E27FC236}">
                  <a16:creationId xmlns:a16="http://schemas.microsoft.com/office/drawing/2014/main" id="{0A35331B-0FD2-9035-1E7D-2721CDCFF52A}"/>
                </a:ext>
              </a:extLst>
            </p:cNvPr>
            <p:cNvSpPr/>
            <p:nvPr/>
          </p:nvSpPr>
          <p:spPr>
            <a:xfrm>
              <a:off x="8389296" y="4347784"/>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24;p46">
              <a:extLst>
                <a:ext uri="{FF2B5EF4-FFF2-40B4-BE49-F238E27FC236}">
                  <a16:creationId xmlns:a16="http://schemas.microsoft.com/office/drawing/2014/main" id="{F9B8DFD0-4263-2331-8459-0959257C7221}"/>
                </a:ext>
              </a:extLst>
            </p:cNvPr>
            <p:cNvSpPr/>
            <p:nvPr/>
          </p:nvSpPr>
          <p:spPr>
            <a:xfrm>
              <a:off x="8429906" y="4324312"/>
              <a:ext cx="69560" cy="40208"/>
            </a:xfrm>
            <a:custGeom>
              <a:avLst/>
              <a:gdLst/>
              <a:ahLst/>
              <a:cxnLst/>
              <a:rect l="l" t="t" r="r" b="b"/>
              <a:pathLst>
                <a:path w="1384" h="800" extrusionOk="0">
                  <a:moveTo>
                    <a:pt x="704" y="1"/>
                  </a:moveTo>
                  <a:lnTo>
                    <a:pt x="0"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25;p46">
              <a:extLst>
                <a:ext uri="{FF2B5EF4-FFF2-40B4-BE49-F238E27FC236}">
                  <a16:creationId xmlns:a16="http://schemas.microsoft.com/office/drawing/2014/main" id="{0E04DB00-829F-2902-BC2A-010ACC8F4BAF}"/>
                </a:ext>
              </a:extLst>
            </p:cNvPr>
            <p:cNvSpPr/>
            <p:nvPr/>
          </p:nvSpPr>
          <p:spPr>
            <a:xfrm>
              <a:off x="8470466" y="4277470"/>
              <a:ext cx="110120" cy="63629"/>
            </a:xfrm>
            <a:custGeom>
              <a:avLst/>
              <a:gdLst/>
              <a:ahLst/>
              <a:cxnLst/>
              <a:rect l="l" t="t" r="r" b="b"/>
              <a:pathLst>
                <a:path w="2191" h="1266" extrusionOk="0">
                  <a:moveTo>
                    <a:pt x="1512" y="0"/>
                  </a:moveTo>
                  <a:lnTo>
                    <a:pt x="1" y="873"/>
                  </a:lnTo>
                  <a:lnTo>
                    <a:pt x="679" y="1265"/>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6;p46">
              <a:extLst>
                <a:ext uri="{FF2B5EF4-FFF2-40B4-BE49-F238E27FC236}">
                  <a16:creationId xmlns:a16="http://schemas.microsoft.com/office/drawing/2014/main" id="{DF9A2FFA-3163-67E4-4C82-5CE299EC6DA4}"/>
                </a:ext>
              </a:extLst>
            </p:cNvPr>
            <p:cNvSpPr/>
            <p:nvPr/>
          </p:nvSpPr>
          <p:spPr>
            <a:xfrm>
              <a:off x="8063460" y="4581292"/>
              <a:ext cx="69510" cy="40158"/>
            </a:xfrm>
            <a:custGeom>
              <a:avLst/>
              <a:gdLst/>
              <a:ahLst/>
              <a:cxnLst/>
              <a:rect l="l" t="t" r="r" b="b"/>
              <a:pathLst>
                <a:path w="1383" h="799" extrusionOk="0">
                  <a:moveTo>
                    <a:pt x="704" y="0"/>
                  </a:moveTo>
                  <a:lnTo>
                    <a:pt x="0" y="407"/>
                  </a:lnTo>
                  <a:lnTo>
                    <a:pt x="678" y="798"/>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27;p46">
              <a:extLst>
                <a:ext uri="{FF2B5EF4-FFF2-40B4-BE49-F238E27FC236}">
                  <a16:creationId xmlns:a16="http://schemas.microsoft.com/office/drawing/2014/main" id="{AE3C6C01-3726-2EE1-E1C4-C90060A98159}"/>
                </a:ext>
              </a:extLst>
            </p:cNvPr>
            <p:cNvSpPr/>
            <p:nvPr/>
          </p:nvSpPr>
          <p:spPr>
            <a:xfrm>
              <a:off x="8104020" y="4557820"/>
              <a:ext cx="69560" cy="40208"/>
            </a:xfrm>
            <a:custGeom>
              <a:avLst/>
              <a:gdLst/>
              <a:ahLst/>
              <a:cxnLst/>
              <a:rect l="l" t="t" r="r" b="b"/>
              <a:pathLst>
                <a:path w="1384" h="800" extrusionOk="0">
                  <a:moveTo>
                    <a:pt x="704" y="1"/>
                  </a:moveTo>
                  <a:lnTo>
                    <a:pt x="1" y="407"/>
                  </a:lnTo>
                  <a:lnTo>
                    <a:pt x="678"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28;p46">
              <a:extLst>
                <a:ext uri="{FF2B5EF4-FFF2-40B4-BE49-F238E27FC236}">
                  <a16:creationId xmlns:a16="http://schemas.microsoft.com/office/drawing/2014/main" id="{27581498-8D30-63BA-7A63-D6B657C641BF}"/>
                </a:ext>
              </a:extLst>
            </p:cNvPr>
            <p:cNvSpPr/>
            <p:nvPr/>
          </p:nvSpPr>
          <p:spPr>
            <a:xfrm>
              <a:off x="8144580" y="4534399"/>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29;p46">
              <a:extLst>
                <a:ext uri="{FF2B5EF4-FFF2-40B4-BE49-F238E27FC236}">
                  <a16:creationId xmlns:a16="http://schemas.microsoft.com/office/drawing/2014/main" id="{6C56D52B-0FAE-2D02-9136-BDBC90271545}"/>
                </a:ext>
              </a:extLst>
            </p:cNvPr>
            <p:cNvSpPr/>
            <p:nvPr/>
          </p:nvSpPr>
          <p:spPr>
            <a:xfrm>
              <a:off x="8185190" y="4510978"/>
              <a:ext cx="69560" cy="40158"/>
            </a:xfrm>
            <a:custGeom>
              <a:avLst/>
              <a:gdLst/>
              <a:ahLst/>
              <a:cxnLst/>
              <a:rect l="l" t="t" r="r" b="b"/>
              <a:pathLst>
                <a:path w="1384" h="799" extrusionOk="0">
                  <a:moveTo>
                    <a:pt x="704" y="1"/>
                  </a:moveTo>
                  <a:lnTo>
                    <a:pt x="0" y="407"/>
                  </a:lnTo>
                  <a:lnTo>
                    <a:pt x="678"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30;p46">
              <a:extLst>
                <a:ext uri="{FF2B5EF4-FFF2-40B4-BE49-F238E27FC236}">
                  <a16:creationId xmlns:a16="http://schemas.microsoft.com/office/drawing/2014/main" id="{5D02EAD6-AFEC-5187-9C41-FD28DDE3ADBD}"/>
                </a:ext>
              </a:extLst>
            </p:cNvPr>
            <p:cNvSpPr/>
            <p:nvPr/>
          </p:nvSpPr>
          <p:spPr>
            <a:xfrm>
              <a:off x="8225700" y="4487557"/>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31;p46">
              <a:extLst>
                <a:ext uri="{FF2B5EF4-FFF2-40B4-BE49-F238E27FC236}">
                  <a16:creationId xmlns:a16="http://schemas.microsoft.com/office/drawing/2014/main" id="{A2D475A8-64B4-6674-7EEC-FE77AAD8003E}"/>
                </a:ext>
              </a:extLst>
            </p:cNvPr>
            <p:cNvSpPr/>
            <p:nvPr/>
          </p:nvSpPr>
          <p:spPr>
            <a:xfrm>
              <a:off x="8266260" y="4464136"/>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32;p46">
              <a:extLst>
                <a:ext uri="{FF2B5EF4-FFF2-40B4-BE49-F238E27FC236}">
                  <a16:creationId xmlns:a16="http://schemas.microsoft.com/office/drawing/2014/main" id="{55F6177D-0CB5-09EE-FFC9-EEEC8D86D112}"/>
                </a:ext>
              </a:extLst>
            </p:cNvPr>
            <p:cNvSpPr/>
            <p:nvPr/>
          </p:nvSpPr>
          <p:spPr>
            <a:xfrm>
              <a:off x="8306870" y="4440715"/>
              <a:ext cx="69560" cy="40158"/>
            </a:xfrm>
            <a:custGeom>
              <a:avLst/>
              <a:gdLst/>
              <a:ahLst/>
              <a:cxnLst/>
              <a:rect l="l" t="t" r="r" b="b"/>
              <a:pathLst>
                <a:path w="1384" h="799" extrusionOk="0">
                  <a:moveTo>
                    <a:pt x="705" y="0"/>
                  </a:moveTo>
                  <a:lnTo>
                    <a:pt x="0" y="408"/>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933;p46">
              <a:extLst>
                <a:ext uri="{FF2B5EF4-FFF2-40B4-BE49-F238E27FC236}">
                  <a16:creationId xmlns:a16="http://schemas.microsoft.com/office/drawing/2014/main" id="{9314108F-40A2-2530-BE88-6F502F370AC1}"/>
                </a:ext>
              </a:extLst>
            </p:cNvPr>
            <p:cNvSpPr/>
            <p:nvPr/>
          </p:nvSpPr>
          <p:spPr>
            <a:xfrm>
              <a:off x="8347429" y="4417293"/>
              <a:ext cx="69560" cy="40208"/>
            </a:xfrm>
            <a:custGeom>
              <a:avLst/>
              <a:gdLst/>
              <a:ahLst/>
              <a:cxnLst/>
              <a:rect l="l" t="t" r="r" b="b"/>
              <a:pathLst>
                <a:path w="1384" h="800"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934;p46">
              <a:extLst>
                <a:ext uri="{FF2B5EF4-FFF2-40B4-BE49-F238E27FC236}">
                  <a16:creationId xmlns:a16="http://schemas.microsoft.com/office/drawing/2014/main" id="{AAE3CF21-4B50-8B83-DDF5-1701F8DD7983}"/>
                </a:ext>
              </a:extLst>
            </p:cNvPr>
            <p:cNvSpPr/>
            <p:nvPr/>
          </p:nvSpPr>
          <p:spPr>
            <a:xfrm>
              <a:off x="8388039" y="4393872"/>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35;p46">
              <a:extLst>
                <a:ext uri="{FF2B5EF4-FFF2-40B4-BE49-F238E27FC236}">
                  <a16:creationId xmlns:a16="http://schemas.microsoft.com/office/drawing/2014/main" id="{F78C499F-3AC5-45C7-99A0-20A826C85D71}"/>
                </a:ext>
              </a:extLst>
            </p:cNvPr>
            <p:cNvSpPr/>
            <p:nvPr/>
          </p:nvSpPr>
          <p:spPr>
            <a:xfrm>
              <a:off x="8428599" y="4370451"/>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36;p46">
              <a:extLst>
                <a:ext uri="{FF2B5EF4-FFF2-40B4-BE49-F238E27FC236}">
                  <a16:creationId xmlns:a16="http://schemas.microsoft.com/office/drawing/2014/main" id="{71D860DE-5158-E3E3-755D-34DB3311E62E}"/>
                </a:ext>
              </a:extLst>
            </p:cNvPr>
            <p:cNvSpPr/>
            <p:nvPr/>
          </p:nvSpPr>
          <p:spPr>
            <a:xfrm>
              <a:off x="8469159" y="4347030"/>
              <a:ext cx="69560" cy="40158"/>
            </a:xfrm>
            <a:custGeom>
              <a:avLst/>
              <a:gdLst/>
              <a:ahLst/>
              <a:cxnLst/>
              <a:rect l="l" t="t" r="r" b="b"/>
              <a:pathLst>
                <a:path w="1384" h="799" extrusionOk="0">
                  <a:moveTo>
                    <a:pt x="705" y="0"/>
                  </a:moveTo>
                  <a:lnTo>
                    <a:pt x="1" y="407"/>
                  </a:lnTo>
                  <a:lnTo>
                    <a:pt x="680" y="799"/>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37;p46">
              <a:extLst>
                <a:ext uri="{FF2B5EF4-FFF2-40B4-BE49-F238E27FC236}">
                  <a16:creationId xmlns:a16="http://schemas.microsoft.com/office/drawing/2014/main" id="{203A9150-004B-99E5-8FE9-7376C936DE7B}"/>
                </a:ext>
              </a:extLst>
            </p:cNvPr>
            <p:cNvSpPr/>
            <p:nvPr/>
          </p:nvSpPr>
          <p:spPr>
            <a:xfrm>
              <a:off x="8509769" y="4323609"/>
              <a:ext cx="69560" cy="40158"/>
            </a:xfrm>
            <a:custGeom>
              <a:avLst/>
              <a:gdLst/>
              <a:ahLst/>
              <a:cxnLst/>
              <a:rect l="l" t="t" r="r" b="b"/>
              <a:pathLst>
                <a:path w="1384" h="799" extrusionOk="0">
                  <a:moveTo>
                    <a:pt x="704" y="0"/>
                  </a:moveTo>
                  <a:lnTo>
                    <a:pt x="0"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38;p46">
              <a:extLst>
                <a:ext uri="{FF2B5EF4-FFF2-40B4-BE49-F238E27FC236}">
                  <a16:creationId xmlns:a16="http://schemas.microsoft.com/office/drawing/2014/main" id="{86228AEF-8EB8-1CC7-CA9D-B6A85D4544CA}"/>
                </a:ext>
              </a:extLst>
            </p:cNvPr>
            <p:cNvSpPr/>
            <p:nvPr/>
          </p:nvSpPr>
          <p:spPr>
            <a:xfrm>
              <a:off x="8550329" y="4300137"/>
              <a:ext cx="69560" cy="40208"/>
            </a:xfrm>
            <a:custGeom>
              <a:avLst/>
              <a:gdLst/>
              <a:ahLst/>
              <a:cxnLst/>
              <a:rect l="l" t="t" r="r" b="b"/>
              <a:pathLst>
                <a:path w="1384" h="800" extrusionOk="0">
                  <a:moveTo>
                    <a:pt x="704" y="1"/>
                  </a:moveTo>
                  <a:lnTo>
                    <a:pt x="1" y="408"/>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39;p46">
              <a:extLst>
                <a:ext uri="{FF2B5EF4-FFF2-40B4-BE49-F238E27FC236}">
                  <a16:creationId xmlns:a16="http://schemas.microsoft.com/office/drawing/2014/main" id="{E7831257-9F53-5216-3A8F-CAE801D8A036}"/>
                </a:ext>
              </a:extLst>
            </p:cNvPr>
            <p:cNvSpPr/>
            <p:nvPr/>
          </p:nvSpPr>
          <p:spPr>
            <a:xfrm>
              <a:off x="8102714" y="4603959"/>
              <a:ext cx="69560" cy="40208"/>
            </a:xfrm>
            <a:custGeom>
              <a:avLst/>
              <a:gdLst/>
              <a:ahLst/>
              <a:cxnLst/>
              <a:rect l="l" t="t" r="r" b="b"/>
              <a:pathLst>
                <a:path w="1384" h="800" extrusionOk="0">
                  <a:moveTo>
                    <a:pt x="704" y="1"/>
                  </a:moveTo>
                  <a:lnTo>
                    <a:pt x="1"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40;p46">
              <a:extLst>
                <a:ext uri="{FF2B5EF4-FFF2-40B4-BE49-F238E27FC236}">
                  <a16:creationId xmlns:a16="http://schemas.microsoft.com/office/drawing/2014/main" id="{F317C098-8D80-1727-D243-7AD4EECA0FEC}"/>
                </a:ext>
              </a:extLst>
            </p:cNvPr>
            <p:cNvSpPr/>
            <p:nvPr/>
          </p:nvSpPr>
          <p:spPr>
            <a:xfrm>
              <a:off x="8143324" y="4580538"/>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41;p46">
              <a:extLst>
                <a:ext uri="{FF2B5EF4-FFF2-40B4-BE49-F238E27FC236}">
                  <a16:creationId xmlns:a16="http://schemas.microsoft.com/office/drawing/2014/main" id="{99938972-2B1E-5B31-FCEA-ED6C3607B1CF}"/>
                </a:ext>
              </a:extLst>
            </p:cNvPr>
            <p:cNvSpPr/>
            <p:nvPr/>
          </p:nvSpPr>
          <p:spPr>
            <a:xfrm>
              <a:off x="8183883" y="4557117"/>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42;p46">
              <a:extLst>
                <a:ext uri="{FF2B5EF4-FFF2-40B4-BE49-F238E27FC236}">
                  <a16:creationId xmlns:a16="http://schemas.microsoft.com/office/drawing/2014/main" id="{D7599F96-8921-A66C-71AC-803ED269DAE7}"/>
                </a:ext>
              </a:extLst>
            </p:cNvPr>
            <p:cNvSpPr/>
            <p:nvPr/>
          </p:nvSpPr>
          <p:spPr>
            <a:xfrm>
              <a:off x="8224443" y="4533696"/>
              <a:ext cx="69560" cy="40158"/>
            </a:xfrm>
            <a:custGeom>
              <a:avLst/>
              <a:gdLst/>
              <a:ahLst/>
              <a:cxnLst/>
              <a:rect l="l" t="t" r="r" b="b"/>
              <a:pathLst>
                <a:path w="1384" h="799" extrusionOk="0">
                  <a:moveTo>
                    <a:pt x="705" y="0"/>
                  </a:moveTo>
                  <a:lnTo>
                    <a:pt x="1" y="407"/>
                  </a:lnTo>
                  <a:lnTo>
                    <a:pt x="679" y="798"/>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43;p46">
              <a:extLst>
                <a:ext uri="{FF2B5EF4-FFF2-40B4-BE49-F238E27FC236}">
                  <a16:creationId xmlns:a16="http://schemas.microsoft.com/office/drawing/2014/main" id="{70BDF3A7-2319-2E7F-2A41-8D5DEF3755A7}"/>
                </a:ext>
              </a:extLst>
            </p:cNvPr>
            <p:cNvSpPr/>
            <p:nvPr/>
          </p:nvSpPr>
          <p:spPr>
            <a:xfrm>
              <a:off x="8265053" y="4510224"/>
              <a:ext cx="69459" cy="40208"/>
            </a:xfrm>
            <a:custGeom>
              <a:avLst/>
              <a:gdLst/>
              <a:ahLst/>
              <a:cxnLst/>
              <a:rect l="l" t="t" r="r" b="b"/>
              <a:pathLst>
                <a:path w="1382" h="800" extrusionOk="0">
                  <a:moveTo>
                    <a:pt x="704" y="1"/>
                  </a:moveTo>
                  <a:lnTo>
                    <a:pt x="0" y="407"/>
                  </a:lnTo>
                  <a:lnTo>
                    <a:pt x="678" y="799"/>
                  </a:lnTo>
                  <a:lnTo>
                    <a:pt x="1382"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44;p46">
              <a:extLst>
                <a:ext uri="{FF2B5EF4-FFF2-40B4-BE49-F238E27FC236}">
                  <a16:creationId xmlns:a16="http://schemas.microsoft.com/office/drawing/2014/main" id="{E4781857-53A8-CF0F-CB04-4D8327046DA5}"/>
                </a:ext>
              </a:extLst>
            </p:cNvPr>
            <p:cNvSpPr/>
            <p:nvPr/>
          </p:nvSpPr>
          <p:spPr>
            <a:xfrm>
              <a:off x="8305563" y="4486803"/>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45;p46">
              <a:extLst>
                <a:ext uri="{FF2B5EF4-FFF2-40B4-BE49-F238E27FC236}">
                  <a16:creationId xmlns:a16="http://schemas.microsoft.com/office/drawing/2014/main" id="{1D3F2945-A086-E374-DCD5-0E46890669FB}"/>
                </a:ext>
              </a:extLst>
            </p:cNvPr>
            <p:cNvSpPr/>
            <p:nvPr/>
          </p:nvSpPr>
          <p:spPr>
            <a:xfrm>
              <a:off x="8346123" y="4463382"/>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46;p46">
              <a:extLst>
                <a:ext uri="{FF2B5EF4-FFF2-40B4-BE49-F238E27FC236}">
                  <a16:creationId xmlns:a16="http://schemas.microsoft.com/office/drawing/2014/main" id="{0C9FC00F-EC65-2B41-88BA-90273A55A7F7}"/>
                </a:ext>
              </a:extLst>
            </p:cNvPr>
            <p:cNvSpPr/>
            <p:nvPr/>
          </p:nvSpPr>
          <p:spPr>
            <a:xfrm>
              <a:off x="8386733" y="4439961"/>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47;p46">
              <a:extLst>
                <a:ext uri="{FF2B5EF4-FFF2-40B4-BE49-F238E27FC236}">
                  <a16:creationId xmlns:a16="http://schemas.microsoft.com/office/drawing/2014/main" id="{9D277DE0-F6F6-326E-F7AA-B443F4327A48}"/>
                </a:ext>
              </a:extLst>
            </p:cNvPr>
            <p:cNvSpPr/>
            <p:nvPr/>
          </p:nvSpPr>
          <p:spPr>
            <a:xfrm>
              <a:off x="8427293" y="4416539"/>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48;p46">
              <a:extLst>
                <a:ext uri="{FF2B5EF4-FFF2-40B4-BE49-F238E27FC236}">
                  <a16:creationId xmlns:a16="http://schemas.microsoft.com/office/drawing/2014/main" id="{37A29A0A-2A52-EFEB-6634-02FFA19D48F5}"/>
                </a:ext>
              </a:extLst>
            </p:cNvPr>
            <p:cNvSpPr/>
            <p:nvPr/>
          </p:nvSpPr>
          <p:spPr>
            <a:xfrm>
              <a:off x="8467852" y="4393068"/>
              <a:ext cx="69560" cy="40208"/>
            </a:xfrm>
            <a:custGeom>
              <a:avLst/>
              <a:gdLst/>
              <a:ahLst/>
              <a:cxnLst/>
              <a:rect l="l" t="t" r="r" b="b"/>
              <a:pathLst>
                <a:path w="1384" h="800" extrusionOk="0">
                  <a:moveTo>
                    <a:pt x="706" y="1"/>
                  </a:moveTo>
                  <a:lnTo>
                    <a:pt x="1" y="409"/>
                  </a:lnTo>
                  <a:lnTo>
                    <a:pt x="680" y="799"/>
                  </a:lnTo>
                  <a:lnTo>
                    <a:pt x="1384"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49;p46">
              <a:extLst>
                <a:ext uri="{FF2B5EF4-FFF2-40B4-BE49-F238E27FC236}">
                  <a16:creationId xmlns:a16="http://schemas.microsoft.com/office/drawing/2014/main" id="{B113227D-03F2-31B0-210D-1046C34AABA8}"/>
                </a:ext>
              </a:extLst>
            </p:cNvPr>
            <p:cNvSpPr/>
            <p:nvPr/>
          </p:nvSpPr>
          <p:spPr>
            <a:xfrm>
              <a:off x="8508462" y="4369697"/>
              <a:ext cx="69560" cy="40158"/>
            </a:xfrm>
            <a:custGeom>
              <a:avLst/>
              <a:gdLst/>
              <a:ahLst/>
              <a:cxnLst/>
              <a:rect l="l" t="t" r="r" b="b"/>
              <a:pathLst>
                <a:path w="1384" h="799" extrusionOk="0">
                  <a:moveTo>
                    <a:pt x="705" y="1"/>
                  </a:moveTo>
                  <a:lnTo>
                    <a:pt x="0" y="407"/>
                  </a:lnTo>
                  <a:lnTo>
                    <a:pt x="679" y="798"/>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50;p46">
              <a:extLst>
                <a:ext uri="{FF2B5EF4-FFF2-40B4-BE49-F238E27FC236}">
                  <a16:creationId xmlns:a16="http://schemas.microsoft.com/office/drawing/2014/main" id="{EA8C266E-5941-BD57-6951-91B38346DE95}"/>
                </a:ext>
              </a:extLst>
            </p:cNvPr>
            <p:cNvSpPr/>
            <p:nvPr/>
          </p:nvSpPr>
          <p:spPr>
            <a:xfrm>
              <a:off x="8549022" y="4346276"/>
              <a:ext cx="69560" cy="40208"/>
            </a:xfrm>
            <a:custGeom>
              <a:avLst/>
              <a:gdLst/>
              <a:ahLst/>
              <a:cxnLst/>
              <a:rect l="l" t="t" r="r" b="b"/>
              <a:pathLst>
                <a:path w="1384" h="800" extrusionOk="0">
                  <a:moveTo>
                    <a:pt x="705" y="1"/>
                  </a:moveTo>
                  <a:lnTo>
                    <a:pt x="1" y="407"/>
                  </a:lnTo>
                  <a:lnTo>
                    <a:pt x="680" y="799"/>
                  </a:lnTo>
                  <a:lnTo>
                    <a:pt x="1384"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951;p46">
              <a:extLst>
                <a:ext uri="{FF2B5EF4-FFF2-40B4-BE49-F238E27FC236}">
                  <a16:creationId xmlns:a16="http://schemas.microsoft.com/office/drawing/2014/main" id="{F891A49C-7DBC-6C5F-5C67-CA49B64D6E7F}"/>
                </a:ext>
              </a:extLst>
            </p:cNvPr>
            <p:cNvSpPr/>
            <p:nvPr/>
          </p:nvSpPr>
          <p:spPr>
            <a:xfrm>
              <a:off x="8588326" y="4322855"/>
              <a:ext cx="110120" cy="86246"/>
            </a:xfrm>
            <a:custGeom>
              <a:avLst/>
              <a:gdLst/>
              <a:ahLst/>
              <a:cxnLst/>
              <a:rect l="l" t="t" r="r" b="b"/>
              <a:pathLst>
                <a:path w="2191" h="1716" extrusionOk="0">
                  <a:moveTo>
                    <a:pt x="730" y="1"/>
                  </a:moveTo>
                  <a:lnTo>
                    <a:pt x="26" y="407"/>
                  </a:lnTo>
                  <a:lnTo>
                    <a:pt x="808" y="857"/>
                  </a:lnTo>
                  <a:lnTo>
                    <a:pt x="0" y="1324"/>
                  </a:lnTo>
                  <a:lnTo>
                    <a:pt x="679" y="1716"/>
                  </a:lnTo>
                  <a:cubicBezTo>
                    <a:pt x="1416" y="1291"/>
                    <a:pt x="2190" y="843"/>
                    <a:pt x="2190" y="843"/>
                  </a:cubicBezTo>
                  <a:cubicBezTo>
                    <a:pt x="2190" y="843"/>
                    <a:pt x="2115" y="799"/>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52;p46">
              <a:extLst>
                <a:ext uri="{FF2B5EF4-FFF2-40B4-BE49-F238E27FC236}">
                  <a16:creationId xmlns:a16="http://schemas.microsoft.com/office/drawing/2014/main" id="{38B14E18-9195-7AD2-709B-FF36D468DA1A}"/>
                </a:ext>
              </a:extLst>
            </p:cNvPr>
            <p:cNvSpPr/>
            <p:nvPr/>
          </p:nvSpPr>
          <p:spPr>
            <a:xfrm>
              <a:off x="8142017" y="4603255"/>
              <a:ext cx="110120" cy="63579"/>
            </a:xfrm>
            <a:custGeom>
              <a:avLst/>
              <a:gdLst/>
              <a:ahLst/>
              <a:cxnLst/>
              <a:rect l="l" t="t" r="r" b="b"/>
              <a:pathLst>
                <a:path w="2191" h="1265" extrusionOk="0">
                  <a:moveTo>
                    <a:pt x="1511" y="0"/>
                  </a:moveTo>
                  <a:lnTo>
                    <a:pt x="0" y="873"/>
                  </a:lnTo>
                  <a:lnTo>
                    <a:pt x="678" y="1265"/>
                  </a:lnTo>
                  <a:lnTo>
                    <a:pt x="2190" y="391"/>
                  </a:lnTo>
                  <a:lnTo>
                    <a:pt x="1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53;p46">
              <a:extLst>
                <a:ext uri="{FF2B5EF4-FFF2-40B4-BE49-F238E27FC236}">
                  <a16:creationId xmlns:a16="http://schemas.microsoft.com/office/drawing/2014/main" id="{6986D67E-7668-F85B-DC5F-781BA7CBBDE2}"/>
                </a:ext>
              </a:extLst>
            </p:cNvPr>
            <p:cNvSpPr/>
            <p:nvPr/>
          </p:nvSpPr>
          <p:spPr>
            <a:xfrm>
              <a:off x="8223136" y="4579784"/>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954;p46">
              <a:extLst>
                <a:ext uri="{FF2B5EF4-FFF2-40B4-BE49-F238E27FC236}">
                  <a16:creationId xmlns:a16="http://schemas.microsoft.com/office/drawing/2014/main" id="{A113422A-F71D-0732-3B27-1223BF2CAE7D}"/>
                </a:ext>
              </a:extLst>
            </p:cNvPr>
            <p:cNvSpPr/>
            <p:nvPr/>
          </p:nvSpPr>
          <p:spPr>
            <a:xfrm>
              <a:off x="8263747" y="4556363"/>
              <a:ext cx="69560" cy="40208"/>
            </a:xfrm>
            <a:custGeom>
              <a:avLst/>
              <a:gdLst/>
              <a:ahLst/>
              <a:cxnLst/>
              <a:rect l="l" t="t" r="r" b="b"/>
              <a:pathLst>
                <a:path w="1384" h="800" extrusionOk="0">
                  <a:moveTo>
                    <a:pt x="704" y="1"/>
                  </a:moveTo>
                  <a:lnTo>
                    <a:pt x="0" y="407"/>
                  </a:lnTo>
                  <a:lnTo>
                    <a:pt x="678" y="799"/>
                  </a:lnTo>
                  <a:lnTo>
                    <a:pt x="1383" y="393"/>
                  </a:lnTo>
                  <a:lnTo>
                    <a:pt x="704"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955;p46">
              <a:extLst>
                <a:ext uri="{FF2B5EF4-FFF2-40B4-BE49-F238E27FC236}">
                  <a16:creationId xmlns:a16="http://schemas.microsoft.com/office/drawing/2014/main" id="{F4D336A9-C9D2-6C13-6BE3-DD96523E64E0}"/>
                </a:ext>
              </a:extLst>
            </p:cNvPr>
            <p:cNvSpPr/>
            <p:nvPr/>
          </p:nvSpPr>
          <p:spPr>
            <a:xfrm>
              <a:off x="8304306" y="4532942"/>
              <a:ext cx="69560" cy="40158"/>
            </a:xfrm>
            <a:custGeom>
              <a:avLst/>
              <a:gdLst/>
              <a:ahLst/>
              <a:cxnLst/>
              <a:rect l="l" t="t" r="r" b="b"/>
              <a:pathLst>
                <a:path w="1384" h="799" extrusionOk="0">
                  <a:moveTo>
                    <a:pt x="704" y="0"/>
                  </a:moveTo>
                  <a:lnTo>
                    <a:pt x="1"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956;p46">
              <a:extLst>
                <a:ext uri="{FF2B5EF4-FFF2-40B4-BE49-F238E27FC236}">
                  <a16:creationId xmlns:a16="http://schemas.microsoft.com/office/drawing/2014/main" id="{DC4EA34A-EAB1-E1F2-E90B-921F33366811}"/>
                </a:ext>
              </a:extLst>
            </p:cNvPr>
            <p:cNvSpPr/>
            <p:nvPr/>
          </p:nvSpPr>
          <p:spPr>
            <a:xfrm>
              <a:off x="8344916" y="4509520"/>
              <a:ext cx="69459" cy="40158"/>
            </a:xfrm>
            <a:custGeom>
              <a:avLst/>
              <a:gdLst/>
              <a:ahLst/>
              <a:cxnLst/>
              <a:rect l="l" t="t" r="r" b="b"/>
              <a:pathLst>
                <a:path w="1382" h="799" extrusionOk="0">
                  <a:moveTo>
                    <a:pt x="704" y="0"/>
                  </a:moveTo>
                  <a:lnTo>
                    <a:pt x="0" y="407"/>
                  </a:lnTo>
                  <a:lnTo>
                    <a:pt x="678" y="799"/>
                  </a:lnTo>
                  <a:lnTo>
                    <a:pt x="1382"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957;p46">
              <a:extLst>
                <a:ext uri="{FF2B5EF4-FFF2-40B4-BE49-F238E27FC236}">
                  <a16:creationId xmlns:a16="http://schemas.microsoft.com/office/drawing/2014/main" id="{88CAFC67-613C-B762-0672-D8D6B9A0DBE1}"/>
                </a:ext>
              </a:extLst>
            </p:cNvPr>
            <p:cNvSpPr/>
            <p:nvPr/>
          </p:nvSpPr>
          <p:spPr>
            <a:xfrm>
              <a:off x="8385426" y="4486099"/>
              <a:ext cx="69560" cy="40158"/>
            </a:xfrm>
            <a:custGeom>
              <a:avLst/>
              <a:gdLst/>
              <a:ahLst/>
              <a:cxnLst/>
              <a:rect l="l" t="t" r="r" b="b"/>
              <a:pathLst>
                <a:path w="1384" h="799" extrusionOk="0">
                  <a:moveTo>
                    <a:pt x="705" y="0"/>
                  </a:moveTo>
                  <a:lnTo>
                    <a:pt x="0" y="407"/>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958;p46">
              <a:extLst>
                <a:ext uri="{FF2B5EF4-FFF2-40B4-BE49-F238E27FC236}">
                  <a16:creationId xmlns:a16="http://schemas.microsoft.com/office/drawing/2014/main" id="{7C3CBC89-A833-6CB9-A0B9-BCE23722213B}"/>
                </a:ext>
              </a:extLst>
            </p:cNvPr>
            <p:cNvSpPr/>
            <p:nvPr/>
          </p:nvSpPr>
          <p:spPr>
            <a:xfrm>
              <a:off x="8425986" y="4462628"/>
              <a:ext cx="69560" cy="40208"/>
            </a:xfrm>
            <a:custGeom>
              <a:avLst/>
              <a:gdLst/>
              <a:ahLst/>
              <a:cxnLst/>
              <a:rect l="l" t="t" r="r" b="b"/>
              <a:pathLst>
                <a:path w="1384" h="800" extrusionOk="0">
                  <a:moveTo>
                    <a:pt x="706" y="1"/>
                  </a:moveTo>
                  <a:lnTo>
                    <a:pt x="1" y="407"/>
                  </a:lnTo>
                  <a:lnTo>
                    <a:pt x="680" y="799"/>
                  </a:lnTo>
                  <a:lnTo>
                    <a:pt x="1383"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959;p46">
              <a:extLst>
                <a:ext uri="{FF2B5EF4-FFF2-40B4-BE49-F238E27FC236}">
                  <a16:creationId xmlns:a16="http://schemas.microsoft.com/office/drawing/2014/main" id="{8634BCE4-7037-2C72-8B02-A02B75BEDC2B}"/>
                </a:ext>
              </a:extLst>
            </p:cNvPr>
            <p:cNvSpPr/>
            <p:nvPr/>
          </p:nvSpPr>
          <p:spPr>
            <a:xfrm>
              <a:off x="8466596" y="4439207"/>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960;p46">
              <a:extLst>
                <a:ext uri="{FF2B5EF4-FFF2-40B4-BE49-F238E27FC236}">
                  <a16:creationId xmlns:a16="http://schemas.microsoft.com/office/drawing/2014/main" id="{BF7C447E-F1EE-8B45-7D25-BD78F56DFB09}"/>
                </a:ext>
              </a:extLst>
            </p:cNvPr>
            <p:cNvSpPr/>
            <p:nvPr/>
          </p:nvSpPr>
          <p:spPr>
            <a:xfrm>
              <a:off x="8507156" y="4415786"/>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961;p46">
              <a:extLst>
                <a:ext uri="{FF2B5EF4-FFF2-40B4-BE49-F238E27FC236}">
                  <a16:creationId xmlns:a16="http://schemas.microsoft.com/office/drawing/2014/main" id="{93C5C87C-E99A-06B1-6FB1-3E77C3305C84}"/>
                </a:ext>
              </a:extLst>
            </p:cNvPr>
            <p:cNvSpPr/>
            <p:nvPr/>
          </p:nvSpPr>
          <p:spPr>
            <a:xfrm>
              <a:off x="8547715" y="4392364"/>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962;p46">
              <a:extLst>
                <a:ext uri="{FF2B5EF4-FFF2-40B4-BE49-F238E27FC236}">
                  <a16:creationId xmlns:a16="http://schemas.microsoft.com/office/drawing/2014/main" id="{DBE15407-05DA-7046-CE23-3E679671C4F0}"/>
                </a:ext>
              </a:extLst>
            </p:cNvPr>
            <p:cNvSpPr/>
            <p:nvPr/>
          </p:nvSpPr>
          <p:spPr>
            <a:xfrm>
              <a:off x="8181270" y="4625872"/>
              <a:ext cx="110120" cy="63629"/>
            </a:xfrm>
            <a:custGeom>
              <a:avLst/>
              <a:gdLst/>
              <a:ahLst/>
              <a:cxnLst/>
              <a:rect l="l" t="t" r="r" b="b"/>
              <a:pathLst>
                <a:path w="2191" h="1266" extrusionOk="0">
                  <a:moveTo>
                    <a:pt x="1512" y="0"/>
                  </a:moveTo>
                  <a:lnTo>
                    <a:pt x="1" y="873"/>
                  </a:lnTo>
                  <a:lnTo>
                    <a:pt x="679" y="1265"/>
                  </a:lnTo>
                  <a:lnTo>
                    <a:pt x="1486" y="799"/>
                  </a:lnTo>
                  <a:lnTo>
                    <a:pt x="1761" y="640"/>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963;p46">
              <a:extLst>
                <a:ext uri="{FF2B5EF4-FFF2-40B4-BE49-F238E27FC236}">
                  <a16:creationId xmlns:a16="http://schemas.microsoft.com/office/drawing/2014/main" id="{5CBD9B0A-1BAE-A151-78C8-71F3C873897A}"/>
                </a:ext>
              </a:extLst>
            </p:cNvPr>
            <p:cNvSpPr/>
            <p:nvPr/>
          </p:nvSpPr>
          <p:spPr>
            <a:xfrm>
              <a:off x="8262440" y="4602451"/>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964;p46">
              <a:extLst>
                <a:ext uri="{FF2B5EF4-FFF2-40B4-BE49-F238E27FC236}">
                  <a16:creationId xmlns:a16="http://schemas.microsoft.com/office/drawing/2014/main" id="{4884F1FC-70F1-4B61-1F30-D0347D716F3C}"/>
                </a:ext>
              </a:extLst>
            </p:cNvPr>
            <p:cNvSpPr/>
            <p:nvPr/>
          </p:nvSpPr>
          <p:spPr>
            <a:xfrm>
              <a:off x="8303000" y="4579030"/>
              <a:ext cx="69560" cy="40158"/>
            </a:xfrm>
            <a:custGeom>
              <a:avLst/>
              <a:gdLst/>
              <a:ahLst/>
              <a:cxnLst/>
              <a:rect l="l" t="t" r="r" b="b"/>
              <a:pathLst>
                <a:path w="1384" h="799" extrusionOk="0">
                  <a:moveTo>
                    <a:pt x="705" y="0"/>
                  </a:moveTo>
                  <a:lnTo>
                    <a:pt x="1" y="408"/>
                  </a:lnTo>
                  <a:lnTo>
                    <a:pt x="679" y="798"/>
                  </a:lnTo>
                  <a:lnTo>
                    <a:pt x="1384"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965;p46">
              <a:extLst>
                <a:ext uri="{FF2B5EF4-FFF2-40B4-BE49-F238E27FC236}">
                  <a16:creationId xmlns:a16="http://schemas.microsoft.com/office/drawing/2014/main" id="{4AADD652-B37F-E81F-4734-639BBC7CBC14}"/>
                </a:ext>
              </a:extLst>
            </p:cNvPr>
            <p:cNvSpPr/>
            <p:nvPr/>
          </p:nvSpPr>
          <p:spPr>
            <a:xfrm>
              <a:off x="8343610" y="4555659"/>
              <a:ext cx="69510" cy="40158"/>
            </a:xfrm>
            <a:custGeom>
              <a:avLst/>
              <a:gdLst/>
              <a:ahLst/>
              <a:cxnLst/>
              <a:rect l="l" t="t" r="r" b="b"/>
              <a:pathLst>
                <a:path w="1383" h="799" extrusionOk="0">
                  <a:moveTo>
                    <a:pt x="704" y="0"/>
                  </a:moveTo>
                  <a:lnTo>
                    <a:pt x="0" y="407"/>
                  </a:lnTo>
                  <a:lnTo>
                    <a:pt x="678" y="798"/>
                  </a:lnTo>
                  <a:lnTo>
                    <a:pt x="1383" y="391"/>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966;p46">
              <a:extLst>
                <a:ext uri="{FF2B5EF4-FFF2-40B4-BE49-F238E27FC236}">
                  <a16:creationId xmlns:a16="http://schemas.microsoft.com/office/drawing/2014/main" id="{8D54307C-40B3-22AB-4BBE-6C8521FE692E}"/>
                </a:ext>
              </a:extLst>
            </p:cNvPr>
            <p:cNvSpPr/>
            <p:nvPr/>
          </p:nvSpPr>
          <p:spPr>
            <a:xfrm>
              <a:off x="8384169" y="4532188"/>
              <a:ext cx="69560" cy="40158"/>
            </a:xfrm>
            <a:custGeom>
              <a:avLst/>
              <a:gdLst/>
              <a:ahLst/>
              <a:cxnLst/>
              <a:rect l="l" t="t" r="r" b="b"/>
              <a:pathLst>
                <a:path w="1384" h="799" extrusionOk="0">
                  <a:moveTo>
                    <a:pt x="704" y="1"/>
                  </a:moveTo>
                  <a:lnTo>
                    <a:pt x="1" y="407"/>
                  </a:lnTo>
                  <a:lnTo>
                    <a:pt x="678" y="798"/>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967;p46">
              <a:extLst>
                <a:ext uri="{FF2B5EF4-FFF2-40B4-BE49-F238E27FC236}">
                  <a16:creationId xmlns:a16="http://schemas.microsoft.com/office/drawing/2014/main" id="{08F8DF1E-77EB-1486-ED7C-8FCAD0AF80A0}"/>
                </a:ext>
              </a:extLst>
            </p:cNvPr>
            <p:cNvSpPr/>
            <p:nvPr/>
          </p:nvSpPr>
          <p:spPr>
            <a:xfrm>
              <a:off x="8424729" y="4508767"/>
              <a:ext cx="69510" cy="40208"/>
            </a:xfrm>
            <a:custGeom>
              <a:avLst/>
              <a:gdLst/>
              <a:ahLst/>
              <a:cxnLst/>
              <a:rect l="l" t="t" r="r" b="b"/>
              <a:pathLst>
                <a:path w="1383" h="800" extrusionOk="0">
                  <a:moveTo>
                    <a:pt x="705" y="1"/>
                  </a:moveTo>
                  <a:lnTo>
                    <a:pt x="1"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1968;p46">
              <a:extLst>
                <a:ext uri="{FF2B5EF4-FFF2-40B4-BE49-F238E27FC236}">
                  <a16:creationId xmlns:a16="http://schemas.microsoft.com/office/drawing/2014/main" id="{F4D083D0-D0A3-0709-9A69-84E7819B8B63}"/>
                </a:ext>
              </a:extLst>
            </p:cNvPr>
            <p:cNvSpPr/>
            <p:nvPr/>
          </p:nvSpPr>
          <p:spPr>
            <a:xfrm>
              <a:off x="8465289" y="4485345"/>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1969;p46">
              <a:extLst>
                <a:ext uri="{FF2B5EF4-FFF2-40B4-BE49-F238E27FC236}">
                  <a16:creationId xmlns:a16="http://schemas.microsoft.com/office/drawing/2014/main" id="{2B75E3DB-D662-07CE-9E14-1AAC9AEE2FF8}"/>
                </a:ext>
              </a:extLst>
            </p:cNvPr>
            <p:cNvSpPr/>
            <p:nvPr/>
          </p:nvSpPr>
          <p:spPr>
            <a:xfrm>
              <a:off x="8505849" y="4461924"/>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1970;p46">
              <a:extLst>
                <a:ext uri="{FF2B5EF4-FFF2-40B4-BE49-F238E27FC236}">
                  <a16:creationId xmlns:a16="http://schemas.microsoft.com/office/drawing/2014/main" id="{BA77CC9A-C9ED-C775-1AF7-D2FE705CAA54}"/>
                </a:ext>
              </a:extLst>
            </p:cNvPr>
            <p:cNvSpPr/>
            <p:nvPr/>
          </p:nvSpPr>
          <p:spPr>
            <a:xfrm>
              <a:off x="8546409" y="4438503"/>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1971;p46">
              <a:extLst>
                <a:ext uri="{FF2B5EF4-FFF2-40B4-BE49-F238E27FC236}">
                  <a16:creationId xmlns:a16="http://schemas.microsoft.com/office/drawing/2014/main" id="{CD0C9651-D9C8-9A2E-ED30-3308D36A6E4F}"/>
                </a:ext>
              </a:extLst>
            </p:cNvPr>
            <p:cNvSpPr/>
            <p:nvPr/>
          </p:nvSpPr>
          <p:spPr>
            <a:xfrm>
              <a:off x="8587019" y="4415032"/>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1972;p46">
              <a:extLst>
                <a:ext uri="{FF2B5EF4-FFF2-40B4-BE49-F238E27FC236}">
                  <a16:creationId xmlns:a16="http://schemas.microsoft.com/office/drawing/2014/main" id="{197389DC-24A7-3FAD-95E5-0AFAF847774F}"/>
                </a:ext>
              </a:extLst>
            </p:cNvPr>
            <p:cNvSpPr/>
            <p:nvPr/>
          </p:nvSpPr>
          <p:spPr>
            <a:xfrm>
              <a:off x="8627579" y="4368189"/>
              <a:ext cx="110120" cy="63629"/>
            </a:xfrm>
            <a:custGeom>
              <a:avLst/>
              <a:gdLst/>
              <a:ahLst/>
              <a:cxnLst/>
              <a:rect l="l" t="t" r="r" b="b"/>
              <a:pathLst>
                <a:path w="2191" h="1266" extrusionOk="0">
                  <a:moveTo>
                    <a:pt x="1512" y="1"/>
                  </a:moveTo>
                  <a:lnTo>
                    <a:pt x="1" y="873"/>
                  </a:lnTo>
                  <a:lnTo>
                    <a:pt x="680" y="1265"/>
                  </a:lnTo>
                  <a:lnTo>
                    <a:pt x="2191" y="392"/>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1973;p46">
              <a:extLst>
                <a:ext uri="{FF2B5EF4-FFF2-40B4-BE49-F238E27FC236}">
                  <a16:creationId xmlns:a16="http://schemas.microsoft.com/office/drawing/2014/main" id="{D18F543A-94D0-D3C4-0545-77CFF8EF0DF8}"/>
                </a:ext>
              </a:extLst>
            </p:cNvPr>
            <p:cNvSpPr/>
            <p:nvPr/>
          </p:nvSpPr>
          <p:spPr>
            <a:xfrm>
              <a:off x="8220573" y="4672011"/>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1974;p46">
              <a:extLst>
                <a:ext uri="{FF2B5EF4-FFF2-40B4-BE49-F238E27FC236}">
                  <a16:creationId xmlns:a16="http://schemas.microsoft.com/office/drawing/2014/main" id="{A104AC07-B440-9B78-16FB-261534460DE7}"/>
                </a:ext>
              </a:extLst>
            </p:cNvPr>
            <p:cNvSpPr/>
            <p:nvPr/>
          </p:nvSpPr>
          <p:spPr>
            <a:xfrm>
              <a:off x="8261133" y="4625118"/>
              <a:ext cx="110120" cy="63629"/>
            </a:xfrm>
            <a:custGeom>
              <a:avLst/>
              <a:gdLst/>
              <a:ahLst/>
              <a:cxnLst/>
              <a:rect l="l" t="t" r="r" b="b"/>
              <a:pathLst>
                <a:path w="2191" h="1266" extrusionOk="0">
                  <a:moveTo>
                    <a:pt x="1512" y="1"/>
                  </a:moveTo>
                  <a:lnTo>
                    <a:pt x="1066" y="259"/>
                  </a:lnTo>
                  <a:lnTo>
                    <a:pt x="808" y="407"/>
                  </a:lnTo>
                  <a:lnTo>
                    <a:pt x="0" y="874"/>
                  </a:lnTo>
                  <a:lnTo>
                    <a:pt x="678" y="1265"/>
                  </a:lnTo>
                  <a:lnTo>
                    <a:pt x="1486" y="799"/>
                  </a:lnTo>
                  <a:lnTo>
                    <a:pt x="1744" y="651"/>
                  </a:lnTo>
                  <a:lnTo>
                    <a:pt x="2191" y="393"/>
                  </a:lnTo>
                  <a:lnTo>
                    <a:pt x="1512"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1975;p46">
              <a:extLst>
                <a:ext uri="{FF2B5EF4-FFF2-40B4-BE49-F238E27FC236}">
                  <a16:creationId xmlns:a16="http://schemas.microsoft.com/office/drawing/2014/main" id="{C2718733-C631-8CF7-7380-4E3E98F9A824}"/>
                </a:ext>
              </a:extLst>
            </p:cNvPr>
            <p:cNvSpPr/>
            <p:nvPr/>
          </p:nvSpPr>
          <p:spPr>
            <a:xfrm>
              <a:off x="8342303" y="4484592"/>
              <a:ext cx="272359" cy="157264"/>
            </a:xfrm>
            <a:custGeom>
              <a:avLst/>
              <a:gdLst/>
              <a:ahLst/>
              <a:cxnLst/>
              <a:rect l="l" t="t" r="r" b="b"/>
              <a:pathLst>
                <a:path w="5419" h="3129" extrusionOk="0">
                  <a:moveTo>
                    <a:pt x="4741" y="1"/>
                  </a:moveTo>
                  <a:cubicBezTo>
                    <a:pt x="2506" y="1291"/>
                    <a:pt x="999" y="2161"/>
                    <a:pt x="0" y="2737"/>
                  </a:cubicBezTo>
                  <a:lnTo>
                    <a:pt x="678" y="3129"/>
                  </a:lnTo>
                  <a:cubicBezTo>
                    <a:pt x="1678" y="2552"/>
                    <a:pt x="3203" y="1672"/>
                    <a:pt x="5419" y="392"/>
                  </a:cubicBezTo>
                  <a:lnTo>
                    <a:pt x="4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1976;p46">
              <a:extLst>
                <a:ext uri="{FF2B5EF4-FFF2-40B4-BE49-F238E27FC236}">
                  <a16:creationId xmlns:a16="http://schemas.microsoft.com/office/drawing/2014/main" id="{A47F3EF4-93E3-440F-5907-8573D144ED4F}"/>
                </a:ext>
              </a:extLst>
            </p:cNvPr>
            <p:cNvSpPr/>
            <p:nvPr/>
          </p:nvSpPr>
          <p:spPr>
            <a:xfrm>
              <a:off x="8585712" y="4461170"/>
              <a:ext cx="69560" cy="40158"/>
            </a:xfrm>
            <a:custGeom>
              <a:avLst/>
              <a:gdLst/>
              <a:ahLst/>
              <a:cxnLst/>
              <a:rect l="l" t="t" r="r" b="b"/>
              <a:pathLst>
                <a:path w="1384" h="799" extrusionOk="0">
                  <a:moveTo>
                    <a:pt x="705" y="1"/>
                  </a:moveTo>
                  <a:lnTo>
                    <a:pt x="0"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1977;p46">
              <a:extLst>
                <a:ext uri="{FF2B5EF4-FFF2-40B4-BE49-F238E27FC236}">
                  <a16:creationId xmlns:a16="http://schemas.microsoft.com/office/drawing/2014/main" id="{6F5A8B4B-53BA-D8F6-8292-FA0D0B830751}"/>
                </a:ext>
              </a:extLst>
            </p:cNvPr>
            <p:cNvSpPr/>
            <p:nvPr/>
          </p:nvSpPr>
          <p:spPr>
            <a:xfrm>
              <a:off x="8626272" y="4437749"/>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1978;p46">
              <a:extLst>
                <a:ext uri="{FF2B5EF4-FFF2-40B4-BE49-F238E27FC236}">
                  <a16:creationId xmlns:a16="http://schemas.microsoft.com/office/drawing/2014/main" id="{331C48FE-61C6-C327-063F-094C7A4355A9}"/>
                </a:ext>
              </a:extLst>
            </p:cNvPr>
            <p:cNvSpPr/>
            <p:nvPr/>
          </p:nvSpPr>
          <p:spPr>
            <a:xfrm>
              <a:off x="8666882" y="4414328"/>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1979;p46">
              <a:extLst>
                <a:ext uri="{FF2B5EF4-FFF2-40B4-BE49-F238E27FC236}">
                  <a16:creationId xmlns:a16="http://schemas.microsoft.com/office/drawing/2014/main" id="{AFE68104-B928-ED92-6D9F-11675AF9205A}"/>
                </a:ext>
              </a:extLst>
            </p:cNvPr>
            <p:cNvSpPr/>
            <p:nvPr/>
          </p:nvSpPr>
          <p:spPr>
            <a:xfrm>
              <a:off x="8707442" y="4390907"/>
              <a:ext cx="69560" cy="40158"/>
            </a:xfrm>
            <a:custGeom>
              <a:avLst/>
              <a:gdLst/>
              <a:ahLst/>
              <a:cxnLst/>
              <a:rect l="l" t="t" r="r" b="b"/>
              <a:pathLst>
                <a:path w="1384" h="799" extrusionOk="0">
                  <a:moveTo>
                    <a:pt x="705" y="0"/>
                  </a:moveTo>
                  <a:lnTo>
                    <a:pt x="1" y="407"/>
                  </a:lnTo>
                  <a:lnTo>
                    <a:pt x="680" y="798"/>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1980;p46">
              <a:extLst>
                <a:ext uri="{FF2B5EF4-FFF2-40B4-BE49-F238E27FC236}">
                  <a16:creationId xmlns:a16="http://schemas.microsoft.com/office/drawing/2014/main" id="{B998A5B7-BCB2-F5BD-E59D-2A5919A23BE7}"/>
                </a:ext>
              </a:extLst>
            </p:cNvPr>
            <p:cNvSpPr/>
            <p:nvPr/>
          </p:nvSpPr>
          <p:spPr>
            <a:xfrm>
              <a:off x="8474788" y="4538169"/>
              <a:ext cx="171738" cy="98660"/>
            </a:xfrm>
            <a:custGeom>
              <a:avLst/>
              <a:gdLst/>
              <a:ahLst/>
              <a:cxnLst/>
              <a:rect l="l" t="t" r="r" b="b"/>
              <a:pathLst>
                <a:path w="3417" h="1963" extrusionOk="0">
                  <a:moveTo>
                    <a:pt x="2464" y="1"/>
                  </a:moveTo>
                  <a:cubicBezTo>
                    <a:pt x="2414" y="1"/>
                    <a:pt x="2364" y="12"/>
                    <a:pt x="2327" y="34"/>
                  </a:cubicBezTo>
                  <a:lnTo>
                    <a:pt x="76" y="1333"/>
                  </a:lnTo>
                  <a:cubicBezTo>
                    <a:pt x="0" y="1377"/>
                    <a:pt x="0" y="1448"/>
                    <a:pt x="76" y="1492"/>
                  </a:cubicBezTo>
                  <a:lnTo>
                    <a:pt x="891" y="1963"/>
                  </a:lnTo>
                  <a:lnTo>
                    <a:pt x="3417" y="505"/>
                  </a:lnTo>
                  <a:lnTo>
                    <a:pt x="2600" y="34"/>
                  </a:lnTo>
                  <a:cubicBezTo>
                    <a:pt x="2563" y="12"/>
                    <a:pt x="2513"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1981;p46">
              <a:extLst>
                <a:ext uri="{FF2B5EF4-FFF2-40B4-BE49-F238E27FC236}">
                  <a16:creationId xmlns:a16="http://schemas.microsoft.com/office/drawing/2014/main" id="{1EDC8C08-56F7-76B8-DB06-7F84145E26A4}"/>
                </a:ext>
              </a:extLst>
            </p:cNvPr>
            <p:cNvSpPr/>
            <p:nvPr/>
          </p:nvSpPr>
          <p:spPr>
            <a:xfrm>
              <a:off x="8522988" y="4603306"/>
              <a:ext cx="84387" cy="46340"/>
            </a:xfrm>
            <a:custGeom>
              <a:avLst/>
              <a:gdLst/>
              <a:ahLst/>
              <a:cxnLst/>
              <a:rect l="l" t="t" r="r" b="b"/>
              <a:pathLst>
                <a:path w="1679" h="922" extrusionOk="0">
                  <a:moveTo>
                    <a:pt x="1225" y="0"/>
                  </a:moveTo>
                  <a:lnTo>
                    <a:pt x="1" y="706"/>
                  </a:lnTo>
                  <a:lnTo>
                    <a:pt x="318" y="890"/>
                  </a:lnTo>
                  <a:cubicBezTo>
                    <a:pt x="356" y="911"/>
                    <a:pt x="406" y="922"/>
                    <a:pt x="455" y="922"/>
                  </a:cubicBezTo>
                  <a:cubicBezTo>
                    <a:pt x="505" y="922"/>
                    <a:pt x="554" y="911"/>
                    <a:pt x="592" y="890"/>
                  </a:cubicBezTo>
                  <a:lnTo>
                    <a:pt x="1679" y="261"/>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1982;p46">
              <a:extLst>
                <a:ext uri="{FF2B5EF4-FFF2-40B4-BE49-F238E27FC236}">
                  <a16:creationId xmlns:a16="http://schemas.microsoft.com/office/drawing/2014/main" id="{3CB43A55-1735-E97D-E8A2-472A4CF72180}"/>
                </a:ext>
              </a:extLst>
            </p:cNvPr>
            <p:cNvSpPr/>
            <p:nvPr/>
          </p:nvSpPr>
          <p:spPr>
            <a:xfrm>
              <a:off x="8588426" y="4565460"/>
              <a:ext cx="81270" cy="48802"/>
            </a:xfrm>
            <a:custGeom>
              <a:avLst/>
              <a:gdLst/>
              <a:ahLst/>
              <a:cxnLst/>
              <a:rect l="l" t="t" r="r" b="b"/>
              <a:pathLst>
                <a:path w="1617" h="971" extrusionOk="0">
                  <a:moveTo>
                    <a:pt x="1224" y="1"/>
                  </a:moveTo>
                  <a:lnTo>
                    <a:pt x="0" y="708"/>
                  </a:lnTo>
                  <a:lnTo>
                    <a:pt x="454" y="970"/>
                  </a:lnTo>
                  <a:lnTo>
                    <a:pt x="1541" y="342"/>
                  </a:lnTo>
                  <a:cubicBezTo>
                    <a:pt x="1616" y="299"/>
                    <a:pt x="1616" y="228"/>
                    <a:pt x="1541" y="185"/>
                  </a:cubicBezTo>
                  <a:lnTo>
                    <a:pt x="1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1983;p46">
              <a:extLst>
                <a:ext uri="{FF2B5EF4-FFF2-40B4-BE49-F238E27FC236}">
                  <a16:creationId xmlns:a16="http://schemas.microsoft.com/office/drawing/2014/main" id="{862CFC52-EC9E-0131-F512-B74700DB4F5B}"/>
                </a:ext>
              </a:extLst>
            </p:cNvPr>
            <p:cNvSpPr/>
            <p:nvPr/>
          </p:nvSpPr>
          <p:spPr>
            <a:xfrm>
              <a:off x="7817689" y="3755219"/>
              <a:ext cx="733595" cy="825470"/>
            </a:xfrm>
            <a:custGeom>
              <a:avLst/>
              <a:gdLst/>
              <a:ahLst/>
              <a:cxnLst/>
              <a:rect l="l" t="t" r="r" b="b"/>
              <a:pathLst>
                <a:path w="14596" h="16424" extrusionOk="0">
                  <a:moveTo>
                    <a:pt x="11877" y="0"/>
                  </a:moveTo>
                  <a:cubicBezTo>
                    <a:pt x="11848" y="0"/>
                    <a:pt x="11823" y="8"/>
                    <a:pt x="11802" y="23"/>
                  </a:cubicBezTo>
                  <a:cubicBezTo>
                    <a:pt x="11802" y="23"/>
                    <a:pt x="11802" y="23"/>
                    <a:pt x="11802" y="23"/>
                  </a:cubicBezTo>
                  <a:cubicBezTo>
                    <a:pt x="11799" y="23"/>
                    <a:pt x="95" y="6787"/>
                    <a:pt x="95" y="6787"/>
                  </a:cubicBezTo>
                  <a:cubicBezTo>
                    <a:pt x="28" y="6827"/>
                    <a:pt x="1" y="6933"/>
                    <a:pt x="36" y="7065"/>
                  </a:cubicBezTo>
                  <a:lnTo>
                    <a:pt x="2384" y="16071"/>
                  </a:lnTo>
                  <a:cubicBezTo>
                    <a:pt x="2431" y="16255"/>
                    <a:pt x="2652" y="16423"/>
                    <a:pt x="2829" y="16423"/>
                  </a:cubicBezTo>
                  <a:cubicBezTo>
                    <a:pt x="2858" y="16423"/>
                    <a:pt x="2886" y="16419"/>
                    <a:pt x="2912" y="16409"/>
                  </a:cubicBezTo>
                  <a:lnTo>
                    <a:pt x="2983" y="16369"/>
                  </a:lnTo>
                  <a:lnTo>
                    <a:pt x="1183" y="8746"/>
                  </a:lnTo>
                  <a:lnTo>
                    <a:pt x="12323" y="2306"/>
                  </a:lnTo>
                  <a:lnTo>
                    <a:pt x="12183" y="1524"/>
                  </a:lnTo>
                  <a:lnTo>
                    <a:pt x="14196" y="9245"/>
                  </a:lnTo>
                  <a:cubicBezTo>
                    <a:pt x="14244" y="9430"/>
                    <a:pt x="14393" y="9599"/>
                    <a:pt x="14529" y="9620"/>
                  </a:cubicBezTo>
                  <a:lnTo>
                    <a:pt x="14596" y="9503"/>
                  </a:lnTo>
                  <a:lnTo>
                    <a:pt x="12062" y="58"/>
                  </a:lnTo>
                  <a:lnTo>
                    <a:pt x="11905" y="2"/>
                  </a:lnTo>
                  <a:cubicBezTo>
                    <a:pt x="11896" y="1"/>
                    <a:pt x="11886" y="0"/>
                    <a:pt x="1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1984;p46">
              <a:extLst>
                <a:ext uri="{FF2B5EF4-FFF2-40B4-BE49-F238E27FC236}">
                  <a16:creationId xmlns:a16="http://schemas.microsoft.com/office/drawing/2014/main" id="{209CF5A7-0C0E-5CA9-48DE-ABBF84E75694}"/>
                </a:ext>
              </a:extLst>
            </p:cNvPr>
            <p:cNvSpPr/>
            <p:nvPr/>
          </p:nvSpPr>
          <p:spPr>
            <a:xfrm>
              <a:off x="7833320" y="3757631"/>
              <a:ext cx="718969" cy="822957"/>
            </a:xfrm>
            <a:custGeom>
              <a:avLst/>
              <a:gdLst/>
              <a:ahLst/>
              <a:cxnLst/>
              <a:rect l="l" t="t" r="r" b="b"/>
              <a:pathLst>
                <a:path w="14305" h="16374" extrusionOk="0">
                  <a:moveTo>
                    <a:pt x="11691" y="0"/>
                  </a:moveTo>
                  <a:cubicBezTo>
                    <a:pt x="11663" y="0"/>
                    <a:pt x="11635" y="7"/>
                    <a:pt x="11609" y="22"/>
                  </a:cubicBezTo>
                  <a:lnTo>
                    <a:pt x="117" y="6664"/>
                  </a:lnTo>
                  <a:cubicBezTo>
                    <a:pt x="39" y="6709"/>
                    <a:pt x="1" y="6800"/>
                    <a:pt x="23" y="6888"/>
                  </a:cubicBezTo>
                  <a:lnTo>
                    <a:pt x="2480" y="16312"/>
                  </a:lnTo>
                  <a:cubicBezTo>
                    <a:pt x="2490" y="16349"/>
                    <a:pt x="2524" y="16373"/>
                    <a:pt x="2560" y="16373"/>
                  </a:cubicBezTo>
                  <a:cubicBezTo>
                    <a:pt x="2574" y="16373"/>
                    <a:pt x="2588" y="16370"/>
                    <a:pt x="2601" y="16362"/>
                  </a:cubicBezTo>
                  <a:lnTo>
                    <a:pt x="14199" y="9659"/>
                  </a:lnTo>
                  <a:cubicBezTo>
                    <a:pt x="14270" y="9618"/>
                    <a:pt x="14305" y="9535"/>
                    <a:pt x="14285" y="9455"/>
                  </a:cubicBezTo>
                  <a:lnTo>
                    <a:pt x="11852" y="124"/>
                  </a:lnTo>
                  <a:cubicBezTo>
                    <a:pt x="11832" y="48"/>
                    <a:pt x="11763" y="0"/>
                    <a:pt x="11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1985;p46">
              <a:extLst>
                <a:ext uri="{FF2B5EF4-FFF2-40B4-BE49-F238E27FC236}">
                  <a16:creationId xmlns:a16="http://schemas.microsoft.com/office/drawing/2014/main" id="{9E6F3E78-E3CB-E498-DFE9-198614585B17}"/>
                </a:ext>
              </a:extLst>
            </p:cNvPr>
            <p:cNvSpPr/>
            <p:nvPr/>
          </p:nvSpPr>
          <p:spPr>
            <a:xfrm>
              <a:off x="7860259" y="3789596"/>
              <a:ext cx="664990" cy="756815"/>
            </a:xfrm>
            <a:custGeom>
              <a:avLst/>
              <a:gdLst/>
              <a:ahLst/>
              <a:cxnLst/>
              <a:rect l="l" t="t" r="r" b="b"/>
              <a:pathLst>
                <a:path w="13231" h="15058" extrusionOk="0">
                  <a:moveTo>
                    <a:pt x="10957" y="1"/>
                  </a:moveTo>
                  <a:lnTo>
                    <a:pt x="10863" y="56"/>
                  </a:lnTo>
                  <a:lnTo>
                    <a:pt x="1" y="6336"/>
                  </a:lnTo>
                  <a:lnTo>
                    <a:pt x="2244" y="14941"/>
                  </a:lnTo>
                  <a:lnTo>
                    <a:pt x="2274" y="15057"/>
                  </a:lnTo>
                  <a:lnTo>
                    <a:pt x="13231" y="8721"/>
                  </a:lnTo>
                  <a:lnTo>
                    <a:pt x="10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1986;p46">
              <a:extLst>
                <a:ext uri="{FF2B5EF4-FFF2-40B4-BE49-F238E27FC236}">
                  <a16:creationId xmlns:a16="http://schemas.microsoft.com/office/drawing/2014/main" id="{E19A4BF8-AE1C-95D3-3E83-74E0F38BEF37}"/>
                </a:ext>
              </a:extLst>
            </p:cNvPr>
            <p:cNvSpPr/>
            <p:nvPr/>
          </p:nvSpPr>
          <p:spPr>
            <a:xfrm>
              <a:off x="7860259" y="3792411"/>
              <a:ext cx="658708" cy="748170"/>
            </a:xfrm>
            <a:custGeom>
              <a:avLst/>
              <a:gdLst/>
              <a:ahLst/>
              <a:cxnLst/>
              <a:rect l="l" t="t" r="r" b="b"/>
              <a:pathLst>
                <a:path w="13106" h="14886" extrusionOk="0">
                  <a:moveTo>
                    <a:pt x="10863" y="0"/>
                  </a:moveTo>
                  <a:lnTo>
                    <a:pt x="1" y="6280"/>
                  </a:lnTo>
                  <a:lnTo>
                    <a:pt x="2244" y="14885"/>
                  </a:lnTo>
                  <a:lnTo>
                    <a:pt x="13106" y="8605"/>
                  </a:lnTo>
                  <a:lnTo>
                    <a:pt x="10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1987;p46">
              <a:extLst>
                <a:ext uri="{FF2B5EF4-FFF2-40B4-BE49-F238E27FC236}">
                  <a16:creationId xmlns:a16="http://schemas.microsoft.com/office/drawing/2014/main" id="{79539B21-9852-6415-6C76-BA6D6A8962F1}"/>
                </a:ext>
              </a:extLst>
            </p:cNvPr>
            <p:cNvSpPr/>
            <p:nvPr/>
          </p:nvSpPr>
          <p:spPr>
            <a:xfrm>
              <a:off x="8371655" y="4520779"/>
              <a:ext cx="165305" cy="158972"/>
            </a:xfrm>
            <a:custGeom>
              <a:avLst/>
              <a:gdLst/>
              <a:ahLst/>
              <a:cxnLst/>
              <a:rect l="l" t="t" r="r" b="b"/>
              <a:pathLst>
                <a:path w="3289" h="3163" extrusionOk="0">
                  <a:moveTo>
                    <a:pt x="238" y="1"/>
                  </a:moveTo>
                  <a:cubicBezTo>
                    <a:pt x="95" y="1"/>
                    <a:pt x="9" y="116"/>
                    <a:pt x="5" y="286"/>
                  </a:cubicBezTo>
                  <a:cubicBezTo>
                    <a:pt x="1" y="431"/>
                    <a:pt x="319" y="1015"/>
                    <a:pt x="445" y="1202"/>
                  </a:cubicBezTo>
                  <a:cubicBezTo>
                    <a:pt x="795" y="1720"/>
                    <a:pt x="1188" y="2432"/>
                    <a:pt x="2240" y="3162"/>
                  </a:cubicBezTo>
                  <a:cubicBezTo>
                    <a:pt x="3289" y="2853"/>
                    <a:pt x="3149" y="2232"/>
                    <a:pt x="1302" y="918"/>
                  </a:cubicBezTo>
                  <a:cubicBezTo>
                    <a:pt x="514" y="103"/>
                    <a:pt x="515" y="76"/>
                    <a:pt x="352" y="22"/>
                  </a:cubicBezTo>
                  <a:cubicBezTo>
                    <a:pt x="311" y="8"/>
                    <a:pt x="273" y="1"/>
                    <a:pt x="2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1988;p46">
              <a:extLst>
                <a:ext uri="{FF2B5EF4-FFF2-40B4-BE49-F238E27FC236}">
                  <a16:creationId xmlns:a16="http://schemas.microsoft.com/office/drawing/2014/main" id="{C7E953C2-8C65-8292-228C-039E3ECD3C67}"/>
                </a:ext>
              </a:extLst>
            </p:cNvPr>
            <p:cNvSpPr/>
            <p:nvPr/>
          </p:nvSpPr>
          <p:spPr>
            <a:xfrm>
              <a:off x="8231681" y="4539274"/>
              <a:ext cx="194456" cy="91222"/>
            </a:xfrm>
            <a:custGeom>
              <a:avLst/>
              <a:gdLst/>
              <a:ahLst/>
              <a:cxnLst/>
              <a:rect l="l" t="t" r="r" b="b"/>
              <a:pathLst>
                <a:path w="3869" h="1815" extrusionOk="0">
                  <a:moveTo>
                    <a:pt x="375" y="0"/>
                  </a:moveTo>
                  <a:cubicBezTo>
                    <a:pt x="244" y="0"/>
                    <a:pt x="148" y="63"/>
                    <a:pt x="101" y="156"/>
                  </a:cubicBezTo>
                  <a:cubicBezTo>
                    <a:pt x="1" y="349"/>
                    <a:pt x="121" y="668"/>
                    <a:pt x="604" y="790"/>
                  </a:cubicBezTo>
                  <a:lnTo>
                    <a:pt x="1553" y="943"/>
                  </a:lnTo>
                  <a:lnTo>
                    <a:pt x="2817" y="1399"/>
                  </a:lnTo>
                  <a:lnTo>
                    <a:pt x="2894" y="1430"/>
                  </a:lnTo>
                  <a:lnTo>
                    <a:pt x="3869" y="1815"/>
                  </a:lnTo>
                  <a:lnTo>
                    <a:pt x="3848" y="1695"/>
                  </a:lnTo>
                  <a:lnTo>
                    <a:pt x="3721" y="997"/>
                  </a:lnTo>
                  <a:lnTo>
                    <a:pt x="3658" y="647"/>
                  </a:lnTo>
                  <a:cubicBezTo>
                    <a:pt x="3584" y="548"/>
                    <a:pt x="2676" y="346"/>
                    <a:pt x="2676" y="346"/>
                  </a:cubicBezTo>
                  <a:lnTo>
                    <a:pt x="1549" y="82"/>
                  </a:lnTo>
                  <a:lnTo>
                    <a:pt x="388" y="1"/>
                  </a:lnTo>
                  <a:cubicBezTo>
                    <a:pt x="384" y="0"/>
                    <a:pt x="379"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1989;p46">
              <a:extLst>
                <a:ext uri="{FF2B5EF4-FFF2-40B4-BE49-F238E27FC236}">
                  <a16:creationId xmlns:a16="http://schemas.microsoft.com/office/drawing/2014/main" id="{133A2E0D-4E7C-F33B-6FB2-32E0ADA6A8CE}"/>
                </a:ext>
              </a:extLst>
            </p:cNvPr>
            <p:cNvSpPr/>
            <p:nvPr/>
          </p:nvSpPr>
          <p:spPr>
            <a:xfrm>
              <a:off x="8231681" y="4547065"/>
              <a:ext cx="219485" cy="80969"/>
            </a:xfrm>
            <a:custGeom>
              <a:avLst/>
              <a:gdLst/>
              <a:ahLst/>
              <a:cxnLst/>
              <a:rect l="l" t="t" r="r" b="b"/>
              <a:pathLst>
                <a:path w="4367" h="1611" extrusionOk="0">
                  <a:moveTo>
                    <a:pt x="101" y="1"/>
                  </a:moveTo>
                  <a:lnTo>
                    <a:pt x="101" y="1"/>
                  </a:lnTo>
                  <a:cubicBezTo>
                    <a:pt x="1" y="194"/>
                    <a:pt x="121" y="513"/>
                    <a:pt x="604" y="635"/>
                  </a:cubicBezTo>
                  <a:lnTo>
                    <a:pt x="2894" y="1275"/>
                  </a:lnTo>
                  <a:lnTo>
                    <a:pt x="3848" y="1540"/>
                  </a:lnTo>
                  <a:lnTo>
                    <a:pt x="4100" y="1610"/>
                  </a:lnTo>
                  <a:lnTo>
                    <a:pt x="4367" y="991"/>
                  </a:lnTo>
                  <a:cubicBezTo>
                    <a:pt x="4146" y="938"/>
                    <a:pt x="3929" y="889"/>
                    <a:pt x="3721" y="842"/>
                  </a:cubicBezTo>
                  <a:cubicBezTo>
                    <a:pt x="3086" y="696"/>
                    <a:pt x="2546" y="563"/>
                    <a:pt x="2330" y="357"/>
                  </a:cubicBezTo>
                  <a:cubicBezTo>
                    <a:pt x="2309" y="357"/>
                    <a:pt x="2290" y="357"/>
                    <a:pt x="2270" y="357"/>
                  </a:cubicBezTo>
                  <a:cubicBezTo>
                    <a:pt x="1797" y="357"/>
                    <a:pt x="1557" y="303"/>
                    <a:pt x="1315" y="144"/>
                  </a:cubicBezTo>
                  <a:cubicBezTo>
                    <a:pt x="1226" y="158"/>
                    <a:pt x="1132" y="165"/>
                    <a:pt x="1034" y="165"/>
                  </a:cubicBezTo>
                  <a:cubicBezTo>
                    <a:pt x="713" y="165"/>
                    <a:pt x="362" y="95"/>
                    <a:pt x="10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1990;p46">
              <a:extLst>
                <a:ext uri="{FF2B5EF4-FFF2-40B4-BE49-F238E27FC236}">
                  <a16:creationId xmlns:a16="http://schemas.microsoft.com/office/drawing/2014/main" id="{3F3C6BBE-5887-D5E1-52A2-A67B9C129943}"/>
                </a:ext>
              </a:extLst>
            </p:cNvPr>
            <p:cNvSpPr/>
            <p:nvPr/>
          </p:nvSpPr>
          <p:spPr>
            <a:xfrm>
              <a:off x="8191372" y="4558122"/>
              <a:ext cx="223104" cy="112582"/>
            </a:xfrm>
            <a:custGeom>
              <a:avLst/>
              <a:gdLst/>
              <a:ahLst/>
              <a:cxnLst/>
              <a:rect l="l" t="t" r="r" b="b"/>
              <a:pathLst>
                <a:path w="4439" h="2240" extrusionOk="0">
                  <a:moveTo>
                    <a:pt x="1645" y="1"/>
                  </a:moveTo>
                  <a:lnTo>
                    <a:pt x="340" y="10"/>
                  </a:lnTo>
                  <a:cubicBezTo>
                    <a:pt x="224" y="14"/>
                    <a:pt x="141" y="75"/>
                    <a:pt x="99" y="160"/>
                  </a:cubicBezTo>
                  <a:cubicBezTo>
                    <a:pt x="0" y="365"/>
                    <a:pt x="137" y="714"/>
                    <a:pt x="627" y="809"/>
                  </a:cubicBezTo>
                  <a:lnTo>
                    <a:pt x="1531" y="897"/>
                  </a:lnTo>
                  <a:lnTo>
                    <a:pt x="2767" y="1274"/>
                  </a:lnTo>
                  <a:lnTo>
                    <a:pt x="3643" y="1834"/>
                  </a:lnTo>
                  <a:lnTo>
                    <a:pt x="4276" y="2239"/>
                  </a:lnTo>
                  <a:lnTo>
                    <a:pt x="4297" y="2039"/>
                  </a:lnTo>
                  <a:lnTo>
                    <a:pt x="4380" y="1285"/>
                  </a:lnTo>
                  <a:lnTo>
                    <a:pt x="4439" y="753"/>
                  </a:lnTo>
                  <a:cubicBezTo>
                    <a:pt x="4359" y="656"/>
                    <a:pt x="3056" y="318"/>
                    <a:pt x="3052" y="318"/>
                  </a:cubicBezTo>
                  <a:cubicBezTo>
                    <a:pt x="3052" y="318"/>
                    <a:pt x="3052" y="318"/>
                    <a:pt x="3052" y="318"/>
                  </a:cubicBezTo>
                  <a:lnTo>
                    <a:pt x="16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1991;p46">
              <a:extLst>
                <a:ext uri="{FF2B5EF4-FFF2-40B4-BE49-F238E27FC236}">
                  <a16:creationId xmlns:a16="http://schemas.microsoft.com/office/drawing/2014/main" id="{10DF3622-0AD1-F5A7-5F05-6C2D6E90360E}"/>
                </a:ext>
              </a:extLst>
            </p:cNvPr>
            <p:cNvSpPr/>
            <p:nvPr/>
          </p:nvSpPr>
          <p:spPr>
            <a:xfrm>
              <a:off x="8191372" y="4566163"/>
              <a:ext cx="231849" cy="95142"/>
            </a:xfrm>
            <a:custGeom>
              <a:avLst/>
              <a:gdLst/>
              <a:ahLst/>
              <a:cxnLst/>
              <a:rect l="l" t="t" r="r" b="b"/>
              <a:pathLst>
                <a:path w="4613" h="1893" extrusionOk="0">
                  <a:moveTo>
                    <a:pt x="99" y="0"/>
                  </a:moveTo>
                  <a:cubicBezTo>
                    <a:pt x="0" y="205"/>
                    <a:pt x="137" y="554"/>
                    <a:pt x="627" y="649"/>
                  </a:cubicBezTo>
                  <a:lnTo>
                    <a:pt x="1531" y="737"/>
                  </a:lnTo>
                  <a:lnTo>
                    <a:pt x="2767" y="1113"/>
                  </a:lnTo>
                  <a:lnTo>
                    <a:pt x="3643" y="1674"/>
                  </a:lnTo>
                  <a:lnTo>
                    <a:pt x="4297" y="1879"/>
                  </a:lnTo>
                  <a:lnTo>
                    <a:pt x="4342" y="1892"/>
                  </a:lnTo>
                  <a:lnTo>
                    <a:pt x="4612" y="1187"/>
                  </a:lnTo>
                  <a:cubicBezTo>
                    <a:pt x="4535" y="1166"/>
                    <a:pt x="4457" y="1146"/>
                    <a:pt x="4380" y="1125"/>
                  </a:cubicBezTo>
                  <a:cubicBezTo>
                    <a:pt x="3530" y="904"/>
                    <a:pt x="2752" y="732"/>
                    <a:pt x="2475" y="445"/>
                  </a:cubicBezTo>
                  <a:cubicBezTo>
                    <a:pt x="1938" y="445"/>
                    <a:pt x="1678" y="384"/>
                    <a:pt x="1412" y="193"/>
                  </a:cubicBezTo>
                  <a:cubicBezTo>
                    <a:pt x="1323" y="208"/>
                    <a:pt x="1227" y="215"/>
                    <a:pt x="1129" y="215"/>
                  </a:cubicBezTo>
                  <a:cubicBezTo>
                    <a:pt x="727" y="215"/>
                    <a:pt x="289" y="103"/>
                    <a:pt x="9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1992;p46">
              <a:extLst>
                <a:ext uri="{FF2B5EF4-FFF2-40B4-BE49-F238E27FC236}">
                  <a16:creationId xmlns:a16="http://schemas.microsoft.com/office/drawing/2014/main" id="{350564AB-27C9-4104-C41B-D4261064F466}"/>
                </a:ext>
              </a:extLst>
            </p:cNvPr>
            <p:cNvSpPr/>
            <p:nvPr/>
          </p:nvSpPr>
          <p:spPr>
            <a:xfrm>
              <a:off x="8157497" y="4578628"/>
              <a:ext cx="209986" cy="109919"/>
            </a:xfrm>
            <a:custGeom>
              <a:avLst/>
              <a:gdLst/>
              <a:ahLst/>
              <a:cxnLst/>
              <a:rect l="l" t="t" r="r" b="b"/>
              <a:pathLst>
                <a:path w="4178" h="2187" extrusionOk="0">
                  <a:moveTo>
                    <a:pt x="1551" y="0"/>
                  </a:moveTo>
                  <a:lnTo>
                    <a:pt x="326" y="6"/>
                  </a:lnTo>
                  <a:cubicBezTo>
                    <a:pt x="91" y="16"/>
                    <a:pt x="1" y="275"/>
                    <a:pt x="137" y="496"/>
                  </a:cubicBezTo>
                  <a:cubicBezTo>
                    <a:pt x="212" y="622"/>
                    <a:pt x="362" y="736"/>
                    <a:pt x="600" y="784"/>
                  </a:cubicBezTo>
                  <a:lnTo>
                    <a:pt x="1449" y="873"/>
                  </a:lnTo>
                  <a:lnTo>
                    <a:pt x="2610" y="1243"/>
                  </a:lnTo>
                  <a:lnTo>
                    <a:pt x="3960" y="2140"/>
                  </a:lnTo>
                  <a:lnTo>
                    <a:pt x="4031" y="2187"/>
                  </a:lnTo>
                  <a:lnTo>
                    <a:pt x="4044" y="2052"/>
                  </a:lnTo>
                  <a:lnTo>
                    <a:pt x="4106" y="1440"/>
                  </a:lnTo>
                  <a:lnTo>
                    <a:pt x="4177" y="741"/>
                  </a:lnTo>
                  <a:cubicBezTo>
                    <a:pt x="4101" y="648"/>
                    <a:pt x="2872" y="314"/>
                    <a:pt x="2872" y="314"/>
                  </a:cubicBezTo>
                  <a:lnTo>
                    <a:pt x="1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1993;p46">
              <a:extLst>
                <a:ext uri="{FF2B5EF4-FFF2-40B4-BE49-F238E27FC236}">
                  <a16:creationId xmlns:a16="http://schemas.microsoft.com/office/drawing/2014/main" id="{9F657F53-C6CC-5B98-B433-F52EB9029510}"/>
                </a:ext>
              </a:extLst>
            </p:cNvPr>
            <p:cNvSpPr/>
            <p:nvPr/>
          </p:nvSpPr>
          <p:spPr>
            <a:xfrm>
              <a:off x="8164332" y="4603507"/>
              <a:ext cx="220340" cy="82678"/>
            </a:xfrm>
            <a:custGeom>
              <a:avLst/>
              <a:gdLst/>
              <a:ahLst/>
              <a:cxnLst/>
              <a:rect l="l" t="t" r="r" b="b"/>
              <a:pathLst>
                <a:path w="4384" h="1645" extrusionOk="0">
                  <a:moveTo>
                    <a:pt x="1" y="1"/>
                  </a:moveTo>
                  <a:cubicBezTo>
                    <a:pt x="76" y="127"/>
                    <a:pt x="226" y="241"/>
                    <a:pt x="464" y="289"/>
                  </a:cubicBezTo>
                  <a:lnTo>
                    <a:pt x="1313" y="378"/>
                  </a:lnTo>
                  <a:lnTo>
                    <a:pt x="2474" y="748"/>
                  </a:lnTo>
                  <a:lnTo>
                    <a:pt x="3825" y="1645"/>
                  </a:lnTo>
                  <a:lnTo>
                    <a:pt x="3908" y="1557"/>
                  </a:lnTo>
                  <a:lnTo>
                    <a:pt x="4384" y="1060"/>
                  </a:lnTo>
                  <a:cubicBezTo>
                    <a:pt x="4245" y="1021"/>
                    <a:pt x="4107" y="983"/>
                    <a:pt x="3970" y="945"/>
                  </a:cubicBezTo>
                  <a:cubicBezTo>
                    <a:pt x="3269" y="753"/>
                    <a:pt x="2620" y="573"/>
                    <a:pt x="2389" y="326"/>
                  </a:cubicBezTo>
                  <a:cubicBezTo>
                    <a:pt x="1906" y="324"/>
                    <a:pt x="1455" y="255"/>
                    <a:pt x="1062" y="66"/>
                  </a:cubicBezTo>
                  <a:cubicBezTo>
                    <a:pt x="911" y="92"/>
                    <a:pt x="763" y="106"/>
                    <a:pt x="618" y="106"/>
                  </a:cubicBezTo>
                  <a:cubicBezTo>
                    <a:pt x="403" y="106"/>
                    <a:pt x="196" y="74"/>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1994;p46">
              <a:extLst>
                <a:ext uri="{FF2B5EF4-FFF2-40B4-BE49-F238E27FC236}">
                  <a16:creationId xmlns:a16="http://schemas.microsoft.com/office/drawing/2014/main" id="{14798686-9C60-C7E7-C31B-A7F7B72EDE77}"/>
                </a:ext>
              </a:extLst>
            </p:cNvPr>
            <p:cNvSpPr/>
            <p:nvPr/>
          </p:nvSpPr>
          <p:spPr>
            <a:xfrm>
              <a:off x="8313856" y="4571742"/>
              <a:ext cx="338200" cy="264016"/>
            </a:xfrm>
            <a:custGeom>
              <a:avLst/>
              <a:gdLst/>
              <a:ahLst/>
              <a:cxnLst/>
              <a:rect l="l" t="t" r="r" b="b"/>
              <a:pathLst>
                <a:path w="6729" h="5253" extrusionOk="0">
                  <a:moveTo>
                    <a:pt x="2023" y="1"/>
                  </a:moveTo>
                  <a:cubicBezTo>
                    <a:pt x="1079" y="29"/>
                    <a:pt x="730" y="847"/>
                    <a:pt x="188" y="1406"/>
                  </a:cubicBezTo>
                  <a:cubicBezTo>
                    <a:pt x="185" y="1424"/>
                    <a:pt x="181" y="1443"/>
                    <a:pt x="177" y="1461"/>
                  </a:cubicBezTo>
                  <a:cubicBezTo>
                    <a:pt x="101" y="1860"/>
                    <a:pt x="58" y="2071"/>
                    <a:pt x="36" y="2191"/>
                  </a:cubicBezTo>
                  <a:cubicBezTo>
                    <a:pt x="1" y="2381"/>
                    <a:pt x="16" y="2360"/>
                    <a:pt x="27" y="2502"/>
                  </a:cubicBezTo>
                  <a:cubicBezTo>
                    <a:pt x="27" y="2502"/>
                    <a:pt x="1315" y="3761"/>
                    <a:pt x="2645" y="3761"/>
                  </a:cubicBezTo>
                  <a:cubicBezTo>
                    <a:pt x="2791" y="3761"/>
                    <a:pt x="2937" y="3746"/>
                    <a:pt x="3082" y="3712"/>
                  </a:cubicBezTo>
                  <a:lnTo>
                    <a:pt x="5412" y="5253"/>
                  </a:lnTo>
                  <a:cubicBezTo>
                    <a:pt x="5360" y="4983"/>
                    <a:pt x="5364" y="4711"/>
                    <a:pt x="5413" y="4459"/>
                  </a:cubicBezTo>
                  <a:cubicBezTo>
                    <a:pt x="5550" y="3713"/>
                    <a:pt x="6046" y="3119"/>
                    <a:pt x="6512" y="3119"/>
                  </a:cubicBezTo>
                  <a:cubicBezTo>
                    <a:pt x="6585" y="3119"/>
                    <a:pt x="6658" y="3134"/>
                    <a:pt x="6728" y="3165"/>
                  </a:cubicBezTo>
                  <a:lnTo>
                    <a:pt x="4611" y="2044"/>
                  </a:lnTo>
                  <a:cubicBezTo>
                    <a:pt x="4234" y="1330"/>
                    <a:pt x="3193" y="400"/>
                    <a:pt x="2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1995;p46">
              <a:extLst>
                <a:ext uri="{FF2B5EF4-FFF2-40B4-BE49-F238E27FC236}">
                  <a16:creationId xmlns:a16="http://schemas.microsoft.com/office/drawing/2014/main" id="{FC8C0032-2C5C-4FE3-811E-25D86B7B4ADA}"/>
                </a:ext>
              </a:extLst>
            </p:cNvPr>
            <p:cNvSpPr/>
            <p:nvPr/>
          </p:nvSpPr>
          <p:spPr>
            <a:xfrm>
              <a:off x="8176194" y="4624113"/>
              <a:ext cx="176212" cy="93936"/>
            </a:xfrm>
            <a:custGeom>
              <a:avLst/>
              <a:gdLst/>
              <a:ahLst/>
              <a:cxnLst/>
              <a:rect l="l" t="t" r="r" b="b"/>
              <a:pathLst>
                <a:path w="3506" h="1869" extrusionOk="0">
                  <a:moveTo>
                    <a:pt x="1264" y="1"/>
                  </a:moveTo>
                  <a:lnTo>
                    <a:pt x="218" y="6"/>
                  </a:lnTo>
                  <a:cubicBezTo>
                    <a:pt x="80" y="12"/>
                    <a:pt x="1" y="115"/>
                    <a:pt x="0" y="240"/>
                  </a:cubicBezTo>
                  <a:cubicBezTo>
                    <a:pt x="0" y="272"/>
                    <a:pt x="6" y="305"/>
                    <a:pt x="15" y="338"/>
                  </a:cubicBezTo>
                  <a:cubicBezTo>
                    <a:pt x="58" y="478"/>
                    <a:pt x="195" y="619"/>
                    <a:pt x="451" y="669"/>
                  </a:cubicBezTo>
                  <a:lnTo>
                    <a:pt x="1176" y="745"/>
                  </a:lnTo>
                  <a:lnTo>
                    <a:pt x="2167" y="1062"/>
                  </a:lnTo>
                  <a:lnTo>
                    <a:pt x="2766" y="1460"/>
                  </a:lnTo>
                  <a:lnTo>
                    <a:pt x="3063" y="1657"/>
                  </a:lnTo>
                  <a:lnTo>
                    <a:pt x="3381" y="1869"/>
                  </a:lnTo>
                  <a:lnTo>
                    <a:pt x="3390" y="1775"/>
                  </a:lnTo>
                  <a:lnTo>
                    <a:pt x="3392" y="1740"/>
                  </a:lnTo>
                  <a:cubicBezTo>
                    <a:pt x="3392" y="1740"/>
                    <a:pt x="3409" y="1585"/>
                    <a:pt x="3409" y="1582"/>
                  </a:cubicBezTo>
                  <a:lnTo>
                    <a:pt x="3506" y="633"/>
                  </a:lnTo>
                  <a:cubicBezTo>
                    <a:pt x="3473" y="593"/>
                    <a:pt x="3189" y="501"/>
                    <a:pt x="2916" y="419"/>
                  </a:cubicBezTo>
                  <a:cubicBezTo>
                    <a:pt x="2649" y="338"/>
                    <a:pt x="2391" y="269"/>
                    <a:pt x="2391" y="269"/>
                  </a:cubicBezTo>
                  <a:lnTo>
                    <a:pt x="1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1996;p46">
              <a:extLst>
                <a:ext uri="{FF2B5EF4-FFF2-40B4-BE49-F238E27FC236}">
                  <a16:creationId xmlns:a16="http://schemas.microsoft.com/office/drawing/2014/main" id="{E3149F0B-4CAB-A2FD-6823-E1841B036128}"/>
                </a:ext>
              </a:extLst>
            </p:cNvPr>
            <p:cNvSpPr/>
            <p:nvPr/>
          </p:nvSpPr>
          <p:spPr>
            <a:xfrm>
              <a:off x="8176897" y="4641101"/>
              <a:ext cx="409016" cy="194657"/>
            </a:xfrm>
            <a:custGeom>
              <a:avLst/>
              <a:gdLst/>
              <a:ahLst/>
              <a:cxnLst/>
              <a:rect l="l" t="t" r="r" b="b"/>
              <a:pathLst>
                <a:path w="8138" h="3873" extrusionOk="0">
                  <a:moveTo>
                    <a:pt x="1" y="0"/>
                  </a:moveTo>
                  <a:lnTo>
                    <a:pt x="1" y="0"/>
                  </a:lnTo>
                  <a:cubicBezTo>
                    <a:pt x="44" y="140"/>
                    <a:pt x="181" y="281"/>
                    <a:pt x="437" y="331"/>
                  </a:cubicBezTo>
                  <a:lnTo>
                    <a:pt x="1162" y="408"/>
                  </a:lnTo>
                  <a:lnTo>
                    <a:pt x="2153" y="724"/>
                  </a:lnTo>
                  <a:lnTo>
                    <a:pt x="2752" y="1122"/>
                  </a:lnTo>
                  <a:cubicBezTo>
                    <a:pt x="2752" y="1122"/>
                    <a:pt x="4040" y="2381"/>
                    <a:pt x="5370" y="2381"/>
                  </a:cubicBezTo>
                  <a:cubicBezTo>
                    <a:pt x="5516" y="2381"/>
                    <a:pt x="5662" y="2366"/>
                    <a:pt x="5807" y="2332"/>
                  </a:cubicBezTo>
                  <a:lnTo>
                    <a:pt x="8137" y="3873"/>
                  </a:lnTo>
                  <a:cubicBezTo>
                    <a:pt x="8085" y="3603"/>
                    <a:pt x="8089" y="3331"/>
                    <a:pt x="8138" y="3079"/>
                  </a:cubicBezTo>
                  <a:lnTo>
                    <a:pt x="8138" y="3079"/>
                  </a:lnTo>
                  <a:cubicBezTo>
                    <a:pt x="8074" y="3087"/>
                    <a:pt x="8010" y="3090"/>
                    <a:pt x="7946" y="3090"/>
                  </a:cubicBezTo>
                  <a:cubicBezTo>
                    <a:pt x="7082" y="3090"/>
                    <a:pt x="6213" y="2409"/>
                    <a:pt x="6016" y="1771"/>
                  </a:cubicBezTo>
                  <a:cubicBezTo>
                    <a:pt x="5807" y="1818"/>
                    <a:pt x="5595" y="1840"/>
                    <a:pt x="5381" y="1840"/>
                  </a:cubicBezTo>
                  <a:cubicBezTo>
                    <a:pt x="4720" y="1840"/>
                    <a:pt x="4042" y="1624"/>
                    <a:pt x="3395" y="1244"/>
                  </a:cubicBezTo>
                  <a:cubicBezTo>
                    <a:pt x="3180" y="1116"/>
                    <a:pt x="2967" y="973"/>
                    <a:pt x="2761" y="812"/>
                  </a:cubicBezTo>
                  <a:cubicBezTo>
                    <a:pt x="2630" y="711"/>
                    <a:pt x="2503" y="604"/>
                    <a:pt x="2377" y="490"/>
                  </a:cubicBezTo>
                  <a:cubicBezTo>
                    <a:pt x="2293" y="501"/>
                    <a:pt x="2209" y="507"/>
                    <a:pt x="2125" y="507"/>
                  </a:cubicBezTo>
                  <a:cubicBezTo>
                    <a:pt x="1772" y="507"/>
                    <a:pt x="1423" y="407"/>
                    <a:pt x="1158" y="192"/>
                  </a:cubicBezTo>
                  <a:cubicBezTo>
                    <a:pt x="1039" y="242"/>
                    <a:pt x="891" y="268"/>
                    <a:pt x="738" y="268"/>
                  </a:cubicBezTo>
                  <a:cubicBezTo>
                    <a:pt x="463" y="268"/>
                    <a:pt x="171" y="183"/>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1997;p46">
              <a:extLst>
                <a:ext uri="{FF2B5EF4-FFF2-40B4-BE49-F238E27FC236}">
                  <a16:creationId xmlns:a16="http://schemas.microsoft.com/office/drawing/2014/main" id="{B42EDE51-99FC-98C0-6B15-AB91CF9F727A}"/>
                </a:ext>
              </a:extLst>
            </p:cNvPr>
            <p:cNvSpPr/>
            <p:nvPr/>
          </p:nvSpPr>
          <p:spPr>
            <a:xfrm>
              <a:off x="8710156" y="4275610"/>
              <a:ext cx="133641" cy="86497"/>
            </a:xfrm>
            <a:custGeom>
              <a:avLst/>
              <a:gdLst/>
              <a:ahLst/>
              <a:cxnLst/>
              <a:rect l="l" t="t" r="r" b="b"/>
              <a:pathLst>
                <a:path w="2659" h="1721" extrusionOk="0">
                  <a:moveTo>
                    <a:pt x="284" y="0"/>
                  </a:moveTo>
                  <a:cubicBezTo>
                    <a:pt x="201" y="0"/>
                    <a:pt x="134" y="42"/>
                    <a:pt x="94" y="107"/>
                  </a:cubicBezTo>
                  <a:cubicBezTo>
                    <a:pt x="1" y="256"/>
                    <a:pt x="56" y="524"/>
                    <a:pt x="394" y="657"/>
                  </a:cubicBezTo>
                  <a:lnTo>
                    <a:pt x="1067" y="849"/>
                  </a:lnTo>
                  <a:lnTo>
                    <a:pt x="1939" y="1309"/>
                  </a:lnTo>
                  <a:lnTo>
                    <a:pt x="1990" y="1339"/>
                  </a:lnTo>
                  <a:lnTo>
                    <a:pt x="2658" y="1721"/>
                  </a:lnTo>
                  <a:lnTo>
                    <a:pt x="2656" y="1623"/>
                  </a:lnTo>
                  <a:lnTo>
                    <a:pt x="2637" y="1049"/>
                  </a:lnTo>
                  <a:lnTo>
                    <a:pt x="2628" y="762"/>
                  </a:lnTo>
                  <a:cubicBezTo>
                    <a:pt x="2585" y="675"/>
                    <a:pt x="1946" y="447"/>
                    <a:pt x="1946" y="447"/>
                  </a:cubicBezTo>
                  <a:lnTo>
                    <a:pt x="1155" y="151"/>
                  </a:lnTo>
                  <a:lnTo>
                    <a:pt x="319" y="3"/>
                  </a:lnTo>
                  <a:cubicBezTo>
                    <a:pt x="307" y="1"/>
                    <a:pt x="296"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1998;p46">
              <a:extLst>
                <a:ext uri="{FF2B5EF4-FFF2-40B4-BE49-F238E27FC236}">
                  <a16:creationId xmlns:a16="http://schemas.microsoft.com/office/drawing/2014/main" id="{5C6B0F2E-A934-AB11-F7C9-FB6E5571B9CD}"/>
                </a:ext>
              </a:extLst>
            </p:cNvPr>
            <p:cNvSpPr/>
            <p:nvPr/>
          </p:nvSpPr>
          <p:spPr>
            <a:xfrm>
              <a:off x="8710156" y="4280988"/>
              <a:ext cx="155303" cy="80014"/>
            </a:xfrm>
            <a:custGeom>
              <a:avLst/>
              <a:gdLst/>
              <a:ahLst/>
              <a:cxnLst/>
              <a:rect l="l" t="t" r="r" b="b"/>
              <a:pathLst>
                <a:path w="3090" h="1592" extrusionOk="0">
                  <a:moveTo>
                    <a:pt x="94" y="0"/>
                  </a:moveTo>
                  <a:cubicBezTo>
                    <a:pt x="1" y="149"/>
                    <a:pt x="55" y="416"/>
                    <a:pt x="394" y="550"/>
                  </a:cubicBezTo>
                  <a:lnTo>
                    <a:pt x="1989" y="1232"/>
                  </a:lnTo>
                  <a:lnTo>
                    <a:pt x="2656" y="1516"/>
                  </a:lnTo>
                  <a:lnTo>
                    <a:pt x="2830" y="1591"/>
                  </a:lnTo>
                  <a:lnTo>
                    <a:pt x="3089" y="1108"/>
                  </a:lnTo>
                  <a:cubicBezTo>
                    <a:pt x="2936" y="1051"/>
                    <a:pt x="2783" y="996"/>
                    <a:pt x="2637" y="942"/>
                  </a:cubicBezTo>
                  <a:cubicBezTo>
                    <a:pt x="2191" y="777"/>
                    <a:pt x="1811" y="631"/>
                    <a:pt x="1676" y="450"/>
                  </a:cubicBezTo>
                  <a:cubicBezTo>
                    <a:pt x="1302" y="415"/>
                    <a:pt x="1127" y="356"/>
                    <a:pt x="961" y="203"/>
                  </a:cubicBezTo>
                  <a:cubicBezTo>
                    <a:pt x="935" y="205"/>
                    <a:pt x="909" y="206"/>
                    <a:pt x="882" y="206"/>
                  </a:cubicBezTo>
                  <a:cubicBezTo>
                    <a:pt x="616" y="206"/>
                    <a:pt x="307" y="113"/>
                    <a:pt x="94"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1999;p46">
              <a:extLst>
                <a:ext uri="{FF2B5EF4-FFF2-40B4-BE49-F238E27FC236}">
                  <a16:creationId xmlns:a16="http://schemas.microsoft.com/office/drawing/2014/main" id="{D80BED62-9DAB-9E97-22F1-5313E61A2D1A}"/>
                </a:ext>
              </a:extLst>
            </p:cNvPr>
            <p:cNvSpPr/>
            <p:nvPr/>
          </p:nvSpPr>
          <p:spPr>
            <a:xfrm>
              <a:off x="8653462" y="4282044"/>
              <a:ext cx="179127" cy="107205"/>
            </a:xfrm>
            <a:custGeom>
              <a:avLst/>
              <a:gdLst/>
              <a:ahLst/>
              <a:cxnLst/>
              <a:rect l="l" t="t" r="r" b="b"/>
              <a:pathLst>
                <a:path w="3564" h="2133" extrusionOk="0">
                  <a:moveTo>
                    <a:pt x="306" y="0"/>
                  </a:moveTo>
                  <a:cubicBezTo>
                    <a:pt x="217" y="0"/>
                    <a:pt x="147" y="43"/>
                    <a:pt x="105" y="109"/>
                  </a:cubicBezTo>
                  <a:cubicBezTo>
                    <a:pt x="0" y="270"/>
                    <a:pt x="72" y="568"/>
                    <a:pt x="459" y="682"/>
                  </a:cubicBezTo>
                  <a:lnTo>
                    <a:pt x="1183" y="822"/>
                  </a:lnTo>
                  <a:lnTo>
                    <a:pt x="2142" y="1224"/>
                  </a:lnTo>
                  <a:lnTo>
                    <a:pt x="2788" y="1751"/>
                  </a:lnTo>
                  <a:lnTo>
                    <a:pt x="3256" y="2132"/>
                  </a:lnTo>
                  <a:lnTo>
                    <a:pt x="3297" y="1968"/>
                  </a:lnTo>
                  <a:lnTo>
                    <a:pt x="3453" y="1352"/>
                  </a:lnTo>
                  <a:lnTo>
                    <a:pt x="3563" y="916"/>
                  </a:lnTo>
                  <a:cubicBezTo>
                    <a:pt x="3509" y="831"/>
                    <a:pt x="2490" y="456"/>
                    <a:pt x="2487" y="456"/>
                  </a:cubicBezTo>
                  <a:cubicBezTo>
                    <a:pt x="2487" y="456"/>
                    <a:pt x="2487" y="456"/>
                    <a:pt x="2487" y="456"/>
                  </a:cubicBezTo>
                  <a:lnTo>
                    <a:pt x="1381" y="90"/>
                  </a:lnTo>
                  <a:lnTo>
                    <a:pt x="319" y="1"/>
                  </a:lnTo>
                  <a:cubicBezTo>
                    <a:pt x="315" y="0"/>
                    <a:pt x="310" y="0"/>
                    <a:pt x="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000;p46">
              <a:extLst>
                <a:ext uri="{FF2B5EF4-FFF2-40B4-BE49-F238E27FC236}">
                  <a16:creationId xmlns:a16="http://schemas.microsoft.com/office/drawing/2014/main" id="{02A5167F-8203-1312-16AB-DFA21D2E4D09}"/>
                </a:ext>
              </a:extLst>
            </p:cNvPr>
            <p:cNvSpPr/>
            <p:nvPr/>
          </p:nvSpPr>
          <p:spPr>
            <a:xfrm>
              <a:off x="8653462" y="4287472"/>
              <a:ext cx="182695" cy="94238"/>
            </a:xfrm>
            <a:custGeom>
              <a:avLst/>
              <a:gdLst/>
              <a:ahLst/>
              <a:cxnLst/>
              <a:rect l="l" t="t" r="r" b="b"/>
              <a:pathLst>
                <a:path w="3635" h="1875" extrusionOk="0">
                  <a:moveTo>
                    <a:pt x="105" y="1"/>
                  </a:moveTo>
                  <a:cubicBezTo>
                    <a:pt x="0" y="162"/>
                    <a:pt x="72" y="460"/>
                    <a:pt x="459" y="574"/>
                  </a:cubicBezTo>
                  <a:lnTo>
                    <a:pt x="1183" y="714"/>
                  </a:lnTo>
                  <a:lnTo>
                    <a:pt x="2142" y="1116"/>
                  </a:lnTo>
                  <a:lnTo>
                    <a:pt x="2788" y="1643"/>
                  </a:lnTo>
                  <a:lnTo>
                    <a:pt x="3297" y="1860"/>
                  </a:lnTo>
                  <a:lnTo>
                    <a:pt x="3331" y="1875"/>
                  </a:lnTo>
                  <a:lnTo>
                    <a:pt x="3634" y="1313"/>
                  </a:lnTo>
                  <a:cubicBezTo>
                    <a:pt x="3573" y="1289"/>
                    <a:pt x="3512" y="1266"/>
                    <a:pt x="3453" y="1244"/>
                  </a:cubicBezTo>
                  <a:cubicBezTo>
                    <a:pt x="2788" y="998"/>
                    <a:pt x="2176" y="800"/>
                    <a:pt x="1984" y="542"/>
                  </a:cubicBezTo>
                  <a:cubicBezTo>
                    <a:pt x="1549" y="503"/>
                    <a:pt x="1344" y="433"/>
                    <a:pt x="1150" y="255"/>
                  </a:cubicBezTo>
                  <a:cubicBezTo>
                    <a:pt x="1119" y="258"/>
                    <a:pt x="1086" y="259"/>
                    <a:pt x="1054" y="259"/>
                  </a:cubicBezTo>
                  <a:cubicBezTo>
                    <a:pt x="691" y="259"/>
                    <a:pt x="268" y="112"/>
                    <a:pt x="105"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001;p46">
              <a:extLst>
                <a:ext uri="{FF2B5EF4-FFF2-40B4-BE49-F238E27FC236}">
                  <a16:creationId xmlns:a16="http://schemas.microsoft.com/office/drawing/2014/main" id="{4734E9BE-9DF0-EA3B-9C53-513979032F72}"/>
                </a:ext>
              </a:extLst>
            </p:cNvPr>
            <p:cNvSpPr/>
            <p:nvPr/>
          </p:nvSpPr>
          <p:spPr>
            <a:xfrm>
              <a:off x="8596970" y="4290739"/>
              <a:ext cx="186063" cy="111477"/>
            </a:xfrm>
            <a:custGeom>
              <a:avLst/>
              <a:gdLst/>
              <a:ahLst/>
              <a:cxnLst/>
              <a:rect l="l" t="t" r="r" b="b"/>
              <a:pathLst>
                <a:path w="3702" h="2218" extrusionOk="0">
                  <a:moveTo>
                    <a:pt x="312" y="1"/>
                  </a:moveTo>
                  <a:cubicBezTo>
                    <a:pt x="108" y="1"/>
                    <a:pt x="0" y="217"/>
                    <a:pt x="92" y="418"/>
                  </a:cubicBezTo>
                  <a:cubicBezTo>
                    <a:pt x="143" y="536"/>
                    <a:pt x="263" y="647"/>
                    <a:pt x="471" y="709"/>
                  </a:cubicBezTo>
                  <a:lnTo>
                    <a:pt x="1226" y="853"/>
                  </a:lnTo>
                  <a:lnTo>
                    <a:pt x="2223" y="1272"/>
                  </a:lnTo>
                  <a:lnTo>
                    <a:pt x="3325" y="2171"/>
                  </a:lnTo>
                  <a:lnTo>
                    <a:pt x="3382" y="2217"/>
                  </a:lnTo>
                  <a:lnTo>
                    <a:pt x="3411" y="2100"/>
                  </a:lnTo>
                  <a:lnTo>
                    <a:pt x="3546" y="1565"/>
                  </a:lnTo>
                  <a:lnTo>
                    <a:pt x="3702" y="953"/>
                  </a:lnTo>
                  <a:cubicBezTo>
                    <a:pt x="3646" y="864"/>
                    <a:pt x="2581" y="473"/>
                    <a:pt x="2581" y="473"/>
                  </a:cubicBezTo>
                  <a:lnTo>
                    <a:pt x="1432" y="92"/>
                  </a:lnTo>
                  <a:lnTo>
                    <a:pt x="326" y="1"/>
                  </a:lnTo>
                  <a:cubicBezTo>
                    <a:pt x="321" y="1"/>
                    <a:pt x="317"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002;p46">
              <a:extLst>
                <a:ext uri="{FF2B5EF4-FFF2-40B4-BE49-F238E27FC236}">
                  <a16:creationId xmlns:a16="http://schemas.microsoft.com/office/drawing/2014/main" id="{64CAFC39-B0EA-635D-65D6-87D1ED112F2E}"/>
                </a:ext>
              </a:extLst>
            </p:cNvPr>
            <p:cNvSpPr/>
            <p:nvPr/>
          </p:nvSpPr>
          <p:spPr>
            <a:xfrm>
              <a:off x="8601544" y="4311697"/>
              <a:ext cx="191692" cy="88156"/>
            </a:xfrm>
            <a:custGeom>
              <a:avLst/>
              <a:gdLst/>
              <a:ahLst/>
              <a:cxnLst/>
              <a:rect l="l" t="t" r="r" b="b"/>
              <a:pathLst>
                <a:path w="3814" h="1754" extrusionOk="0">
                  <a:moveTo>
                    <a:pt x="1" y="1"/>
                  </a:moveTo>
                  <a:lnTo>
                    <a:pt x="1" y="1"/>
                  </a:lnTo>
                  <a:cubicBezTo>
                    <a:pt x="52" y="119"/>
                    <a:pt x="172" y="230"/>
                    <a:pt x="380" y="291"/>
                  </a:cubicBezTo>
                  <a:lnTo>
                    <a:pt x="1135" y="436"/>
                  </a:lnTo>
                  <a:lnTo>
                    <a:pt x="2132" y="855"/>
                  </a:lnTo>
                  <a:lnTo>
                    <a:pt x="3234" y="1754"/>
                  </a:lnTo>
                  <a:lnTo>
                    <a:pt x="3320" y="1683"/>
                  </a:lnTo>
                  <a:lnTo>
                    <a:pt x="3814" y="1281"/>
                  </a:lnTo>
                  <a:cubicBezTo>
                    <a:pt x="3694" y="1236"/>
                    <a:pt x="3574" y="1191"/>
                    <a:pt x="3455" y="1147"/>
                  </a:cubicBezTo>
                  <a:cubicBezTo>
                    <a:pt x="2848" y="922"/>
                    <a:pt x="2288" y="711"/>
                    <a:pt x="2112" y="476"/>
                  </a:cubicBezTo>
                  <a:cubicBezTo>
                    <a:pt x="1676" y="436"/>
                    <a:pt x="1279" y="340"/>
                    <a:pt x="949" y="143"/>
                  </a:cubicBezTo>
                  <a:cubicBezTo>
                    <a:pt x="877" y="148"/>
                    <a:pt x="807" y="151"/>
                    <a:pt x="738" y="151"/>
                  </a:cubicBezTo>
                  <a:cubicBezTo>
                    <a:pt x="471" y="151"/>
                    <a:pt x="223" y="107"/>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003;p46">
              <a:extLst>
                <a:ext uri="{FF2B5EF4-FFF2-40B4-BE49-F238E27FC236}">
                  <a16:creationId xmlns:a16="http://schemas.microsoft.com/office/drawing/2014/main" id="{09FD74A5-88AB-58E3-010C-04D23FA6E53D}"/>
                </a:ext>
              </a:extLst>
            </p:cNvPr>
            <p:cNvSpPr/>
            <p:nvPr/>
          </p:nvSpPr>
          <p:spPr>
            <a:xfrm>
              <a:off x="8731969" y="4313858"/>
              <a:ext cx="306335" cy="250496"/>
            </a:xfrm>
            <a:custGeom>
              <a:avLst/>
              <a:gdLst/>
              <a:ahLst/>
              <a:cxnLst/>
              <a:rect l="l" t="t" r="r" b="b"/>
              <a:pathLst>
                <a:path w="6095" h="4984" extrusionOk="0">
                  <a:moveTo>
                    <a:pt x="2194" y="1"/>
                  </a:moveTo>
                  <a:cubicBezTo>
                    <a:pt x="1340" y="76"/>
                    <a:pt x="680" y="641"/>
                    <a:pt x="190" y="1168"/>
                  </a:cubicBezTo>
                  <a:lnTo>
                    <a:pt x="32" y="1997"/>
                  </a:lnTo>
                  <a:lnTo>
                    <a:pt x="0" y="2164"/>
                  </a:lnTo>
                  <a:lnTo>
                    <a:pt x="241" y="3153"/>
                  </a:lnTo>
                  <a:lnTo>
                    <a:pt x="304" y="3414"/>
                  </a:lnTo>
                  <a:cubicBezTo>
                    <a:pt x="830" y="3727"/>
                    <a:pt x="1391" y="3874"/>
                    <a:pt x="1984" y="3874"/>
                  </a:cubicBezTo>
                  <a:cubicBezTo>
                    <a:pt x="2148" y="3874"/>
                    <a:pt x="2314" y="3863"/>
                    <a:pt x="2483" y="3840"/>
                  </a:cubicBezTo>
                  <a:lnTo>
                    <a:pt x="4571" y="4983"/>
                  </a:lnTo>
                  <a:cubicBezTo>
                    <a:pt x="4509" y="4662"/>
                    <a:pt x="4564" y="4325"/>
                    <a:pt x="4696" y="4015"/>
                  </a:cubicBezTo>
                  <a:cubicBezTo>
                    <a:pt x="4950" y="3418"/>
                    <a:pt x="5490" y="2937"/>
                    <a:pt x="6017" y="2937"/>
                  </a:cubicBezTo>
                  <a:cubicBezTo>
                    <a:pt x="6043" y="2937"/>
                    <a:pt x="6068" y="2938"/>
                    <a:pt x="6094" y="2941"/>
                  </a:cubicBezTo>
                  <a:lnTo>
                    <a:pt x="4079" y="1923"/>
                  </a:lnTo>
                  <a:cubicBezTo>
                    <a:pt x="3739" y="1307"/>
                    <a:pt x="2998" y="683"/>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004;p46">
              <a:extLst>
                <a:ext uri="{FF2B5EF4-FFF2-40B4-BE49-F238E27FC236}">
                  <a16:creationId xmlns:a16="http://schemas.microsoft.com/office/drawing/2014/main" id="{9F6FBFF4-0207-5119-04D2-94D8F033D424}"/>
                </a:ext>
              </a:extLst>
            </p:cNvPr>
            <p:cNvSpPr/>
            <p:nvPr/>
          </p:nvSpPr>
          <p:spPr>
            <a:xfrm>
              <a:off x="8572192" y="4320342"/>
              <a:ext cx="184303" cy="111477"/>
            </a:xfrm>
            <a:custGeom>
              <a:avLst/>
              <a:gdLst/>
              <a:ahLst/>
              <a:cxnLst/>
              <a:rect l="l" t="t" r="r" b="b"/>
              <a:pathLst>
                <a:path w="3667" h="2218" extrusionOk="0">
                  <a:moveTo>
                    <a:pt x="277" y="1"/>
                  </a:moveTo>
                  <a:cubicBezTo>
                    <a:pt x="139" y="1"/>
                    <a:pt x="46" y="99"/>
                    <a:pt x="27" y="224"/>
                  </a:cubicBezTo>
                  <a:cubicBezTo>
                    <a:pt x="0" y="394"/>
                    <a:pt x="112" y="614"/>
                    <a:pt x="436" y="709"/>
                  </a:cubicBezTo>
                  <a:lnTo>
                    <a:pt x="1191" y="855"/>
                  </a:lnTo>
                  <a:lnTo>
                    <a:pt x="2188" y="1272"/>
                  </a:lnTo>
                  <a:lnTo>
                    <a:pt x="2759" y="1739"/>
                  </a:lnTo>
                  <a:lnTo>
                    <a:pt x="3043" y="1970"/>
                  </a:lnTo>
                  <a:lnTo>
                    <a:pt x="3346" y="2217"/>
                  </a:lnTo>
                  <a:lnTo>
                    <a:pt x="3371" y="2121"/>
                  </a:lnTo>
                  <a:lnTo>
                    <a:pt x="3380" y="2086"/>
                  </a:lnTo>
                  <a:lnTo>
                    <a:pt x="3420" y="1928"/>
                  </a:lnTo>
                  <a:lnTo>
                    <a:pt x="3667" y="953"/>
                  </a:lnTo>
                  <a:cubicBezTo>
                    <a:pt x="3610" y="864"/>
                    <a:pt x="2546" y="473"/>
                    <a:pt x="2546" y="473"/>
                  </a:cubicBezTo>
                  <a:lnTo>
                    <a:pt x="1395" y="92"/>
                  </a:lnTo>
                  <a:lnTo>
                    <a:pt x="291" y="1"/>
                  </a:lnTo>
                  <a:cubicBezTo>
                    <a:pt x="286" y="1"/>
                    <a:pt x="28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005;p46">
              <a:extLst>
                <a:ext uri="{FF2B5EF4-FFF2-40B4-BE49-F238E27FC236}">
                  <a16:creationId xmlns:a16="http://schemas.microsoft.com/office/drawing/2014/main" id="{CDF52ABF-4B82-0149-5430-5585091DD61F}"/>
                </a:ext>
              </a:extLst>
            </p:cNvPr>
            <p:cNvSpPr/>
            <p:nvPr/>
          </p:nvSpPr>
          <p:spPr>
            <a:xfrm>
              <a:off x="8601845" y="4393973"/>
              <a:ext cx="173146" cy="91473"/>
            </a:xfrm>
            <a:custGeom>
              <a:avLst/>
              <a:gdLst/>
              <a:ahLst/>
              <a:cxnLst/>
              <a:rect l="l" t="t" r="r" b="b"/>
              <a:pathLst>
                <a:path w="3445" h="1820" extrusionOk="0">
                  <a:moveTo>
                    <a:pt x="696" y="0"/>
                  </a:moveTo>
                  <a:cubicBezTo>
                    <a:pt x="656" y="0"/>
                    <a:pt x="619" y="2"/>
                    <a:pt x="587" y="6"/>
                  </a:cubicBezTo>
                  <a:cubicBezTo>
                    <a:pt x="392" y="29"/>
                    <a:pt x="240" y="100"/>
                    <a:pt x="148" y="190"/>
                  </a:cubicBezTo>
                  <a:cubicBezTo>
                    <a:pt x="9" y="320"/>
                    <a:pt x="0" y="487"/>
                    <a:pt x="168" y="592"/>
                  </a:cubicBezTo>
                  <a:cubicBezTo>
                    <a:pt x="211" y="620"/>
                    <a:pt x="267" y="643"/>
                    <a:pt x="335" y="660"/>
                  </a:cubicBezTo>
                  <a:lnTo>
                    <a:pt x="1367" y="910"/>
                  </a:lnTo>
                  <a:cubicBezTo>
                    <a:pt x="1394" y="935"/>
                    <a:pt x="2114" y="1430"/>
                    <a:pt x="2893" y="1820"/>
                  </a:cubicBezTo>
                  <a:cubicBezTo>
                    <a:pt x="2961" y="1757"/>
                    <a:pt x="3022" y="1695"/>
                    <a:pt x="3077" y="1634"/>
                  </a:cubicBezTo>
                  <a:cubicBezTo>
                    <a:pt x="3346" y="1330"/>
                    <a:pt x="3445" y="1028"/>
                    <a:pt x="3259" y="585"/>
                  </a:cubicBezTo>
                  <a:lnTo>
                    <a:pt x="2830" y="463"/>
                  </a:lnTo>
                  <a:lnTo>
                    <a:pt x="2621" y="403"/>
                  </a:lnTo>
                  <a:lnTo>
                    <a:pt x="2439" y="351"/>
                  </a:lnTo>
                  <a:lnTo>
                    <a:pt x="2169" y="274"/>
                  </a:lnTo>
                  <a:lnTo>
                    <a:pt x="1783" y="163"/>
                  </a:lnTo>
                  <a:cubicBezTo>
                    <a:pt x="1506" y="97"/>
                    <a:pt x="1001" y="0"/>
                    <a:pt x="6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006;p46">
              <a:extLst>
                <a:ext uri="{FF2B5EF4-FFF2-40B4-BE49-F238E27FC236}">
                  <a16:creationId xmlns:a16="http://schemas.microsoft.com/office/drawing/2014/main" id="{8562E37B-D6BE-B417-4681-021AAD934A3D}"/>
                </a:ext>
              </a:extLst>
            </p:cNvPr>
            <p:cNvSpPr/>
            <p:nvPr/>
          </p:nvSpPr>
          <p:spPr>
            <a:xfrm>
              <a:off x="8572192" y="4331550"/>
              <a:ext cx="178926" cy="100319"/>
            </a:xfrm>
            <a:custGeom>
              <a:avLst/>
              <a:gdLst/>
              <a:ahLst/>
              <a:cxnLst/>
              <a:rect l="l" t="t" r="r" b="b"/>
              <a:pathLst>
                <a:path w="3560" h="1996" extrusionOk="0">
                  <a:moveTo>
                    <a:pt x="26" y="1"/>
                  </a:moveTo>
                  <a:lnTo>
                    <a:pt x="26" y="1"/>
                  </a:lnTo>
                  <a:cubicBezTo>
                    <a:pt x="0" y="171"/>
                    <a:pt x="112" y="391"/>
                    <a:pt x="436" y="486"/>
                  </a:cubicBezTo>
                  <a:lnTo>
                    <a:pt x="1191" y="632"/>
                  </a:lnTo>
                  <a:lnTo>
                    <a:pt x="2188" y="1050"/>
                  </a:lnTo>
                  <a:lnTo>
                    <a:pt x="2759" y="1516"/>
                  </a:lnTo>
                  <a:lnTo>
                    <a:pt x="2373" y="1405"/>
                  </a:lnTo>
                  <a:cubicBezTo>
                    <a:pt x="2096" y="1339"/>
                    <a:pt x="1591" y="1242"/>
                    <a:pt x="1286" y="1242"/>
                  </a:cubicBezTo>
                  <a:cubicBezTo>
                    <a:pt x="1246" y="1242"/>
                    <a:pt x="1209" y="1244"/>
                    <a:pt x="1177" y="1248"/>
                  </a:cubicBezTo>
                  <a:cubicBezTo>
                    <a:pt x="982" y="1271"/>
                    <a:pt x="830" y="1342"/>
                    <a:pt x="738" y="1432"/>
                  </a:cubicBezTo>
                  <a:cubicBezTo>
                    <a:pt x="924" y="1398"/>
                    <a:pt x="1105" y="1378"/>
                    <a:pt x="1281" y="1378"/>
                  </a:cubicBezTo>
                  <a:cubicBezTo>
                    <a:pt x="1478" y="1378"/>
                    <a:pt x="1667" y="1403"/>
                    <a:pt x="1845" y="1461"/>
                  </a:cubicBezTo>
                  <a:cubicBezTo>
                    <a:pt x="1863" y="1461"/>
                    <a:pt x="1881" y="1461"/>
                    <a:pt x="1899" y="1461"/>
                  </a:cubicBezTo>
                  <a:cubicBezTo>
                    <a:pt x="2252" y="1461"/>
                    <a:pt x="2638" y="1573"/>
                    <a:pt x="3043" y="1747"/>
                  </a:cubicBezTo>
                  <a:cubicBezTo>
                    <a:pt x="3151" y="1794"/>
                    <a:pt x="3260" y="1844"/>
                    <a:pt x="3371" y="1899"/>
                  </a:cubicBezTo>
                  <a:cubicBezTo>
                    <a:pt x="3434" y="1930"/>
                    <a:pt x="3497" y="1961"/>
                    <a:pt x="3560" y="1995"/>
                  </a:cubicBezTo>
                  <a:cubicBezTo>
                    <a:pt x="3499" y="1951"/>
                    <a:pt x="3438" y="1907"/>
                    <a:pt x="3378" y="1863"/>
                  </a:cubicBezTo>
                  <a:cubicBezTo>
                    <a:pt x="3257" y="1773"/>
                    <a:pt x="3140" y="1683"/>
                    <a:pt x="3029" y="1593"/>
                  </a:cubicBezTo>
                  <a:cubicBezTo>
                    <a:pt x="2697" y="1322"/>
                    <a:pt x="2427" y="1052"/>
                    <a:pt x="2288" y="784"/>
                  </a:cubicBezTo>
                  <a:cubicBezTo>
                    <a:pt x="1791" y="759"/>
                    <a:pt x="1397" y="688"/>
                    <a:pt x="1160" y="440"/>
                  </a:cubicBezTo>
                  <a:cubicBezTo>
                    <a:pt x="1130" y="441"/>
                    <a:pt x="1101" y="441"/>
                    <a:pt x="1072" y="441"/>
                  </a:cubicBezTo>
                  <a:cubicBezTo>
                    <a:pt x="628" y="441"/>
                    <a:pt x="250" y="348"/>
                    <a:pt x="26"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007;p46">
              <a:extLst>
                <a:ext uri="{FF2B5EF4-FFF2-40B4-BE49-F238E27FC236}">
                  <a16:creationId xmlns:a16="http://schemas.microsoft.com/office/drawing/2014/main" id="{530BCB05-FFCC-08D4-0B43-FE6D3B6AB160}"/>
                </a:ext>
              </a:extLst>
            </p:cNvPr>
            <p:cNvSpPr/>
            <p:nvPr/>
          </p:nvSpPr>
          <p:spPr>
            <a:xfrm>
              <a:off x="8610189" y="4423727"/>
              <a:ext cx="357801" cy="140627"/>
            </a:xfrm>
            <a:custGeom>
              <a:avLst/>
              <a:gdLst/>
              <a:ahLst/>
              <a:cxnLst/>
              <a:rect l="l" t="t" r="r" b="b"/>
              <a:pathLst>
                <a:path w="7119" h="2798" extrusionOk="0">
                  <a:moveTo>
                    <a:pt x="1" y="0"/>
                  </a:moveTo>
                  <a:lnTo>
                    <a:pt x="1" y="0"/>
                  </a:lnTo>
                  <a:cubicBezTo>
                    <a:pt x="45" y="28"/>
                    <a:pt x="101" y="51"/>
                    <a:pt x="169" y="68"/>
                  </a:cubicBezTo>
                  <a:lnTo>
                    <a:pt x="1201" y="318"/>
                  </a:lnTo>
                  <a:cubicBezTo>
                    <a:pt x="1228" y="344"/>
                    <a:pt x="1948" y="838"/>
                    <a:pt x="2727" y="1228"/>
                  </a:cubicBezTo>
                  <a:cubicBezTo>
                    <a:pt x="3253" y="1541"/>
                    <a:pt x="3814" y="1688"/>
                    <a:pt x="4407" y="1688"/>
                  </a:cubicBezTo>
                  <a:cubicBezTo>
                    <a:pt x="4571" y="1688"/>
                    <a:pt x="4737" y="1677"/>
                    <a:pt x="4906" y="1654"/>
                  </a:cubicBezTo>
                  <a:lnTo>
                    <a:pt x="6994" y="2797"/>
                  </a:lnTo>
                  <a:cubicBezTo>
                    <a:pt x="6932" y="2476"/>
                    <a:pt x="6987" y="2139"/>
                    <a:pt x="7119" y="1829"/>
                  </a:cubicBezTo>
                  <a:lnTo>
                    <a:pt x="7119" y="1829"/>
                  </a:lnTo>
                  <a:cubicBezTo>
                    <a:pt x="6954" y="1863"/>
                    <a:pt x="6780" y="1881"/>
                    <a:pt x="6604" y="1881"/>
                  </a:cubicBezTo>
                  <a:cubicBezTo>
                    <a:pt x="5988" y="1881"/>
                    <a:pt x="5357" y="1658"/>
                    <a:pt x="5074" y="1131"/>
                  </a:cubicBezTo>
                  <a:cubicBezTo>
                    <a:pt x="4827" y="1274"/>
                    <a:pt x="4448" y="1360"/>
                    <a:pt x="4055" y="1360"/>
                  </a:cubicBezTo>
                  <a:cubicBezTo>
                    <a:pt x="3641" y="1360"/>
                    <a:pt x="3213" y="1264"/>
                    <a:pt x="2910" y="1042"/>
                  </a:cubicBezTo>
                  <a:cubicBezTo>
                    <a:pt x="2826" y="1018"/>
                    <a:pt x="2744" y="993"/>
                    <a:pt x="2664" y="967"/>
                  </a:cubicBezTo>
                  <a:cubicBezTo>
                    <a:pt x="2140" y="794"/>
                    <a:pt x="1698" y="544"/>
                    <a:pt x="1402" y="161"/>
                  </a:cubicBezTo>
                  <a:cubicBezTo>
                    <a:pt x="1340" y="170"/>
                    <a:pt x="1272" y="174"/>
                    <a:pt x="1197" y="174"/>
                  </a:cubicBezTo>
                  <a:cubicBezTo>
                    <a:pt x="884" y="174"/>
                    <a:pt x="462" y="101"/>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008;p46">
              <a:extLst>
                <a:ext uri="{FF2B5EF4-FFF2-40B4-BE49-F238E27FC236}">
                  <a16:creationId xmlns:a16="http://schemas.microsoft.com/office/drawing/2014/main" id="{84866E7C-DDB7-2BBF-7325-C1DB6D492768}"/>
                </a:ext>
              </a:extLst>
            </p:cNvPr>
            <p:cNvSpPr/>
            <p:nvPr/>
          </p:nvSpPr>
          <p:spPr>
            <a:xfrm>
              <a:off x="8869530" y="4413021"/>
              <a:ext cx="117608" cy="142437"/>
            </a:xfrm>
            <a:custGeom>
              <a:avLst/>
              <a:gdLst/>
              <a:ahLst/>
              <a:cxnLst/>
              <a:rect l="l" t="t" r="r" b="b"/>
              <a:pathLst>
                <a:path w="2340" h="2834" extrusionOk="0">
                  <a:moveTo>
                    <a:pt x="1726" y="0"/>
                  </a:moveTo>
                  <a:cubicBezTo>
                    <a:pt x="1561" y="0"/>
                    <a:pt x="1372" y="55"/>
                    <a:pt x="1171" y="172"/>
                  </a:cubicBezTo>
                  <a:cubicBezTo>
                    <a:pt x="524" y="544"/>
                    <a:pt x="1" y="1403"/>
                    <a:pt x="1" y="2091"/>
                  </a:cubicBezTo>
                  <a:cubicBezTo>
                    <a:pt x="1" y="2565"/>
                    <a:pt x="249" y="2834"/>
                    <a:pt x="614" y="2834"/>
                  </a:cubicBezTo>
                  <a:cubicBezTo>
                    <a:pt x="779" y="2834"/>
                    <a:pt x="969" y="2779"/>
                    <a:pt x="1171" y="2662"/>
                  </a:cubicBezTo>
                  <a:cubicBezTo>
                    <a:pt x="1816" y="2290"/>
                    <a:pt x="2339" y="1430"/>
                    <a:pt x="2339" y="742"/>
                  </a:cubicBezTo>
                  <a:cubicBezTo>
                    <a:pt x="2339" y="269"/>
                    <a:pt x="2091"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009;p46">
              <a:extLst>
                <a:ext uri="{FF2B5EF4-FFF2-40B4-BE49-F238E27FC236}">
                  <a16:creationId xmlns:a16="http://schemas.microsoft.com/office/drawing/2014/main" id="{33277723-1EEE-B413-3AE8-14B5811D64B3}"/>
                </a:ext>
              </a:extLst>
            </p:cNvPr>
            <p:cNvSpPr/>
            <p:nvPr/>
          </p:nvSpPr>
          <p:spPr>
            <a:xfrm>
              <a:off x="8883000" y="4419455"/>
              <a:ext cx="261000" cy="305279"/>
            </a:xfrm>
            <a:custGeom>
              <a:avLst/>
              <a:gdLst/>
              <a:ahLst/>
              <a:cxnLst/>
              <a:rect l="l" t="t" r="r" b="b"/>
              <a:pathLst>
                <a:path w="5193" h="6074" extrusionOk="0">
                  <a:moveTo>
                    <a:pt x="1836" y="1"/>
                  </a:moveTo>
                  <a:lnTo>
                    <a:pt x="1156" y="964"/>
                  </a:lnTo>
                  <a:lnTo>
                    <a:pt x="1" y="2602"/>
                  </a:lnTo>
                  <a:lnTo>
                    <a:pt x="5193" y="6074"/>
                  </a:lnTo>
                  <a:lnTo>
                    <a:pt x="5193" y="1939"/>
                  </a:lnTo>
                  <a:lnTo>
                    <a:pt x="1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010;p46">
              <a:extLst>
                <a:ext uri="{FF2B5EF4-FFF2-40B4-BE49-F238E27FC236}">
                  <a16:creationId xmlns:a16="http://schemas.microsoft.com/office/drawing/2014/main" id="{0BAFD2A1-87CC-2896-A106-7856BE72B0CB}"/>
                </a:ext>
              </a:extLst>
            </p:cNvPr>
            <p:cNvSpPr/>
            <p:nvPr/>
          </p:nvSpPr>
          <p:spPr>
            <a:xfrm>
              <a:off x="8457398" y="4664271"/>
              <a:ext cx="131581" cy="142437"/>
            </a:xfrm>
            <a:custGeom>
              <a:avLst/>
              <a:gdLst/>
              <a:ahLst/>
              <a:cxnLst/>
              <a:rect l="l" t="t" r="r" b="b"/>
              <a:pathLst>
                <a:path w="2618" h="2834" extrusionOk="0">
                  <a:moveTo>
                    <a:pt x="1866" y="0"/>
                  </a:moveTo>
                  <a:cubicBezTo>
                    <a:pt x="1454" y="0"/>
                    <a:pt x="929" y="344"/>
                    <a:pt x="551" y="906"/>
                  </a:cubicBezTo>
                  <a:cubicBezTo>
                    <a:pt x="59" y="1636"/>
                    <a:pt x="1" y="2456"/>
                    <a:pt x="420" y="2738"/>
                  </a:cubicBezTo>
                  <a:cubicBezTo>
                    <a:pt x="516" y="2803"/>
                    <a:pt x="629" y="2834"/>
                    <a:pt x="752" y="2834"/>
                  </a:cubicBezTo>
                  <a:cubicBezTo>
                    <a:pt x="1164" y="2834"/>
                    <a:pt x="1689" y="2490"/>
                    <a:pt x="2067" y="1928"/>
                  </a:cubicBezTo>
                  <a:cubicBezTo>
                    <a:pt x="2558" y="1198"/>
                    <a:pt x="2618" y="377"/>
                    <a:pt x="2199" y="96"/>
                  </a:cubicBezTo>
                  <a:cubicBezTo>
                    <a:pt x="2102" y="31"/>
                    <a:pt x="1989" y="0"/>
                    <a:pt x="18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011;p46">
              <a:extLst>
                <a:ext uri="{FF2B5EF4-FFF2-40B4-BE49-F238E27FC236}">
                  <a16:creationId xmlns:a16="http://schemas.microsoft.com/office/drawing/2014/main" id="{14C05FCA-5392-CA01-5499-D1D720CECBCD}"/>
                </a:ext>
              </a:extLst>
            </p:cNvPr>
            <p:cNvSpPr/>
            <p:nvPr/>
          </p:nvSpPr>
          <p:spPr>
            <a:xfrm>
              <a:off x="8476698" y="4670453"/>
              <a:ext cx="667302" cy="473047"/>
            </a:xfrm>
            <a:custGeom>
              <a:avLst/>
              <a:gdLst/>
              <a:ahLst/>
              <a:cxnLst/>
              <a:rect l="l" t="t" r="r" b="b"/>
              <a:pathLst>
                <a:path w="13277" h="9412" extrusionOk="0">
                  <a:moveTo>
                    <a:pt x="1865" y="1"/>
                  </a:moveTo>
                  <a:lnTo>
                    <a:pt x="1233" y="877"/>
                  </a:lnTo>
                  <a:lnTo>
                    <a:pt x="1" y="2581"/>
                  </a:lnTo>
                  <a:lnTo>
                    <a:pt x="10504" y="9411"/>
                  </a:lnTo>
                  <a:lnTo>
                    <a:pt x="13277" y="9411"/>
                  </a:lnTo>
                  <a:lnTo>
                    <a:pt x="13277" y="6619"/>
                  </a:lnTo>
                  <a:lnTo>
                    <a:pt x="1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012;p46">
              <a:extLst>
                <a:ext uri="{FF2B5EF4-FFF2-40B4-BE49-F238E27FC236}">
                  <a16:creationId xmlns:a16="http://schemas.microsoft.com/office/drawing/2014/main" id="{F08E252A-1BF1-3132-EC28-9893F8E7E1E9}"/>
                </a:ext>
              </a:extLst>
            </p:cNvPr>
            <p:cNvSpPr/>
            <p:nvPr/>
          </p:nvSpPr>
          <p:spPr>
            <a:xfrm>
              <a:off x="8035415" y="4035569"/>
              <a:ext cx="43425" cy="70263"/>
            </a:xfrm>
            <a:custGeom>
              <a:avLst/>
              <a:gdLst/>
              <a:ahLst/>
              <a:cxnLst/>
              <a:rect l="l" t="t" r="r" b="b"/>
              <a:pathLst>
                <a:path w="864" h="1398" extrusionOk="0">
                  <a:moveTo>
                    <a:pt x="514" y="514"/>
                  </a:moveTo>
                  <a:lnTo>
                    <a:pt x="522" y="755"/>
                  </a:lnTo>
                  <a:lnTo>
                    <a:pt x="349" y="856"/>
                  </a:lnTo>
                  <a:lnTo>
                    <a:pt x="340" y="617"/>
                  </a:lnTo>
                  <a:lnTo>
                    <a:pt x="514" y="514"/>
                  </a:lnTo>
                  <a:close/>
                  <a:moveTo>
                    <a:pt x="606" y="0"/>
                  </a:moveTo>
                  <a:cubicBezTo>
                    <a:pt x="592" y="0"/>
                    <a:pt x="576" y="5"/>
                    <a:pt x="560" y="14"/>
                  </a:cubicBezTo>
                  <a:cubicBezTo>
                    <a:pt x="546" y="23"/>
                    <a:pt x="532" y="34"/>
                    <a:pt x="520" y="48"/>
                  </a:cubicBezTo>
                  <a:cubicBezTo>
                    <a:pt x="509" y="63"/>
                    <a:pt x="502" y="76"/>
                    <a:pt x="503" y="89"/>
                  </a:cubicBezTo>
                  <a:lnTo>
                    <a:pt x="512" y="373"/>
                  </a:lnTo>
                  <a:lnTo>
                    <a:pt x="336" y="476"/>
                  </a:lnTo>
                  <a:lnTo>
                    <a:pt x="327" y="225"/>
                  </a:lnTo>
                  <a:cubicBezTo>
                    <a:pt x="323" y="201"/>
                    <a:pt x="312" y="189"/>
                    <a:pt x="295" y="186"/>
                  </a:cubicBezTo>
                  <a:cubicBezTo>
                    <a:pt x="292" y="186"/>
                    <a:pt x="289" y="186"/>
                    <a:pt x="286" y="186"/>
                  </a:cubicBezTo>
                  <a:cubicBezTo>
                    <a:pt x="272" y="186"/>
                    <a:pt x="256" y="191"/>
                    <a:pt x="240" y="201"/>
                  </a:cubicBezTo>
                  <a:cubicBezTo>
                    <a:pt x="225" y="210"/>
                    <a:pt x="211" y="221"/>
                    <a:pt x="199" y="235"/>
                  </a:cubicBezTo>
                  <a:cubicBezTo>
                    <a:pt x="188" y="248"/>
                    <a:pt x="182" y="262"/>
                    <a:pt x="182" y="275"/>
                  </a:cubicBezTo>
                  <a:lnTo>
                    <a:pt x="193" y="559"/>
                  </a:lnTo>
                  <a:lnTo>
                    <a:pt x="37" y="649"/>
                  </a:lnTo>
                  <a:cubicBezTo>
                    <a:pt x="23" y="658"/>
                    <a:pt x="13" y="671"/>
                    <a:pt x="8" y="688"/>
                  </a:cubicBezTo>
                  <a:cubicBezTo>
                    <a:pt x="2" y="704"/>
                    <a:pt x="1" y="722"/>
                    <a:pt x="4" y="741"/>
                  </a:cubicBezTo>
                  <a:cubicBezTo>
                    <a:pt x="9" y="760"/>
                    <a:pt x="15" y="772"/>
                    <a:pt x="26" y="779"/>
                  </a:cubicBezTo>
                  <a:cubicBezTo>
                    <a:pt x="30" y="782"/>
                    <a:pt x="35" y="783"/>
                    <a:pt x="40" y="783"/>
                  </a:cubicBezTo>
                  <a:cubicBezTo>
                    <a:pt x="48" y="783"/>
                    <a:pt x="56" y="780"/>
                    <a:pt x="66" y="774"/>
                  </a:cubicBezTo>
                  <a:lnTo>
                    <a:pt x="194" y="700"/>
                  </a:lnTo>
                  <a:lnTo>
                    <a:pt x="203" y="940"/>
                  </a:lnTo>
                  <a:lnTo>
                    <a:pt x="49" y="1030"/>
                  </a:lnTo>
                  <a:cubicBezTo>
                    <a:pt x="36" y="1038"/>
                    <a:pt x="26" y="1050"/>
                    <a:pt x="20" y="1068"/>
                  </a:cubicBezTo>
                  <a:cubicBezTo>
                    <a:pt x="14" y="1086"/>
                    <a:pt x="13" y="1104"/>
                    <a:pt x="17" y="1122"/>
                  </a:cubicBezTo>
                  <a:cubicBezTo>
                    <a:pt x="20" y="1140"/>
                    <a:pt x="28" y="1153"/>
                    <a:pt x="38" y="1159"/>
                  </a:cubicBezTo>
                  <a:cubicBezTo>
                    <a:pt x="43" y="1163"/>
                    <a:pt x="49" y="1165"/>
                    <a:pt x="54" y="1165"/>
                  </a:cubicBezTo>
                  <a:cubicBezTo>
                    <a:pt x="62" y="1165"/>
                    <a:pt x="69" y="1162"/>
                    <a:pt x="77" y="1157"/>
                  </a:cubicBezTo>
                  <a:lnTo>
                    <a:pt x="205" y="1083"/>
                  </a:lnTo>
                  <a:lnTo>
                    <a:pt x="218" y="1362"/>
                  </a:lnTo>
                  <a:cubicBezTo>
                    <a:pt x="221" y="1383"/>
                    <a:pt x="233" y="1395"/>
                    <a:pt x="251" y="1397"/>
                  </a:cubicBezTo>
                  <a:cubicBezTo>
                    <a:pt x="254" y="1397"/>
                    <a:pt x="257" y="1398"/>
                    <a:pt x="260" y="1398"/>
                  </a:cubicBezTo>
                  <a:cubicBezTo>
                    <a:pt x="275" y="1398"/>
                    <a:pt x="291" y="1393"/>
                    <a:pt x="308" y="1383"/>
                  </a:cubicBezTo>
                  <a:cubicBezTo>
                    <a:pt x="319" y="1376"/>
                    <a:pt x="332" y="1364"/>
                    <a:pt x="344" y="1349"/>
                  </a:cubicBezTo>
                  <a:cubicBezTo>
                    <a:pt x="357" y="1333"/>
                    <a:pt x="362" y="1317"/>
                    <a:pt x="361" y="1304"/>
                  </a:cubicBezTo>
                  <a:lnTo>
                    <a:pt x="351" y="997"/>
                  </a:lnTo>
                  <a:lnTo>
                    <a:pt x="524" y="896"/>
                  </a:lnTo>
                  <a:lnTo>
                    <a:pt x="536" y="1177"/>
                  </a:lnTo>
                  <a:cubicBezTo>
                    <a:pt x="539" y="1199"/>
                    <a:pt x="550" y="1210"/>
                    <a:pt x="568" y="1212"/>
                  </a:cubicBezTo>
                  <a:cubicBezTo>
                    <a:pt x="571" y="1213"/>
                    <a:pt x="574" y="1213"/>
                    <a:pt x="577" y="1213"/>
                  </a:cubicBezTo>
                  <a:cubicBezTo>
                    <a:pt x="593" y="1213"/>
                    <a:pt x="609" y="1208"/>
                    <a:pt x="626" y="1198"/>
                  </a:cubicBezTo>
                  <a:cubicBezTo>
                    <a:pt x="639" y="1190"/>
                    <a:pt x="653" y="1177"/>
                    <a:pt x="664" y="1163"/>
                  </a:cubicBezTo>
                  <a:cubicBezTo>
                    <a:pt x="675" y="1147"/>
                    <a:pt x="681" y="1132"/>
                    <a:pt x="681" y="1120"/>
                  </a:cubicBezTo>
                  <a:lnTo>
                    <a:pt x="670" y="811"/>
                  </a:lnTo>
                  <a:lnTo>
                    <a:pt x="824" y="722"/>
                  </a:lnTo>
                  <a:cubicBezTo>
                    <a:pt x="836" y="716"/>
                    <a:pt x="846" y="702"/>
                    <a:pt x="854" y="684"/>
                  </a:cubicBezTo>
                  <a:cubicBezTo>
                    <a:pt x="861" y="666"/>
                    <a:pt x="863" y="648"/>
                    <a:pt x="860" y="630"/>
                  </a:cubicBezTo>
                  <a:cubicBezTo>
                    <a:pt x="857" y="612"/>
                    <a:pt x="848" y="600"/>
                    <a:pt x="835" y="593"/>
                  </a:cubicBezTo>
                  <a:cubicBezTo>
                    <a:pt x="829" y="590"/>
                    <a:pt x="823" y="589"/>
                    <a:pt x="817" y="589"/>
                  </a:cubicBezTo>
                  <a:cubicBezTo>
                    <a:pt x="810" y="589"/>
                    <a:pt x="803" y="591"/>
                    <a:pt x="796" y="595"/>
                  </a:cubicBezTo>
                  <a:lnTo>
                    <a:pt x="667" y="671"/>
                  </a:lnTo>
                  <a:lnTo>
                    <a:pt x="660" y="430"/>
                  </a:lnTo>
                  <a:lnTo>
                    <a:pt x="813" y="341"/>
                  </a:lnTo>
                  <a:cubicBezTo>
                    <a:pt x="825" y="333"/>
                    <a:pt x="834" y="320"/>
                    <a:pt x="841" y="302"/>
                  </a:cubicBezTo>
                  <a:cubicBezTo>
                    <a:pt x="849" y="286"/>
                    <a:pt x="850" y="268"/>
                    <a:pt x="846" y="248"/>
                  </a:cubicBezTo>
                  <a:cubicBezTo>
                    <a:pt x="843" y="230"/>
                    <a:pt x="835" y="218"/>
                    <a:pt x="823" y="212"/>
                  </a:cubicBezTo>
                  <a:cubicBezTo>
                    <a:pt x="818" y="210"/>
                    <a:pt x="812" y="209"/>
                    <a:pt x="807" y="209"/>
                  </a:cubicBezTo>
                  <a:cubicBezTo>
                    <a:pt x="799" y="209"/>
                    <a:pt x="792" y="211"/>
                    <a:pt x="785" y="216"/>
                  </a:cubicBezTo>
                  <a:lnTo>
                    <a:pt x="656" y="290"/>
                  </a:lnTo>
                  <a:lnTo>
                    <a:pt x="648" y="38"/>
                  </a:lnTo>
                  <a:cubicBezTo>
                    <a:pt x="643" y="15"/>
                    <a:pt x="631" y="3"/>
                    <a:pt x="614" y="1"/>
                  </a:cubicBezTo>
                  <a:cubicBezTo>
                    <a:pt x="612" y="0"/>
                    <a:pt x="609" y="0"/>
                    <a:pt x="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013;p46">
              <a:extLst>
                <a:ext uri="{FF2B5EF4-FFF2-40B4-BE49-F238E27FC236}">
                  <a16:creationId xmlns:a16="http://schemas.microsoft.com/office/drawing/2014/main" id="{49E930C0-9C33-A314-5FAF-67CBC8D9CF1C}"/>
                </a:ext>
              </a:extLst>
            </p:cNvPr>
            <p:cNvSpPr/>
            <p:nvPr/>
          </p:nvSpPr>
          <p:spPr>
            <a:xfrm>
              <a:off x="8094873" y="3999733"/>
              <a:ext cx="51215" cy="65388"/>
            </a:xfrm>
            <a:custGeom>
              <a:avLst/>
              <a:gdLst/>
              <a:ahLst/>
              <a:cxnLst/>
              <a:rect l="l" t="t" r="r" b="b"/>
              <a:pathLst>
                <a:path w="1019" h="1301" extrusionOk="0">
                  <a:moveTo>
                    <a:pt x="633" y="603"/>
                  </a:moveTo>
                  <a:lnTo>
                    <a:pt x="646" y="669"/>
                  </a:lnTo>
                  <a:cubicBezTo>
                    <a:pt x="649" y="684"/>
                    <a:pt x="649" y="702"/>
                    <a:pt x="644" y="723"/>
                  </a:cubicBezTo>
                  <a:cubicBezTo>
                    <a:pt x="640" y="743"/>
                    <a:pt x="632" y="762"/>
                    <a:pt x="622" y="782"/>
                  </a:cubicBezTo>
                  <a:cubicBezTo>
                    <a:pt x="610" y="803"/>
                    <a:pt x="597" y="821"/>
                    <a:pt x="581" y="839"/>
                  </a:cubicBezTo>
                  <a:cubicBezTo>
                    <a:pt x="565" y="857"/>
                    <a:pt x="547" y="871"/>
                    <a:pt x="527" y="884"/>
                  </a:cubicBezTo>
                  <a:cubicBezTo>
                    <a:pt x="508" y="895"/>
                    <a:pt x="491" y="900"/>
                    <a:pt x="475" y="900"/>
                  </a:cubicBezTo>
                  <a:cubicBezTo>
                    <a:pt x="470" y="900"/>
                    <a:pt x="465" y="899"/>
                    <a:pt x="461" y="898"/>
                  </a:cubicBezTo>
                  <a:cubicBezTo>
                    <a:pt x="442" y="894"/>
                    <a:pt x="429" y="877"/>
                    <a:pt x="424" y="847"/>
                  </a:cubicBezTo>
                  <a:cubicBezTo>
                    <a:pt x="415" y="804"/>
                    <a:pt x="426" y="765"/>
                    <a:pt x="456" y="731"/>
                  </a:cubicBezTo>
                  <a:cubicBezTo>
                    <a:pt x="487" y="697"/>
                    <a:pt x="531" y="663"/>
                    <a:pt x="588" y="629"/>
                  </a:cubicBezTo>
                  <a:lnTo>
                    <a:pt x="633" y="603"/>
                  </a:lnTo>
                  <a:close/>
                  <a:moveTo>
                    <a:pt x="691" y="1"/>
                  </a:moveTo>
                  <a:cubicBezTo>
                    <a:pt x="610" y="1"/>
                    <a:pt x="516" y="31"/>
                    <a:pt x="410" y="93"/>
                  </a:cubicBezTo>
                  <a:cubicBezTo>
                    <a:pt x="323" y="143"/>
                    <a:pt x="251" y="201"/>
                    <a:pt x="194" y="268"/>
                  </a:cubicBezTo>
                  <a:cubicBezTo>
                    <a:pt x="136" y="334"/>
                    <a:pt x="91" y="405"/>
                    <a:pt x="61" y="479"/>
                  </a:cubicBezTo>
                  <a:cubicBezTo>
                    <a:pt x="31" y="554"/>
                    <a:pt x="13" y="631"/>
                    <a:pt x="6" y="713"/>
                  </a:cubicBezTo>
                  <a:cubicBezTo>
                    <a:pt x="0" y="793"/>
                    <a:pt x="5" y="872"/>
                    <a:pt x="20" y="952"/>
                  </a:cubicBezTo>
                  <a:cubicBezTo>
                    <a:pt x="40" y="1045"/>
                    <a:pt x="68" y="1117"/>
                    <a:pt x="105" y="1170"/>
                  </a:cubicBezTo>
                  <a:cubicBezTo>
                    <a:pt x="142" y="1223"/>
                    <a:pt x="186" y="1259"/>
                    <a:pt x="234" y="1279"/>
                  </a:cubicBezTo>
                  <a:cubicBezTo>
                    <a:pt x="269" y="1293"/>
                    <a:pt x="306" y="1301"/>
                    <a:pt x="345" y="1301"/>
                  </a:cubicBezTo>
                  <a:cubicBezTo>
                    <a:pt x="361" y="1301"/>
                    <a:pt x="377" y="1300"/>
                    <a:pt x="393" y="1297"/>
                  </a:cubicBezTo>
                  <a:cubicBezTo>
                    <a:pt x="449" y="1287"/>
                    <a:pt x="507" y="1267"/>
                    <a:pt x="563" y="1234"/>
                  </a:cubicBezTo>
                  <a:cubicBezTo>
                    <a:pt x="589" y="1218"/>
                    <a:pt x="617" y="1199"/>
                    <a:pt x="646" y="1178"/>
                  </a:cubicBezTo>
                  <a:cubicBezTo>
                    <a:pt x="677" y="1155"/>
                    <a:pt x="704" y="1133"/>
                    <a:pt x="730" y="1108"/>
                  </a:cubicBezTo>
                  <a:cubicBezTo>
                    <a:pt x="755" y="1084"/>
                    <a:pt x="775" y="1061"/>
                    <a:pt x="791" y="1038"/>
                  </a:cubicBezTo>
                  <a:cubicBezTo>
                    <a:pt x="806" y="1015"/>
                    <a:pt x="813" y="997"/>
                    <a:pt x="810" y="982"/>
                  </a:cubicBezTo>
                  <a:cubicBezTo>
                    <a:pt x="808" y="974"/>
                    <a:pt x="802" y="965"/>
                    <a:pt x="793" y="957"/>
                  </a:cubicBezTo>
                  <a:cubicBezTo>
                    <a:pt x="788" y="953"/>
                    <a:pt x="782" y="951"/>
                    <a:pt x="776" y="951"/>
                  </a:cubicBezTo>
                  <a:cubicBezTo>
                    <a:pt x="771" y="951"/>
                    <a:pt x="765" y="953"/>
                    <a:pt x="759" y="956"/>
                  </a:cubicBezTo>
                  <a:cubicBezTo>
                    <a:pt x="751" y="960"/>
                    <a:pt x="742" y="968"/>
                    <a:pt x="732" y="978"/>
                  </a:cubicBezTo>
                  <a:cubicBezTo>
                    <a:pt x="723" y="988"/>
                    <a:pt x="710" y="1002"/>
                    <a:pt x="695" y="1018"/>
                  </a:cubicBezTo>
                  <a:cubicBezTo>
                    <a:pt x="680" y="1032"/>
                    <a:pt x="662" y="1049"/>
                    <a:pt x="640" y="1066"/>
                  </a:cubicBezTo>
                  <a:cubicBezTo>
                    <a:pt x="618" y="1084"/>
                    <a:pt x="591" y="1101"/>
                    <a:pt x="561" y="1120"/>
                  </a:cubicBezTo>
                  <a:cubicBezTo>
                    <a:pt x="493" y="1158"/>
                    <a:pt x="436" y="1179"/>
                    <a:pt x="387" y="1181"/>
                  </a:cubicBezTo>
                  <a:cubicBezTo>
                    <a:pt x="383" y="1181"/>
                    <a:pt x="379" y="1181"/>
                    <a:pt x="375" y="1181"/>
                  </a:cubicBezTo>
                  <a:cubicBezTo>
                    <a:pt x="331" y="1181"/>
                    <a:pt x="293" y="1170"/>
                    <a:pt x="261" y="1147"/>
                  </a:cubicBezTo>
                  <a:cubicBezTo>
                    <a:pt x="226" y="1124"/>
                    <a:pt x="198" y="1088"/>
                    <a:pt x="177" y="1041"/>
                  </a:cubicBezTo>
                  <a:cubicBezTo>
                    <a:pt x="156" y="996"/>
                    <a:pt x="139" y="945"/>
                    <a:pt x="127" y="888"/>
                  </a:cubicBezTo>
                  <a:cubicBezTo>
                    <a:pt x="116" y="826"/>
                    <a:pt x="110" y="764"/>
                    <a:pt x="112" y="701"/>
                  </a:cubicBezTo>
                  <a:cubicBezTo>
                    <a:pt x="114" y="638"/>
                    <a:pt x="125" y="577"/>
                    <a:pt x="147" y="517"/>
                  </a:cubicBezTo>
                  <a:cubicBezTo>
                    <a:pt x="169" y="456"/>
                    <a:pt x="202" y="398"/>
                    <a:pt x="248" y="344"/>
                  </a:cubicBezTo>
                  <a:cubicBezTo>
                    <a:pt x="293" y="289"/>
                    <a:pt x="354" y="241"/>
                    <a:pt x="429" y="197"/>
                  </a:cubicBezTo>
                  <a:cubicBezTo>
                    <a:pt x="515" y="146"/>
                    <a:pt x="589" y="121"/>
                    <a:pt x="652" y="121"/>
                  </a:cubicBezTo>
                  <a:cubicBezTo>
                    <a:pt x="685" y="121"/>
                    <a:pt x="715" y="129"/>
                    <a:pt x="742" y="143"/>
                  </a:cubicBezTo>
                  <a:cubicBezTo>
                    <a:pt x="819" y="184"/>
                    <a:pt x="872" y="277"/>
                    <a:pt x="901" y="420"/>
                  </a:cubicBezTo>
                  <a:cubicBezTo>
                    <a:pt x="905" y="442"/>
                    <a:pt x="909" y="468"/>
                    <a:pt x="912" y="496"/>
                  </a:cubicBezTo>
                  <a:cubicBezTo>
                    <a:pt x="916" y="526"/>
                    <a:pt x="917" y="554"/>
                    <a:pt x="914" y="581"/>
                  </a:cubicBezTo>
                  <a:cubicBezTo>
                    <a:pt x="913" y="609"/>
                    <a:pt x="908" y="635"/>
                    <a:pt x="899" y="657"/>
                  </a:cubicBezTo>
                  <a:cubicBezTo>
                    <a:pt x="890" y="681"/>
                    <a:pt x="875" y="698"/>
                    <a:pt x="855" y="710"/>
                  </a:cubicBezTo>
                  <a:cubicBezTo>
                    <a:pt x="845" y="716"/>
                    <a:pt x="835" y="719"/>
                    <a:pt x="825" y="719"/>
                  </a:cubicBezTo>
                  <a:cubicBezTo>
                    <a:pt x="820" y="719"/>
                    <a:pt x="814" y="718"/>
                    <a:pt x="809" y="716"/>
                  </a:cubicBezTo>
                  <a:cubicBezTo>
                    <a:pt x="794" y="709"/>
                    <a:pt x="783" y="695"/>
                    <a:pt x="773" y="670"/>
                  </a:cubicBezTo>
                  <a:lnTo>
                    <a:pt x="720" y="401"/>
                  </a:lnTo>
                  <a:cubicBezTo>
                    <a:pt x="713" y="366"/>
                    <a:pt x="701" y="339"/>
                    <a:pt x="683" y="320"/>
                  </a:cubicBezTo>
                  <a:cubicBezTo>
                    <a:pt x="666" y="300"/>
                    <a:pt x="645" y="288"/>
                    <a:pt x="621" y="282"/>
                  </a:cubicBezTo>
                  <a:cubicBezTo>
                    <a:pt x="611" y="280"/>
                    <a:pt x="600" y="279"/>
                    <a:pt x="589" y="279"/>
                  </a:cubicBezTo>
                  <a:cubicBezTo>
                    <a:pt x="574" y="279"/>
                    <a:pt x="557" y="281"/>
                    <a:pt x="540" y="286"/>
                  </a:cubicBezTo>
                  <a:cubicBezTo>
                    <a:pt x="509" y="293"/>
                    <a:pt x="478" y="306"/>
                    <a:pt x="445" y="325"/>
                  </a:cubicBezTo>
                  <a:cubicBezTo>
                    <a:pt x="420" y="340"/>
                    <a:pt x="397" y="357"/>
                    <a:pt x="373" y="376"/>
                  </a:cubicBezTo>
                  <a:cubicBezTo>
                    <a:pt x="349" y="395"/>
                    <a:pt x="328" y="414"/>
                    <a:pt x="310" y="434"/>
                  </a:cubicBezTo>
                  <a:cubicBezTo>
                    <a:pt x="292" y="454"/>
                    <a:pt x="278" y="474"/>
                    <a:pt x="268" y="492"/>
                  </a:cubicBezTo>
                  <a:cubicBezTo>
                    <a:pt x="259" y="511"/>
                    <a:pt x="255" y="527"/>
                    <a:pt x="258" y="540"/>
                  </a:cubicBezTo>
                  <a:cubicBezTo>
                    <a:pt x="260" y="552"/>
                    <a:pt x="267" y="563"/>
                    <a:pt x="277" y="575"/>
                  </a:cubicBezTo>
                  <a:cubicBezTo>
                    <a:pt x="284" y="582"/>
                    <a:pt x="291" y="586"/>
                    <a:pt x="299" y="586"/>
                  </a:cubicBezTo>
                  <a:cubicBezTo>
                    <a:pt x="303" y="586"/>
                    <a:pt x="307" y="584"/>
                    <a:pt x="312" y="582"/>
                  </a:cubicBezTo>
                  <a:cubicBezTo>
                    <a:pt x="318" y="579"/>
                    <a:pt x="324" y="572"/>
                    <a:pt x="331" y="564"/>
                  </a:cubicBezTo>
                  <a:cubicBezTo>
                    <a:pt x="337" y="555"/>
                    <a:pt x="346" y="545"/>
                    <a:pt x="355" y="534"/>
                  </a:cubicBezTo>
                  <a:cubicBezTo>
                    <a:pt x="365" y="522"/>
                    <a:pt x="377" y="509"/>
                    <a:pt x="392" y="495"/>
                  </a:cubicBezTo>
                  <a:cubicBezTo>
                    <a:pt x="408" y="482"/>
                    <a:pt x="427" y="468"/>
                    <a:pt x="449" y="455"/>
                  </a:cubicBezTo>
                  <a:cubicBezTo>
                    <a:pt x="484" y="434"/>
                    <a:pt x="514" y="424"/>
                    <a:pt x="537" y="424"/>
                  </a:cubicBezTo>
                  <a:cubicBezTo>
                    <a:pt x="574" y="424"/>
                    <a:pt x="597" y="449"/>
                    <a:pt x="607" y="497"/>
                  </a:cubicBezTo>
                  <a:lnTo>
                    <a:pt x="613" y="525"/>
                  </a:lnTo>
                  <a:lnTo>
                    <a:pt x="556" y="557"/>
                  </a:lnTo>
                  <a:cubicBezTo>
                    <a:pt x="512" y="583"/>
                    <a:pt x="472" y="610"/>
                    <a:pt x="436" y="637"/>
                  </a:cubicBezTo>
                  <a:cubicBezTo>
                    <a:pt x="401" y="664"/>
                    <a:pt x="371" y="693"/>
                    <a:pt x="347" y="723"/>
                  </a:cubicBezTo>
                  <a:cubicBezTo>
                    <a:pt x="323" y="753"/>
                    <a:pt x="306" y="785"/>
                    <a:pt x="297" y="817"/>
                  </a:cubicBezTo>
                  <a:cubicBezTo>
                    <a:pt x="287" y="851"/>
                    <a:pt x="286" y="886"/>
                    <a:pt x="294" y="924"/>
                  </a:cubicBezTo>
                  <a:cubicBezTo>
                    <a:pt x="300" y="956"/>
                    <a:pt x="311" y="981"/>
                    <a:pt x="326" y="997"/>
                  </a:cubicBezTo>
                  <a:cubicBezTo>
                    <a:pt x="341" y="1014"/>
                    <a:pt x="359" y="1024"/>
                    <a:pt x="380" y="1029"/>
                  </a:cubicBezTo>
                  <a:cubicBezTo>
                    <a:pt x="387" y="1030"/>
                    <a:pt x="395" y="1031"/>
                    <a:pt x="403" y="1031"/>
                  </a:cubicBezTo>
                  <a:cubicBezTo>
                    <a:pt x="417" y="1031"/>
                    <a:pt x="432" y="1029"/>
                    <a:pt x="448" y="1024"/>
                  </a:cubicBezTo>
                  <a:cubicBezTo>
                    <a:pt x="472" y="1019"/>
                    <a:pt x="496" y="1009"/>
                    <a:pt x="520" y="994"/>
                  </a:cubicBezTo>
                  <a:cubicBezTo>
                    <a:pt x="563" y="970"/>
                    <a:pt x="596" y="940"/>
                    <a:pt x="621" y="905"/>
                  </a:cubicBezTo>
                  <a:cubicBezTo>
                    <a:pt x="645" y="871"/>
                    <a:pt x="668" y="831"/>
                    <a:pt x="688" y="785"/>
                  </a:cubicBezTo>
                  <a:cubicBezTo>
                    <a:pt x="699" y="812"/>
                    <a:pt x="722" y="829"/>
                    <a:pt x="753" y="834"/>
                  </a:cubicBezTo>
                  <a:cubicBezTo>
                    <a:pt x="760" y="836"/>
                    <a:pt x="767" y="836"/>
                    <a:pt x="775" y="836"/>
                  </a:cubicBezTo>
                  <a:cubicBezTo>
                    <a:pt x="801" y="836"/>
                    <a:pt x="831" y="827"/>
                    <a:pt x="864" y="807"/>
                  </a:cubicBezTo>
                  <a:cubicBezTo>
                    <a:pt x="902" y="785"/>
                    <a:pt x="931" y="758"/>
                    <a:pt x="954" y="723"/>
                  </a:cubicBezTo>
                  <a:cubicBezTo>
                    <a:pt x="976" y="689"/>
                    <a:pt x="993" y="652"/>
                    <a:pt x="1003" y="610"/>
                  </a:cubicBezTo>
                  <a:cubicBezTo>
                    <a:pt x="1014" y="567"/>
                    <a:pt x="1018" y="523"/>
                    <a:pt x="1017" y="477"/>
                  </a:cubicBezTo>
                  <a:cubicBezTo>
                    <a:pt x="1016" y="430"/>
                    <a:pt x="1011" y="384"/>
                    <a:pt x="1002" y="336"/>
                  </a:cubicBezTo>
                  <a:cubicBezTo>
                    <a:pt x="969" y="170"/>
                    <a:pt x="901" y="64"/>
                    <a:pt x="799" y="21"/>
                  </a:cubicBezTo>
                  <a:cubicBezTo>
                    <a:pt x="766" y="7"/>
                    <a:pt x="730"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014;p46">
              <a:extLst>
                <a:ext uri="{FF2B5EF4-FFF2-40B4-BE49-F238E27FC236}">
                  <a16:creationId xmlns:a16="http://schemas.microsoft.com/office/drawing/2014/main" id="{15CB7D0A-8E58-4455-8FB0-6021D21B64C8}"/>
                </a:ext>
              </a:extLst>
            </p:cNvPr>
            <p:cNvSpPr/>
            <p:nvPr/>
          </p:nvSpPr>
          <p:spPr>
            <a:xfrm>
              <a:off x="8156994" y="3953544"/>
              <a:ext cx="63076" cy="82024"/>
            </a:xfrm>
            <a:custGeom>
              <a:avLst/>
              <a:gdLst/>
              <a:ahLst/>
              <a:cxnLst/>
              <a:rect l="l" t="t" r="r" b="b"/>
              <a:pathLst>
                <a:path w="1255" h="1632" extrusionOk="0">
                  <a:moveTo>
                    <a:pt x="260" y="511"/>
                  </a:moveTo>
                  <a:cubicBezTo>
                    <a:pt x="265" y="511"/>
                    <a:pt x="270" y="511"/>
                    <a:pt x="274" y="512"/>
                  </a:cubicBezTo>
                  <a:cubicBezTo>
                    <a:pt x="294" y="518"/>
                    <a:pt x="308" y="537"/>
                    <a:pt x="314" y="570"/>
                  </a:cubicBezTo>
                  <a:lnTo>
                    <a:pt x="361" y="807"/>
                  </a:lnTo>
                  <a:cubicBezTo>
                    <a:pt x="368" y="841"/>
                    <a:pt x="364" y="870"/>
                    <a:pt x="350" y="895"/>
                  </a:cubicBezTo>
                  <a:cubicBezTo>
                    <a:pt x="336" y="920"/>
                    <a:pt x="314" y="941"/>
                    <a:pt x="284" y="958"/>
                  </a:cubicBezTo>
                  <a:cubicBezTo>
                    <a:pt x="263" y="971"/>
                    <a:pt x="244" y="977"/>
                    <a:pt x="227" y="977"/>
                  </a:cubicBezTo>
                  <a:cubicBezTo>
                    <a:pt x="222" y="977"/>
                    <a:pt x="216" y="976"/>
                    <a:pt x="211" y="975"/>
                  </a:cubicBezTo>
                  <a:cubicBezTo>
                    <a:pt x="192" y="971"/>
                    <a:pt x="178" y="950"/>
                    <a:pt x="172" y="918"/>
                  </a:cubicBezTo>
                  <a:lnTo>
                    <a:pt x="124" y="680"/>
                  </a:lnTo>
                  <a:cubicBezTo>
                    <a:pt x="119" y="646"/>
                    <a:pt x="122" y="618"/>
                    <a:pt x="136" y="593"/>
                  </a:cubicBezTo>
                  <a:cubicBezTo>
                    <a:pt x="149" y="569"/>
                    <a:pt x="171" y="547"/>
                    <a:pt x="200" y="530"/>
                  </a:cubicBezTo>
                  <a:cubicBezTo>
                    <a:pt x="223" y="517"/>
                    <a:pt x="243" y="511"/>
                    <a:pt x="260" y="511"/>
                  </a:cubicBezTo>
                  <a:close/>
                  <a:moveTo>
                    <a:pt x="308" y="385"/>
                  </a:moveTo>
                  <a:cubicBezTo>
                    <a:pt x="294" y="385"/>
                    <a:pt x="278" y="387"/>
                    <a:pt x="262" y="392"/>
                  </a:cubicBezTo>
                  <a:cubicBezTo>
                    <a:pt x="235" y="400"/>
                    <a:pt x="208" y="411"/>
                    <a:pt x="180" y="428"/>
                  </a:cubicBezTo>
                  <a:cubicBezTo>
                    <a:pt x="121" y="462"/>
                    <a:pt x="75" y="506"/>
                    <a:pt x="42" y="557"/>
                  </a:cubicBezTo>
                  <a:cubicBezTo>
                    <a:pt x="10" y="610"/>
                    <a:pt x="1" y="672"/>
                    <a:pt x="15" y="744"/>
                  </a:cubicBezTo>
                  <a:lnTo>
                    <a:pt x="62" y="982"/>
                  </a:lnTo>
                  <a:cubicBezTo>
                    <a:pt x="69" y="1018"/>
                    <a:pt x="80" y="1046"/>
                    <a:pt x="96" y="1065"/>
                  </a:cubicBezTo>
                  <a:cubicBezTo>
                    <a:pt x="112" y="1084"/>
                    <a:pt x="130" y="1096"/>
                    <a:pt x="151" y="1101"/>
                  </a:cubicBezTo>
                  <a:cubicBezTo>
                    <a:pt x="160" y="1103"/>
                    <a:pt x="169" y="1104"/>
                    <a:pt x="178" y="1104"/>
                  </a:cubicBezTo>
                  <a:cubicBezTo>
                    <a:pt x="192" y="1104"/>
                    <a:pt x="207" y="1102"/>
                    <a:pt x="222" y="1098"/>
                  </a:cubicBezTo>
                  <a:cubicBezTo>
                    <a:pt x="248" y="1090"/>
                    <a:pt x="276" y="1078"/>
                    <a:pt x="306" y="1061"/>
                  </a:cubicBezTo>
                  <a:cubicBezTo>
                    <a:pt x="334" y="1044"/>
                    <a:pt x="360" y="1025"/>
                    <a:pt x="383" y="1003"/>
                  </a:cubicBezTo>
                  <a:cubicBezTo>
                    <a:pt x="407" y="982"/>
                    <a:pt x="426" y="958"/>
                    <a:pt x="442" y="932"/>
                  </a:cubicBezTo>
                  <a:cubicBezTo>
                    <a:pt x="457" y="906"/>
                    <a:pt x="467" y="877"/>
                    <a:pt x="472" y="846"/>
                  </a:cubicBezTo>
                  <a:cubicBezTo>
                    <a:pt x="478" y="815"/>
                    <a:pt x="477" y="780"/>
                    <a:pt x="470" y="744"/>
                  </a:cubicBezTo>
                  <a:lnTo>
                    <a:pt x="423" y="507"/>
                  </a:lnTo>
                  <a:cubicBezTo>
                    <a:pt x="416" y="471"/>
                    <a:pt x="405" y="442"/>
                    <a:pt x="389" y="423"/>
                  </a:cubicBezTo>
                  <a:cubicBezTo>
                    <a:pt x="373" y="404"/>
                    <a:pt x="355" y="393"/>
                    <a:pt x="334" y="387"/>
                  </a:cubicBezTo>
                  <a:cubicBezTo>
                    <a:pt x="326" y="386"/>
                    <a:pt x="317" y="385"/>
                    <a:pt x="308" y="385"/>
                  </a:cubicBezTo>
                  <a:close/>
                  <a:moveTo>
                    <a:pt x="1036" y="668"/>
                  </a:moveTo>
                  <a:cubicBezTo>
                    <a:pt x="1041" y="668"/>
                    <a:pt x="1046" y="669"/>
                    <a:pt x="1051" y="670"/>
                  </a:cubicBezTo>
                  <a:cubicBezTo>
                    <a:pt x="1071" y="674"/>
                    <a:pt x="1085" y="694"/>
                    <a:pt x="1091" y="727"/>
                  </a:cubicBezTo>
                  <a:lnTo>
                    <a:pt x="1138" y="965"/>
                  </a:lnTo>
                  <a:cubicBezTo>
                    <a:pt x="1145" y="998"/>
                    <a:pt x="1141" y="1027"/>
                    <a:pt x="1127" y="1052"/>
                  </a:cubicBezTo>
                  <a:cubicBezTo>
                    <a:pt x="1113" y="1076"/>
                    <a:pt x="1092" y="1098"/>
                    <a:pt x="1062" y="1115"/>
                  </a:cubicBezTo>
                  <a:cubicBezTo>
                    <a:pt x="1040" y="1128"/>
                    <a:pt x="1019" y="1134"/>
                    <a:pt x="1002" y="1134"/>
                  </a:cubicBezTo>
                  <a:cubicBezTo>
                    <a:pt x="997" y="1134"/>
                    <a:pt x="993" y="1134"/>
                    <a:pt x="988" y="1133"/>
                  </a:cubicBezTo>
                  <a:cubicBezTo>
                    <a:pt x="969" y="1127"/>
                    <a:pt x="955" y="1108"/>
                    <a:pt x="950" y="1074"/>
                  </a:cubicBezTo>
                  <a:lnTo>
                    <a:pt x="903" y="837"/>
                  </a:lnTo>
                  <a:cubicBezTo>
                    <a:pt x="896" y="804"/>
                    <a:pt x="899" y="775"/>
                    <a:pt x="913" y="750"/>
                  </a:cubicBezTo>
                  <a:cubicBezTo>
                    <a:pt x="926" y="725"/>
                    <a:pt x="948" y="705"/>
                    <a:pt x="977" y="688"/>
                  </a:cubicBezTo>
                  <a:cubicBezTo>
                    <a:pt x="999" y="675"/>
                    <a:pt x="1019" y="668"/>
                    <a:pt x="1036" y="668"/>
                  </a:cubicBezTo>
                  <a:close/>
                  <a:moveTo>
                    <a:pt x="1085" y="542"/>
                  </a:moveTo>
                  <a:cubicBezTo>
                    <a:pt x="1070" y="542"/>
                    <a:pt x="1055" y="544"/>
                    <a:pt x="1039" y="548"/>
                  </a:cubicBezTo>
                  <a:cubicBezTo>
                    <a:pt x="1012" y="556"/>
                    <a:pt x="985" y="569"/>
                    <a:pt x="957" y="584"/>
                  </a:cubicBezTo>
                  <a:cubicBezTo>
                    <a:pt x="898" y="619"/>
                    <a:pt x="853" y="662"/>
                    <a:pt x="819" y="715"/>
                  </a:cubicBezTo>
                  <a:cubicBezTo>
                    <a:pt x="787" y="768"/>
                    <a:pt x="778" y="830"/>
                    <a:pt x="792" y="901"/>
                  </a:cubicBezTo>
                  <a:lnTo>
                    <a:pt x="839" y="1138"/>
                  </a:lnTo>
                  <a:cubicBezTo>
                    <a:pt x="846" y="1176"/>
                    <a:pt x="857" y="1203"/>
                    <a:pt x="873" y="1222"/>
                  </a:cubicBezTo>
                  <a:cubicBezTo>
                    <a:pt x="889" y="1241"/>
                    <a:pt x="907" y="1253"/>
                    <a:pt x="928" y="1258"/>
                  </a:cubicBezTo>
                  <a:cubicBezTo>
                    <a:pt x="937" y="1260"/>
                    <a:pt x="947" y="1261"/>
                    <a:pt x="956" y="1261"/>
                  </a:cubicBezTo>
                  <a:cubicBezTo>
                    <a:pt x="970" y="1261"/>
                    <a:pt x="984" y="1259"/>
                    <a:pt x="999" y="1254"/>
                  </a:cubicBezTo>
                  <a:cubicBezTo>
                    <a:pt x="1025" y="1246"/>
                    <a:pt x="1053" y="1235"/>
                    <a:pt x="1083" y="1217"/>
                  </a:cubicBezTo>
                  <a:cubicBezTo>
                    <a:pt x="1111" y="1201"/>
                    <a:pt x="1137" y="1182"/>
                    <a:pt x="1160" y="1161"/>
                  </a:cubicBezTo>
                  <a:cubicBezTo>
                    <a:pt x="1184" y="1139"/>
                    <a:pt x="1204" y="1115"/>
                    <a:pt x="1219" y="1089"/>
                  </a:cubicBezTo>
                  <a:cubicBezTo>
                    <a:pt x="1234" y="1063"/>
                    <a:pt x="1245" y="1035"/>
                    <a:pt x="1250" y="1003"/>
                  </a:cubicBezTo>
                  <a:cubicBezTo>
                    <a:pt x="1255" y="972"/>
                    <a:pt x="1255" y="938"/>
                    <a:pt x="1247" y="901"/>
                  </a:cubicBezTo>
                  <a:lnTo>
                    <a:pt x="1200" y="663"/>
                  </a:lnTo>
                  <a:cubicBezTo>
                    <a:pt x="1193" y="627"/>
                    <a:pt x="1182" y="599"/>
                    <a:pt x="1166" y="581"/>
                  </a:cubicBezTo>
                  <a:cubicBezTo>
                    <a:pt x="1150" y="562"/>
                    <a:pt x="1132" y="549"/>
                    <a:pt x="1111" y="545"/>
                  </a:cubicBezTo>
                  <a:cubicBezTo>
                    <a:pt x="1102" y="543"/>
                    <a:pt x="1094" y="542"/>
                    <a:pt x="1085" y="542"/>
                  </a:cubicBezTo>
                  <a:close/>
                  <a:moveTo>
                    <a:pt x="809" y="1"/>
                  </a:moveTo>
                  <a:cubicBezTo>
                    <a:pt x="798" y="1"/>
                    <a:pt x="787" y="4"/>
                    <a:pt x="776" y="10"/>
                  </a:cubicBezTo>
                  <a:cubicBezTo>
                    <a:pt x="767" y="16"/>
                    <a:pt x="760" y="22"/>
                    <a:pt x="752" y="31"/>
                  </a:cubicBezTo>
                  <a:cubicBezTo>
                    <a:pt x="745" y="40"/>
                    <a:pt x="740" y="52"/>
                    <a:pt x="737" y="65"/>
                  </a:cubicBezTo>
                  <a:lnTo>
                    <a:pt x="416" y="1570"/>
                  </a:lnTo>
                  <a:cubicBezTo>
                    <a:pt x="414" y="1580"/>
                    <a:pt x="414" y="1589"/>
                    <a:pt x="415" y="1597"/>
                  </a:cubicBezTo>
                  <a:cubicBezTo>
                    <a:pt x="418" y="1612"/>
                    <a:pt x="426" y="1623"/>
                    <a:pt x="440" y="1628"/>
                  </a:cubicBezTo>
                  <a:cubicBezTo>
                    <a:pt x="445" y="1630"/>
                    <a:pt x="450" y="1631"/>
                    <a:pt x="455" y="1631"/>
                  </a:cubicBezTo>
                  <a:cubicBezTo>
                    <a:pt x="465" y="1631"/>
                    <a:pt x="475" y="1628"/>
                    <a:pt x="486" y="1623"/>
                  </a:cubicBezTo>
                  <a:cubicBezTo>
                    <a:pt x="497" y="1616"/>
                    <a:pt x="507" y="1607"/>
                    <a:pt x="515" y="1597"/>
                  </a:cubicBezTo>
                  <a:cubicBezTo>
                    <a:pt x="523" y="1585"/>
                    <a:pt x="529" y="1574"/>
                    <a:pt x="532" y="1562"/>
                  </a:cubicBezTo>
                  <a:lnTo>
                    <a:pt x="853" y="63"/>
                  </a:lnTo>
                  <a:cubicBezTo>
                    <a:pt x="854" y="54"/>
                    <a:pt x="854" y="44"/>
                    <a:pt x="852" y="35"/>
                  </a:cubicBezTo>
                  <a:cubicBezTo>
                    <a:pt x="848" y="17"/>
                    <a:pt x="838" y="6"/>
                    <a:pt x="823" y="2"/>
                  </a:cubicBezTo>
                  <a:cubicBezTo>
                    <a:pt x="818" y="1"/>
                    <a:pt x="813"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015;p46">
              <a:extLst>
                <a:ext uri="{FF2B5EF4-FFF2-40B4-BE49-F238E27FC236}">
                  <a16:creationId xmlns:a16="http://schemas.microsoft.com/office/drawing/2014/main" id="{5DCB7934-6DB9-C3CD-3467-FFB206185E5B}"/>
                </a:ext>
              </a:extLst>
            </p:cNvPr>
            <p:cNvSpPr/>
            <p:nvPr/>
          </p:nvSpPr>
          <p:spPr>
            <a:xfrm>
              <a:off x="8219266" y="3940175"/>
              <a:ext cx="21461" cy="16033"/>
            </a:xfrm>
            <a:custGeom>
              <a:avLst/>
              <a:gdLst/>
              <a:ahLst/>
              <a:cxnLst/>
              <a:rect l="l" t="t" r="r" b="b"/>
              <a:pathLst>
                <a:path w="427" h="319" extrusionOk="0">
                  <a:moveTo>
                    <a:pt x="385" y="0"/>
                  </a:moveTo>
                  <a:lnTo>
                    <a:pt x="211" y="2"/>
                  </a:lnTo>
                  <a:cubicBezTo>
                    <a:pt x="202" y="2"/>
                    <a:pt x="192" y="5"/>
                    <a:pt x="183" y="10"/>
                  </a:cubicBezTo>
                  <a:cubicBezTo>
                    <a:pt x="176" y="14"/>
                    <a:pt x="168" y="22"/>
                    <a:pt x="159" y="33"/>
                  </a:cubicBezTo>
                  <a:lnTo>
                    <a:pt x="19" y="214"/>
                  </a:lnTo>
                  <a:cubicBezTo>
                    <a:pt x="10" y="225"/>
                    <a:pt x="5" y="237"/>
                    <a:pt x="2" y="248"/>
                  </a:cubicBezTo>
                  <a:cubicBezTo>
                    <a:pt x="0" y="260"/>
                    <a:pt x="0" y="270"/>
                    <a:pt x="2" y="281"/>
                  </a:cubicBezTo>
                  <a:cubicBezTo>
                    <a:pt x="5" y="295"/>
                    <a:pt x="11" y="306"/>
                    <a:pt x="22" y="313"/>
                  </a:cubicBezTo>
                  <a:cubicBezTo>
                    <a:pt x="27" y="317"/>
                    <a:pt x="32" y="318"/>
                    <a:pt x="37" y="318"/>
                  </a:cubicBezTo>
                  <a:cubicBezTo>
                    <a:pt x="42" y="318"/>
                    <a:pt x="47" y="317"/>
                    <a:pt x="53" y="313"/>
                  </a:cubicBezTo>
                  <a:cubicBezTo>
                    <a:pt x="57" y="311"/>
                    <a:pt x="61" y="306"/>
                    <a:pt x="66" y="301"/>
                  </a:cubicBezTo>
                  <a:lnTo>
                    <a:pt x="205" y="118"/>
                  </a:lnTo>
                  <a:lnTo>
                    <a:pt x="380" y="117"/>
                  </a:lnTo>
                  <a:cubicBezTo>
                    <a:pt x="383" y="117"/>
                    <a:pt x="386" y="116"/>
                    <a:pt x="389" y="116"/>
                  </a:cubicBezTo>
                  <a:cubicBezTo>
                    <a:pt x="392" y="115"/>
                    <a:pt x="394" y="115"/>
                    <a:pt x="397" y="114"/>
                  </a:cubicBezTo>
                  <a:cubicBezTo>
                    <a:pt x="407" y="107"/>
                    <a:pt x="416" y="96"/>
                    <a:pt x="420" y="80"/>
                  </a:cubicBezTo>
                  <a:cubicBezTo>
                    <a:pt x="426" y="64"/>
                    <a:pt x="427" y="50"/>
                    <a:pt x="425" y="36"/>
                  </a:cubicBezTo>
                  <a:cubicBezTo>
                    <a:pt x="420" y="14"/>
                    <a:pt x="407" y="1"/>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016;p46">
              <a:extLst>
                <a:ext uri="{FF2B5EF4-FFF2-40B4-BE49-F238E27FC236}">
                  <a16:creationId xmlns:a16="http://schemas.microsoft.com/office/drawing/2014/main" id="{741BD0E5-5BE5-F87C-489B-B1CF3835CF1F}"/>
                </a:ext>
              </a:extLst>
            </p:cNvPr>
            <p:cNvSpPr/>
            <p:nvPr/>
          </p:nvSpPr>
          <p:spPr>
            <a:xfrm>
              <a:off x="8252287" y="3912934"/>
              <a:ext cx="49958" cy="67952"/>
            </a:xfrm>
            <a:custGeom>
              <a:avLst/>
              <a:gdLst/>
              <a:ahLst/>
              <a:cxnLst/>
              <a:rect l="l" t="t" r="r" b="b"/>
              <a:pathLst>
                <a:path w="994" h="1352" extrusionOk="0">
                  <a:moveTo>
                    <a:pt x="285" y="761"/>
                  </a:moveTo>
                  <a:lnTo>
                    <a:pt x="642" y="919"/>
                  </a:lnTo>
                  <a:cubicBezTo>
                    <a:pt x="627" y="959"/>
                    <a:pt x="606" y="996"/>
                    <a:pt x="578" y="1032"/>
                  </a:cubicBezTo>
                  <a:cubicBezTo>
                    <a:pt x="551" y="1067"/>
                    <a:pt x="515" y="1098"/>
                    <a:pt x="470" y="1124"/>
                  </a:cubicBezTo>
                  <a:cubicBezTo>
                    <a:pt x="433" y="1146"/>
                    <a:pt x="401" y="1159"/>
                    <a:pt x="369" y="1164"/>
                  </a:cubicBezTo>
                  <a:cubicBezTo>
                    <a:pt x="357" y="1166"/>
                    <a:pt x="345" y="1167"/>
                    <a:pt x="334" y="1167"/>
                  </a:cubicBezTo>
                  <a:cubicBezTo>
                    <a:pt x="318" y="1167"/>
                    <a:pt x="304" y="1165"/>
                    <a:pt x="290" y="1159"/>
                  </a:cubicBezTo>
                  <a:cubicBezTo>
                    <a:pt x="268" y="1151"/>
                    <a:pt x="249" y="1137"/>
                    <a:pt x="234" y="1116"/>
                  </a:cubicBezTo>
                  <a:cubicBezTo>
                    <a:pt x="218" y="1096"/>
                    <a:pt x="208" y="1071"/>
                    <a:pt x="202" y="1042"/>
                  </a:cubicBezTo>
                  <a:cubicBezTo>
                    <a:pt x="197" y="1015"/>
                    <a:pt x="196" y="989"/>
                    <a:pt x="199" y="963"/>
                  </a:cubicBezTo>
                  <a:cubicBezTo>
                    <a:pt x="202" y="937"/>
                    <a:pt x="208" y="913"/>
                    <a:pt x="217" y="889"/>
                  </a:cubicBezTo>
                  <a:cubicBezTo>
                    <a:pt x="226" y="865"/>
                    <a:pt x="236" y="843"/>
                    <a:pt x="249" y="821"/>
                  </a:cubicBezTo>
                  <a:cubicBezTo>
                    <a:pt x="261" y="800"/>
                    <a:pt x="272" y="780"/>
                    <a:pt x="285" y="761"/>
                  </a:cubicBezTo>
                  <a:close/>
                  <a:moveTo>
                    <a:pt x="442" y="0"/>
                  </a:moveTo>
                  <a:cubicBezTo>
                    <a:pt x="422" y="0"/>
                    <a:pt x="400" y="3"/>
                    <a:pt x="376" y="8"/>
                  </a:cubicBezTo>
                  <a:cubicBezTo>
                    <a:pt x="340" y="15"/>
                    <a:pt x="299" y="32"/>
                    <a:pt x="254" y="58"/>
                  </a:cubicBezTo>
                  <a:cubicBezTo>
                    <a:pt x="214" y="82"/>
                    <a:pt x="175" y="111"/>
                    <a:pt x="142" y="145"/>
                  </a:cubicBezTo>
                  <a:cubicBezTo>
                    <a:pt x="108" y="178"/>
                    <a:pt x="80" y="216"/>
                    <a:pt x="57" y="256"/>
                  </a:cubicBezTo>
                  <a:cubicBezTo>
                    <a:pt x="36" y="296"/>
                    <a:pt x="20" y="338"/>
                    <a:pt x="10" y="383"/>
                  </a:cubicBezTo>
                  <a:cubicBezTo>
                    <a:pt x="1" y="427"/>
                    <a:pt x="1" y="472"/>
                    <a:pt x="10" y="517"/>
                  </a:cubicBezTo>
                  <a:cubicBezTo>
                    <a:pt x="21" y="575"/>
                    <a:pt x="42" y="616"/>
                    <a:pt x="73" y="644"/>
                  </a:cubicBezTo>
                  <a:cubicBezTo>
                    <a:pt x="103" y="671"/>
                    <a:pt x="137" y="693"/>
                    <a:pt x="173" y="712"/>
                  </a:cubicBezTo>
                  <a:cubicBezTo>
                    <a:pt x="152" y="741"/>
                    <a:pt x="130" y="773"/>
                    <a:pt x="111" y="808"/>
                  </a:cubicBezTo>
                  <a:cubicBezTo>
                    <a:pt x="92" y="844"/>
                    <a:pt x="75" y="880"/>
                    <a:pt x="63" y="918"/>
                  </a:cubicBezTo>
                  <a:cubicBezTo>
                    <a:pt x="50" y="955"/>
                    <a:pt x="41" y="994"/>
                    <a:pt x="38" y="1033"/>
                  </a:cubicBezTo>
                  <a:cubicBezTo>
                    <a:pt x="33" y="1073"/>
                    <a:pt x="36" y="1112"/>
                    <a:pt x="44" y="1150"/>
                  </a:cubicBezTo>
                  <a:cubicBezTo>
                    <a:pt x="53" y="1196"/>
                    <a:pt x="70" y="1236"/>
                    <a:pt x="94" y="1268"/>
                  </a:cubicBezTo>
                  <a:cubicBezTo>
                    <a:pt x="119" y="1301"/>
                    <a:pt x="151" y="1324"/>
                    <a:pt x="189" y="1338"/>
                  </a:cubicBezTo>
                  <a:cubicBezTo>
                    <a:pt x="214" y="1347"/>
                    <a:pt x="240" y="1351"/>
                    <a:pt x="269" y="1351"/>
                  </a:cubicBezTo>
                  <a:cubicBezTo>
                    <a:pt x="286" y="1351"/>
                    <a:pt x="302" y="1350"/>
                    <a:pt x="319" y="1347"/>
                  </a:cubicBezTo>
                  <a:cubicBezTo>
                    <a:pt x="369" y="1339"/>
                    <a:pt x="422" y="1319"/>
                    <a:pt x="479" y="1285"/>
                  </a:cubicBezTo>
                  <a:cubicBezTo>
                    <a:pt x="548" y="1246"/>
                    <a:pt x="606" y="1198"/>
                    <a:pt x="649" y="1142"/>
                  </a:cubicBezTo>
                  <a:cubicBezTo>
                    <a:pt x="694" y="1087"/>
                    <a:pt x="731" y="1029"/>
                    <a:pt x="758" y="968"/>
                  </a:cubicBezTo>
                  <a:lnTo>
                    <a:pt x="885" y="1023"/>
                  </a:lnTo>
                  <a:cubicBezTo>
                    <a:pt x="893" y="1026"/>
                    <a:pt x="900" y="1028"/>
                    <a:pt x="906" y="1028"/>
                  </a:cubicBezTo>
                  <a:cubicBezTo>
                    <a:pt x="907" y="1028"/>
                    <a:pt x="908" y="1028"/>
                    <a:pt x="910" y="1027"/>
                  </a:cubicBezTo>
                  <a:cubicBezTo>
                    <a:pt x="916" y="1026"/>
                    <a:pt x="923" y="1024"/>
                    <a:pt x="930" y="1020"/>
                  </a:cubicBezTo>
                  <a:cubicBezTo>
                    <a:pt x="949" y="1008"/>
                    <a:pt x="965" y="991"/>
                    <a:pt x="977" y="969"/>
                  </a:cubicBezTo>
                  <a:cubicBezTo>
                    <a:pt x="989" y="946"/>
                    <a:pt x="994" y="926"/>
                    <a:pt x="991" y="907"/>
                  </a:cubicBezTo>
                  <a:cubicBezTo>
                    <a:pt x="988" y="896"/>
                    <a:pt x="983" y="888"/>
                    <a:pt x="974" y="883"/>
                  </a:cubicBezTo>
                  <a:lnTo>
                    <a:pt x="816" y="814"/>
                  </a:lnTo>
                  <a:cubicBezTo>
                    <a:pt x="826" y="775"/>
                    <a:pt x="833" y="738"/>
                    <a:pt x="837" y="701"/>
                  </a:cubicBezTo>
                  <a:cubicBezTo>
                    <a:pt x="841" y="664"/>
                    <a:pt x="844" y="629"/>
                    <a:pt x="844" y="596"/>
                  </a:cubicBezTo>
                  <a:cubicBezTo>
                    <a:pt x="844" y="565"/>
                    <a:pt x="843" y="534"/>
                    <a:pt x="841" y="508"/>
                  </a:cubicBezTo>
                  <a:cubicBezTo>
                    <a:pt x="839" y="481"/>
                    <a:pt x="835" y="459"/>
                    <a:pt x="832" y="441"/>
                  </a:cubicBezTo>
                  <a:cubicBezTo>
                    <a:pt x="826" y="414"/>
                    <a:pt x="818" y="396"/>
                    <a:pt x="807" y="387"/>
                  </a:cubicBezTo>
                  <a:cubicBezTo>
                    <a:pt x="803" y="384"/>
                    <a:pt x="798" y="383"/>
                    <a:pt x="792" y="383"/>
                  </a:cubicBezTo>
                  <a:cubicBezTo>
                    <a:pt x="781" y="383"/>
                    <a:pt x="766" y="388"/>
                    <a:pt x="749" y="398"/>
                  </a:cubicBezTo>
                  <a:cubicBezTo>
                    <a:pt x="721" y="414"/>
                    <a:pt x="705" y="428"/>
                    <a:pt x="697" y="444"/>
                  </a:cubicBezTo>
                  <a:cubicBezTo>
                    <a:pt x="689" y="459"/>
                    <a:pt x="685" y="477"/>
                    <a:pt x="688" y="496"/>
                  </a:cubicBezTo>
                  <a:cubicBezTo>
                    <a:pt x="691" y="529"/>
                    <a:pt x="697" y="567"/>
                    <a:pt x="702" y="611"/>
                  </a:cubicBezTo>
                  <a:cubicBezTo>
                    <a:pt x="707" y="656"/>
                    <a:pt x="706" y="707"/>
                    <a:pt x="697" y="763"/>
                  </a:cubicBezTo>
                  <a:lnTo>
                    <a:pt x="368" y="613"/>
                  </a:lnTo>
                  <a:cubicBezTo>
                    <a:pt x="349" y="605"/>
                    <a:pt x="327" y="595"/>
                    <a:pt x="306" y="585"/>
                  </a:cubicBezTo>
                  <a:cubicBezTo>
                    <a:pt x="285" y="574"/>
                    <a:pt x="263" y="561"/>
                    <a:pt x="244" y="548"/>
                  </a:cubicBezTo>
                  <a:cubicBezTo>
                    <a:pt x="225" y="534"/>
                    <a:pt x="209" y="517"/>
                    <a:pt x="194" y="499"/>
                  </a:cubicBezTo>
                  <a:cubicBezTo>
                    <a:pt x="180" y="482"/>
                    <a:pt x="171" y="461"/>
                    <a:pt x="166" y="436"/>
                  </a:cubicBezTo>
                  <a:cubicBezTo>
                    <a:pt x="156" y="388"/>
                    <a:pt x="162" y="342"/>
                    <a:pt x="184" y="299"/>
                  </a:cubicBezTo>
                  <a:cubicBezTo>
                    <a:pt x="206" y="256"/>
                    <a:pt x="240" y="221"/>
                    <a:pt x="285" y="194"/>
                  </a:cubicBezTo>
                  <a:cubicBezTo>
                    <a:pt x="315" y="177"/>
                    <a:pt x="341" y="168"/>
                    <a:pt x="362" y="168"/>
                  </a:cubicBezTo>
                  <a:cubicBezTo>
                    <a:pt x="363" y="168"/>
                    <a:pt x="364" y="168"/>
                    <a:pt x="366" y="168"/>
                  </a:cubicBezTo>
                  <a:cubicBezTo>
                    <a:pt x="387" y="169"/>
                    <a:pt x="406" y="173"/>
                    <a:pt x="423" y="180"/>
                  </a:cubicBezTo>
                  <a:cubicBezTo>
                    <a:pt x="439" y="186"/>
                    <a:pt x="455" y="192"/>
                    <a:pt x="467" y="198"/>
                  </a:cubicBezTo>
                  <a:cubicBezTo>
                    <a:pt x="473" y="200"/>
                    <a:pt x="478" y="201"/>
                    <a:pt x="484" y="201"/>
                  </a:cubicBezTo>
                  <a:cubicBezTo>
                    <a:pt x="492" y="201"/>
                    <a:pt x="500" y="199"/>
                    <a:pt x="508" y="194"/>
                  </a:cubicBezTo>
                  <a:cubicBezTo>
                    <a:pt x="527" y="183"/>
                    <a:pt x="542" y="165"/>
                    <a:pt x="555" y="140"/>
                  </a:cubicBezTo>
                  <a:cubicBezTo>
                    <a:pt x="567" y="114"/>
                    <a:pt x="572" y="92"/>
                    <a:pt x="567" y="71"/>
                  </a:cubicBezTo>
                  <a:cubicBezTo>
                    <a:pt x="565" y="56"/>
                    <a:pt x="555" y="41"/>
                    <a:pt x="538" y="28"/>
                  </a:cubicBezTo>
                  <a:cubicBezTo>
                    <a:pt x="521" y="15"/>
                    <a:pt x="500" y="6"/>
                    <a:pt x="473" y="3"/>
                  </a:cubicBezTo>
                  <a:cubicBezTo>
                    <a:pt x="463" y="1"/>
                    <a:pt x="453"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017;p46">
              <a:extLst>
                <a:ext uri="{FF2B5EF4-FFF2-40B4-BE49-F238E27FC236}">
                  <a16:creationId xmlns:a16="http://schemas.microsoft.com/office/drawing/2014/main" id="{1F7D1728-5A96-FE65-EA3A-AFD84070BA43}"/>
                </a:ext>
              </a:extLst>
            </p:cNvPr>
            <p:cNvSpPr/>
            <p:nvPr/>
          </p:nvSpPr>
          <p:spPr>
            <a:xfrm>
              <a:off x="8049187" y="4121413"/>
              <a:ext cx="28849" cy="67449"/>
            </a:xfrm>
            <a:custGeom>
              <a:avLst/>
              <a:gdLst/>
              <a:ahLst/>
              <a:cxnLst/>
              <a:rect l="l" t="t" r="r" b="b"/>
              <a:pathLst>
                <a:path w="574" h="1342" extrusionOk="0">
                  <a:moveTo>
                    <a:pt x="305" y="1"/>
                  </a:moveTo>
                  <a:cubicBezTo>
                    <a:pt x="292" y="1"/>
                    <a:pt x="275" y="7"/>
                    <a:pt x="254" y="19"/>
                  </a:cubicBezTo>
                  <a:cubicBezTo>
                    <a:pt x="215" y="40"/>
                    <a:pt x="179" y="71"/>
                    <a:pt x="146" y="108"/>
                  </a:cubicBezTo>
                  <a:cubicBezTo>
                    <a:pt x="112" y="144"/>
                    <a:pt x="84" y="184"/>
                    <a:pt x="60" y="228"/>
                  </a:cubicBezTo>
                  <a:cubicBezTo>
                    <a:pt x="36" y="272"/>
                    <a:pt x="21" y="320"/>
                    <a:pt x="11" y="368"/>
                  </a:cubicBezTo>
                  <a:cubicBezTo>
                    <a:pt x="0" y="416"/>
                    <a:pt x="0" y="464"/>
                    <a:pt x="8" y="509"/>
                  </a:cubicBezTo>
                  <a:lnTo>
                    <a:pt x="141" y="1173"/>
                  </a:lnTo>
                  <a:cubicBezTo>
                    <a:pt x="151" y="1223"/>
                    <a:pt x="168" y="1261"/>
                    <a:pt x="192" y="1287"/>
                  </a:cubicBezTo>
                  <a:cubicBezTo>
                    <a:pt x="217" y="1314"/>
                    <a:pt x="245" y="1331"/>
                    <a:pt x="279" y="1338"/>
                  </a:cubicBezTo>
                  <a:cubicBezTo>
                    <a:pt x="293" y="1340"/>
                    <a:pt x="307" y="1342"/>
                    <a:pt x="322" y="1342"/>
                  </a:cubicBezTo>
                  <a:cubicBezTo>
                    <a:pt x="343" y="1342"/>
                    <a:pt x="364" y="1339"/>
                    <a:pt x="386" y="1334"/>
                  </a:cubicBezTo>
                  <a:cubicBezTo>
                    <a:pt x="424" y="1325"/>
                    <a:pt x="463" y="1309"/>
                    <a:pt x="502" y="1287"/>
                  </a:cubicBezTo>
                  <a:cubicBezTo>
                    <a:pt x="534" y="1268"/>
                    <a:pt x="556" y="1247"/>
                    <a:pt x="563" y="1227"/>
                  </a:cubicBezTo>
                  <a:cubicBezTo>
                    <a:pt x="571" y="1207"/>
                    <a:pt x="574" y="1186"/>
                    <a:pt x="569" y="1164"/>
                  </a:cubicBezTo>
                  <a:cubicBezTo>
                    <a:pt x="566" y="1146"/>
                    <a:pt x="559" y="1131"/>
                    <a:pt x="549" y="1119"/>
                  </a:cubicBezTo>
                  <a:cubicBezTo>
                    <a:pt x="544" y="1114"/>
                    <a:pt x="538" y="1111"/>
                    <a:pt x="530" y="1111"/>
                  </a:cubicBezTo>
                  <a:cubicBezTo>
                    <a:pt x="522" y="1111"/>
                    <a:pt x="512" y="1114"/>
                    <a:pt x="502" y="1120"/>
                  </a:cubicBezTo>
                  <a:cubicBezTo>
                    <a:pt x="482" y="1131"/>
                    <a:pt x="462" y="1140"/>
                    <a:pt x="441" y="1148"/>
                  </a:cubicBezTo>
                  <a:cubicBezTo>
                    <a:pt x="420" y="1156"/>
                    <a:pt x="400" y="1160"/>
                    <a:pt x="381" y="1160"/>
                  </a:cubicBezTo>
                  <a:cubicBezTo>
                    <a:pt x="362" y="1159"/>
                    <a:pt x="345" y="1153"/>
                    <a:pt x="330" y="1142"/>
                  </a:cubicBezTo>
                  <a:cubicBezTo>
                    <a:pt x="316" y="1130"/>
                    <a:pt x="306" y="1110"/>
                    <a:pt x="300" y="1082"/>
                  </a:cubicBezTo>
                  <a:lnTo>
                    <a:pt x="167" y="416"/>
                  </a:lnTo>
                  <a:cubicBezTo>
                    <a:pt x="164" y="397"/>
                    <a:pt x="164" y="376"/>
                    <a:pt x="167" y="351"/>
                  </a:cubicBezTo>
                  <a:cubicBezTo>
                    <a:pt x="170" y="327"/>
                    <a:pt x="178" y="303"/>
                    <a:pt x="191" y="279"/>
                  </a:cubicBezTo>
                  <a:cubicBezTo>
                    <a:pt x="203" y="255"/>
                    <a:pt x="219" y="233"/>
                    <a:pt x="239" y="210"/>
                  </a:cubicBezTo>
                  <a:cubicBezTo>
                    <a:pt x="258" y="188"/>
                    <a:pt x="282" y="169"/>
                    <a:pt x="309" y="153"/>
                  </a:cubicBezTo>
                  <a:cubicBezTo>
                    <a:pt x="325" y="144"/>
                    <a:pt x="336" y="130"/>
                    <a:pt x="343" y="110"/>
                  </a:cubicBezTo>
                  <a:cubicBezTo>
                    <a:pt x="351" y="90"/>
                    <a:pt x="352" y="70"/>
                    <a:pt x="347" y="47"/>
                  </a:cubicBezTo>
                  <a:cubicBezTo>
                    <a:pt x="343" y="27"/>
                    <a:pt x="334" y="12"/>
                    <a:pt x="320" y="4"/>
                  </a:cubicBezTo>
                  <a:cubicBezTo>
                    <a:pt x="316" y="2"/>
                    <a:pt x="31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018;p46">
              <a:extLst>
                <a:ext uri="{FF2B5EF4-FFF2-40B4-BE49-F238E27FC236}">
                  <a16:creationId xmlns:a16="http://schemas.microsoft.com/office/drawing/2014/main" id="{D3982203-78BB-CEDE-A70C-D08D740B2DA3}"/>
                </a:ext>
              </a:extLst>
            </p:cNvPr>
            <p:cNvSpPr/>
            <p:nvPr/>
          </p:nvSpPr>
          <p:spPr>
            <a:xfrm>
              <a:off x="8074367" y="4110758"/>
              <a:ext cx="29151" cy="66946"/>
            </a:xfrm>
            <a:custGeom>
              <a:avLst/>
              <a:gdLst/>
              <a:ahLst/>
              <a:cxnLst/>
              <a:rect l="l" t="t" r="r" b="b"/>
              <a:pathLst>
                <a:path w="580" h="1332" extrusionOk="0">
                  <a:moveTo>
                    <a:pt x="229" y="1"/>
                  </a:moveTo>
                  <a:cubicBezTo>
                    <a:pt x="215" y="1"/>
                    <a:pt x="200" y="2"/>
                    <a:pt x="185" y="5"/>
                  </a:cubicBezTo>
                  <a:cubicBezTo>
                    <a:pt x="145" y="10"/>
                    <a:pt x="105" y="25"/>
                    <a:pt x="67" y="47"/>
                  </a:cubicBezTo>
                  <a:cubicBezTo>
                    <a:pt x="38" y="64"/>
                    <a:pt x="20" y="83"/>
                    <a:pt x="11" y="104"/>
                  </a:cubicBezTo>
                  <a:cubicBezTo>
                    <a:pt x="3" y="125"/>
                    <a:pt x="1" y="145"/>
                    <a:pt x="5" y="166"/>
                  </a:cubicBezTo>
                  <a:cubicBezTo>
                    <a:pt x="10" y="188"/>
                    <a:pt x="17" y="204"/>
                    <a:pt x="30" y="212"/>
                  </a:cubicBezTo>
                  <a:cubicBezTo>
                    <a:pt x="36" y="216"/>
                    <a:pt x="42" y="219"/>
                    <a:pt x="49" y="219"/>
                  </a:cubicBezTo>
                  <a:cubicBezTo>
                    <a:pt x="56" y="219"/>
                    <a:pt x="64" y="216"/>
                    <a:pt x="71" y="212"/>
                  </a:cubicBezTo>
                  <a:cubicBezTo>
                    <a:pt x="98" y="196"/>
                    <a:pt x="124" y="186"/>
                    <a:pt x="147" y="184"/>
                  </a:cubicBezTo>
                  <a:cubicBezTo>
                    <a:pt x="156" y="182"/>
                    <a:pt x="164" y="182"/>
                    <a:pt x="172" y="182"/>
                  </a:cubicBezTo>
                  <a:cubicBezTo>
                    <a:pt x="186" y="182"/>
                    <a:pt x="198" y="184"/>
                    <a:pt x="210" y="188"/>
                  </a:cubicBezTo>
                  <a:cubicBezTo>
                    <a:pt x="228" y="195"/>
                    <a:pt x="243" y="205"/>
                    <a:pt x="254" y="221"/>
                  </a:cubicBezTo>
                  <a:cubicBezTo>
                    <a:pt x="266" y="235"/>
                    <a:pt x="273" y="253"/>
                    <a:pt x="278" y="273"/>
                  </a:cubicBezTo>
                  <a:lnTo>
                    <a:pt x="409" y="937"/>
                  </a:lnTo>
                  <a:cubicBezTo>
                    <a:pt x="415" y="966"/>
                    <a:pt x="415" y="993"/>
                    <a:pt x="407" y="1017"/>
                  </a:cubicBezTo>
                  <a:cubicBezTo>
                    <a:pt x="399" y="1042"/>
                    <a:pt x="388" y="1063"/>
                    <a:pt x="373" y="1084"/>
                  </a:cubicBezTo>
                  <a:cubicBezTo>
                    <a:pt x="359" y="1105"/>
                    <a:pt x="341" y="1123"/>
                    <a:pt x="321" y="1139"/>
                  </a:cubicBezTo>
                  <a:cubicBezTo>
                    <a:pt x="302" y="1154"/>
                    <a:pt x="283" y="1168"/>
                    <a:pt x="264" y="1179"/>
                  </a:cubicBezTo>
                  <a:cubicBezTo>
                    <a:pt x="243" y="1191"/>
                    <a:pt x="230" y="1207"/>
                    <a:pt x="227" y="1226"/>
                  </a:cubicBezTo>
                  <a:cubicBezTo>
                    <a:pt x="223" y="1247"/>
                    <a:pt x="223" y="1266"/>
                    <a:pt x="227" y="1284"/>
                  </a:cubicBezTo>
                  <a:cubicBezTo>
                    <a:pt x="231" y="1305"/>
                    <a:pt x="240" y="1320"/>
                    <a:pt x="254" y="1328"/>
                  </a:cubicBezTo>
                  <a:cubicBezTo>
                    <a:pt x="258" y="1330"/>
                    <a:pt x="263" y="1331"/>
                    <a:pt x="268" y="1331"/>
                  </a:cubicBezTo>
                  <a:cubicBezTo>
                    <a:pt x="281" y="1331"/>
                    <a:pt x="300" y="1324"/>
                    <a:pt x="324" y="1311"/>
                  </a:cubicBezTo>
                  <a:cubicBezTo>
                    <a:pt x="362" y="1288"/>
                    <a:pt x="398" y="1260"/>
                    <a:pt x="432" y="1227"/>
                  </a:cubicBezTo>
                  <a:cubicBezTo>
                    <a:pt x="466" y="1195"/>
                    <a:pt x="495" y="1158"/>
                    <a:pt x="518" y="1117"/>
                  </a:cubicBezTo>
                  <a:cubicBezTo>
                    <a:pt x="543" y="1078"/>
                    <a:pt x="560" y="1034"/>
                    <a:pt x="570" y="988"/>
                  </a:cubicBezTo>
                  <a:cubicBezTo>
                    <a:pt x="579" y="941"/>
                    <a:pt x="579" y="893"/>
                    <a:pt x="570" y="845"/>
                  </a:cubicBezTo>
                  <a:lnTo>
                    <a:pt x="437" y="179"/>
                  </a:lnTo>
                  <a:cubicBezTo>
                    <a:pt x="428" y="134"/>
                    <a:pt x="412" y="98"/>
                    <a:pt x="387" y="69"/>
                  </a:cubicBezTo>
                  <a:cubicBezTo>
                    <a:pt x="361" y="41"/>
                    <a:pt x="332" y="21"/>
                    <a:pt x="297" y="11"/>
                  </a:cubicBezTo>
                  <a:cubicBezTo>
                    <a:pt x="276" y="4"/>
                    <a:pt x="253"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019;p46">
              <a:extLst>
                <a:ext uri="{FF2B5EF4-FFF2-40B4-BE49-F238E27FC236}">
                  <a16:creationId xmlns:a16="http://schemas.microsoft.com/office/drawing/2014/main" id="{71BD7869-C42A-51B0-B10B-B50DA237E790}"/>
                </a:ext>
              </a:extLst>
            </p:cNvPr>
            <p:cNvSpPr/>
            <p:nvPr/>
          </p:nvSpPr>
          <p:spPr>
            <a:xfrm>
              <a:off x="8105227" y="4082361"/>
              <a:ext cx="36087" cy="72827"/>
            </a:xfrm>
            <a:custGeom>
              <a:avLst/>
              <a:gdLst/>
              <a:ahLst/>
              <a:cxnLst/>
              <a:rect l="l" t="t" r="r" b="b"/>
              <a:pathLst>
                <a:path w="718" h="1449" extrusionOk="0">
                  <a:moveTo>
                    <a:pt x="638" y="1"/>
                  </a:moveTo>
                  <a:cubicBezTo>
                    <a:pt x="625" y="1"/>
                    <a:pt x="612" y="5"/>
                    <a:pt x="599" y="12"/>
                  </a:cubicBezTo>
                  <a:lnTo>
                    <a:pt x="62" y="324"/>
                  </a:lnTo>
                  <a:cubicBezTo>
                    <a:pt x="45" y="334"/>
                    <a:pt x="31" y="350"/>
                    <a:pt x="18" y="370"/>
                  </a:cubicBezTo>
                  <a:cubicBezTo>
                    <a:pt x="5" y="391"/>
                    <a:pt x="0" y="407"/>
                    <a:pt x="2" y="422"/>
                  </a:cubicBezTo>
                  <a:lnTo>
                    <a:pt x="52" y="668"/>
                  </a:lnTo>
                  <a:cubicBezTo>
                    <a:pt x="55" y="683"/>
                    <a:pt x="66" y="692"/>
                    <a:pt x="84" y="693"/>
                  </a:cubicBezTo>
                  <a:cubicBezTo>
                    <a:pt x="86" y="694"/>
                    <a:pt x="88" y="694"/>
                    <a:pt x="91" y="694"/>
                  </a:cubicBezTo>
                  <a:cubicBezTo>
                    <a:pt x="106" y="694"/>
                    <a:pt x="124" y="688"/>
                    <a:pt x="141" y="678"/>
                  </a:cubicBezTo>
                  <a:cubicBezTo>
                    <a:pt x="162" y="665"/>
                    <a:pt x="180" y="650"/>
                    <a:pt x="195" y="629"/>
                  </a:cubicBezTo>
                  <a:cubicBezTo>
                    <a:pt x="210" y="609"/>
                    <a:pt x="215" y="590"/>
                    <a:pt x="212" y="574"/>
                  </a:cubicBezTo>
                  <a:lnTo>
                    <a:pt x="181" y="423"/>
                  </a:lnTo>
                  <a:lnTo>
                    <a:pt x="541" y="215"/>
                  </a:lnTo>
                  <a:lnTo>
                    <a:pt x="560" y="314"/>
                  </a:lnTo>
                  <a:lnTo>
                    <a:pt x="305" y="1369"/>
                  </a:lnTo>
                  <a:cubicBezTo>
                    <a:pt x="303" y="1381"/>
                    <a:pt x="302" y="1394"/>
                    <a:pt x="304" y="1405"/>
                  </a:cubicBezTo>
                  <a:cubicBezTo>
                    <a:pt x="310" y="1430"/>
                    <a:pt x="323" y="1445"/>
                    <a:pt x="347" y="1448"/>
                  </a:cubicBezTo>
                  <a:cubicBezTo>
                    <a:pt x="352" y="1449"/>
                    <a:pt x="356" y="1449"/>
                    <a:pt x="361" y="1449"/>
                  </a:cubicBezTo>
                  <a:cubicBezTo>
                    <a:pt x="381" y="1449"/>
                    <a:pt x="400" y="1443"/>
                    <a:pt x="421" y="1431"/>
                  </a:cubicBezTo>
                  <a:cubicBezTo>
                    <a:pt x="444" y="1418"/>
                    <a:pt x="459" y="1399"/>
                    <a:pt x="464" y="1377"/>
                  </a:cubicBezTo>
                  <a:lnTo>
                    <a:pt x="705" y="304"/>
                  </a:lnTo>
                  <a:cubicBezTo>
                    <a:pt x="710" y="284"/>
                    <a:pt x="713" y="263"/>
                    <a:pt x="715" y="243"/>
                  </a:cubicBezTo>
                  <a:cubicBezTo>
                    <a:pt x="718" y="223"/>
                    <a:pt x="718" y="206"/>
                    <a:pt x="714" y="192"/>
                  </a:cubicBezTo>
                  <a:lnTo>
                    <a:pt x="681" y="27"/>
                  </a:lnTo>
                  <a:cubicBezTo>
                    <a:pt x="679" y="12"/>
                    <a:pt x="669" y="4"/>
                    <a:pt x="651" y="2"/>
                  </a:cubicBezTo>
                  <a:cubicBezTo>
                    <a:pt x="647" y="1"/>
                    <a:pt x="642" y="1"/>
                    <a:pt x="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020;p46">
              <a:extLst>
                <a:ext uri="{FF2B5EF4-FFF2-40B4-BE49-F238E27FC236}">
                  <a16:creationId xmlns:a16="http://schemas.microsoft.com/office/drawing/2014/main" id="{F2BF6E26-7D38-76EF-4B35-2299B03F66E5}"/>
                </a:ext>
              </a:extLst>
            </p:cNvPr>
            <p:cNvSpPr/>
            <p:nvPr/>
          </p:nvSpPr>
          <p:spPr>
            <a:xfrm>
              <a:off x="8151968" y="4062207"/>
              <a:ext cx="39454" cy="66444"/>
            </a:xfrm>
            <a:custGeom>
              <a:avLst/>
              <a:gdLst/>
              <a:ahLst/>
              <a:cxnLst/>
              <a:rect l="l" t="t" r="r" b="b"/>
              <a:pathLst>
                <a:path w="785" h="1322" extrusionOk="0">
                  <a:moveTo>
                    <a:pt x="384" y="177"/>
                  </a:moveTo>
                  <a:cubicBezTo>
                    <a:pt x="393" y="177"/>
                    <a:pt x="401" y="179"/>
                    <a:pt x="409" y="181"/>
                  </a:cubicBezTo>
                  <a:cubicBezTo>
                    <a:pt x="441" y="190"/>
                    <a:pt x="462" y="224"/>
                    <a:pt x="473" y="281"/>
                  </a:cubicBezTo>
                  <a:cubicBezTo>
                    <a:pt x="485" y="340"/>
                    <a:pt x="480" y="388"/>
                    <a:pt x="459" y="429"/>
                  </a:cubicBezTo>
                  <a:cubicBezTo>
                    <a:pt x="437" y="470"/>
                    <a:pt x="402" y="503"/>
                    <a:pt x="354" y="531"/>
                  </a:cubicBezTo>
                  <a:cubicBezTo>
                    <a:pt x="319" y="552"/>
                    <a:pt x="287" y="563"/>
                    <a:pt x="261" y="563"/>
                  </a:cubicBezTo>
                  <a:cubicBezTo>
                    <a:pt x="252" y="563"/>
                    <a:pt x="243" y="562"/>
                    <a:pt x="236" y="560"/>
                  </a:cubicBezTo>
                  <a:cubicBezTo>
                    <a:pt x="204" y="549"/>
                    <a:pt x="183" y="516"/>
                    <a:pt x="170" y="458"/>
                  </a:cubicBezTo>
                  <a:cubicBezTo>
                    <a:pt x="159" y="400"/>
                    <a:pt x="165" y="351"/>
                    <a:pt x="186" y="311"/>
                  </a:cubicBezTo>
                  <a:cubicBezTo>
                    <a:pt x="208" y="271"/>
                    <a:pt x="242" y="238"/>
                    <a:pt x="291" y="209"/>
                  </a:cubicBezTo>
                  <a:cubicBezTo>
                    <a:pt x="326" y="188"/>
                    <a:pt x="358" y="177"/>
                    <a:pt x="384" y="177"/>
                  </a:cubicBezTo>
                  <a:close/>
                  <a:moveTo>
                    <a:pt x="487" y="639"/>
                  </a:moveTo>
                  <a:cubicBezTo>
                    <a:pt x="500" y="639"/>
                    <a:pt x="512" y="641"/>
                    <a:pt x="524" y="645"/>
                  </a:cubicBezTo>
                  <a:cubicBezTo>
                    <a:pt x="561" y="659"/>
                    <a:pt x="587" y="700"/>
                    <a:pt x="601" y="770"/>
                  </a:cubicBezTo>
                  <a:lnTo>
                    <a:pt x="607" y="799"/>
                  </a:lnTo>
                  <a:cubicBezTo>
                    <a:pt x="621" y="869"/>
                    <a:pt x="615" y="931"/>
                    <a:pt x="592" y="982"/>
                  </a:cubicBezTo>
                  <a:cubicBezTo>
                    <a:pt x="568" y="1034"/>
                    <a:pt x="527" y="1076"/>
                    <a:pt x="470" y="1110"/>
                  </a:cubicBezTo>
                  <a:cubicBezTo>
                    <a:pt x="430" y="1132"/>
                    <a:pt x="395" y="1143"/>
                    <a:pt x="365" y="1143"/>
                  </a:cubicBezTo>
                  <a:cubicBezTo>
                    <a:pt x="352" y="1143"/>
                    <a:pt x="339" y="1141"/>
                    <a:pt x="328" y="1137"/>
                  </a:cubicBezTo>
                  <a:cubicBezTo>
                    <a:pt x="289" y="1123"/>
                    <a:pt x="263" y="1080"/>
                    <a:pt x="248" y="1008"/>
                  </a:cubicBezTo>
                  <a:lnTo>
                    <a:pt x="242" y="978"/>
                  </a:lnTo>
                  <a:cubicBezTo>
                    <a:pt x="229" y="910"/>
                    <a:pt x="235" y="849"/>
                    <a:pt x="259" y="798"/>
                  </a:cubicBezTo>
                  <a:cubicBezTo>
                    <a:pt x="285" y="748"/>
                    <a:pt x="326" y="706"/>
                    <a:pt x="382" y="673"/>
                  </a:cubicBezTo>
                  <a:cubicBezTo>
                    <a:pt x="422" y="650"/>
                    <a:pt x="457" y="639"/>
                    <a:pt x="487" y="639"/>
                  </a:cubicBezTo>
                  <a:close/>
                  <a:moveTo>
                    <a:pt x="458" y="1"/>
                  </a:moveTo>
                  <a:cubicBezTo>
                    <a:pt x="436" y="1"/>
                    <a:pt x="413" y="4"/>
                    <a:pt x="388" y="12"/>
                  </a:cubicBezTo>
                  <a:cubicBezTo>
                    <a:pt x="348" y="24"/>
                    <a:pt x="307" y="42"/>
                    <a:pt x="263" y="67"/>
                  </a:cubicBezTo>
                  <a:cubicBezTo>
                    <a:pt x="218" y="93"/>
                    <a:pt x="178" y="123"/>
                    <a:pt x="142" y="154"/>
                  </a:cubicBezTo>
                  <a:cubicBezTo>
                    <a:pt x="107" y="186"/>
                    <a:pt x="78" y="221"/>
                    <a:pt x="56" y="259"/>
                  </a:cubicBezTo>
                  <a:cubicBezTo>
                    <a:pt x="33" y="297"/>
                    <a:pt x="17" y="339"/>
                    <a:pt x="8" y="384"/>
                  </a:cubicBezTo>
                  <a:cubicBezTo>
                    <a:pt x="0" y="429"/>
                    <a:pt x="1" y="477"/>
                    <a:pt x="12" y="529"/>
                  </a:cubicBezTo>
                  <a:cubicBezTo>
                    <a:pt x="25" y="598"/>
                    <a:pt x="49" y="645"/>
                    <a:pt x="83" y="670"/>
                  </a:cubicBezTo>
                  <a:cubicBezTo>
                    <a:pt x="109" y="690"/>
                    <a:pt x="139" y="700"/>
                    <a:pt x="173" y="700"/>
                  </a:cubicBezTo>
                  <a:cubicBezTo>
                    <a:pt x="183" y="700"/>
                    <a:pt x="192" y="700"/>
                    <a:pt x="202" y="698"/>
                  </a:cubicBezTo>
                  <a:lnTo>
                    <a:pt x="202" y="698"/>
                  </a:lnTo>
                  <a:cubicBezTo>
                    <a:pt x="153" y="749"/>
                    <a:pt x="119" y="807"/>
                    <a:pt x="96" y="874"/>
                  </a:cubicBezTo>
                  <a:cubicBezTo>
                    <a:pt x="74" y="940"/>
                    <a:pt x="71" y="1016"/>
                    <a:pt x="87" y="1099"/>
                  </a:cubicBezTo>
                  <a:lnTo>
                    <a:pt x="92" y="1118"/>
                  </a:lnTo>
                  <a:cubicBezTo>
                    <a:pt x="103" y="1179"/>
                    <a:pt x="122" y="1224"/>
                    <a:pt x="148" y="1255"/>
                  </a:cubicBezTo>
                  <a:cubicBezTo>
                    <a:pt x="174" y="1287"/>
                    <a:pt x="205" y="1307"/>
                    <a:pt x="241" y="1316"/>
                  </a:cubicBezTo>
                  <a:cubicBezTo>
                    <a:pt x="256" y="1320"/>
                    <a:pt x="271" y="1322"/>
                    <a:pt x="287" y="1322"/>
                  </a:cubicBezTo>
                  <a:cubicBezTo>
                    <a:pt x="310" y="1322"/>
                    <a:pt x="335" y="1318"/>
                    <a:pt x="361" y="1311"/>
                  </a:cubicBezTo>
                  <a:cubicBezTo>
                    <a:pt x="405" y="1298"/>
                    <a:pt x="450" y="1279"/>
                    <a:pt x="497" y="1251"/>
                  </a:cubicBezTo>
                  <a:cubicBezTo>
                    <a:pt x="544" y="1224"/>
                    <a:pt x="588" y="1192"/>
                    <a:pt x="628" y="1156"/>
                  </a:cubicBezTo>
                  <a:cubicBezTo>
                    <a:pt x="666" y="1120"/>
                    <a:pt x="697" y="1080"/>
                    <a:pt x="723" y="1036"/>
                  </a:cubicBezTo>
                  <a:cubicBezTo>
                    <a:pt x="748" y="992"/>
                    <a:pt x="765" y="944"/>
                    <a:pt x="774" y="892"/>
                  </a:cubicBezTo>
                  <a:cubicBezTo>
                    <a:pt x="784" y="839"/>
                    <a:pt x="782" y="784"/>
                    <a:pt x="771" y="723"/>
                  </a:cubicBezTo>
                  <a:lnTo>
                    <a:pt x="766" y="704"/>
                  </a:lnTo>
                  <a:cubicBezTo>
                    <a:pt x="750" y="620"/>
                    <a:pt x="721" y="564"/>
                    <a:pt x="679" y="535"/>
                  </a:cubicBezTo>
                  <a:cubicBezTo>
                    <a:pt x="649" y="512"/>
                    <a:pt x="614" y="502"/>
                    <a:pt x="575" y="502"/>
                  </a:cubicBezTo>
                  <a:cubicBezTo>
                    <a:pt x="562" y="502"/>
                    <a:pt x="548" y="503"/>
                    <a:pt x="533" y="506"/>
                  </a:cubicBezTo>
                  <a:cubicBezTo>
                    <a:pt x="572" y="463"/>
                    <a:pt x="601" y="414"/>
                    <a:pt x="619" y="358"/>
                  </a:cubicBezTo>
                  <a:cubicBezTo>
                    <a:pt x="637" y="303"/>
                    <a:pt x="639" y="241"/>
                    <a:pt x="625" y="172"/>
                  </a:cubicBezTo>
                  <a:cubicBezTo>
                    <a:pt x="615" y="120"/>
                    <a:pt x="598" y="81"/>
                    <a:pt x="576" y="55"/>
                  </a:cubicBezTo>
                  <a:cubicBezTo>
                    <a:pt x="553" y="28"/>
                    <a:pt x="526" y="11"/>
                    <a:pt x="495" y="4"/>
                  </a:cubicBezTo>
                  <a:cubicBezTo>
                    <a:pt x="483" y="2"/>
                    <a:pt x="470"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021;p46">
              <a:extLst>
                <a:ext uri="{FF2B5EF4-FFF2-40B4-BE49-F238E27FC236}">
                  <a16:creationId xmlns:a16="http://schemas.microsoft.com/office/drawing/2014/main" id="{E29FC977-216D-5ACF-91BA-F229C7738ECA}"/>
                </a:ext>
              </a:extLst>
            </p:cNvPr>
            <p:cNvSpPr/>
            <p:nvPr/>
          </p:nvSpPr>
          <p:spPr>
            <a:xfrm>
              <a:off x="8196750" y="4032855"/>
              <a:ext cx="38348" cy="70163"/>
            </a:xfrm>
            <a:custGeom>
              <a:avLst/>
              <a:gdLst/>
              <a:ahLst/>
              <a:cxnLst/>
              <a:rect l="l" t="t" r="r" b="b"/>
              <a:pathLst>
                <a:path w="763" h="1396" extrusionOk="0">
                  <a:moveTo>
                    <a:pt x="500" y="0"/>
                  </a:moveTo>
                  <a:cubicBezTo>
                    <a:pt x="493" y="0"/>
                    <a:pt x="486" y="3"/>
                    <a:pt x="477" y="7"/>
                  </a:cubicBezTo>
                  <a:lnTo>
                    <a:pt x="29" y="269"/>
                  </a:lnTo>
                  <a:cubicBezTo>
                    <a:pt x="8" y="281"/>
                    <a:pt x="0" y="307"/>
                    <a:pt x="3" y="346"/>
                  </a:cubicBezTo>
                  <a:lnTo>
                    <a:pt x="56" y="804"/>
                  </a:lnTo>
                  <a:cubicBezTo>
                    <a:pt x="56" y="809"/>
                    <a:pt x="56" y="816"/>
                    <a:pt x="57" y="824"/>
                  </a:cubicBezTo>
                  <a:cubicBezTo>
                    <a:pt x="59" y="832"/>
                    <a:pt x="60" y="838"/>
                    <a:pt x="61" y="844"/>
                  </a:cubicBezTo>
                  <a:cubicBezTo>
                    <a:pt x="64" y="864"/>
                    <a:pt x="72" y="877"/>
                    <a:pt x="84" y="883"/>
                  </a:cubicBezTo>
                  <a:cubicBezTo>
                    <a:pt x="88" y="885"/>
                    <a:pt x="92" y="886"/>
                    <a:pt x="96" y="886"/>
                  </a:cubicBezTo>
                  <a:cubicBezTo>
                    <a:pt x="108" y="886"/>
                    <a:pt x="123" y="881"/>
                    <a:pt x="142" y="870"/>
                  </a:cubicBezTo>
                  <a:lnTo>
                    <a:pt x="360" y="743"/>
                  </a:lnTo>
                  <a:cubicBezTo>
                    <a:pt x="400" y="719"/>
                    <a:pt x="435" y="708"/>
                    <a:pt x="466" y="708"/>
                  </a:cubicBezTo>
                  <a:cubicBezTo>
                    <a:pt x="479" y="708"/>
                    <a:pt x="492" y="710"/>
                    <a:pt x="503" y="715"/>
                  </a:cubicBezTo>
                  <a:cubicBezTo>
                    <a:pt x="542" y="730"/>
                    <a:pt x="568" y="771"/>
                    <a:pt x="581" y="840"/>
                  </a:cubicBezTo>
                  <a:lnTo>
                    <a:pt x="587" y="870"/>
                  </a:lnTo>
                  <a:cubicBezTo>
                    <a:pt x="601" y="940"/>
                    <a:pt x="596" y="1001"/>
                    <a:pt x="570" y="1051"/>
                  </a:cubicBezTo>
                  <a:cubicBezTo>
                    <a:pt x="545" y="1103"/>
                    <a:pt x="503" y="1145"/>
                    <a:pt x="446" y="1178"/>
                  </a:cubicBezTo>
                  <a:cubicBezTo>
                    <a:pt x="405" y="1203"/>
                    <a:pt x="367" y="1215"/>
                    <a:pt x="333" y="1215"/>
                  </a:cubicBezTo>
                  <a:cubicBezTo>
                    <a:pt x="326" y="1215"/>
                    <a:pt x="320" y="1214"/>
                    <a:pt x="313" y="1213"/>
                  </a:cubicBezTo>
                  <a:cubicBezTo>
                    <a:pt x="274" y="1209"/>
                    <a:pt x="250" y="1183"/>
                    <a:pt x="240" y="1137"/>
                  </a:cubicBezTo>
                  <a:cubicBezTo>
                    <a:pt x="237" y="1118"/>
                    <a:pt x="227" y="1104"/>
                    <a:pt x="215" y="1097"/>
                  </a:cubicBezTo>
                  <a:cubicBezTo>
                    <a:pt x="212" y="1096"/>
                    <a:pt x="208" y="1095"/>
                    <a:pt x="204" y="1095"/>
                  </a:cubicBezTo>
                  <a:cubicBezTo>
                    <a:pt x="190" y="1095"/>
                    <a:pt x="171" y="1102"/>
                    <a:pt x="145" y="1117"/>
                  </a:cubicBezTo>
                  <a:cubicBezTo>
                    <a:pt x="122" y="1131"/>
                    <a:pt x="103" y="1148"/>
                    <a:pt x="91" y="1166"/>
                  </a:cubicBezTo>
                  <a:cubicBezTo>
                    <a:pt x="79" y="1185"/>
                    <a:pt x="77" y="1210"/>
                    <a:pt x="82" y="1242"/>
                  </a:cubicBezTo>
                  <a:cubicBezTo>
                    <a:pt x="90" y="1279"/>
                    <a:pt x="105" y="1310"/>
                    <a:pt x="126" y="1336"/>
                  </a:cubicBezTo>
                  <a:cubicBezTo>
                    <a:pt x="149" y="1361"/>
                    <a:pt x="176" y="1379"/>
                    <a:pt x="211" y="1388"/>
                  </a:cubicBezTo>
                  <a:cubicBezTo>
                    <a:pt x="228" y="1393"/>
                    <a:pt x="247" y="1396"/>
                    <a:pt x="267" y="1396"/>
                  </a:cubicBezTo>
                  <a:cubicBezTo>
                    <a:pt x="286" y="1396"/>
                    <a:pt x="307" y="1393"/>
                    <a:pt x="329" y="1389"/>
                  </a:cubicBezTo>
                  <a:cubicBezTo>
                    <a:pt x="375" y="1380"/>
                    <a:pt x="425" y="1360"/>
                    <a:pt x="479" y="1328"/>
                  </a:cubicBezTo>
                  <a:cubicBezTo>
                    <a:pt x="526" y="1301"/>
                    <a:pt x="568" y="1269"/>
                    <a:pt x="607" y="1231"/>
                  </a:cubicBezTo>
                  <a:cubicBezTo>
                    <a:pt x="645" y="1194"/>
                    <a:pt x="678" y="1154"/>
                    <a:pt x="703" y="1108"/>
                  </a:cubicBezTo>
                  <a:cubicBezTo>
                    <a:pt x="727" y="1063"/>
                    <a:pt x="744" y="1012"/>
                    <a:pt x="753" y="957"/>
                  </a:cubicBezTo>
                  <a:cubicBezTo>
                    <a:pt x="762" y="901"/>
                    <a:pt x="760" y="842"/>
                    <a:pt x="748" y="778"/>
                  </a:cubicBezTo>
                  <a:lnTo>
                    <a:pt x="741" y="747"/>
                  </a:lnTo>
                  <a:cubicBezTo>
                    <a:pt x="729" y="684"/>
                    <a:pt x="709" y="637"/>
                    <a:pt x="684" y="604"/>
                  </a:cubicBezTo>
                  <a:cubicBezTo>
                    <a:pt x="658" y="572"/>
                    <a:pt x="626" y="551"/>
                    <a:pt x="591" y="542"/>
                  </a:cubicBezTo>
                  <a:cubicBezTo>
                    <a:pt x="576" y="538"/>
                    <a:pt x="559" y="536"/>
                    <a:pt x="542" y="536"/>
                  </a:cubicBezTo>
                  <a:cubicBezTo>
                    <a:pt x="520" y="536"/>
                    <a:pt x="497" y="540"/>
                    <a:pt x="472" y="547"/>
                  </a:cubicBezTo>
                  <a:cubicBezTo>
                    <a:pt x="429" y="559"/>
                    <a:pt x="383" y="579"/>
                    <a:pt x="334" y="608"/>
                  </a:cubicBezTo>
                  <a:lnTo>
                    <a:pt x="199" y="685"/>
                  </a:lnTo>
                  <a:lnTo>
                    <a:pt x="159" y="362"/>
                  </a:lnTo>
                  <a:lnTo>
                    <a:pt x="508" y="158"/>
                  </a:lnTo>
                  <a:cubicBezTo>
                    <a:pt x="525" y="148"/>
                    <a:pt x="536" y="134"/>
                    <a:pt x="542" y="113"/>
                  </a:cubicBezTo>
                  <a:cubicBezTo>
                    <a:pt x="546" y="93"/>
                    <a:pt x="546" y="73"/>
                    <a:pt x="543" y="54"/>
                  </a:cubicBezTo>
                  <a:cubicBezTo>
                    <a:pt x="539" y="36"/>
                    <a:pt x="532" y="21"/>
                    <a:pt x="520" y="10"/>
                  </a:cubicBezTo>
                  <a:cubicBezTo>
                    <a:pt x="514" y="4"/>
                    <a:pt x="50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022;p46">
              <a:extLst>
                <a:ext uri="{FF2B5EF4-FFF2-40B4-BE49-F238E27FC236}">
                  <a16:creationId xmlns:a16="http://schemas.microsoft.com/office/drawing/2014/main" id="{25009B00-0D41-7876-4FDA-6448A12D6526}"/>
                </a:ext>
              </a:extLst>
            </p:cNvPr>
            <p:cNvSpPr/>
            <p:nvPr/>
          </p:nvSpPr>
          <p:spPr>
            <a:xfrm>
              <a:off x="8234596" y="4017224"/>
              <a:ext cx="29603" cy="66997"/>
            </a:xfrm>
            <a:custGeom>
              <a:avLst/>
              <a:gdLst/>
              <a:ahLst/>
              <a:cxnLst/>
              <a:rect l="l" t="t" r="r" b="b"/>
              <a:pathLst>
                <a:path w="589" h="1333" extrusionOk="0">
                  <a:moveTo>
                    <a:pt x="244" y="0"/>
                  </a:moveTo>
                  <a:cubicBezTo>
                    <a:pt x="228" y="0"/>
                    <a:pt x="211" y="2"/>
                    <a:pt x="194" y="4"/>
                  </a:cubicBezTo>
                  <a:cubicBezTo>
                    <a:pt x="154" y="11"/>
                    <a:pt x="115" y="26"/>
                    <a:pt x="77" y="48"/>
                  </a:cubicBezTo>
                  <a:cubicBezTo>
                    <a:pt x="43" y="67"/>
                    <a:pt x="22" y="89"/>
                    <a:pt x="13" y="112"/>
                  </a:cubicBezTo>
                  <a:cubicBezTo>
                    <a:pt x="4" y="135"/>
                    <a:pt x="0" y="156"/>
                    <a:pt x="4" y="174"/>
                  </a:cubicBezTo>
                  <a:cubicBezTo>
                    <a:pt x="7" y="191"/>
                    <a:pt x="15" y="205"/>
                    <a:pt x="27" y="215"/>
                  </a:cubicBezTo>
                  <a:cubicBezTo>
                    <a:pt x="33" y="219"/>
                    <a:pt x="39" y="221"/>
                    <a:pt x="46" y="221"/>
                  </a:cubicBezTo>
                  <a:cubicBezTo>
                    <a:pt x="54" y="221"/>
                    <a:pt x="62" y="219"/>
                    <a:pt x="71" y="214"/>
                  </a:cubicBezTo>
                  <a:cubicBezTo>
                    <a:pt x="90" y="204"/>
                    <a:pt x="111" y="195"/>
                    <a:pt x="133" y="189"/>
                  </a:cubicBezTo>
                  <a:cubicBezTo>
                    <a:pt x="148" y="185"/>
                    <a:pt x="162" y="183"/>
                    <a:pt x="175" y="183"/>
                  </a:cubicBezTo>
                  <a:cubicBezTo>
                    <a:pt x="182" y="183"/>
                    <a:pt x="189" y="183"/>
                    <a:pt x="196" y="184"/>
                  </a:cubicBezTo>
                  <a:cubicBezTo>
                    <a:pt x="217" y="187"/>
                    <a:pt x="233" y="195"/>
                    <a:pt x="249" y="206"/>
                  </a:cubicBezTo>
                  <a:cubicBezTo>
                    <a:pt x="264" y="217"/>
                    <a:pt x="274" y="234"/>
                    <a:pt x="278" y="259"/>
                  </a:cubicBezTo>
                  <a:cubicBezTo>
                    <a:pt x="281" y="269"/>
                    <a:pt x="283" y="287"/>
                    <a:pt x="284" y="311"/>
                  </a:cubicBezTo>
                  <a:cubicBezTo>
                    <a:pt x="285" y="334"/>
                    <a:pt x="288" y="360"/>
                    <a:pt x="289" y="387"/>
                  </a:cubicBezTo>
                  <a:cubicBezTo>
                    <a:pt x="291" y="413"/>
                    <a:pt x="292" y="438"/>
                    <a:pt x="293" y="461"/>
                  </a:cubicBezTo>
                  <a:cubicBezTo>
                    <a:pt x="295" y="485"/>
                    <a:pt x="297" y="502"/>
                    <a:pt x="299" y="510"/>
                  </a:cubicBezTo>
                  <a:cubicBezTo>
                    <a:pt x="302" y="531"/>
                    <a:pt x="313" y="547"/>
                    <a:pt x="330" y="555"/>
                  </a:cubicBezTo>
                  <a:cubicBezTo>
                    <a:pt x="344" y="562"/>
                    <a:pt x="355" y="566"/>
                    <a:pt x="364" y="566"/>
                  </a:cubicBezTo>
                  <a:cubicBezTo>
                    <a:pt x="366" y="566"/>
                    <a:pt x="368" y="565"/>
                    <a:pt x="370" y="565"/>
                  </a:cubicBezTo>
                  <a:lnTo>
                    <a:pt x="370" y="565"/>
                  </a:lnTo>
                  <a:cubicBezTo>
                    <a:pt x="361" y="573"/>
                    <a:pt x="351" y="589"/>
                    <a:pt x="340" y="612"/>
                  </a:cubicBezTo>
                  <a:cubicBezTo>
                    <a:pt x="330" y="636"/>
                    <a:pt x="328" y="660"/>
                    <a:pt x="333" y="682"/>
                  </a:cubicBezTo>
                  <a:cubicBezTo>
                    <a:pt x="334" y="691"/>
                    <a:pt x="339" y="709"/>
                    <a:pt x="348" y="735"/>
                  </a:cubicBezTo>
                  <a:cubicBezTo>
                    <a:pt x="356" y="762"/>
                    <a:pt x="365" y="789"/>
                    <a:pt x="374" y="818"/>
                  </a:cubicBezTo>
                  <a:cubicBezTo>
                    <a:pt x="383" y="848"/>
                    <a:pt x="392" y="876"/>
                    <a:pt x="401" y="903"/>
                  </a:cubicBezTo>
                  <a:cubicBezTo>
                    <a:pt x="410" y="929"/>
                    <a:pt x="416" y="948"/>
                    <a:pt x="417" y="958"/>
                  </a:cubicBezTo>
                  <a:cubicBezTo>
                    <a:pt x="423" y="983"/>
                    <a:pt x="419" y="1008"/>
                    <a:pt x="410" y="1031"/>
                  </a:cubicBezTo>
                  <a:cubicBezTo>
                    <a:pt x="400" y="1055"/>
                    <a:pt x="387" y="1076"/>
                    <a:pt x="370" y="1098"/>
                  </a:cubicBezTo>
                  <a:cubicBezTo>
                    <a:pt x="353" y="1118"/>
                    <a:pt x="335" y="1136"/>
                    <a:pt x="316" y="1152"/>
                  </a:cubicBezTo>
                  <a:cubicBezTo>
                    <a:pt x="297" y="1166"/>
                    <a:pt x="278" y="1179"/>
                    <a:pt x="264" y="1188"/>
                  </a:cubicBezTo>
                  <a:cubicBezTo>
                    <a:pt x="244" y="1199"/>
                    <a:pt x="231" y="1216"/>
                    <a:pt x="228" y="1237"/>
                  </a:cubicBezTo>
                  <a:cubicBezTo>
                    <a:pt x="223" y="1259"/>
                    <a:pt x="222" y="1277"/>
                    <a:pt x="226" y="1290"/>
                  </a:cubicBezTo>
                  <a:cubicBezTo>
                    <a:pt x="230" y="1315"/>
                    <a:pt x="241" y="1330"/>
                    <a:pt x="259" y="1332"/>
                  </a:cubicBezTo>
                  <a:cubicBezTo>
                    <a:pt x="263" y="1332"/>
                    <a:pt x="266" y="1333"/>
                    <a:pt x="270" y="1333"/>
                  </a:cubicBezTo>
                  <a:cubicBezTo>
                    <a:pt x="286" y="1333"/>
                    <a:pt x="306" y="1326"/>
                    <a:pt x="329" y="1313"/>
                  </a:cubicBezTo>
                  <a:cubicBezTo>
                    <a:pt x="367" y="1290"/>
                    <a:pt x="403" y="1262"/>
                    <a:pt x="437" y="1229"/>
                  </a:cubicBezTo>
                  <a:cubicBezTo>
                    <a:pt x="471" y="1196"/>
                    <a:pt x="500" y="1160"/>
                    <a:pt x="524" y="1120"/>
                  </a:cubicBezTo>
                  <a:cubicBezTo>
                    <a:pt x="548" y="1082"/>
                    <a:pt x="565" y="1041"/>
                    <a:pt x="576" y="1001"/>
                  </a:cubicBezTo>
                  <a:cubicBezTo>
                    <a:pt x="587" y="959"/>
                    <a:pt x="588" y="920"/>
                    <a:pt x="581" y="883"/>
                  </a:cubicBezTo>
                  <a:cubicBezTo>
                    <a:pt x="578" y="869"/>
                    <a:pt x="572" y="849"/>
                    <a:pt x="563" y="821"/>
                  </a:cubicBezTo>
                  <a:cubicBezTo>
                    <a:pt x="556" y="794"/>
                    <a:pt x="546" y="765"/>
                    <a:pt x="537" y="736"/>
                  </a:cubicBezTo>
                  <a:cubicBezTo>
                    <a:pt x="527" y="707"/>
                    <a:pt x="519" y="680"/>
                    <a:pt x="510" y="656"/>
                  </a:cubicBezTo>
                  <a:cubicBezTo>
                    <a:pt x="503" y="631"/>
                    <a:pt x="498" y="615"/>
                    <a:pt x="496" y="607"/>
                  </a:cubicBezTo>
                  <a:cubicBezTo>
                    <a:pt x="492" y="591"/>
                    <a:pt x="496" y="579"/>
                    <a:pt x="505" y="568"/>
                  </a:cubicBezTo>
                  <a:cubicBezTo>
                    <a:pt x="513" y="558"/>
                    <a:pt x="523" y="548"/>
                    <a:pt x="533" y="537"/>
                  </a:cubicBezTo>
                  <a:cubicBezTo>
                    <a:pt x="543" y="527"/>
                    <a:pt x="552" y="515"/>
                    <a:pt x="560" y="502"/>
                  </a:cubicBezTo>
                  <a:cubicBezTo>
                    <a:pt x="568" y="488"/>
                    <a:pt x="570" y="470"/>
                    <a:pt x="566" y="448"/>
                  </a:cubicBezTo>
                  <a:cubicBezTo>
                    <a:pt x="561" y="426"/>
                    <a:pt x="553" y="414"/>
                    <a:pt x="543" y="412"/>
                  </a:cubicBezTo>
                  <a:cubicBezTo>
                    <a:pt x="538" y="410"/>
                    <a:pt x="533" y="410"/>
                    <a:pt x="528" y="410"/>
                  </a:cubicBezTo>
                  <a:cubicBezTo>
                    <a:pt x="521" y="410"/>
                    <a:pt x="515" y="411"/>
                    <a:pt x="508" y="412"/>
                  </a:cubicBezTo>
                  <a:cubicBezTo>
                    <a:pt x="496" y="414"/>
                    <a:pt x="486" y="416"/>
                    <a:pt x="476" y="419"/>
                  </a:cubicBezTo>
                  <a:cubicBezTo>
                    <a:pt x="474" y="419"/>
                    <a:pt x="473" y="419"/>
                    <a:pt x="472" y="419"/>
                  </a:cubicBezTo>
                  <a:cubicBezTo>
                    <a:pt x="463" y="419"/>
                    <a:pt x="457" y="412"/>
                    <a:pt x="455" y="398"/>
                  </a:cubicBezTo>
                  <a:cubicBezTo>
                    <a:pt x="453" y="392"/>
                    <a:pt x="452" y="376"/>
                    <a:pt x="451" y="353"/>
                  </a:cubicBezTo>
                  <a:cubicBezTo>
                    <a:pt x="450" y="330"/>
                    <a:pt x="449" y="305"/>
                    <a:pt x="446" y="278"/>
                  </a:cubicBezTo>
                  <a:cubicBezTo>
                    <a:pt x="444" y="251"/>
                    <a:pt x="443" y="225"/>
                    <a:pt x="441" y="199"/>
                  </a:cubicBezTo>
                  <a:cubicBezTo>
                    <a:pt x="440" y="174"/>
                    <a:pt x="437" y="155"/>
                    <a:pt x="435" y="142"/>
                  </a:cubicBezTo>
                  <a:cubicBezTo>
                    <a:pt x="427" y="107"/>
                    <a:pt x="412" y="77"/>
                    <a:pt x="389" y="54"/>
                  </a:cubicBezTo>
                  <a:cubicBezTo>
                    <a:pt x="364" y="31"/>
                    <a:pt x="336" y="15"/>
                    <a:pt x="303" y="8"/>
                  </a:cubicBezTo>
                  <a:cubicBezTo>
                    <a:pt x="284" y="3"/>
                    <a:pt x="26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023;p46">
              <a:extLst>
                <a:ext uri="{FF2B5EF4-FFF2-40B4-BE49-F238E27FC236}">
                  <a16:creationId xmlns:a16="http://schemas.microsoft.com/office/drawing/2014/main" id="{50D49CC2-55CD-EDFD-C166-219DA8A54FDB}"/>
                </a:ext>
              </a:extLst>
            </p:cNvPr>
            <p:cNvSpPr/>
            <p:nvPr/>
          </p:nvSpPr>
          <p:spPr>
            <a:xfrm>
              <a:off x="8272944" y="3990988"/>
              <a:ext cx="50009" cy="67952"/>
            </a:xfrm>
            <a:custGeom>
              <a:avLst/>
              <a:gdLst/>
              <a:ahLst/>
              <a:cxnLst/>
              <a:rect l="l" t="t" r="r" b="b"/>
              <a:pathLst>
                <a:path w="995" h="1352" extrusionOk="0">
                  <a:moveTo>
                    <a:pt x="285" y="760"/>
                  </a:moveTo>
                  <a:lnTo>
                    <a:pt x="642" y="919"/>
                  </a:lnTo>
                  <a:cubicBezTo>
                    <a:pt x="627" y="959"/>
                    <a:pt x="606" y="996"/>
                    <a:pt x="578" y="1032"/>
                  </a:cubicBezTo>
                  <a:cubicBezTo>
                    <a:pt x="551" y="1067"/>
                    <a:pt x="514" y="1098"/>
                    <a:pt x="469" y="1124"/>
                  </a:cubicBezTo>
                  <a:cubicBezTo>
                    <a:pt x="433" y="1146"/>
                    <a:pt x="399" y="1159"/>
                    <a:pt x="369" y="1164"/>
                  </a:cubicBezTo>
                  <a:cubicBezTo>
                    <a:pt x="357" y="1166"/>
                    <a:pt x="345" y="1167"/>
                    <a:pt x="334" y="1167"/>
                  </a:cubicBezTo>
                  <a:cubicBezTo>
                    <a:pt x="318" y="1167"/>
                    <a:pt x="304" y="1164"/>
                    <a:pt x="290" y="1159"/>
                  </a:cubicBezTo>
                  <a:cubicBezTo>
                    <a:pt x="268" y="1151"/>
                    <a:pt x="249" y="1137"/>
                    <a:pt x="233" y="1116"/>
                  </a:cubicBezTo>
                  <a:cubicBezTo>
                    <a:pt x="218" y="1096"/>
                    <a:pt x="207" y="1071"/>
                    <a:pt x="201" y="1042"/>
                  </a:cubicBezTo>
                  <a:cubicBezTo>
                    <a:pt x="197" y="1015"/>
                    <a:pt x="196" y="989"/>
                    <a:pt x="199" y="963"/>
                  </a:cubicBezTo>
                  <a:cubicBezTo>
                    <a:pt x="201" y="937"/>
                    <a:pt x="208" y="912"/>
                    <a:pt x="217" y="889"/>
                  </a:cubicBezTo>
                  <a:cubicBezTo>
                    <a:pt x="225" y="865"/>
                    <a:pt x="236" y="843"/>
                    <a:pt x="249" y="821"/>
                  </a:cubicBezTo>
                  <a:cubicBezTo>
                    <a:pt x="260" y="800"/>
                    <a:pt x="272" y="780"/>
                    <a:pt x="285" y="760"/>
                  </a:cubicBezTo>
                  <a:close/>
                  <a:moveTo>
                    <a:pt x="442" y="0"/>
                  </a:moveTo>
                  <a:cubicBezTo>
                    <a:pt x="422" y="0"/>
                    <a:pt x="400" y="3"/>
                    <a:pt x="376" y="8"/>
                  </a:cubicBezTo>
                  <a:cubicBezTo>
                    <a:pt x="339" y="15"/>
                    <a:pt x="298" y="32"/>
                    <a:pt x="254" y="58"/>
                  </a:cubicBezTo>
                  <a:cubicBezTo>
                    <a:pt x="213" y="83"/>
                    <a:pt x="175" y="111"/>
                    <a:pt x="142" y="144"/>
                  </a:cubicBezTo>
                  <a:cubicBezTo>
                    <a:pt x="108" y="179"/>
                    <a:pt x="80" y="217"/>
                    <a:pt x="57" y="256"/>
                  </a:cubicBezTo>
                  <a:cubicBezTo>
                    <a:pt x="35" y="295"/>
                    <a:pt x="19" y="338"/>
                    <a:pt x="10" y="383"/>
                  </a:cubicBezTo>
                  <a:cubicBezTo>
                    <a:pt x="1" y="427"/>
                    <a:pt x="1" y="472"/>
                    <a:pt x="10" y="517"/>
                  </a:cubicBezTo>
                  <a:cubicBezTo>
                    <a:pt x="21" y="575"/>
                    <a:pt x="41" y="616"/>
                    <a:pt x="73" y="643"/>
                  </a:cubicBezTo>
                  <a:cubicBezTo>
                    <a:pt x="103" y="670"/>
                    <a:pt x="137" y="693"/>
                    <a:pt x="173" y="712"/>
                  </a:cubicBezTo>
                  <a:cubicBezTo>
                    <a:pt x="151" y="741"/>
                    <a:pt x="130" y="773"/>
                    <a:pt x="110" y="809"/>
                  </a:cubicBezTo>
                  <a:cubicBezTo>
                    <a:pt x="91" y="844"/>
                    <a:pt x="75" y="880"/>
                    <a:pt x="63" y="918"/>
                  </a:cubicBezTo>
                  <a:cubicBezTo>
                    <a:pt x="49" y="955"/>
                    <a:pt x="41" y="995"/>
                    <a:pt x="37" y="1034"/>
                  </a:cubicBezTo>
                  <a:cubicBezTo>
                    <a:pt x="33" y="1073"/>
                    <a:pt x="35" y="1112"/>
                    <a:pt x="42" y="1150"/>
                  </a:cubicBezTo>
                  <a:cubicBezTo>
                    <a:pt x="52" y="1196"/>
                    <a:pt x="70" y="1236"/>
                    <a:pt x="94" y="1268"/>
                  </a:cubicBezTo>
                  <a:cubicBezTo>
                    <a:pt x="119" y="1301"/>
                    <a:pt x="151" y="1325"/>
                    <a:pt x="189" y="1338"/>
                  </a:cubicBezTo>
                  <a:cubicBezTo>
                    <a:pt x="214" y="1347"/>
                    <a:pt x="240" y="1351"/>
                    <a:pt x="269" y="1351"/>
                  </a:cubicBezTo>
                  <a:cubicBezTo>
                    <a:pt x="285" y="1351"/>
                    <a:pt x="302" y="1350"/>
                    <a:pt x="320" y="1347"/>
                  </a:cubicBezTo>
                  <a:cubicBezTo>
                    <a:pt x="369" y="1339"/>
                    <a:pt x="422" y="1319"/>
                    <a:pt x="479" y="1285"/>
                  </a:cubicBezTo>
                  <a:cubicBezTo>
                    <a:pt x="548" y="1246"/>
                    <a:pt x="604" y="1197"/>
                    <a:pt x="649" y="1142"/>
                  </a:cubicBezTo>
                  <a:cubicBezTo>
                    <a:pt x="694" y="1087"/>
                    <a:pt x="731" y="1030"/>
                    <a:pt x="758" y="968"/>
                  </a:cubicBezTo>
                  <a:lnTo>
                    <a:pt x="885" y="1023"/>
                  </a:lnTo>
                  <a:cubicBezTo>
                    <a:pt x="893" y="1026"/>
                    <a:pt x="900" y="1028"/>
                    <a:pt x="906" y="1028"/>
                  </a:cubicBezTo>
                  <a:cubicBezTo>
                    <a:pt x="907" y="1028"/>
                    <a:pt x="908" y="1028"/>
                    <a:pt x="910" y="1027"/>
                  </a:cubicBezTo>
                  <a:cubicBezTo>
                    <a:pt x="916" y="1026"/>
                    <a:pt x="923" y="1024"/>
                    <a:pt x="930" y="1019"/>
                  </a:cubicBezTo>
                  <a:cubicBezTo>
                    <a:pt x="949" y="1008"/>
                    <a:pt x="965" y="991"/>
                    <a:pt x="977" y="969"/>
                  </a:cubicBezTo>
                  <a:cubicBezTo>
                    <a:pt x="990" y="946"/>
                    <a:pt x="994" y="926"/>
                    <a:pt x="991" y="908"/>
                  </a:cubicBezTo>
                  <a:cubicBezTo>
                    <a:pt x="987" y="896"/>
                    <a:pt x="982" y="888"/>
                    <a:pt x="974" y="883"/>
                  </a:cubicBezTo>
                  <a:lnTo>
                    <a:pt x="816" y="813"/>
                  </a:lnTo>
                  <a:cubicBezTo>
                    <a:pt x="825" y="776"/>
                    <a:pt x="832" y="738"/>
                    <a:pt x="836" y="701"/>
                  </a:cubicBezTo>
                  <a:cubicBezTo>
                    <a:pt x="841" y="664"/>
                    <a:pt x="843" y="629"/>
                    <a:pt x="844" y="596"/>
                  </a:cubicBezTo>
                  <a:cubicBezTo>
                    <a:pt x="844" y="565"/>
                    <a:pt x="843" y="534"/>
                    <a:pt x="841" y="508"/>
                  </a:cubicBezTo>
                  <a:cubicBezTo>
                    <a:pt x="837" y="481"/>
                    <a:pt x="835" y="459"/>
                    <a:pt x="832" y="441"/>
                  </a:cubicBezTo>
                  <a:cubicBezTo>
                    <a:pt x="826" y="414"/>
                    <a:pt x="817" y="397"/>
                    <a:pt x="806" y="388"/>
                  </a:cubicBezTo>
                  <a:cubicBezTo>
                    <a:pt x="802" y="384"/>
                    <a:pt x="797" y="383"/>
                    <a:pt x="791" y="383"/>
                  </a:cubicBezTo>
                  <a:cubicBezTo>
                    <a:pt x="780" y="383"/>
                    <a:pt x="766" y="388"/>
                    <a:pt x="749" y="398"/>
                  </a:cubicBezTo>
                  <a:cubicBezTo>
                    <a:pt x="722" y="414"/>
                    <a:pt x="703" y="429"/>
                    <a:pt x="696" y="444"/>
                  </a:cubicBezTo>
                  <a:cubicBezTo>
                    <a:pt x="689" y="460"/>
                    <a:pt x="685" y="477"/>
                    <a:pt x="687" y="496"/>
                  </a:cubicBezTo>
                  <a:cubicBezTo>
                    <a:pt x="691" y="528"/>
                    <a:pt x="696" y="567"/>
                    <a:pt x="701" y="611"/>
                  </a:cubicBezTo>
                  <a:cubicBezTo>
                    <a:pt x="707" y="656"/>
                    <a:pt x="705" y="706"/>
                    <a:pt x="696" y="763"/>
                  </a:cubicBezTo>
                  <a:lnTo>
                    <a:pt x="368" y="614"/>
                  </a:lnTo>
                  <a:cubicBezTo>
                    <a:pt x="348" y="605"/>
                    <a:pt x="327" y="595"/>
                    <a:pt x="306" y="585"/>
                  </a:cubicBezTo>
                  <a:cubicBezTo>
                    <a:pt x="283" y="574"/>
                    <a:pt x="263" y="561"/>
                    <a:pt x="244" y="548"/>
                  </a:cubicBezTo>
                  <a:cubicBezTo>
                    <a:pt x="225" y="534"/>
                    <a:pt x="208" y="517"/>
                    <a:pt x="195" y="500"/>
                  </a:cubicBezTo>
                  <a:cubicBezTo>
                    <a:pt x="180" y="482"/>
                    <a:pt x="171" y="461"/>
                    <a:pt x="165" y="436"/>
                  </a:cubicBezTo>
                  <a:cubicBezTo>
                    <a:pt x="156" y="388"/>
                    <a:pt x="162" y="343"/>
                    <a:pt x="184" y="299"/>
                  </a:cubicBezTo>
                  <a:cubicBezTo>
                    <a:pt x="206" y="256"/>
                    <a:pt x="240" y="221"/>
                    <a:pt x="285" y="194"/>
                  </a:cubicBezTo>
                  <a:cubicBezTo>
                    <a:pt x="315" y="177"/>
                    <a:pt x="341" y="168"/>
                    <a:pt x="362" y="168"/>
                  </a:cubicBezTo>
                  <a:cubicBezTo>
                    <a:pt x="363" y="168"/>
                    <a:pt x="364" y="168"/>
                    <a:pt x="366" y="168"/>
                  </a:cubicBezTo>
                  <a:cubicBezTo>
                    <a:pt x="387" y="169"/>
                    <a:pt x="406" y="173"/>
                    <a:pt x="422" y="179"/>
                  </a:cubicBezTo>
                  <a:cubicBezTo>
                    <a:pt x="439" y="186"/>
                    <a:pt x="454" y="192"/>
                    <a:pt x="467" y="197"/>
                  </a:cubicBezTo>
                  <a:cubicBezTo>
                    <a:pt x="472" y="200"/>
                    <a:pt x="478" y="201"/>
                    <a:pt x="483" y="201"/>
                  </a:cubicBezTo>
                  <a:cubicBezTo>
                    <a:pt x="491" y="201"/>
                    <a:pt x="499" y="199"/>
                    <a:pt x="508" y="194"/>
                  </a:cubicBezTo>
                  <a:cubicBezTo>
                    <a:pt x="527" y="183"/>
                    <a:pt x="542" y="165"/>
                    <a:pt x="555" y="140"/>
                  </a:cubicBezTo>
                  <a:cubicBezTo>
                    <a:pt x="567" y="114"/>
                    <a:pt x="572" y="92"/>
                    <a:pt x="567" y="71"/>
                  </a:cubicBezTo>
                  <a:cubicBezTo>
                    <a:pt x="564" y="56"/>
                    <a:pt x="554" y="41"/>
                    <a:pt x="537" y="27"/>
                  </a:cubicBezTo>
                  <a:cubicBezTo>
                    <a:pt x="521" y="15"/>
                    <a:pt x="499" y="6"/>
                    <a:pt x="472" y="3"/>
                  </a:cubicBezTo>
                  <a:cubicBezTo>
                    <a:pt x="462" y="1"/>
                    <a:pt x="452"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024;p46">
              <a:extLst>
                <a:ext uri="{FF2B5EF4-FFF2-40B4-BE49-F238E27FC236}">
                  <a16:creationId xmlns:a16="http://schemas.microsoft.com/office/drawing/2014/main" id="{2D199C55-C2C4-4393-2B72-BF0AEE0FAD72}"/>
                </a:ext>
              </a:extLst>
            </p:cNvPr>
            <p:cNvSpPr/>
            <p:nvPr/>
          </p:nvSpPr>
          <p:spPr>
            <a:xfrm>
              <a:off x="8066677" y="4232186"/>
              <a:ext cx="29402" cy="35785"/>
            </a:xfrm>
            <a:custGeom>
              <a:avLst/>
              <a:gdLst/>
              <a:ahLst/>
              <a:cxnLst/>
              <a:rect l="l" t="t" r="r" b="b"/>
              <a:pathLst>
                <a:path w="585" h="712" extrusionOk="0">
                  <a:moveTo>
                    <a:pt x="81" y="0"/>
                  </a:moveTo>
                  <a:cubicBezTo>
                    <a:pt x="76" y="0"/>
                    <a:pt x="70" y="3"/>
                    <a:pt x="62" y="6"/>
                  </a:cubicBezTo>
                  <a:cubicBezTo>
                    <a:pt x="44" y="16"/>
                    <a:pt x="30" y="34"/>
                    <a:pt x="17" y="58"/>
                  </a:cubicBezTo>
                  <a:cubicBezTo>
                    <a:pt x="5" y="83"/>
                    <a:pt x="0" y="106"/>
                    <a:pt x="5" y="129"/>
                  </a:cubicBezTo>
                  <a:cubicBezTo>
                    <a:pt x="9" y="149"/>
                    <a:pt x="20" y="161"/>
                    <a:pt x="35" y="164"/>
                  </a:cubicBezTo>
                  <a:lnTo>
                    <a:pt x="399" y="199"/>
                  </a:lnTo>
                  <a:lnTo>
                    <a:pt x="124" y="606"/>
                  </a:lnTo>
                  <a:cubicBezTo>
                    <a:pt x="112" y="624"/>
                    <a:pt x="107" y="645"/>
                    <a:pt x="112" y="665"/>
                  </a:cubicBezTo>
                  <a:cubicBezTo>
                    <a:pt x="116" y="688"/>
                    <a:pt x="128" y="702"/>
                    <a:pt x="147" y="708"/>
                  </a:cubicBezTo>
                  <a:cubicBezTo>
                    <a:pt x="154" y="710"/>
                    <a:pt x="161" y="712"/>
                    <a:pt x="167" y="712"/>
                  </a:cubicBezTo>
                  <a:cubicBezTo>
                    <a:pt x="178" y="712"/>
                    <a:pt x="189" y="708"/>
                    <a:pt x="200" y="702"/>
                  </a:cubicBezTo>
                  <a:cubicBezTo>
                    <a:pt x="209" y="697"/>
                    <a:pt x="215" y="691"/>
                    <a:pt x="220" y="683"/>
                  </a:cubicBezTo>
                  <a:lnTo>
                    <a:pt x="562" y="176"/>
                  </a:lnTo>
                  <a:cubicBezTo>
                    <a:pt x="574" y="161"/>
                    <a:pt x="579" y="145"/>
                    <a:pt x="583" y="130"/>
                  </a:cubicBezTo>
                  <a:cubicBezTo>
                    <a:pt x="585" y="115"/>
                    <a:pt x="585" y="103"/>
                    <a:pt x="584" y="92"/>
                  </a:cubicBezTo>
                  <a:cubicBezTo>
                    <a:pt x="581" y="82"/>
                    <a:pt x="576" y="72"/>
                    <a:pt x="568" y="63"/>
                  </a:cubicBezTo>
                  <a:cubicBezTo>
                    <a:pt x="560" y="54"/>
                    <a:pt x="550" y="48"/>
                    <a:pt x="537" y="46"/>
                  </a:cubicBezTo>
                  <a:lnTo>
                    <a:pt x="85" y="1"/>
                  </a:lnTo>
                  <a:cubicBezTo>
                    <a:pt x="84" y="0"/>
                    <a:pt x="82"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025;p46">
              <a:extLst>
                <a:ext uri="{FF2B5EF4-FFF2-40B4-BE49-F238E27FC236}">
                  <a16:creationId xmlns:a16="http://schemas.microsoft.com/office/drawing/2014/main" id="{124FF04F-13D7-4DC7-CC4E-2823C5352FDB}"/>
                </a:ext>
              </a:extLst>
            </p:cNvPr>
            <p:cNvSpPr/>
            <p:nvPr/>
          </p:nvSpPr>
          <p:spPr>
            <a:xfrm>
              <a:off x="8102915" y="4180267"/>
              <a:ext cx="40610" cy="66243"/>
            </a:xfrm>
            <a:custGeom>
              <a:avLst/>
              <a:gdLst/>
              <a:ahLst/>
              <a:cxnLst/>
              <a:rect l="l" t="t" r="r" b="b"/>
              <a:pathLst>
                <a:path w="808" h="1318" extrusionOk="0">
                  <a:moveTo>
                    <a:pt x="496" y="0"/>
                  </a:moveTo>
                  <a:cubicBezTo>
                    <a:pt x="474" y="0"/>
                    <a:pt x="450" y="3"/>
                    <a:pt x="425" y="9"/>
                  </a:cubicBezTo>
                  <a:cubicBezTo>
                    <a:pt x="380" y="19"/>
                    <a:pt x="331" y="38"/>
                    <a:pt x="279" y="69"/>
                  </a:cubicBezTo>
                  <a:cubicBezTo>
                    <a:pt x="234" y="94"/>
                    <a:pt x="193" y="126"/>
                    <a:pt x="154" y="163"/>
                  </a:cubicBezTo>
                  <a:cubicBezTo>
                    <a:pt x="116" y="199"/>
                    <a:pt x="84" y="241"/>
                    <a:pt x="59" y="287"/>
                  </a:cubicBezTo>
                  <a:cubicBezTo>
                    <a:pt x="34" y="333"/>
                    <a:pt x="17" y="385"/>
                    <a:pt x="8" y="440"/>
                  </a:cubicBezTo>
                  <a:cubicBezTo>
                    <a:pt x="0" y="496"/>
                    <a:pt x="2" y="557"/>
                    <a:pt x="15" y="623"/>
                  </a:cubicBezTo>
                  <a:lnTo>
                    <a:pt x="108" y="1090"/>
                  </a:lnTo>
                  <a:cubicBezTo>
                    <a:pt x="121" y="1155"/>
                    <a:pt x="141" y="1205"/>
                    <a:pt x="167" y="1240"/>
                  </a:cubicBezTo>
                  <a:cubicBezTo>
                    <a:pt x="194" y="1276"/>
                    <a:pt x="225" y="1298"/>
                    <a:pt x="261" y="1309"/>
                  </a:cubicBezTo>
                  <a:cubicBezTo>
                    <a:pt x="279" y="1315"/>
                    <a:pt x="298" y="1317"/>
                    <a:pt x="318" y="1317"/>
                  </a:cubicBezTo>
                  <a:cubicBezTo>
                    <a:pt x="338" y="1317"/>
                    <a:pt x="358" y="1315"/>
                    <a:pt x="380" y="1309"/>
                  </a:cubicBezTo>
                  <a:cubicBezTo>
                    <a:pt x="423" y="1298"/>
                    <a:pt x="467" y="1279"/>
                    <a:pt x="514" y="1253"/>
                  </a:cubicBezTo>
                  <a:cubicBezTo>
                    <a:pt x="564" y="1223"/>
                    <a:pt x="610" y="1189"/>
                    <a:pt x="650" y="1150"/>
                  </a:cubicBezTo>
                  <a:cubicBezTo>
                    <a:pt x="689" y="1110"/>
                    <a:pt x="721" y="1069"/>
                    <a:pt x="747" y="1025"/>
                  </a:cubicBezTo>
                  <a:cubicBezTo>
                    <a:pt x="771" y="980"/>
                    <a:pt x="788" y="935"/>
                    <a:pt x="797" y="888"/>
                  </a:cubicBezTo>
                  <a:cubicBezTo>
                    <a:pt x="806" y="841"/>
                    <a:pt x="807" y="796"/>
                    <a:pt x="798" y="752"/>
                  </a:cubicBezTo>
                  <a:cubicBezTo>
                    <a:pt x="792" y="717"/>
                    <a:pt x="780" y="697"/>
                    <a:pt x="765" y="692"/>
                  </a:cubicBezTo>
                  <a:cubicBezTo>
                    <a:pt x="762" y="692"/>
                    <a:pt x="759" y="691"/>
                    <a:pt x="755" y="691"/>
                  </a:cubicBezTo>
                  <a:cubicBezTo>
                    <a:pt x="741" y="691"/>
                    <a:pt x="722" y="698"/>
                    <a:pt x="699" y="712"/>
                  </a:cubicBezTo>
                  <a:cubicBezTo>
                    <a:pt x="677" y="724"/>
                    <a:pt x="660" y="739"/>
                    <a:pt x="648" y="755"/>
                  </a:cubicBezTo>
                  <a:cubicBezTo>
                    <a:pt x="635" y="771"/>
                    <a:pt x="630" y="790"/>
                    <a:pt x="632" y="813"/>
                  </a:cubicBezTo>
                  <a:cubicBezTo>
                    <a:pt x="633" y="833"/>
                    <a:pt x="634" y="853"/>
                    <a:pt x="635" y="877"/>
                  </a:cubicBezTo>
                  <a:cubicBezTo>
                    <a:pt x="635" y="900"/>
                    <a:pt x="632" y="923"/>
                    <a:pt x="624" y="949"/>
                  </a:cubicBezTo>
                  <a:cubicBezTo>
                    <a:pt x="616" y="974"/>
                    <a:pt x="602" y="999"/>
                    <a:pt x="582" y="1025"/>
                  </a:cubicBezTo>
                  <a:cubicBezTo>
                    <a:pt x="562" y="1049"/>
                    <a:pt x="533" y="1074"/>
                    <a:pt x="494" y="1097"/>
                  </a:cubicBezTo>
                  <a:cubicBezTo>
                    <a:pt x="452" y="1121"/>
                    <a:pt x="415" y="1133"/>
                    <a:pt x="384" y="1133"/>
                  </a:cubicBezTo>
                  <a:cubicBezTo>
                    <a:pt x="370" y="1133"/>
                    <a:pt x="357" y="1131"/>
                    <a:pt x="346" y="1126"/>
                  </a:cubicBezTo>
                  <a:cubicBezTo>
                    <a:pt x="309" y="1110"/>
                    <a:pt x="283" y="1067"/>
                    <a:pt x="268" y="996"/>
                  </a:cubicBezTo>
                  <a:lnTo>
                    <a:pt x="176" y="529"/>
                  </a:lnTo>
                  <a:cubicBezTo>
                    <a:pt x="161" y="458"/>
                    <a:pt x="167" y="397"/>
                    <a:pt x="191" y="344"/>
                  </a:cubicBezTo>
                  <a:cubicBezTo>
                    <a:pt x="216" y="293"/>
                    <a:pt x="258" y="250"/>
                    <a:pt x="315" y="216"/>
                  </a:cubicBezTo>
                  <a:cubicBezTo>
                    <a:pt x="355" y="194"/>
                    <a:pt x="387" y="181"/>
                    <a:pt x="412" y="181"/>
                  </a:cubicBezTo>
                  <a:cubicBezTo>
                    <a:pt x="438" y="181"/>
                    <a:pt x="458" y="186"/>
                    <a:pt x="474" y="197"/>
                  </a:cubicBezTo>
                  <a:cubicBezTo>
                    <a:pt x="490" y="207"/>
                    <a:pt x="501" y="222"/>
                    <a:pt x="509" y="239"/>
                  </a:cubicBezTo>
                  <a:cubicBezTo>
                    <a:pt x="517" y="256"/>
                    <a:pt x="523" y="271"/>
                    <a:pt x="527" y="285"/>
                  </a:cubicBezTo>
                  <a:cubicBezTo>
                    <a:pt x="532" y="304"/>
                    <a:pt x="542" y="313"/>
                    <a:pt x="557" y="314"/>
                  </a:cubicBezTo>
                  <a:cubicBezTo>
                    <a:pt x="559" y="314"/>
                    <a:pt x="560" y="314"/>
                    <a:pt x="561" y="314"/>
                  </a:cubicBezTo>
                  <a:cubicBezTo>
                    <a:pt x="576" y="314"/>
                    <a:pt x="595" y="307"/>
                    <a:pt x="618" y="295"/>
                  </a:cubicBezTo>
                  <a:cubicBezTo>
                    <a:pt x="645" y="278"/>
                    <a:pt x="664" y="261"/>
                    <a:pt x="675" y="242"/>
                  </a:cubicBezTo>
                  <a:cubicBezTo>
                    <a:pt x="686" y="224"/>
                    <a:pt x="688" y="196"/>
                    <a:pt x="680" y="160"/>
                  </a:cubicBezTo>
                  <a:cubicBezTo>
                    <a:pt x="672" y="117"/>
                    <a:pt x="657" y="82"/>
                    <a:pt x="633" y="56"/>
                  </a:cubicBezTo>
                  <a:cubicBezTo>
                    <a:pt x="610" y="30"/>
                    <a:pt x="581" y="13"/>
                    <a:pt x="545" y="6"/>
                  </a:cubicBezTo>
                  <a:cubicBezTo>
                    <a:pt x="530" y="2"/>
                    <a:pt x="513"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026;p46">
              <a:extLst>
                <a:ext uri="{FF2B5EF4-FFF2-40B4-BE49-F238E27FC236}">
                  <a16:creationId xmlns:a16="http://schemas.microsoft.com/office/drawing/2014/main" id="{5C94F4F7-6483-69C6-32CD-8D06AA9BE478}"/>
                </a:ext>
              </a:extLst>
            </p:cNvPr>
            <p:cNvSpPr/>
            <p:nvPr/>
          </p:nvSpPr>
          <p:spPr>
            <a:xfrm>
              <a:off x="8149305" y="4153227"/>
              <a:ext cx="40409" cy="66293"/>
            </a:xfrm>
            <a:custGeom>
              <a:avLst/>
              <a:gdLst/>
              <a:ahLst/>
              <a:cxnLst/>
              <a:rect l="l" t="t" r="r" b="b"/>
              <a:pathLst>
                <a:path w="804" h="1319" extrusionOk="0">
                  <a:moveTo>
                    <a:pt x="416" y="185"/>
                  </a:moveTo>
                  <a:cubicBezTo>
                    <a:pt x="430" y="185"/>
                    <a:pt x="444" y="187"/>
                    <a:pt x="456" y="192"/>
                  </a:cubicBezTo>
                  <a:cubicBezTo>
                    <a:pt x="495" y="207"/>
                    <a:pt x="521" y="250"/>
                    <a:pt x="535" y="321"/>
                  </a:cubicBezTo>
                  <a:lnTo>
                    <a:pt x="628" y="788"/>
                  </a:lnTo>
                  <a:cubicBezTo>
                    <a:pt x="642" y="859"/>
                    <a:pt x="637" y="921"/>
                    <a:pt x="611" y="973"/>
                  </a:cubicBezTo>
                  <a:cubicBezTo>
                    <a:pt x="586" y="1024"/>
                    <a:pt x="545" y="1067"/>
                    <a:pt x="489" y="1100"/>
                  </a:cubicBezTo>
                  <a:cubicBezTo>
                    <a:pt x="450" y="1123"/>
                    <a:pt x="416" y="1134"/>
                    <a:pt x="385" y="1134"/>
                  </a:cubicBezTo>
                  <a:cubicBezTo>
                    <a:pt x="371" y="1134"/>
                    <a:pt x="358" y="1132"/>
                    <a:pt x="346" y="1127"/>
                  </a:cubicBezTo>
                  <a:cubicBezTo>
                    <a:pt x="309" y="1110"/>
                    <a:pt x="283" y="1067"/>
                    <a:pt x="270" y="996"/>
                  </a:cubicBezTo>
                  <a:lnTo>
                    <a:pt x="176" y="529"/>
                  </a:lnTo>
                  <a:cubicBezTo>
                    <a:pt x="163" y="458"/>
                    <a:pt x="167" y="397"/>
                    <a:pt x="192" y="345"/>
                  </a:cubicBezTo>
                  <a:cubicBezTo>
                    <a:pt x="215" y="294"/>
                    <a:pt x="256" y="252"/>
                    <a:pt x="313" y="218"/>
                  </a:cubicBezTo>
                  <a:cubicBezTo>
                    <a:pt x="352" y="196"/>
                    <a:pt x="386" y="185"/>
                    <a:pt x="416" y="185"/>
                  </a:cubicBezTo>
                  <a:close/>
                  <a:moveTo>
                    <a:pt x="485" y="0"/>
                  </a:moveTo>
                  <a:cubicBezTo>
                    <a:pt x="465" y="0"/>
                    <a:pt x="443" y="3"/>
                    <a:pt x="420" y="9"/>
                  </a:cubicBezTo>
                  <a:cubicBezTo>
                    <a:pt x="377" y="20"/>
                    <a:pt x="330" y="40"/>
                    <a:pt x="283" y="67"/>
                  </a:cubicBezTo>
                  <a:cubicBezTo>
                    <a:pt x="235" y="95"/>
                    <a:pt x="192" y="128"/>
                    <a:pt x="152" y="165"/>
                  </a:cubicBezTo>
                  <a:cubicBezTo>
                    <a:pt x="114" y="202"/>
                    <a:pt x="83" y="243"/>
                    <a:pt x="58" y="289"/>
                  </a:cubicBezTo>
                  <a:cubicBezTo>
                    <a:pt x="33" y="335"/>
                    <a:pt x="16" y="386"/>
                    <a:pt x="8" y="441"/>
                  </a:cubicBezTo>
                  <a:cubicBezTo>
                    <a:pt x="0" y="497"/>
                    <a:pt x="3" y="557"/>
                    <a:pt x="16" y="622"/>
                  </a:cubicBezTo>
                  <a:lnTo>
                    <a:pt x="109" y="1090"/>
                  </a:lnTo>
                  <a:cubicBezTo>
                    <a:pt x="122" y="1155"/>
                    <a:pt x="141" y="1206"/>
                    <a:pt x="168" y="1242"/>
                  </a:cubicBezTo>
                  <a:cubicBezTo>
                    <a:pt x="194" y="1277"/>
                    <a:pt x="224" y="1300"/>
                    <a:pt x="261" y="1310"/>
                  </a:cubicBezTo>
                  <a:cubicBezTo>
                    <a:pt x="279" y="1316"/>
                    <a:pt x="298" y="1319"/>
                    <a:pt x="318" y="1319"/>
                  </a:cubicBezTo>
                  <a:cubicBezTo>
                    <a:pt x="338" y="1319"/>
                    <a:pt x="359" y="1316"/>
                    <a:pt x="381" y="1310"/>
                  </a:cubicBezTo>
                  <a:cubicBezTo>
                    <a:pt x="424" y="1299"/>
                    <a:pt x="470" y="1279"/>
                    <a:pt x="518" y="1251"/>
                  </a:cubicBezTo>
                  <a:cubicBezTo>
                    <a:pt x="567" y="1224"/>
                    <a:pt x="610" y="1191"/>
                    <a:pt x="648" y="1154"/>
                  </a:cubicBezTo>
                  <a:cubicBezTo>
                    <a:pt x="686" y="1117"/>
                    <a:pt x="719" y="1075"/>
                    <a:pt x="744" y="1029"/>
                  </a:cubicBezTo>
                  <a:cubicBezTo>
                    <a:pt x="769" y="983"/>
                    <a:pt x="786" y="932"/>
                    <a:pt x="794" y="877"/>
                  </a:cubicBezTo>
                  <a:cubicBezTo>
                    <a:pt x="803" y="821"/>
                    <a:pt x="801" y="760"/>
                    <a:pt x="788" y="694"/>
                  </a:cubicBezTo>
                  <a:lnTo>
                    <a:pt x="695" y="227"/>
                  </a:lnTo>
                  <a:cubicBezTo>
                    <a:pt x="682" y="162"/>
                    <a:pt x="663" y="112"/>
                    <a:pt x="635" y="76"/>
                  </a:cubicBezTo>
                  <a:cubicBezTo>
                    <a:pt x="608" y="41"/>
                    <a:pt x="577" y="19"/>
                    <a:pt x="541" y="8"/>
                  </a:cubicBezTo>
                  <a:cubicBezTo>
                    <a:pt x="523" y="3"/>
                    <a:pt x="505"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027;p46">
              <a:extLst>
                <a:ext uri="{FF2B5EF4-FFF2-40B4-BE49-F238E27FC236}">
                  <a16:creationId xmlns:a16="http://schemas.microsoft.com/office/drawing/2014/main" id="{1AC9785B-00D8-EC8B-0D9C-77D0E9D9FD79}"/>
                </a:ext>
              </a:extLst>
            </p:cNvPr>
            <p:cNvSpPr/>
            <p:nvPr/>
          </p:nvSpPr>
          <p:spPr>
            <a:xfrm>
              <a:off x="8195745" y="4124730"/>
              <a:ext cx="42721" cy="71017"/>
            </a:xfrm>
            <a:custGeom>
              <a:avLst/>
              <a:gdLst/>
              <a:ahLst/>
              <a:cxnLst/>
              <a:rect l="l" t="t" r="r" b="b"/>
              <a:pathLst>
                <a:path w="850" h="1413" extrusionOk="0">
                  <a:moveTo>
                    <a:pt x="466" y="185"/>
                  </a:moveTo>
                  <a:cubicBezTo>
                    <a:pt x="480" y="185"/>
                    <a:pt x="493" y="188"/>
                    <a:pt x="505" y="193"/>
                  </a:cubicBezTo>
                  <a:cubicBezTo>
                    <a:pt x="543" y="207"/>
                    <a:pt x="570" y="251"/>
                    <a:pt x="583" y="321"/>
                  </a:cubicBezTo>
                  <a:lnTo>
                    <a:pt x="674" y="779"/>
                  </a:lnTo>
                  <a:cubicBezTo>
                    <a:pt x="688" y="850"/>
                    <a:pt x="683" y="911"/>
                    <a:pt x="659" y="963"/>
                  </a:cubicBezTo>
                  <a:cubicBezTo>
                    <a:pt x="634" y="1015"/>
                    <a:pt x="593" y="1058"/>
                    <a:pt x="536" y="1091"/>
                  </a:cubicBezTo>
                  <a:lnTo>
                    <a:pt x="357" y="1195"/>
                  </a:lnTo>
                  <a:lnTo>
                    <a:pt x="183" y="323"/>
                  </a:lnTo>
                  <a:lnTo>
                    <a:pt x="362" y="219"/>
                  </a:lnTo>
                  <a:cubicBezTo>
                    <a:pt x="401" y="196"/>
                    <a:pt x="436" y="185"/>
                    <a:pt x="466" y="185"/>
                  </a:cubicBezTo>
                  <a:close/>
                  <a:moveTo>
                    <a:pt x="535" y="1"/>
                  </a:moveTo>
                  <a:cubicBezTo>
                    <a:pt x="514" y="1"/>
                    <a:pt x="493" y="3"/>
                    <a:pt x="470" y="9"/>
                  </a:cubicBezTo>
                  <a:cubicBezTo>
                    <a:pt x="427" y="20"/>
                    <a:pt x="380" y="40"/>
                    <a:pt x="332" y="68"/>
                  </a:cubicBezTo>
                  <a:lnTo>
                    <a:pt x="64" y="224"/>
                  </a:lnTo>
                  <a:cubicBezTo>
                    <a:pt x="44" y="237"/>
                    <a:pt x="27" y="251"/>
                    <a:pt x="17" y="270"/>
                  </a:cubicBezTo>
                  <a:cubicBezTo>
                    <a:pt x="5" y="288"/>
                    <a:pt x="1" y="305"/>
                    <a:pt x="4" y="320"/>
                  </a:cubicBezTo>
                  <a:lnTo>
                    <a:pt x="216" y="1385"/>
                  </a:lnTo>
                  <a:cubicBezTo>
                    <a:pt x="219" y="1400"/>
                    <a:pt x="228" y="1409"/>
                    <a:pt x="243" y="1412"/>
                  </a:cubicBezTo>
                  <a:cubicBezTo>
                    <a:pt x="246" y="1413"/>
                    <a:pt x="248" y="1413"/>
                    <a:pt x="251" y="1413"/>
                  </a:cubicBezTo>
                  <a:cubicBezTo>
                    <a:pt x="265" y="1413"/>
                    <a:pt x="280" y="1408"/>
                    <a:pt x="298" y="1398"/>
                  </a:cubicBezTo>
                  <a:lnTo>
                    <a:pt x="565" y="1242"/>
                  </a:lnTo>
                  <a:cubicBezTo>
                    <a:pt x="613" y="1214"/>
                    <a:pt x="657" y="1181"/>
                    <a:pt x="697" y="1144"/>
                  </a:cubicBezTo>
                  <a:cubicBezTo>
                    <a:pt x="735" y="1107"/>
                    <a:pt x="767" y="1067"/>
                    <a:pt x="791" y="1020"/>
                  </a:cubicBezTo>
                  <a:cubicBezTo>
                    <a:pt x="816" y="974"/>
                    <a:pt x="832" y="924"/>
                    <a:pt x="841" y="867"/>
                  </a:cubicBezTo>
                  <a:cubicBezTo>
                    <a:pt x="850" y="812"/>
                    <a:pt x="848" y="751"/>
                    <a:pt x="834" y="686"/>
                  </a:cubicBezTo>
                  <a:lnTo>
                    <a:pt x="743" y="229"/>
                  </a:lnTo>
                  <a:cubicBezTo>
                    <a:pt x="731" y="164"/>
                    <a:pt x="710" y="113"/>
                    <a:pt x="684" y="78"/>
                  </a:cubicBezTo>
                  <a:cubicBezTo>
                    <a:pt x="657" y="42"/>
                    <a:pt x="626" y="19"/>
                    <a:pt x="590" y="8"/>
                  </a:cubicBezTo>
                  <a:cubicBezTo>
                    <a:pt x="572" y="3"/>
                    <a:pt x="554"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028;p46">
              <a:extLst>
                <a:ext uri="{FF2B5EF4-FFF2-40B4-BE49-F238E27FC236}">
                  <a16:creationId xmlns:a16="http://schemas.microsoft.com/office/drawing/2014/main" id="{C905B9D2-B67A-631E-16B6-A46969DD67AA}"/>
                </a:ext>
              </a:extLst>
            </p:cNvPr>
            <p:cNvSpPr/>
            <p:nvPr/>
          </p:nvSpPr>
          <p:spPr>
            <a:xfrm>
              <a:off x="8244597" y="4091357"/>
              <a:ext cx="44128" cy="75943"/>
            </a:xfrm>
            <a:custGeom>
              <a:avLst/>
              <a:gdLst/>
              <a:ahLst/>
              <a:cxnLst/>
              <a:rect l="l" t="t" r="r" b="b"/>
              <a:pathLst>
                <a:path w="878" h="1511" extrusionOk="0">
                  <a:moveTo>
                    <a:pt x="628" y="0"/>
                  </a:moveTo>
                  <a:cubicBezTo>
                    <a:pt x="620" y="0"/>
                    <a:pt x="612" y="3"/>
                    <a:pt x="603" y="9"/>
                  </a:cubicBezTo>
                  <a:lnTo>
                    <a:pt x="65" y="322"/>
                  </a:lnTo>
                  <a:cubicBezTo>
                    <a:pt x="47" y="332"/>
                    <a:pt x="32" y="347"/>
                    <a:pt x="19" y="365"/>
                  </a:cubicBezTo>
                  <a:cubicBezTo>
                    <a:pt x="6" y="383"/>
                    <a:pt x="1" y="402"/>
                    <a:pt x="4" y="420"/>
                  </a:cubicBezTo>
                  <a:lnTo>
                    <a:pt x="216" y="1482"/>
                  </a:lnTo>
                  <a:cubicBezTo>
                    <a:pt x="219" y="1500"/>
                    <a:pt x="229" y="1509"/>
                    <a:pt x="246" y="1510"/>
                  </a:cubicBezTo>
                  <a:cubicBezTo>
                    <a:pt x="248" y="1510"/>
                    <a:pt x="250" y="1510"/>
                    <a:pt x="251" y="1510"/>
                  </a:cubicBezTo>
                  <a:cubicBezTo>
                    <a:pt x="267" y="1510"/>
                    <a:pt x="283" y="1506"/>
                    <a:pt x="298" y="1496"/>
                  </a:cubicBezTo>
                  <a:lnTo>
                    <a:pt x="836" y="1182"/>
                  </a:lnTo>
                  <a:cubicBezTo>
                    <a:pt x="854" y="1172"/>
                    <a:pt x="867" y="1156"/>
                    <a:pt x="872" y="1136"/>
                  </a:cubicBezTo>
                  <a:cubicBezTo>
                    <a:pt x="877" y="1116"/>
                    <a:pt x="878" y="1097"/>
                    <a:pt x="874" y="1079"/>
                  </a:cubicBezTo>
                  <a:cubicBezTo>
                    <a:pt x="870" y="1056"/>
                    <a:pt x="862" y="1041"/>
                    <a:pt x="850" y="1031"/>
                  </a:cubicBezTo>
                  <a:cubicBezTo>
                    <a:pt x="844" y="1026"/>
                    <a:pt x="838" y="1024"/>
                    <a:pt x="831" y="1024"/>
                  </a:cubicBezTo>
                  <a:cubicBezTo>
                    <a:pt x="823" y="1024"/>
                    <a:pt x="815" y="1027"/>
                    <a:pt x="806" y="1031"/>
                  </a:cubicBezTo>
                  <a:lnTo>
                    <a:pt x="358" y="1294"/>
                  </a:lnTo>
                  <a:lnTo>
                    <a:pt x="283" y="924"/>
                  </a:lnTo>
                  <a:lnTo>
                    <a:pt x="516" y="788"/>
                  </a:lnTo>
                  <a:cubicBezTo>
                    <a:pt x="534" y="778"/>
                    <a:pt x="547" y="762"/>
                    <a:pt x="552" y="743"/>
                  </a:cubicBezTo>
                  <a:cubicBezTo>
                    <a:pt x="558" y="724"/>
                    <a:pt x="559" y="707"/>
                    <a:pt x="557" y="691"/>
                  </a:cubicBezTo>
                  <a:cubicBezTo>
                    <a:pt x="552" y="673"/>
                    <a:pt x="545" y="660"/>
                    <a:pt x="533" y="652"/>
                  </a:cubicBezTo>
                  <a:cubicBezTo>
                    <a:pt x="527" y="647"/>
                    <a:pt x="521" y="645"/>
                    <a:pt x="514" y="645"/>
                  </a:cubicBezTo>
                  <a:cubicBezTo>
                    <a:pt x="507" y="645"/>
                    <a:pt x="499" y="648"/>
                    <a:pt x="489" y="653"/>
                  </a:cubicBezTo>
                  <a:lnTo>
                    <a:pt x="257" y="789"/>
                  </a:lnTo>
                  <a:lnTo>
                    <a:pt x="184" y="421"/>
                  </a:lnTo>
                  <a:lnTo>
                    <a:pt x="634" y="160"/>
                  </a:lnTo>
                  <a:cubicBezTo>
                    <a:pt x="650" y="150"/>
                    <a:pt x="662" y="135"/>
                    <a:pt x="667" y="115"/>
                  </a:cubicBezTo>
                  <a:cubicBezTo>
                    <a:pt x="674" y="94"/>
                    <a:pt x="675" y="73"/>
                    <a:pt x="671" y="52"/>
                  </a:cubicBezTo>
                  <a:cubicBezTo>
                    <a:pt x="667" y="34"/>
                    <a:pt x="659" y="19"/>
                    <a:pt x="648" y="9"/>
                  </a:cubicBezTo>
                  <a:cubicBezTo>
                    <a:pt x="642" y="3"/>
                    <a:pt x="63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029;p46">
              <a:extLst>
                <a:ext uri="{FF2B5EF4-FFF2-40B4-BE49-F238E27FC236}">
                  <a16:creationId xmlns:a16="http://schemas.microsoft.com/office/drawing/2014/main" id="{1CB4262A-92A5-565D-C9A1-04B2D7C38A41}"/>
                </a:ext>
              </a:extLst>
            </p:cNvPr>
            <p:cNvSpPr/>
            <p:nvPr/>
          </p:nvSpPr>
          <p:spPr>
            <a:xfrm>
              <a:off x="8292244" y="4064921"/>
              <a:ext cx="51215" cy="65439"/>
            </a:xfrm>
            <a:custGeom>
              <a:avLst/>
              <a:gdLst/>
              <a:ahLst/>
              <a:cxnLst/>
              <a:rect l="l" t="t" r="r" b="b"/>
              <a:pathLst>
                <a:path w="1019" h="1302" extrusionOk="0">
                  <a:moveTo>
                    <a:pt x="634" y="604"/>
                  </a:moveTo>
                  <a:lnTo>
                    <a:pt x="647" y="669"/>
                  </a:lnTo>
                  <a:cubicBezTo>
                    <a:pt x="649" y="686"/>
                    <a:pt x="649" y="704"/>
                    <a:pt x="645" y="723"/>
                  </a:cubicBezTo>
                  <a:cubicBezTo>
                    <a:pt x="640" y="743"/>
                    <a:pt x="633" y="763"/>
                    <a:pt x="622" y="783"/>
                  </a:cubicBezTo>
                  <a:cubicBezTo>
                    <a:pt x="611" y="803"/>
                    <a:pt x="598" y="822"/>
                    <a:pt x="582" y="840"/>
                  </a:cubicBezTo>
                  <a:cubicBezTo>
                    <a:pt x="566" y="858"/>
                    <a:pt x="548" y="873"/>
                    <a:pt x="528" y="884"/>
                  </a:cubicBezTo>
                  <a:cubicBezTo>
                    <a:pt x="509" y="895"/>
                    <a:pt x="492" y="901"/>
                    <a:pt x="477" y="901"/>
                  </a:cubicBezTo>
                  <a:cubicBezTo>
                    <a:pt x="471" y="901"/>
                    <a:pt x="466" y="900"/>
                    <a:pt x="461" y="899"/>
                  </a:cubicBezTo>
                  <a:cubicBezTo>
                    <a:pt x="442" y="894"/>
                    <a:pt x="430" y="877"/>
                    <a:pt x="424" y="848"/>
                  </a:cubicBezTo>
                  <a:cubicBezTo>
                    <a:pt x="415" y="805"/>
                    <a:pt x="426" y="766"/>
                    <a:pt x="457" y="732"/>
                  </a:cubicBezTo>
                  <a:cubicBezTo>
                    <a:pt x="487" y="697"/>
                    <a:pt x="531" y="663"/>
                    <a:pt x="589" y="631"/>
                  </a:cubicBezTo>
                  <a:lnTo>
                    <a:pt x="634" y="604"/>
                  </a:lnTo>
                  <a:close/>
                  <a:moveTo>
                    <a:pt x="692" y="1"/>
                  </a:moveTo>
                  <a:cubicBezTo>
                    <a:pt x="611" y="1"/>
                    <a:pt x="517" y="32"/>
                    <a:pt x="411" y="93"/>
                  </a:cubicBezTo>
                  <a:cubicBezTo>
                    <a:pt x="324" y="144"/>
                    <a:pt x="252" y="203"/>
                    <a:pt x="194" y="269"/>
                  </a:cubicBezTo>
                  <a:cubicBezTo>
                    <a:pt x="137" y="336"/>
                    <a:pt x="92" y="405"/>
                    <a:pt x="62" y="481"/>
                  </a:cubicBezTo>
                  <a:cubicBezTo>
                    <a:pt x="31" y="555"/>
                    <a:pt x="13" y="633"/>
                    <a:pt x="6" y="713"/>
                  </a:cubicBezTo>
                  <a:cubicBezTo>
                    <a:pt x="1" y="794"/>
                    <a:pt x="5" y="874"/>
                    <a:pt x="21" y="953"/>
                  </a:cubicBezTo>
                  <a:cubicBezTo>
                    <a:pt x="40" y="1045"/>
                    <a:pt x="68" y="1117"/>
                    <a:pt x="106" y="1170"/>
                  </a:cubicBezTo>
                  <a:cubicBezTo>
                    <a:pt x="143" y="1223"/>
                    <a:pt x="187" y="1260"/>
                    <a:pt x="235" y="1280"/>
                  </a:cubicBezTo>
                  <a:cubicBezTo>
                    <a:pt x="269" y="1294"/>
                    <a:pt x="305" y="1301"/>
                    <a:pt x="343" y="1301"/>
                  </a:cubicBezTo>
                  <a:cubicBezTo>
                    <a:pt x="359" y="1301"/>
                    <a:pt x="376" y="1300"/>
                    <a:pt x="394" y="1297"/>
                  </a:cubicBezTo>
                  <a:cubicBezTo>
                    <a:pt x="450" y="1288"/>
                    <a:pt x="508" y="1267"/>
                    <a:pt x="564" y="1234"/>
                  </a:cubicBezTo>
                  <a:cubicBezTo>
                    <a:pt x="590" y="1220"/>
                    <a:pt x="618" y="1200"/>
                    <a:pt x="647" y="1178"/>
                  </a:cubicBezTo>
                  <a:cubicBezTo>
                    <a:pt x="678" y="1156"/>
                    <a:pt x="705" y="1133"/>
                    <a:pt x="730" y="1109"/>
                  </a:cubicBezTo>
                  <a:cubicBezTo>
                    <a:pt x="755" y="1084"/>
                    <a:pt x="776" y="1061"/>
                    <a:pt x="791" y="1039"/>
                  </a:cubicBezTo>
                  <a:cubicBezTo>
                    <a:pt x="807" y="1017"/>
                    <a:pt x="814" y="998"/>
                    <a:pt x="810" y="983"/>
                  </a:cubicBezTo>
                  <a:cubicBezTo>
                    <a:pt x="809" y="974"/>
                    <a:pt x="803" y="966"/>
                    <a:pt x="794" y="957"/>
                  </a:cubicBezTo>
                  <a:cubicBezTo>
                    <a:pt x="789" y="953"/>
                    <a:pt x="784" y="951"/>
                    <a:pt x="778" y="951"/>
                  </a:cubicBezTo>
                  <a:cubicBezTo>
                    <a:pt x="773" y="951"/>
                    <a:pt x="767" y="953"/>
                    <a:pt x="760" y="957"/>
                  </a:cubicBezTo>
                  <a:cubicBezTo>
                    <a:pt x="752" y="962"/>
                    <a:pt x="743" y="970"/>
                    <a:pt x="733" y="980"/>
                  </a:cubicBezTo>
                  <a:cubicBezTo>
                    <a:pt x="724" y="990"/>
                    <a:pt x="711" y="1002"/>
                    <a:pt x="696" y="1018"/>
                  </a:cubicBezTo>
                  <a:cubicBezTo>
                    <a:pt x="681" y="1034"/>
                    <a:pt x="663" y="1049"/>
                    <a:pt x="640" y="1067"/>
                  </a:cubicBezTo>
                  <a:cubicBezTo>
                    <a:pt x="619" y="1084"/>
                    <a:pt x="592" y="1102"/>
                    <a:pt x="562" y="1120"/>
                  </a:cubicBezTo>
                  <a:cubicBezTo>
                    <a:pt x="495" y="1159"/>
                    <a:pt x="437" y="1180"/>
                    <a:pt x="388" y="1182"/>
                  </a:cubicBezTo>
                  <a:cubicBezTo>
                    <a:pt x="384" y="1183"/>
                    <a:pt x="380" y="1183"/>
                    <a:pt x="376" y="1183"/>
                  </a:cubicBezTo>
                  <a:cubicBezTo>
                    <a:pt x="332" y="1183"/>
                    <a:pt x="294" y="1171"/>
                    <a:pt x="262" y="1149"/>
                  </a:cubicBezTo>
                  <a:cubicBezTo>
                    <a:pt x="227" y="1124"/>
                    <a:pt x="199" y="1089"/>
                    <a:pt x="178" y="1043"/>
                  </a:cubicBezTo>
                  <a:cubicBezTo>
                    <a:pt x="156" y="997"/>
                    <a:pt x="140" y="945"/>
                    <a:pt x="129" y="888"/>
                  </a:cubicBezTo>
                  <a:cubicBezTo>
                    <a:pt x="117" y="828"/>
                    <a:pt x="111" y="766"/>
                    <a:pt x="112" y="703"/>
                  </a:cubicBezTo>
                  <a:cubicBezTo>
                    <a:pt x="115" y="640"/>
                    <a:pt x="126" y="578"/>
                    <a:pt x="147" y="517"/>
                  </a:cubicBezTo>
                  <a:cubicBezTo>
                    <a:pt x="170" y="457"/>
                    <a:pt x="204" y="400"/>
                    <a:pt x="249" y="345"/>
                  </a:cubicBezTo>
                  <a:cubicBezTo>
                    <a:pt x="294" y="291"/>
                    <a:pt x="354" y="241"/>
                    <a:pt x="430" y="197"/>
                  </a:cubicBezTo>
                  <a:cubicBezTo>
                    <a:pt x="515" y="147"/>
                    <a:pt x="590" y="122"/>
                    <a:pt x="652" y="122"/>
                  </a:cubicBezTo>
                  <a:cubicBezTo>
                    <a:pt x="686" y="122"/>
                    <a:pt x="716" y="130"/>
                    <a:pt x="743" y="144"/>
                  </a:cubicBezTo>
                  <a:cubicBezTo>
                    <a:pt x="821" y="185"/>
                    <a:pt x="872" y="277"/>
                    <a:pt x="902" y="421"/>
                  </a:cubicBezTo>
                  <a:cubicBezTo>
                    <a:pt x="906" y="444"/>
                    <a:pt x="910" y="468"/>
                    <a:pt x="913" y="498"/>
                  </a:cubicBezTo>
                  <a:cubicBezTo>
                    <a:pt x="916" y="526"/>
                    <a:pt x="917" y="554"/>
                    <a:pt x="915" y="582"/>
                  </a:cubicBezTo>
                  <a:cubicBezTo>
                    <a:pt x="914" y="610"/>
                    <a:pt x="908" y="635"/>
                    <a:pt x="899" y="659"/>
                  </a:cubicBezTo>
                  <a:cubicBezTo>
                    <a:pt x="890" y="682"/>
                    <a:pt x="876" y="699"/>
                    <a:pt x="855" y="711"/>
                  </a:cubicBezTo>
                  <a:cubicBezTo>
                    <a:pt x="845" y="717"/>
                    <a:pt x="834" y="720"/>
                    <a:pt x="825" y="720"/>
                  </a:cubicBezTo>
                  <a:cubicBezTo>
                    <a:pt x="819" y="720"/>
                    <a:pt x="814" y="719"/>
                    <a:pt x="809" y="717"/>
                  </a:cubicBezTo>
                  <a:cubicBezTo>
                    <a:pt x="795" y="711"/>
                    <a:pt x="783" y="695"/>
                    <a:pt x="773" y="671"/>
                  </a:cubicBezTo>
                  <a:lnTo>
                    <a:pt x="720" y="401"/>
                  </a:lnTo>
                  <a:cubicBezTo>
                    <a:pt x="714" y="367"/>
                    <a:pt x="701" y="340"/>
                    <a:pt x="684" y="321"/>
                  </a:cubicBezTo>
                  <a:cubicBezTo>
                    <a:pt x="666" y="302"/>
                    <a:pt x="646" y="289"/>
                    <a:pt x="621" y="284"/>
                  </a:cubicBezTo>
                  <a:cubicBezTo>
                    <a:pt x="611" y="281"/>
                    <a:pt x="600" y="280"/>
                    <a:pt x="589" y="280"/>
                  </a:cubicBezTo>
                  <a:cubicBezTo>
                    <a:pt x="574" y="280"/>
                    <a:pt x="557" y="282"/>
                    <a:pt x="540" y="286"/>
                  </a:cubicBezTo>
                  <a:cubicBezTo>
                    <a:pt x="510" y="294"/>
                    <a:pt x="478" y="306"/>
                    <a:pt x="446" y="327"/>
                  </a:cubicBezTo>
                  <a:cubicBezTo>
                    <a:pt x="421" y="340"/>
                    <a:pt x="397" y="357"/>
                    <a:pt x="374" y="376"/>
                  </a:cubicBezTo>
                  <a:cubicBezTo>
                    <a:pt x="350" y="395"/>
                    <a:pt x="328" y="414"/>
                    <a:pt x="310" y="435"/>
                  </a:cubicBezTo>
                  <a:cubicBezTo>
                    <a:pt x="292" y="455"/>
                    <a:pt x="279" y="474"/>
                    <a:pt x="269" y="493"/>
                  </a:cubicBezTo>
                  <a:cubicBezTo>
                    <a:pt x="260" y="512"/>
                    <a:pt x="256" y="528"/>
                    <a:pt x="259" y="540"/>
                  </a:cubicBezTo>
                  <a:cubicBezTo>
                    <a:pt x="261" y="553"/>
                    <a:pt x="268" y="564"/>
                    <a:pt x="278" y="575"/>
                  </a:cubicBezTo>
                  <a:cubicBezTo>
                    <a:pt x="285" y="583"/>
                    <a:pt x="292" y="587"/>
                    <a:pt x="300" y="587"/>
                  </a:cubicBezTo>
                  <a:cubicBezTo>
                    <a:pt x="304" y="587"/>
                    <a:pt x="308" y="586"/>
                    <a:pt x="313" y="583"/>
                  </a:cubicBezTo>
                  <a:cubicBezTo>
                    <a:pt x="318" y="579"/>
                    <a:pt x="325" y="573"/>
                    <a:pt x="332" y="564"/>
                  </a:cubicBezTo>
                  <a:cubicBezTo>
                    <a:pt x="338" y="556"/>
                    <a:pt x="347" y="546"/>
                    <a:pt x="356" y="535"/>
                  </a:cubicBezTo>
                  <a:cubicBezTo>
                    <a:pt x="366" y="522"/>
                    <a:pt x="378" y="510"/>
                    <a:pt x="393" y="497"/>
                  </a:cubicBezTo>
                  <a:cubicBezTo>
                    <a:pt x="408" y="483"/>
                    <a:pt x="428" y="470"/>
                    <a:pt x="450" y="456"/>
                  </a:cubicBezTo>
                  <a:cubicBezTo>
                    <a:pt x="485" y="436"/>
                    <a:pt x="514" y="426"/>
                    <a:pt x="538" y="426"/>
                  </a:cubicBezTo>
                  <a:cubicBezTo>
                    <a:pt x="575" y="426"/>
                    <a:pt x="598" y="450"/>
                    <a:pt x="608" y="499"/>
                  </a:cubicBezTo>
                  <a:lnTo>
                    <a:pt x="613" y="526"/>
                  </a:lnTo>
                  <a:lnTo>
                    <a:pt x="557" y="559"/>
                  </a:lnTo>
                  <a:cubicBezTo>
                    <a:pt x="513" y="584"/>
                    <a:pt x="473" y="611"/>
                    <a:pt x="437" y="638"/>
                  </a:cubicBezTo>
                  <a:cubicBezTo>
                    <a:pt x="402" y="665"/>
                    <a:pt x="371" y="695"/>
                    <a:pt x="348" y="724"/>
                  </a:cubicBezTo>
                  <a:cubicBezTo>
                    <a:pt x="324" y="754"/>
                    <a:pt x="307" y="786"/>
                    <a:pt x="298" y="819"/>
                  </a:cubicBezTo>
                  <a:cubicBezTo>
                    <a:pt x="288" y="852"/>
                    <a:pt x="287" y="887"/>
                    <a:pt x="295" y="924"/>
                  </a:cubicBezTo>
                  <a:cubicBezTo>
                    <a:pt x="300" y="957"/>
                    <a:pt x="312" y="982"/>
                    <a:pt x="326" y="999"/>
                  </a:cubicBezTo>
                  <a:cubicBezTo>
                    <a:pt x="342" y="1015"/>
                    <a:pt x="360" y="1026"/>
                    <a:pt x="380" y="1029"/>
                  </a:cubicBezTo>
                  <a:cubicBezTo>
                    <a:pt x="388" y="1030"/>
                    <a:pt x="396" y="1031"/>
                    <a:pt x="405" y="1031"/>
                  </a:cubicBezTo>
                  <a:cubicBezTo>
                    <a:pt x="419" y="1031"/>
                    <a:pt x="433" y="1029"/>
                    <a:pt x="449" y="1026"/>
                  </a:cubicBezTo>
                  <a:cubicBezTo>
                    <a:pt x="473" y="1019"/>
                    <a:pt x="496" y="1009"/>
                    <a:pt x="521" y="995"/>
                  </a:cubicBezTo>
                  <a:cubicBezTo>
                    <a:pt x="564" y="971"/>
                    <a:pt x="596" y="941"/>
                    <a:pt x="621" y="906"/>
                  </a:cubicBezTo>
                  <a:cubicBezTo>
                    <a:pt x="646" y="872"/>
                    <a:pt x="669" y="831"/>
                    <a:pt x="689" y="785"/>
                  </a:cubicBezTo>
                  <a:cubicBezTo>
                    <a:pt x="700" y="813"/>
                    <a:pt x="723" y="830"/>
                    <a:pt x="754" y="836"/>
                  </a:cubicBezTo>
                  <a:cubicBezTo>
                    <a:pt x="760" y="837"/>
                    <a:pt x="766" y="837"/>
                    <a:pt x="773" y="837"/>
                  </a:cubicBezTo>
                  <a:cubicBezTo>
                    <a:pt x="800" y="837"/>
                    <a:pt x="831" y="827"/>
                    <a:pt x="864" y="807"/>
                  </a:cubicBezTo>
                  <a:cubicBezTo>
                    <a:pt x="903" y="786"/>
                    <a:pt x="932" y="758"/>
                    <a:pt x="955" y="724"/>
                  </a:cubicBezTo>
                  <a:cubicBezTo>
                    <a:pt x="977" y="690"/>
                    <a:pt x="994" y="652"/>
                    <a:pt x="1004" y="610"/>
                  </a:cubicBezTo>
                  <a:cubicBezTo>
                    <a:pt x="1014" y="569"/>
                    <a:pt x="1019" y="525"/>
                    <a:pt x="1018" y="477"/>
                  </a:cubicBezTo>
                  <a:cubicBezTo>
                    <a:pt x="1017" y="431"/>
                    <a:pt x="1012" y="384"/>
                    <a:pt x="1003" y="337"/>
                  </a:cubicBezTo>
                  <a:cubicBezTo>
                    <a:pt x="969" y="170"/>
                    <a:pt x="902" y="65"/>
                    <a:pt x="799" y="21"/>
                  </a:cubicBezTo>
                  <a:cubicBezTo>
                    <a:pt x="766" y="8"/>
                    <a:pt x="731"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030;p46">
              <a:extLst>
                <a:ext uri="{FF2B5EF4-FFF2-40B4-BE49-F238E27FC236}">
                  <a16:creationId xmlns:a16="http://schemas.microsoft.com/office/drawing/2014/main" id="{8D92E80A-ACD4-0A19-F06E-B13762ECC357}"/>
                </a:ext>
              </a:extLst>
            </p:cNvPr>
            <p:cNvSpPr/>
            <p:nvPr/>
          </p:nvSpPr>
          <p:spPr>
            <a:xfrm>
              <a:off x="8080599" y="4283652"/>
              <a:ext cx="39605" cy="66444"/>
            </a:xfrm>
            <a:custGeom>
              <a:avLst/>
              <a:gdLst/>
              <a:ahLst/>
              <a:cxnLst/>
              <a:rect l="l" t="t" r="r" b="b"/>
              <a:pathLst>
                <a:path w="788" h="1322" extrusionOk="0">
                  <a:moveTo>
                    <a:pt x="465" y="1"/>
                  </a:moveTo>
                  <a:cubicBezTo>
                    <a:pt x="444" y="1"/>
                    <a:pt x="420" y="4"/>
                    <a:pt x="396" y="11"/>
                  </a:cubicBezTo>
                  <a:cubicBezTo>
                    <a:pt x="356" y="23"/>
                    <a:pt x="315" y="42"/>
                    <a:pt x="271" y="68"/>
                  </a:cubicBezTo>
                  <a:cubicBezTo>
                    <a:pt x="208" y="104"/>
                    <a:pt x="158" y="143"/>
                    <a:pt x="121" y="186"/>
                  </a:cubicBezTo>
                  <a:cubicBezTo>
                    <a:pt x="84" y="228"/>
                    <a:pt x="56" y="270"/>
                    <a:pt x="38" y="311"/>
                  </a:cubicBezTo>
                  <a:cubicBezTo>
                    <a:pt x="18" y="353"/>
                    <a:pt x="7" y="392"/>
                    <a:pt x="4" y="429"/>
                  </a:cubicBezTo>
                  <a:cubicBezTo>
                    <a:pt x="0" y="466"/>
                    <a:pt x="1" y="498"/>
                    <a:pt x="7" y="524"/>
                  </a:cubicBezTo>
                  <a:cubicBezTo>
                    <a:pt x="13" y="555"/>
                    <a:pt x="22" y="572"/>
                    <a:pt x="34" y="578"/>
                  </a:cubicBezTo>
                  <a:cubicBezTo>
                    <a:pt x="36" y="579"/>
                    <a:pt x="39" y="579"/>
                    <a:pt x="42" y="579"/>
                  </a:cubicBezTo>
                  <a:cubicBezTo>
                    <a:pt x="56" y="579"/>
                    <a:pt x="77" y="571"/>
                    <a:pt x="105" y="554"/>
                  </a:cubicBezTo>
                  <a:cubicBezTo>
                    <a:pt x="134" y="537"/>
                    <a:pt x="154" y="519"/>
                    <a:pt x="161" y="501"/>
                  </a:cubicBezTo>
                  <a:cubicBezTo>
                    <a:pt x="169" y="482"/>
                    <a:pt x="172" y="462"/>
                    <a:pt x="167" y="440"/>
                  </a:cubicBezTo>
                  <a:cubicBezTo>
                    <a:pt x="164" y="425"/>
                    <a:pt x="164" y="408"/>
                    <a:pt x="166" y="389"/>
                  </a:cubicBezTo>
                  <a:cubicBezTo>
                    <a:pt x="167" y="370"/>
                    <a:pt x="173" y="350"/>
                    <a:pt x="183" y="331"/>
                  </a:cubicBezTo>
                  <a:cubicBezTo>
                    <a:pt x="193" y="311"/>
                    <a:pt x="206" y="292"/>
                    <a:pt x="226" y="273"/>
                  </a:cubicBezTo>
                  <a:cubicBezTo>
                    <a:pt x="244" y="254"/>
                    <a:pt x="268" y="236"/>
                    <a:pt x="299" y="218"/>
                  </a:cubicBezTo>
                  <a:cubicBezTo>
                    <a:pt x="335" y="197"/>
                    <a:pt x="366" y="186"/>
                    <a:pt x="393" y="186"/>
                  </a:cubicBezTo>
                  <a:cubicBezTo>
                    <a:pt x="402" y="186"/>
                    <a:pt x="411" y="188"/>
                    <a:pt x="419" y="190"/>
                  </a:cubicBezTo>
                  <a:cubicBezTo>
                    <a:pt x="450" y="202"/>
                    <a:pt x="471" y="236"/>
                    <a:pt x="482" y="295"/>
                  </a:cubicBezTo>
                  <a:cubicBezTo>
                    <a:pt x="490" y="331"/>
                    <a:pt x="492" y="364"/>
                    <a:pt x="489" y="391"/>
                  </a:cubicBezTo>
                  <a:cubicBezTo>
                    <a:pt x="486" y="418"/>
                    <a:pt x="479" y="443"/>
                    <a:pt x="468" y="464"/>
                  </a:cubicBezTo>
                  <a:cubicBezTo>
                    <a:pt x="455" y="484"/>
                    <a:pt x="441" y="504"/>
                    <a:pt x="423" y="519"/>
                  </a:cubicBezTo>
                  <a:cubicBezTo>
                    <a:pt x="405" y="535"/>
                    <a:pt x="383" y="550"/>
                    <a:pt x="361" y="563"/>
                  </a:cubicBezTo>
                  <a:cubicBezTo>
                    <a:pt x="342" y="574"/>
                    <a:pt x="329" y="589"/>
                    <a:pt x="325" y="607"/>
                  </a:cubicBezTo>
                  <a:cubicBezTo>
                    <a:pt x="320" y="626"/>
                    <a:pt x="319" y="644"/>
                    <a:pt x="322" y="662"/>
                  </a:cubicBezTo>
                  <a:cubicBezTo>
                    <a:pt x="326" y="679"/>
                    <a:pt x="333" y="693"/>
                    <a:pt x="344" y="702"/>
                  </a:cubicBezTo>
                  <a:cubicBezTo>
                    <a:pt x="348" y="706"/>
                    <a:pt x="354" y="709"/>
                    <a:pt x="361" y="709"/>
                  </a:cubicBezTo>
                  <a:cubicBezTo>
                    <a:pt x="368" y="709"/>
                    <a:pt x="377" y="706"/>
                    <a:pt x="388" y="699"/>
                  </a:cubicBezTo>
                  <a:cubicBezTo>
                    <a:pt x="434" y="673"/>
                    <a:pt x="474" y="659"/>
                    <a:pt x="509" y="659"/>
                  </a:cubicBezTo>
                  <a:cubicBezTo>
                    <a:pt x="516" y="659"/>
                    <a:pt x="523" y="660"/>
                    <a:pt x="530" y="661"/>
                  </a:cubicBezTo>
                  <a:cubicBezTo>
                    <a:pt x="568" y="668"/>
                    <a:pt x="594" y="703"/>
                    <a:pt x="607" y="767"/>
                  </a:cubicBezTo>
                  <a:lnTo>
                    <a:pt x="613" y="797"/>
                  </a:lnTo>
                  <a:cubicBezTo>
                    <a:pt x="628" y="868"/>
                    <a:pt x="622" y="928"/>
                    <a:pt x="598" y="976"/>
                  </a:cubicBezTo>
                  <a:cubicBezTo>
                    <a:pt x="575" y="1025"/>
                    <a:pt x="532" y="1068"/>
                    <a:pt x="470" y="1104"/>
                  </a:cubicBezTo>
                  <a:cubicBezTo>
                    <a:pt x="424" y="1130"/>
                    <a:pt x="386" y="1143"/>
                    <a:pt x="355" y="1143"/>
                  </a:cubicBezTo>
                  <a:cubicBezTo>
                    <a:pt x="344" y="1143"/>
                    <a:pt x="335" y="1142"/>
                    <a:pt x="326" y="1139"/>
                  </a:cubicBezTo>
                  <a:cubicBezTo>
                    <a:pt x="291" y="1127"/>
                    <a:pt x="271" y="1103"/>
                    <a:pt x="264" y="1068"/>
                  </a:cubicBezTo>
                  <a:cubicBezTo>
                    <a:pt x="259" y="1046"/>
                    <a:pt x="250" y="1034"/>
                    <a:pt x="237" y="1029"/>
                  </a:cubicBezTo>
                  <a:cubicBezTo>
                    <a:pt x="235" y="1029"/>
                    <a:pt x="232" y="1028"/>
                    <a:pt x="229" y="1028"/>
                  </a:cubicBezTo>
                  <a:cubicBezTo>
                    <a:pt x="215" y="1028"/>
                    <a:pt x="195" y="1036"/>
                    <a:pt x="168" y="1052"/>
                  </a:cubicBezTo>
                  <a:cubicBezTo>
                    <a:pt x="140" y="1068"/>
                    <a:pt x="122" y="1083"/>
                    <a:pt x="113" y="1100"/>
                  </a:cubicBezTo>
                  <a:cubicBezTo>
                    <a:pt x="104" y="1117"/>
                    <a:pt x="103" y="1140"/>
                    <a:pt x="107" y="1167"/>
                  </a:cubicBezTo>
                  <a:cubicBezTo>
                    <a:pt x="114" y="1199"/>
                    <a:pt x="126" y="1229"/>
                    <a:pt x="147" y="1255"/>
                  </a:cubicBezTo>
                  <a:cubicBezTo>
                    <a:pt x="166" y="1281"/>
                    <a:pt x="192" y="1299"/>
                    <a:pt x="224" y="1310"/>
                  </a:cubicBezTo>
                  <a:cubicBezTo>
                    <a:pt x="245" y="1318"/>
                    <a:pt x="268" y="1321"/>
                    <a:pt x="294" y="1321"/>
                  </a:cubicBezTo>
                  <a:cubicBezTo>
                    <a:pt x="309" y="1321"/>
                    <a:pt x="325" y="1320"/>
                    <a:pt x="342" y="1318"/>
                  </a:cubicBezTo>
                  <a:cubicBezTo>
                    <a:pt x="387" y="1311"/>
                    <a:pt x="438" y="1290"/>
                    <a:pt x="498" y="1256"/>
                  </a:cubicBezTo>
                  <a:cubicBezTo>
                    <a:pt x="545" y="1228"/>
                    <a:pt x="589" y="1196"/>
                    <a:pt x="629" y="1159"/>
                  </a:cubicBezTo>
                  <a:cubicBezTo>
                    <a:pt x="668" y="1123"/>
                    <a:pt x="701" y="1081"/>
                    <a:pt x="726" y="1035"/>
                  </a:cubicBezTo>
                  <a:cubicBezTo>
                    <a:pt x="751" y="989"/>
                    <a:pt x="769" y="938"/>
                    <a:pt x="778" y="883"/>
                  </a:cubicBezTo>
                  <a:cubicBezTo>
                    <a:pt x="787" y="829"/>
                    <a:pt x="786" y="769"/>
                    <a:pt x="773" y="705"/>
                  </a:cubicBezTo>
                  <a:lnTo>
                    <a:pt x="767" y="675"/>
                  </a:lnTo>
                  <a:cubicBezTo>
                    <a:pt x="754" y="606"/>
                    <a:pt x="729" y="560"/>
                    <a:pt x="692" y="537"/>
                  </a:cubicBezTo>
                  <a:cubicBezTo>
                    <a:pt x="665" y="520"/>
                    <a:pt x="635" y="512"/>
                    <a:pt x="601" y="512"/>
                  </a:cubicBezTo>
                  <a:cubicBezTo>
                    <a:pt x="589" y="512"/>
                    <a:pt x="576" y="513"/>
                    <a:pt x="563" y="515"/>
                  </a:cubicBezTo>
                  <a:cubicBezTo>
                    <a:pt x="596" y="475"/>
                    <a:pt x="619" y="426"/>
                    <a:pt x="632" y="367"/>
                  </a:cubicBezTo>
                  <a:cubicBezTo>
                    <a:pt x="644" y="308"/>
                    <a:pt x="644" y="243"/>
                    <a:pt x="631" y="177"/>
                  </a:cubicBezTo>
                  <a:cubicBezTo>
                    <a:pt x="621" y="124"/>
                    <a:pt x="605" y="84"/>
                    <a:pt x="583" y="56"/>
                  </a:cubicBezTo>
                  <a:cubicBezTo>
                    <a:pt x="560" y="28"/>
                    <a:pt x="533" y="11"/>
                    <a:pt x="501" y="5"/>
                  </a:cubicBezTo>
                  <a:cubicBezTo>
                    <a:pt x="490" y="2"/>
                    <a:pt x="478"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031;p46">
              <a:extLst>
                <a:ext uri="{FF2B5EF4-FFF2-40B4-BE49-F238E27FC236}">
                  <a16:creationId xmlns:a16="http://schemas.microsoft.com/office/drawing/2014/main" id="{F3F9EEE9-1A9F-15A9-126B-C6504C400A28}"/>
                </a:ext>
              </a:extLst>
            </p:cNvPr>
            <p:cNvSpPr/>
            <p:nvPr/>
          </p:nvSpPr>
          <p:spPr>
            <a:xfrm>
              <a:off x="8127542" y="4252139"/>
              <a:ext cx="43425" cy="70263"/>
            </a:xfrm>
            <a:custGeom>
              <a:avLst/>
              <a:gdLst/>
              <a:ahLst/>
              <a:cxnLst/>
              <a:rect l="l" t="t" r="r" b="b"/>
              <a:pathLst>
                <a:path w="864" h="1398" extrusionOk="0">
                  <a:moveTo>
                    <a:pt x="516" y="513"/>
                  </a:moveTo>
                  <a:lnTo>
                    <a:pt x="522" y="754"/>
                  </a:lnTo>
                  <a:lnTo>
                    <a:pt x="349" y="856"/>
                  </a:lnTo>
                  <a:lnTo>
                    <a:pt x="340" y="616"/>
                  </a:lnTo>
                  <a:lnTo>
                    <a:pt x="516" y="513"/>
                  </a:lnTo>
                  <a:close/>
                  <a:moveTo>
                    <a:pt x="606" y="1"/>
                  </a:moveTo>
                  <a:cubicBezTo>
                    <a:pt x="592" y="1"/>
                    <a:pt x="577" y="5"/>
                    <a:pt x="561" y="15"/>
                  </a:cubicBezTo>
                  <a:cubicBezTo>
                    <a:pt x="546" y="22"/>
                    <a:pt x="532" y="34"/>
                    <a:pt x="520" y="48"/>
                  </a:cubicBezTo>
                  <a:cubicBezTo>
                    <a:pt x="509" y="63"/>
                    <a:pt x="503" y="75"/>
                    <a:pt x="503" y="89"/>
                  </a:cubicBezTo>
                  <a:lnTo>
                    <a:pt x="512" y="374"/>
                  </a:lnTo>
                  <a:lnTo>
                    <a:pt x="338" y="476"/>
                  </a:lnTo>
                  <a:lnTo>
                    <a:pt x="328" y="225"/>
                  </a:lnTo>
                  <a:cubicBezTo>
                    <a:pt x="323" y="202"/>
                    <a:pt x="313" y="189"/>
                    <a:pt x="296" y="187"/>
                  </a:cubicBezTo>
                  <a:cubicBezTo>
                    <a:pt x="293" y="187"/>
                    <a:pt x="290" y="186"/>
                    <a:pt x="287" y="186"/>
                  </a:cubicBezTo>
                  <a:cubicBezTo>
                    <a:pt x="273" y="186"/>
                    <a:pt x="257" y="191"/>
                    <a:pt x="241" y="200"/>
                  </a:cubicBezTo>
                  <a:cubicBezTo>
                    <a:pt x="225" y="209"/>
                    <a:pt x="212" y="221"/>
                    <a:pt x="200" y="234"/>
                  </a:cubicBezTo>
                  <a:cubicBezTo>
                    <a:pt x="188" y="249"/>
                    <a:pt x="182" y="262"/>
                    <a:pt x="182" y="275"/>
                  </a:cubicBezTo>
                  <a:lnTo>
                    <a:pt x="194" y="560"/>
                  </a:lnTo>
                  <a:lnTo>
                    <a:pt x="38" y="650"/>
                  </a:lnTo>
                  <a:cubicBezTo>
                    <a:pt x="24" y="658"/>
                    <a:pt x="13" y="671"/>
                    <a:pt x="8" y="688"/>
                  </a:cubicBezTo>
                  <a:cubicBezTo>
                    <a:pt x="2" y="705"/>
                    <a:pt x="1" y="722"/>
                    <a:pt x="6" y="741"/>
                  </a:cubicBezTo>
                  <a:cubicBezTo>
                    <a:pt x="9" y="760"/>
                    <a:pt x="16" y="772"/>
                    <a:pt x="27" y="779"/>
                  </a:cubicBezTo>
                  <a:cubicBezTo>
                    <a:pt x="31" y="782"/>
                    <a:pt x="36" y="783"/>
                    <a:pt x="41" y="783"/>
                  </a:cubicBezTo>
                  <a:cubicBezTo>
                    <a:pt x="48" y="783"/>
                    <a:pt x="56" y="781"/>
                    <a:pt x="66" y="775"/>
                  </a:cubicBezTo>
                  <a:lnTo>
                    <a:pt x="195" y="700"/>
                  </a:lnTo>
                  <a:lnTo>
                    <a:pt x="204" y="940"/>
                  </a:lnTo>
                  <a:lnTo>
                    <a:pt x="49" y="1030"/>
                  </a:lnTo>
                  <a:cubicBezTo>
                    <a:pt x="36" y="1038"/>
                    <a:pt x="27" y="1051"/>
                    <a:pt x="20" y="1069"/>
                  </a:cubicBezTo>
                  <a:cubicBezTo>
                    <a:pt x="15" y="1087"/>
                    <a:pt x="13" y="1105"/>
                    <a:pt x="17" y="1123"/>
                  </a:cubicBezTo>
                  <a:cubicBezTo>
                    <a:pt x="20" y="1141"/>
                    <a:pt x="28" y="1153"/>
                    <a:pt x="39" y="1160"/>
                  </a:cubicBezTo>
                  <a:cubicBezTo>
                    <a:pt x="44" y="1163"/>
                    <a:pt x="49" y="1164"/>
                    <a:pt x="54" y="1164"/>
                  </a:cubicBezTo>
                  <a:cubicBezTo>
                    <a:pt x="61" y="1164"/>
                    <a:pt x="69" y="1162"/>
                    <a:pt x="78" y="1156"/>
                  </a:cubicBezTo>
                  <a:lnTo>
                    <a:pt x="205" y="1083"/>
                  </a:lnTo>
                  <a:lnTo>
                    <a:pt x="218" y="1363"/>
                  </a:lnTo>
                  <a:cubicBezTo>
                    <a:pt x="223" y="1384"/>
                    <a:pt x="233" y="1395"/>
                    <a:pt x="251" y="1397"/>
                  </a:cubicBezTo>
                  <a:cubicBezTo>
                    <a:pt x="254" y="1398"/>
                    <a:pt x="257" y="1398"/>
                    <a:pt x="260" y="1398"/>
                  </a:cubicBezTo>
                  <a:cubicBezTo>
                    <a:pt x="275" y="1398"/>
                    <a:pt x="291" y="1393"/>
                    <a:pt x="308" y="1383"/>
                  </a:cubicBezTo>
                  <a:cubicBezTo>
                    <a:pt x="321" y="1376"/>
                    <a:pt x="332" y="1365"/>
                    <a:pt x="344" y="1349"/>
                  </a:cubicBezTo>
                  <a:cubicBezTo>
                    <a:pt x="357" y="1332"/>
                    <a:pt x="362" y="1317"/>
                    <a:pt x="361" y="1304"/>
                  </a:cubicBezTo>
                  <a:lnTo>
                    <a:pt x="351" y="998"/>
                  </a:lnTo>
                  <a:lnTo>
                    <a:pt x="526" y="896"/>
                  </a:lnTo>
                  <a:lnTo>
                    <a:pt x="536" y="1177"/>
                  </a:lnTo>
                  <a:cubicBezTo>
                    <a:pt x="540" y="1198"/>
                    <a:pt x="551" y="1210"/>
                    <a:pt x="569" y="1213"/>
                  </a:cubicBezTo>
                  <a:cubicBezTo>
                    <a:pt x="571" y="1213"/>
                    <a:pt x="574" y="1213"/>
                    <a:pt x="576" y="1213"/>
                  </a:cubicBezTo>
                  <a:cubicBezTo>
                    <a:pt x="592" y="1213"/>
                    <a:pt x="609" y="1208"/>
                    <a:pt x="626" y="1198"/>
                  </a:cubicBezTo>
                  <a:cubicBezTo>
                    <a:pt x="639" y="1190"/>
                    <a:pt x="653" y="1178"/>
                    <a:pt x="664" y="1162"/>
                  </a:cubicBezTo>
                  <a:cubicBezTo>
                    <a:pt x="676" y="1146"/>
                    <a:pt x="681" y="1133"/>
                    <a:pt x="681" y="1119"/>
                  </a:cubicBezTo>
                  <a:lnTo>
                    <a:pt x="671" y="812"/>
                  </a:lnTo>
                  <a:lnTo>
                    <a:pt x="825" y="722"/>
                  </a:lnTo>
                  <a:cubicBezTo>
                    <a:pt x="837" y="715"/>
                    <a:pt x="847" y="703"/>
                    <a:pt x="855" y="685"/>
                  </a:cubicBezTo>
                  <a:cubicBezTo>
                    <a:pt x="862" y="667"/>
                    <a:pt x="864" y="649"/>
                    <a:pt x="860" y="629"/>
                  </a:cubicBezTo>
                  <a:cubicBezTo>
                    <a:pt x="857" y="611"/>
                    <a:pt x="849" y="599"/>
                    <a:pt x="835" y="593"/>
                  </a:cubicBezTo>
                  <a:cubicBezTo>
                    <a:pt x="829" y="590"/>
                    <a:pt x="824" y="589"/>
                    <a:pt x="818" y="589"/>
                  </a:cubicBezTo>
                  <a:cubicBezTo>
                    <a:pt x="811" y="589"/>
                    <a:pt x="804" y="591"/>
                    <a:pt x="796" y="596"/>
                  </a:cubicBezTo>
                  <a:lnTo>
                    <a:pt x="668" y="670"/>
                  </a:lnTo>
                  <a:lnTo>
                    <a:pt x="660" y="429"/>
                  </a:lnTo>
                  <a:lnTo>
                    <a:pt x="813" y="340"/>
                  </a:lnTo>
                  <a:cubicBezTo>
                    <a:pt x="825" y="333"/>
                    <a:pt x="834" y="321"/>
                    <a:pt x="842" y="303"/>
                  </a:cubicBezTo>
                  <a:cubicBezTo>
                    <a:pt x="849" y="285"/>
                    <a:pt x="851" y="267"/>
                    <a:pt x="847" y="249"/>
                  </a:cubicBezTo>
                  <a:cubicBezTo>
                    <a:pt x="843" y="231"/>
                    <a:pt x="835" y="218"/>
                    <a:pt x="823" y="213"/>
                  </a:cubicBezTo>
                  <a:cubicBezTo>
                    <a:pt x="817" y="210"/>
                    <a:pt x="812" y="209"/>
                    <a:pt x="806" y="209"/>
                  </a:cubicBezTo>
                  <a:cubicBezTo>
                    <a:pt x="799" y="209"/>
                    <a:pt x="792" y="211"/>
                    <a:pt x="785" y="215"/>
                  </a:cubicBezTo>
                  <a:lnTo>
                    <a:pt x="656" y="291"/>
                  </a:lnTo>
                  <a:lnTo>
                    <a:pt x="648" y="38"/>
                  </a:lnTo>
                  <a:cubicBezTo>
                    <a:pt x="643" y="16"/>
                    <a:pt x="632" y="3"/>
                    <a:pt x="615" y="1"/>
                  </a:cubicBezTo>
                  <a:cubicBezTo>
                    <a:pt x="612" y="1"/>
                    <a:pt x="609"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032;p46">
              <a:extLst>
                <a:ext uri="{FF2B5EF4-FFF2-40B4-BE49-F238E27FC236}">
                  <a16:creationId xmlns:a16="http://schemas.microsoft.com/office/drawing/2014/main" id="{1CB62791-9D52-A757-68E3-18F1768C87A6}"/>
                </a:ext>
              </a:extLst>
            </p:cNvPr>
            <p:cNvSpPr/>
            <p:nvPr/>
          </p:nvSpPr>
          <p:spPr>
            <a:xfrm>
              <a:off x="8179712" y="4225350"/>
              <a:ext cx="39404" cy="67449"/>
            </a:xfrm>
            <a:custGeom>
              <a:avLst/>
              <a:gdLst/>
              <a:ahLst/>
              <a:cxnLst/>
              <a:rect l="l" t="t" r="r" b="b"/>
              <a:pathLst>
                <a:path w="784" h="1342" extrusionOk="0">
                  <a:moveTo>
                    <a:pt x="277" y="267"/>
                  </a:moveTo>
                  <a:lnTo>
                    <a:pt x="336" y="560"/>
                  </a:lnTo>
                  <a:cubicBezTo>
                    <a:pt x="314" y="565"/>
                    <a:pt x="293" y="567"/>
                    <a:pt x="274" y="568"/>
                  </a:cubicBezTo>
                  <a:cubicBezTo>
                    <a:pt x="269" y="568"/>
                    <a:pt x="265" y="568"/>
                    <a:pt x="260" y="568"/>
                  </a:cubicBezTo>
                  <a:cubicBezTo>
                    <a:pt x="246" y="568"/>
                    <a:pt x="233" y="567"/>
                    <a:pt x="222" y="563"/>
                  </a:cubicBezTo>
                  <a:cubicBezTo>
                    <a:pt x="206" y="560"/>
                    <a:pt x="193" y="551"/>
                    <a:pt x="181" y="539"/>
                  </a:cubicBezTo>
                  <a:cubicBezTo>
                    <a:pt x="171" y="526"/>
                    <a:pt x="163" y="509"/>
                    <a:pt x="159" y="487"/>
                  </a:cubicBezTo>
                  <a:cubicBezTo>
                    <a:pt x="151" y="445"/>
                    <a:pt x="158" y="406"/>
                    <a:pt x="181" y="369"/>
                  </a:cubicBezTo>
                  <a:cubicBezTo>
                    <a:pt x="204" y="331"/>
                    <a:pt x="237" y="298"/>
                    <a:pt x="277" y="267"/>
                  </a:cubicBezTo>
                  <a:close/>
                  <a:moveTo>
                    <a:pt x="482" y="725"/>
                  </a:moveTo>
                  <a:cubicBezTo>
                    <a:pt x="509" y="725"/>
                    <a:pt x="534" y="729"/>
                    <a:pt x="555" y="737"/>
                  </a:cubicBezTo>
                  <a:cubicBezTo>
                    <a:pt x="586" y="749"/>
                    <a:pt x="607" y="780"/>
                    <a:pt x="617" y="829"/>
                  </a:cubicBezTo>
                  <a:cubicBezTo>
                    <a:pt x="626" y="875"/>
                    <a:pt x="621" y="918"/>
                    <a:pt x="603" y="958"/>
                  </a:cubicBezTo>
                  <a:cubicBezTo>
                    <a:pt x="585" y="997"/>
                    <a:pt x="555" y="1033"/>
                    <a:pt x="516" y="1066"/>
                  </a:cubicBezTo>
                  <a:lnTo>
                    <a:pt x="448" y="727"/>
                  </a:lnTo>
                  <a:cubicBezTo>
                    <a:pt x="460" y="725"/>
                    <a:pt x="471" y="725"/>
                    <a:pt x="482" y="725"/>
                  </a:cubicBezTo>
                  <a:close/>
                  <a:moveTo>
                    <a:pt x="532" y="0"/>
                  </a:moveTo>
                  <a:cubicBezTo>
                    <a:pt x="521" y="0"/>
                    <a:pt x="509" y="1"/>
                    <a:pt x="496" y="4"/>
                  </a:cubicBezTo>
                  <a:cubicBezTo>
                    <a:pt x="469" y="9"/>
                    <a:pt x="440" y="18"/>
                    <a:pt x="410" y="31"/>
                  </a:cubicBezTo>
                  <a:cubicBezTo>
                    <a:pt x="381" y="42"/>
                    <a:pt x="353" y="56"/>
                    <a:pt x="328" y="70"/>
                  </a:cubicBezTo>
                  <a:lnTo>
                    <a:pt x="319" y="26"/>
                  </a:lnTo>
                  <a:cubicBezTo>
                    <a:pt x="317" y="17"/>
                    <a:pt x="310" y="12"/>
                    <a:pt x="298" y="9"/>
                  </a:cubicBezTo>
                  <a:cubicBezTo>
                    <a:pt x="296" y="9"/>
                    <a:pt x="293" y="9"/>
                    <a:pt x="291" y="9"/>
                  </a:cubicBezTo>
                  <a:cubicBezTo>
                    <a:pt x="283" y="9"/>
                    <a:pt x="274" y="11"/>
                    <a:pt x="266" y="16"/>
                  </a:cubicBezTo>
                  <a:cubicBezTo>
                    <a:pt x="252" y="24"/>
                    <a:pt x="243" y="33"/>
                    <a:pt x="237" y="45"/>
                  </a:cubicBezTo>
                  <a:cubicBezTo>
                    <a:pt x="230" y="58"/>
                    <a:pt x="228" y="69"/>
                    <a:pt x="230" y="78"/>
                  </a:cubicBezTo>
                  <a:lnTo>
                    <a:pt x="239" y="125"/>
                  </a:lnTo>
                  <a:cubicBezTo>
                    <a:pt x="203" y="150"/>
                    <a:pt x="169" y="179"/>
                    <a:pt x="137" y="211"/>
                  </a:cubicBezTo>
                  <a:cubicBezTo>
                    <a:pt x="106" y="244"/>
                    <a:pt x="79" y="280"/>
                    <a:pt x="58" y="319"/>
                  </a:cubicBezTo>
                  <a:cubicBezTo>
                    <a:pt x="35" y="358"/>
                    <a:pt x="19" y="401"/>
                    <a:pt x="10" y="446"/>
                  </a:cubicBezTo>
                  <a:cubicBezTo>
                    <a:pt x="0" y="492"/>
                    <a:pt x="1" y="540"/>
                    <a:pt x="10" y="590"/>
                  </a:cubicBezTo>
                  <a:cubicBezTo>
                    <a:pt x="21" y="642"/>
                    <a:pt x="38" y="680"/>
                    <a:pt x="62" y="704"/>
                  </a:cubicBezTo>
                  <a:cubicBezTo>
                    <a:pt x="86" y="729"/>
                    <a:pt x="114" y="745"/>
                    <a:pt x="145" y="753"/>
                  </a:cubicBezTo>
                  <a:cubicBezTo>
                    <a:pt x="165" y="757"/>
                    <a:pt x="186" y="759"/>
                    <a:pt x="207" y="759"/>
                  </a:cubicBezTo>
                  <a:cubicBezTo>
                    <a:pt x="221" y="759"/>
                    <a:pt x="234" y="758"/>
                    <a:pt x="249" y="756"/>
                  </a:cubicBezTo>
                  <a:cubicBezTo>
                    <a:pt x="286" y="751"/>
                    <a:pt x="323" y="746"/>
                    <a:pt x="360" y="738"/>
                  </a:cubicBezTo>
                  <a:lnTo>
                    <a:pt x="436" y="1115"/>
                  </a:lnTo>
                  <a:cubicBezTo>
                    <a:pt x="396" y="1134"/>
                    <a:pt x="363" y="1146"/>
                    <a:pt x="335" y="1147"/>
                  </a:cubicBezTo>
                  <a:cubicBezTo>
                    <a:pt x="328" y="1147"/>
                    <a:pt x="321" y="1147"/>
                    <a:pt x="315" y="1147"/>
                  </a:cubicBezTo>
                  <a:cubicBezTo>
                    <a:pt x="295" y="1147"/>
                    <a:pt x="277" y="1146"/>
                    <a:pt x="260" y="1142"/>
                  </a:cubicBezTo>
                  <a:cubicBezTo>
                    <a:pt x="239" y="1138"/>
                    <a:pt x="221" y="1133"/>
                    <a:pt x="206" y="1129"/>
                  </a:cubicBezTo>
                  <a:cubicBezTo>
                    <a:pt x="201" y="1127"/>
                    <a:pt x="196" y="1127"/>
                    <a:pt x="191" y="1127"/>
                  </a:cubicBezTo>
                  <a:cubicBezTo>
                    <a:pt x="182" y="1127"/>
                    <a:pt x="174" y="1129"/>
                    <a:pt x="166" y="1133"/>
                  </a:cubicBezTo>
                  <a:cubicBezTo>
                    <a:pt x="157" y="1139"/>
                    <a:pt x="149" y="1147"/>
                    <a:pt x="141" y="1157"/>
                  </a:cubicBezTo>
                  <a:cubicBezTo>
                    <a:pt x="134" y="1168"/>
                    <a:pt x="127" y="1180"/>
                    <a:pt x="123" y="1193"/>
                  </a:cubicBezTo>
                  <a:cubicBezTo>
                    <a:pt x="118" y="1206"/>
                    <a:pt x="115" y="1219"/>
                    <a:pt x="114" y="1231"/>
                  </a:cubicBezTo>
                  <a:cubicBezTo>
                    <a:pt x="113" y="1245"/>
                    <a:pt x="113" y="1256"/>
                    <a:pt x="115" y="1265"/>
                  </a:cubicBezTo>
                  <a:cubicBezTo>
                    <a:pt x="118" y="1285"/>
                    <a:pt x="130" y="1301"/>
                    <a:pt x="150" y="1314"/>
                  </a:cubicBezTo>
                  <a:cubicBezTo>
                    <a:pt x="169" y="1328"/>
                    <a:pt x="195" y="1336"/>
                    <a:pt x="226" y="1338"/>
                  </a:cubicBezTo>
                  <a:cubicBezTo>
                    <a:pt x="233" y="1339"/>
                    <a:pt x="239" y="1339"/>
                    <a:pt x="246" y="1339"/>
                  </a:cubicBezTo>
                  <a:cubicBezTo>
                    <a:pt x="272" y="1339"/>
                    <a:pt x="302" y="1335"/>
                    <a:pt x="335" y="1327"/>
                  </a:cubicBezTo>
                  <a:cubicBezTo>
                    <a:pt x="375" y="1317"/>
                    <a:pt x="419" y="1299"/>
                    <a:pt x="466" y="1271"/>
                  </a:cubicBezTo>
                  <a:lnTo>
                    <a:pt x="476" y="1321"/>
                  </a:lnTo>
                  <a:cubicBezTo>
                    <a:pt x="479" y="1331"/>
                    <a:pt x="484" y="1337"/>
                    <a:pt x="493" y="1340"/>
                  </a:cubicBezTo>
                  <a:cubicBezTo>
                    <a:pt x="496" y="1341"/>
                    <a:pt x="498" y="1341"/>
                    <a:pt x="501" y="1341"/>
                  </a:cubicBezTo>
                  <a:cubicBezTo>
                    <a:pt x="509" y="1341"/>
                    <a:pt x="518" y="1338"/>
                    <a:pt x="527" y="1332"/>
                  </a:cubicBezTo>
                  <a:cubicBezTo>
                    <a:pt x="538" y="1327"/>
                    <a:pt x="548" y="1317"/>
                    <a:pt x="556" y="1303"/>
                  </a:cubicBezTo>
                  <a:cubicBezTo>
                    <a:pt x="564" y="1291"/>
                    <a:pt x="568" y="1280"/>
                    <a:pt x="565" y="1269"/>
                  </a:cubicBezTo>
                  <a:lnTo>
                    <a:pt x="555" y="1215"/>
                  </a:lnTo>
                  <a:cubicBezTo>
                    <a:pt x="634" y="1156"/>
                    <a:pt x="694" y="1084"/>
                    <a:pt x="733" y="999"/>
                  </a:cubicBezTo>
                  <a:cubicBezTo>
                    <a:pt x="774" y="914"/>
                    <a:pt x="784" y="822"/>
                    <a:pt x="765" y="723"/>
                  </a:cubicBezTo>
                  <a:cubicBezTo>
                    <a:pt x="753" y="669"/>
                    <a:pt x="737" y="628"/>
                    <a:pt x="713" y="599"/>
                  </a:cubicBezTo>
                  <a:cubicBezTo>
                    <a:pt x="689" y="571"/>
                    <a:pt x="661" y="552"/>
                    <a:pt x="630" y="542"/>
                  </a:cubicBezTo>
                  <a:cubicBezTo>
                    <a:pt x="604" y="534"/>
                    <a:pt x="577" y="529"/>
                    <a:pt x="547" y="529"/>
                  </a:cubicBezTo>
                  <a:cubicBezTo>
                    <a:pt x="541" y="529"/>
                    <a:pt x="535" y="529"/>
                    <a:pt x="529" y="530"/>
                  </a:cubicBezTo>
                  <a:cubicBezTo>
                    <a:pt x="493" y="533"/>
                    <a:pt x="457" y="537"/>
                    <a:pt x="421" y="543"/>
                  </a:cubicBezTo>
                  <a:lnTo>
                    <a:pt x="357" y="218"/>
                  </a:lnTo>
                  <a:cubicBezTo>
                    <a:pt x="383" y="204"/>
                    <a:pt x="407" y="195"/>
                    <a:pt x="427" y="191"/>
                  </a:cubicBezTo>
                  <a:cubicBezTo>
                    <a:pt x="447" y="186"/>
                    <a:pt x="465" y="183"/>
                    <a:pt x="480" y="183"/>
                  </a:cubicBezTo>
                  <a:cubicBezTo>
                    <a:pt x="496" y="182"/>
                    <a:pt x="508" y="181"/>
                    <a:pt x="519" y="181"/>
                  </a:cubicBezTo>
                  <a:cubicBezTo>
                    <a:pt x="530" y="179"/>
                    <a:pt x="541" y="176"/>
                    <a:pt x="550" y="172"/>
                  </a:cubicBezTo>
                  <a:cubicBezTo>
                    <a:pt x="561" y="165"/>
                    <a:pt x="570" y="156"/>
                    <a:pt x="578" y="144"/>
                  </a:cubicBezTo>
                  <a:cubicBezTo>
                    <a:pt x="585" y="133"/>
                    <a:pt x="590" y="121"/>
                    <a:pt x="594" y="108"/>
                  </a:cubicBezTo>
                  <a:cubicBezTo>
                    <a:pt x="597" y="95"/>
                    <a:pt x="599" y="83"/>
                    <a:pt x="600" y="70"/>
                  </a:cubicBezTo>
                  <a:cubicBezTo>
                    <a:pt x="600" y="58"/>
                    <a:pt x="599" y="49"/>
                    <a:pt x="598" y="41"/>
                  </a:cubicBezTo>
                  <a:cubicBezTo>
                    <a:pt x="595" y="22"/>
                    <a:pt x="582" y="9"/>
                    <a:pt x="564" y="4"/>
                  </a:cubicBezTo>
                  <a:cubicBezTo>
                    <a:pt x="555" y="1"/>
                    <a:pt x="544"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033;p46">
              <a:extLst>
                <a:ext uri="{FF2B5EF4-FFF2-40B4-BE49-F238E27FC236}">
                  <a16:creationId xmlns:a16="http://schemas.microsoft.com/office/drawing/2014/main" id="{346E69A3-3704-FC28-68DA-2E04565133D3}"/>
                </a:ext>
              </a:extLst>
            </p:cNvPr>
            <p:cNvSpPr/>
            <p:nvPr/>
          </p:nvSpPr>
          <p:spPr>
            <a:xfrm>
              <a:off x="8221327" y="4186298"/>
              <a:ext cx="63127" cy="81974"/>
            </a:xfrm>
            <a:custGeom>
              <a:avLst/>
              <a:gdLst/>
              <a:ahLst/>
              <a:cxnLst/>
              <a:rect l="l" t="t" r="r" b="b"/>
              <a:pathLst>
                <a:path w="1256" h="1631" extrusionOk="0">
                  <a:moveTo>
                    <a:pt x="260" y="510"/>
                  </a:moveTo>
                  <a:cubicBezTo>
                    <a:pt x="265" y="510"/>
                    <a:pt x="270" y="511"/>
                    <a:pt x="274" y="512"/>
                  </a:cubicBezTo>
                  <a:cubicBezTo>
                    <a:pt x="295" y="517"/>
                    <a:pt x="308" y="536"/>
                    <a:pt x="315" y="569"/>
                  </a:cubicBezTo>
                  <a:lnTo>
                    <a:pt x="362" y="807"/>
                  </a:lnTo>
                  <a:cubicBezTo>
                    <a:pt x="368" y="840"/>
                    <a:pt x="365" y="870"/>
                    <a:pt x="350" y="894"/>
                  </a:cubicBezTo>
                  <a:cubicBezTo>
                    <a:pt x="336" y="919"/>
                    <a:pt x="315" y="941"/>
                    <a:pt x="286" y="958"/>
                  </a:cubicBezTo>
                  <a:cubicBezTo>
                    <a:pt x="264" y="970"/>
                    <a:pt x="244" y="977"/>
                    <a:pt x="227" y="977"/>
                  </a:cubicBezTo>
                  <a:cubicBezTo>
                    <a:pt x="222" y="977"/>
                    <a:pt x="217" y="976"/>
                    <a:pt x="211" y="974"/>
                  </a:cubicBezTo>
                  <a:cubicBezTo>
                    <a:pt x="192" y="970"/>
                    <a:pt x="180" y="951"/>
                    <a:pt x="173" y="917"/>
                  </a:cubicBezTo>
                  <a:lnTo>
                    <a:pt x="126" y="679"/>
                  </a:lnTo>
                  <a:cubicBezTo>
                    <a:pt x="119" y="646"/>
                    <a:pt x="122" y="617"/>
                    <a:pt x="136" y="593"/>
                  </a:cubicBezTo>
                  <a:cubicBezTo>
                    <a:pt x="150" y="568"/>
                    <a:pt x="171" y="548"/>
                    <a:pt x="200" y="530"/>
                  </a:cubicBezTo>
                  <a:cubicBezTo>
                    <a:pt x="223" y="516"/>
                    <a:pt x="243" y="510"/>
                    <a:pt x="260" y="510"/>
                  </a:cubicBezTo>
                  <a:close/>
                  <a:moveTo>
                    <a:pt x="308" y="384"/>
                  </a:moveTo>
                  <a:cubicBezTo>
                    <a:pt x="294" y="384"/>
                    <a:pt x="279" y="386"/>
                    <a:pt x="262" y="391"/>
                  </a:cubicBezTo>
                  <a:cubicBezTo>
                    <a:pt x="236" y="399"/>
                    <a:pt x="208" y="410"/>
                    <a:pt x="180" y="427"/>
                  </a:cubicBezTo>
                  <a:cubicBezTo>
                    <a:pt x="121" y="461"/>
                    <a:pt x="76" y="505"/>
                    <a:pt x="44" y="557"/>
                  </a:cubicBezTo>
                  <a:cubicBezTo>
                    <a:pt x="10" y="610"/>
                    <a:pt x="1" y="672"/>
                    <a:pt x="16" y="744"/>
                  </a:cubicBezTo>
                  <a:lnTo>
                    <a:pt x="63" y="981"/>
                  </a:lnTo>
                  <a:cubicBezTo>
                    <a:pt x="70" y="1017"/>
                    <a:pt x="81" y="1045"/>
                    <a:pt x="97" y="1064"/>
                  </a:cubicBezTo>
                  <a:cubicBezTo>
                    <a:pt x="112" y="1084"/>
                    <a:pt x="130" y="1095"/>
                    <a:pt x="152" y="1101"/>
                  </a:cubicBezTo>
                  <a:cubicBezTo>
                    <a:pt x="160" y="1102"/>
                    <a:pt x="169" y="1103"/>
                    <a:pt x="179" y="1103"/>
                  </a:cubicBezTo>
                  <a:cubicBezTo>
                    <a:pt x="192" y="1103"/>
                    <a:pt x="207" y="1101"/>
                    <a:pt x="223" y="1097"/>
                  </a:cubicBezTo>
                  <a:cubicBezTo>
                    <a:pt x="249" y="1089"/>
                    <a:pt x="277" y="1077"/>
                    <a:pt x="306" y="1060"/>
                  </a:cubicBezTo>
                  <a:cubicBezTo>
                    <a:pt x="334" y="1043"/>
                    <a:pt x="360" y="1024"/>
                    <a:pt x="384" y="1003"/>
                  </a:cubicBezTo>
                  <a:cubicBezTo>
                    <a:pt x="407" y="981"/>
                    <a:pt x="428" y="958"/>
                    <a:pt x="442" y="932"/>
                  </a:cubicBezTo>
                  <a:cubicBezTo>
                    <a:pt x="457" y="906"/>
                    <a:pt x="468" y="876"/>
                    <a:pt x="473" y="845"/>
                  </a:cubicBezTo>
                  <a:cubicBezTo>
                    <a:pt x="478" y="815"/>
                    <a:pt x="478" y="780"/>
                    <a:pt x="470" y="744"/>
                  </a:cubicBezTo>
                  <a:lnTo>
                    <a:pt x="423" y="506"/>
                  </a:lnTo>
                  <a:cubicBezTo>
                    <a:pt x="416" y="470"/>
                    <a:pt x="405" y="442"/>
                    <a:pt x="389" y="423"/>
                  </a:cubicBezTo>
                  <a:cubicBezTo>
                    <a:pt x="374" y="404"/>
                    <a:pt x="356" y="392"/>
                    <a:pt x="334" y="387"/>
                  </a:cubicBezTo>
                  <a:cubicBezTo>
                    <a:pt x="326" y="385"/>
                    <a:pt x="317" y="384"/>
                    <a:pt x="308" y="384"/>
                  </a:cubicBezTo>
                  <a:close/>
                  <a:moveTo>
                    <a:pt x="1037" y="667"/>
                  </a:moveTo>
                  <a:cubicBezTo>
                    <a:pt x="1042" y="667"/>
                    <a:pt x="1047" y="668"/>
                    <a:pt x="1051" y="669"/>
                  </a:cubicBezTo>
                  <a:cubicBezTo>
                    <a:pt x="1072" y="674"/>
                    <a:pt x="1085" y="693"/>
                    <a:pt x="1092" y="727"/>
                  </a:cubicBezTo>
                  <a:lnTo>
                    <a:pt x="1139" y="964"/>
                  </a:lnTo>
                  <a:cubicBezTo>
                    <a:pt x="1145" y="997"/>
                    <a:pt x="1142" y="1026"/>
                    <a:pt x="1127" y="1051"/>
                  </a:cubicBezTo>
                  <a:cubicBezTo>
                    <a:pt x="1113" y="1076"/>
                    <a:pt x="1092" y="1097"/>
                    <a:pt x="1063" y="1114"/>
                  </a:cubicBezTo>
                  <a:cubicBezTo>
                    <a:pt x="1040" y="1127"/>
                    <a:pt x="1020" y="1134"/>
                    <a:pt x="1003" y="1134"/>
                  </a:cubicBezTo>
                  <a:cubicBezTo>
                    <a:pt x="998" y="1134"/>
                    <a:pt x="994" y="1133"/>
                    <a:pt x="990" y="1132"/>
                  </a:cubicBezTo>
                  <a:cubicBezTo>
                    <a:pt x="969" y="1126"/>
                    <a:pt x="957" y="1107"/>
                    <a:pt x="950" y="1074"/>
                  </a:cubicBezTo>
                  <a:lnTo>
                    <a:pt x="903" y="836"/>
                  </a:lnTo>
                  <a:cubicBezTo>
                    <a:pt x="896" y="803"/>
                    <a:pt x="899" y="774"/>
                    <a:pt x="913" y="749"/>
                  </a:cubicBezTo>
                  <a:cubicBezTo>
                    <a:pt x="926" y="724"/>
                    <a:pt x="948" y="704"/>
                    <a:pt x="977" y="687"/>
                  </a:cubicBezTo>
                  <a:cubicBezTo>
                    <a:pt x="1000" y="674"/>
                    <a:pt x="1019" y="667"/>
                    <a:pt x="1037" y="667"/>
                  </a:cubicBezTo>
                  <a:close/>
                  <a:moveTo>
                    <a:pt x="1085" y="541"/>
                  </a:moveTo>
                  <a:cubicBezTo>
                    <a:pt x="1071" y="541"/>
                    <a:pt x="1056" y="544"/>
                    <a:pt x="1039" y="548"/>
                  </a:cubicBezTo>
                  <a:cubicBezTo>
                    <a:pt x="1013" y="556"/>
                    <a:pt x="985" y="568"/>
                    <a:pt x="957" y="585"/>
                  </a:cubicBezTo>
                  <a:cubicBezTo>
                    <a:pt x="898" y="619"/>
                    <a:pt x="853" y="661"/>
                    <a:pt x="820" y="714"/>
                  </a:cubicBezTo>
                  <a:cubicBezTo>
                    <a:pt x="787" y="767"/>
                    <a:pt x="778" y="829"/>
                    <a:pt x="792" y="901"/>
                  </a:cubicBezTo>
                  <a:lnTo>
                    <a:pt x="840" y="1139"/>
                  </a:lnTo>
                  <a:cubicBezTo>
                    <a:pt x="847" y="1175"/>
                    <a:pt x="858" y="1203"/>
                    <a:pt x="874" y="1221"/>
                  </a:cubicBezTo>
                  <a:cubicBezTo>
                    <a:pt x="889" y="1240"/>
                    <a:pt x="907" y="1253"/>
                    <a:pt x="929" y="1257"/>
                  </a:cubicBezTo>
                  <a:cubicBezTo>
                    <a:pt x="938" y="1259"/>
                    <a:pt x="947" y="1261"/>
                    <a:pt x="957" y="1261"/>
                  </a:cubicBezTo>
                  <a:cubicBezTo>
                    <a:pt x="970" y="1261"/>
                    <a:pt x="985" y="1258"/>
                    <a:pt x="1000" y="1254"/>
                  </a:cubicBezTo>
                  <a:cubicBezTo>
                    <a:pt x="1026" y="1247"/>
                    <a:pt x="1054" y="1235"/>
                    <a:pt x="1083" y="1218"/>
                  </a:cubicBezTo>
                  <a:cubicBezTo>
                    <a:pt x="1111" y="1201"/>
                    <a:pt x="1137" y="1182"/>
                    <a:pt x="1161" y="1160"/>
                  </a:cubicBezTo>
                  <a:cubicBezTo>
                    <a:pt x="1184" y="1139"/>
                    <a:pt x="1205" y="1115"/>
                    <a:pt x="1219" y="1088"/>
                  </a:cubicBezTo>
                  <a:cubicBezTo>
                    <a:pt x="1234" y="1062"/>
                    <a:pt x="1244" y="1034"/>
                    <a:pt x="1250" y="1003"/>
                  </a:cubicBezTo>
                  <a:cubicBezTo>
                    <a:pt x="1255" y="971"/>
                    <a:pt x="1255" y="937"/>
                    <a:pt x="1247" y="901"/>
                  </a:cubicBezTo>
                  <a:lnTo>
                    <a:pt x="1200" y="664"/>
                  </a:lnTo>
                  <a:cubicBezTo>
                    <a:pt x="1193" y="626"/>
                    <a:pt x="1182" y="599"/>
                    <a:pt x="1166" y="580"/>
                  </a:cubicBezTo>
                  <a:cubicBezTo>
                    <a:pt x="1151" y="561"/>
                    <a:pt x="1133" y="549"/>
                    <a:pt x="1111" y="544"/>
                  </a:cubicBezTo>
                  <a:cubicBezTo>
                    <a:pt x="1103" y="542"/>
                    <a:pt x="1094" y="541"/>
                    <a:pt x="1085" y="541"/>
                  </a:cubicBezTo>
                  <a:close/>
                  <a:moveTo>
                    <a:pt x="811" y="0"/>
                  </a:moveTo>
                  <a:cubicBezTo>
                    <a:pt x="799" y="0"/>
                    <a:pt x="788" y="4"/>
                    <a:pt x="777" y="9"/>
                  </a:cubicBezTo>
                  <a:cubicBezTo>
                    <a:pt x="768" y="15"/>
                    <a:pt x="760" y="22"/>
                    <a:pt x="753" y="31"/>
                  </a:cubicBezTo>
                  <a:cubicBezTo>
                    <a:pt x="745" y="40"/>
                    <a:pt x="741" y="52"/>
                    <a:pt x="737" y="66"/>
                  </a:cubicBezTo>
                  <a:lnTo>
                    <a:pt x="418" y="1569"/>
                  </a:lnTo>
                  <a:cubicBezTo>
                    <a:pt x="414" y="1579"/>
                    <a:pt x="414" y="1588"/>
                    <a:pt x="416" y="1596"/>
                  </a:cubicBezTo>
                  <a:cubicBezTo>
                    <a:pt x="419" y="1612"/>
                    <a:pt x="427" y="1622"/>
                    <a:pt x="441" y="1628"/>
                  </a:cubicBezTo>
                  <a:cubicBezTo>
                    <a:pt x="446" y="1630"/>
                    <a:pt x="451" y="1631"/>
                    <a:pt x="457" y="1631"/>
                  </a:cubicBezTo>
                  <a:cubicBezTo>
                    <a:pt x="466" y="1631"/>
                    <a:pt x="476" y="1628"/>
                    <a:pt x="486" y="1622"/>
                  </a:cubicBezTo>
                  <a:cubicBezTo>
                    <a:pt x="497" y="1615"/>
                    <a:pt x="508" y="1606"/>
                    <a:pt x="515" y="1596"/>
                  </a:cubicBezTo>
                  <a:cubicBezTo>
                    <a:pt x="523" y="1585"/>
                    <a:pt x="529" y="1573"/>
                    <a:pt x="532" y="1561"/>
                  </a:cubicBezTo>
                  <a:lnTo>
                    <a:pt x="853" y="62"/>
                  </a:lnTo>
                  <a:cubicBezTo>
                    <a:pt x="854" y="53"/>
                    <a:pt x="854" y="44"/>
                    <a:pt x="852" y="34"/>
                  </a:cubicBezTo>
                  <a:cubicBezTo>
                    <a:pt x="849" y="16"/>
                    <a:pt x="840" y="5"/>
                    <a:pt x="824" y="2"/>
                  </a:cubicBezTo>
                  <a:cubicBezTo>
                    <a:pt x="820" y="1"/>
                    <a:pt x="81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034;p46">
              <a:extLst>
                <a:ext uri="{FF2B5EF4-FFF2-40B4-BE49-F238E27FC236}">
                  <a16:creationId xmlns:a16="http://schemas.microsoft.com/office/drawing/2014/main" id="{D96A4D79-3F9C-5604-CAD8-6F6A529E7DC6}"/>
                </a:ext>
              </a:extLst>
            </p:cNvPr>
            <p:cNvSpPr/>
            <p:nvPr/>
          </p:nvSpPr>
          <p:spPr>
            <a:xfrm>
              <a:off x="8290686" y="4182227"/>
              <a:ext cx="29452" cy="35835"/>
            </a:xfrm>
            <a:custGeom>
              <a:avLst/>
              <a:gdLst/>
              <a:ahLst/>
              <a:cxnLst/>
              <a:rect l="l" t="t" r="r" b="b"/>
              <a:pathLst>
                <a:path w="586" h="713" extrusionOk="0">
                  <a:moveTo>
                    <a:pt x="417" y="1"/>
                  </a:moveTo>
                  <a:cubicBezTo>
                    <a:pt x="406" y="1"/>
                    <a:pt x="396" y="4"/>
                    <a:pt x="387" y="9"/>
                  </a:cubicBezTo>
                  <a:cubicBezTo>
                    <a:pt x="376" y="16"/>
                    <a:pt x="370" y="22"/>
                    <a:pt x="365" y="30"/>
                  </a:cubicBezTo>
                  <a:lnTo>
                    <a:pt x="22" y="537"/>
                  </a:lnTo>
                  <a:cubicBezTo>
                    <a:pt x="13" y="552"/>
                    <a:pt x="7" y="568"/>
                    <a:pt x="4" y="582"/>
                  </a:cubicBezTo>
                  <a:cubicBezTo>
                    <a:pt x="0" y="598"/>
                    <a:pt x="0" y="612"/>
                    <a:pt x="3" y="622"/>
                  </a:cubicBezTo>
                  <a:cubicBezTo>
                    <a:pt x="4" y="633"/>
                    <a:pt x="9" y="642"/>
                    <a:pt x="17" y="651"/>
                  </a:cubicBezTo>
                  <a:cubicBezTo>
                    <a:pt x="25" y="660"/>
                    <a:pt x="35" y="665"/>
                    <a:pt x="48" y="667"/>
                  </a:cubicBezTo>
                  <a:lnTo>
                    <a:pt x="500" y="712"/>
                  </a:lnTo>
                  <a:cubicBezTo>
                    <a:pt x="501" y="712"/>
                    <a:pt x="502" y="712"/>
                    <a:pt x="503" y="712"/>
                  </a:cubicBezTo>
                  <a:cubicBezTo>
                    <a:pt x="509" y="712"/>
                    <a:pt x="515" y="710"/>
                    <a:pt x="524" y="705"/>
                  </a:cubicBezTo>
                  <a:cubicBezTo>
                    <a:pt x="541" y="696"/>
                    <a:pt x="555" y="679"/>
                    <a:pt x="569" y="655"/>
                  </a:cubicBezTo>
                  <a:cubicBezTo>
                    <a:pt x="581" y="631"/>
                    <a:pt x="586" y="607"/>
                    <a:pt x="581" y="585"/>
                  </a:cubicBezTo>
                  <a:cubicBezTo>
                    <a:pt x="577" y="562"/>
                    <a:pt x="567" y="551"/>
                    <a:pt x="550" y="551"/>
                  </a:cubicBezTo>
                  <a:lnTo>
                    <a:pt x="188" y="514"/>
                  </a:lnTo>
                  <a:lnTo>
                    <a:pt x="461" y="107"/>
                  </a:lnTo>
                  <a:cubicBezTo>
                    <a:pt x="474" y="88"/>
                    <a:pt x="479" y="68"/>
                    <a:pt x="474" y="48"/>
                  </a:cubicBezTo>
                  <a:cubicBezTo>
                    <a:pt x="471" y="25"/>
                    <a:pt x="459" y="12"/>
                    <a:pt x="439" y="5"/>
                  </a:cubicBezTo>
                  <a:cubicBezTo>
                    <a:pt x="432" y="2"/>
                    <a:pt x="425"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035;p46">
              <a:extLst>
                <a:ext uri="{FF2B5EF4-FFF2-40B4-BE49-F238E27FC236}">
                  <a16:creationId xmlns:a16="http://schemas.microsoft.com/office/drawing/2014/main" id="{7932E760-6169-E711-E4E7-288BEA2B199E}"/>
                </a:ext>
              </a:extLst>
            </p:cNvPr>
            <p:cNvSpPr/>
            <p:nvPr/>
          </p:nvSpPr>
          <p:spPr>
            <a:xfrm>
              <a:off x="8320088" y="4135586"/>
              <a:ext cx="37293" cy="69409"/>
            </a:xfrm>
            <a:custGeom>
              <a:avLst/>
              <a:gdLst/>
              <a:ahLst/>
              <a:cxnLst/>
              <a:rect l="l" t="t" r="r" b="b"/>
              <a:pathLst>
                <a:path w="742" h="1381" extrusionOk="0">
                  <a:moveTo>
                    <a:pt x="694" y="0"/>
                  </a:moveTo>
                  <a:cubicBezTo>
                    <a:pt x="686" y="0"/>
                    <a:pt x="678" y="3"/>
                    <a:pt x="670" y="8"/>
                  </a:cubicBezTo>
                  <a:lnTo>
                    <a:pt x="41" y="373"/>
                  </a:lnTo>
                  <a:cubicBezTo>
                    <a:pt x="23" y="383"/>
                    <a:pt x="12" y="399"/>
                    <a:pt x="6" y="420"/>
                  </a:cubicBezTo>
                  <a:cubicBezTo>
                    <a:pt x="1" y="443"/>
                    <a:pt x="1" y="462"/>
                    <a:pt x="4" y="480"/>
                  </a:cubicBezTo>
                  <a:cubicBezTo>
                    <a:pt x="9" y="502"/>
                    <a:pt x="17" y="518"/>
                    <a:pt x="29" y="529"/>
                  </a:cubicBezTo>
                  <a:cubicBezTo>
                    <a:pt x="35" y="534"/>
                    <a:pt x="41" y="536"/>
                    <a:pt x="48" y="536"/>
                  </a:cubicBezTo>
                  <a:cubicBezTo>
                    <a:pt x="56" y="536"/>
                    <a:pt x="64" y="534"/>
                    <a:pt x="73" y="529"/>
                  </a:cubicBezTo>
                  <a:lnTo>
                    <a:pt x="307" y="392"/>
                  </a:lnTo>
                  <a:lnTo>
                    <a:pt x="499" y="1354"/>
                  </a:lnTo>
                  <a:cubicBezTo>
                    <a:pt x="502" y="1372"/>
                    <a:pt x="513" y="1381"/>
                    <a:pt x="531" y="1381"/>
                  </a:cubicBezTo>
                  <a:cubicBezTo>
                    <a:pt x="550" y="1381"/>
                    <a:pt x="569" y="1375"/>
                    <a:pt x="590" y="1364"/>
                  </a:cubicBezTo>
                  <a:cubicBezTo>
                    <a:pt x="610" y="1352"/>
                    <a:pt x="627" y="1337"/>
                    <a:pt x="642" y="1317"/>
                  </a:cubicBezTo>
                  <a:cubicBezTo>
                    <a:pt x="657" y="1298"/>
                    <a:pt x="662" y="1280"/>
                    <a:pt x="658" y="1260"/>
                  </a:cubicBezTo>
                  <a:lnTo>
                    <a:pt x="467" y="299"/>
                  </a:lnTo>
                  <a:lnTo>
                    <a:pt x="700" y="164"/>
                  </a:lnTo>
                  <a:cubicBezTo>
                    <a:pt x="717" y="154"/>
                    <a:pt x="729" y="138"/>
                    <a:pt x="735" y="116"/>
                  </a:cubicBezTo>
                  <a:cubicBezTo>
                    <a:pt x="741" y="95"/>
                    <a:pt x="742" y="74"/>
                    <a:pt x="737" y="52"/>
                  </a:cubicBezTo>
                  <a:cubicBezTo>
                    <a:pt x="734" y="34"/>
                    <a:pt x="726" y="20"/>
                    <a:pt x="715" y="8"/>
                  </a:cubicBezTo>
                  <a:cubicBezTo>
                    <a:pt x="708" y="3"/>
                    <a:pt x="701"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036;p46">
              <a:extLst>
                <a:ext uri="{FF2B5EF4-FFF2-40B4-BE49-F238E27FC236}">
                  <a16:creationId xmlns:a16="http://schemas.microsoft.com/office/drawing/2014/main" id="{16A195A1-8260-A2EE-5821-6B0F57DFFD51}"/>
                </a:ext>
              </a:extLst>
            </p:cNvPr>
            <p:cNvSpPr/>
            <p:nvPr/>
          </p:nvSpPr>
          <p:spPr>
            <a:xfrm>
              <a:off x="8097838" y="4363214"/>
              <a:ext cx="40359" cy="66343"/>
            </a:xfrm>
            <a:custGeom>
              <a:avLst/>
              <a:gdLst/>
              <a:ahLst/>
              <a:cxnLst/>
              <a:rect l="l" t="t" r="r" b="b"/>
              <a:pathLst>
                <a:path w="803" h="1320" extrusionOk="0">
                  <a:moveTo>
                    <a:pt x="512" y="638"/>
                  </a:moveTo>
                  <a:cubicBezTo>
                    <a:pt x="524" y="638"/>
                    <a:pt x="535" y="640"/>
                    <a:pt x="545" y="643"/>
                  </a:cubicBezTo>
                  <a:cubicBezTo>
                    <a:pt x="583" y="656"/>
                    <a:pt x="609" y="699"/>
                    <a:pt x="624" y="772"/>
                  </a:cubicBezTo>
                  <a:lnTo>
                    <a:pt x="629" y="800"/>
                  </a:lnTo>
                  <a:cubicBezTo>
                    <a:pt x="643" y="871"/>
                    <a:pt x="638" y="933"/>
                    <a:pt x="613" y="985"/>
                  </a:cubicBezTo>
                  <a:cubicBezTo>
                    <a:pt x="589" y="1035"/>
                    <a:pt x="548" y="1078"/>
                    <a:pt x="492" y="1111"/>
                  </a:cubicBezTo>
                  <a:cubicBezTo>
                    <a:pt x="452" y="1134"/>
                    <a:pt x="417" y="1146"/>
                    <a:pt x="386" y="1146"/>
                  </a:cubicBezTo>
                  <a:cubicBezTo>
                    <a:pt x="372" y="1146"/>
                    <a:pt x="359" y="1143"/>
                    <a:pt x="348" y="1139"/>
                  </a:cubicBezTo>
                  <a:cubicBezTo>
                    <a:pt x="309" y="1124"/>
                    <a:pt x="283" y="1081"/>
                    <a:pt x="269" y="1009"/>
                  </a:cubicBezTo>
                  <a:lnTo>
                    <a:pt x="260" y="968"/>
                  </a:lnTo>
                  <a:cubicBezTo>
                    <a:pt x="246" y="899"/>
                    <a:pt x="253" y="840"/>
                    <a:pt x="280" y="793"/>
                  </a:cubicBezTo>
                  <a:cubicBezTo>
                    <a:pt x="308" y="746"/>
                    <a:pt x="349" y="706"/>
                    <a:pt x="403" y="675"/>
                  </a:cubicBezTo>
                  <a:cubicBezTo>
                    <a:pt x="445" y="650"/>
                    <a:pt x="481" y="638"/>
                    <a:pt x="512" y="638"/>
                  </a:cubicBezTo>
                  <a:close/>
                  <a:moveTo>
                    <a:pt x="494" y="0"/>
                  </a:moveTo>
                  <a:cubicBezTo>
                    <a:pt x="478" y="0"/>
                    <a:pt x="461" y="2"/>
                    <a:pt x="443" y="5"/>
                  </a:cubicBezTo>
                  <a:cubicBezTo>
                    <a:pt x="398" y="12"/>
                    <a:pt x="347" y="32"/>
                    <a:pt x="290" y="65"/>
                  </a:cubicBezTo>
                  <a:cubicBezTo>
                    <a:pt x="242" y="93"/>
                    <a:pt x="198" y="125"/>
                    <a:pt x="158" y="164"/>
                  </a:cubicBezTo>
                  <a:cubicBezTo>
                    <a:pt x="119" y="201"/>
                    <a:pt x="86" y="243"/>
                    <a:pt x="60" y="290"/>
                  </a:cubicBezTo>
                  <a:cubicBezTo>
                    <a:pt x="35" y="336"/>
                    <a:pt x="18" y="388"/>
                    <a:pt x="9" y="443"/>
                  </a:cubicBezTo>
                  <a:cubicBezTo>
                    <a:pt x="1" y="499"/>
                    <a:pt x="3" y="559"/>
                    <a:pt x="15" y="624"/>
                  </a:cubicBezTo>
                  <a:lnTo>
                    <a:pt x="109" y="1092"/>
                  </a:lnTo>
                  <a:cubicBezTo>
                    <a:pt x="121" y="1157"/>
                    <a:pt x="142" y="1208"/>
                    <a:pt x="167" y="1242"/>
                  </a:cubicBezTo>
                  <a:cubicBezTo>
                    <a:pt x="194" y="1279"/>
                    <a:pt x="226" y="1301"/>
                    <a:pt x="262" y="1312"/>
                  </a:cubicBezTo>
                  <a:cubicBezTo>
                    <a:pt x="280" y="1317"/>
                    <a:pt x="298" y="1320"/>
                    <a:pt x="317" y="1320"/>
                  </a:cubicBezTo>
                  <a:cubicBezTo>
                    <a:pt x="338" y="1320"/>
                    <a:pt x="359" y="1317"/>
                    <a:pt x="381" y="1311"/>
                  </a:cubicBezTo>
                  <a:cubicBezTo>
                    <a:pt x="425" y="1300"/>
                    <a:pt x="472" y="1281"/>
                    <a:pt x="520" y="1253"/>
                  </a:cubicBezTo>
                  <a:cubicBezTo>
                    <a:pt x="567" y="1224"/>
                    <a:pt x="610" y="1193"/>
                    <a:pt x="649" y="1156"/>
                  </a:cubicBezTo>
                  <a:cubicBezTo>
                    <a:pt x="688" y="1119"/>
                    <a:pt x="719" y="1077"/>
                    <a:pt x="744" y="1031"/>
                  </a:cubicBezTo>
                  <a:cubicBezTo>
                    <a:pt x="769" y="986"/>
                    <a:pt x="786" y="934"/>
                    <a:pt x="794" y="879"/>
                  </a:cubicBezTo>
                  <a:cubicBezTo>
                    <a:pt x="803" y="822"/>
                    <a:pt x="800" y="762"/>
                    <a:pt x="787" y="697"/>
                  </a:cubicBezTo>
                  <a:lnTo>
                    <a:pt x="781" y="668"/>
                  </a:lnTo>
                  <a:cubicBezTo>
                    <a:pt x="769" y="606"/>
                    <a:pt x="751" y="559"/>
                    <a:pt x="726" y="525"/>
                  </a:cubicBezTo>
                  <a:cubicBezTo>
                    <a:pt x="701" y="493"/>
                    <a:pt x="673" y="472"/>
                    <a:pt x="639" y="463"/>
                  </a:cubicBezTo>
                  <a:cubicBezTo>
                    <a:pt x="625" y="459"/>
                    <a:pt x="609" y="457"/>
                    <a:pt x="593" y="457"/>
                  </a:cubicBezTo>
                  <a:cubicBezTo>
                    <a:pt x="573" y="457"/>
                    <a:pt x="552" y="460"/>
                    <a:pt x="530" y="467"/>
                  </a:cubicBezTo>
                  <a:cubicBezTo>
                    <a:pt x="491" y="478"/>
                    <a:pt x="450" y="496"/>
                    <a:pt x="408" y="520"/>
                  </a:cubicBezTo>
                  <a:cubicBezTo>
                    <a:pt x="366" y="544"/>
                    <a:pt x="327" y="575"/>
                    <a:pt x="294" y="608"/>
                  </a:cubicBezTo>
                  <a:cubicBezTo>
                    <a:pt x="261" y="643"/>
                    <a:pt x="234" y="685"/>
                    <a:pt x="215" y="735"/>
                  </a:cubicBezTo>
                  <a:lnTo>
                    <a:pt x="174" y="532"/>
                  </a:lnTo>
                  <a:cubicBezTo>
                    <a:pt x="160" y="461"/>
                    <a:pt x="166" y="400"/>
                    <a:pt x="191" y="347"/>
                  </a:cubicBezTo>
                  <a:cubicBezTo>
                    <a:pt x="217" y="294"/>
                    <a:pt x="259" y="252"/>
                    <a:pt x="317" y="218"/>
                  </a:cubicBezTo>
                  <a:cubicBezTo>
                    <a:pt x="342" y="203"/>
                    <a:pt x="366" y="193"/>
                    <a:pt x="388" y="187"/>
                  </a:cubicBezTo>
                  <a:cubicBezTo>
                    <a:pt x="403" y="183"/>
                    <a:pt x="417" y="181"/>
                    <a:pt x="430" y="181"/>
                  </a:cubicBezTo>
                  <a:cubicBezTo>
                    <a:pt x="437" y="181"/>
                    <a:pt x="444" y="182"/>
                    <a:pt x="450" y="183"/>
                  </a:cubicBezTo>
                  <a:cubicBezTo>
                    <a:pt x="468" y="186"/>
                    <a:pt x="484" y="193"/>
                    <a:pt x="496" y="205"/>
                  </a:cubicBezTo>
                  <a:cubicBezTo>
                    <a:pt x="510" y="218"/>
                    <a:pt x="519" y="235"/>
                    <a:pt x="523" y="257"/>
                  </a:cubicBezTo>
                  <a:cubicBezTo>
                    <a:pt x="528" y="282"/>
                    <a:pt x="539" y="294"/>
                    <a:pt x="556" y="294"/>
                  </a:cubicBezTo>
                  <a:cubicBezTo>
                    <a:pt x="557" y="294"/>
                    <a:pt x="557" y="294"/>
                    <a:pt x="558" y="294"/>
                  </a:cubicBezTo>
                  <a:cubicBezTo>
                    <a:pt x="576" y="293"/>
                    <a:pt x="597" y="286"/>
                    <a:pt x="619" y="273"/>
                  </a:cubicBezTo>
                  <a:cubicBezTo>
                    <a:pt x="644" y="258"/>
                    <a:pt x="662" y="243"/>
                    <a:pt x="673" y="226"/>
                  </a:cubicBezTo>
                  <a:cubicBezTo>
                    <a:pt x="683" y="208"/>
                    <a:pt x="685" y="185"/>
                    <a:pt x="680" y="157"/>
                  </a:cubicBezTo>
                  <a:cubicBezTo>
                    <a:pt x="673" y="123"/>
                    <a:pt x="660" y="93"/>
                    <a:pt x="639" y="67"/>
                  </a:cubicBezTo>
                  <a:cubicBezTo>
                    <a:pt x="619" y="41"/>
                    <a:pt x="593" y="23"/>
                    <a:pt x="560" y="11"/>
                  </a:cubicBezTo>
                  <a:cubicBezTo>
                    <a:pt x="541" y="4"/>
                    <a:pt x="519"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037;p46">
              <a:extLst>
                <a:ext uri="{FF2B5EF4-FFF2-40B4-BE49-F238E27FC236}">
                  <a16:creationId xmlns:a16="http://schemas.microsoft.com/office/drawing/2014/main" id="{8A82C833-CE29-6783-E6E2-0F9F685428FD}"/>
                </a:ext>
              </a:extLst>
            </p:cNvPr>
            <p:cNvSpPr/>
            <p:nvPr/>
          </p:nvSpPr>
          <p:spPr>
            <a:xfrm>
              <a:off x="8139303" y="4332706"/>
              <a:ext cx="36087" cy="72877"/>
            </a:xfrm>
            <a:custGeom>
              <a:avLst/>
              <a:gdLst/>
              <a:ahLst/>
              <a:cxnLst/>
              <a:rect l="l" t="t" r="r" b="b"/>
              <a:pathLst>
                <a:path w="718" h="1450" extrusionOk="0">
                  <a:moveTo>
                    <a:pt x="640" y="1"/>
                  </a:moveTo>
                  <a:cubicBezTo>
                    <a:pt x="626" y="1"/>
                    <a:pt x="613" y="5"/>
                    <a:pt x="599" y="12"/>
                  </a:cubicBezTo>
                  <a:lnTo>
                    <a:pt x="62" y="325"/>
                  </a:lnTo>
                  <a:cubicBezTo>
                    <a:pt x="45" y="335"/>
                    <a:pt x="30" y="350"/>
                    <a:pt x="18" y="370"/>
                  </a:cubicBezTo>
                  <a:cubicBezTo>
                    <a:pt x="5" y="391"/>
                    <a:pt x="0" y="408"/>
                    <a:pt x="2" y="422"/>
                  </a:cubicBezTo>
                  <a:lnTo>
                    <a:pt x="52" y="668"/>
                  </a:lnTo>
                  <a:cubicBezTo>
                    <a:pt x="55" y="684"/>
                    <a:pt x="65" y="693"/>
                    <a:pt x="83" y="694"/>
                  </a:cubicBezTo>
                  <a:cubicBezTo>
                    <a:pt x="86" y="694"/>
                    <a:pt x="88" y="695"/>
                    <a:pt x="91" y="695"/>
                  </a:cubicBezTo>
                  <a:cubicBezTo>
                    <a:pt x="106" y="695"/>
                    <a:pt x="124" y="689"/>
                    <a:pt x="141" y="678"/>
                  </a:cubicBezTo>
                  <a:cubicBezTo>
                    <a:pt x="162" y="666"/>
                    <a:pt x="180" y="650"/>
                    <a:pt x="195" y="629"/>
                  </a:cubicBezTo>
                  <a:cubicBezTo>
                    <a:pt x="210" y="609"/>
                    <a:pt x="215" y="591"/>
                    <a:pt x="212" y="575"/>
                  </a:cubicBezTo>
                  <a:lnTo>
                    <a:pt x="181" y="424"/>
                  </a:lnTo>
                  <a:lnTo>
                    <a:pt x="541" y="216"/>
                  </a:lnTo>
                  <a:lnTo>
                    <a:pt x="560" y="315"/>
                  </a:lnTo>
                  <a:lnTo>
                    <a:pt x="306" y="1370"/>
                  </a:lnTo>
                  <a:cubicBezTo>
                    <a:pt x="303" y="1382"/>
                    <a:pt x="302" y="1395"/>
                    <a:pt x="304" y="1406"/>
                  </a:cubicBezTo>
                  <a:cubicBezTo>
                    <a:pt x="310" y="1431"/>
                    <a:pt x="324" y="1444"/>
                    <a:pt x="348" y="1449"/>
                  </a:cubicBezTo>
                  <a:cubicBezTo>
                    <a:pt x="352" y="1449"/>
                    <a:pt x="357" y="1450"/>
                    <a:pt x="361" y="1450"/>
                  </a:cubicBezTo>
                  <a:cubicBezTo>
                    <a:pt x="381" y="1450"/>
                    <a:pt x="400" y="1444"/>
                    <a:pt x="421" y="1432"/>
                  </a:cubicBezTo>
                  <a:cubicBezTo>
                    <a:pt x="444" y="1418"/>
                    <a:pt x="458" y="1400"/>
                    <a:pt x="464" y="1378"/>
                  </a:cubicBezTo>
                  <a:lnTo>
                    <a:pt x="705" y="303"/>
                  </a:lnTo>
                  <a:cubicBezTo>
                    <a:pt x="710" y="284"/>
                    <a:pt x="713" y="264"/>
                    <a:pt x="715" y="244"/>
                  </a:cubicBezTo>
                  <a:cubicBezTo>
                    <a:pt x="717" y="223"/>
                    <a:pt x="717" y="207"/>
                    <a:pt x="715" y="192"/>
                  </a:cubicBezTo>
                  <a:lnTo>
                    <a:pt x="681" y="26"/>
                  </a:lnTo>
                  <a:cubicBezTo>
                    <a:pt x="679" y="13"/>
                    <a:pt x="669" y="5"/>
                    <a:pt x="651" y="2"/>
                  </a:cubicBezTo>
                  <a:cubicBezTo>
                    <a:pt x="647" y="1"/>
                    <a:pt x="644"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038;p46">
              <a:extLst>
                <a:ext uri="{FF2B5EF4-FFF2-40B4-BE49-F238E27FC236}">
                  <a16:creationId xmlns:a16="http://schemas.microsoft.com/office/drawing/2014/main" id="{49094E65-BDB6-9B87-CDFB-A0AC46187B78}"/>
                </a:ext>
              </a:extLst>
            </p:cNvPr>
            <p:cNvSpPr/>
            <p:nvPr/>
          </p:nvSpPr>
          <p:spPr>
            <a:xfrm>
              <a:off x="8186045" y="4312602"/>
              <a:ext cx="39404" cy="66393"/>
            </a:xfrm>
            <a:custGeom>
              <a:avLst/>
              <a:gdLst/>
              <a:ahLst/>
              <a:cxnLst/>
              <a:rect l="l" t="t" r="r" b="b"/>
              <a:pathLst>
                <a:path w="784" h="1321" extrusionOk="0">
                  <a:moveTo>
                    <a:pt x="385" y="176"/>
                  </a:moveTo>
                  <a:cubicBezTo>
                    <a:pt x="393" y="176"/>
                    <a:pt x="401" y="178"/>
                    <a:pt x="409" y="180"/>
                  </a:cubicBezTo>
                  <a:cubicBezTo>
                    <a:pt x="440" y="189"/>
                    <a:pt x="462" y="223"/>
                    <a:pt x="473" y="281"/>
                  </a:cubicBezTo>
                  <a:cubicBezTo>
                    <a:pt x="486" y="339"/>
                    <a:pt x="480" y="388"/>
                    <a:pt x="459" y="428"/>
                  </a:cubicBezTo>
                  <a:cubicBezTo>
                    <a:pt x="438" y="468"/>
                    <a:pt x="403" y="503"/>
                    <a:pt x="355" y="531"/>
                  </a:cubicBezTo>
                  <a:cubicBezTo>
                    <a:pt x="319" y="552"/>
                    <a:pt x="289" y="562"/>
                    <a:pt x="262" y="562"/>
                  </a:cubicBezTo>
                  <a:cubicBezTo>
                    <a:pt x="253" y="562"/>
                    <a:pt x="244" y="561"/>
                    <a:pt x="236" y="558"/>
                  </a:cubicBezTo>
                  <a:cubicBezTo>
                    <a:pt x="204" y="548"/>
                    <a:pt x="183" y="514"/>
                    <a:pt x="171" y="457"/>
                  </a:cubicBezTo>
                  <a:cubicBezTo>
                    <a:pt x="160" y="399"/>
                    <a:pt x="165" y="350"/>
                    <a:pt x="186" y="310"/>
                  </a:cubicBezTo>
                  <a:cubicBezTo>
                    <a:pt x="207" y="270"/>
                    <a:pt x="242" y="236"/>
                    <a:pt x="291" y="208"/>
                  </a:cubicBezTo>
                  <a:cubicBezTo>
                    <a:pt x="327" y="187"/>
                    <a:pt x="358" y="176"/>
                    <a:pt x="385" y="176"/>
                  </a:cubicBezTo>
                  <a:close/>
                  <a:moveTo>
                    <a:pt x="488" y="638"/>
                  </a:moveTo>
                  <a:cubicBezTo>
                    <a:pt x="501" y="638"/>
                    <a:pt x="513" y="640"/>
                    <a:pt x="524" y="644"/>
                  </a:cubicBezTo>
                  <a:cubicBezTo>
                    <a:pt x="561" y="658"/>
                    <a:pt x="587" y="700"/>
                    <a:pt x="602" y="770"/>
                  </a:cubicBezTo>
                  <a:lnTo>
                    <a:pt x="607" y="798"/>
                  </a:lnTo>
                  <a:cubicBezTo>
                    <a:pt x="621" y="869"/>
                    <a:pt x="616" y="930"/>
                    <a:pt x="591" y="982"/>
                  </a:cubicBezTo>
                  <a:cubicBezTo>
                    <a:pt x="568" y="1033"/>
                    <a:pt x="527" y="1076"/>
                    <a:pt x="470" y="1109"/>
                  </a:cubicBezTo>
                  <a:cubicBezTo>
                    <a:pt x="432" y="1131"/>
                    <a:pt x="397" y="1143"/>
                    <a:pt x="367" y="1143"/>
                  </a:cubicBezTo>
                  <a:cubicBezTo>
                    <a:pt x="353" y="1143"/>
                    <a:pt x="340" y="1140"/>
                    <a:pt x="328" y="1136"/>
                  </a:cubicBezTo>
                  <a:cubicBezTo>
                    <a:pt x="290" y="1121"/>
                    <a:pt x="263" y="1078"/>
                    <a:pt x="248" y="1006"/>
                  </a:cubicBezTo>
                  <a:lnTo>
                    <a:pt x="242" y="978"/>
                  </a:lnTo>
                  <a:cubicBezTo>
                    <a:pt x="229" y="908"/>
                    <a:pt x="234" y="849"/>
                    <a:pt x="260" y="798"/>
                  </a:cubicBezTo>
                  <a:cubicBezTo>
                    <a:pt x="285" y="747"/>
                    <a:pt x="327" y="706"/>
                    <a:pt x="383" y="672"/>
                  </a:cubicBezTo>
                  <a:cubicBezTo>
                    <a:pt x="423" y="649"/>
                    <a:pt x="458" y="638"/>
                    <a:pt x="488" y="638"/>
                  </a:cubicBezTo>
                  <a:close/>
                  <a:moveTo>
                    <a:pt x="460" y="0"/>
                  </a:moveTo>
                  <a:cubicBezTo>
                    <a:pt x="437" y="0"/>
                    <a:pt x="413" y="4"/>
                    <a:pt x="388" y="11"/>
                  </a:cubicBezTo>
                  <a:cubicBezTo>
                    <a:pt x="348" y="22"/>
                    <a:pt x="306" y="41"/>
                    <a:pt x="263" y="67"/>
                  </a:cubicBezTo>
                  <a:cubicBezTo>
                    <a:pt x="218" y="93"/>
                    <a:pt x="178" y="121"/>
                    <a:pt x="142" y="154"/>
                  </a:cubicBezTo>
                  <a:cubicBezTo>
                    <a:pt x="107" y="185"/>
                    <a:pt x="78" y="220"/>
                    <a:pt x="55" y="259"/>
                  </a:cubicBezTo>
                  <a:cubicBezTo>
                    <a:pt x="33" y="297"/>
                    <a:pt x="17" y="339"/>
                    <a:pt x="9" y="384"/>
                  </a:cubicBezTo>
                  <a:cubicBezTo>
                    <a:pt x="0" y="429"/>
                    <a:pt x="1" y="477"/>
                    <a:pt x="11" y="528"/>
                  </a:cubicBezTo>
                  <a:cubicBezTo>
                    <a:pt x="25" y="596"/>
                    <a:pt x="49" y="644"/>
                    <a:pt x="82" y="670"/>
                  </a:cubicBezTo>
                  <a:cubicBezTo>
                    <a:pt x="108" y="689"/>
                    <a:pt x="138" y="699"/>
                    <a:pt x="171" y="699"/>
                  </a:cubicBezTo>
                  <a:cubicBezTo>
                    <a:pt x="181" y="699"/>
                    <a:pt x="191" y="698"/>
                    <a:pt x="202" y="697"/>
                  </a:cubicBezTo>
                  <a:lnTo>
                    <a:pt x="202" y="697"/>
                  </a:lnTo>
                  <a:cubicBezTo>
                    <a:pt x="153" y="748"/>
                    <a:pt x="118" y="807"/>
                    <a:pt x="96" y="873"/>
                  </a:cubicBezTo>
                  <a:cubicBezTo>
                    <a:pt x="73" y="940"/>
                    <a:pt x="71" y="1015"/>
                    <a:pt x="88" y="1099"/>
                  </a:cubicBezTo>
                  <a:lnTo>
                    <a:pt x="91" y="1118"/>
                  </a:lnTo>
                  <a:cubicBezTo>
                    <a:pt x="104" y="1177"/>
                    <a:pt x="122" y="1224"/>
                    <a:pt x="148" y="1255"/>
                  </a:cubicBezTo>
                  <a:cubicBezTo>
                    <a:pt x="174" y="1287"/>
                    <a:pt x="205" y="1307"/>
                    <a:pt x="241" y="1316"/>
                  </a:cubicBezTo>
                  <a:cubicBezTo>
                    <a:pt x="256" y="1319"/>
                    <a:pt x="272" y="1321"/>
                    <a:pt x="288" y="1321"/>
                  </a:cubicBezTo>
                  <a:cubicBezTo>
                    <a:pt x="311" y="1321"/>
                    <a:pt x="335" y="1318"/>
                    <a:pt x="361" y="1310"/>
                  </a:cubicBezTo>
                  <a:cubicBezTo>
                    <a:pt x="404" y="1298"/>
                    <a:pt x="451" y="1278"/>
                    <a:pt x="498" y="1251"/>
                  </a:cubicBezTo>
                  <a:cubicBezTo>
                    <a:pt x="545" y="1223"/>
                    <a:pt x="588" y="1191"/>
                    <a:pt x="627" y="1155"/>
                  </a:cubicBezTo>
                  <a:cubicBezTo>
                    <a:pt x="666" y="1120"/>
                    <a:pt x="698" y="1079"/>
                    <a:pt x="723" y="1036"/>
                  </a:cubicBezTo>
                  <a:cubicBezTo>
                    <a:pt x="748" y="991"/>
                    <a:pt x="765" y="942"/>
                    <a:pt x="774" y="890"/>
                  </a:cubicBezTo>
                  <a:cubicBezTo>
                    <a:pt x="784" y="839"/>
                    <a:pt x="783" y="782"/>
                    <a:pt x="770" y="723"/>
                  </a:cubicBezTo>
                  <a:lnTo>
                    <a:pt x="767" y="703"/>
                  </a:lnTo>
                  <a:cubicBezTo>
                    <a:pt x="750" y="620"/>
                    <a:pt x="721" y="563"/>
                    <a:pt x="679" y="533"/>
                  </a:cubicBezTo>
                  <a:cubicBezTo>
                    <a:pt x="649" y="511"/>
                    <a:pt x="614" y="500"/>
                    <a:pt x="575" y="500"/>
                  </a:cubicBezTo>
                  <a:cubicBezTo>
                    <a:pt x="562" y="500"/>
                    <a:pt x="548" y="501"/>
                    <a:pt x="533" y="504"/>
                  </a:cubicBezTo>
                  <a:cubicBezTo>
                    <a:pt x="572" y="462"/>
                    <a:pt x="600" y="413"/>
                    <a:pt x="618" y="358"/>
                  </a:cubicBezTo>
                  <a:cubicBezTo>
                    <a:pt x="636" y="301"/>
                    <a:pt x="639" y="239"/>
                    <a:pt x="625" y="171"/>
                  </a:cubicBezTo>
                  <a:cubicBezTo>
                    <a:pt x="615" y="119"/>
                    <a:pt x="599" y="81"/>
                    <a:pt x="576" y="54"/>
                  </a:cubicBezTo>
                  <a:cubicBezTo>
                    <a:pt x="553" y="27"/>
                    <a:pt x="526" y="10"/>
                    <a:pt x="495" y="3"/>
                  </a:cubicBezTo>
                  <a:cubicBezTo>
                    <a:pt x="484" y="1"/>
                    <a:pt x="472"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039;p46">
              <a:extLst>
                <a:ext uri="{FF2B5EF4-FFF2-40B4-BE49-F238E27FC236}">
                  <a16:creationId xmlns:a16="http://schemas.microsoft.com/office/drawing/2014/main" id="{0489A3DF-9480-95A0-8A78-847E592A8F65}"/>
                </a:ext>
              </a:extLst>
            </p:cNvPr>
            <p:cNvSpPr/>
            <p:nvPr/>
          </p:nvSpPr>
          <p:spPr>
            <a:xfrm>
              <a:off x="8233641" y="4314964"/>
              <a:ext cx="30055" cy="32820"/>
            </a:xfrm>
            <a:custGeom>
              <a:avLst/>
              <a:gdLst/>
              <a:ahLst/>
              <a:cxnLst/>
              <a:rect l="l" t="t" r="r" b="b"/>
              <a:pathLst>
                <a:path w="598" h="653" extrusionOk="0">
                  <a:moveTo>
                    <a:pt x="278" y="1"/>
                  </a:moveTo>
                  <a:cubicBezTo>
                    <a:pt x="266" y="1"/>
                    <a:pt x="252" y="5"/>
                    <a:pt x="237" y="13"/>
                  </a:cubicBezTo>
                  <a:cubicBezTo>
                    <a:pt x="218" y="25"/>
                    <a:pt x="203" y="40"/>
                    <a:pt x="192" y="58"/>
                  </a:cubicBezTo>
                  <a:cubicBezTo>
                    <a:pt x="180" y="78"/>
                    <a:pt x="177" y="94"/>
                    <a:pt x="180" y="110"/>
                  </a:cubicBezTo>
                  <a:lnTo>
                    <a:pt x="216" y="295"/>
                  </a:lnTo>
                  <a:lnTo>
                    <a:pt x="42" y="396"/>
                  </a:lnTo>
                  <a:cubicBezTo>
                    <a:pt x="26" y="405"/>
                    <a:pt x="15" y="420"/>
                    <a:pt x="8" y="439"/>
                  </a:cubicBezTo>
                  <a:cubicBezTo>
                    <a:pt x="1" y="458"/>
                    <a:pt x="0" y="478"/>
                    <a:pt x="5" y="499"/>
                  </a:cubicBezTo>
                  <a:cubicBezTo>
                    <a:pt x="8" y="520"/>
                    <a:pt x="17" y="535"/>
                    <a:pt x="28" y="542"/>
                  </a:cubicBezTo>
                  <a:cubicBezTo>
                    <a:pt x="34" y="545"/>
                    <a:pt x="40" y="547"/>
                    <a:pt x="46" y="547"/>
                  </a:cubicBezTo>
                  <a:cubicBezTo>
                    <a:pt x="53" y="547"/>
                    <a:pt x="61" y="544"/>
                    <a:pt x="70" y="539"/>
                  </a:cubicBezTo>
                  <a:lnTo>
                    <a:pt x="246" y="438"/>
                  </a:lnTo>
                  <a:lnTo>
                    <a:pt x="282" y="624"/>
                  </a:lnTo>
                  <a:cubicBezTo>
                    <a:pt x="285" y="640"/>
                    <a:pt x="294" y="649"/>
                    <a:pt x="310" y="652"/>
                  </a:cubicBezTo>
                  <a:cubicBezTo>
                    <a:pt x="312" y="652"/>
                    <a:pt x="315" y="652"/>
                    <a:pt x="317" y="652"/>
                  </a:cubicBezTo>
                  <a:cubicBezTo>
                    <a:pt x="331" y="652"/>
                    <a:pt x="346" y="648"/>
                    <a:pt x="362" y="638"/>
                  </a:cubicBezTo>
                  <a:cubicBezTo>
                    <a:pt x="381" y="627"/>
                    <a:pt x="397" y="612"/>
                    <a:pt x="407" y="596"/>
                  </a:cubicBezTo>
                  <a:cubicBezTo>
                    <a:pt x="417" y="578"/>
                    <a:pt x="420" y="562"/>
                    <a:pt x="417" y="545"/>
                  </a:cubicBezTo>
                  <a:lnTo>
                    <a:pt x="380" y="359"/>
                  </a:lnTo>
                  <a:lnTo>
                    <a:pt x="553" y="258"/>
                  </a:lnTo>
                  <a:cubicBezTo>
                    <a:pt x="568" y="250"/>
                    <a:pt x="579" y="236"/>
                    <a:pt x="587" y="217"/>
                  </a:cubicBezTo>
                  <a:cubicBezTo>
                    <a:pt x="595" y="198"/>
                    <a:pt x="597" y="178"/>
                    <a:pt x="593" y="156"/>
                  </a:cubicBezTo>
                  <a:cubicBezTo>
                    <a:pt x="588" y="136"/>
                    <a:pt x="580" y="122"/>
                    <a:pt x="567" y="115"/>
                  </a:cubicBezTo>
                  <a:cubicBezTo>
                    <a:pt x="560" y="111"/>
                    <a:pt x="553" y="109"/>
                    <a:pt x="546" y="109"/>
                  </a:cubicBezTo>
                  <a:cubicBezTo>
                    <a:pt x="539" y="109"/>
                    <a:pt x="532" y="111"/>
                    <a:pt x="525" y="115"/>
                  </a:cubicBezTo>
                  <a:lnTo>
                    <a:pt x="352" y="216"/>
                  </a:lnTo>
                  <a:lnTo>
                    <a:pt x="314" y="31"/>
                  </a:lnTo>
                  <a:cubicBezTo>
                    <a:pt x="312" y="17"/>
                    <a:pt x="303" y="7"/>
                    <a:pt x="288" y="2"/>
                  </a:cubicBezTo>
                  <a:cubicBezTo>
                    <a:pt x="285" y="1"/>
                    <a:pt x="282"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040;p46">
              <a:extLst>
                <a:ext uri="{FF2B5EF4-FFF2-40B4-BE49-F238E27FC236}">
                  <a16:creationId xmlns:a16="http://schemas.microsoft.com/office/drawing/2014/main" id="{9EE14FB0-D575-EF7F-1E64-3205FE8E58B6}"/>
                </a:ext>
              </a:extLst>
            </p:cNvPr>
            <p:cNvSpPr/>
            <p:nvPr/>
          </p:nvSpPr>
          <p:spPr>
            <a:xfrm>
              <a:off x="8264098" y="4256914"/>
              <a:ext cx="40660" cy="69711"/>
            </a:xfrm>
            <a:custGeom>
              <a:avLst/>
              <a:gdLst/>
              <a:ahLst/>
              <a:cxnLst/>
              <a:rect l="l" t="t" r="r" b="b"/>
              <a:pathLst>
                <a:path w="809" h="1387" extrusionOk="0">
                  <a:moveTo>
                    <a:pt x="762" y="1"/>
                  </a:moveTo>
                  <a:cubicBezTo>
                    <a:pt x="752" y="1"/>
                    <a:pt x="740" y="2"/>
                    <a:pt x="727" y="5"/>
                  </a:cubicBezTo>
                  <a:cubicBezTo>
                    <a:pt x="715" y="10"/>
                    <a:pt x="704" y="14"/>
                    <a:pt x="694" y="20"/>
                  </a:cubicBezTo>
                  <a:cubicBezTo>
                    <a:pt x="670" y="33"/>
                    <a:pt x="655" y="57"/>
                    <a:pt x="648" y="90"/>
                  </a:cubicBezTo>
                  <a:lnTo>
                    <a:pt x="501" y="743"/>
                  </a:lnTo>
                  <a:lnTo>
                    <a:pt x="151" y="379"/>
                  </a:lnTo>
                  <a:cubicBezTo>
                    <a:pt x="141" y="370"/>
                    <a:pt x="132" y="364"/>
                    <a:pt x="123" y="363"/>
                  </a:cubicBezTo>
                  <a:cubicBezTo>
                    <a:pt x="121" y="363"/>
                    <a:pt x="118" y="362"/>
                    <a:pt x="116" y="362"/>
                  </a:cubicBezTo>
                  <a:cubicBezTo>
                    <a:pt x="108" y="362"/>
                    <a:pt x="100" y="365"/>
                    <a:pt x="90" y="371"/>
                  </a:cubicBezTo>
                  <a:cubicBezTo>
                    <a:pt x="79" y="378"/>
                    <a:pt x="68" y="386"/>
                    <a:pt x="56" y="396"/>
                  </a:cubicBezTo>
                  <a:cubicBezTo>
                    <a:pt x="46" y="406"/>
                    <a:pt x="36" y="417"/>
                    <a:pt x="27" y="430"/>
                  </a:cubicBezTo>
                  <a:cubicBezTo>
                    <a:pt x="18" y="442"/>
                    <a:pt x="11" y="453"/>
                    <a:pt x="7" y="467"/>
                  </a:cubicBezTo>
                  <a:cubicBezTo>
                    <a:pt x="2" y="479"/>
                    <a:pt x="0" y="491"/>
                    <a:pt x="2" y="501"/>
                  </a:cubicBezTo>
                  <a:cubicBezTo>
                    <a:pt x="5" y="509"/>
                    <a:pt x="8" y="515"/>
                    <a:pt x="14" y="522"/>
                  </a:cubicBezTo>
                  <a:lnTo>
                    <a:pt x="446" y="939"/>
                  </a:lnTo>
                  <a:cubicBezTo>
                    <a:pt x="447" y="940"/>
                    <a:pt x="448" y="942"/>
                    <a:pt x="450" y="944"/>
                  </a:cubicBezTo>
                  <a:cubicBezTo>
                    <a:pt x="452" y="948"/>
                    <a:pt x="453" y="950"/>
                    <a:pt x="454" y="953"/>
                  </a:cubicBezTo>
                  <a:lnTo>
                    <a:pt x="534" y="1360"/>
                  </a:lnTo>
                  <a:cubicBezTo>
                    <a:pt x="538" y="1378"/>
                    <a:pt x="548" y="1387"/>
                    <a:pt x="568" y="1387"/>
                  </a:cubicBezTo>
                  <a:cubicBezTo>
                    <a:pt x="586" y="1387"/>
                    <a:pt x="606" y="1381"/>
                    <a:pt x="626" y="1369"/>
                  </a:cubicBezTo>
                  <a:cubicBezTo>
                    <a:pt x="646" y="1358"/>
                    <a:pt x="663" y="1342"/>
                    <a:pt x="678" y="1323"/>
                  </a:cubicBezTo>
                  <a:cubicBezTo>
                    <a:pt x="693" y="1304"/>
                    <a:pt x="698" y="1284"/>
                    <a:pt x="695" y="1266"/>
                  </a:cubicBezTo>
                  <a:lnTo>
                    <a:pt x="614" y="860"/>
                  </a:lnTo>
                  <a:cubicBezTo>
                    <a:pt x="613" y="854"/>
                    <a:pt x="613" y="849"/>
                    <a:pt x="614" y="841"/>
                  </a:cubicBezTo>
                  <a:lnTo>
                    <a:pt x="807" y="59"/>
                  </a:lnTo>
                  <a:cubicBezTo>
                    <a:pt x="809" y="52"/>
                    <a:pt x="809" y="48"/>
                    <a:pt x="809" y="43"/>
                  </a:cubicBezTo>
                  <a:cubicBezTo>
                    <a:pt x="809" y="39"/>
                    <a:pt x="807" y="36"/>
                    <a:pt x="807" y="32"/>
                  </a:cubicBezTo>
                  <a:cubicBezTo>
                    <a:pt x="805" y="22"/>
                    <a:pt x="800" y="14"/>
                    <a:pt x="792" y="10"/>
                  </a:cubicBezTo>
                  <a:cubicBezTo>
                    <a:pt x="784" y="4"/>
                    <a:pt x="774" y="2"/>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041;p46">
              <a:extLst>
                <a:ext uri="{FF2B5EF4-FFF2-40B4-BE49-F238E27FC236}">
                  <a16:creationId xmlns:a16="http://schemas.microsoft.com/office/drawing/2014/main" id="{30B3E081-EA6F-EF08-86F7-3123360D60E8}"/>
                </a:ext>
              </a:extLst>
            </p:cNvPr>
            <p:cNvSpPr/>
            <p:nvPr/>
          </p:nvSpPr>
          <p:spPr>
            <a:xfrm>
              <a:off x="8321797" y="4235402"/>
              <a:ext cx="51215" cy="65439"/>
            </a:xfrm>
            <a:custGeom>
              <a:avLst/>
              <a:gdLst/>
              <a:ahLst/>
              <a:cxnLst/>
              <a:rect l="l" t="t" r="r" b="b"/>
              <a:pathLst>
                <a:path w="1019" h="1302" extrusionOk="0">
                  <a:moveTo>
                    <a:pt x="633" y="602"/>
                  </a:moveTo>
                  <a:lnTo>
                    <a:pt x="647" y="669"/>
                  </a:lnTo>
                  <a:cubicBezTo>
                    <a:pt x="650" y="684"/>
                    <a:pt x="649" y="702"/>
                    <a:pt x="645" y="723"/>
                  </a:cubicBezTo>
                  <a:cubicBezTo>
                    <a:pt x="640" y="742"/>
                    <a:pt x="632" y="762"/>
                    <a:pt x="622" y="782"/>
                  </a:cubicBezTo>
                  <a:cubicBezTo>
                    <a:pt x="611" y="803"/>
                    <a:pt x="597" y="821"/>
                    <a:pt x="582" y="839"/>
                  </a:cubicBezTo>
                  <a:cubicBezTo>
                    <a:pt x="566" y="857"/>
                    <a:pt x="548" y="871"/>
                    <a:pt x="528" y="882"/>
                  </a:cubicBezTo>
                  <a:cubicBezTo>
                    <a:pt x="508" y="894"/>
                    <a:pt x="490" y="900"/>
                    <a:pt x="474" y="900"/>
                  </a:cubicBezTo>
                  <a:cubicBezTo>
                    <a:pt x="470" y="900"/>
                    <a:pt x="465" y="899"/>
                    <a:pt x="461" y="898"/>
                  </a:cubicBezTo>
                  <a:cubicBezTo>
                    <a:pt x="442" y="894"/>
                    <a:pt x="430" y="877"/>
                    <a:pt x="424" y="846"/>
                  </a:cubicBezTo>
                  <a:cubicBezTo>
                    <a:pt x="415" y="804"/>
                    <a:pt x="426" y="765"/>
                    <a:pt x="457" y="730"/>
                  </a:cubicBezTo>
                  <a:cubicBezTo>
                    <a:pt x="487" y="697"/>
                    <a:pt x="531" y="663"/>
                    <a:pt x="588" y="629"/>
                  </a:cubicBezTo>
                  <a:lnTo>
                    <a:pt x="633" y="602"/>
                  </a:lnTo>
                  <a:close/>
                  <a:moveTo>
                    <a:pt x="692" y="0"/>
                  </a:moveTo>
                  <a:cubicBezTo>
                    <a:pt x="611" y="0"/>
                    <a:pt x="517" y="31"/>
                    <a:pt x="410" y="93"/>
                  </a:cubicBezTo>
                  <a:cubicBezTo>
                    <a:pt x="324" y="143"/>
                    <a:pt x="252" y="201"/>
                    <a:pt x="194" y="268"/>
                  </a:cubicBezTo>
                  <a:cubicBezTo>
                    <a:pt x="137" y="334"/>
                    <a:pt x="93" y="405"/>
                    <a:pt x="61" y="479"/>
                  </a:cubicBezTo>
                  <a:cubicBezTo>
                    <a:pt x="31" y="554"/>
                    <a:pt x="13" y="631"/>
                    <a:pt x="7" y="712"/>
                  </a:cubicBezTo>
                  <a:cubicBezTo>
                    <a:pt x="1" y="792"/>
                    <a:pt x="6" y="872"/>
                    <a:pt x="22" y="952"/>
                  </a:cubicBezTo>
                  <a:cubicBezTo>
                    <a:pt x="40" y="1045"/>
                    <a:pt x="68" y="1117"/>
                    <a:pt x="105" y="1170"/>
                  </a:cubicBezTo>
                  <a:cubicBezTo>
                    <a:pt x="142" y="1223"/>
                    <a:pt x="186" y="1259"/>
                    <a:pt x="235" y="1279"/>
                  </a:cubicBezTo>
                  <a:cubicBezTo>
                    <a:pt x="269" y="1294"/>
                    <a:pt x="305" y="1301"/>
                    <a:pt x="343" y="1301"/>
                  </a:cubicBezTo>
                  <a:cubicBezTo>
                    <a:pt x="360" y="1301"/>
                    <a:pt x="376" y="1300"/>
                    <a:pt x="394" y="1297"/>
                  </a:cubicBezTo>
                  <a:cubicBezTo>
                    <a:pt x="450" y="1288"/>
                    <a:pt x="507" y="1266"/>
                    <a:pt x="564" y="1234"/>
                  </a:cubicBezTo>
                  <a:cubicBezTo>
                    <a:pt x="590" y="1218"/>
                    <a:pt x="618" y="1199"/>
                    <a:pt x="648" y="1178"/>
                  </a:cubicBezTo>
                  <a:cubicBezTo>
                    <a:pt x="677" y="1155"/>
                    <a:pt x="704" y="1132"/>
                    <a:pt x="730" y="1108"/>
                  </a:cubicBezTo>
                  <a:cubicBezTo>
                    <a:pt x="755" y="1084"/>
                    <a:pt x="775" y="1060"/>
                    <a:pt x="791" y="1038"/>
                  </a:cubicBezTo>
                  <a:cubicBezTo>
                    <a:pt x="807" y="1015"/>
                    <a:pt x="814" y="997"/>
                    <a:pt x="810" y="982"/>
                  </a:cubicBezTo>
                  <a:cubicBezTo>
                    <a:pt x="809" y="974"/>
                    <a:pt x="802" y="965"/>
                    <a:pt x="793" y="957"/>
                  </a:cubicBezTo>
                  <a:cubicBezTo>
                    <a:pt x="789" y="953"/>
                    <a:pt x="783" y="951"/>
                    <a:pt x="778" y="951"/>
                  </a:cubicBezTo>
                  <a:cubicBezTo>
                    <a:pt x="772" y="951"/>
                    <a:pt x="766" y="952"/>
                    <a:pt x="760" y="956"/>
                  </a:cubicBezTo>
                  <a:cubicBezTo>
                    <a:pt x="752" y="960"/>
                    <a:pt x="743" y="968"/>
                    <a:pt x="733" y="978"/>
                  </a:cubicBezTo>
                  <a:cubicBezTo>
                    <a:pt x="724" y="989"/>
                    <a:pt x="711" y="1002"/>
                    <a:pt x="695" y="1018"/>
                  </a:cubicBezTo>
                  <a:cubicBezTo>
                    <a:pt x="681" y="1032"/>
                    <a:pt x="663" y="1049"/>
                    <a:pt x="640" y="1066"/>
                  </a:cubicBezTo>
                  <a:cubicBezTo>
                    <a:pt x="619" y="1084"/>
                    <a:pt x="592" y="1102"/>
                    <a:pt x="561" y="1120"/>
                  </a:cubicBezTo>
                  <a:cubicBezTo>
                    <a:pt x="495" y="1158"/>
                    <a:pt x="436" y="1179"/>
                    <a:pt x="388" y="1181"/>
                  </a:cubicBezTo>
                  <a:cubicBezTo>
                    <a:pt x="383" y="1181"/>
                    <a:pt x="377" y="1181"/>
                    <a:pt x="372" y="1181"/>
                  </a:cubicBezTo>
                  <a:cubicBezTo>
                    <a:pt x="329" y="1181"/>
                    <a:pt x="293" y="1169"/>
                    <a:pt x="262" y="1148"/>
                  </a:cubicBezTo>
                  <a:cubicBezTo>
                    <a:pt x="227" y="1123"/>
                    <a:pt x="199" y="1087"/>
                    <a:pt x="177" y="1042"/>
                  </a:cubicBezTo>
                  <a:cubicBezTo>
                    <a:pt x="156" y="996"/>
                    <a:pt x="140" y="944"/>
                    <a:pt x="129" y="888"/>
                  </a:cubicBezTo>
                  <a:cubicBezTo>
                    <a:pt x="117" y="826"/>
                    <a:pt x="111" y="764"/>
                    <a:pt x="112" y="701"/>
                  </a:cubicBezTo>
                  <a:cubicBezTo>
                    <a:pt x="114" y="638"/>
                    <a:pt x="126" y="577"/>
                    <a:pt x="147" y="517"/>
                  </a:cubicBezTo>
                  <a:cubicBezTo>
                    <a:pt x="170" y="456"/>
                    <a:pt x="203" y="398"/>
                    <a:pt x="248" y="344"/>
                  </a:cubicBezTo>
                  <a:cubicBezTo>
                    <a:pt x="293" y="289"/>
                    <a:pt x="354" y="241"/>
                    <a:pt x="430" y="197"/>
                  </a:cubicBezTo>
                  <a:cubicBezTo>
                    <a:pt x="515" y="146"/>
                    <a:pt x="590" y="121"/>
                    <a:pt x="652" y="121"/>
                  </a:cubicBezTo>
                  <a:cubicBezTo>
                    <a:pt x="686" y="121"/>
                    <a:pt x="716" y="129"/>
                    <a:pt x="743" y="143"/>
                  </a:cubicBezTo>
                  <a:cubicBezTo>
                    <a:pt x="820" y="184"/>
                    <a:pt x="872" y="277"/>
                    <a:pt x="901" y="421"/>
                  </a:cubicBezTo>
                  <a:cubicBezTo>
                    <a:pt x="906" y="443"/>
                    <a:pt x="909" y="468"/>
                    <a:pt x="913" y="496"/>
                  </a:cubicBezTo>
                  <a:cubicBezTo>
                    <a:pt x="916" y="526"/>
                    <a:pt x="917" y="554"/>
                    <a:pt x="915" y="582"/>
                  </a:cubicBezTo>
                  <a:cubicBezTo>
                    <a:pt x="914" y="609"/>
                    <a:pt x="908" y="635"/>
                    <a:pt x="899" y="658"/>
                  </a:cubicBezTo>
                  <a:cubicBezTo>
                    <a:pt x="890" y="681"/>
                    <a:pt x="876" y="699"/>
                    <a:pt x="855" y="710"/>
                  </a:cubicBezTo>
                  <a:cubicBezTo>
                    <a:pt x="845" y="716"/>
                    <a:pt x="835" y="720"/>
                    <a:pt x="826" y="720"/>
                  </a:cubicBezTo>
                  <a:cubicBezTo>
                    <a:pt x="820" y="720"/>
                    <a:pt x="814" y="718"/>
                    <a:pt x="809" y="716"/>
                  </a:cubicBezTo>
                  <a:cubicBezTo>
                    <a:pt x="794" y="710"/>
                    <a:pt x="783" y="694"/>
                    <a:pt x="773" y="670"/>
                  </a:cubicBezTo>
                  <a:lnTo>
                    <a:pt x="720" y="401"/>
                  </a:lnTo>
                  <a:cubicBezTo>
                    <a:pt x="713" y="366"/>
                    <a:pt x="701" y="340"/>
                    <a:pt x="684" y="319"/>
                  </a:cubicBezTo>
                  <a:cubicBezTo>
                    <a:pt x="666" y="301"/>
                    <a:pt x="646" y="288"/>
                    <a:pt x="621" y="283"/>
                  </a:cubicBezTo>
                  <a:cubicBezTo>
                    <a:pt x="610" y="281"/>
                    <a:pt x="599" y="279"/>
                    <a:pt x="586" y="279"/>
                  </a:cubicBezTo>
                  <a:cubicBezTo>
                    <a:pt x="572" y="279"/>
                    <a:pt x="556" y="281"/>
                    <a:pt x="540" y="286"/>
                  </a:cubicBezTo>
                  <a:cubicBezTo>
                    <a:pt x="510" y="292"/>
                    <a:pt x="478" y="306"/>
                    <a:pt x="445" y="325"/>
                  </a:cubicBezTo>
                  <a:cubicBezTo>
                    <a:pt x="421" y="340"/>
                    <a:pt x="397" y="357"/>
                    <a:pt x="373" y="376"/>
                  </a:cubicBezTo>
                  <a:cubicBezTo>
                    <a:pt x="350" y="395"/>
                    <a:pt x="328" y="414"/>
                    <a:pt x="310" y="434"/>
                  </a:cubicBezTo>
                  <a:cubicBezTo>
                    <a:pt x="292" y="453"/>
                    <a:pt x="279" y="474"/>
                    <a:pt x="269" y="492"/>
                  </a:cubicBezTo>
                  <a:cubicBezTo>
                    <a:pt x="260" y="511"/>
                    <a:pt x="256" y="527"/>
                    <a:pt x="258" y="540"/>
                  </a:cubicBezTo>
                  <a:cubicBezTo>
                    <a:pt x="261" y="551"/>
                    <a:pt x="267" y="563"/>
                    <a:pt x="278" y="575"/>
                  </a:cubicBezTo>
                  <a:cubicBezTo>
                    <a:pt x="285" y="582"/>
                    <a:pt x="292" y="586"/>
                    <a:pt x="299" y="586"/>
                  </a:cubicBezTo>
                  <a:cubicBezTo>
                    <a:pt x="303" y="586"/>
                    <a:pt x="308" y="584"/>
                    <a:pt x="313" y="582"/>
                  </a:cubicBezTo>
                  <a:cubicBezTo>
                    <a:pt x="318" y="578"/>
                    <a:pt x="325" y="572"/>
                    <a:pt x="332" y="564"/>
                  </a:cubicBezTo>
                  <a:cubicBezTo>
                    <a:pt x="338" y="555"/>
                    <a:pt x="346" y="545"/>
                    <a:pt x="355" y="533"/>
                  </a:cubicBezTo>
                  <a:cubicBezTo>
                    <a:pt x="365" y="522"/>
                    <a:pt x="378" y="509"/>
                    <a:pt x="392" y="495"/>
                  </a:cubicBezTo>
                  <a:cubicBezTo>
                    <a:pt x="408" y="482"/>
                    <a:pt x="427" y="468"/>
                    <a:pt x="451" y="455"/>
                  </a:cubicBezTo>
                  <a:cubicBezTo>
                    <a:pt x="485" y="434"/>
                    <a:pt x="514" y="424"/>
                    <a:pt x="538" y="424"/>
                  </a:cubicBezTo>
                  <a:cubicBezTo>
                    <a:pt x="575" y="424"/>
                    <a:pt x="598" y="449"/>
                    <a:pt x="608" y="497"/>
                  </a:cubicBezTo>
                  <a:lnTo>
                    <a:pt x="613" y="526"/>
                  </a:lnTo>
                  <a:lnTo>
                    <a:pt x="557" y="558"/>
                  </a:lnTo>
                  <a:cubicBezTo>
                    <a:pt x="513" y="583"/>
                    <a:pt x="472" y="610"/>
                    <a:pt x="438" y="637"/>
                  </a:cubicBezTo>
                  <a:cubicBezTo>
                    <a:pt x="401" y="665"/>
                    <a:pt x="372" y="693"/>
                    <a:pt x="347" y="724"/>
                  </a:cubicBezTo>
                  <a:cubicBezTo>
                    <a:pt x="324" y="753"/>
                    <a:pt x="307" y="785"/>
                    <a:pt x="298" y="818"/>
                  </a:cubicBezTo>
                  <a:cubicBezTo>
                    <a:pt x="288" y="851"/>
                    <a:pt x="287" y="886"/>
                    <a:pt x="295" y="924"/>
                  </a:cubicBezTo>
                  <a:cubicBezTo>
                    <a:pt x="300" y="956"/>
                    <a:pt x="311" y="980"/>
                    <a:pt x="326" y="997"/>
                  </a:cubicBezTo>
                  <a:cubicBezTo>
                    <a:pt x="342" y="1014"/>
                    <a:pt x="360" y="1024"/>
                    <a:pt x="381" y="1029"/>
                  </a:cubicBezTo>
                  <a:cubicBezTo>
                    <a:pt x="389" y="1030"/>
                    <a:pt x="397" y="1031"/>
                    <a:pt x="405" y="1031"/>
                  </a:cubicBezTo>
                  <a:cubicBezTo>
                    <a:pt x="419" y="1031"/>
                    <a:pt x="433" y="1029"/>
                    <a:pt x="449" y="1026"/>
                  </a:cubicBezTo>
                  <a:cubicBezTo>
                    <a:pt x="472" y="1019"/>
                    <a:pt x="497" y="1009"/>
                    <a:pt x="521" y="995"/>
                  </a:cubicBezTo>
                  <a:cubicBezTo>
                    <a:pt x="564" y="970"/>
                    <a:pt x="596" y="940"/>
                    <a:pt x="621" y="906"/>
                  </a:cubicBezTo>
                  <a:cubicBezTo>
                    <a:pt x="646" y="871"/>
                    <a:pt x="668" y="831"/>
                    <a:pt x="689" y="785"/>
                  </a:cubicBezTo>
                  <a:cubicBezTo>
                    <a:pt x="701" y="812"/>
                    <a:pt x="722" y="828"/>
                    <a:pt x="754" y="835"/>
                  </a:cubicBezTo>
                  <a:cubicBezTo>
                    <a:pt x="760" y="836"/>
                    <a:pt x="766" y="837"/>
                    <a:pt x="773" y="837"/>
                  </a:cubicBezTo>
                  <a:cubicBezTo>
                    <a:pt x="800" y="837"/>
                    <a:pt x="831" y="827"/>
                    <a:pt x="865" y="807"/>
                  </a:cubicBezTo>
                  <a:cubicBezTo>
                    <a:pt x="903" y="786"/>
                    <a:pt x="932" y="758"/>
                    <a:pt x="954" y="724"/>
                  </a:cubicBezTo>
                  <a:cubicBezTo>
                    <a:pt x="977" y="689"/>
                    <a:pt x="994" y="652"/>
                    <a:pt x="1004" y="610"/>
                  </a:cubicBezTo>
                  <a:cubicBezTo>
                    <a:pt x="1014" y="568"/>
                    <a:pt x="1019" y="523"/>
                    <a:pt x="1017" y="477"/>
                  </a:cubicBezTo>
                  <a:cubicBezTo>
                    <a:pt x="1017" y="430"/>
                    <a:pt x="1012" y="384"/>
                    <a:pt x="1003" y="336"/>
                  </a:cubicBezTo>
                  <a:cubicBezTo>
                    <a:pt x="969" y="170"/>
                    <a:pt x="901" y="64"/>
                    <a:pt x="799" y="21"/>
                  </a:cubicBezTo>
                  <a:cubicBezTo>
                    <a:pt x="766" y="7"/>
                    <a:pt x="730"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042;p46">
              <a:extLst>
                <a:ext uri="{FF2B5EF4-FFF2-40B4-BE49-F238E27FC236}">
                  <a16:creationId xmlns:a16="http://schemas.microsoft.com/office/drawing/2014/main" id="{7B4464B0-0197-C365-B6B5-308F95ADAA20}"/>
                </a:ext>
              </a:extLst>
            </p:cNvPr>
            <p:cNvSpPr/>
            <p:nvPr/>
          </p:nvSpPr>
          <p:spPr>
            <a:xfrm>
              <a:off x="7620368" y="4625118"/>
              <a:ext cx="245822" cy="370265"/>
            </a:xfrm>
            <a:custGeom>
              <a:avLst/>
              <a:gdLst/>
              <a:ahLst/>
              <a:cxnLst/>
              <a:rect l="l" t="t" r="r" b="b"/>
              <a:pathLst>
                <a:path w="4891" h="7367" extrusionOk="0">
                  <a:moveTo>
                    <a:pt x="143" y="1"/>
                  </a:moveTo>
                  <a:lnTo>
                    <a:pt x="143" y="1"/>
                  </a:lnTo>
                  <a:cubicBezTo>
                    <a:pt x="0" y="2741"/>
                    <a:pt x="588" y="5238"/>
                    <a:pt x="2462" y="7366"/>
                  </a:cubicBezTo>
                  <a:cubicBezTo>
                    <a:pt x="2479" y="7367"/>
                    <a:pt x="2497" y="7367"/>
                    <a:pt x="2514" y="7367"/>
                  </a:cubicBezTo>
                  <a:cubicBezTo>
                    <a:pt x="2914" y="7367"/>
                    <a:pt x="3254" y="7280"/>
                    <a:pt x="3539" y="7115"/>
                  </a:cubicBezTo>
                  <a:cubicBezTo>
                    <a:pt x="4563" y="6525"/>
                    <a:pt x="4891" y="4927"/>
                    <a:pt x="4780" y="2677"/>
                  </a:cubicBezTo>
                  <a:lnTo>
                    <a:pt x="3978" y="2215"/>
                  </a:lnTo>
                  <a:lnTo>
                    <a:pt x="3978" y="2882"/>
                  </a:lnTo>
                  <a:lnTo>
                    <a:pt x="2970" y="2300"/>
                  </a:lnTo>
                  <a:lnTo>
                    <a:pt x="2970" y="1632"/>
                  </a:lnTo>
                  <a:lnTo>
                    <a:pt x="1953" y="1046"/>
                  </a:lnTo>
                  <a:lnTo>
                    <a:pt x="1953" y="1714"/>
                  </a:lnTo>
                  <a:lnTo>
                    <a:pt x="946" y="1133"/>
                  </a:lnTo>
                  <a:lnTo>
                    <a:pt x="946" y="464"/>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043;p46">
              <a:extLst>
                <a:ext uri="{FF2B5EF4-FFF2-40B4-BE49-F238E27FC236}">
                  <a16:creationId xmlns:a16="http://schemas.microsoft.com/office/drawing/2014/main" id="{B79A1777-DFD9-F5EA-3C8F-10E06102043D}"/>
                </a:ext>
              </a:extLst>
            </p:cNvPr>
            <p:cNvSpPr/>
            <p:nvPr/>
          </p:nvSpPr>
          <p:spPr>
            <a:xfrm>
              <a:off x="7585337" y="4625118"/>
              <a:ext cx="212952" cy="382026"/>
            </a:xfrm>
            <a:custGeom>
              <a:avLst/>
              <a:gdLst/>
              <a:ahLst/>
              <a:cxnLst/>
              <a:rect l="l" t="t" r="r" b="b"/>
              <a:pathLst>
                <a:path w="4237" h="7601" extrusionOk="0">
                  <a:moveTo>
                    <a:pt x="840" y="1"/>
                  </a:moveTo>
                  <a:lnTo>
                    <a:pt x="0" y="486"/>
                  </a:lnTo>
                  <a:lnTo>
                    <a:pt x="3404" y="7587"/>
                  </a:lnTo>
                  <a:lnTo>
                    <a:pt x="3396" y="7601"/>
                  </a:lnTo>
                  <a:lnTo>
                    <a:pt x="3396" y="7601"/>
                  </a:lnTo>
                  <a:lnTo>
                    <a:pt x="4236" y="7115"/>
                  </a:lnTo>
                  <a:lnTo>
                    <a:pt x="840" y="1"/>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044;p46">
              <a:extLst>
                <a:ext uri="{FF2B5EF4-FFF2-40B4-BE49-F238E27FC236}">
                  <a16:creationId xmlns:a16="http://schemas.microsoft.com/office/drawing/2014/main" id="{14472726-7F93-1020-74EF-1E11F2991350}"/>
                </a:ext>
              </a:extLst>
            </p:cNvPr>
            <p:cNvSpPr/>
            <p:nvPr/>
          </p:nvSpPr>
          <p:spPr>
            <a:xfrm>
              <a:off x="7578150" y="4649545"/>
              <a:ext cx="245822" cy="370265"/>
            </a:xfrm>
            <a:custGeom>
              <a:avLst/>
              <a:gdLst/>
              <a:ahLst/>
              <a:cxnLst/>
              <a:rect l="l" t="t" r="r" b="b"/>
              <a:pathLst>
                <a:path w="4891" h="7367" extrusionOk="0">
                  <a:moveTo>
                    <a:pt x="143" y="0"/>
                  </a:moveTo>
                  <a:lnTo>
                    <a:pt x="143" y="0"/>
                  </a:lnTo>
                  <a:cubicBezTo>
                    <a:pt x="0" y="2739"/>
                    <a:pt x="588" y="5236"/>
                    <a:pt x="2462" y="7366"/>
                  </a:cubicBezTo>
                  <a:cubicBezTo>
                    <a:pt x="2479" y="7366"/>
                    <a:pt x="2497" y="7366"/>
                    <a:pt x="2514" y="7366"/>
                  </a:cubicBezTo>
                  <a:cubicBezTo>
                    <a:pt x="2914" y="7366"/>
                    <a:pt x="3255" y="7280"/>
                    <a:pt x="3539" y="7115"/>
                  </a:cubicBezTo>
                  <a:cubicBezTo>
                    <a:pt x="4563" y="6523"/>
                    <a:pt x="4891" y="4926"/>
                    <a:pt x="4780" y="2677"/>
                  </a:cubicBezTo>
                  <a:lnTo>
                    <a:pt x="3977" y="2213"/>
                  </a:lnTo>
                  <a:lnTo>
                    <a:pt x="3977" y="2881"/>
                  </a:lnTo>
                  <a:lnTo>
                    <a:pt x="2970" y="2300"/>
                  </a:lnTo>
                  <a:lnTo>
                    <a:pt x="2970" y="1632"/>
                  </a:lnTo>
                  <a:lnTo>
                    <a:pt x="1953" y="1045"/>
                  </a:lnTo>
                  <a:lnTo>
                    <a:pt x="1953" y="1713"/>
                  </a:lnTo>
                  <a:lnTo>
                    <a:pt x="946" y="1131"/>
                  </a:lnTo>
                  <a:lnTo>
                    <a:pt x="946" y="463"/>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045;p46">
              <a:extLst>
                <a:ext uri="{FF2B5EF4-FFF2-40B4-BE49-F238E27FC236}">
                  <a16:creationId xmlns:a16="http://schemas.microsoft.com/office/drawing/2014/main" id="{F39A7AAF-E391-389C-E3B0-B879E81A6E8C}"/>
                </a:ext>
              </a:extLst>
            </p:cNvPr>
            <p:cNvSpPr/>
            <p:nvPr/>
          </p:nvSpPr>
          <p:spPr>
            <a:xfrm>
              <a:off x="7608306" y="4722975"/>
              <a:ext cx="188023" cy="273414"/>
            </a:xfrm>
            <a:custGeom>
              <a:avLst/>
              <a:gdLst/>
              <a:ahLst/>
              <a:cxnLst/>
              <a:rect l="l" t="t" r="r" b="b"/>
              <a:pathLst>
                <a:path w="3741" h="5440" extrusionOk="0">
                  <a:moveTo>
                    <a:pt x="0" y="1"/>
                  </a:moveTo>
                  <a:lnTo>
                    <a:pt x="0" y="1"/>
                  </a:lnTo>
                  <a:cubicBezTo>
                    <a:pt x="87" y="1584"/>
                    <a:pt x="478" y="2960"/>
                    <a:pt x="1181" y="4178"/>
                  </a:cubicBezTo>
                  <a:cubicBezTo>
                    <a:pt x="1434" y="4616"/>
                    <a:pt x="1731" y="5040"/>
                    <a:pt x="2068" y="5440"/>
                  </a:cubicBezTo>
                  <a:cubicBezTo>
                    <a:pt x="2314" y="5423"/>
                    <a:pt x="2526" y="5362"/>
                    <a:pt x="2710" y="5255"/>
                  </a:cubicBezTo>
                  <a:cubicBezTo>
                    <a:pt x="2738" y="5239"/>
                    <a:pt x="2764" y="5222"/>
                    <a:pt x="2790" y="5203"/>
                  </a:cubicBezTo>
                  <a:cubicBezTo>
                    <a:pt x="3403" y="4784"/>
                    <a:pt x="3721" y="3763"/>
                    <a:pt x="3740" y="2161"/>
                  </a:cubicBezTo>
                  <a:lnTo>
                    <a:pt x="185" y="10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046;p46">
              <a:extLst>
                <a:ext uri="{FF2B5EF4-FFF2-40B4-BE49-F238E27FC236}">
                  <a16:creationId xmlns:a16="http://schemas.microsoft.com/office/drawing/2014/main" id="{4E83D6F0-F81B-E4EA-59E2-5413C98768EB}"/>
                </a:ext>
              </a:extLst>
            </p:cNvPr>
            <p:cNvSpPr/>
            <p:nvPr/>
          </p:nvSpPr>
          <p:spPr>
            <a:xfrm>
              <a:off x="7617604" y="4728302"/>
              <a:ext cx="178725" cy="263161"/>
            </a:xfrm>
            <a:custGeom>
              <a:avLst/>
              <a:gdLst/>
              <a:ahLst/>
              <a:cxnLst/>
              <a:rect l="l" t="t" r="r" b="b"/>
              <a:pathLst>
                <a:path w="3556" h="5236" extrusionOk="0">
                  <a:moveTo>
                    <a:pt x="0" y="1"/>
                  </a:moveTo>
                  <a:lnTo>
                    <a:pt x="0" y="1"/>
                  </a:lnTo>
                  <a:cubicBezTo>
                    <a:pt x="107" y="1498"/>
                    <a:pt x="493" y="2809"/>
                    <a:pt x="1167" y="3974"/>
                  </a:cubicBezTo>
                  <a:cubicBezTo>
                    <a:pt x="1419" y="4413"/>
                    <a:pt x="1717" y="4835"/>
                    <a:pt x="2054" y="5236"/>
                  </a:cubicBezTo>
                  <a:cubicBezTo>
                    <a:pt x="2261" y="5221"/>
                    <a:pt x="2444" y="5175"/>
                    <a:pt x="2606" y="5097"/>
                  </a:cubicBezTo>
                  <a:cubicBezTo>
                    <a:pt x="3218" y="4678"/>
                    <a:pt x="3537" y="3657"/>
                    <a:pt x="3555" y="205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047;p46">
              <a:extLst>
                <a:ext uri="{FF2B5EF4-FFF2-40B4-BE49-F238E27FC236}">
                  <a16:creationId xmlns:a16="http://schemas.microsoft.com/office/drawing/2014/main" id="{23B98604-FAE5-04AB-775C-B08DE8C0840A}"/>
                </a:ext>
              </a:extLst>
            </p:cNvPr>
            <p:cNvSpPr/>
            <p:nvPr/>
          </p:nvSpPr>
          <p:spPr>
            <a:xfrm>
              <a:off x="7778034" y="4736344"/>
              <a:ext cx="82627" cy="47747"/>
            </a:xfrm>
            <a:custGeom>
              <a:avLst/>
              <a:gdLst/>
              <a:ahLst/>
              <a:cxnLst/>
              <a:rect l="l" t="t" r="r" b="b"/>
              <a:pathLst>
                <a:path w="1644" h="950" extrusionOk="0">
                  <a:moveTo>
                    <a:pt x="841" y="1"/>
                  </a:moveTo>
                  <a:lnTo>
                    <a:pt x="0" y="486"/>
                  </a:lnTo>
                  <a:lnTo>
                    <a:pt x="803" y="950"/>
                  </a:lnTo>
                  <a:lnTo>
                    <a:pt x="1643" y="464"/>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048;p46">
              <a:extLst>
                <a:ext uri="{FF2B5EF4-FFF2-40B4-BE49-F238E27FC236}">
                  <a16:creationId xmlns:a16="http://schemas.microsoft.com/office/drawing/2014/main" id="{ED12E583-6F19-28F9-5ACA-5DB3FDF0579F}"/>
                </a:ext>
              </a:extLst>
            </p:cNvPr>
            <p:cNvSpPr/>
            <p:nvPr/>
          </p:nvSpPr>
          <p:spPr>
            <a:xfrm>
              <a:off x="7585337" y="4625118"/>
              <a:ext cx="82627" cy="47697"/>
            </a:xfrm>
            <a:custGeom>
              <a:avLst/>
              <a:gdLst/>
              <a:ahLst/>
              <a:cxnLst/>
              <a:rect l="l" t="t" r="r" b="b"/>
              <a:pathLst>
                <a:path w="1644" h="949" extrusionOk="0">
                  <a:moveTo>
                    <a:pt x="840" y="1"/>
                  </a:moveTo>
                  <a:lnTo>
                    <a:pt x="0" y="486"/>
                  </a:lnTo>
                  <a:lnTo>
                    <a:pt x="803" y="949"/>
                  </a:lnTo>
                  <a:lnTo>
                    <a:pt x="1643" y="464"/>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049;p46">
              <a:extLst>
                <a:ext uri="{FF2B5EF4-FFF2-40B4-BE49-F238E27FC236}">
                  <a16:creationId xmlns:a16="http://schemas.microsoft.com/office/drawing/2014/main" id="{225FC457-138D-38E7-3315-0506C5D7702F}"/>
                </a:ext>
              </a:extLst>
            </p:cNvPr>
            <p:cNvSpPr/>
            <p:nvPr/>
          </p:nvSpPr>
          <p:spPr>
            <a:xfrm>
              <a:off x="7676258" y="4677640"/>
              <a:ext cx="93383" cy="53929"/>
            </a:xfrm>
            <a:custGeom>
              <a:avLst/>
              <a:gdLst/>
              <a:ahLst/>
              <a:cxnLst/>
              <a:rect l="l" t="t" r="r" b="b"/>
              <a:pathLst>
                <a:path w="1858" h="1073" extrusionOk="0">
                  <a:moveTo>
                    <a:pt x="841" y="1"/>
                  </a:moveTo>
                  <a:lnTo>
                    <a:pt x="1" y="486"/>
                  </a:lnTo>
                  <a:lnTo>
                    <a:pt x="1018" y="1073"/>
                  </a:lnTo>
                  <a:lnTo>
                    <a:pt x="1858" y="587"/>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050;p46">
              <a:extLst>
                <a:ext uri="{FF2B5EF4-FFF2-40B4-BE49-F238E27FC236}">
                  <a16:creationId xmlns:a16="http://schemas.microsoft.com/office/drawing/2014/main" id="{3A0245F2-9A5F-9CF8-9208-9576D7767864}"/>
                </a:ext>
              </a:extLst>
            </p:cNvPr>
            <p:cNvSpPr/>
            <p:nvPr/>
          </p:nvSpPr>
          <p:spPr>
            <a:xfrm>
              <a:off x="7625696" y="4648389"/>
              <a:ext cx="42269" cy="58000"/>
            </a:xfrm>
            <a:custGeom>
              <a:avLst/>
              <a:gdLst/>
              <a:ahLst/>
              <a:cxnLst/>
              <a:rect l="l" t="t" r="r" b="b"/>
              <a:pathLst>
                <a:path w="841" h="1154" extrusionOk="0">
                  <a:moveTo>
                    <a:pt x="840" y="1"/>
                  </a:moveTo>
                  <a:lnTo>
                    <a:pt x="0" y="486"/>
                  </a:lnTo>
                  <a:lnTo>
                    <a:pt x="0" y="1154"/>
                  </a:lnTo>
                  <a:lnTo>
                    <a:pt x="840" y="670"/>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051;p46">
              <a:extLst>
                <a:ext uri="{FF2B5EF4-FFF2-40B4-BE49-F238E27FC236}">
                  <a16:creationId xmlns:a16="http://schemas.microsoft.com/office/drawing/2014/main" id="{B7C0F179-84A1-3BB7-44B9-78CFDBCC3865}"/>
                </a:ext>
              </a:extLst>
            </p:cNvPr>
            <p:cNvSpPr/>
            <p:nvPr/>
          </p:nvSpPr>
          <p:spPr>
            <a:xfrm>
              <a:off x="7727372" y="4707143"/>
              <a:ext cx="42269" cy="58000"/>
            </a:xfrm>
            <a:custGeom>
              <a:avLst/>
              <a:gdLst/>
              <a:ahLst/>
              <a:cxnLst/>
              <a:rect l="l" t="t" r="r" b="b"/>
              <a:pathLst>
                <a:path w="841" h="1154" extrusionOk="0">
                  <a:moveTo>
                    <a:pt x="841" y="0"/>
                  </a:moveTo>
                  <a:lnTo>
                    <a:pt x="1" y="486"/>
                  </a:lnTo>
                  <a:lnTo>
                    <a:pt x="1" y="1154"/>
                  </a:lnTo>
                  <a:lnTo>
                    <a:pt x="841" y="668"/>
                  </a:lnTo>
                  <a:lnTo>
                    <a:pt x="8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052;p46">
              <a:extLst>
                <a:ext uri="{FF2B5EF4-FFF2-40B4-BE49-F238E27FC236}">
                  <a16:creationId xmlns:a16="http://schemas.microsoft.com/office/drawing/2014/main" id="{216AFDE5-B9C6-08F5-42AC-64D6BAE1B9AF}"/>
                </a:ext>
              </a:extLst>
            </p:cNvPr>
            <p:cNvSpPr/>
            <p:nvPr/>
          </p:nvSpPr>
          <p:spPr>
            <a:xfrm>
              <a:off x="8769111" y="3602830"/>
              <a:ext cx="175508" cy="226069"/>
            </a:xfrm>
            <a:custGeom>
              <a:avLst/>
              <a:gdLst/>
              <a:ahLst/>
              <a:cxnLst/>
              <a:rect l="l" t="t" r="r" b="b"/>
              <a:pathLst>
                <a:path w="3492" h="4498" extrusionOk="0">
                  <a:moveTo>
                    <a:pt x="2344" y="1"/>
                  </a:moveTo>
                  <a:cubicBezTo>
                    <a:pt x="2127" y="1"/>
                    <a:pt x="1881" y="72"/>
                    <a:pt x="1621" y="222"/>
                  </a:cubicBezTo>
                  <a:cubicBezTo>
                    <a:pt x="726" y="738"/>
                    <a:pt x="1" y="1995"/>
                    <a:pt x="1" y="3029"/>
                  </a:cubicBezTo>
                  <a:cubicBezTo>
                    <a:pt x="1" y="3546"/>
                    <a:pt x="182" y="3909"/>
                    <a:pt x="475" y="4078"/>
                  </a:cubicBezTo>
                  <a:lnTo>
                    <a:pt x="1200" y="4497"/>
                  </a:lnTo>
                  <a:lnTo>
                    <a:pt x="3492" y="527"/>
                  </a:lnTo>
                  <a:lnTo>
                    <a:pt x="2768" y="109"/>
                  </a:lnTo>
                  <a:cubicBezTo>
                    <a:pt x="2644" y="38"/>
                    <a:pt x="2502" y="1"/>
                    <a:pt x="2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053;p46">
              <a:extLst>
                <a:ext uri="{FF2B5EF4-FFF2-40B4-BE49-F238E27FC236}">
                  <a16:creationId xmlns:a16="http://schemas.microsoft.com/office/drawing/2014/main" id="{E4A1E787-6146-4B98-ED61-DD40608F8F65}"/>
                </a:ext>
              </a:extLst>
            </p:cNvPr>
            <p:cNvSpPr/>
            <p:nvPr/>
          </p:nvSpPr>
          <p:spPr>
            <a:xfrm>
              <a:off x="8797407" y="3623939"/>
              <a:ext cx="178926" cy="210439"/>
            </a:xfrm>
            <a:custGeom>
              <a:avLst/>
              <a:gdLst/>
              <a:ahLst/>
              <a:cxnLst/>
              <a:rect l="l" t="t" r="r" b="b"/>
              <a:pathLst>
                <a:path w="3560" h="4187" extrusionOk="0">
                  <a:moveTo>
                    <a:pt x="2504" y="1"/>
                  </a:moveTo>
                  <a:cubicBezTo>
                    <a:pt x="1897" y="1"/>
                    <a:pt x="1140" y="555"/>
                    <a:pt x="634" y="1432"/>
                  </a:cubicBezTo>
                  <a:cubicBezTo>
                    <a:pt x="1" y="2528"/>
                    <a:pt x="1" y="3712"/>
                    <a:pt x="634" y="4078"/>
                  </a:cubicBezTo>
                  <a:cubicBezTo>
                    <a:pt x="760" y="4151"/>
                    <a:pt x="903" y="4186"/>
                    <a:pt x="1055" y="4186"/>
                  </a:cubicBezTo>
                  <a:cubicBezTo>
                    <a:pt x="1661" y="4186"/>
                    <a:pt x="2419" y="3632"/>
                    <a:pt x="2926" y="2755"/>
                  </a:cubicBezTo>
                  <a:cubicBezTo>
                    <a:pt x="3559" y="1658"/>
                    <a:pt x="3559" y="474"/>
                    <a:pt x="2925" y="109"/>
                  </a:cubicBezTo>
                  <a:cubicBezTo>
                    <a:pt x="2798" y="36"/>
                    <a:pt x="2656" y="1"/>
                    <a:pt x="2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054;p46">
              <a:extLst>
                <a:ext uri="{FF2B5EF4-FFF2-40B4-BE49-F238E27FC236}">
                  <a16:creationId xmlns:a16="http://schemas.microsoft.com/office/drawing/2014/main" id="{01D63DC0-42AC-CB7C-4A8F-64606A957727}"/>
                </a:ext>
              </a:extLst>
            </p:cNvPr>
            <p:cNvSpPr/>
            <p:nvPr/>
          </p:nvSpPr>
          <p:spPr>
            <a:xfrm>
              <a:off x="8848019" y="3667515"/>
              <a:ext cx="86598" cy="128113"/>
            </a:xfrm>
            <a:custGeom>
              <a:avLst/>
              <a:gdLst/>
              <a:ahLst/>
              <a:cxnLst/>
              <a:rect l="l" t="t" r="r" b="b"/>
              <a:pathLst>
                <a:path w="1723" h="2549" extrusionOk="0">
                  <a:moveTo>
                    <a:pt x="1346" y="1"/>
                  </a:moveTo>
                  <a:lnTo>
                    <a:pt x="862" y="839"/>
                  </a:lnTo>
                  <a:lnTo>
                    <a:pt x="378" y="559"/>
                  </a:lnTo>
                  <a:lnTo>
                    <a:pt x="1" y="1213"/>
                  </a:lnTo>
                  <a:lnTo>
                    <a:pt x="485" y="1492"/>
                  </a:lnTo>
                  <a:lnTo>
                    <a:pt x="1" y="2331"/>
                  </a:lnTo>
                  <a:lnTo>
                    <a:pt x="378" y="2548"/>
                  </a:lnTo>
                  <a:lnTo>
                    <a:pt x="862" y="1710"/>
                  </a:lnTo>
                  <a:lnTo>
                    <a:pt x="1346" y="1990"/>
                  </a:lnTo>
                  <a:lnTo>
                    <a:pt x="1722" y="1336"/>
                  </a:lnTo>
                  <a:lnTo>
                    <a:pt x="1238" y="1057"/>
                  </a:lnTo>
                  <a:lnTo>
                    <a:pt x="1722" y="218"/>
                  </a:lnTo>
                  <a:lnTo>
                    <a:pt x="1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055;p46">
              <a:extLst>
                <a:ext uri="{FF2B5EF4-FFF2-40B4-BE49-F238E27FC236}">
                  <a16:creationId xmlns:a16="http://schemas.microsoft.com/office/drawing/2014/main" id="{318C6DBD-B87D-438D-BBE1-C7B010C208B5}"/>
                </a:ext>
              </a:extLst>
            </p:cNvPr>
            <p:cNvSpPr/>
            <p:nvPr/>
          </p:nvSpPr>
          <p:spPr>
            <a:xfrm>
              <a:off x="8578977" y="3750494"/>
              <a:ext cx="175508" cy="226069"/>
            </a:xfrm>
            <a:custGeom>
              <a:avLst/>
              <a:gdLst/>
              <a:ahLst/>
              <a:cxnLst/>
              <a:rect l="l" t="t" r="r" b="b"/>
              <a:pathLst>
                <a:path w="3492" h="4498" extrusionOk="0">
                  <a:moveTo>
                    <a:pt x="2344" y="1"/>
                  </a:moveTo>
                  <a:cubicBezTo>
                    <a:pt x="2126" y="1"/>
                    <a:pt x="1881" y="72"/>
                    <a:pt x="1621" y="223"/>
                  </a:cubicBezTo>
                  <a:cubicBezTo>
                    <a:pt x="726" y="739"/>
                    <a:pt x="0" y="1996"/>
                    <a:pt x="0" y="3029"/>
                  </a:cubicBezTo>
                  <a:cubicBezTo>
                    <a:pt x="0" y="3546"/>
                    <a:pt x="182" y="3909"/>
                    <a:pt x="474" y="4078"/>
                  </a:cubicBezTo>
                  <a:lnTo>
                    <a:pt x="1200" y="4497"/>
                  </a:lnTo>
                  <a:lnTo>
                    <a:pt x="3491" y="527"/>
                  </a:lnTo>
                  <a:lnTo>
                    <a:pt x="2766" y="109"/>
                  </a:lnTo>
                  <a:cubicBezTo>
                    <a:pt x="2643" y="38"/>
                    <a:pt x="2501" y="1"/>
                    <a:pt x="23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056;p46">
              <a:extLst>
                <a:ext uri="{FF2B5EF4-FFF2-40B4-BE49-F238E27FC236}">
                  <a16:creationId xmlns:a16="http://schemas.microsoft.com/office/drawing/2014/main" id="{66B7E9E1-C824-79CB-1820-4B73FE5F1FEC}"/>
                </a:ext>
              </a:extLst>
            </p:cNvPr>
            <p:cNvSpPr/>
            <p:nvPr/>
          </p:nvSpPr>
          <p:spPr>
            <a:xfrm>
              <a:off x="8615365" y="3771503"/>
              <a:ext cx="162993" cy="210439"/>
            </a:xfrm>
            <a:custGeom>
              <a:avLst/>
              <a:gdLst/>
              <a:ahLst/>
              <a:cxnLst/>
              <a:rect l="l" t="t" r="r" b="b"/>
              <a:pathLst>
                <a:path w="3243" h="4187" extrusionOk="0">
                  <a:moveTo>
                    <a:pt x="2345" y="1"/>
                  </a:moveTo>
                  <a:cubicBezTo>
                    <a:pt x="2127" y="1"/>
                    <a:pt x="1881" y="72"/>
                    <a:pt x="1621" y="222"/>
                  </a:cubicBezTo>
                  <a:cubicBezTo>
                    <a:pt x="726" y="739"/>
                    <a:pt x="0" y="1996"/>
                    <a:pt x="0" y="3030"/>
                  </a:cubicBezTo>
                  <a:cubicBezTo>
                    <a:pt x="0" y="3763"/>
                    <a:pt x="366" y="4187"/>
                    <a:pt x="897" y="4187"/>
                  </a:cubicBezTo>
                  <a:cubicBezTo>
                    <a:pt x="1115" y="4187"/>
                    <a:pt x="1361" y="4116"/>
                    <a:pt x="1621" y="3965"/>
                  </a:cubicBezTo>
                  <a:cubicBezTo>
                    <a:pt x="2516" y="3448"/>
                    <a:pt x="3242" y="2192"/>
                    <a:pt x="3242" y="1158"/>
                  </a:cubicBezTo>
                  <a:cubicBezTo>
                    <a:pt x="3242" y="425"/>
                    <a:pt x="2877" y="1"/>
                    <a:pt x="2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057;p46">
              <a:extLst>
                <a:ext uri="{FF2B5EF4-FFF2-40B4-BE49-F238E27FC236}">
                  <a16:creationId xmlns:a16="http://schemas.microsoft.com/office/drawing/2014/main" id="{F503F610-8C1E-DC2A-E52C-815BCDE078BD}"/>
                </a:ext>
              </a:extLst>
            </p:cNvPr>
            <p:cNvSpPr/>
            <p:nvPr/>
          </p:nvSpPr>
          <p:spPr>
            <a:xfrm>
              <a:off x="8654568" y="3797286"/>
              <a:ext cx="96399" cy="152991"/>
            </a:xfrm>
            <a:custGeom>
              <a:avLst/>
              <a:gdLst/>
              <a:ahLst/>
              <a:cxnLst/>
              <a:rect l="l" t="t" r="r" b="b"/>
              <a:pathLst>
                <a:path w="1918" h="3044" extrusionOk="0">
                  <a:moveTo>
                    <a:pt x="1917" y="1"/>
                  </a:moveTo>
                  <a:lnTo>
                    <a:pt x="1360" y="323"/>
                  </a:lnTo>
                  <a:lnTo>
                    <a:pt x="842" y="2111"/>
                  </a:lnTo>
                  <a:lnTo>
                    <a:pt x="557" y="1460"/>
                  </a:lnTo>
                  <a:lnTo>
                    <a:pt x="1" y="1781"/>
                  </a:lnTo>
                  <a:lnTo>
                    <a:pt x="550" y="3044"/>
                  </a:lnTo>
                  <a:lnTo>
                    <a:pt x="575" y="3029"/>
                  </a:lnTo>
                  <a:lnTo>
                    <a:pt x="1108" y="2722"/>
                  </a:lnTo>
                  <a:lnTo>
                    <a:pt x="1132" y="2707"/>
                  </a:lnTo>
                  <a:lnTo>
                    <a:pt x="1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28"/>
                                        </p:tgtEl>
                                        <p:attrNameLst>
                                          <p:attrName>style.visibility</p:attrName>
                                        </p:attrNameLst>
                                      </p:cBhvr>
                                      <p:to>
                                        <p:strVal val="visible"/>
                                      </p:to>
                                    </p:set>
                                    <p:animEffect transition="in" filter="fade">
                                      <p:cBhvr>
                                        <p:cTn id="10" dur="500"/>
                                        <p:tgtEl>
                                          <p:spTgt spid="232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8" grpId="0"/>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1"/>
          <p:cNvSpPr txBox="1">
            <a:spLocks noGrp="1"/>
          </p:cNvSpPr>
          <p:nvPr>
            <p:ph type="title"/>
          </p:nvPr>
        </p:nvSpPr>
        <p:spPr>
          <a:xfrm>
            <a:off x="1111703" y="2273645"/>
            <a:ext cx="6887834" cy="87072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Demo: </a:t>
            </a:r>
            <a:r>
              <a:rPr lang="en-US" sz="4000" dirty="0" err="1"/>
              <a:t>Tấn</a:t>
            </a:r>
            <a:r>
              <a:rPr lang="en-US" sz="4000" dirty="0"/>
              <a:t> </a:t>
            </a:r>
            <a:r>
              <a:rPr lang="en-US" sz="4000" dirty="0" err="1"/>
              <a:t>công</a:t>
            </a:r>
            <a:r>
              <a:rPr lang="en-US" sz="4000" dirty="0"/>
              <a:t> DoS </a:t>
            </a:r>
            <a:r>
              <a:rPr lang="en-US" sz="4000" dirty="0" err="1"/>
              <a:t>với</a:t>
            </a:r>
            <a:r>
              <a:rPr lang="en-US" sz="4000" dirty="0"/>
              <a:t> Splunk</a:t>
            </a:r>
          </a:p>
        </p:txBody>
      </p:sp>
      <p:sp>
        <p:nvSpPr>
          <p:cNvPr id="442" name="Google Shape;442;p31"/>
          <p:cNvSpPr txBox="1">
            <a:spLocks noGrp="1"/>
          </p:cNvSpPr>
          <p:nvPr>
            <p:ph type="title" idx="2"/>
          </p:nvPr>
        </p:nvSpPr>
        <p:spPr>
          <a:xfrm>
            <a:off x="3989849" y="1146374"/>
            <a:ext cx="1236355" cy="87072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cxnSp>
        <p:nvCxnSpPr>
          <p:cNvPr id="444" name="Google Shape;444;p31"/>
          <p:cNvCxnSpPr>
            <a:cxnSpLocks/>
          </p:cNvCxnSpPr>
          <p:nvPr/>
        </p:nvCxnSpPr>
        <p:spPr>
          <a:xfrm flipV="1">
            <a:off x="1459800" y="2182600"/>
            <a:ext cx="6224400" cy="4200"/>
          </a:xfrm>
          <a:prstGeom prst="straightConnector1">
            <a:avLst/>
          </a:prstGeom>
          <a:noFill/>
          <a:ln w="19050" cap="flat" cmpd="sng">
            <a:solidFill>
              <a:schemeClr val="lt2"/>
            </a:solidFill>
            <a:prstDash val="solid"/>
            <a:round/>
            <a:headEnd type="none" w="med" len="med"/>
            <a:tailEnd type="none" w="med" len="med"/>
          </a:ln>
        </p:spPr>
      </p:cxnSp>
      <p:grpSp>
        <p:nvGrpSpPr>
          <p:cNvPr id="445" name="Google Shape;445;p31"/>
          <p:cNvGrpSpPr/>
          <p:nvPr/>
        </p:nvGrpSpPr>
        <p:grpSpPr>
          <a:xfrm flipH="1">
            <a:off x="6995075" y="3099425"/>
            <a:ext cx="2008513" cy="2144708"/>
            <a:chOff x="179950" y="3099425"/>
            <a:chExt cx="2008513" cy="2144708"/>
          </a:xfrm>
        </p:grpSpPr>
        <p:sp>
          <p:nvSpPr>
            <p:cNvPr id="446" name="Google Shape;446;p31"/>
            <p:cNvSpPr/>
            <p:nvPr/>
          </p:nvSpPr>
          <p:spPr>
            <a:xfrm>
              <a:off x="1261816" y="3529373"/>
              <a:ext cx="406222" cy="246284"/>
            </a:xfrm>
            <a:custGeom>
              <a:avLst/>
              <a:gdLst/>
              <a:ahLst/>
              <a:cxnLst/>
              <a:rect l="l" t="t" r="r" b="b"/>
              <a:pathLst>
                <a:path w="8854" h="5368" extrusionOk="0">
                  <a:moveTo>
                    <a:pt x="7837" y="0"/>
                  </a:moveTo>
                  <a:cubicBezTo>
                    <a:pt x="7813" y="0"/>
                    <a:pt x="7791" y="6"/>
                    <a:pt x="7771" y="19"/>
                  </a:cubicBezTo>
                  <a:lnTo>
                    <a:pt x="6856" y="547"/>
                  </a:lnTo>
                  <a:cubicBezTo>
                    <a:pt x="6829" y="561"/>
                    <a:pt x="6820" y="578"/>
                    <a:pt x="6828" y="597"/>
                  </a:cubicBezTo>
                  <a:cubicBezTo>
                    <a:pt x="6837" y="618"/>
                    <a:pt x="6852" y="633"/>
                    <a:pt x="6874" y="646"/>
                  </a:cubicBezTo>
                  <a:cubicBezTo>
                    <a:pt x="6901" y="662"/>
                    <a:pt x="6932" y="672"/>
                    <a:pt x="6964" y="675"/>
                  </a:cubicBezTo>
                  <a:cubicBezTo>
                    <a:pt x="6970" y="676"/>
                    <a:pt x="6976" y="676"/>
                    <a:pt x="6982" y="676"/>
                  </a:cubicBezTo>
                  <a:cubicBezTo>
                    <a:pt x="7007" y="676"/>
                    <a:pt x="7030" y="670"/>
                    <a:pt x="7050" y="658"/>
                  </a:cubicBezTo>
                  <a:lnTo>
                    <a:pt x="7391" y="461"/>
                  </a:lnTo>
                  <a:lnTo>
                    <a:pt x="8591" y="1155"/>
                  </a:lnTo>
                  <a:cubicBezTo>
                    <a:pt x="8606" y="1163"/>
                    <a:pt x="8625" y="1167"/>
                    <a:pt x="8646" y="1167"/>
                  </a:cubicBezTo>
                  <a:cubicBezTo>
                    <a:pt x="8657" y="1167"/>
                    <a:pt x="8668" y="1166"/>
                    <a:pt x="8680" y="1164"/>
                  </a:cubicBezTo>
                  <a:cubicBezTo>
                    <a:pt x="8716" y="1156"/>
                    <a:pt x="8749" y="1145"/>
                    <a:pt x="8778" y="1128"/>
                  </a:cubicBezTo>
                  <a:cubicBezTo>
                    <a:pt x="8808" y="1111"/>
                    <a:pt x="8829" y="1092"/>
                    <a:pt x="8841" y="1070"/>
                  </a:cubicBezTo>
                  <a:cubicBezTo>
                    <a:pt x="8854" y="1050"/>
                    <a:pt x="8848" y="1032"/>
                    <a:pt x="8826" y="1020"/>
                  </a:cubicBezTo>
                  <a:lnTo>
                    <a:pt x="7625" y="326"/>
                  </a:lnTo>
                  <a:lnTo>
                    <a:pt x="7964" y="130"/>
                  </a:lnTo>
                  <a:cubicBezTo>
                    <a:pt x="7989" y="117"/>
                    <a:pt x="7999" y="100"/>
                    <a:pt x="7991" y="81"/>
                  </a:cubicBezTo>
                  <a:cubicBezTo>
                    <a:pt x="7985" y="61"/>
                    <a:pt x="7968" y="43"/>
                    <a:pt x="7942" y="29"/>
                  </a:cubicBezTo>
                  <a:cubicBezTo>
                    <a:pt x="7919" y="15"/>
                    <a:pt x="7891" y="6"/>
                    <a:pt x="7858" y="2"/>
                  </a:cubicBezTo>
                  <a:cubicBezTo>
                    <a:pt x="7851" y="1"/>
                    <a:pt x="7844" y="0"/>
                    <a:pt x="7837" y="0"/>
                  </a:cubicBezTo>
                  <a:close/>
                  <a:moveTo>
                    <a:pt x="6986" y="1062"/>
                  </a:moveTo>
                  <a:cubicBezTo>
                    <a:pt x="6981" y="1062"/>
                    <a:pt x="6975" y="1062"/>
                    <a:pt x="6970" y="1063"/>
                  </a:cubicBezTo>
                  <a:cubicBezTo>
                    <a:pt x="6927" y="1065"/>
                    <a:pt x="6894" y="1073"/>
                    <a:pt x="6871" y="1086"/>
                  </a:cubicBezTo>
                  <a:cubicBezTo>
                    <a:pt x="6856" y="1094"/>
                    <a:pt x="6847" y="1102"/>
                    <a:pt x="6846" y="1110"/>
                  </a:cubicBezTo>
                  <a:lnTo>
                    <a:pt x="6611" y="1644"/>
                  </a:lnTo>
                  <a:cubicBezTo>
                    <a:pt x="6606" y="1658"/>
                    <a:pt x="6606" y="1673"/>
                    <a:pt x="6614" y="1686"/>
                  </a:cubicBezTo>
                  <a:cubicBezTo>
                    <a:pt x="6621" y="1700"/>
                    <a:pt x="6631" y="1711"/>
                    <a:pt x="6644" y="1719"/>
                  </a:cubicBezTo>
                  <a:cubicBezTo>
                    <a:pt x="6658" y="1727"/>
                    <a:pt x="6676" y="1733"/>
                    <a:pt x="6699" y="1736"/>
                  </a:cubicBezTo>
                  <a:cubicBezTo>
                    <a:pt x="6712" y="1738"/>
                    <a:pt x="6725" y="1739"/>
                    <a:pt x="6740" y="1739"/>
                  </a:cubicBezTo>
                  <a:cubicBezTo>
                    <a:pt x="6751" y="1739"/>
                    <a:pt x="6762" y="1738"/>
                    <a:pt x="6773" y="1737"/>
                  </a:cubicBezTo>
                  <a:lnTo>
                    <a:pt x="7697" y="1601"/>
                  </a:lnTo>
                  <a:cubicBezTo>
                    <a:pt x="7710" y="1600"/>
                    <a:pt x="7723" y="1595"/>
                    <a:pt x="7738" y="1587"/>
                  </a:cubicBezTo>
                  <a:cubicBezTo>
                    <a:pt x="7762" y="1574"/>
                    <a:pt x="7776" y="1555"/>
                    <a:pt x="7781" y="1530"/>
                  </a:cubicBezTo>
                  <a:cubicBezTo>
                    <a:pt x="7785" y="1506"/>
                    <a:pt x="7774" y="1485"/>
                    <a:pt x="7746" y="1469"/>
                  </a:cubicBezTo>
                  <a:cubicBezTo>
                    <a:pt x="7725" y="1458"/>
                    <a:pt x="7704" y="1452"/>
                    <a:pt x="7681" y="1452"/>
                  </a:cubicBezTo>
                  <a:cubicBezTo>
                    <a:pt x="7672" y="1452"/>
                    <a:pt x="7664" y="1453"/>
                    <a:pt x="7655" y="1454"/>
                  </a:cubicBezTo>
                  <a:lnTo>
                    <a:pt x="6916" y="1562"/>
                  </a:lnTo>
                  <a:lnTo>
                    <a:pt x="7102" y="1136"/>
                  </a:lnTo>
                  <a:cubicBezTo>
                    <a:pt x="7111" y="1115"/>
                    <a:pt x="7102" y="1097"/>
                    <a:pt x="7077" y="1083"/>
                  </a:cubicBezTo>
                  <a:cubicBezTo>
                    <a:pt x="7052" y="1069"/>
                    <a:pt x="7022" y="1062"/>
                    <a:pt x="6986" y="1062"/>
                  </a:cubicBezTo>
                  <a:close/>
                  <a:moveTo>
                    <a:pt x="6125" y="1945"/>
                  </a:moveTo>
                  <a:cubicBezTo>
                    <a:pt x="6162" y="1945"/>
                    <a:pt x="6199" y="1955"/>
                    <a:pt x="6236" y="1976"/>
                  </a:cubicBezTo>
                  <a:lnTo>
                    <a:pt x="6532" y="2147"/>
                  </a:lnTo>
                  <a:cubicBezTo>
                    <a:pt x="6574" y="2171"/>
                    <a:pt x="6592" y="2195"/>
                    <a:pt x="6585" y="2221"/>
                  </a:cubicBezTo>
                  <a:cubicBezTo>
                    <a:pt x="6579" y="2246"/>
                    <a:pt x="6554" y="2271"/>
                    <a:pt x="6512" y="2296"/>
                  </a:cubicBezTo>
                  <a:cubicBezTo>
                    <a:pt x="6469" y="2320"/>
                    <a:pt x="6426" y="2334"/>
                    <a:pt x="6383" y="2337"/>
                  </a:cubicBezTo>
                  <a:cubicBezTo>
                    <a:pt x="6378" y="2338"/>
                    <a:pt x="6373" y="2338"/>
                    <a:pt x="6368" y="2338"/>
                  </a:cubicBezTo>
                  <a:cubicBezTo>
                    <a:pt x="6331" y="2338"/>
                    <a:pt x="6293" y="2327"/>
                    <a:pt x="6257" y="2306"/>
                  </a:cubicBezTo>
                  <a:lnTo>
                    <a:pt x="5960" y="2135"/>
                  </a:lnTo>
                  <a:cubicBezTo>
                    <a:pt x="5919" y="2111"/>
                    <a:pt x="5901" y="2086"/>
                    <a:pt x="5907" y="2061"/>
                  </a:cubicBezTo>
                  <a:cubicBezTo>
                    <a:pt x="5913" y="2037"/>
                    <a:pt x="5936" y="2012"/>
                    <a:pt x="5979" y="1987"/>
                  </a:cubicBezTo>
                  <a:cubicBezTo>
                    <a:pt x="6022" y="1963"/>
                    <a:pt x="6065" y="1949"/>
                    <a:pt x="6108" y="1945"/>
                  </a:cubicBezTo>
                  <a:cubicBezTo>
                    <a:pt x="6114" y="1945"/>
                    <a:pt x="6119" y="1945"/>
                    <a:pt x="6125" y="1945"/>
                  </a:cubicBezTo>
                  <a:close/>
                  <a:moveTo>
                    <a:pt x="6163" y="1821"/>
                  </a:moveTo>
                  <a:cubicBezTo>
                    <a:pt x="6147" y="1821"/>
                    <a:pt x="6132" y="1822"/>
                    <a:pt x="6116" y="1824"/>
                  </a:cubicBezTo>
                  <a:cubicBezTo>
                    <a:pt x="6071" y="1827"/>
                    <a:pt x="6025" y="1837"/>
                    <a:pt x="5980" y="1854"/>
                  </a:cubicBezTo>
                  <a:cubicBezTo>
                    <a:pt x="5935" y="1870"/>
                    <a:pt x="5891" y="1890"/>
                    <a:pt x="5851" y="1914"/>
                  </a:cubicBezTo>
                  <a:cubicBezTo>
                    <a:pt x="5765" y="1962"/>
                    <a:pt x="5713" y="2014"/>
                    <a:pt x="5694" y="2068"/>
                  </a:cubicBezTo>
                  <a:cubicBezTo>
                    <a:pt x="5675" y="2123"/>
                    <a:pt x="5710" y="2176"/>
                    <a:pt x="5800" y="2228"/>
                  </a:cubicBezTo>
                  <a:lnTo>
                    <a:pt x="6096" y="2399"/>
                  </a:lnTo>
                  <a:cubicBezTo>
                    <a:pt x="6141" y="2425"/>
                    <a:pt x="6187" y="2443"/>
                    <a:pt x="6235" y="2452"/>
                  </a:cubicBezTo>
                  <a:cubicBezTo>
                    <a:pt x="6268" y="2458"/>
                    <a:pt x="6301" y="2461"/>
                    <a:pt x="6333" y="2461"/>
                  </a:cubicBezTo>
                  <a:cubicBezTo>
                    <a:pt x="6346" y="2461"/>
                    <a:pt x="6360" y="2461"/>
                    <a:pt x="6373" y="2460"/>
                  </a:cubicBezTo>
                  <a:cubicBezTo>
                    <a:pt x="6419" y="2455"/>
                    <a:pt x="6464" y="2445"/>
                    <a:pt x="6509" y="2430"/>
                  </a:cubicBezTo>
                  <a:cubicBezTo>
                    <a:pt x="6553" y="2414"/>
                    <a:pt x="6597" y="2394"/>
                    <a:pt x="6640" y="2370"/>
                  </a:cubicBezTo>
                  <a:cubicBezTo>
                    <a:pt x="6682" y="2346"/>
                    <a:pt x="6715" y="2320"/>
                    <a:pt x="6744" y="2294"/>
                  </a:cubicBezTo>
                  <a:cubicBezTo>
                    <a:pt x="6772" y="2269"/>
                    <a:pt x="6789" y="2241"/>
                    <a:pt x="6797" y="2216"/>
                  </a:cubicBezTo>
                  <a:cubicBezTo>
                    <a:pt x="6803" y="2189"/>
                    <a:pt x="6799" y="2163"/>
                    <a:pt x="6783" y="2136"/>
                  </a:cubicBezTo>
                  <a:cubicBezTo>
                    <a:pt x="6767" y="2109"/>
                    <a:pt x="6736" y="2082"/>
                    <a:pt x="6691" y="2056"/>
                  </a:cubicBezTo>
                  <a:lnTo>
                    <a:pt x="6395" y="1885"/>
                  </a:lnTo>
                  <a:cubicBezTo>
                    <a:pt x="6348" y="1858"/>
                    <a:pt x="6302" y="1841"/>
                    <a:pt x="6256" y="1830"/>
                  </a:cubicBezTo>
                  <a:cubicBezTo>
                    <a:pt x="6224" y="1824"/>
                    <a:pt x="6193" y="1821"/>
                    <a:pt x="6163" y="1821"/>
                  </a:cubicBezTo>
                  <a:close/>
                  <a:moveTo>
                    <a:pt x="4470" y="2114"/>
                  </a:moveTo>
                  <a:cubicBezTo>
                    <a:pt x="4508" y="2114"/>
                    <a:pt x="4545" y="2124"/>
                    <a:pt x="4580" y="2145"/>
                  </a:cubicBezTo>
                  <a:lnTo>
                    <a:pt x="4878" y="2316"/>
                  </a:lnTo>
                  <a:cubicBezTo>
                    <a:pt x="4919" y="2339"/>
                    <a:pt x="4936" y="2364"/>
                    <a:pt x="4931" y="2389"/>
                  </a:cubicBezTo>
                  <a:cubicBezTo>
                    <a:pt x="4924" y="2415"/>
                    <a:pt x="4899" y="2440"/>
                    <a:pt x="4857" y="2464"/>
                  </a:cubicBezTo>
                  <a:cubicBezTo>
                    <a:pt x="4815" y="2488"/>
                    <a:pt x="4772" y="2503"/>
                    <a:pt x="4729" y="2506"/>
                  </a:cubicBezTo>
                  <a:cubicBezTo>
                    <a:pt x="4725" y="2506"/>
                    <a:pt x="4721" y="2506"/>
                    <a:pt x="4717" y="2506"/>
                  </a:cubicBezTo>
                  <a:cubicBezTo>
                    <a:pt x="4679" y="2506"/>
                    <a:pt x="4640" y="2496"/>
                    <a:pt x="4602" y="2475"/>
                  </a:cubicBezTo>
                  <a:lnTo>
                    <a:pt x="4306" y="2303"/>
                  </a:lnTo>
                  <a:cubicBezTo>
                    <a:pt x="4264" y="2280"/>
                    <a:pt x="4246" y="2255"/>
                    <a:pt x="4252" y="2230"/>
                  </a:cubicBezTo>
                  <a:cubicBezTo>
                    <a:pt x="4257" y="2205"/>
                    <a:pt x="4281" y="2181"/>
                    <a:pt x="4324" y="2156"/>
                  </a:cubicBezTo>
                  <a:cubicBezTo>
                    <a:pt x="4366" y="2132"/>
                    <a:pt x="4409" y="2118"/>
                    <a:pt x="4453" y="2114"/>
                  </a:cubicBezTo>
                  <a:cubicBezTo>
                    <a:pt x="4459" y="2114"/>
                    <a:pt x="4464" y="2114"/>
                    <a:pt x="4470" y="2114"/>
                  </a:cubicBezTo>
                  <a:close/>
                  <a:moveTo>
                    <a:pt x="4503" y="1990"/>
                  </a:moveTo>
                  <a:cubicBezTo>
                    <a:pt x="4489" y="1990"/>
                    <a:pt x="4476" y="1991"/>
                    <a:pt x="4462" y="1992"/>
                  </a:cubicBezTo>
                  <a:cubicBezTo>
                    <a:pt x="4416" y="1996"/>
                    <a:pt x="4371" y="2006"/>
                    <a:pt x="4325" y="2022"/>
                  </a:cubicBezTo>
                  <a:cubicBezTo>
                    <a:pt x="4280" y="2039"/>
                    <a:pt x="4237" y="2058"/>
                    <a:pt x="4195" y="2082"/>
                  </a:cubicBezTo>
                  <a:cubicBezTo>
                    <a:pt x="4111" y="2131"/>
                    <a:pt x="4058" y="2183"/>
                    <a:pt x="4039" y="2237"/>
                  </a:cubicBezTo>
                  <a:cubicBezTo>
                    <a:pt x="4020" y="2292"/>
                    <a:pt x="4056" y="2345"/>
                    <a:pt x="4145" y="2396"/>
                  </a:cubicBezTo>
                  <a:lnTo>
                    <a:pt x="4442" y="2568"/>
                  </a:lnTo>
                  <a:cubicBezTo>
                    <a:pt x="4487" y="2594"/>
                    <a:pt x="4533" y="2612"/>
                    <a:pt x="4579" y="2621"/>
                  </a:cubicBezTo>
                  <a:cubicBezTo>
                    <a:pt x="4613" y="2627"/>
                    <a:pt x="4646" y="2630"/>
                    <a:pt x="4679" y="2630"/>
                  </a:cubicBezTo>
                  <a:cubicBezTo>
                    <a:pt x="4692" y="2630"/>
                    <a:pt x="4705" y="2630"/>
                    <a:pt x="4719" y="2629"/>
                  </a:cubicBezTo>
                  <a:cubicBezTo>
                    <a:pt x="4764" y="2624"/>
                    <a:pt x="4810" y="2614"/>
                    <a:pt x="4854" y="2598"/>
                  </a:cubicBezTo>
                  <a:cubicBezTo>
                    <a:pt x="4899" y="2583"/>
                    <a:pt x="4943" y="2562"/>
                    <a:pt x="4985" y="2538"/>
                  </a:cubicBezTo>
                  <a:cubicBezTo>
                    <a:pt x="5026" y="2514"/>
                    <a:pt x="5061" y="2489"/>
                    <a:pt x="5088" y="2463"/>
                  </a:cubicBezTo>
                  <a:cubicBezTo>
                    <a:pt x="5116" y="2437"/>
                    <a:pt x="5134" y="2410"/>
                    <a:pt x="5141" y="2385"/>
                  </a:cubicBezTo>
                  <a:cubicBezTo>
                    <a:pt x="5148" y="2357"/>
                    <a:pt x="5143" y="2332"/>
                    <a:pt x="5128" y="2305"/>
                  </a:cubicBezTo>
                  <a:cubicBezTo>
                    <a:pt x="5112" y="2278"/>
                    <a:pt x="5082" y="2251"/>
                    <a:pt x="5036" y="2225"/>
                  </a:cubicBezTo>
                  <a:lnTo>
                    <a:pt x="4739" y="2053"/>
                  </a:lnTo>
                  <a:cubicBezTo>
                    <a:pt x="4694" y="2026"/>
                    <a:pt x="4648" y="2008"/>
                    <a:pt x="4601" y="1999"/>
                  </a:cubicBezTo>
                  <a:cubicBezTo>
                    <a:pt x="4568" y="1993"/>
                    <a:pt x="4535" y="1990"/>
                    <a:pt x="4503" y="1990"/>
                  </a:cubicBezTo>
                  <a:close/>
                  <a:moveTo>
                    <a:pt x="5110" y="1499"/>
                  </a:moveTo>
                  <a:cubicBezTo>
                    <a:pt x="5103" y="1499"/>
                    <a:pt x="5097" y="1500"/>
                    <a:pt x="5089" y="1501"/>
                  </a:cubicBezTo>
                  <a:cubicBezTo>
                    <a:pt x="5055" y="1504"/>
                    <a:pt x="5027" y="1512"/>
                    <a:pt x="5005" y="1524"/>
                  </a:cubicBezTo>
                  <a:cubicBezTo>
                    <a:pt x="4991" y="1532"/>
                    <a:pt x="4982" y="1541"/>
                    <a:pt x="4976" y="1551"/>
                  </a:cubicBezTo>
                  <a:cubicBezTo>
                    <a:pt x="4969" y="1561"/>
                    <a:pt x="4969" y="1571"/>
                    <a:pt x="4975" y="1584"/>
                  </a:cubicBezTo>
                  <a:lnTo>
                    <a:pt x="5640" y="2901"/>
                  </a:lnTo>
                  <a:cubicBezTo>
                    <a:pt x="5643" y="2909"/>
                    <a:pt x="5650" y="2917"/>
                    <a:pt x="5660" y="2923"/>
                  </a:cubicBezTo>
                  <a:cubicBezTo>
                    <a:pt x="5678" y="2933"/>
                    <a:pt x="5700" y="2939"/>
                    <a:pt x="5728" y="2939"/>
                  </a:cubicBezTo>
                  <a:cubicBezTo>
                    <a:pt x="5731" y="2939"/>
                    <a:pt x="5733" y="2939"/>
                    <a:pt x="5736" y="2939"/>
                  </a:cubicBezTo>
                  <a:cubicBezTo>
                    <a:pt x="5767" y="2939"/>
                    <a:pt x="5795" y="2931"/>
                    <a:pt x="5821" y="2916"/>
                  </a:cubicBezTo>
                  <a:cubicBezTo>
                    <a:pt x="5837" y="2907"/>
                    <a:pt x="5848" y="2897"/>
                    <a:pt x="5855" y="2886"/>
                  </a:cubicBezTo>
                  <a:cubicBezTo>
                    <a:pt x="5862" y="2873"/>
                    <a:pt x="5862" y="2862"/>
                    <a:pt x="5857" y="2851"/>
                  </a:cubicBezTo>
                  <a:lnTo>
                    <a:pt x="5200" y="1538"/>
                  </a:lnTo>
                  <a:cubicBezTo>
                    <a:pt x="5194" y="1530"/>
                    <a:pt x="5186" y="1522"/>
                    <a:pt x="5174" y="1515"/>
                  </a:cubicBezTo>
                  <a:cubicBezTo>
                    <a:pt x="5156" y="1505"/>
                    <a:pt x="5135" y="1499"/>
                    <a:pt x="5110" y="1499"/>
                  </a:cubicBezTo>
                  <a:close/>
                  <a:moveTo>
                    <a:pt x="3296" y="2850"/>
                  </a:moveTo>
                  <a:lnTo>
                    <a:pt x="3660" y="3060"/>
                  </a:lnTo>
                  <a:cubicBezTo>
                    <a:pt x="3621" y="3071"/>
                    <a:pt x="3584" y="3082"/>
                    <a:pt x="3547" y="3089"/>
                  </a:cubicBezTo>
                  <a:cubicBezTo>
                    <a:pt x="3510" y="3098"/>
                    <a:pt x="3475" y="3104"/>
                    <a:pt x="3441" y="3106"/>
                  </a:cubicBezTo>
                  <a:cubicBezTo>
                    <a:pt x="3430" y="3107"/>
                    <a:pt x="3419" y="3107"/>
                    <a:pt x="3409" y="3107"/>
                  </a:cubicBezTo>
                  <a:cubicBezTo>
                    <a:pt x="3386" y="3107"/>
                    <a:pt x="3363" y="3106"/>
                    <a:pt x="3342" y="3102"/>
                  </a:cubicBezTo>
                  <a:cubicBezTo>
                    <a:pt x="3310" y="3096"/>
                    <a:pt x="3281" y="3085"/>
                    <a:pt x="3253" y="3069"/>
                  </a:cubicBezTo>
                  <a:cubicBezTo>
                    <a:pt x="3200" y="3039"/>
                    <a:pt x="3181" y="3005"/>
                    <a:pt x="3193" y="2967"/>
                  </a:cubicBezTo>
                  <a:cubicBezTo>
                    <a:pt x="3207" y="2928"/>
                    <a:pt x="3240" y="2889"/>
                    <a:pt x="3296" y="2850"/>
                  </a:cubicBezTo>
                  <a:close/>
                  <a:moveTo>
                    <a:pt x="4260" y="3118"/>
                  </a:moveTo>
                  <a:cubicBezTo>
                    <a:pt x="4325" y="3118"/>
                    <a:pt x="4385" y="3135"/>
                    <a:pt x="4442" y="3168"/>
                  </a:cubicBezTo>
                  <a:cubicBezTo>
                    <a:pt x="4500" y="3202"/>
                    <a:pt x="4528" y="3237"/>
                    <a:pt x="4525" y="3276"/>
                  </a:cubicBezTo>
                  <a:cubicBezTo>
                    <a:pt x="4522" y="3315"/>
                    <a:pt x="4496" y="3354"/>
                    <a:pt x="4448" y="3395"/>
                  </a:cubicBezTo>
                  <a:lnTo>
                    <a:pt x="4024" y="3150"/>
                  </a:lnTo>
                  <a:cubicBezTo>
                    <a:pt x="4100" y="3132"/>
                    <a:pt x="4173" y="3121"/>
                    <a:pt x="4243" y="3119"/>
                  </a:cubicBezTo>
                  <a:cubicBezTo>
                    <a:pt x="4249" y="3118"/>
                    <a:pt x="4254" y="3118"/>
                    <a:pt x="4260" y="3118"/>
                  </a:cubicBezTo>
                  <a:close/>
                  <a:moveTo>
                    <a:pt x="3649" y="2530"/>
                  </a:moveTo>
                  <a:cubicBezTo>
                    <a:pt x="3643" y="2530"/>
                    <a:pt x="3637" y="2531"/>
                    <a:pt x="3630" y="2531"/>
                  </a:cubicBezTo>
                  <a:cubicBezTo>
                    <a:pt x="3588" y="2534"/>
                    <a:pt x="3543" y="2543"/>
                    <a:pt x="3496" y="2558"/>
                  </a:cubicBezTo>
                  <a:cubicBezTo>
                    <a:pt x="3449" y="2571"/>
                    <a:pt x="3401" y="2589"/>
                    <a:pt x="3353" y="2611"/>
                  </a:cubicBezTo>
                  <a:cubicBezTo>
                    <a:pt x="3303" y="2631"/>
                    <a:pt x="3261" y="2653"/>
                    <a:pt x="3225" y="2674"/>
                  </a:cubicBezTo>
                  <a:lnTo>
                    <a:pt x="3169" y="2642"/>
                  </a:lnTo>
                  <a:cubicBezTo>
                    <a:pt x="3161" y="2637"/>
                    <a:pt x="3149" y="2635"/>
                    <a:pt x="3133" y="2635"/>
                  </a:cubicBezTo>
                  <a:cubicBezTo>
                    <a:pt x="3128" y="2635"/>
                    <a:pt x="3122" y="2635"/>
                    <a:pt x="3117" y="2636"/>
                  </a:cubicBezTo>
                  <a:cubicBezTo>
                    <a:pt x="3093" y="2638"/>
                    <a:pt x="3074" y="2645"/>
                    <a:pt x="3057" y="2654"/>
                  </a:cubicBezTo>
                  <a:cubicBezTo>
                    <a:pt x="3038" y="2665"/>
                    <a:pt x="3028" y="2676"/>
                    <a:pt x="3025" y="2689"/>
                  </a:cubicBezTo>
                  <a:cubicBezTo>
                    <a:pt x="3023" y="2701"/>
                    <a:pt x="3028" y="2710"/>
                    <a:pt x="3039" y="2717"/>
                  </a:cubicBezTo>
                  <a:lnTo>
                    <a:pt x="3097" y="2750"/>
                  </a:lnTo>
                  <a:cubicBezTo>
                    <a:pt x="3050" y="2784"/>
                    <a:pt x="3008" y="2820"/>
                    <a:pt x="2975" y="2857"/>
                  </a:cubicBezTo>
                  <a:cubicBezTo>
                    <a:pt x="2940" y="2896"/>
                    <a:pt x="2918" y="2934"/>
                    <a:pt x="2909" y="2973"/>
                  </a:cubicBezTo>
                  <a:cubicBezTo>
                    <a:pt x="2900" y="3014"/>
                    <a:pt x="2906" y="3053"/>
                    <a:pt x="2927" y="3093"/>
                  </a:cubicBezTo>
                  <a:cubicBezTo>
                    <a:pt x="2948" y="3133"/>
                    <a:pt x="2989" y="3172"/>
                    <a:pt x="3052" y="3208"/>
                  </a:cubicBezTo>
                  <a:cubicBezTo>
                    <a:pt x="3117" y="3245"/>
                    <a:pt x="3182" y="3268"/>
                    <a:pt x="3249" y="3279"/>
                  </a:cubicBezTo>
                  <a:cubicBezTo>
                    <a:pt x="3293" y="3285"/>
                    <a:pt x="3337" y="3288"/>
                    <a:pt x="3381" y="3288"/>
                  </a:cubicBezTo>
                  <a:cubicBezTo>
                    <a:pt x="3405" y="3288"/>
                    <a:pt x="3430" y="3287"/>
                    <a:pt x="3454" y="3285"/>
                  </a:cubicBezTo>
                  <a:cubicBezTo>
                    <a:pt x="3524" y="3279"/>
                    <a:pt x="3593" y="3267"/>
                    <a:pt x="3662" y="3249"/>
                  </a:cubicBezTo>
                  <a:cubicBezTo>
                    <a:pt x="3730" y="3231"/>
                    <a:pt x="3798" y="3212"/>
                    <a:pt x="3863" y="3193"/>
                  </a:cubicBezTo>
                  <a:lnTo>
                    <a:pt x="4334" y="3464"/>
                  </a:lnTo>
                  <a:cubicBezTo>
                    <a:pt x="4274" y="3495"/>
                    <a:pt x="4218" y="3515"/>
                    <a:pt x="4164" y="3527"/>
                  </a:cubicBezTo>
                  <a:cubicBezTo>
                    <a:pt x="4110" y="3540"/>
                    <a:pt x="4059" y="3548"/>
                    <a:pt x="4014" y="3552"/>
                  </a:cubicBezTo>
                  <a:cubicBezTo>
                    <a:pt x="3969" y="3557"/>
                    <a:pt x="3930" y="3560"/>
                    <a:pt x="3897" y="3562"/>
                  </a:cubicBezTo>
                  <a:cubicBezTo>
                    <a:pt x="3864" y="3563"/>
                    <a:pt x="3838" y="3570"/>
                    <a:pt x="3821" y="3580"/>
                  </a:cubicBezTo>
                  <a:cubicBezTo>
                    <a:pt x="3808" y="3588"/>
                    <a:pt x="3799" y="3597"/>
                    <a:pt x="3793" y="3609"/>
                  </a:cubicBezTo>
                  <a:cubicBezTo>
                    <a:pt x="3789" y="3621"/>
                    <a:pt x="3787" y="3632"/>
                    <a:pt x="3789" y="3645"/>
                  </a:cubicBezTo>
                  <a:cubicBezTo>
                    <a:pt x="3790" y="3656"/>
                    <a:pt x="3796" y="3668"/>
                    <a:pt x="3803" y="3678"/>
                  </a:cubicBezTo>
                  <a:cubicBezTo>
                    <a:pt x="3812" y="3688"/>
                    <a:pt x="3823" y="3697"/>
                    <a:pt x="3834" y="3705"/>
                  </a:cubicBezTo>
                  <a:cubicBezTo>
                    <a:pt x="3859" y="3719"/>
                    <a:pt x="3896" y="3728"/>
                    <a:pt x="3945" y="3730"/>
                  </a:cubicBezTo>
                  <a:cubicBezTo>
                    <a:pt x="3958" y="3731"/>
                    <a:pt x="3971" y="3731"/>
                    <a:pt x="3984" y="3731"/>
                  </a:cubicBezTo>
                  <a:cubicBezTo>
                    <a:pt x="4023" y="3731"/>
                    <a:pt x="4067" y="3728"/>
                    <a:pt x="4114" y="3721"/>
                  </a:cubicBezTo>
                  <a:cubicBezTo>
                    <a:pt x="4178" y="3711"/>
                    <a:pt x="4246" y="3694"/>
                    <a:pt x="4317" y="3672"/>
                  </a:cubicBezTo>
                  <a:cubicBezTo>
                    <a:pt x="4389" y="3648"/>
                    <a:pt x="4459" y="3616"/>
                    <a:pt x="4528" y="3576"/>
                  </a:cubicBezTo>
                  <a:lnTo>
                    <a:pt x="4591" y="3612"/>
                  </a:lnTo>
                  <a:cubicBezTo>
                    <a:pt x="4600" y="3618"/>
                    <a:pt x="4615" y="3621"/>
                    <a:pt x="4632" y="3621"/>
                  </a:cubicBezTo>
                  <a:cubicBezTo>
                    <a:pt x="4635" y="3621"/>
                    <a:pt x="4637" y="3621"/>
                    <a:pt x="4640" y="3621"/>
                  </a:cubicBezTo>
                  <a:cubicBezTo>
                    <a:pt x="4662" y="3619"/>
                    <a:pt x="4682" y="3613"/>
                    <a:pt x="4701" y="3602"/>
                  </a:cubicBezTo>
                  <a:cubicBezTo>
                    <a:pt x="4717" y="3593"/>
                    <a:pt x="4727" y="3582"/>
                    <a:pt x="4731" y="3568"/>
                  </a:cubicBezTo>
                  <a:cubicBezTo>
                    <a:pt x="4736" y="3554"/>
                    <a:pt x="4732" y="3544"/>
                    <a:pt x="4720" y="3538"/>
                  </a:cubicBezTo>
                  <a:lnTo>
                    <a:pt x="4653" y="3498"/>
                  </a:lnTo>
                  <a:cubicBezTo>
                    <a:pt x="4757" y="3420"/>
                    <a:pt x="4811" y="3341"/>
                    <a:pt x="4817" y="3258"/>
                  </a:cubicBezTo>
                  <a:cubicBezTo>
                    <a:pt x="4823" y="3176"/>
                    <a:pt x="4763" y="3100"/>
                    <a:pt x="4640" y="3029"/>
                  </a:cubicBezTo>
                  <a:cubicBezTo>
                    <a:pt x="4573" y="2989"/>
                    <a:pt x="4503" y="2962"/>
                    <a:pt x="4433" y="2949"/>
                  </a:cubicBezTo>
                  <a:cubicBezTo>
                    <a:pt x="4378" y="2938"/>
                    <a:pt x="4322" y="2933"/>
                    <a:pt x="4267" y="2933"/>
                  </a:cubicBezTo>
                  <a:cubicBezTo>
                    <a:pt x="4252" y="2933"/>
                    <a:pt x="4237" y="2933"/>
                    <a:pt x="4222" y="2934"/>
                  </a:cubicBezTo>
                  <a:cubicBezTo>
                    <a:pt x="4151" y="2937"/>
                    <a:pt x="4083" y="2948"/>
                    <a:pt x="4014" y="2963"/>
                  </a:cubicBezTo>
                  <a:cubicBezTo>
                    <a:pt x="3945" y="2978"/>
                    <a:pt x="3879" y="2996"/>
                    <a:pt x="3815" y="3014"/>
                  </a:cubicBezTo>
                  <a:lnTo>
                    <a:pt x="3408" y="2780"/>
                  </a:lnTo>
                  <a:cubicBezTo>
                    <a:pt x="3449" y="2759"/>
                    <a:pt x="3487" y="2743"/>
                    <a:pt x="3523" y="2731"/>
                  </a:cubicBezTo>
                  <a:cubicBezTo>
                    <a:pt x="3559" y="2720"/>
                    <a:pt x="3591" y="2711"/>
                    <a:pt x="3620" y="2704"/>
                  </a:cubicBezTo>
                  <a:cubicBezTo>
                    <a:pt x="3648" y="2699"/>
                    <a:pt x="3673" y="2693"/>
                    <a:pt x="3694" y="2689"/>
                  </a:cubicBezTo>
                  <a:cubicBezTo>
                    <a:pt x="3716" y="2684"/>
                    <a:pt x="3733" y="2677"/>
                    <a:pt x="3746" y="2669"/>
                  </a:cubicBezTo>
                  <a:cubicBezTo>
                    <a:pt x="3763" y="2660"/>
                    <a:pt x="3773" y="2650"/>
                    <a:pt x="3778" y="2638"/>
                  </a:cubicBezTo>
                  <a:cubicBezTo>
                    <a:pt x="3782" y="2627"/>
                    <a:pt x="3782" y="2614"/>
                    <a:pt x="3778" y="2603"/>
                  </a:cubicBezTo>
                  <a:cubicBezTo>
                    <a:pt x="3774" y="2591"/>
                    <a:pt x="3767" y="2580"/>
                    <a:pt x="3757" y="2570"/>
                  </a:cubicBezTo>
                  <a:cubicBezTo>
                    <a:pt x="3747" y="2561"/>
                    <a:pt x="3738" y="2553"/>
                    <a:pt x="3729" y="2548"/>
                  </a:cubicBezTo>
                  <a:cubicBezTo>
                    <a:pt x="3708" y="2535"/>
                    <a:pt x="3682" y="2530"/>
                    <a:pt x="3649" y="2530"/>
                  </a:cubicBezTo>
                  <a:close/>
                  <a:moveTo>
                    <a:pt x="2399" y="3772"/>
                  </a:moveTo>
                  <a:lnTo>
                    <a:pt x="2621" y="3961"/>
                  </a:lnTo>
                  <a:lnTo>
                    <a:pt x="2368" y="4107"/>
                  </a:lnTo>
                  <a:lnTo>
                    <a:pt x="2144" y="3919"/>
                  </a:lnTo>
                  <a:lnTo>
                    <a:pt x="2399" y="3772"/>
                  </a:lnTo>
                  <a:close/>
                  <a:moveTo>
                    <a:pt x="2177" y="3324"/>
                  </a:moveTo>
                  <a:cubicBezTo>
                    <a:pt x="2169" y="3324"/>
                    <a:pt x="2162" y="3325"/>
                    <a:pt x="2154" y="3326"/>
                  </a:cubicBezTo>
                  <a:cubicBezTo>
                    <a:pt x="2119" y="3330"/>
                    <a:pt x="2087" y="3341"/>
                    <a:pt x="2059" y="3357"/>
                  </a:cubicBezTo>
                  <a:cubicBezTo>
                    <a:pt x="2038" y="3370"/>
                    <a:pt x="2021" y="3383"/>
                    <a:pt x="2010" y="3399"/>
                  </a:cubicBezTo>
                  <a:cubicBezTo>
                    <a:pt x="2000" y="3415"/>
                    <a:pt x="2000" y="3428"/>
                    <a:pt x="2011" y="3438"/>
                  </a:cubicBezTo>
                  <a:lnTo>
                    <a:pt x="2274" y="3661"/>
                  </a:lnTo>
                  <a:lnTo>
                    <a:pt x="2019" y="3809"/>
                  </a:lnTo>
                  <a:lnTo>
                    <a:pt x="1786" y="3613"/>
                  </a:lnTo>
                  <a:cubicBezTo>
                    <a:pt x="1762" y="3600"/>
                    <a:pt x="1737" y="3593"/>
                    <a:pt x="1710" y="3593"/>
                  </a:cubicBezTo>
                  <a:cubicBezTo>
                    <a:pt x="1703" y="3593"/>
                    <a:pt x="1696" y="3593"/>
                    <a:pt x="1689" y="3594"/>
                  </a:cubicBezTo>
                  <a:cubicBezTo>
                    <a:pt x="1655" y="3598"/>
                    <a:pt x="1622" y="3610"/>
                    <a:pt x="1593" y="3627"/>
                  </a:cubicBezTo>
                  <a:cubicBezTo>
                    <a:pt x="1572" y="3639"/>
                    <a:pt x="1555" y="3654"/>
                    <a:pt x="1543" y="3669"/>
                  </a:cubicBezTo>
                  <a:cubicBezTo>
                    <a:pt x="1532" y="3685"/>
                    <a:pt x="1532" y="3697"/>
                    <a:pt x="1545" y="3708"/>
                  </a:cubicBezTo>
                  <a:lnTo>
                    <a:pt x="1809" y="3929"/>
                  </a:lnTo>
                  <a:lnTo>
                    <a:pt x="1583" y="4060"/>
                  </a:lnTo>
                  <a:cubicBezTo>
                    <a:pt x="1561" y="4072"/>
                    <a:pt x="1554" y="4086"/>
                    <a:pt x="1557" y="4102"/>
                  </a:cubicBezTo>
                  <a:cubicBezTo>
                    <a:pt x="1560" y="4118"/>
                    <a:pt x="1574" y="4132"/>
                    <a:pt x="1596" y="4145"/>
                  </a:cubicBezTo>
                  <a:cubicBezTo>
                    <a:pt x="1621" y="4159"/>
                    <a:pt x="1646" y="4167"/>
                    <a:pt x="1672" y="4168"/>
                  </a:cubicBezTo>
                  <a:cubicBezTo>
                    <a:pt x="1674" y="4168"/>
                    <a:pt x="1675" y="4168"/>
                    <a:pt x="1677" y="4168"/>
                  </a:cubicBezTo>
                  <a:cubicBezTo>
                    <a:pt x="1700" y="4168"/>
                    <a:pt x="1723" y="4162"/>
                    <a:pt x="1745" y="4149"/>
                  </a:cubicBezTo>
                  <a:lnTo>
                    <a:pt x="1933" y="4041"/>
                  </a:lnTo>
                  <a:lnTo>
                    <a:pt x="2156" y="4229"/>
                  </a:lnTo>
                  <a:lnTo>
                    <a:pt x="1932" y="4358"/>
                  </a:lnTo>
                  <a:cubicBezTo>
                    <a:pt x="1913" y="4370"/>
                    <a:pt x="1905" y="4383"/>
                    <a:pt x="1908" y="4400"/>
                  </a:cubicBezTo>
                  <a:cubicBezTo>
                    <a:pt x="1912" y="4417"/>
                    <a:pt x="1925" y="4432"/>
                    <a:pt x="1948" y="4444"/>
                  </a:cubicBezTo>
                  <a:cubicBezTo>
                    <a:pt x="1970" y="4458"/>
                    <a:pt x="1995" y="4464"/>
                    <a:pt x="2022" y="4465"/>
                  </a:cubicBezTo>
                  <a:cubicBezTo>
                    <a:pt x="2026" y="4466"/>
                    <a:pt x="2029" y="4466"/>
                    <a:pt x="2033" y="4466"/>
                  </a:cubicBezTo>
                  <a:cubicBezTo>
                    <a:pt x="2056" y="4466"/>
                    <a:pt x="2077" y="4459"/>
                    <a:pt x="2096" y="4449"/>
                  </a:cubicBezTo>
                  <a:lnTo>
                    <a:pt x="2281" y="4342"/>
                  </a:lnTo>
                  <a:lnTo>
                    <a:pt x="2547" y="4559"/>
                  </a:lnTo>
                  <a:cubicBezTo>
                    <a:pt x="2567" y="4571"/>
                    <a:pt x="2590" y="4576"/>
                    <a:pt x="2616" y="4576"/>
                  </a:cubicBezTo>
                  <a:cubicBezTo>
                    <a:pt x="2625" y="4576"/>
                    <a:pt x="2633" y="4576"/>
                    <a:pt x="2643" y="4575"/>
                  </a:cubicBezTo>
                  <a:cubicBezTo>
                    <a:pt x="2679" y="4569"/>
                    <a:pt x="2712" y="4559"/>
                    <a:pt x="2742" y="4541"/>
                  </a:cubicBezTo>
                  <a:cubicBezTo>
                    <a:pt x="2760" y="4531"/>
                    <a:pt x="2773" y="4517"/>
                    <a:pt x="2782" y="4500"/>
                  </a:cubicBezTo>
                  <a:cubicBezTo>
                    <a:pt x="2792" y="4483"/>
                    <a:pt x="2791" y="4469"/>
                    <a:pt x="2778" y="4458"/>
                  </a:cubicBezTo>
                  <a:lnTo>
                    <a:pt x="2495" y="4219"/>
                  </a:lnTo>
                  <a:lnTo>
                    <a:pt x="2748" y="4072"/>
                  </a:lnTo>
                  <a:lnTo>
                    <a:pt x="3010" y="4292"/>
                  </a:lnTo>
                  <a:cubicBezTo>
                    <a:pt x="3030" y="4303"/>
                    <a:pt x="3052" y="4309"/>
                    <a:pt x="3078" y="4309"/>
                  </a:cubicBezTo>
                  <a:cubicBezTo>
                    <a:pt x="3087" y="4309"/>
                    <a:pt x="3096" y="4308"/>
                    <a:pt x="3105" y="4307"/>
                  </a:cubicBezTo>
                  <a:cubicBezTo>
                    <a:pt x="3141" y="4302"/>
                    <a:pt x="3174" y="4291"/>
                    <a:pt x="3204" y="4274"/>
                  </a:cubicBezTo>
                  <a:cubicBezTo>
                    <a:pt x="3225" y="4263"/>
                    <a:pt x="3239" y="4248"/>
                    <a:pt x="3248" y="4231"/>
                  </a:cubicBezTo>
                  <a:cubicBezTo>
                    <a:pt x="3257" y="4214"/>
                    <a:pt x="3256" y="4201"/>
                    <a:pt x="3244" y="4191"/>
                  </a:cubicBezTo>
                  <a:lnTo>
                    <a:pt x="2960" y="3950"/>
                  </a:lnTo>
                  <a:lnTo>
                    <a:pt x="3184" y="3820"/>
                  </a:lnTo>
                  <a:cubicBezTo>
                    <a:pt x="3202" y="3810"/>
                    <a:pt x="3210" y="3797"/>
                    <a:pt x="3210" y="3780"/>
                  </a:cubicBezTo>
                  <a:cubicBezTo>
                    <a:pt x="3209" y="3762"/>
                    <a:pt x="3198" y="3747"/>
                    <a:pt x="3175" y="3734"/>
                  </a:cubicBezTo>
                  <a:cubicBezTo>
                    <a:pt x="3151" y="3720"/>
                    <a:pt x="3126" y="3714"/>
                    <a:pt x="3094" y="3713"/>
                  </a:cubicBezTo>
                  <a:cubicBezTo>
                    <a:pt x="3064" y="3713"/>
                    <a:pt x="3039" y="3719"/>
                    <a:pt x="3020" y="3730"/>
                  </a:cubicBezTo>
                  <a:lnTo>
                    <a:pt x="2833" y="3838"/>
                  </a:lnTo>
                  <a:lnTo>
                    <a:pt x="2611" y="3650"/>
                  </a:lnTo>
                  <a:lnTo>
                    <a:pt x="2833" y="3521"/>
                  </a:lnTo>
                  <a:cubicBezTo>
                    <a:pt x="2851" y="3511"/>
                    <a:pt x="2859" y="3497"/>
                    <a:pt x="2858" y="3480"/>
                  </a:cubicBezTo>
                  <a:cubicBezTo>
                    <a:pt x="2856" y="3463"/>
                    <a:pt x="2844" y="3449"/>
                    <a:pt x="2822" y="3435"/>
                  </a:cubicBezTo>
                  <a:cubicBezTo>
                    <a:pt x="2799" y="3423"/>
                    <a:pt x="2772" y="3416"/>
                    <a:pt x="2743" y="3416"/>
                  </a:cubicBezTo>
                  <a:cubicBezTo>
                    <a:pt x="2713" y="3416"/>
                    <a:pt x="2690" y="3422"/>
                    <a:pt x="2671" y="3432"/>
                  </a:cubicBezTo>
                  <a:lnTo>
                    <a:pt x="2483" y="3540"/>
                  </a:lnTo>
                  <a:lnTo>
                    <a:pt x="2252" y="3343"/>
                  </a:lnTo>
                  <a:cubicBezTo>
                    <a:pt x="2228" y="3331"/>
                    <a:pt x="2203" y="3324"/>
                    <a:pt x="2177" y="3324"/>
                  </a:cubicBezTo>
                  <a:close/>
                  <a:moveTo>
                    <a:pt x="710" y="4220"/>
                  </a:moveTo>
                  <a:cubicBezTo>
                    <a:pt x="689" y="4220"/>
                    <a:pt x="668" y="4221"/>
                    <a:pt x="647" y="4223"/>
                  </a:cubicBezTo>
                  <a:cubicBezTo>
                    <a:pt x="580" y="4230"/>
                    <a:pt x="513" y="4245"/>
                    <a:pt x="446" y="4268"/>
                  </a:cubicBezTo>
                  <a:cubicBezTo>
                    <a:pt x="379" y="4293"/>
                    <a:pt x="314" y="4324"/>
                    <a:pt x="249" y="4361"/>
                  </a:cubicBezTo>
                  <a:cubicBezTo>
                    <a:pt x="157" y="4414"/>
                    <a:pt x="94" y="4463"/>
                    <a:pt x="58" y="4512"/>
                  </a:cubicBezTo>
                  <a:cubicBezTo>
                    <a:pt x="22" y="4559"/>
                    <a:pt x="3" y="4603"/>
                    <a:pt x="2" y="4643"/>
                  </a:cubicBezTo>
                  <a:cubicBezTo>
                    <a:pt x="1" y="4683"/>
                    <a:pt x="13" y="4719"/>
                    <a:pt x="39" y="4749"/>
                  </a:cubicBezTo>
                  <a:cubicBezTo>
                    <a:pt x="64" y="4780"/>
                    <a:pt x="93" y="4804"/>
                    <a:pt x="125" y="4824"/>
                  </a:cubicBezTo>
                  <a:cubicBezTo>
                    <a:pt x="164" y="4846"/>
                    <a:pt x="197" y="4856"/>
                    <a:pt x="225" y="4856"/>
                  </a:cubicBezTo>
                  <a:cubicBezTo>
                    <a:pt x="253" y="4855"/>
                    <a:pt x="292" y="4839"/>
                    <a:pt x="344" y="4810"/>
                  </a:cubicBezTo>
                  <a:cubicBezTo>
                    <a:pt x="387" y="4785"/>
                    <a:pt x="408" y="4764"/>
                    <a:pt x="408" y="4747"/>
                  </a:cubicBezTo>
                  <a:cubicBezTo>
                    <a:pt x="408" y="4729"/>
                    <a:pt x="395" y="4712"/>
                    <a:pt x="368" y="4697"/>
                  </a:cubicBezTo>
                  <a:cubicBezTo>
                    <a:pt x="348" y="4685"/>
                    <a:pt x="332" y="4672"/>
                    <a:pt x="319" y="4656"/>
                  </a:cubicBezTo>
                  <a:cubicBezTo>
                    <a:pt x="306" y="4640"/>
                    <a:pt x="301" y="4623"/>
                    <a:pt x="304" y="4604"/>
                  </a:cubicBezTo>
                  <a:cubicBezTo>
                    <a:pt x="306" y="4585"/>
                    <a:pt x="317" y="4563"/>
                    <a:pt x="336" y="4541"/>
                  </a:cubicBezTo>
                  <a:cubicBezTo>
                    <a:pt x="357" y="4520"/>
                    <a:pt x="389" y="4495"/>
                    <a:pt x="433" y="4470"/>
                  </a:cubicBezTo>
                  <a:cubicBezTo>
                    <a:pt x="505" y="4428"/>
                    <a:pt x="576" y="4406"/>
                    <a:pt x="645" y="4402"/>
                  </a:cubicBezTo>
                  <a:cubicBezTo>
                    <a:pt x="649" y="4402"/>
                    <a:pt x="652" y="4402"/>
                    <a:pt x="656" y="4402"/>
                  </a:cubicBezTo>
                  <a:cubicBezTo>
                    <a:pt x="722" y="4402"/>
                    <a:pt x="790" y="4422"/>
                    <a:pt x="860" y="4462"/>
                  </a:cubicBezTo>
                  <a:cubicBezTo>
                    <a:pt x="905" y="4488"/>
                    <a:pt x="937" y="4513"/>
                    <a:pt x="955" y="4535"/>
                  </a:cubicBezTo>
                  <a:cubicBezTo>
                    <a:pt x="971" y="4559"/>
                    <a:pt x="978" y="4580"/>
                    <a:pt x="974" y="4602"/>
                  </a:cubicBezTo>
                  <a:cubicBezTo>
                    <a:pt x="969" y="4623"/>
                    <a:pt x="956" y="4643"/>
                    <a:pt x="934" y="4663"/>
                  </a:cubicBezTo>
                  <a:cubicBezTo>
                    <a:pt x="913" y="4683"/>
                    <a:pt x="885" y="4702"/>
                    <a:pt x="851" y="4721"/>
                  </a:cubicBezTo>
                  <a:cubicBezTo>
                    <a:pt x="823" y="4738"/>
                    <a:pt x="813" y="4754"/>
                    <a:pt x="818" y="4771"/>
                  </a:cubicBezTo>
                  <a:cubicBezTo>
                    <a:pt x="825" y="4786"/>
                    <a:pt x="840" y="4801"/>
                    <a:pt x="862" y="4815"/>
                  </a:cubicBezTo>
                  <a:cubicBezTo>
                    <a:pt x="884" y="4827"/>
                    <a:pt x="908" y="4835"/>
                    <a:pt x="937" y="4838"/>
                  </a:cubicBezTo>
                  <a:cubicBezTo>
                    <a:pt x="943" y="4839"/>
                    <a:pt x="948" y="4840"/>
                    <a:pt x="954" y="4840"/>
                  </a:cubicBezTo>
                  <a:cubicBezTo>
                    <a:pt x="977" y="4840"/>
                    <a:pt x="999" y="4833"/>
                    <a:pt x="1021" y="4820"/>
                  </a:cubicBezTo>
                  <a:cubicBezTo>
                    <a:pt x="1102" y="4773"/>
                    <a:pt x="1183" y="4745"/>
                    <a:pt x="1265" y="4736"/>
                  </a:cubicBezTo>
                  <a:cubicBezTo>
                    <a:pt x="1280" y="4734"/>
                    <a:pt x="1294" y="4733"/>
                    <a:pt x="1308" y="4733"/>
                  </a:cubicBezTo>
                  <a:cubicBezTo>
                    <a:pt x="1376" y="4733"/>
                    <a:pt x="1443" y="4753"/>
                    <a:pt x="1509" y="4791"/>
                  </a:cubicBezTo>
                  <a:lnTo>
                    <a:pt x="1547" y="4812"/>
                  </a:lnTo>
                  <a:cubicBezTo>
                    <a:pt x="1635" y="4864"/>
                    <a:pt x="1676" y="4913"/>
                    <a:pt x="1672" y="4960"/>
                  </a:cubicBezTo>
                  <a:cubicBezTo>
                    <a:pt x="1667" y="5007"/>
                    <a:pt x="1620" y="5058"/>
                    <a:pt x="1529" y="5111"/>
                  </a:cubicBezTo>
                  <a:cubicBezTo>
                    <a:pt x="1439" y="5161"/>
                    <a:pt x="1355" y="5190"/>
                    <a:pt x="1278" y="5192"/>
                  </a:cubicBezTo>
                  <a:cubicBezTo>
                    <a:pt x="1268" y="5192"/>
                    <a:pt x="1258" y="5192"/>
                    <a:pt x="1249" y="5192"/>
                  </a:cubicBezTo>
                  <a:cubicBezTo>
                    <a:pt x="1184" y="5192"/>
                    <a:pt x="1133" y="5182"/>
                    <a:pt x="1094" y="5159"/>
                  </a:cubicBezTo>
                  <a:cubicBezTo>
                    <a:pt x="1071" y="5145"/>
                    <a:pt x="1046" y="5138"/>
                    <a:pt x="1021" y="5138"/>
                  </a:cubicBezTo>
                  <a:cubicBezTo>
                    <a:pt x="1017" y="5138"/>
                    <a:pt x="1013" y="5139"/>
                    <a:pt x="1010" y="5139"/>
                  </a:cubicBezTo>
                  <a:cubicBezTo>
                    <a:pt x="980" y="5140"/>
                    <a:pt x="941" y="5155"/>
                    <a:pt x="893" y="5183"/>
                  </a:cubicBezTo>
                  <a:cubicBezTo>
                    <a:pt x="853" y="5205"/>
                    <a:pt x="832" y="5226"/>
                    <a:pt x="828" y="5242"/>
                  </a:cubicBezTo>
                  <a:cubicBezTo>
                    <a:pt x="825" y="5258"/>
                    <a:pt x="841" y="5277"/>
                    <a:pt x="876" y="5296"/>
                  </a:cubicBezTo>
                  <a:cubicBezTo>
                    <a:pt x="915" y="5320"/>
                    <a:pt x="966" y="5338"/>
                    <a:pt x="1025" y="5352"/>
                  </a:cubicBezTo>
                  <a:cubicBezTo>
                    <a:pt x="1075" y="5363"/>
                    <a:pt x="1130" y="5368"/>
                    <a:pt x="1190" y="5368"/>
                  </a:cubicBezTo>
                  <a:cubicBezTo>
                    <a:pt x="1201" y="5368"/>
                    <a:pt x="1213" y="5368"/>
                    <a:pt x="1225" y="5367"/>
                  </a:cubicBezTo>
                  <a:cubicBezTo>
                    <a:pt x="1299" y="5364"/>
                    <a:pt x="1378" y="5351"/>
                    <a:pt x="1460" y="5328"/>
                  </a:cubicBezTo>
                  <a:cubicBezTo>
                    <a:pt x="1543" y="5305"/>
                    <a:pt x="1628" y="5269"/>
                    <a:pt x="1715" y="5220"/>
                  </a:cubicBezTo>
                  <a:cubicBezTo>
                    <a:pt x="1783" y="5179"/>
                    <a:pt x="1841" y="5138"/>
                    <a:pt x="1887" y="5094"/>
                  </a:cubicBezTo>
                  <a:cubicBezTo>
                    <a:pt x="1932" y="5050"/>
                    <a:pt x="1960" y="5005"/>
                    <a:pt x="1971" y="4959"/>
                  </a:cubicBezTo>
                  <a:cubicBezTo>
                    <a:pt x="1982" y="4913"/>
                    <a:pt x="1973" y="4865"/>
                    <a:pt x="1943" y="4818"/>
                  </a:cubicBezTo>
                  <a:cubicBezTo>
                    <a:pt x="1915" y="4771"/>
                    <a:pt x="1860" y="4724"/>
                    <a:pt x="1780" y="4677"/>
                  </a:cubicBezTo>
                  <a:lnTo>
                    <a:pt x="1742" y="4656"/>
                  </a:lnTo>
                  <a:cubicBezTo>
                    <a:pt x="1656" y="4606"/>
                    <a:pt x="1568" y="4579"/>
                    <a:pt x="1477" y="4575"/>
                  </a:cubicBezTo>
                  <a:cubicBezTo>
                    <a:pt x="1464" y="4574"/>
                    <a:pt x="1451" y="4574"/>
                    <a:pt x="1438" y="4574"/>
                  </a:cubicBezTo>
                  <a:cubicBezTo>
                    <a:pt x="1360" y="4574"/>
                    <a:pt x="1283" y="4585"/>
                    <a:pt x="1207" y="4606"/>
                  </a:cubicBezTo>
                  <a:cubicBezTo>
                    <a:pt x="1237" y="4562"/>
                    <a:pt x="1239" y="4515"/>
                    <a:pt x="1214" y="4462"/>
                  </a:cubicBezTo>
                  <a:cubicBezTo>
                    <a:pt x="1188" y="4410"/>
                    <a:pt x="1132" y="4360"/>
                    <a:pt x="1048" y="4311"/>
                  </a:cubicBezTo>
                  <a:cubicBezTo>
                    <a:pt x="983" y="4273"/>
                    <a:pt x="916" y="4248"/>
                    <a:pt x="849" y="4235"/>
                  </a:cubicBezTo>
                  <a:cubicBezTo>
                    <a:pt x="802" y="4225"/>
                    <a:pt x="756" y="4220"/>
                    <a:pt x="710" y="42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347460" y="4201845"/>
              <a:ext cx="309277" cy="178519"/>
            </a:xfrm>
            <a:custGeom>
              <a:avLst/>
              <a:gdLst/>
              <a:ahLst/>
              <a:cxnLst/>
              <a:rect l="l" t="t" r="r" b="b"/>
              <a:pathLst>
                <a:path w="6741" h="3891" extrusionOk="0">
                  <a:moveTo>
                    <a:pt x="3938" y="146"/>
                  </a:moveTo>
                  <a:lnTo>
                    <a:pt x="6489" y="1619"/>
                  </a:lnTo>
                  <a:lnTo>
                    <a:pt x="2804" y="3747"/>
                  </a:lnTo>
                  <a:lnTo>
                    <a:pt x="252" y="2273"/>
                  </a:lnTo>
                  <a:lnTo>
                    <a:pt x="3938" y="146"/>
                  </a:lnTo>
                  <a:close/>
                  <a:moveTo>
                    <a:pt x="3938" y="0"/>
                  </a:moveTo>
                  <a:lnTo>
                    <a:pt x="1" y="2273"/>
                  </a:lnTo>
                  <a:lnTo>
                    <a:pt x="2804" y="3891"/>
                  </a:lnTo>
                  <a:lnTo>
                    <a:pt x="6740" y="1619"/>
                  </a:lnTo>
                  <a:lnTo>
                    <a:pt x="3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395543" y="4230016"/>
              <a:ext cx="165627" cy="94834"/>
            </a:xfrm>
            <a:custGeom>
              <a:avLst/>
              <a:gdLst/>
              <a:ahLst/>
              <a:cxnLst/>
              <a:rect l="l" t="t" r="r" b="b"/>
              <a:pathLst>
                <a:path w="3610" h="2067" extrusionOk="0">
                  <a:moveTo>
                    <a:pt x="2940" y="0"/>
                  </a:moveTo>
                  <a:cubicBezTo>
                    <a:pt x="2898" y="0"/>
                    <a:pt x="2855" y="10"/>
                    <a:pt x="2823" y="28"/>
                  </a:cubicBezTo>
                  <a:lnTo>
                    <a:pt x="65" y="1620"/>
                  </a:lnTo>
                  <a:cubicBezTo>
                    <a:pt x="0" y="1659"/>
                    <a:pt x="0" y="1720"/>
                    <a:pt x="65" y="1757"/>
                  </a:cubicBezTo>
                  <a:lnTo>
                    <a:pt x="552" y="2037"/>
                  </a:lnTo>
                  <a:cubicBezTo>
                    <a:pt x="571" y="2048"/>
                    <a:pt x="595" y="2056"/>
                    <a:pt x="618" y="2062"/>
                  </a:cubicBezTo>
                  <a:cubicBezTo>
                    <a:pt x="634" y="2065"/>
                    <a:pt x="651" y="2066"/>
                    <a:pt x="668" y="2066"/>
                  </a:cubicBezTo>
                  <a:cubicBezTo>
                    <a:pt x="711" y="2066"/>
                    <a:pt x="754" y="2057"/>
                    <a:pt x="786" y="2037"/>
                  </a:cubicBezTo>
                  <a:lnTo>
                    <a:pt x="3544" y="445"/>
                  </a:lnTo>
                  <a:cubicBezTo>
                    <a:pt x="3609" y="408"/>
                    <a:pt x="3609" y="347"/>
                    <a:pt x="3544" y="310"/>
                  </a:cubicBezTo>
                  <a:lnTo>
                    <a:pt x="3057" y="28"/>
                  </a:lnTo>
                  <a:cubicBezTo>
                    <a:pt x="3025" y="10"/>
                    <a:pt x="2983" y="0"/>
                    <a:pt x="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39680" y="4255526"/>
              <a:ext cx="165627" cy="94788"/>
            </a:xfrm>
            <a:custGeom>
              <a:avLst/>
              <a:gdLst/>
              <a:ahLst/>
              <a:cxnLst/>
              <a:rect l="l" t="t" r="r" b="b"/>
              <a:pathLst>
                <a:path w="3610" h="2066" extrusionOk="0">
                  <a:moveTo>
                    <a:pt x="2941" y="1"/>
                  </a:moveTo>
                  <a:cubicBezTo>
                    <a:pt x="2898" y="1"/>
                    <a:pt x="2856" y="10"/>
                    <a:pt x="2824" y="29"/>
                  </a:cubicBezTo>
                  <a:lnTo>
                    <a:pt x="66" y="1621"/>
                  </a:lnTo>
                  <a:cubicBezTo>
                    <a:pt x="1" y="1658"/>
                    <a:pt x="1" y="1719"/>
                    <a:pt x="66" y="1757"/>
                  </a:cubicBezTo>
                  <a:lnTo>
                    <a:pt x="553" y="2037"/>
                  </a:lnTo>
                  <a:cubicBezTo>
                    <a:pt x="585" y="2056"/>
                    <a:pt x="627" y="2065"/>
                    <a:pt x="670" y="2065"/>
                  </a:cubicBezTo>
                  <a:cubicBezTo>
                    <a:pt x="713" y="2065"/>
                    <a:pt x="755" y="2056"/>
                    <a:pt x="788" y="2037"/>
                  </a:cubicBezTo>
                  <a:lnTo>
                    <a:pt x="3546" y="445"/>
                  </a:lnTo>
                  <a:cubicBezTo>
                    <a:pt x="3610" y="408"/>
                    <a:pt x="3610" y="347"/>
                    <a:pt x="3546" y="309"/>
                  </a:cubicBezTo>
                  <a:lnTo>
                    <a:pt x="3058" y="29"/>
                  </a:lnTo>
                  <a:cubicBezTo>
                    <a:pt x="3026" y="10"/>
                    <a:pt x="2984"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1130322" y="4274383"/>
              <a:ext cx="743210" cy="430767"/>
            </a:xfrm>
            <a:custGeom>
              <a:avLst/>
              <a:gdLst/>
              <a:ahLst/>
              <a:cxnLst/>
              <a:rect l="l" t="t" r="r" b="b"/>
              <a:pathLst>
                <a:path w="16199" h="9389" extrusionOk="0">
                  <a:moveTo>
                    <a:pt x="62" y="1"/>
                  </a:moveTo>
                  <a:cubicBezTo>
                    <a:pt x="44" y="1"/>
                    <a:pt x="26" y="10"/>
                    <a:pt x="16" y="27"/>
                  </a:cubicBezTo>
                  <a:cubicBezTo>
                    <a:pt x="1" y="52"/>
                    <a:pt x="9" y="86"/>
                    <a:pt x="35" y="101"/>
                  </a:cubicBezTo>
                  <a:lnTo>
                    <a:pt x="589" y="420"/>
                  </a:lnTo>
                  <a:cubicBezTo>
                    <a:pt x="598" y="425"/>
                    <a:pt x="607" y="427"/>
                    <a:pt x="616" y="427"/>
                  </a:cubicBezTo>
                  <a:cubicBezTo>
                    <a:pt x="634" y="427"/>
                    <a:pt x="652" y="418"/>
                    <a:pt x="662" y="400"/>
                  </a:cubicBezTo>
                  <a:cubicBezTo>
                    <a:pt x="677" y="375"/>
                    <a:pt x="668" y="343"/>
                    <a:pt x="643" y="328"/>
                  </a:cubicBezTo>
                  <a:lnTo>
                    <a:pt x="88" y="7"/>
                  </a:lnTo>
                  <a:cubicBezTo>
                    <a:pt x="80" y="3"/>
                    <a:pt x="71" y="1"/>
                    <a:pt x="62" y="1"/>
                  </a:cubicBezTo>
                  <a:close/>
                  <a:moveTo>
                    <a:pt x="1170" y="641"/>
                  </a:moveTo>
                  <a:cubicBezTo>
                    <a:pt x="1151" y="641"/>
                    <a:pt x="1133" y="650"/>
                    <a:pt x="1124" y="667"/>
                  </a:cubicBezTo>
                  <a:cubicBezTo>
                    <a:pt x="1109" y="693"/>
                    <a:pt x="1118" y="726"/>
                    <a:pt x="1144" y="740"/>
                  </a:cubicBezTo>
                  <a:lnTo>
                    <a:pt x="1698" y="1060"/>
                  </a:lnTo>
                  <a:cubicBezTo>
                    <a:pt x="1706" y="1066"/>
                    <a:pt x="1715" y="1068"/>
                    <a:pt x="1725" y="1068"/>
                  </a:cubicBezTo>
                  <a:cubicBezTo>
                    <a:pt x="1743" y="1068"/>
                    <a:pt x="1761" y="1058"/>
                    <a:pt x="1771" y="1041"/>
                  </a:cubicBezTo>
                  <a:cubicBezTo>
                    <a:pt x="1786" y="1015"/>
                    <a:pt x="1777" y="982"/>
                    <a:pt x="1751" y="968"/>
                  </a:cubicBezTo>
                  <a:lnTo>
                    <a:pt x="1197" y="648"/>
                  </a:lnTo>
                  <a:cubicBezTo>
                    <a:pt x="1188" y="643"/>
                    <a:pt x="1179" y="641"/>
                    <a:pt x="1170" y="641"/>
                  </a:cubicBezTo>
                  <a:close/>
                  <a:moveTo>
                    <a:pt x="2280" y="1281"/>
                  </a:moveTo>
                  <a:cubicBezTo>
                    <a:pt x="2261" y="1281"/>
                    <a:pt x="2243" y="1290"/>
                    <a:pt x="2233" y="1308"/>
                  </a:cubicBezTo>
                  <a:cubicBezTo>
                    <a:pt x="2218" y="1332"/>
                    <a:pt x="2226" y="1365"/>
                    <a:pt x="2252" y="1381"/>
                  </a:cubicBezTo>
                  <a:lnTo>
                    <a:pt x="2806" y="1701"/>
                  </a:lnTo>
                  <a:cubicBezTo>
                    <a:pt x="2815" y="1705"/>
                    <a:pt x="2824" y="1707"/>
                    <a:pt x="2833" y="1707"/>
                  </a:cubicBezTo>
                  <a:cubicBezTo>
                    <a:pt x="2851" y="1707"/>
                    <a:pt x="2869" y="1697"/>
                    <a:pt x="2879" y="1680"/>
                  </a:cubicBezTo>
                  <a:cubicBezTo>
                    <a:pt x="2894" y="1656"/>
                    <a:pt x="2885" y="1623"/>
                    <a:pt x="2860" y="1608"/>
                  </a:cubicBezTo>
                  <a:lnTo>
                    <a:pt x="2306" y="1287"/>
                  </a:lnTo>
                  <a:cubicBezTo>
                    <a:pt x="2298" y="1283"/>
                    <a:pt x="2289" y="1281"/>
                    <a:pt x="2280" y="1281"/>
                  </a:cubicBezTo>
                  <a:close/>
                  <a:moveTo>
                    <a:pt x="3387" y="1921"/>
                  </a:moveTo>
                  <a:cubicBezTo>
                    <a:pt x="3369" y="1921"/>
                    <a:pt x="3351" y="1931"/>
                    <a:pt x="3341" y="1947"/>
                  </a:cubicBezTo>
                  <a:cubicBezTo>
                    <a:pt x="3326" y="1973"/>
                    <a:pt x="3335" y="2006"/>
                    <a:pt x="3361" y="2021"/>
                  </a:cubicBezTo>
                  <a:lnTo>
                    <a:pt x="3915" y="2340"/>
                  </a:lnTo>
                  <a:cubicBezTo>
                    <a:pt x="3923" y="2345"/>
                    <a:pt x="3932" y="2347"/>
                    <a:pt x="3942" y="2347"/>
                  </a:cubicBezTo>
                  <a:cubicBezTo>
                    <a:pt x="3960" y="2347"/>
                    <a:pt x="3978" y="2338"/>
                    <a:pt x="3988" y="2321"/>
                  </a:cubicBezTo>
                  <a:cubicBezTo>
                    <a:pt x="4003" y="2295"/>
                    <a:pt x="3994" y="2263"/>
                    <a:pt x="3968" y="2248"/>
                  </a:cubicBezTo>
                  <a:lnTo>
                    <a:pt x="3414" y="1928"/>
                  </a:lnTo>
                  <a:cubicBezTo>
                    <a:pt x="3406" y="1923"/>
                    <a:pt x="3396" y="1921"/>
                    <a:pt x="3387" y="1921"/>
                  </a:cubicBezTo>
                  <a:close/>
                  <a:moveTo>
                    <a:pt x="4497" y="2561"/>
                  </a:moveTo>
                  <a:cubicBezTo>
                    <a:pt x="4478" y="2561"/>
                    <a:pt x="4460" y="2571"/>
                    <a:pt x="4450" y="2588"/>
                  </a:cubicBezTo>
                  <a:cubicBezTo>
                    <a:pt x="4435" y="2613"/>
                    <a:pt x="4443" y="2645"/>
                    <a:pt x="4469" y="2660"/>
                  </a:cubicBezTo>
                  <a:lnTo>
                    <a:pt x="5023" y="2981"/>
                  </a:lnTo>
                  <a:cubicBezTo>
                    <a:pt x="5032" y="2986"/>
                    <a:pt x="5041" y="2988"/>
                    <a:pt x="5050" y="2988"/>
                  </a:cubicBezTo>
                  <a:cubicBezTo>
                    <a:pt x="5068" y="2988"/>
                    <a:pt x="5086" y="2978"/>
                    <a:pt x="5096" y="2961"/>
                  </a:cubicBezTo>
                  <a:cubicBezTo>
                    <a:pt x="5111" y="2935"/>
                    <a:pt x="5103" y="2902"/>
                    <a:pt x="5077" y="2888"/>
                  </a:cubicBezTo>
                  <a:lnTo>
                    <a:pt x="4523" y="2568"/>
                  </a:lnTo>
                  <a:cubicBezTo>
                    <a:pt x="4515" y="2563"/>
                    <a:pt x="4506" y="2561"/>
                    <a:pt x="4497" y="2561"/>
                  </a:cubicBezTo>
                  <a:close/>
                  <a:moveTo>
                    <a:pt x="5604" y="3201"/>
                  </a:moveTo>
                  <a:cubicBezTo>
                    <a:pt x="5586" y="3201"/>
                    <a:pt x="5568" y="3210"/>
                    <a:pt x="5558" y="3228"/>
                  </a:cubicBezTo>
                  <a:cubicBezTo>
                    <a:pt x="5543" y="3254"/>
                    <a:pt x="5552" y="3286"/>
                    <a:pt x="5578" y="3301"/>
                  </a:cubicBezTo>
                  <a:lnTo>
                    <a:pt x="6132" y="3621"/>
                  </a:lnTo>
                  <a:cubicBezTo>
                    <a:pt x="6140" y="3625"/>
                    <a:pt x="6150" y="3627"/>
                    <a:pt x="6159" y="3627"/>
                  </a:cubicBezTo>
                  <a:cubicBezTo>
                    <a:pt x="6177" y="3627"/>
                    <a:pt x="6195" y="3618"/>
                    <a:pt x="6206" y="3602"/>
                  </a:cubicBezTo>
                  <a:cubicBezTo>
                    <a:pt x="6220" y="3576"/>
                    <a:pt x="6211" y="3543"/>
                    <a:pt x="6185" y="3528"/>
                  </a:cubicBezTo>
                  <a:lnTo>
                    <a:pt x="5631" y="3209"/>
                  </a:lnTo>
                  <a:cubicBezTo>
                    <a:pt x="5623" y="3204"/>
                    <a:pt x="5614" y="3201"/>
                    <a:pt x="5604" y="3201"/>
                  </a:cubicBezTo>
                  <a:close/>
                  <a:moveTo>
                    <a:pt x="6714" y="3841"/>
                  </a:moveTo>
                  <a:cubicBezTo>
                    <a:pt x="6695" y="3841"/>
                    <a:pt x="6677" y="3851"/>
                    <a:pt x="6667" y="3867"/>
                  </a:cubicBezTo>
                  <a:cubicBezTo>
                    <a:pt x="6653" y="3893"/>
                    <a:pt x="6660" y="3926"/>
                    <a:pt x="6686" y="3940"/>
                  </a:cubicBezTo>
                  <a:lnTo>
                    <a:pt x="7240" y="4261"/>
                  </a:lnTo>
                  <a:cubicBezTo>
                    <a:pt x="7249" y="4266"/>
                    <a:pt x="7258" y="4268"/>
                    <a:pt x="7267" y="4268"/>
                  </a:cubicBezTo>
                  <a:cubicBezTo>
                    <a:pt x="7285" y="4268"/>
                    <a:pt x="7305" y="4258"/>
                    <a:pt x="7314" y="4241"/>
                  </a:cubicBezTo>
                  <a:cubicBezTo>
                    <a:pt x="7328" y="4216"/>
                    <a:pt x="7320" y="4183"/>
                    <a:pt x="7294" y="4168"/>
                  </a:cubicBezTo>
                  <a:lnTo>
                    <a:pt x="6740" y="3848"/>
                  </a:lnTo>
                  <a:cubicBezTo>
                    <a:pt x="6732" y="3843"/>
                    <a:pt x="6723" y="3841"/>
                    <a:pt x="6714" y="3841"/>
                  </a:cubicBezTo>
                  <a:close/>
                  <a:moveTo>
                    <a:pt x="7821" y="4482"/>
                  </a:moveTo>
                  <a:cubicBezTo>
                    <a:pt x="7803" y="4482"/>
                    <a:pt x="7785" y="4491"/>
                    <a:pt x="7775" y="4508"/>
                  </a:cubicBezTo>
                  <a:cubicBezTo>
                    <a:pt x="7761" y="4534"/>
                    <a:pt x="7770" y="4567"/>
                    <a:pt x="7796" y="4581"/>
                  </a:cubicBezTo>
                  <a:lnTo>
                    <a:pt x="8350" y="4901"/>
                  </a:lnTo>
                  <a:cubicBezTo>
                    <a:pt x="8357" y="4905"/>
                    <a:pt x="8368" y="4908"/>
                    <a:pt x="8377" y="4908"/>
                  </a:cubicBezTo>
                  <a:cubicBezTo>
                    <a:pt x="8395" y="4908"/>
                    <a:pt x="8413" y="4899"/>
                    <a:pt x="8423" y="4882"/>
                  </a:cubicBezTo>
                  <a:cubicBezTo>
                    <a:pt x="8437" y="4856"/>
                    <a:pt x="8428" y="4823"/>
                    <a:pt x="8402" y="4809"/>
                  </a:cubicBezTo>
                  <a:lnTo>
                    <a:pt x="7848" y="4489"/>
                  </a:lnTo>
                  <a:cubicBezTo>
                    <a:pt x="7840" y="4484"/>
                    <a:pt x="7831" y="4482"/>
                    <a:pt x="7821" y="4482"/>
                  </a:cubicBezTo>
                  <a:close/>
                  <a:moveTo>
                    <a:pt x="8930" y="5121"/>
                  </a:moveTo>
                  <a:cubicBezTo>
                    <a:pt x="8912" y="5121"/>
                    <a:pt x="8894" y="5130"/>
                    <a:pt x="8884" y="5148"/>
                  </a:cubicBezTo>
                  <a:cubicBezTo>
                    <a:pt x="8870" y="5173"/>
                    <a:pt x="8879" y="5206"/>
                    <a:pt x="8904" y="5221"/>
                  </a:cubicBezTo>
                  <a:lnTo>
                    <a:pt x="9459" y="5541"/>
                  </a:lnTo>
                  <a:cubicBezTo>
                    <a:pt x="9467" y="5546"/>
                    <a:pt x="9476" y="5548"/>
                    <a:pt x="9485" y="5548"/>
                  </a:cubicBezTo>
                  <a:cubicBezTo>
                    <a:pt x="9504" y="5548"/>
                    <a:pt x="9522" y="5538"/>
                    <a:pt x="9531" y="5521"/>
                  </a:cubicBezTo>
                  <a:cubicBezTo>
                    <a:pt x="9545" y="5496"/>
                    <a:pt x="9538" y="5463"/>
                    <a:pt x="9512" y="5448"/>
                  </a:cubicBezTo>
                  <a:lnTo>
                    <a:pt x="8958" y="5128"/>
                  </a:lnTo>
                  <a:cubicBezTo>
                    <a:pt x="8949" y="5124"/>
                    <a:pt x="8939" y="5121"/>
                    <a:pt x="8930" y="5121"/>
                  </a:cubicBezTo>
                  <a:close/>
                  <a:moveTo>
                    <a:pt x="10040" y="5762"/>
                  </a:moveTo>
                  <a:cubicBezTo>
                    <a:pt x="10021" y="5762"/>
                    <a:pt x="10003" y="5771"/>
                    <a:pt x="9992" y="5788"/>
                  </a:cubicBezTo>
                  <a:cubicBezTo>
                    <a:pt x="9978" y="5813"/>
                    <a:pt x="9987" y="5847"/>
                    <a:pt x="10013" y="5861"/>
                  </a:cubicBezTo>
                  <a:lnTo>
                    <a:pt x="10567" y="6181"/>
                  </a:lnTo>
                  <a:cubicBezTo>
                    <a:pt x="10576" y="6186"/>
                    <a:pt x="10585" y="6188"/>
                    <a:pt x="10594" y="6188"/>
                  </a:cubicBezTo>
                  <a:cubicBezTo>
                    <a:pt x="10612" y="6188"/>
                    <a:pt x="10630" y="6179"/>
                    <a:pt x="10640" y="6162"/>
                  </a:cubicBezTo>
                  <a:cubicBezTo>
                    <a:pt x="10655" y="6136"/>
                    <a:pt x="10646" y="6104"/>
                    <a:pt x="10621" y="6089"/>
                  </a:cubicBezTo>
                  <a:lnTo>
                    <a:pt x="10066" y="5768"/>
                  </a:lnTo>
                  <a:cubicBezTo>
                    <a:pt x="10058" y="5764"/>
                    <a:pt x="10049" y="5762"/>
                    <a:pt x="10040" y="5762"/>
                  </a:cubicBezTo>
                  <a:close/>
                  <a:moveTo>
                    <a:pt x="11148" y="6402"/>
                  </a:moveTo>
                  <a:cubicBezTo>
                    <a:pt x="11129" y="6402"/>
                    <a:pt x="11111" y="6411"/>
                    <a:pt x="11102" y="6428"/>
                  </a:cubicBezTo>
                  <a:cubicBezTo>
                    <a:pt x="11087" y="6454"/>
                    <a:pt x="11096" y="6486"/>
                    <a:pt x="11121" y="6501"/>
                  </a:cubicBezTo>
                  <a:lnTo>
                    <a:pt x="11676" y="6821"/>
                  </a:lnTo>
                  <a:cubicBezTo>
                    <a:pt x="11684" y="6827"/>
                    <a:pt x="11693" y="6829"/>
                    <a:pt x="11702" y="6829"/>
                  </a:cubicBezTo>
                  <a:cubicBezTo>
                    <a:pt x="11721" y="6829"/>
                    <a:pt x="11739" y="6819"/>
                    <a:pt x="11748" y="6802"/>
                  </a:cubicBezTo>
                  <a:cubicBezTo>
                    <a:pt x="11764" y="6776"/>
                    <a:pt x="11755" y="6743"/>
                    <a:pt x="11729" y="6729"/>
                  </a:cubicBezTo>
                  <a:lnTo>
                    <a:pt x="11175" y="6409"/>
                  </a:lnTo>
                  <a:cubicBezTo>
                    <a:pt x="11166" y="6404"/>
                    <a:pt x="11157" y="6402"/>
                    <a:pt x="11148" y="6402"/>
                  </a:cubicBezTo>
                  <a:close/>
                  <a:moveTo>
                    <a:pt x="12256" y="7041"/>
                  </a:moveTo>
                  <a:cubicBezTo>
                    <a:pt x="12238" y="7041"/>
                    <a:pt x="12220" y="7051"/>
                    <a:pt x="12210" y="7069"/>
                  </a:cubicBezTo>
                  <a:cubicBezTo>
                    <a:pt x="12195" y="7093"/>
                    <a:pt x="12204" y="7126"/>
                    <a:pt x="12230" y="7142"/>
                  </a:cubicBezTo>
                  <a:lnTo>
                    <a:pt x="12784" y="7462"/>
                  </a:lnTo>
                  <a:cubicBezTo>
                    <a:pt x="12793" y="7466"/>
                    <a:pt x="12802" y="7468"/>
                    <a:pt x="12811" y="7468"/>
                  </a:cubicBezTo>
                  <a:cubicBezTo>
                    <a:pt x="12829" y="7468"/>
                    <a:pt x="12847" y="7458"/>
                    <a:pt x="12857" y="7441"/>
                  </a:cubicBezTo>
                  <a:cubicBezTo>
                    <a:pt x="12872" y="7417"/>
                    <a:pt x="12863" y="7384"/>
                    <a:pt x="12837" y="7368"/>
                  </a:cubicBezTo>
                  <a:lnTo>
                    <a:pt x="12283" y="7048"/>
                  </a:lnTo>
                  <a:cubicBezTo>
                    <a:pt x="12274" y="7044"/>
                    <a:pt x="12265" y="7041"/>
                    <a:pt x="12256" y="7041"/>
                  </a:cubicBezTo>
                  <a:close/>
                  <a:moveTo>
                    <a:pt x="13365" y="7682"/>
                  </a:moveTo>
                  <a:cubicBezTo>
                    <a:pt x="13346" y="7682"/>
                    <a:pt x="13329" y="7691"/>
                    <a:pt x="13319" y="7708"/>
                  </a:cubicBezTo>
                  <a:cubicBezTo>
                    <a:pt x="13304" y="7734"/>
                    <a:pt x="13313" y="7767"/>
                    <a:pt x="13338" y="7781"/>
                  </a:cubicBezTo>
                  <a:lnTo>
                    <a:pt x="13893" y="8101"/>
                  </a:lnTo>
                  <a:cubicBezTo>
                    <a:pt x="13901" y="8106"/>
                    <a:pt x="13910" y="8108"/>
                    <a:pt x="13919" y="8108"/>
                  </a:cubicBezTo>
                  <a:cubicBezTo>
                    <a:pt x="13938" y="8108"/>
                    <a:pt x="13956" y="8099"/>
                    <a:pt x="13965" y="8082"/>
                  </a:cubicBezTo>
                  <a:cubicBezTo>
                    <a:pt x="13980" y="8056"/>
                    <a:pt x="13972" y="8024"/>
                    <a:pt x="13946" y="8009"/>
                  </a:cubicBezTo>
                  <a:lnTo>
                    <a:pt x="13392" y="7689"/>
                  </a:lnTo>
                  <a:cubicBezTo>
                    <a:pt x="13383" y="7684"/>
                    <a:pt x="13374" y="7682"/>
                    <a:pt x="13365" y="7682"/>
                  </a:cubicBezTo>
                  <a:close/>
                  <a:moveTo>
                    <a:pt x="14474" y="8322"/>
                  </a:moveTo>
                  <a:cubicBezTo>
                    <a:pt x="14456" y="8322"/>
                    <a:pt x="14438" y="8331"/>
                    <a:pt x="14428" y="8349"/>
                  </a:cubicBezTo>
                  <a:cubicBezTo>
                    <a:pt x="14412" y="8374"/>
                    <a:pt x="14421" y="8406"/>
                    <a:pt x="14447" y="8421"/>
                  </a:cubicBezTo>
                  <a:lnTo>
                    <a:pt x="15001" y="8742"/>
                  </a:lnTo>
                  <a:cubicBezTo>
                    <a:pt x="15010" y="8746"/>
                    <a:pt x="15019" y="8749"/>
                    <a:pt x="15028" y="8749"/>
                  </a:cubicBezTo>
                  <a:cubicBezTo>
                    <a:pt x="15046" y="8749"/>
                    <a:pt x="15064" y="8739"/>
                    <a:pt x="15074" y="8722"/>
                  </a:cubicBezTo>
                  <a:cubicBezTo>
                    <a:pt x="15089" y="8697"/>
                    <a:pt x="15080" y="8664"/>
                    <a:pt x="15055" y="8648"/>
                  </a:cubicBezTo>
                  <a:lnTo>
                    <a:pt x="14500" y="8329"/>
                  </a:lnTo>
                  <a:cubicBezTo>
                    <a:pt x="14492" y="8324"/>
                    <a:pt x="14483" y="8322"/>
                    <a:pt x="14474" y="8322"/>
                  </a:cubicBezTo>
                  <a:close/>
                  <a:moveTo>
                    <a:pt x="15582" y="8962"/>
                  </a:moveTo>
                  <a:cubicBezTo>
                    <a:pt x="15563" y="8962"/>
                    <a:pt x="15546" y="8971"/>
                    <a:pt x="15536" y="8989"/>
                  </a:cubicBezTo>
                  <a:cubicBezTo>
                    <a:pt x="15521" y="9014"/>
                    <a:pt x="15530" y="9047"/>
                    <a:pt x="15555" y="9062"/>
                  </a:cubicBezTo>
                  <a:lnTo>
                    <a:pt x="16110" y="9382"/>
                  </a:lnTo>
                  <a:cubicBezTo>
                    <a:pt x="16118" y="9386"/>
                    <a:pt x="16127" y="9388"/>
                    <a:pt x="16136" y="9388"/>
                  </a:cubicBezTo>
                  <a:cubicBezTo>
                    <a:pt x="16155" y="9388"/>
                    <a:pt x="16173" y="9379"/>
                    <a:pt x="16183" y="9362"/>
                  </a:cubicBezTo>
                  <a:cubicBezTo>
                    <a:pt x="16198" y="9337"/>
                    <a:pt x="16189" y="9304"/>
                    <a:pt x="16163" y="9289"/>
                  </a:cubicBezTo>
                  <a:lnTo>
                    <a:pt x="15609" y="8969"/>
                  </a:lnTo>
                  <a:cubicBezTo>
                    <a:pt x="15600" y="8964"/>
                    <a:pt x="15591" y="8962"/>
                    <a:pt x="15582" y="89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209589" y="3106491"/>
              <a:ext cx="1798771" cy="1033814"/>
            </a:xfrm>
            <a:custGeom>
              <a:avLst/>
              <a:gdLst/>
              <a:ahLst/>
              <a:cxnLst/>
              <a:rect l="l" t="t" r="r" b="b"/>
              <a:pathLst>
                <a:path w="39206" h="22533" extrusionOk="0">
                  <a:moveTo>
                    <a:pt x="23092" y="1"/>
                  </a:moveTo>
                  <a:lnTo>
                    <a:pt x="23043" y="29"/>
                  </a:lnTo>
                  <a:cubicBezTo>
                    <a:pt x="23017" y="44"/>
                    <a:pt x="23008" y="76"/>
                    <a:pt x="23023" y="102"/>
                  </a:cubicBezTo>
                  <a:cubicBezTo>
                    <a:pt x="23032" y="120"/>
                    <a:pt x="23050" y="129"/>
                    <a:pt x="23068" y="129"/>
                  </a:cubicBezTo>
                  <a:cubicBezTo>
                    <a:pt x="23076" y="129"/>
                    <a:pt x="23084" y="127"/>
                    <a:pt x="23091" y="124"/>
                  </a:cubicBezTo>
                  <a:lnTo>
                    <a:pt x="23597" y="415"/>
                  </a:lnTo>
                  <a:cubicBezTo>
                    <a:pt x="23605" y="420"/>
                    <a:pt x="23614" y="422"/>
                    <a:pt x="23624" y="422"/>
                  </a:cubicBezTo>
                  <a:cubicBezTo>
                    <a:pt x="23642" y="422"/>
                    <a:pt x="23660" y="413"/>
                    <a:pt x="23670" y="396"/>
                  </a:cubicBezTo>
                  <a:cubicBezTo>
                    <a:pt x="23685" y="370"/>
                    <a:pt x="23676" y="338"/>
                    <a:pt x="23650" y="323"/>
                  </a:cubicBezTo>
                  <a:lnTo>
                    <a:pt x="23092" y="1"/>
                  </a:lnTo>
                  <a:close/>
                  <a:moveTo>
                    <a:pt x="22514" y="342"/>
                  </a:moveTo>
                  <a:cubicBezTo>
                    <a:pt x="22505" y="342"/>
                    <a:pt x="22496" y="344"/>
                    <a:pt x="22488" y="349"/>
                  </a:cubicBezTo>
                  <a:lnTo>
                    <a:pt x="21934" y="670"/>
                  </a:lnTo>
                  <a:cubicBezTo>
                    <a:pt x="21908" y="684"/>
                    <a:pt x="21899" y="717"/>
                    <a:pt x="21915" y="743"/>
                  </a:cubicBezTo>
                  <a:cubicBezTo>
                    <a:pt x="21924" y="760"/>
                    <a:pt x="21942" y="769"/>
                    <a:pt x="21961" y="769"/>
                  </a:cubicBezTo>
                  <a:cubicBezTo>
                    <a:pt x="21970" y="769"/>
                    <a:pt x="21979" y="767"/>
                    <a:pt x="21987" y="762"/>
                  </a:cubicBezTo>
                  <a:lnTo>
                    <a:pt x="22542" y="442"/>
                  </a:lnTo>
                  <a:cubicBezTo>
                    <a:pt x="22567" y="428"/>
                    <a:pt x="22576" y="394"/>
                    <a:pt x="22561" y="369"/>
                  </a:cubicBezTo>
                  <a:cubicBezTo>
                    <a:pt x="22551" y="352"/>
                    <a:pt x="22533" y="342"/>
                    <a:pt x="22514" y="342"/>
                  </a:cubicBezTo>
                  <a:close/>
                  <a:moveTo>
                    <a:pt x="24178" y="636"/>
                  </a:moveTo>
                  <a:cubicBezTo>
                    <a:pt x="24160" y="636"/>
                    <a:pt x="24142" y="645"/>
                    <a:pt x="24132" y="663"/>
                  </a:cubicBezTo>
                  <a:cubicBezTo>
                    <a:pt x="24117" y="688"/>
                    <a:pt x="24125" y="720"/>
                    <a:pt x="24151" y="735"/>
                  </a:cubicBezTo>
                  <a:lnTo>
                    <a:pt x="24705" y="1056"/>
                  </a:lnTo>
                  <a:cubicBezTo>
                    <a:pt x="24714" y="1060"/>
                    <a:pt x="24723" y="1063"/>
                    <a:pt x="24732" y="1063"/>
                  </a:cubicBezTo>
                  <a:cubicBezTo>
                    <a:pt x="24750" y="1063"/>
                    <a:pt x="24768" y="1053"/>
                    <a:pt x="24778" y="1036"/>
                  </a:cubicBezTo>
                  <a:cubicBezTo>
                    <a:pt x="24793" y="1011"/>
                    <a:pt x="24784" y="977"/>
                    <a:pt x="24759" y="963"/>
                  </a:cubicBezTo>
                  <a:lnTo>
                    <a:pt x="24204" y="643"/>
                  </a:lnTo>
                  <a:cubicBezTo>
                    <a:pt x="24196" y="638"/>
                    <a:pt x="24187" y="636"/>
                    <a:pt x="24178" y="636"/>
                  </a:cubicBezTo>
                  <a:close/>
                  <a:moveTo>
                    <a:pt x="21406" y="982"/>
                  </a:moveTo>
                  <a:cubicBezTo>
                    <a:pt x="21397" y="982"/>
                    <a:pt x="21388" y="985"/>
                    <a:pt x="21380" y="990"/>
                  </a:cubicBezTo>
                  <a:lnTo>
                    <a:pt x="20825" y="1309"/>
                  </a:lnTo>
                  <a:cubicBezTo>
                    <a:pt x="20800" y="1324"/>
                    <a:pt x="20791" y="1357"/>
                    <a:pt x="20805" y="1383"/>
                  </a:cubicBezTo>
                  <a:cubicBezTo>
                    <a:pt x="20816" y="1399"/>
                    <a:pt x="20834" y="1410"/>
                    <a:pt x="20852" y="1410"/>
                  </a:cubicBezTo>
                  <a:cubicBezTo>
                    <a:pt x="20861" y="1410"/>
                    <a:pt x="20870" y="1407"/>
                    <a:pt x="20879" y="1402"/>
                  </a:cubicBezTo>
                  <a:lnTo>
                    <a:pt x="21433" y="1082"/>
                  </a:lnTo>
                  <a:cubicBezTo>
                    <a:pt x="21459" y="1067"/>
                    <a:pt x="21468" y="1035"/>
                    <a:pt x="21452" y="1009"/>
                  </a:cubicBezTo>
                  <a:cubicBezTo>
                    <a:pt x="21442" y="992"/>
                    <a:pt x="21424" y="982"/>
                    <a:pt x="21406" y="982"/>
                  </a:cubicBezTo>
                  <a:close/>
                  <a:moveTo>
                    <a:pt x="25286" y="1276"/>
                  </a:moveTo>
                  <a:cubicBezTo>
                    <a:pt x="25267" y="1276"/>
                    <a:pt x="25250" y="1285"/>
                    <a:pt x="25240" y="1303"/>
                  </a:cubicBezTo>
                  <a:cubicBezTo>
                    <a:pt x="25225" y="1328"/>
                    <a:pt x="25234" y="1361"/>
                    <a:pt x="25260" y="1376"/>
                  </a:cubicBezTo>
                  <a:lnTo>
                    <a:pt x="25814" y="1696"/>
                  </a:lnTo>
                  <a:cubicBezTo>
                    <a:pt x="25822" y="1700"/>
                    <a:pt x="25832" y="1702"/>
                    <a:pt x="25841" y="1702"/>
                  </a:cubicBezTo>
                  <a:cubicBezTo>
                    <a:pt x="25859" y="1702"/>
                    <a:pt x="25877" y="1693"/>
                    <a:pt x="25887" y="1676"/>
                  </a:cubicBezTo>
                  <a:cubicBezTo>
                    <a:pt x="25902" y="1651"/>
                    <a:pt x="25893" y="1618"/>
                    <a:pt x="25867" y="1603"/>
                  </a:cubicBezTo>
                  <a:lnTo>
                    <a:pt x="25313" y="1283"/>
                  </a:lnTo>
                  <a:cubicBezTo>
                    <a:pt x="25304" y="1278"/>
                    <a:pt x="25295" y="1276"/>
                    <a:pt x="25286" y="1276"/>
                  </a:cubicBezTo>
                  <a:close/>
                  <a:moveTo>
                    <a:pt x="20297" y="1622"/>
                  </a:moveTo>
                  <a:cubicBezTo>
                    <a:pt x="20288" y="1622"/>
                    <a:pt x="20279" y="1624"/>
                    <a:pt x="20271" y="1629"/>
                  </a:cubicBezTo>
                  <a:lnTo>
                    <a:pt x="19717" y="1949"/>
                  </a:lnTo>
                  <a:cubicBezTo>
                    <a:pt x="19691" y="1965"/>
                    <a:pt x="19682" y="1997"/>
                    <a:pt x="19697" y="2022"/>
                  </a:cubicBezTo>
                  <a:cubicBezTo>
                    <a:pt x="19706" y="2040"/>
                    <a:pt x="19724" y="2049"/>
                    <a:pt x="19744" y="2049"/>
                  </a:cubicBezTo>
                  <a:cubicBezTo>
                    <a:pt x="19753" y="2049"/>
                    <a:pt x="19762" y="2047"/>
                    <a:pt x="19769" y="2042"/>
                  </a:cubicBezTo>
                  <a:lnTo>
                    <a:pt x="20325" y="1721"/>
                  </a:lnTo>
                  <a:cubicBezTo>
                    <a:pt x="20349" y="1707"/>
                    <a:pt x="20358" y="1674"/>
                    <a:pt x="20344" y="1649"/>
                  </a:cubicBezTo>
                  <a:cubicBezTo>
                    <a:pt x="20334" y="1632"/>
                    <a:pt x="20316" y="1622"/>
                    <a:pt x="20297" y="1622"/>
                  </a:cubicBezTo>
                  <a:close/>
                  <a:moveTo>
                    <a:pt x="26395" y="1916"/>
                  </a:moveTo>
                  <a:cubicBezTo>
                    <a:pt x="26377" y="1916"/>
                    <a:pt x="26359" y="1926"/>
                    <a:pt x="26349" y="1942"/>
                  </a:cubicBezTo>
                  <a:cubicBezTo>
                    <a:pt x="26334" y="1968"/>
                    <a:pt x="26342" y="2001"/>
                    <a:pt x="26368" y="2015"/>
                  </a:cubicBezTo>
                  <a:lnTo>
                    <a:pt x="26922" y="2336"/>
                  </a:lnTo>
                  <a:cubicBezTo>
                    <a:pt x="26931" y="2341"/>
                    <a:pt x="26940" y="2343"/>
                    <a:pt x="26949" y="2343"/>
                  </a:cubicBezTo>
                  <a:cubicBezTo>
                    <a:pt x="26968" y="2343"/>
                    <a:pt x="26986" y="2333"/>
                    <a:pt x="26995" y="2316"/>
                  </a:cubicBezTo>
                  <a:cubicBezTo>
                    <a:pt x="27010" y="2290"/>
                    <a:pt x="27002" y="2257"/>
                    <a:pt x="26976" y="2243"/>
                  </a:cubicBezTo>
                  <a:lnTo>
                    <a:pt x="26422" y="1923"/>
                  </a:lnTo>
                  <a:cubicBezTo>
                    <a:pt x="26414" y="1918"/>
                    <a:pt x="26404" y="1916"/>
                    <a:pt x="26395" y="1916"/>
                  </a:cubicBezTo>
                  <a:close/>
                  <a:moveTo>
                    <a:pt x="19189" y="2263"/>
                  </a:moveTo>
                  <a:cubicBezTo>
                    <a:pt x="19180" y="2263"/>
                    <a:pt x="19171" y="2265"/>
                    <a:pt x="19162" y="2270"/>
                  </a:cubicBezTo>
                  <a:lnTo>
                    <a:pt x="18607" y="2590"/>
                  </a:lnTo>
                  <a:cubicBezTo>
                    <a:pt x="18583" y="2604"/>
                    <a:pt x="18574" y="2637"/>
                    <a:pt x="18588" y="2663"/>
                  </a:cubicBezTo>
                  <a:cubicBezTo>
                    <a:pt x="18598" y="2680"/>
                    <a:pt x="18616" y="2689"/>
                    <a:pt x="18634" y="2689"/>
                  </a:cubicBezTo>
                  <a:cubicBezTo>
                    <a:pt x="18643" y="2689"/>
                    <a:pt x="18652" y="2687"/>
                    <a:pt x="18661" y="2682"/>
                  </a:cubicBezTo>
                  <a:lnTo>
                    <a:pt x="19215" y="2362"/>
                  </a:lnTo>
                  <a:cubicBezTo>
                    <a:pt x="19241" y="2348"/>
                    <a:pt x="19250" y="2315"/>
                    <a:pt x="19235" y="2289"/>
                  </a:cubicBezTo>
                  <a:cubicBezTo>
                    <a:pt x="19225" y="2272"/>
                    <a:pt x="19207" y="2263"/>
                    <a:pt x="19189" y="2263"/>
                  </a:cubicBezTo>
                  <a:close/>
                  <a:moveTo>
                    <a:pt x="27504" y="2556"/>
                  </a:moveTo>
                  <a:cubicBezTo>
                    <a:pt x="27486" y="2556"/>
                    <a:pt x="27467" y="2565"/>
                    <a:pt x="27457" y="2583"/>
                  </a:cubicBezTo>
                  <a:cubicBezTo>
                    <a:pt x="27442" y="2608"/>
                    <a:pt x="27451" y="2641"/>
                    <a:pt x="27477" y="2656"/>
                  </a:cubicBezTo>
                  <a:lnTo>
                    <a:pt x="28031" y="2976"/>
                  </a:lnTo>
                  <a:cubicBezTo>
                    <a:pt x="28039" y="2980"/>
                    <a:pt x="28049" y="2983"/>
                    <a:pt x="28058" y="2983"/>
                  </a:cubicBezTo>
                  <a:cubicBezTo>
                    <a:pt x="28076" y="2983"/>
                    <a:pt x="28094" y="2974"/>
                    <a:pt x="28104" y="2957"/>
                  </a:cubicBezTo>
                  <a:cubicBezTo>
                    <a:pt x="28119" y="2931"/>
                    <a:pt x="28110" y="2898"/>
                    <a:pt x="28084" y="2884"/>
                  </a:cubicBezTo>
                  <a:lnTo>
                    <a:pt x="27530" y="2563"/>
                  </a:lnTo>
                  <a:cubicBezTo>
                    <a:pt x="27522" y="2558"/>
                    <a:pt x="27513" y="2556"/>
                    <a:pt x="27504" y="2556"/>
                  </a:cubicBezTo>
                  <a:close/>
                  <a:moveTo>
                    <a:pt x="18080" y="2902"/>
                  </a:moveTo>
                  <a:cubicBezTo>
                    <a:pt x="18071" y="2902"/>
                    <a:pt x="18062" y="2905"/>
                    <a:pt x="18053" y="2909"/>
                  </a:cubicBezTo>
                  <a:lnTo>
                    <a:pt x="17499" y="3229"/>
                  </a:lnTo>
                  <a:cubicBezTo>
                    <a:pt x="17473" y="3244"/>
                    <a:pt x="17464" y="3277"/>
                    <a:pt x="17479" y="3302"/>
                  </a:cubicBezTo>
                  <a:cubicBezTo>
                    <a:pt x="17489" y="3319"/>
                    <a:pt x="17507" y="3330"/>
                    <a:pt x="17526" y="3330"/>
                  </a:cubicBezTo>
                  <a:cubicBezTo>
                    <a:pt x="17535" y="3330"/>
                    <a:pt x="17544" y="3327"/>
                    <a:pt x="17552" y="3322"/>
                  </a:cubicBezTo>
                  <a:lnTo>
                    <a:pt x="18107" y="3002"/>
                  </a:lnTo>
                  <a:cubicBezTo>
                    <a:pt x="18132" y="2987"/>
                    <a:pt x="18141" y="2955"/>
                    <a:pt x="18127" y="2929"/>
                  </a:cubicBezTo>
                  <a:cubicBezTo>
                    <a:pt x="18117" y="2912"/>
                    <a:pt x="18099" y="2902"/>
                    <a:pt x="18080" y="2902"/>
                  </a:cubicBezTo>
                  <a:close/>
                  <a:moveTo>
                    <a:pt x="28613" y="3196"/>
                  </a:moveTo>
                  <a:cubicBezTo>
                    <a:pt x="28594" y="3196"/>
                    <a:pt x="28576" y="3206"/>
                    <a:pt x="28566" y="3223"/>
                  </a:cubicBezTo>
                  <a:cubicBezTo>
                    <a:pt x="28552" y="3248"/>
                    <a:pt x="28561" y="3281"/>
                    <a:pt x="28585" y="3296"/>
                  </a:cubicBezTo>
                  <a:lnTo>
                    <a:pt x="29139" y="3616"/>
                  </a:lnTo>
                  <a:cubicBezTo>
                    <a:pt x="29148" y="3621"/>
                    <a:pt x="29157" y="3623"/>
                    <a:pt x="29166" y="3623"/>
                  </a:cubicBezTo>
                  <a:cubicBezTo>
                    <a:pt x="29186" y="3623"/>
                    <a:pt x="29204" y="3613"/>
                    <a:pt x="29213" y="3596"/>
                  </a:cubicBezTo>
                  <a:cubicBezTo>
                    <a:pt x="29227" y="3570"/>
                    <a:pt x="29219" y="3538"/>
                    <a:pt x="29193" y="3523"/>
                  </a:cubicBezTo>
                  <a:lnTo>
                    <a:pt x="28639" y="3203"/>
                  </a:lnTo>
                  <a:cubicBezTo>
                    <a:pt x="28631" y="3199"/>
                    <a:pt x="28622" y="3196"/>
                    <a:pt x="28613" y="3196"/>
                  </a:cubicBezTo>
                  <a:close/>
                  <a:moveTo>
                    <a:pt x="16972" y="3542"/>
                  </a:moveTo>
                  <a:cubicBezTo>
                    <a:pt x="16963" y="3542"/>
                    <a:pt x="16954" y="3545"/>
                    <a:pt x="16945" y="3550"/>
                  </a:cubicBezTo>
                  <a:lnTo>
                    <a:pt x="16390" y="3870"/>
                  </a:lnTo>
                  <a:cubicBezTo>
                    <a:pt x="16365" y="3885"/>
                    <a:pt x="16356" y="3917"/>
                    <a:pt x="16371" y="3943"/>
                  </a:cubicBezTo>
                  <a:cubicBezTo>
                    <a:pt x="16381" y="3960"/>
                    <a:pt x="16399" y="3969"/>
                    <a:pt x="16417" y="3969"/>
                  </a:cubicBezTo>
                  <a:cubicBezTo>
                    <a:pt x="16426" y="3969"/>
                    <a:pt x="16435" y="3967"/>
                    <a:pt x="16444" y="3962"/>
                  </a:cubicBezTo>
                  <a:lnTo>
                    <a:pt x="16998" y="3643"/>
                  </a:lnTo>
                  <a:cubicBezTo>
                    <a:pt x="17024" y="3628"/>
                    <a:pt x="17033" y="3595"/>
                    <a:pt x="17017" y="3569"/>
                  </a:cubicBezTo>
                  <a:cubicBezTo>
                    <a:pt x="17008" y="3552"/>
                    <a:pt x="16990" y="3542"/>
                    <a:pt x="16972" y="3542"/>
                  </a:cubicBezTo>
                  <a:close/>
                  <a:moveTo>
                    <a:pt x="29721" y="3836"/>
                  </a:moveTo>
                  <a:cubicBezTo>
                    <a:pt x="29702" y="3836"/>
                    <a:pt x="29684" y="3846"/>
                    <a:pt x="29674" y="3863"/>
                  </a:cubicBezTo>
                  <a:cubicBezTo>
                    <a:pt x="29660" y="3888"/>
                    <a:pt x="29669" y="3921"/>
                    <a:pt x="29694" y="3936"/>
                  </a:cubicBezTo>
                  <a:lnTo>
                    <a:pt x="30249" y="4256"/>
                  </a:lnTo>
                  <a:cubicBezTo>
                    <a:pt x="30256" y="4261"/>
                    <a:pt x="30267" y="4263"/>
                    <a:pt x="30276" y="4263"/>
                  </a:cubicBezTo>
                  <a:cubicBezTo>
                    <a:pt x="30294" y="4263"/>
                    <a:pt x="30312" y="4253"/>
                    <a:pt x="30322" y="4236"/>
                  </a:cubicBezTo>
                  <a:cubicBezTo>
                    <a:pt x="30336" y="4211"/>
                    <a:pt x="30327" y="4177"/>
                    <a:pt x="30301" y="4163"/>
                  </a:cubicBezTo>
                  <a:lnTo>
                    <a:pt x="29747" y="3843"/>
                  </a:lnTo>
                  <a:cubicBezTo>
                    <a:pt x="29739" y="3838"/>
                    <a:pt x="29730" y="3836"/>
                    <a:pt x="29721" y="3836"/>
                  </a:cubicBezTo>
                  <a:close/>
                  <a:moveTo>
                    <a:pt x="15862" y="4183"/>
                  </a:moveTo>
                  <a:cubicBezTo>
                    <a:pt x="15853" y="4183"/>
                    <a:pt x="15844" y="4185"/>
                    <a:pt x="15836" y="4190"/>
                  </a:cubicBezTo>
                  <a:lnTo>
                    <a:pt x="15282" y="4510"/>
                  </a:lnTo>
                  <a:cubicBezTo>
                    <a:pt x="15256" y="4524"/>
                    <a:pt x="15247" y="4557"/>
                    <a:pt x="15262" y="4583"/>
                  </a:cubicBezTo>
                  <a:cubicBezTo>
                    <a:pt x="15272" y="4600"/>
                    <a:pt x="15290" y="4610"/>
                    <a:pt x="15308" y="4610"/>
                  </a:cubicBezTo>
                  <a:cubicBezTo>
                    <a:pt x="15318" y="4610"/>
                    <a:pt x="15327" y="4608"/>
                    <a:pt x="15335" y="4602"/>
                  </a:cubicBezTo>
                  <a:lnTo>
                    <a:pt x="15889" y="4282"/>
                  </a:lnTo>
                  <a:cubicBezTo>
                    <a:pt x="15915" y="4268"/>
                    <a:pt x="15924" y="4235"/>
                    <a:pt x="15909" y="4209"/>
                  </a:cubicBezTo>
                  <a:cubicBezTo>
                    <a:pt x="15899" y="4192"/>
                    <a:pt x="15881" y="4183"/>
                    <a:pt x="15862" y="4183"/>
                  </a:cubicBezTo>
                  <a:close/>
                  <a:moveTo>
                    <a:pt x="30830" y="4477"/>
                  </a:moveTo>
                  <a:cubicBezTo>
                    <a:pt x="30811" y="4477"/>
                    <a:pt x="30793" y="4486"/>
                    <a:pt x="30783" y="4503"/>
                  </a:cubicBezTo>
                  <a:cubicBezTo>
                    <a:pt x="30769" y="4529"/>
                    <a:pt x="30778" y="4561"/>
                    <a:pt x="30803" y="4576"/>
                  </a:cubicBezTo>
                  <a:lnTo>
                    <a:pt x="31358" y="4896"/>
                  </a:lnTo>
                  <a:cubicBezTo>
                    <a:pt x="31366" y="4901"/>
                    <a:pt x="31375" y="4904"/>
                    <a:pt x="31384" y="4904"/>
                  </a:cubicBezTo>
                  <a:cubicBezTo>
                    <a:pt x="31403" y="4904"/>
                    <a:pt x="31421" y="4894"/>
                    <a:pt x="31430" y="4877"/>
                  </a:cubicBezTo>
                  <a:cubicBezTo>
                    <a:pt x="31444" y="4851"/>
                    <a:pt x="31436" y="4818"/>
                    <a:pt x="31411" y="4804"/>
                  </a:cubicBezTo>
                  <a:lnTo>
                    <a:pt x="30857" y="4484"/>
                  </a:lnTo>
                  <a:cubicBezTo>
                    <a:pt x="30848" y="4479"/>
                    <a:pt x="30839" y="4477"/>
                    <a:pt x="30830" y="4477"/>
                  </a:cubicBezTo>
                  <a:close/>
                  <a:moveTo>
                    <a:pt x="14755" y="4823"/>
                  </a:moveTo>
                  <a:cubicBezTo>
                    <a:pt x="14746" y="4823"/>
                    <a:pt x="14736" y="4825"/>
                    <a:pt x="14728" y="4831"/>
                  </a:cubicBezTo>
                  <a:lnTo>
                    <a:pt x="14173" y="5150"/>
                  </a:lnTo>
                  <a:cubicBezTo>
                    <a:pt x="14148" y="5165"/>
                    <a:pt x="14139" y="5198"/>
                    <a:pt x="14154" y="5224"/>
                  </a:cubicBezTo>
                  <a:cubicBezTo>
                    <a:pt x="14164" y="5240"/>
                    <a:pt x="14182" y="5249"/>
                    <a:pt x="14200" y="5249"/>
                  </a:cubicBezTo>
                  <a:cubicBezTo>
                    <a:pt x="14209" y="5249"/>
                    <a:pt x="14218" y="5247"/>
                    <a:pt x="14227" y="5243"/>
                  </a:cubicBezTo>
                  <a:lnTo>
                    <a:pt x="14781" y="4923"/>
                  </a:lnTo>
                  <a:cubicBezTo>
                    <a:pt x="14807" y="4908"/>
                    <a:pt x="14816" y="4876"/>
                    <a:pt x="14800" y="4850"/>
                  </a:cubicBezTo>
                  <a:cubicBezTo>
                    <a:pt x="14790" y="4832"/>
                    <a:pt x="14773" y="4823"/>
                    <a:pt x="14755" y="4823"/>
                  </a:cubicBezTo>
                  <a:close/>
                  <a:moveTo>
                    <a:pt x="31938" y="5116"/>
                  </a:moveTo>
                  <a:cubicBezTo>
                    <a:pt x="31919" y="5116"/>
                    <a:pt x="31901" y="5126"/>
                    <a:pt x="31891" y="5144"/>
                  </a:cubicBezTo>
                  <a:cubicBezTo>
                    <a:pt x="31877" y="5168"/>
                    <a:pt x="31886" y="5201"/>
                    <a:pt x="31912" y="5216"/>
                  </a:cubicBezTo>
                  <a:lnTo>
                    <a:pt x="32466" y="5537"/>
                  </a:lnTo>
                  <a:cubicBezTo>
                    <a:pt x="32475" y="5541"/>
                    <a:pt x="32484" y="5543"/>
                    <a:pt x="32493" y="5543"/>
                  </a:cubicBezTo>
                  <a:cubicBezTo>
                    <a:pt x="32511" y="5543"/>
                    <a:pt x="32529" y="5533"/>
                    <a:pt x="32539" y="5516"/>
                  </a:cubicBezTo>
                  <a:cubicBezTo>
                    <a:pt x="32554" y="5492"/>
                    <a:pt x="32545" y="5459"/>
                    <a:pt x="32520" y="5443"/>
                  </a:cubicBezTo>
                  <a:lnTo>
                    <a:pt x="31965" y="5123"/>
                  </a:lnTo>
                  <a:cubicBezTo>
                    <a:pt x="31956" y="5119"/>
                    <a:pt x="31947" y="5116"/>
                    <a:pt x="31938" y="5116"/>
                  </a:cubicBezTo>
                  <a:close/>
                  <a:moveTo>
                    <a:pt x="13646" y="5463"/>
                  </a:moveTo>
                  <a:cubicBezTo>
                    <a:pt x="13637" y="5463"/>
                    <a:pt x="13627" y="5465"/>
                    <a:pt x="13619" y="5470"/>
                  </a:cubicBezTo>
                  <a:lnTo>
                    <a:pt x="13065" y="5790"/>
                  </a:lnTo>
                  <a:cubicBezTo>
                    <a:pt x="13039" y="5805"/>
                    <a:pt x="13030" y="5837"/>
                    <a:pt x="13045" y="5863"/>
                  </a:cubicBezTo>
                  <a:cubicBezTo>
                    <a:pt x="13055" y="5880"/>
                    <a:pt x="13073" y="5890"/>
                    <a:pt x="13092" y="5890"/>
                  </a:cubicBezTo>
                  <a:cubicBezTo>
                    <a:pt x="13101" y="5890"/>
                    <a:pt x="13110" y="5888"/>
                    <a:pt x="13118" y="5882"/>
                  </a:cubicBezTo>
                  <a:lnTo>
                    <a:pt x="13673" y="5562"/>
                  </a:lnTo>
                  <a:cubicBezTo>
                    <a:pt x="13698" y="5548"/>
                    <a:pt x="13707" y="5515"/>
                    <a:pt x="13692" y="5489"/>
                  </a:cubicBezTo>
                  <a:cubicBezTo>
                    <a:pt x="13682" y="5473"/>
                    <a:pt x="13664" y="5463"/>
                    <a:pt x="13646" y="5463"/>
                  </a:cubicBezTo>
                  <a:close/>
                  <a:moveTo>
                    <a:pt x="33046" y="5757"/>
                  </a:moveTo>
                  <a:cubicBezTo>
                    <a:pt x="33028" y="5757"/>
                    <a:pt x="33010" y="5766"/>
                    <a:pt x="33001" y="5783"/>
                  </a:cubicBezTo>
                  <a:cubicBezTo>
                    <a:pt x="32986" y="5809"/>
                    <a:pt x="32995" y="5842"/>
                    <a:pt x="33020" y="5856"/>
                  </a:cubicBezTo>
                  <a:lnTo>
                    <a:pt x="33575" y="6176"/>
                  </a:lnTo>
                  <a:cubicBezTo>
                    <a:pt x="33583" y="6181"/>
                    <a:pt x="33592" y="6183"/>
                    <a:pt x="33601" y="6183"/>
                  </a:cubicBezTo>
                  <a:cubicBezTo>
                    <a:pt x="33620" y="6183"/>
                    <a:pt x="33638" y="6174"/>
                    <a:pt x="33647" y="6157"/>
                  </a:cubicBezTo>
                  <a:cubicBezTo>
                    <a:pt x="33663" y="6131"/>
                    <a:pt x="33654" y="6098"/>
                    <a:pt x="33628" y="6084"/>
                  </a:cubicBezTo>
                  <a:lnTo>
                    <a:pt x="33074" y="5764"/>
                  </a:lnTo>
                  <a:cubicBezTo>
                    <a:pt x="33065" y="5759"/>
                    <a:pt x="33056" y="5757"/>
                    <a:pt x="33046" y="5757"/>
                  </a:cubicBezTo>
                  <a:close/>
                  <a:moveTo>
                    <a:pt x="12536" y="6103"/>
                  </a:moveTo>
                  <a:cubicBezTo>
                    <a:pt x="12527" y="6103"/>
                    <a:pt x="12518" y="6105"/>
                    <a:pt x="12510" y="6110"/>
                  </a:cubicBezTo>
                  <a:lnTo>
                    <a:pt x="11956" y="6431"/>
                  </a:lnTo>
                  <a:cubicBezTo>
                    <a:pt x="11930" y="6445"/>
                    <a:pt x="11922" y="6478"/>
                    <a:pt x="11937" y="6503"/>
                  </a:cubicBezTo>
                  <a:cubicBezTo>
                    <a:pt x="11947" y="6521"/>
                    <a:pt x="11965" y="6530"/>
                    <a:pt x="11983" y="6530"/>
                  </a:cubicBezTo>
                  <a:cubicBezTo>
                    <a:pt x="11992" y="6530"/>
                    <a:pt x="12001" y="6528"/>
                    <a:pt x="12010" y="6523"/>
                  </a:cubicBezTo>
                  <a:lnTo>
                    <a:pt x="12564" y="6203"/>
                  </a:lnTo>
                  <a:cubicBezTo>
                    <a:pt x="12590" y="6187"/>
                    <a:pt x="12598" y="6155"/>
                    <a:pt x="12583" y="6130"/>
                  </a:cubicBezTo>
                  <a:cubicBezTo>
                    <a:pt x="12573" y="6113"/>
                    <a:pt x="12555" y="6103"/>
                    <a:pt x="12536" y="6103"/>
                  </a:cubicBezTo>
                  <a:close/>
                  <a:moveTo>
                    <a:pt x="34156" y="6397"/>
                  </a:moveTo>
                  <a:cubicBezTo>
                    <a:pt x="34137" y="6397"/>
                    <a:pt x="34120" y="6406"/>
                    <a:pt x="34110" y="6424"/>
                  </a:cubicBezTo>
                  <a:cubicBezTo>
                    <a:pt x="34094" y="6449"/>
                    <a:pt x="34103" y="6481"/>
                    <a:pt x="34129" y="6496"/>
                  </a:cubicBezTo>
                  <a:lnTo>
                    <a:pt x="34683" y="6817"/>
                  </a:lnTo>
                  <a:cubicBezTo>
                    <a:pt x="34692" y="6821"/>
                    <a:pt x="34701" y="6824"/>
                    <a:pt x="34710" y="6824"/>
                  </a:cubicBezTo>
                  <a:cubicBezTo>
                    <a:pt x="34728" y="6824"/>
                    <a:pt x="34746" y="6814"/>
                    <a:pt x="34756" y="6797"/>
                  </a:cubicBezTo>
                  <a:cubicBezTo>
                    <a:pt x="34771" y="6772"/>
                    <a:pt x="34762" y="6738"/>
                    <a:pt x="34737" y="6723"/>
                  </a:cubicBezTo>
                  <a:lnTo>
                    <a:pt x="34182" y="6404"/>
                  </a:lnTo>
                  <a:cubicBezTo>
                    <a:pt x="34173" y="6399"/>
                    <a:pt x="34164" y="6397"/>
                    <a:pt x="34156" y="6397"/>
                  </a:cubicBezTo>
                  <a:close/>
                  <a:moveTo>
                    <a:pt x="11429" y="6743"/>
                  </a:moveTo>
                  <a:cubicBezTo>
                    <a:pt x="11420" y="6743"/>
                    <a:pt x="11410" y="6746"/>
                    <a:pt x="11402" y="6750"/>
                  </a:cubicBezTo>
                  <a:lnTo>
                    <a:pt x="10848" y="7070"/>
                  </a:lnTo>
                  <a:cubicBezTo>
                    <a:pt x="10822" y="7085"/>
                    <a:pt x="10813" y="7118"/>
                    <a:pt x="10827" y="7143"/>
                  </a:cubicBezTo>
                  <a:cubicBezTo>
                    <a:pt x="10838" y="7160"/>
                    <a:pt x="10856" y="7170"/>
                    <a:pt x="10874" y="7170"/>
                  </a:cubicBezTo>
                  <a:cubicBezTo>
                    <a:pt x="10883" y="7170"/>
                    <a:pt x="10893" y="7168"/>
                    <a:pt x="10901" y="7163"/>
                  </a:cubicBezTo>
                  <a:lnTo>
                    <a:pt x="11455" y="6843"/>
                  </a:lnTo>
                  <a:cubicBezTo>
                    <a:pt x="11481" y="6828"/>
                    <a:pt x="11490" y="6796"/>
                    <a:pt x="11475" y="6770"/>
                  </a:cubicBezTo>
                  <a:cubicBezTo>
                    <a:pt x="11465" y="6752"/>
                    <a:pt x="11448" y="6743"/>
                    <a:pt x="11429" y="6743"/>
                  </a:cubicBezTo>
                  <a:close/>
                  <a:moveTo>
                    <a:pt x="35265" y="7037"/>
                  </a:moveTo>
                  <a:cubicBezTo>
                    <a:pt x="35246" y="7037"/>
                    <a:pt x="35228" y="7046"/>
                    <a:pt x="35218" y="7064"/>
                  </a:cubicBezTo>
                  <a:cubicBezTo>
                    <a:pt x="35203" y="7089"/>
                    <a:pt x="35212" y="7122"/>
                    <a:pt x="35237" y="7137"/>
                  </a:cubicBezTo>
                  <a:lnTo>
                    <a:pt x="35792" y="7456"/>
                  </a:lnTo>
                  <a:cubicBezTo>
                    <a:pt x="35800" y="7461"/>
                    <a:pt x="35809" y="7463"/>
                    <a:pt x="35818" y="7463"/>
                  </a:cubicBezTo>
                  <a:cubicBezTo>
                    <a:pt x="35837" y="7463"/>
                    <a:pt x="35855" y="7454"/>
                    <a:pt x="35864" y="7436"/>
                  </a:cubicBezTo>
                  <a:cubicBezTo>
                    <a:pt x="35880" y="7411"/>
                    <a:pt x="35871" y="7379"/>
                    <a:pt x="35845" y="7364"/>
                  </a:cubicBezTo>
                  <a:lnTo>
                    <a:pt x="35291" y="7043"/>
                  </a:lnTo>
                  <a:cubicBezTo>
                    <a:pt x="35283" y="7039"/>
                    <a:pt x="35273" y="7037"/>
                    <a:pt x="35265" y="7037"/>
                  </a:cubicBezTo>
                  <a:close/>
                  <a:moveTo>
                    <a:pt x="10319" y="7383"/>
                  </a:moveTo>
                  <a:cubicBezTo>
                    <a:pt x="10310" y="7383"/>
                    <a:pt x="10301" y="7385"/>
                    <a:pt x="10293" y="7390"/>
                  </a:cubicBezTo>
                  <a:lnTo>
                    <a:pt x="9739" y="7710"/>
                  </a:lnTo>
                  <a:cubicBezTo>
                    <a:pt x="9713" y="7726"/>
                    <a:pt x="9705" y="7758"/>
                    <a:pt x="9719" y="7783"/>
                  </a:cubicBezTo>
                  <a:cubicBezTo>
                    <a:pt x="9730" y="7801"/>
                    <a:pt x="9748" y="7810"/>
                    <a:pt x="9766" y="7810"/>
                  </a:cubicBezTo>
                  <a:cubicBezTo>
                    <a:pt x="9775" y="7810"/>
                    <a:pt x="9784" y="7808"/>
                    <a:pt x="9793" y="7803"/>
                  </a:cubicBezTo>
                  <a:lnTo>
                    <a:pt x="10347" y="7484"/>
                  </a:lnTo>
                  <a:cubicBezTo>
                    <a:pt x="10373" y="7468"/>
                    <a:pt x="10380" y="7435"/>
                    <a:pt x="10366" y="7410"/>
                  </a:cubicBezTo>
                  <a:cubicBezTo>
                    <a:pt x="10356" y="7393"/>
                    <a:pt x="10338" y="7383"/>
                    <a:pt x="10319" y="7383"/>
                  </a:cubicBezTo>
                  <a:close/>
                  <a:moveTo>
                    <a:pt x="36373" y="7677"/>
                  </a:moveTo>
                  <a:cubicBezTo>
                    <a:pt x="36355" y="7677"/>
                    <a:pt x="36337" y="7686"/>
                    <a:pt x="36327" y="7703"/>
                  </a:cubicBezTo>
                  <a:cubicBezTo>
                    <a:pt x="36311" y="7729"/>
                    <a:pt x="36320" y="7762"/>
                    <a:pt x="36346" y="7776"/>
                  </a:cubicBezTo>
                  <a:lnTo>
                    <a:pt x="36900" y="8097"/>
                  </a:lnTo>
                  <a:cubicBezTo>
                    <a:pt x="36909" y="8102"/>
                    <a:pt x="36918" y="8104"/>
                    <a:pt x="36927" y="8104"/>
                  </a:cubicBezTo>
                  <a:cubicBezTo>
                    <a:pt x="36945" y="8104"/>
                    <a:pt x="36963" y="8094"/>
                    <a:pt x="36973" y="8077"/>
                  </a:cubicBezTo>
                  <a:cubicBezTo>
                    <a:pt x="36988" y="8052"/>
                    <a:pt x="36979" y="8018"/>
                    <a:pt x="36954" y="8004"/>
                  </a:cubicBezTo>
                  <a:lnTo>
                    <a:pt x="36399" y="7684"/>
                  </a:lnTo>
                  <a:cubicBezTo>
                    <a:pt x="36391" y="7679"/>
                    <a:pt x="36382" y="7677"/>
                    <a:pt x="36373" y="7677"/>
                  </a:cubicBezTo>
                  <a:close/>
                  <a:moveTo>
                    <a:pt x="9212" y="8023"/>
                  </a:moveTo>
                  <a:cubicBezTo>
                    <a:pt x="9202" y="8023"/>
                    <a:pt x="9193" y="8026"/>
                    <a:pt x="9185" y="8031"/>
                  </a:cubicBezTo>
                  <a:lnTo>
                    <a:pt x="8631" y="8351"/>
                  </a:lnTo>
                  <a:cubicBezTo>
                    <a:pt x="8605" y="8365"/>
                    <a:pt x="8596" y="8398"/>
                    <a:pt x="8610" y="8424"/>
                  </a:cubicBezTo>
                  <a:cubicBezTo>
                    <a:pt x="8620" y="8441"/>
                    <a:pt x="8638" y="8450"/>
                    <a:pt x="8656" y="8450"/>
                  </a:cubicBezTo>
                  <a:cubicBezTo>
                    <a:pt x="8665" y="8450"/>
                    <a:pt x="8676" y="8447"/>
                    <a:pt x="8683" y="8443"/>
                  </a:cubicBezTo>
                  <a:lnTo>
                    <a:pt x="9237" y="8123"/>
                  </a:lnTo>
                  <a:cubicBezTo>
                    <a:pt x="9263" y="8108"/>
                    <a:pt x="9272" y="8076"/>
                    <a:pt x="9258" y="8050"/>
                  </a:cubicBezTo>
                  <a:cubicBezTo>
                    <a:pt x="9248" y="8033"/>
                    <a:pt x="9230" y="8023"/>
                    <a:pt x="9212" y="8023"/>
                  </a:cubicBezTo>
                  <a:close/>
                  <a:moveTo>
                    <a:pt x="37482" y="8317"/>
                  </a:moveTo>
                  <a:cubicBezTo>
                    <a:pt x="37463" y="8317"/>
                    <a:pt x="37445" y="8326"/>
                    <a:pt x="37435" y="8344"/>
                  </a:cubicBezTo>
                  <a:cubicBezTo>
                    <a:pt x="37420" y="8369"/>
                    <a:pt x="37429" y="8402"/>
                    <a:pt x="37454" y="8417"/>
                  </a:cubicBezTo>
                  <a:lnTo>
                    <a:pt x="38009" y="8737"/>
                  </a:lnTo>
                  <a:cubicBezTo>
                    <a:pt x="38017" y="8741"/>
                    <a:pt x="38026" y="8744"/>
                    <a:pt x="38035" y="8744"/>
                  </a:cubicBezTo>
                  <a:cubicBezTo>
                    <a:pt x="38054" y="8744"/>
                    <a:pt x="38072" y="8735"/>
                    <a:pt x="38082" y="8718"/>
                  </a:cubicBezTo>
                  <a:cubicBezTo>
                    <a:pt x="38097" y="8692"/>
                    <a:pt x="38088" y="8659"/>
                    <a:pt x="38062" y="8644"/>
                  </a:cubicBezTo>
                  <a:lnTo>
                    <a:pt x="37508" y="8324"/>
                  </a:lnTo>
                  <a:cubicBezTo>
                    <a:pt x="37500" y="8319"/>
                    <a:pt x="37491" y="8317"/>
                    <a:pt x="37482" y="8317"/>
                  </a:cubicBezTo>
                  <a:close/>
                  <a:moveTo>
                    <a:pt x="8102" y="8663"/>
                  </a:moveTo>
                  <a:cubicBezTo>
                    <a:pt x="8093" y="8663"/>
                    <a:pt x="8084" y="8666"/>
                    <a:pt x="8075" y="8670"/>
                  </a:cubicBezTo>
                  <a:lnTo>
                    <a:pt x="7521" y="8990"/>
                  </a:lnTo>
                  <a:cubicBezTo>
                    <a:pt x="7495" y="9005"/>
                    <a:pt x="7488" y="9039"/>
                    <a:pt x="7502" y="9063"/>
                  </a:cubicBezTo>
                  <a:cubicBezTo>
                    <a:pt x="7511" y="9080"/>
                    <a:pt x="7530" y="9090"/>
                    <a:pt x="7548" y="9090"/>
                  </a:cubicBezTo>
                  <a:cubicBezTo>
                    <a:pt x="7557" y="9090"/>
                    <a:pt x="7566" y="9088"/>
                    <a:pt x="7575" y="9084"/>
                  </a:cubicBezTo>
                  <a:lnTo>
                    <a:pt x="8129" y="8763"/>
                  </a:lnTo>
                  <a:cubicBezTo>
                    <a:pt x="8155" y="8748"/>
                    <a:pt x="8163" y="8715"/>
                    <a:pt x="8149" y="8690"/>
                  </a:cubicBezTo>
                  <a:cubicBezTo>
                    <a:pt x="8139" y="8673"/>
                    <a:pt x="8121" y="8663"/>
                    <a:pt x="8102" y="8663"/>
                  </a:cubicBezTo>
                  <a:close/>
                  <a:moveTo>
                    <a:pt x="38590" y="8957"/>
                  </a:moveTo>
                  <a:cubicBezTo>
                    <a:pt x="38572" y="8957"/>
                    <a:pt x="38554" y="8967"/>
                    <a:pt x="38544" y="8983"/>
                  </a:cubicBezTo>
                  <a:cubicBezTo>
                    <a:pt x="38530" y="9009"/>
                    <a:pt x="38537" y="9042"/>
                    <a:pt x="38563" y="9057"/>
                  </a:cubicBezTo>
                  <a:lnTo>
                    <a:pt x="39117" y="9376"/>
                  </a:lnTo>
                  <a:cubicBezTo>
                    <a:pt x="39126" y="9382"/>
                    <a:pt x="39135" y="9384"/>
                    <a:pt x="39144" y="9384"/>
                  </a:cubicBezTo>
                  <a:cubicBezTo>
                    <a:pt x="39162" y="9384"/>
                    <a:pt x="39180" y="9374"/>
                    <a:pt x="39190" y="9357"/>
                  </a:cubicBezTo>
                  <a:cubicBezTo>
                    <a:pt x="39205" y="9331"/>
                    <a:pt x="39196" y="9299"/>
                    <a:pt x="39171" y="9284"/>
                  </a:cubicBezTo>
                  <a:lnTo>
                    <a:pt x="38616" y="8964"/>
                  </a:lnTo>
                  <a:cubicBezTo>
                    <a:pt x="38608" y="8959"/>
                    <a:pt x="38599" y="8957"/>
                    <a:pt x="38590" y="8957"/>
                  </a:cubicBezTo>
                  <a:close/>
                  <a:moveTo>
                    <a:pt x="6994" y="9304"/>
                  </a:moveTo>
                  <a:cubicBezTo>
                    <a:pt x="6985" y="9304"/>
                    <a:pt x="6976" y="9306"/>
                    <a:pt x="6967" y="9311"/>
                  </a:cubicBezTo>
                  <a:lnTo>
                    <a:pt x="6413" y="9631"/>
                  </a:lnTo>
                  <a:cubicBezTo>
                    <a:pt x="6387" y="9646"/>
                    <a:pt x="6378" y="9678"/>
                    <a:pt x="6393" y="9704"/>
                  </a:cubicBezTo>
                  <a:cubicBezTo>
                    <a:pt x="6403" y="9721"/>
                    <a:pt x="6421" y="9730"/>
                    <a:pt x="6439" y="9730"/>
                  </a:cubicBezTo>
                  <a:cubicBezTo>
                    <a:pt x="6448" y="9730"/>
                    <a:pt x="6457" y="9728"/>
                    <a:pt x="6466" y="9723"/>
                  </a:cubicBezTo>
                  <a:lnTo>
                    <a:pt x="7020" y="9403"/>
                  </a:lnTo>
                  <a:cubicBezTo>
                    <a:pt x="7046" y="9389"/>
                    <a:pt x="7055" y="9355"/>
                    <a:pt x="7041" y="9330"/>
                  </a:cubicBezTo>
                  <a:cubicBezTo>
                    <a:pt x="7031" y="9313"/>
                    <a:pt x="7013" y="9304"/>
                    <a:pt x="6994" y="9304"/>
                  </a:cubicBezTo>
                  <a:close/>
                  <a:moveTo>
                    <a:pt x="5885" y="9944"/>
                  </a:moveTo>
                  <a:cubicBezTo>
                    <a:pt x="5876" y="9944"/>
                    <a:pt x="5867" y="9946"/>
                    <a:pt x="5858" y="9951"/>
                  </a:cubicBezTo>
                  <a:lnTo>
                    <a:pt x="5304" y="10271"/>
                  </a:lnTo>
                  <a:cubicBezTo>
                    <a:pt x="5278" y="10285"/>
                    <a:pt x="5269" y="10318"/>
                    <a:pt x="5285" y="10344"/>
                  </a:cubicBezTo>
                  <a:cubicBezTo>
                    <a:pt x="5294" y="10361"/>
                    <a:pt x="5312" y="10371"/>
                    <a:pt x="5331" y="10371"/>
                  </a:cubicBezTo>
                  <a:cubicBezTo>
                    <a:pt x="5340" y="10371"/>
                    <a:pt x="5349" y="10368"/>
                    <a:pt x="5357" y="10363"/>
                  </a:cubicBezTo>
                  <a:lnTo>
                    <a:pt x="5912" y="10043"/>
                  </a:lnTo>
                  <a:cubicBezTo>
                    <a:pt x="5937" y="10028"/>
                    <a:pt x="5946" y="9996"/>
                    <a:pt x="5931" y="9970"/>
                  </a:cubicBezTo>
                  <a:cubicBezTo>
                    <a:pt x="5922" y="9953"/>
                    <a:pt x="5904" y="9944"/>
                    <a:pt x="5885" y="9944"/>
                  </a:cubicBezTo>
                  <a:close/>
                  <a:moveTo>
                    <a:pt x="4776" y="10583"/>
                  </a:moveTo>
                  <a:cubicBezTo>
                    <a:pt x="4767" y="10583"/>
                    <a:pt x="4758" y="10586"/>
                    <a:pt x="4750" y="10590"/>
                  </a:cubicBezTo>
                  <a:lnTo>
                    <a:pt x="4196" y="10911"/>
                  </a:lnTo>
                  <a:cubicBezTo>
                    <a:pt x="4170" y="10926"/>
                    <a:pt x="4161" y="10959"/>
                    <a:pt x="4176" y="10983"/>
                  </a:cubicBezTo>
                  <a:cubicBezTo>
                    <a:pt x="4186" y="11001"/>
                    <a:pt x="4204" y="11010"/>
                    <a:pt x="4222" y="11010"/>
                  </a:cubicBezTo>
                  <a:cubicBezTo>
                    <a:pt x="4231" y="11010"/>
                    <a:pt x="4240" y="11008"/>
                    <a:pt x="4249" y="11004"/>
                  </a:cubicBezTo>
                  <a:lnTo>
                    <a:pt x="4803" y="10684"/>
                  </a:lnTo>
                  <a:cubicBezTo>
                    <a:pt x="4829" y="10669"/>
                    <a:pt x="4838" y="10635"/>
                    <a:pt x="4823" y="10611"/>
                  </a:cubicBezTo>
                  <a:cubicBezTo>
                    <a:pt x="4813" y="10593"/>
                    <a:pt x="4794" y="10583"/>
                    <a:pt x="4776" y="10583"/>
                  </a:cubicBezTo>
                  <a:close/>
                  <a:moveTo>
                    <a:pt x="3668" y="11224"/>
                  </a:moveTo>
                  <a:cubicBezTo>
                    <a:pt x="3659" y="11224"/>
                    <a:pt x="3649" y="11226"/>
                    <a:pt x="3641" y="11231"/>
                  </a:cubicBezTo>
                  <a:lnTo>
                    <a:pt x="3087" y="11551"/>
                  </a:lnTo>
                  <a:cubicBezTo>
                    <a:pt x="3061" y="11565"/>
                    <a:pt x="3053" y="11598"/>
                    <a:pt x="3068" y="11624"/>
                  </a:cubicBezTo>
                  <a:cubicBezTo>
                    <a:pt x="3077" y="11641"/>
                    <a:pt x="3095" y="11651"/>
                    <a:pt x="3114" y="11651"/>
                  </a:cubicBezTo>
                  <a:cubicBezTo>
                    <a:pt x="3123" y="11651"/>
                    <a:pt x="3132" y="11649"/>
                    <a:pt x="3141" y="11643"/>
                  </a:cubicBezTo>
                  <a:lnTo>
                    <a:pt x="3695" y="11323"/>
                  </a:lnTo>
                  <a:cubicBezTo>
                    <a:pt x="3721" y="11309"/>
                    <a:pt x="3729" y="11276"/>
                    <a:pt x="3714" y="11250"/>
                  </a:cubicBezTo>
                  <a:cubicBezTo>
                    <a:pt x="3704" y="11234"/>
                    <a:pt x="3686" y="11224"/>
                    <a:pt x="3668" y="11224"/>
                  </a:cubicBezTo>
                  <a:close/>
                  <a:moveTo>
                    <a:pt x="2559" y="11864"/>
                  </a:moveTo>
                  <a:cubicBezTo>
                    <a:pt x="2550" y="11864"/>
                    <a:pt x="2541" y="11866"/>
                    <a:pt x="2533" y="11871"/>
                  </a:cubicBezTo>
                  <a:lnTo>
                    <a:pt x="1979" y="12192"/>
                  </a:lnTo>
                  <a:cubicBezTo>
                    <a:pt x="1953" y="12206"/>
                    <a:pt x="1944" y="12239"/>
                    <a:pt x="1959" y="12264"/>
                  </a:cubicBezTo>
                  <a:cubicBezTo>
                    <a:pt x="1969" y="12282"/>
                    <a:pt x="1987" y="12291"/>
                    <a:pt x="2005" y="12291"/>
                  </a:cubicBezTo>
                  <a:cubicBezTo>
                    <a:pt x="2014" y="12291"/>
                    <a:pt x="2023" y="12288"/>
                    <a:pt x="2032" y="12284"/>
                  </a:cubicBezTo>
                  <a:lnTo>
                    <a:pt x="2586" y="11964"/>
                  </a:lnTo>
                  <a:cubicBezTo>
                    <a:pt x="2612" y="11948"/>
                    <a:pt x="2621" y="11916"/>
                    <a:pt x="2606" y="11891"/>
                  </a:cubicBezTo>
                  <a:cubicBezTo>
                    <a:pt x="2595" y="11873"/>
                    <a:pt x="2577" y="11864"/>
                    <a:pt x="2559" y="11864"/>
                  </a:cubicBezTo>
                  <a:close/>
                  <a:moveTo>
                    <a:pt x="1451" y="12504"/>
                  </a:moveTo>
                  <a:cubicBezTo>
                    <a:pt x="1442" y="12504"/>
                    <a:pt x="1432" y="12506"/>
                    <a:pt x="1424" y="12511"/>
                  </a:cubicBezTo>
                  <a:lnTo>
                    <a:pt x="870" y="12831"/>
                  </a:lnTo>
                  <a:cubicBezTo>
                    <a:pt x="844" y="12846"/>
                    <a:pt x="835" y="12878"/>
                    <a:pt x="849" y="12904"/>
                  </a:cubicBezTo>
                  <a:cubicBezTo>
                    <a:pt x="860" y="12921"/>
                    <a:pt x="878" y="12931"/>
                    <a:pt x="897" y="12931"/>
                  </a:cubicBezTo>
                  <a:cubicBezTo>
                    <a:pt x="906" y="12931"/>
                    <a:pt x="915" y="12929"/>
                    <a:pt x="923" y="12923"/>
                  </a:cubicBezTo>
                  <a:lnTo>
                    <a:pt x="1478" y="12604"/>
                  </a:lnTo>
                  <a:cubicBezTo>
                    <a:pt x="1503" y="12589"/>
                    <a:pt x="1512" y="12556"/>
                    <a:pt x="1497" y="12531"/>
                  </a:cubicBezTo>
                  <a:cubicBezTo>
                    <a:pt x="1487" y="12513"/>
                    <a:pt x="1470" y="12504"/>
                    <a:pt x="1451" y="12504"/>
                  </a:cubicBezTo>
                  <a:close/>
                  <a:moveTo>
                    <a:pt x="341" y="13144"/>
                  </a:moveTo>
                  <a:cubicBezTo>
                    <a:pt x="332" y="13144"/>
                    <a:pt x="323" y="13146"/>
                    <a:pt x="315" y="13151"/>
                  </a:cubicBezTo>
                  <a:lnTo>
                    <a:pt x="0" y="13333"/>
                  </a:lnTo>
                  <a:lnTo>
                    <a:pt x="400" y="13564"/>
                  </a:lnTo>
                  <a:cubicBezTo>
                    <a:pt x="409" y="13569"/>
                    <a:pt x="418" y="13571"/>
                    <a:pt x="427" y="13571"/>
                  </a:cubicBezTo>
                  <a:cubicBezTo>
                    <a:pt x="445" y="13571"/>
                    <a:pt x="463" y="13561"/>
                    <a:pt x="473" y="13544"/>
                  </a:cubicBezTo>
                  <a:cubicBezTo>
                    <a:pt x="488" y="13518"/>
                    <a:pt x="479" y="13485"/>
                    <a:pt x="454" y="13471"/>
                  </a:cubicBezTo>
                  <a:lnTo>
                    <a:pt x="214" y="13332"/>
                  </a:lnTo>
                  <a:lnTo>
                    <a:pt x="369" y="13243"/>
                  </a:lnTo>
                  <a:cubicBezTo>
                    <a:pt x="395" y="13229"/>
                    <a:pt x="402" y="13196"/>
                    <a:pt x="388" y="13171"/>
                  </a:cubicBezTo>
                  <a:cubicBezTo>
                    <a:pt x="378" y="13154"/>
                    <a:pt x="360" y="13144"/>
                    <a:pt x="341" y="13144"/>
                  </a:cubicBezTo>
                  <a:close/>
                  <a:moveTo>
                    <a:pt x="981" y="13784"/>
                  </a:moveTo>
                  <a:cubicBezTo>
                    <a:pt x="963" y="13784"/>
                    <a:pt x="945" y="13794"/>
                    <a:pt x="935" y="13811"/>
                  </a:cubicBezTo>
                  <a:cubicBezTo>
                    <a:pt x="920" y="13837"/>
                    <a:pt x="929" y="13869"/>
                    <a:pt x="955" y="13884"/>
                  </a:cubicBezTo>
                  <a:lnTo>
                    <a:pt x="1509" y="14204"/>
                  </a:lnTo>
                  <a:cubicBezTo>
                    <a:pt x="1517" y="14208"/>
                    <a:pt x="1527" y="14211"/>
                    <a:pt x="1536" y="14211"/>
                  </a:cubicBezTo>
                  <a:cubicBezTo>
                    <a:pt x="1554" y="14211"/>
                    <a:pt x="1572" y="14202"/>
                    <a:pt x="1583" y="14185"/>
                  </a:cubicBezTo>
                  <a:cubicBezTo>
                    <a:pt x="1597" y="14159"/>
                    <a:pt x="1588" y="14126"/>
                    <a:pt x="1562" y="14111"/>
                  </a:cubicBezTo>
                  <a:lnTo>
                    <a:pt x="1008" y="13792"/>
                  </a:lnTo>
                  <a:cubicBezTo>
                    <a:pt x="1000" y="13787"/>
                    <a:pt x="991" y="13784"/>
                    <a:pt x="981" y="13784"/>
                  </a:cubicBezTo>
                  <a:close/>
                  <a:moveTo>
                    <a:pt x="2091" y="14424"/>
                  </a:moveTo>
                  <a:cubicBezTo>
                    <a:pt x="2072" y="14424"/>
                    <a:pt x="2054" y="14434"/>
                    <a:pt x="2044" y="14452"/>
                  </a:cubicBezTo>
                  <a:cubicBezTo>
                    <a:pt x="2030" y="14476"/>
                    <a:pt x="2037" y="14509"/>
                    <a:pt x="2063" y="14524"/>
                  </a:cubicBezTo>
                  <a:lnTo>
                    <a:pt x="2617" y="14845"/>
                  </a:lnTo>
                  <a:cubicBezTo>
                    <a:pt x="2626" y="14849"/>
                    <a:pt x="2635" y="14851"/>
                    <a:pt x="2644" y="14851"/>
                  </a:cubicBezTo>
                  <a:cubicBezTo>
                    <a:pt x="2664" y="14851"/>
                    <a:pt x="2680" y="14841"/>
                    <a:pt x="2691" y="14824"/>
                  </a:cubicBezTo>
                  <a:cubicBezTo>
                    <a:pt x="2705" y="14800"/>
                    <a:pt x="2697" y="14767"/>
                    <a:pt x="2671" y="14751"/>
                  </a:cubicBezTo>
                  <a:lnTo>
                    <a:pt x="2117" y="14431"/>
                  </a:lnTo>
                  <a:cubicBezTo>
                    <a:pt x="2109" y="14427"/>
                    <a:pt x="2100" y="14424"/>
                    <a:pt x="2091" y="14424"/>
                  </a:cubicBezTo>
                  <a:close/>
                  <a:moveTo>
                    <a:pt x="3199" y="15064"/>
                  </a:moveTo>
                  <a:cubicBezTo>
                    <a:pt x="3181" y="15064"/>
                    <a:pt x="3162" y="15074"/>
                    <a:pt x="3152" y="15091"/>
                  </a:cubicBezTo>
                  <a:cubicBezTo>
                    <a:pt x="3138" y="15117"/>
                    <a:pt x="3147" y="15150"/>
                    <a:pt x="3173" y="15164"/>
                  </a:cubicBezTo>
                  <a:lnTo>
                    <a:pt x="3727" y="15484"/>
                  </a:lnTo>
                  <a:cubicBezTo>
                    <a:pt x="3734" y="15489"/>
                    <a:pt x="3745" y="15491"/>
                    <a:pt x="3754" y="15491"/>
                  </a:cubicBezTo>
                  <a:cubicBezTo>
                    <a:pt x="3772" y="15491"/>
                    <a:pt x="3790" y="15482"/>
                    <a:pt x="3800" y="15465"/>
                  </a:cubicBezTo>
                  <a:cubicBezTo>
                    <a:pt x="3814" y="15439"/>
                    <a:pt x="3805" y="15406"/>
                    <a:pt x="3779" y="15392"/>
                  </a:cubicBezTo>
                  <a:lnTo>
                    <a:pt x="3225" y="15071"/>
                  </a:lnTo>
                  <a:cubicBezTo>
                    <a:pt x="3217" y="15067"/>
                    <a:pt x="3208" y="15064"/>
                    <a:pt x="3199" y="15064"/>
                  </a:cubicBezTo>
                  <a:close/>
                  <a:moveTo>
                    <a:pt x="4308" y="15705"/>
                  </a:moveTo>
                  <a:cubicBezTo>
                    <a:pt x="4289" y="15705"/>
                    <a:pt x="4271" y="15714"/>
                    <a:pt x="4261" y="15731"/>
                  </a:cubicBezTo>
                  <a:cubicBezTo>
                    <a:pt x="4247" y="15757"/>
                    <a:pt x="4256" y="15789"/>
                    <a:pt x="4281" y="15804"/>
                  </a:cubicBezTo>
                  <a:lnTo>
                    <a:pt x="4836" y="16124"/>
                  </a:lnTo>
                  <a:cubicBezTo>
                    <a:pt x="4844" y="16129"/>
                    <a:pt x="4853" y="16132"/>
                    <a:pt x="4862" y="16132"/>
                  </a:cubicBezTo>
                  <a:cubicBezTo>
                    <a:pt x="4881" y="16132"/>
                    <a:pt x="4899" y="16121"/>
                    <a:pt x="4908" y="16105"/>
                  </a:cubicBezTo>
                  <a:cubicBezTo>
                    <a:pt x="4922" y="16079"/>
                    <a:pt x="4915" y="16046"/>
                    <a:pt x="4889" y="16031"/>
                  </a:cubicBezTo>
                  <a:lnTo>
                    <a:pt x="4335" y="15712"/>
                  </a:lnTo>
                  <a:cubicBezTo>
                    <a:pt x="4326" y="15707"/>
                    <a:pt x="4317" y="15705"/>
                    <a:pt x="4308" y="15705"/>
                  </a:cubicBezTo>
                  <a:close/>
                  <a:moveTo>
                    <a:pt x="5416" y="16345"/>
                  </a:moveTo>
                  <a:cubicBezTo>
                    <a:pt x="5398" y="16345"/>
                    <a:pt x="5380" y="16354"/>
                    <a:pt x="5369" y="16371"/>
                  </a:cubicBezTo>
                  <a:cubicBezTo>
                    <a:pt x="5355" y="16397"/>
                    <a:pt x="5364" y="16430"/>
                    <a:pt x="5390" y="16445"/>
                  </a:cubicBezTo>
                  <a:lnTo>
                    <a:pt x="5944" y="16764"/>
                  </a:lnTo>
                  <a:cubicBezTo>
                    <a:pt x="5953" y="16769"/>
                    <a:pt x="5962" y="16771"/>
                    <a:pt x="5971" y="16771"/>
                  </a:cubicBezTo>
                  <a:cubicBezTo>
                    <a:pt x="5989" y="16771"/>
                    <a:pt x="6007" y="16762"/>
                    <a:pt x="6017" y="16745"/>
                  </a:cubicBezTo>
                  <a:cubicBezTo>
                    <a:pt x="6032" y="16719"/>
                    <a:pt x="6023" y="16687"/>
                    <a:pt x="5998" y="16672"/>
                  </a:cubicBezTo>
                  <a:lnTo>
                    <a:pt x="5443" y="16352"/>
                  </a:lnTo>
                  <a:cubicBezTo>
                    <a:pt x="5434" y="16347"/>
                    <a:pt x="5425" y="16345"/>
                    <a:pt x="5416" y="16345"/>
                  </a:cubicBezTo>
                  <a:close/>
                  <a:moveTo>
                    <a:pt x="6525" y="16985"/>
                  </a:moveTo>
                  <a:cubicBezTo>
                    <a:pt x="6506" y="16985"/>
                    <a:pt x="6488" y="16994"/>
                    <a:pt x="6479" y="17011"/>
                  </a:cubicBezTo>
                  <a:cubicBezTo>
                    <a:pt x="6464" y="17037"/>
                    <a:pt x="6473" y="17070"/>
                    <a:pt x="6498" y="17084"/>
                  </a:cubicBezTo>
                  <a:lnTo>
                    <a:pt x="7053" y="17404"/>
                  </a:lnTo>
                  <a:cubicBezTo>
                    <a:pt x="7061" y="17410"/>
                    <a:pt x="7070" y="17412"/>
                    <a:pt x="7079" y="17412"/>
                  </a:cubicBezTo>
                  <a:cubicBezTo>
                    <a:pt x="7098" y="17412"/>
                    <a:pt x="7116" y="17402"/>
                    <a:pt x="7125" y="17385"/>
                  </a:cubicBezTo>
                  <a:cubicBezTo>
                    <a:pt x="7140" y="17359"/>
                    <a:pt x="7132" y="17326"/>
                    <a:pt x="7106" y="17312"/>
                  </a:cubicBezTo>
                  <a:lnTo>
                    <a:pt x="6552" y="16992"/>
                  </a:lnTo>
                  <a:cubicBezTo>
                    <a:pt x="6543" y="16987"/>
                    <a:pt x="6534" y="16985"/>
                    <a:pt x="6525" y="16985"/>
                  </a:cubicBezTo>
                  <a:close/>
                  <a:moveTo>
                    <a:pt x="7633" y="17625"/>
                  </a:moveTo>
                  <a:cubicBezTo>
                    <a:pt x="7615" y="17625"/>
                    <a:pt x="7597" y="17634"/>
                    <a:pt x="7588" y="17652"/>
                  </a:cubicBezTo>
                  <a:cubicBezTo>
                    <a:pt x="7572" y="17677"/>
                    <a:pt x="7581" y="17709"/>
                    <a:pt x="7607" y="17725"/>
                  </a:cubicBezTo>
                  <a:lnTo>
                    <a:pt x="8161" y="18045"/>
                  </a:lnTo>
                  <a:cubicBezTo>
                    <a:pt x="8170" y="18049"/>
                    <a:pt x="8179" y="18052"/>
                    <a:pt x="8188" y="18052"/>
                  </a:cubicBezTo>
                  <a:cubicBezTo>
                    <a:pt x="8206" y="18052"/>
                    <a:pt x="8224" y="18041"/>
                    <a:pt x="8234" y="18025"/>
                  </a:cubicBezTo>
                  <a:cubicBezTo>
                    <a:pt x="8249" y="18000"/>
                    <a:pt x="8240" y="17967"/>
                    <a:pt x="8215" y="17951"/>
                  </a:cubicBezTo>
                  <a:lnTo>
                    <a:pt x="7660" y="17632"/>
                  </a:lnTo>
                  <a:cubicBezTo>
                    <a:pt x="7651" y="17627"/>
                    <a:pt x="7642" y="17625"/>
                    <a:pt x="7633" y="17625"/>
                  </a:cubicBezTo>
                  <a:close/>
                  <a:moveTo>
                    <a:pt x="8742" y="18265"/>
                  </a:moveTo>
                  <a:cubicBezTo>
                    <a:pt x="8724" y="18265"/>
                    <a:pt x="8706" y="18275"/>
                    <a:pt x="8696" y="18291"/>
                  </a:cubicBezTo>
                  <a:cubicBezTo>
                    <a:pt x="8681" y="18317"/>
                    <a:pt x="8690" y="18350"/>
                    <a:pt x="8715" y="18365"/>
                  </a:cubicBezTo>
                  <a:lnTo>
                    <a:pt x="9270" y="18684"/>
                  </a:lnTo>
                  <a:cubicBezTo>
                    <a:pt x="9278" y="18690"/>
                    <a:pt x="9287" y="18692"/>
                    <a:pt x="9296" y="18692"/>
                  </a:cubicBezTo>
                  <a:cubicBezTo>
                    <a:pt x="9315" y="18692"/>
                    <a:pt x="9333" y="18682"/>
                    <a:pt x="9343" y="18665"/>
                  </a:cubicBezTo>
                  <a:cubicBezTo>
                    <a:pt x="9358" y="18639"/>
                    <a:pt x="9349" y="18607"/>
                    <a:pt x="9323" y="18592"/>
                  </a:cubicBezTo>
                  <a:lnTo>
                    <a:pt x="8769" y="18272"/>
                  </a:lnTo>
                  <a:cubicBezTo>
                    <a:pt x="8761" y="18267"/>
                    <a:pt x="8751" y="18265"/>
                    <a:pt x="8742" y="18265"/>
                  </a:cubicBezTo>
                  <a:close/>
                  <a:moveTo>
                    <a:pt x="9851" y="18905"/>
                  </a:moveTo>
                  <a:cubicBezTo>
                    <a:pt x="9833" y="18905"/>
                    <a:pt x="9815" y="18915"/>
                    <a:pt x="9805" y="18932"/>
                  </a:cubicBezTo>
                  <a:cubicBezTo>
                    <a:pt x="9790" y="18957"/>
                    <a:pt x="9798" y="18990"/>
                    <a:pt x="9824" y="19004"/>
                  </a:cubicBezTo>
                  <a:lnTo>
                    <a:pt x="10378" y="19325"/>
                  </a:lnTo>
                  <a:cubicBezTo>
                    <a:pt x="10387" y="19330"/>
                    <a:pt x="10396" y="19332"/>
                    <a:pt x="10405" y="19332"/>
                  </a:cubicBezTo>
                  <a:cubicBezTo>
                    <a:pt x="10423" y="19332"/>
                    <a:pt x="10441" y="19322"/>
                    <a:pt x="10451" y="19305"/>
                  </a:cubicBezTo>
                  <a:cubicBezTo>
                    <a:pt x="10466" y="19280"/>
                    <a:pt x="10457" y="19247"/>
                    <a:pt x="10432" y="19232"/>
                  </a:cubicBezTo>
                  <a:lnTo>
                    <a:pt x="9877" y="18912"/>
                  </a:lnTo>
                  <a:cubicBezTo>
                    <a:pt x="9869" y="18907"/>
                    <a:pt x="9860" y="18905"/>
                    <a:pt x="9851" y="18905"/>
                  </a:cubicBezTo>
                  <a:close/>
                  <a:moveTo>
                    <a:pt x="10959" y="19545"/>
                  </a:moveTo>
                  <a:cubicBezTo>
                    <a:pt x="10941" y="19545"/>
                    <a:pt x="10923" y="19555"/>
                    <a:pt x="10913" y="19572"/>
                  </a:cubicBezTo>
                  <a:cubicBezTo>
                    <a:pt x="10898" y="19598"/>
                    <a:pt x="10907" y="19630"/>
                    <a:pt x="10933" y="19645"/>
                  </a:cubicBezTo>
                  <a:lnTo>
                    <a:pt x="11487" y="19965"/>
                  </a:lnTo>
                  <a:cubicBezTo>
                    <a:pt x="11495" y="19969"/>
                    <a:pt x="11505" y="19971"/>
                    <a:pt x="11514" y="19971"/>
                  </a:cubicBezTo>
                  <a:cubicBezTo>
                    <a:pt x="11532" y="19971"/>
                    <a:pt x="11550" y="19962"/>
                    <a:pt x="11561" y="19946"/>
                  </a:cubicBezTo>
                  <a:cubicBezTo>
                    <a:pt x="11575" y="19920"/>
                    <a:pt x="11566" y="19887"/>
                    <a:pt x="11540" y="19872"/>
                  </a:cubicBezTo>
                  <a:lnTo>
                    <a:pt x="10986" y="19553"/>
                  </a:lnTo>
                  <a:cubicBezTo>
                    <a:pt x="10978" y="19548"/>
                    <a:pt x="10969" y="19545"/>
                    <a:pt x="10959" y="19545"/>
                  </a:cubicBezTo>
                  <a:close/>
                  <a:moveTo>
                    <a:pt x="12069" y="20185"/>
                  </a:moveTo>
                  <a:cubicBezTo>
                    <a:pt x="12050" y="20185"/>
                    <a:pt x="12032" y="20195"/>
                    <a:pt x="12022" y="20211"/>
                  </a:cubicBezTo>
                  <a:cubicBezTo>
                    <a:pt x="12008" y="20237"/>
                    <a:pt x="12015" y="20270"/>
                    <a:pt x="12041" y="20285"/>
                  </a:cubicBezTo>
                  <a:lnTo>
                    <a:pt x="12595" y="20604"/>
                  </a:lnTo>
                  <a:cubicBezTo>
                    <a:pt x="12604" y="20610"/>
                    <a:pt x="12613" y="20612"/>
                    <a:pt x="12622" y="20612"/>
                  </a:cubicBezTo>
                  <a:cubicBezTo>
                    <a:pt x="12640" y="20612"/>
                    <a:pt x="12658" y="20602"/>
                    <a:pt x="12669" y="20585"/>
                  </a:cubicBezTo>
                  <a:cubicBezTo>
                    <a:pt x="12683" y="20559"/>
                    <a:pt x="12675" y="20527"/>
                    <a:pt x="12649" y="20512"/>
                  </a:cubicBezTo>
                  <a:lnTo>
                    <a:pt x="12095" y="20192"/>
                  </a:lnTo>
                  <a:cubicBezTo>
                    <a:pt x="12087" y="20187"/>
                    <a:pt x="12078" y="20185"/>
                    <a:pt x="12069" y="20185"/>
                  </a:cubicBezTo>
                  <a:close/>
                  <a:moveTo>
                    <a:pt x="13177" y="20825"/>
                  </a:moveTo>
                  <a:cubicBezTo>
                    <a:pt x="13158" y="20825"/>
                    <a:pt x="13140" y="20835"/>
                    <a:pt x="13130" y="20852"/>
                  </a:cubicBezTo>
                  <a:cubicBezTo>
                    <a:pt x="13116" y="20877"/>
                    <a:pt x="13125" y="20911"/>
                    <a:pt x="13150" y="20925"/>
                  </a:cubicBezTo>
                  <a:lnTo>
                    <a:pt x="13705" y="21245"/>
                  </a:lnTo>
                  <a:cubicBezTo>
                    <a:pt x="13712" y="21250"/>
                    <a:pt x="13723" y="21252"/>
                    <a:pt x="13732" y="21252"/>
                  </a:cubicBezTo>
                  <a:cubicBezTo>
                    <a:pt x="13750" y="21252"/>
                    <a:pt x="13768" y="21243"/>
                    <a:pt x="13778" y="21225"/>
                  </a:cubicBezTo>
                  <a:cubicBezTo>
                    <a:pt x="13792" y="21200"/>
                    <a:pt x="13783" y="21167"/>
                    <a:pt x="13757" y="21153"/>
                  </a:cubicBezTo>
                  <a:lnTo>
                    <a:pt x="13203" y="20832"/>
                  </a:lnTo>
                  <a:cubicBezTo>
                    <a:pt x="13195" y="20827"/>
                    <a:pt x="13186" y="20825"/>
                    <a:pt x="13177" y="20825"/>
                  </a:cubicBezTo>
                  <a:close/>
                  <a:moveTo>
                    <a:pt x="14286" y="21465"/>
                  </a:moveTo>
                  <a:cubicBezTo>
                    <a:pt x="14267" y="21465"/>
                    <a:pt x="14249" y="21475"/>
                    <a:pt x="14239" y="21492"/>
                  </a:cubicBezTo>
                  <a:cubicBezTo>
                    <a:pt x="14225" y="21518"/>
                    <a:pt x="14233" y="21550"/>
                    <a:pt x="14259" y="21565"/>
                  </a:cubicBezTo>
                  <a:lnTo>
                    <a:pt x="14813" y="21885"/>
                  </a:lnTo>
                  <a:cubicBezTo>
                    <a:pt x="14822" y="21890"/>
                    <a:pt x="14831" y="21893"/>
                    <a:pt x="14840" y="21893"/>
                  </a:cubicBezTo>
                  <a:cubicBezTo>
                    <a:pt x="14858" y="21893"/>
                    <a:pt x="14877" y="21882"/>
                    <a:pt x="14886" y="21866"/>
                  </a:cubicBezTo>
                  <a:cubicBezTo>
                    <a:pt x="14900" y="21840"/>
                    <a:pt x="14892" y="21807"/>
                    <a:pt x="14867" y="21792"/>
                  </a:cubicBezTo>
                  <a:lnTo>
                    <a:pt x="14313" y="21473"/>
                  </a:lnTo>
                  <a:cubicBezTo>
                    <a:pt x="14304" y="21468"/>
                    <a:pt x="14295" y="21465"/>
                    <a:pt x="14286" y="21465"/>
                  </a:cubicBezTo>
                  <a:close/>
                  <a:moveTo>
                    <a:pt x="15395" y="22105"/>
                  </a:moveTo>
                  <a:cubicBezTo>
                    <a:pt x="15376" y="22105"/>
                    <a:pt x="15357" y="22115"/>
                    <a:pt x="15347" y="22132"/>
                  </a:cubicBezTo>
                  <a:cubicBezTo>
                    <a:pt x="15333" y="22157"/>
                    <a:pt x="15342" y="22190"/>
                    <a:pt x="15368" y="22206"/>
                  </a:cubicBezTo>
                  <a:lnTo>
                    <a:pt x="15922" y="22525"/>
                  </a:lnTo>
                  <a:cubicBezTo>
                    <a:pt x="15930" y="22530"/>
                    <a:pt x="15940" y="22532"/>
                    <a:pt x="15949" y="22532"/>
                  </a:cubicBezTo>
                  <a:cubicBezTo>
                    <a:pt x="15967" y="22532"/>
                    <a:pt x="15985" y="22523"/>
                    <a:pt x="15995" y="22505"/>
                  </a:cubicBezTo>
                  <a:cubicBezTo>
                    <a:pt x="16010" y="22480"/>
                    <a:pt x="16001" y="22448"/>
                    <a:pt x="15975" y="22433"/>
                  </a:cubicBezTo>
                  <a:lnTo>
                    <a:pt x="15421" y="22112"/>
                  </a:lnTo>
                  <a:cubicBezTo>
                    <a:pt x="15413" y="22107"/>
                    <a:pt x="15404" y="22105"/>
                    <a:pt x="15395" y="22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258544" y="3789516"/>
              <a:ext cx="890806" cy="755689"/>
            </a:xfrm>
            <a:custGeom>
              <a:avLst/>
              <a:gdLst/>
              <a:ahLst/>
              <a:cxnLst/>
              <a:rect l="l" t="t" r="r" b="b"/>
              <a:pathLst>
                <a:path w="19416" h="16471" extrusionOk="0">
                  <a:moveTo>
                    <a:pt x="19354" y="0"/>
                  </a:moveTo>
                  <a:cubicBezTo>
                    <a:pt x="19345" y="0"/>
                    <a:pt x="19336" y="3"/>
                    <a:pt x="19327" y="8"/>
                  </a:cubicBezTo>
                  <a:lnTo>
                    <a:pt x="18772" y="328"/>
                  </a:lnTo>
                  <a:cubicBezTo>
                    <a:pt x="18747" y="343"/>
                    <a:pt x="18738" y="375"/>
                    <a:pt x="18753" y="401"/>
                  </a:cubicBezTo>
                  <a:cubicBezTo>
                    <a:pt x="18763" y="418"/>
                    <a:pt x="18781" y="427"/>
                    <a:pt x="18799" y="427"/>
                  </a:cubicBezTo>
                  <a:cubicBezTo>
                    <a:pt x="18808" y="427"/>
                    <a:pt x="18817" y="425"/>
                    <a:pt x="18826" y="420"/>
                  </a:cubicBezTo>
                  <a:lnTo>
                    <a:pt x="19380" y="101"/>
                  </a:lnTo>
                  <a:cubicBezTo>
                    <a:pt x="19406" y="86"/>
                    <a:pt x="19415" y="53"/>
                    <a:pt x="19401" y="27"/>
                  </a:cubicBezTo>
                  <a:cubicBezTo>
                    <a:pt x="19390" y="10"/>
                    <a:pt x="19372" y="0"/>
                    <a:pt x="19354" y="0"/>
                  </a:cubicBezTo>
                  <a:close/>
                  <a:moveTo>
                    <a:pt x="18245" y="641"/>
                  </a:moveTo>
                  <a:cubicBezTo>
                    <a:pt x="18236" y="641"/>
                    <a:pt x="18227" y="643"/>
                    <a:pt x="18218" y="648"/>
                  </a:cubicBezTo>
                  <a:lnTo>
                    <a:pt x="17664" y="968"/>
                  </a:lnTo>
                  <a:cubicBezTo>
                    <a:pt x="17638" y="982"/>
                    <a:pt x="17629" y="1015"/>
                    <a:pt x="17645" y="1041"/>
                  </a:cubicBezTo>
                  <a:cubicBezTo>
                    <a:pt x="17654" y="1058"/>
                    <a:pt x="17672" y="1068"/>
                    <a:pt x="17691" y="1068"/>
                  </a:cubicBezTo>
                  <a:cubicBezTo>
                    <a:pt x="17700" y="1068"/>
                    <a:pt x="17709" y="1066"/>
                    <a:pt x="17717" y="1060"/>
                  </a:cubicBezTo>
                  <a:lnTo>
                    <a:pt x="18272" y="740"/>
                  </a:lnTo>
                  <a:cubicBezTo>
                    <a:pt x="18297" y="726"/>
                    <a:pt x="18306" y="693"/>
                    <a:pt x="18291" y="667"/>
                  </a:cubicBezTo>
                  <a:cubicBezTo>
                    <a:pt x="18282" y="650"/>
                    <a:pt x="18264" y="641"/>
                    <a:pt x="18245" y="641"/>
                  </a:cubicBezTo>
                  <a:close/>
                  <a:moveTo>
                    <a:pt x="17136" y="1280"/>
                  </a:moveTo>
                  <a:cubicBezTo>
                    <a:pt x="17127" y="1280"/>
                    <a:pt x="17118" y="1283"/>
                    <a:pt x="17110" y="1287"/>
                  </a:cubicBezTo>
                  <a:lnTo>
                    <a:pt x="16555" y="1608"/>
                  </a:lnTo>
                  <a:cubicBezTo>
                    <a:pt x="16530" y="1623"/>
                    <a:pt x="16521" y="1656"/>
                    <a:pt x="16536" y="1682"/>
                  </a:cubicBezTo>
                  <a:cubicBezTo>
                    <a:pt x="16546" y="1698"/>
                    <a:pt x="16564" y="1707"/>
                    <a:pt x="16582" y="1707"/>
                  </a:cubicBezTo>
                  <a:cubicBezTo>
                    <a:pt x="16591" y="1707"/>
                    <a:pt x="16600" y="1705"/>
                    <a:pt x="16609" y="1701"/>
                  </a:cubicBezTo>
                  <a:lnTo>
                    <a:pt x="17163" y="1381"/>
                  </a:lnTo>
                  <a:cubicBezTo>
                    <a:pt x="17189" y="1365"/>
                    <a:pt x="17197" y="1332"/>
                    <a:pt x="17182" y="1308"/>
                  </a:cubicBezTo>
                  <a:cubicBezTo>
                    <a:pt x="17172" y="1290"/>
                    <a:pt x="17154" y="1280"/>
                    <a:pt x="17136" y="1280"/>
                  </a:cubicBezTo>
                  <a:close/>
                  <a:moveTo>
                    <a:pt x="16029" y="1921"/>
                  </a:moveTo>
                  <a:cubicBezTo>
                    <a:pt x="16019" y="1921"/>
                    <a:pt x="16010" y="1923"/>
                    <a:pt x="16001" y="1928"/>
                  </a:cubicBezTo>
                  <a:lnTo>
                    <a:pt x="15447" y="2248"/>
                  </a:lnTo>
                  <a:cubicBezTo>
                    <a:pt x="15421" y="2263"/>
                    <a:pt x="15412" y="2295"/>
                    <a:pt x="15427" y="2321"/>
                  </a:cubicBezTo>
                  <a:cubicBezTo>
                    <a:pt x="15437" y="2338"/>
                    <a:pt x="15455" y="2348"/>
                    <a:pt x="15474" y="2348"/>
                  </a:cubicBezTo>
                  <a:cubicBezTo>
                    <a:pt x="15483" y="2348"/>
                    <a:pt x="15492" y="2346"/>
                    <a:pt x="15500" y="2340"/>
                  </a:cubicBezTo>
                  <a:lnTo>
                    <a:pt x="16055" y="2020"/>
                  </a:lnTo>
                  <a:cubicBezTo>
                    <a:pt x="16080" y="2006"/>
                    <a:pt x="16089" y="1973"/>
                    <a:pt x="16074" y="1947"/>
                  </a:cubicBezTo>
                  <a:cubicBezTo>
                    <a:pt x="16065" y="1930"/>
                    <a:pt x="16047" y="1921"/>
                    <a:pt x="16029" y="1921"/>
                  </a:cubicBezTo>
                  <a:close/>
                  <a:moveTo>
                    <a:pt x="14919" y="2561"/>
                  </a:moveTo>
                  <a:cubicBezTo>
                    <a:pt x="14910" y="2561"/>
                    <a:pt x="14901" y="2563"/>
                    <a:pt x="14893" y="2568"/>
                  </a:cubicBezTo>
                  <a:lnTo>
                    <a:pt x="14338" y="2888"/>
                  </a:lnTo>
                  <a:cubicBezTo>
                    <a:pt x="14313" y="2903"/>
                    <a:pt x="14304" y="2936"/>
                    <a:pt x="14319" y="2961"/>
                  </a:cubicBezTo>
                  <a:cubicBezTo>
                    <a:pt x="14329" y="2979"/>
                    <a:pt x="14347" y="2988"/>
                    <a:pt x="14365" y="2988"/>
                  </a:cubicBezTo>
                  <a:cubicBezTo>
                    <a:pt x="14374" y="2988"/>
                    <a:pt x="14383" y="2986"/>
                    <a:pt x="14392" y="2981"/>
                  </a:cubicBezTo>
                  <a:lnTo>
                    <a:pt x="14946" y="2660"/>
                  </a:lnTo>
                  <a:cubicBezTo>
                    <a:pt x="14972" y="2645"/>
                    <a:pt x="14981" y="2613"/>
                    <a:pt x="14965" y="2588"/>
                  </a:cubicBezTo>
                  <a:cubicBezTo>
                    <a:pt x="14955" y="2571"/>
                    <a:pt x="14937" y="2561"/>
                    <a:pt x="14919" y="2561"/>
                  </a:cubicBezTo>
                  <a:close/>
                  <a:moveTo>
                    <a:pt x="13810" y="3201"/>
                  </a:moveTo>
                  <a:cubicBezTo>
                    <a:pt x="13801" y="3201"/>
                    <a:pt x="13792" y="3204"/>
                    <a:pt x="13784" y="3208"/>
                  </a:cubicBezTo>
                  <a:lnTo>
                    <a:pt x="13230" y="3528"/>
                  </a:lnTo>
                  <a:cubicBezTo>
                    <a:pt x="13204" y="3543"/>
                    <a:pt x="13195" y="3576"/>
                    <a:pt x="13210" y="3601"/>
                  </a:cubicBezTo>
                  <a:cubicBezTo>
                    <a:pt x="13220" y="3618"/>
                    <a:pt x="13238" y="3628"/>
                    <a:pt x="13256" y="3628"/>
                  </a:cubicBezTo>
                  <a:cubicBezTo>
                    <a:pt x="13266" y="3628"/>
                    <a:pt x="13275" y="3626"/>
                    <a:pt x="13283" y="3621"/>
                  </a:cubicBezTo>
                  <a:lnTo>
                    <a:pt x="13837" y="3301"/>
                  </a:lnTo>
                  <a:cubicBezTo>
                    <a:pt x="13863" y="3286"/>
                    <a:pt x="13872" y="3254"/>
                    <a:pt x="13857" y="3228"/>
                  </a:cubicBezTo>
                  <a:cubicBezTo>
                    <a:pt x="13847" y="3211"/>
                    <a:pt x="13829" y="3201"/>
                    <a:pt x="13810" y="3201"/>
                  </a:cubicBezTo>
                  <a:close/>
                  <a:moveTo>
                    <a:pt x="12701" y="3841"/>
                  </a:moveTo>
                  <a:cubicBezTo>
                    <a:pt x="12692" y="3841"/>
                    <a:pt x="12683" y="3843"/>
                    <a:pt x="12675" y="3848"/>
                  </a:cubicBezTo>
                  <a:lnTo>
                    <a:pt x="12121" y="4168"/>
                  </a:lnTo>
                  <a:cubicBezTo>
                    <a:pt x="12095" y="4184"/>
                    <a:pt x="12087" y="4216"/>
                    <a:pt x="12102" y="4241"/>
                  </a:cubicBezTo>
                  <a:cubicBezTo>
                    <a:pt x="12112" y="4259"/>
                    <a:pt x="12130" y="4268"/>
                    <a:pt x="12148" y="4268"/>
                  </a:cubicBezTo>
                  <a:cubicBezTo>
                    <a:pt x="12157" y="4268"/>
                    <a:pt x="12166" y="4266"/>
                    <a:pt x="12175" y="4261"/>
                  </a:cubicBezTo>
                  <a:lnTo>
                    <a:pt x="12729" y="3940"/>
                  </a:lnTo>
                  <a:cubicBezTo>
                    <a:pt x="12755" y="3926"/>
                    <a:pt x="12763" y="3893"/>
                    <a:pt x="12748" y="3868"/>
                  </a:cubicBezTo>
                  <a:cubicBezTo>
                    <a:pt x="12738" y="3851"/>
                    <a:pt x="12720" y="3841"/>
                    <a:pt x="12701" y="3841"/>
                  </a:cubicBezTo>
                  <a:close/>
                  <a:moveTo>
                    <a:pt x="11594" y="4481"/>
                  </a:moveTo>
                  <a:cubicBezTo>
                    <a:pt x="11585" y="4481"/>
                    <a:pt x="11575" y="4484"/>
                    <a:pt x="11567" y="4489"/>
                  </a:cubicBezTo>
                  <a:lnTo>
                    <a:pt x="11013" y="4809"/>
                  </a:lnTo>
                  <a:cubicBezTo>
                    <a:pt x="10987" y="4823"/>
                    <a:pt x="10978" y="4856"/>
                    <a:pt x="10992" y="4882"/>
                  </a:cubicBezTo>
                  <a:cubicBezTo>
                    <a:pt x="11002" y="4899"/>
                    <a:pt x="11020" y="4908"/>
                    <a:pt x="11039" y="4908"/>
                  </a:cubicBezTo>
                  <a:cubicBezTo>
                    <a:pt x="11048" y="4908"/>
                    <a:pt x="11058" y="4905"/>
                    <a:pt x="11066" y="4901"/>
                  </a:cubicBezTo>
                  <a:lnTo>
                    <a:pt x="11620" y="4581"/>
                  </a:lnTo>
                  <a:cubicBezTo>
                    <a:pt x="11645" y="4566"/>
                    <a:pt x="11654" y="4534"/>
                    <a:pt x="11640" y="4508"/>
                  </a:cubicBezTo>
                  <a:cubicBezTo>
                    <a:pt x="11630" y="4491"/>
                    <a:pt x="11612" y="4481"/>
                    <a:pt x="11594" y="4481"/>
                  </a:cubicBezTo>
                  <a:close/>
                  <a:moveTo>
                    <a:pt x="10484" y="5121"/>
                  </a:moveTo>
                  <a:cubicBezTo>
                    <a:pt x="10475" y="5121"/>
                    <a:pt x="10466" y="5124"/>
                    <a:pt x="10457" y="5128"/>
                  </a:cubicBezTo>
                  <a:lnTo>
                    <a:pt x="9903" y="5448"/>
                  </a:lnTo>
                  <a:cubicBezTo>
                    <a:pt x="9878" y="5464"/>
                    <a:pt x="9870" y="5497"/>
                    <a:pt x="9884" y="5521"/>
                  </a:cubicBezTo>
                  <a:cubicBezTo>
                    <a:pt x="9894" y="5539"/>
                    <a:pt x="9912" y="5548"/>
                    <a:pt x="9930" y="5548"/>
                  </a:cubicBezTo>
                  <a:cubicBezTo>
                    <a:pt x="9939" y="5548"/>
                    <a:pt x="9948" y="5546"/>
                    <a:pt x="9958" y="5542"/>
                  </a:cubicBezTo>
                  <a:lnTo>
                    <a:pt x="10512" y="5222"/>
                  </a:lnTo>
                  <a:cubicBezTo>
                    <a:pt x="10537" y="5206"/>
                    <a:pt x="10545" y="5173"/>
                    <a:pt x="10531" y="5149"/>
                  </a:cubicBezTo>
                  <a:cubicBezTo>
                    <a:pt x="10521" y="5131"/>
                    <a:pt x="10503" y="5121"/>
                    <a:pt x="10484" y="5121"/>
                  </a:cubicBezTo>
                  <a:close/>
                  <a:moveTo>
                    <a:pt x="9376" y="5762"/>
                  </a:moveTo>
                  <a:cubicBezTo>
                    <a:pt x="9367" y="5762"/>
                    <a:pt x="9358" y="5764"/>
                    <a:pt x="9349" y="5769"/>
                  </a:cubicBezTo>
                  <a:lnTo>
                    <a:pt x="8795" y="6089"/>
                  </a:lnTo>
                  <a:cubicBezTo>
                    <a:pt x="8770" y="6104"/>
                    <a:pt x="8761" y="6136"/>
                    <a:pt x="8775" y="6162"/>
                  </a:cubicBezTo>
                  <a:cubicBezTo>
                    <a:pt x="8785" y="6179"/>
                    <a:pt x="8803" y="6188"/>
                    <a:pt x="8821" y="6188"/>
                  </a:cubicBezTo>
                  <a:cubicBezTo>
                    <a:pt x="8830" y="6188"/>
                    <a:pt x="8840" y="6186"/>
                    <a:pt x="8848" y="6181"/>
                  </a:cubicBezTo>
                  <a:lnTo>
                    <a:pt x="9402" y="5861"/>
                  </a:lnTo>
                  <a:cubicBezTo>
                    <a:pt x="9428" y="5847"/>
                    <a:pt x="9437" y="5813"/>
                    <a:pt x="9423" y="5788"/>
                  </a:cubicBezTo>
                  <a:cubicBezTo>
                    <a:pt x="9413" y="5771"/>
                    <a:pt x="9395" y="5762"/>
                    <a:pt x="9376" y="5762"/>
                  </a:cubicBezTo>
                  <a:close/>
                  <a:moveTo>
                    <a:pt x="8267" y="6402"/>
                  </a:moveTo>
                  <a:cubicBezTo>
                    <a:pt x="8258" y="6402"/>
                    <a:pt x="8249" y="6404"/>
                    <a:pt x="8240" y="6409"/>
                  </a:cubicBezTo>
                  <a:lnTo>
                    <a:pt x="7686" y="6729"/>
                  </a:lnTo>
                  <a:cubicBezTo>
                    <a:pt x="7660" y="6743"/>
                    <a:pt x="7652" y="6776"/>
                    <a:pt x="7667" y="6802"/>
                  </a:cubicBezTo>
                  <a:cubicBezTo>
                    <a:pt x="7677" y="6819"/>
                    <a:pt x="7694" y="6829"/>
                    <a:pt x="7713" y="6829"/>
                  </a:cubicBezTo>
                  <a:cubicBezTo>
                    <a:pt x="7722" y="6829"/>
                    <a:pt x="7731" y="6826"/>
                    <a:pt x="7739" y="6821"/>
                  </a:cubicBezTo>
                  <a:lnTo>
                    <a:pt x="8294" y="6501"/>
                  </a:lnTo>
                  <a:cubicBezTo>
                    <a:pt x="8320" y="6486"/>
                    <a:pt x="8328" y="6454"/>
                    <a:pt x="8313" y="6428"/>
                  </a:cubicBezTo>
                  <a:cubicBezTo>
                    <a:pt x="8304" y="6411"/>
                    <a:pt x="8286" y="6402"/>
                    <a:pt x="8267" y="6402"/>
                  </a:cubicBezTo>
                  <a:close/>
                  <a:moveTo>
                    <a:pt x="7158" y="7041"/>
                  </a:moveTo>
                  <a:cubicBezTo>
                    <a:pt x="7149" y="7041"/>
                    <a:pt x="7140" y="7044"/>
                    <a:pt x="7132" y="7048"/>
                  </a:cubicBezTo>
                  <a:lnTo>
                    <a:pt x="6578" y="7369"/>
                  </a:lnTo>
                  <a:cubicBezTo>
                    <a:pt x="6552" y="7384"/>
                    <a:pt x="6543" y="7417"/>
                    <a:pt x="6558" y="7441"/>
                  </a:cubicBezTo>
                  <a:cubicBezTo>
                    <a:pt x="6568" y="7459"/>
                    <a:pt x="6586" y="7468"/>
                    <a:pt x="6604" y="7468"/>
                  </a:cubicBezTo>
                  <a:cubicBezTo>
                    <a:pt x="6613" y="7468"/>
                    <a:pt x="6623" y="7466"/>
                    <a:pt x="6631" y="7462"/>
                  </a:cubicBezTo>
                  <a:lnTo>
                    <a:pt x="7185" y="7142"/>
                  </a:lnTo>
                  <a:cubicBezTo>
                    <a:pt x="7211" y="7126"/>
                    <a:pt x="7220" y="7093"/>
                    <a:pt x="7205" y="7069"/>
                  </a:cubicBezTo>
                  <a:cubicBezTo>
                    <a:pt x="7196" y="7051"/>
                    <a:pt x="7177" y="7041"/>
                    <a:pt x="7158" y="7041"/>
                  </a:cubicBezTo>
                  <a:close/>
                  <a:moveTo>
                    <a:pt x="6051" y="7682"/>
                  </a:moveTo>
                  <a:cubicBezTo>
                    <a:pt x="6041" y="7682"/>
                    <a:pt x="6032" y="7684"/>
                    <a:pt x="6023" y="7689"/>
                  </a:cubicBezTo>
                  <a:lnTo>
                    <a:pt x="5469" y="8009"/>
                  </a:lnTo>
                  <a:cubicBezTo>
                    <a:pt x="5443" y="8023"/>
                    <a:pt x="5435" y="8056"/>
                    <a:pt x="5450" y="8082"/>
                  </a:cubicBezTo>
                  <a:cubicBezTo>
                    <a:pt x="5460" y="8099"/>
                    <a:pt x="5478" y="8109"/>
                    <a:pt x="5496" y="8109"/>
                  </a:cubicBezTo>
                  <a:cubicBezTo>
                    <a:pt x="5505" y="8109"/>
                    <a:pt x="5514" y="8107"/>
                    <a:pt x="5523" y="8101"/>
                  </a:cubicBezTo>
                  <a:lnTo>
                    <a:pt x="6077" y="7781"/>
                  </a:lnTo>
                  <a:cubicBezTo>
                    <a:pt x="6103" y="7767"/>
                    <a:pt x="6111" y="7734"/>
                    <a:pt x="6096" y="7708"/>
                  </a:cubicBezTo>
                  <a:cubicBezTo>
                    <a:pt x="6087" y="7691"/>
                    <a:pt x="6069" y="7682"/>
                    <a:pt x="6051" y="7682"/>
                  </a:cubicBezTo>
                  <a:close/>
                  <a:moveTo>
                    <a:pt x="4941" y="8322"/>
                  </a:moveTo>
                  <a:cubicBezTo>
                    <a:pt x="4932" y="8322"/>
                    <a:pt x="4923" y="8324"/>
                    <a:pt x="4915" y="8329"/>
                  </a:cubicBezTo>
                  <a:lnTo>
                    <a:pt x="4361" y="8650"/>
                  </a:lnTo>
                  <a:cubicBezTo>
                    <a:pt x="4335" y="8664"/>
                    <a:pt x="4326" y="8697"/>
                    <a:pt x="4341" y="8722"/>
                  </a:cubicBezTo>
                  <a:cubicBezTo>
                    <a:pt x="4351" y="8740"/>
                    <a:pt x="4369" y="8749"/>
                    <a:pt x="4387" y="8749"/>
                  </a:cubicBezTo>
                  <a:cubicBezTo>
                    <a:pt x="4396" y="8749"/>
                    <a:pt x="4406" y="8746"/>
                    <a:pt x="4414" y="8742"/>
                  </a:cubicBezTo>
                  <a:lnTo>
                    <a:pt x="4968" y="8422"/>
                  </a:lnTo>
                  <a:cubicBezTo>
                    <a:pt x="4994" y="8406"/>
                    <a:pt x="5003" y="8374"/>
                    <a:pt x="4988" y="8349"/>
                  </a:cubicBezTo>
                  <a:cubicBezTo>
                    <a:pt x="4978" y="8331"/>
                    <a:pt x="4960" y="8322"/>
                    <a:pt x="4941" y="8322"/>
                  </a:cubicBezTo>
                  <a:close/>
                  <a:moveTo>
                    <a:pt x="3833" y="8962"/>
                  </a:moveTo>
                  <a:cubicBezTo>
                    <a:pt x="3824" y="8962"/>
                    <a:pt x="3815" y="8964"/>
                    <a:pt x="3806" y="8969"/>
                  </a:cubicBezTo>
                  <a:lnTo>
                    <a:pt x="3252" y="9289"/>
                  </a:lnTo>
                  <a:cubicBezTo>
                    <a:pt x="3226" y="9304"/>
                    <a:pt x="3217" y="9336"/>
                    <a:pt x="3232" y="9362"/>
                  </a:cubicBezTo>
                  <a:cubicBezTo>
                    <a:pt x="3242" y="9379"/>
                    <a:pt x="3260" y="9388"/>
                    <a:pt x="3279" y="9388"/>
                  </a:cubicBezTo>
                  <a:cubicBezTo>
                    <a:pt x="3288" y="9388"/>
                    <a:pt x="3297" y="9386"/>
                    <a:pt x="3305" y="9382"/>
                  </a:cubicBezTo>
                  <a:lnTo>
                    <a:pt x="3860" y="9062"/>
                  </a:lnTo>
                  <a:cubicBezTo>
                    <a:pt x="3885" y="9047"/>
                    <a:pt x="3894" y="9014"/>
                    <a:pt x="3879" y="8989"/>
                  </a:cubicBezTo>
                  <a:cubicBezTo>
                    <a:pt x="3869" y="8971"/>
                    <a:pt x="3852" y="8962"/>
                    <a:pt x="3833" y="8962"/>
                  </a:cubicBezTo>
                  <a:close/>
                  <a:moveTo>
                    <a:pt x="2724" y="9602"/>
                  </a:moveTo>
                  <a:cubicBezTo>
                    <a:pt x="2715" y="9602"/>
                    <a:pt x="2706" y="9604"/>
                    <a:pt x="2698" y="9609"/>
                  </a:cubicBezTo>
                  <a:lnTo>
                    <a:pt x="2143" y="9929"/>
                  </a:lnTo>
                  <a:cubicBezTo>
                    <a:pt x="2118" y="9943"/>
                    <a:pt x="2109" y="9977"/>
                    <a:pt x="2124" y="10002"/>
                  </a:cubicBezTo>
                  <a:cubicBezTo>
                    <a:pt x="2134" y="10019"/>
                    <a:pt x="2152" y="10029"/>
                    <a:pt x="2170" y="10029"/>
                  </a:cubicBezTo>
                  <a:cubicBezTo>
                    <a:pt x="2179" y="10029"/>
                    <a:pt x="2188" y="10027"/>
                    <a:pt x="2197" y="10022"/>
                  </a:cubicBezTo>
                  <a:lnTo>
                    <a:pt x="2751" y="9701"/>
                  </a:lnTo>
                  <a:cubicBezTo>
                    <a:pt x="2777" y="9687"/>
                    <a:pt x="2786" y="9654"/>
                    <a:pt x="2770" y="9628"/>
                  </a:cubicBezTo>
                  <a:cubicBezTo>
                    <a:pt x="2760" y="9611"/>
                    <a:pt x="2742" y="9602"/>
                    <a:pt x="2724" y="9602"/>
                  </a:cubicBezTo>
                  <a:close/>
                  <a:moveTo>
                    <a:pt x="1616" y="10242"/>
                  </a:moveTo>
                  <a:cubicBezTo>
                    <a:pt x="1607" y="10242"/>
                    <a:pt x="1597" y="10245"/>
                    <a:pt x="1589" y="10250"/>
                  </a:cubicBezTo>
                  <a:lnTo>
                    <a:pt x="1035" y="10570"/>
                  </a:lnTo>
                  <a:cubicBezTo>
                    <a:pt x="1009" y="10584"/>
                    <a:pt x="1000" y="10617"/>
                    <a:pt x="1014" y="10643"/>
                  </a:cubicBezTo>
                  <a:cubicBezTo>
                    <a:pt x="1025" y="10660"/>
                    <a:pt x="1043" y="10670"/>
                    <a:pt x="1062" y="10670"/>
                  </a:cubicBezTo>
                  <a:cubicBezTo>
                    <a:pt x="1071" y="10670"/>
                    <a:pt x="1080" y="10667"/>
                    <a:pt x="1088" y="10662"/>
                  </a:cubicBezTo>
                  <a:lnTo>
                    <a:pt x="1642" y="10342"/>
                  </a:lnTo>
                  <a:cubicBezTo>
                    <a:pt x="1667" y="10327"/>
                    <a:pt x="1677" y="10295"/>
                    <a:pt x="1662" y="10269"/>
                  </a:cubicBezTo>
                  <a:cubicBezTo>
                    <a:pt x="1652" y="10252"/>
                    <a:pt x="1634" y="10242"/>
                    <a:pt x="1616" y="10242"/>
                  </a:cubicBezTo>
                  <a:close/>
                  <a:moveTo>
                    <a:pt x="506" y="10882"/>
                  </a:moveTo>
                  <a:cubicBezTo>
                    <a:pt x="498" y="10882"/>
                    <a:pt x="489" y="10885"/>
                    <a:pt x="481" y="10889"/>
                  </a:cubicBezTo>
                  <a:lnTo>
                    <a:pt x="1" y="11166"/>
                  </a:lnTo>
                  <a:lnTo>
                    <a:pt x="235" y="11303"/>
                  </a:lnTo>
                  <a:cubicBezTo>
                    <a:pt x="244" y="11307"/>
                    <a:pt x="253" y="11309"/>
                    <a:pt x="262" y="11309"/>
                  </a:cubicBezTo>
                  <a:cubicBezTo>
                    <a:pt x="281" y="11309"/>
                    <a:pt x="299" y="11299"/>
                    <a:pt x="308" y="11282"/>
                  </a:cubicBezTo>
                  <a:cubicBezTo>
                    <a:pt x="323" y="11256"/>
                    <a:pt x="314" y="11224"/>
                    <a:pt x="289" y="11209"/>
                  </a:cubicBezTo>
                  <a:lnTo>
                    <a:pt x="214" y="11166"/>
                  </a:lnTo>
                  <a:lnTo>
                    <a:pt x="534" y="10982"/>
                  </a:lnTo>
                  <a:cubicBezTo>
                    <a:pt x="559" y="10967"/>
                    <a:pt x="568" y="10934"/>
                    <a:pt x="553" y="10910"/>
                  </a:cubicBezTo>
                  <a:cubicBezTo>
                    <a:pt x="543" y="10892"/>
                    <a:pt x="525" y="10882"/>
                    <a:pt x="506" y="10882"/>
                  </a:cubicBezTo>
                  <a:close/>
                  <a:moveTo>
                    <a:pt x="815" y="11522"/>
                  </a:moveTo>
                  <a:cubicBezTo>
                    <a:pt x="797" y="11522"/>
                    <a:pt x="780" y="11532"/>
                    <a:pt x="770" y="11549"/>
                  </a:cubicBezTo>
                  <a:cubicBezTo>
                    <a:pt x="754" y="11575"/>
                    <a:pt x="763" y="11608"/>
                    <a:pt x="789" y="11622"/>
                  </a:cubicBezTo>
                  <a:lnTo>
                    <a:pt x="1342" y="11943"/>
                  </a:lnTo>
                  <a:cubicBezTo>
                    <a:pt x="1351" y="11948"/>
                    <a:pt x="1360" y="11950"/>
                    <a:pt x="1369" y="11950"/>
                  </a:cubicBezTo>
                  <a:cubicBezTo>
                    <a:pt x="1387" y="11950"/>
                    <a:pt x="1405" y="11941"/>
                    <a:pt x="1415" y="11924"/>
                  </a:cubicBezTo>
                  <a:cubicBezTo>
                    <a:pt x="1430" y="11898"/>
                    <a:pt x="1421" y="11866"/>
                    <a:pt x="1396" y="11851"/>
                  </a:cubicBezTo>
                  <a:lnTo>
                    <a:pt x="842" y="11530"/>
                  </a:lnTo>
                  <a:cubicBezTo>
                    <a:pt x="834" y="11525"/>
                    <a:pt x="825" y="11522"/>
                    <a:pt x="815" y="11522"/>
                  </a:cubicBezTo>
                  <a:close/>
                  <a:moveTo>
                    <a:pt x="1922" y="12165"/>
                  </a:moveTo>
                  <a:cubicBezTo>
                    <a:pt x="1903" y="12165"/>
                    <a:pt x="1886" y="12174"/>
                    <a:pt x="1876" y="12191"/>
                  </a:cubicBezTo>
                  <a:cubicBezTo>
                    <a:pt x="1861" y="12217"/>
                    <a:pt x="1869" y="12250"/>
                    <a:pt x="1895" y="12264"/>
                  </a:cubicBezTo>
                  <a:lnTo>
                    <a:pt x="2448" y="12586"/>
                  </a:lnTo>
                  <a:cubicBezTo>
                    <a:pt x="2456" y="12592"/>
                    <a:pt x="2465" y="12594"/>
                    <a:pt x="2475" y="12594"/>
                  </a:cubicBezTo>
                  <a:cubicBezTo>
                    <a:pt x="2493" y="12594"/>
                    <a:pt x="2511" y="12584"/>
                    <a:pt x="2521" y="12567"/>
                  </a:cubicBezTo>
                  <a:cubicBezTo>
                    <a:pt x="2536" y="12542"/>
                    <a:pt x="2527" y="12509"/>
                    <a:pt x="2502" y="12494"/>
                  </a:cubicBezTo>
                  <a:lnTo>
                    <a:pt x="1949" y="12172"/>
                  </a:lnTo>
                  <a:cubicBezTo>
                    <a:pt x="1940" y="12167"/>
                    <a:pt x="1931" y="12165"/>
                    <a:pt x="1922" y="12165"/>
                  </a:cubicBezTo>
                  <a:close/>
                  <a:moveTo>
                    <a:pt x="3026" y="12810"/>
                  </a:moveTo>
                  <a:cubicBezTo>
                    <a:pt x="3008" y="12810"/>
                    <a:pt x="2990" y="12819"/>
                    <a:pt x="2980" y="12836"/>
                  </a:cubicBezTo>
                  <a:cubicBezTo>
                    <a:pt x="2965" y="12862"/>
                    <a:pt x="2974" y="12895"/>
                    <a:pt x="3000" y="12909"/>
                  </a:cubicBezTo>
                  <a:lnTo>
                    <a:pt x="3551" y="13233"/>
                  </a:lnTo>
                  <a:cubicBezTo>
                    <a:pt x="3559" y="13238"/>
                    <a:pt x="3568" y="13241"/>
                    <a:pt x="3578" y="13241"/>
                  </a:cubicBezTo>
                  <a:cubicBezTo>
                    <a:pt x="3596" y="13241"/>
                    <a:pt x="3614" y="13230"/>
                    <a:pt x="3625" y="13213"/>
                  </a:cubicBezTo>
                  <a:cubicBezTo>
                    <a:pt x="3639" y="13189"/>
                    <a:pt x="3630" y="13156"/>
                    <a:pt x="3605" y="13140"/>
                  </a:cubicBezTo>
                  <a:lnTo>
                    <a:pt x="3054" y="12817"/>
                  </a:lnTo>
                  <a:cubicBezTo>
                    <a:pt x="3045" y="12812"/>
                    <a:pt x="3035" y="12810"/>
                    <a:pt x="3026" y="12810"/>
                  </a:cubicBezTo>
                  <a:close/>
                  <a:moveTo>
                    <a:pt x="4129" y="13457"/>
                  </a:moveTo>
                  <a:cubicBezTo>
                    <a:pt x="4111" y="13457"/>
                    <a:pt x="4093" y="13467"/>
                    <a:pt x="4083" y="13484"/>
                  </a:cubicBezTo>
                  <a:cubicBezTo>
                    <a:pt x="4068" y="13509"/>
                    <a:pt x="4077" y="13542"/>
                    <a:pt x="4102" y="13557"/>
                  </a:cubicBezTo>
                  <a:lnTo>
                    <a:pt x="4654" y="13881"/>
                  </a:lnTo>
                  <a:cubicBezTo>
                    <a:pt x="4662" y="13886"/>
                    <a:pt x="4672" y="13888"/>
                    <a:pt x="4681" y="13888"/>
                  </a:cubicBezTo>
                  <a:cubicBezTo>
                    <a:pt x="4699" y="13888"/>
                    <a:pt x="4717" y="13879"/>
                    <a:pt x="4727" y="13862"/>
                  </a:cubicBezTo>
                  <a:cubicBezTo>
                    <a:pt x="4742" y="13836"/>
                    <a:pt x="4734" y="13804"/>
                    <a:pt x="4708" y="13789"/>
                  </a:cubicBezTo>
                  <a:lnTo>
                    <a:pt x="4156" y="13465"/>
                  </a:lnTo>
                  <a:cubicBezTo>
                    <a:pt x="4148" y="13460"/>
                    <a:pt x="4139" y="13457"/>
                    <a:pt x="4129" y="13457"/>
                  </a:cubicBezTo>
                  <a:close/>
                  <a:moveTo>
                    <a:pt x="5232" y="14105"/>
                  </a:moveTo>
                  <a:cubicBezTo>
                    <a:pt x="5214" y="14105"/>
                    <a:pt x="5196" y="14114"/>
                    <a:pt x="5186" y="14131"/>
                  </a:cubicBezTo>
                  <a:cubicBezTo>
                    <a:pt x="5171" y="14157"/>
                    <a:pt x="5180" y="14190"/>
                    <a:pt x="5204" y="14204"/>
                  </a:cubicBezTo>
                  <a:lnTo>
                    <a:pt x="5756" y="14529"/>
                  </a:lnTo>
                  <a:cubicBezTo>
                    <a:pt x="5765" y="14534"/>
                    <a:pt x="5774" y="14537"/>
                    <a:pt x="5783" y="14537"/>
                  </a:cubicBezTo>
                  <a:cubicBezTo>
                    <a:pt x="5801" y="14537"/>
                    <a:pt x="5819" y="14528"/>
                    <a:pt x="5829" y="14510"/>
                  </a:cubicBezTo>
                  <a:cubicBezTo>
                    <a:pt x="5844" y="14485"/>
                    <a:pt x="5836" y="14452"/>
                    <a:pt x="5810" y="14436"/>
                  </a:cubicBezTo>
                  <a:lnTo>
                    <a:pt x="5260" y="14112"/>
                  </a:lnTo>
                  <a:cubicBezTo>
                    <a:pt x="5251" y="14107"/>
                    <a:pt x="5241" y="14105"/>
                    <a:pt x="5232" y="14105"/>
                  </a:cubicBezTo>
                  <a:close/>
                  <a:moveTo>
                    <a:pt x="6334" y="14753"/>
                  </a:moveTo>
                  <a:cubicBezTo>
                    <a:pt x="6316" y="14753"/>
                    <a:pt x="6298" y="14762"/>
                    <a:pt x="6289" y="14779"/>
                  </a:cubicBezTo>
                  <a:cubicBezTo>
                    <a:pt x="6274" y="14805"/>
                    <a:pt x="6282" y="14837"/>
                    <a:pt x="6308" y="14853"/>
                  </a:cubicBezTo>
                  <a:lnTo>
                    <a:pt x="6860" y="15176"/>
                  </a:lnTo>
                  <a:cubicBezTo>
                    <a:pt x="6869" y="15181"/>
                    <a:pt x="6878" y="15183"/>
                    <a:pt x="6887" y="15183"/>
                  </a:cubicBezTo>
                  <a:cubicBezTo>
                    <a:pt x="6905" y="15183"/>
                    <a:pt x="6923" y="15174"/>
                    <a:pt x="6933" y="15157"/>
                  </a:cubicBezTo>
                  <a:cubicBezTo>
                    <a:pt x="6948" y="15131"/>
                    <a:pt x="6940" y="15098"/>
                    <a:pt x="6914" y="15084"/>
                  </a:cubicBezTo>
                  <a:lnTo>
                    <a:pt x="6362" y="14761"/>
                  </a:lnTo>
                  <a:cubicBezTo>
                    <a:pt x="6353" y="14755"/>
                    <a:pt x="6344" y="14753"/>
                    <a:pt x="6334" y="14753"/>
                  </a:cubicBezTo>
                  <a:close/>
                  <a:moveTo>
                    <a:pt x="7439" y="15399"/>
                  </a:moveTo>
                  <a:cubicBezTo>
                    <a:pt x="7421" y="15399"/>
                    <a:pt x="7403" y="15408"/>
                    <a:pt x="7392" y="15425"/>
                  </a:cubicBezTo>
                  <a:cubicBezTo>
                    <a:pt x="7378" y="15451"/>
                    <a:pt x="7387" y="15484"/>
                    <a:pt x="7411" y="15498"/>
                  </a:cubicBezTo>
                  <a:lnTo>
                    <a:pt x="7964" y="15820"/>
                  </a:lnTo>
                  <a:cubicBezTo>
                    <a:pt x="7973" y="15826"/>
                    <a:pt x="7982" y="15828"/>
                    <a:pt x="7991" y="15828"/>
                  </a:cubicBezTo>
                  <a:cubicBezTo>
                    <a:pt x="8009" y="15828"/>
                    <a:pt x="8027" y="15818"/>
                    <a:pt x="8038" y="15801"/>
                  </a:cubicBezTo>
                  <a:cubicBezTo>
                    <a:pt x="8052" y="15775"/>
                    <a:pt x="8044" y="15743"/>
                    <a:pt x="8018" y="15728"/>
                  </a:cubicBezTo>
                  <a:lnTo>
                    <a:pt x="7466" y="15406"/>
                  </a:lnTo>
                  <a:cubicBezTo>
                    <a:pt x="7457" y="15401"/>
                    <a:pt x="7448" y="15399"/>
                    <a:pt x="7439" y="15399"/>
                  </a:cubicBezTo>
                  <a:close/>
                  <a:moveTo>
                    <a:pt x="8545" y="16042"/>
                  </a:moveTo>
                  <a:cubicBezTo>
                    <a:pt x="8526" y="16042"/>
                    <a:pt x="8508" y="16052"/>
                    <a:pt x="8498" y="16069"/>
                  </a:cubicBezTo>
                  <a:cubicBezTo>
                    <a:pt x="8483" y="16094"/>
                    <a:pt x="8493" y="16127"/>
                    <a:pt x="8517" y="16141"/>
                  </a:cubicBezTo>
                  <a:lnTo>
                    <a:pt x="9071" y="16462"/>
                  </a:lnTo>
                  <a:cubicBezTo>
                    <a:pt x="9079" y="16468"/>
                    <a:pt x="9088" y="16470"/>
                    <a:pt x="9098" y="16470"/>
                  </a:cubicBezTo>
                  <a:cubicBezTo>
                    <a:pt x="9116" y="16470"/>
                    <a:pt x="9134" y="16460"/>
                    <a:pt x="9144" y="16443"/>
                  </a:cubicBezTo>
                  <a:cubicBezTo>
                    <a:pt x="9159" y="16417"/>
                    <a:pt x="9150" y="16384"/>
                    <a:pt x="9124" y="16370"/>
                  </a:cubicBezTo>
                  <a:lnTo>
                    <a:pt x="8571" y="16049"/>
                  </a:lnTo>
                  <a:cubicBezTo>
                    <a:pt x="8563" y="16044"/>
                    <a:pt x="8554" y="16042"/>
                    <a:pt x="8545" y="160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1193591" y="3710831"/>
              <a:ext cx="946596" cy="548220"/>
            </a:xfrm>
            <a:custGeom>
              <a:avLst/>
              <a:gdLst/>
              <a:ahLst/>
              <a:cxnLst/>
              <a:rect l="l" t="t" r="r" b="b"/>
              <a:pathLst>
                <a:path w="20632" h="11949" extrusionOk="0">
                  <a:moveTo>
                    <a:pt x="20570" y="0"/>
                  </a:moveTo>
                  <a:cubicBezTo>
                    <a:pt x="20562" y="0"/>
                    <a:pt x="20552" y="2"/>
                    <a:pt x="20544" y="7"/>
                  </a:cubicBezTo>
                  <a:lnTo>
                    <a:pt x="19990" y="327"/>
                  </a:lnTo>
                  <a:cubicBezTo>
                    <a:pt x="19964" y="343"/>
                    <a:pt x="19956" y="375"/>
                    <a:pt x="19971" y="400"/>
                  </a:cubicBezTo>
                  <a:cubicBezTo>
                    <a:pt x="19981" y="418"/>
                    <a:pt x="19999" y="427"/>
                    <a:pt x="20017" y="427"/>
                  </a:cubicBezTo>
                  <a:cubicBezTo>
                    <a:pt x="20026" y="427"/>
                    <a:pt x="20035" y="425"/>
                    <a:pt x="20044" y="420"/>
                  </a:cubicBezTo>
                  <a:lnTo>
                    <a:pt x="20598" y="99"/>
                  </a:lnTo>
                  <a:cubicBezTo>
                    <a:pt x="20624" y="85"/>
                    <a:pt x="20632" y="52"/>
                    <a:pt x="20617" y="27"/>
                  </a:cubicBezTo>
                  <a:cubicBezTo>
                    <a:pt x="20607" y="10"/>
                    <a:pt x="20589" y="0"/>
                    <a:pt x="20570" y="0"/>
                  </a:cubicBezTo>
                  <a:close/>
                  <a:moveTo>
                    <a:pt x="19463" y="640"/>
                  </a:moveTo>
                  <a:cubicBezTo>
                    <a:pt x="19454" y="640"/>
                    <a:pt x="19444" y="643"/>
                    <a:pt x="19436" y="648"/>
                  </a:cubicBezTo>
                  <a:lnTo>
                    <a:pt x="18882" y="968"/>
                  </a:lnTo>
                  <a:cubicBezTo>
                    <a:pt x="18856" y="982"/>
                    <a:pt x="18847" y="1015"/>
                    <a:pt x="18862" y="1041"/>
                  </a:cubicBezTo>
                  <a:cubicBezTo>
                    <a:pt x="18872" y="1058"/>
                    <a:pt x="18890" y="1067"/>
                    <a:pt x="18908" y="1067"/>
                  </a:cubicBezTo>
                  <a:cubicBezTo>
                    <a:pt x="18917" y="1067"/>
                    <a:pt x="18927" y="1064"/>
                    <a:pt x="18935" y="1060"/>
                  </a:cubicBezTo>
                  <a:lnTo>
                    <a:pt x="19489" y="740"/>
                  </a:lnTo>
                  <a:cubicBezTo>
                    <a:pt x="19515" y="726"/>
                    <a:pt x="19524" y="692"/>
                    <a:pt x="19509" y="667"/>
                  </a:cubicBezTo>
                  <a:cubicBezTo>
                    <a:pt x="19499" y="650"/>
                    <a:pt x="19481" y="640"/>
                    <a:pt x="19463" y="640"/>
                  </a:cubicBezTo>
                  <a:close/>
                  <a:moveTo>
                    <a:pt x="18354" y="1280"/>
                  </a:moveTo>
                  <a:cubicBezTo>
                    <a:pt x="18344" y="1280"/>
                    <a:pt x="18335" y="1283"/>
                    <a:pt x="18327" y="1287"/>
                  </a:cubicBezTo>
                  <a:lnTo>
                    <a:pt x="17773" y="1607"/>
                  </a:lnTo>
                  <a:cubicBezTo>
                    <a:pt x="17747" y="1622"/>
                    <a:pt x="17739" y="1655"/>
                    <a:pt x="17754" y="1680"/>
                  </a:cubicBezTo>
                  <a:cubicBezTo>
                    <a:pt x="17763" y="1697"/>
                    <a:pt x="17781" y="1707"/>
                    <a:pt x="17800" y="1707"/>
                  </a:cubicBezTo>
                  <a:cubicBezTo>
                    <a:pt x="17809" y="1707"/>
                    <a:pt x="17818" y="1705"/>
                    <a:pt x="17827" y="1700"/>
                  </a:cubicBezTo>
                  <a:lnTo>
                    <a:pt x="18381" y="1380"/>
                  </a:lnTo>
                  <a:cubicBezTo>
                    <a:pt x="18407" y="1365"/>
                    <a:pt x="18415" y="1332"/>
                    <a:pt x="18400" y="1307"/>
                  </a:cubicBezTo>
                  <a:cubicBezTo>
                    <a:pt x="18390" y="1290"/>
                    <a:pt x="18372" y="1280"/>
                    <a:pt x="18354" y="1280"/>
                  </a:cubicBezTo>
                  <a:close/>
                  <a:moveTo>
                    <a:pt x="17245" y="1920"/>
                  </a:moveTo>
                  <a:cubicBezTo>
                    <a:pt x="17236" y="1920"/>
                    <a:pt x="17227" y="1922"/>
                    <a:pt x="17219" y="1927"/>
                  </a:cubicBezTo>
                  <a:lnTo>
                    <a:pt x="16665" y="2248"/>
                  </a:lnTo>
                  <a:cubicBezTo>
                    <a:pt x="16639" y="2263"/>
                    <a:pt x="16630" y="2295"/>
                    <a:pt x="16644" y="2321"/>
                  </a:cubicBezTo>
                  <a:cubicBezTo>
                    <a:pt x="16655" y="2338"/>
                    <a:pt x="16673" y="2347"/>
                    <a:pt x="16691" y="2347"/>
                  </a:cubicBezTo>
                  <a:cubicBezTo>
                    <a:pt x="16700" y="2347"/>
                    <a:pt x="16710" y="2345"/>
                    <a:pt x="16718" y="2340"/>
                  </a:cubicBezTo>
                  <a:lnTo>
                    <a:pt x="17272" y="2021"/>
                  </a:lnTo>
                  <a:cubicBezTo>
                    <a:pt x="17298" y="2006"/>
                    <a:pt x="17307" y="1972"/>
                    <a:pt x="17292" y="1947"/>
                  </a:cubicBezTo>
                  <a:cubicBezTo>
                    <a:pt x="17282" y="1930"/>
                    <a:pt x="17264" y="1920"/>
                    <a:pt x="17245" y="1920"/>
                  </a:cubicBezTo>
                  <a:close/>
                  <a:moveTo>
                    <a:pt x="16136" y="2561"/>
                  </a:moveTo>
                  <a:cubicBezTo>
                    <a:pt x="16127" y="2561"/>
                    <a:pt x="16118" y="2563"/>
                    <a:pt x="16110" y="2568"/>
                  </a:cubicBezTo>
                  <a:lnTo>
                    <a:pt x="15556" y="2888"/>
                  </a:lnTo>
                  <a:cubicBezTo>
                    <a:pt x="15530" y="2902"/>
                    <a:pt x="15522" y="2935"/>
                    <a:pt x="15536" y="2961"/>
                  </a:cubicBezTo>
                  <a:cubicBezTo>
                    <a:pt x="15545" y="2978"/>
                    <a:pt x="15563" y="2988"/>
                    <a:pt x="15583" y="2988"/>
                  </a:cubicBezTo>
                  <a:cubicBezTo>
                    <a:pt x="15592" y="2988"/>
                    <a:pt x="15601" y="2986"/>
                    <a:pt x="15610" y="2981"/>
                  </a:cubicBezTo>
                  <a:lnTo>
                    <a:pt x="16164" y="2660"/>
                  </a:lnTo>
                  <a:cubicBezTo>
                    <a:pt x="16190" y="2645"/>
                    <a:pt x="16197" y="2613"/>
                    <a:pt x="16183" y="2587"/>
                  </a:cubicBezTo>
                  <a:cubicBezTo>
                    <a:pt x="16173" y="2570"/>
                    <a:pt x="16155" y="2561"/>
                    <a:pt x="16136" y="2561"/>
                  </a:cubicBezTo>
                  <a:close/>
                  <a:moveTo>
                    <a:pt x="15027" y="3200"/>
                  </a:moveTo>
                  <a:cubicBezTo>
                    <a:pt x="15018" y="3200"/>
                    <a:pt x="15010" y="3203"/>
                    <a:pt x="15002" y="3207"/>
                  </a:cubicBezTo>
                  <a:lnTo>
                    <a:pt x="14448" y="3528"/>
                  </a:lnTo>
                  <a:cubicBezTo>
                    <a:pt x="14422" y="3543"/>
                    <a:pt x="14413" y="3576"/>
                    <a:pt x="14427" y="3600"/>
                  </a:cubicBezTo>
                  <a:cubicBezTo>
                    <a:pt x="14437" y="3618"/>
                    <a:pt x="14455" y="3627"/>
                    <a:pt x="14473" y="3627"/>
                  </a:cubicBezTo>
                  <a:cubicBezTo>
                    <a:pt x="14482" y="3627"/>
                    <a:pt x="14493" y="3625"/>
                    <a:pt x="14500" y="3621"/>
                  </a:cubicBezTo>
                  <a:lnTo>
                    <a:pt x="15054" y="3301"/>
                  </a:lnTo>
                  <a:cubicBezTo>
                    <a:pt x="15080" y="3285"/>
                    <a:pt x="15089" y="3252"/>
                    <a:pt x="15075" y="3228"/>
                  </a:cubicBezTo>
                  <a:cubicBezTo>
                    <a:pt x="15064" y="3210"/>
                    <a:pt x="15046" y="3200"/>
                    <a:pt x="15027" y="3200"/>
                  </a:cubicBezTo>
                  <a:close/>
                  <a:moveTo>
                    <a:pt x="13920" y="3841"/>
                  </a:moveTo>
                  <a:cubicBezTo>
                    <a:pt x="13911" y="3841"/>
                    <a:pt x="13901" y="3843"/>
                    <a:pt x="13892" y="3848"/>
                  </a:cubicBezTo>
                  <a:lnTo>
                    <a:pt x="13338" y="4168"/>
                  </a:lnTo>
                  <a:cubicBezTo>
                    <a:pt x="13312" y="4183"/>
                    <a:pt x="13305" y="4215"/>
                    <a:pt x="13319" y="4241"/>
                  </a:cubicBezTo>
                  <a:cubicBezTo>
                    <a:pt x="13328" y="4258"/>
                    <a:pt x="13346" y="4268"/>
                    <a:pt x="13365" y="4268"/>
                  </a:cubicBezTo>
                  <a:cubicBezTo>
                    <a:pt x="13374" y="4268"/>
                    <a:pt x="13383" y="4266"/>
                    <a:pt x="13392" y="4260"/>
                  </a:cubicBezTo>
                  <a:lnTo>
                    <a:pt x="13946" y="3940"/>
                  </a:lnTo>
                  <a:cubicBezTo>
                    <a:pt x="13972" y="3926"/>
                    <a:pt x="13980" y="3893"/>
                    <a:pt x="13966" y="3867"/>
                  </a:cubicBezTo>
                  <a:cubicBezTo>
                    <a:pt x="13956" y="3850"/>
                    <a:pt x="13938" y="3841"/>
                    <a:pt x="13920" y="3841"/>
                  </a:cubicBezTo>
                  <a:close/>
                  <a:moveTo>
                    <a:pt x="12811" y="4481"/>
                  </a:moveTo>
                  <a:cubicBezTo>
                    <a:pt x="12802" y="4481"/>
                    <a:pt x="12793" y="4483"/>
                    <a:pt x="12784" y="4488"/>
                  </a:cubicBezTo>
                  <a:lnTo>
                    <a:pt x="12229" y="4807"/>
                  </a:lnTo>
                  <a:cubicBezTo>
                    <a:pt x="12204" y="4822"/>
                    <a:pt x="12195" y="4856"/>
                    <a:pt x="12210" y="4881"/>
                  </a:cubicBezTo>
                  <a:cubicBezTo>
                    <a:pt x="12220" y="4898"/>
                    <a:pt x="12238" y="4908"/>
                    <a:pt x="12256" y="4908"/>
                  </a:cubicBezTo>
                  <a:cubicBezTo>
                    <a:pt x="12265" y="4908"/>
                    <a:pt x="12274" y="4905"/>
                    <a:pt x="12283" y="4901"/>
                  </a:cubicBezTo>
                  <a:lnTo>
                    <a:pt x="12837" y="4581"/>
                  </a:lnTo>
                  <a:cubicBezTo>
                    <a:pt x="12863" y="4565"/>
                    <a:pt x="12872" y="4533"/>
                    <a:pt x="12858" y="4508"/>
                  </a:cubicBezTo>
                  <a:cubicBezTo>
                    <a:pt x="12847" y="4490"/>
                    <a:pt x="12829" y="4481"/>
                    <a:pt x="12811" y="4481"/>
                  </a:cubicBezTo>
                  <a:close/>
                  <a:moveTo>
                    <a:pt x="11703" y="5121"/>
                  </a:moveTo>
                  <a:cubicBezTo>
                    <a:pt x="11693" y="5121"/>
                    <a:pt x="11684" y="5123"/>
                    <a:pt x="11675" y="5128"/>
                  </a:cubicBezTo>
                  <a:lnTo>
                    <a:pt x="11121" y="5448"/>
                  </a:lnTo>
                  <a:cubicBezTo>
                    <a:pt x="11095" y="5463"/>
                    <a:pt x="11086" y="5496"/>
                    <a:pt x="11102" y="5521"/>
                  </a:cubicBezTo>
                  <a:cubicBezTo>
                    <a:pt x="11111" y="5538"/>
                    <a:pt x="11129" y="5548"/>
                    <a:pt x="11148" y="5548"/>
                  </a:cubicBezTo>
                  <a:cubicBezTo>
                    <a:pt x="11157" y="5548"/>
                    <a:pt x="11166" y="5546"/>
                    <a:pt x="11174" y="5541"/>
                  </a:cubicBezTo>
                  <a:lnTo>
                    <a:pt x="11729" y="5221"/>
                  </a:lnTo>
                  <a:cubicBezTo>
                    <a:pt x="11754" y="5206"/>
                    <a:pt x="11763" y="5173"/>
                    <a:pt x="11748" y="5148"/>
                  </a:cubicBezTo>
                  <a:cubicBezTo>
                    <a:pt x="11739" y="5130"/>
                    <a:pt x="11721" y="5121"/>
                    <a:pt x="11703" y="5121"/>
                  </a:cubicBezTo>
                  <a:close/>
                  <a:moveTo>
                    <a:pt x="10593" y="5761"/>
                  </a:moveTo>
                  <a:cubicBezTo>
                    <a:pt x="10584" y="5761"/>
                    <a:pt x="10575" y="5763"/>
                    <a:pt x="10567" y="5768"/>
                  </a:cubicBezTo>
                  <a:lnTo>
                    <a:pt x="10012" y="6088"/>
                  </a:lnTo>
                  <a:cubicBezTo>
                    <a:pt x="9987" y="6102"/>
                    <a:pt x="9978" y="6136"/>
                    <a:pt x="9993" y="6161"/>
                  </a:cubicBezTo>
                  <a:cubicBezTo>
                    <a:pt x="10003" y="6178"/>
                    <a:pt x="10021" y="6188"/>
                    <a:pt x="10039" y="6188"/>
                  </a:cubicBezTo>
                  <a:cubicBezTo>
                    <a:pt x="10048" y="6188"/>
                    <a:pt x="10057" y="6186"/>
                    <a:pt x="10066" y="6181"/>
                  </a:cubicBezTo>
                  <a:lnTo>
                    <a:pt x="10620" y="5860"/>
                  </a:lnTo>
                  <a:cubicBezTo>
                    <a:pt x="10646" y="5846"/>
                    <a:pt x="10655" y="5813"/>
                    <a:pt x="10640" y="5787"/>
                  </a:cubicBezTo>
                  <a:cubicBezTo>
                    <a:pt x="10630" y="5770"/>
                    <a:pt x="10611" y="5761"/>
                    <a:pt x="10593" y="5761"/>
                  </a:cubicBezTo>
                  <a:close/>
                  <a:moveTo>
                    <a:pt x="9485" y="6401"/>
                  </a:moveTo>
                  <a:cubicBezTo>
                    <a:pt x="9476" y="6401"/>
                    <a:pt x="9467" y="6403"/>
                    <a:pt x="9458" y="6409"/>
                  </a:cubicBezTo>
                  <a:lnTo>
                    <a:pt x="8904" y="6729"/>
                  </a:lnTo>
                  <a:cubicBezTo>
                    <a:pt x="8878" y="6743"/>
                    <a:pt x="8869" y="6776"/>
                    <a:pt x="8884" y="6802"/>
                  </a:cubicBezTo>
                  <a:cubicBezTo>
                    <a:pt x="8894" y="6819"/>
                    <a:pt x="8912" y="6828"/>
                    <a:pt x="8931" y="6828"/>
                  </a:cubicBezTo>
                  <a:cubicBezTo>
                    <a:pt x="8940" y="6828"/>
                    <a:pt x="8949" y="6825"/>
                    <a:pt x="8957" y="6821"/>
                  </a:cubicBezTo>
                  <a:lnTo>
                    <a:pt x="9512" y="6501"/>
                  </a:lnTo>
                  <a:cubicBezTo>
                    <a:pt x="9537" y="6486"/>
                    <a:pt x="9546" y="6454"/>
                    <a:pt x="9531" y="6428"/>
                  </a:cubicBezTo>
                  <a:cubicBezTo>
                    <a:pt x="9521" y="6411"/>
                    <a:pt x="9504" y="6401"/>
                    <a:pt x="9485" y="6401"/>
                  </a:cubicBezTo>
                  <a:close/>
                  <a:moveTo>
                    <a:pt x="8376" y="7041"/>
                  </a:moveTo>
                  <a:cubicBezTo>
                    <a:pt x="8367" y="7041"/>
                    <a:pt x="8358" y="7044"/>
                    <a:pt x="8350" y="7048"/>
                  </a:cubicBezTo>
                  <a:lnTo>
                    <a:pt x="7795" y="7368"/>
                  </a:lnTo>
                  <a:cubicBezTo>
                    <a:pt x="7769" y="7383"/>
                    <a:pt x="7761" y="7415"/>
                    <a:pt x="7776" y="7441"/>
                  </a:cubicBezTo>
                  <a:cubicBezTo>
                    <a:pt x="7786" y="7458"/>
                    <a:pt x="7804" y="7468"/>
                    <a:pt x="7822" y="7468"/>
                  </a:cubicBezTo>
                  <a:cubicBezTo>
                    <a:pt x="7831" y="7468"/>
                    <a:pt x="7840" y="7466"/>
                    <a:pt x="7849" y="7460"/>
                  </a:cubicBezTo>
                  <a:lnTo>
                    <a:pt x="8403" y="7141"/>
                  </a:lnTo>
                  <a:cubicBezTo>
                    <a:pt x="8429" y="7126"/>
                    <a:pt x="8437" y="7093"/>
                    <a:pt x="8422" y="7067"/>
                  </a:cubicBezTo>
                  <a:cubicBezTo>
                    <a:pt x="8412" y="7051"/>
                    <a:pt x="8394" y="7041"/>
                    <a:pt x="8376" y="7041"/>
                  </a:cubicBezTo>
                  <a:close/>
                  <a:moveTo>
                    <a:pt x="7267" y="7681"/>
                  </a:moveTo>
                  <a:cubicBezTo>
                    <a:pt x="7258" y="7681"/>
                    <a:pt x="7249" y="7683"/>
                    <a:pt x="7241" y="7688"/>
                  </a:cubicBezTo>
                  <a:lnTo>
                    <a:pt x="6687" y="8009"/>
                  </a:lnTo>
                  <a:cubicBezTo>
                    <a:pt x="6661" y="8024"/>
                    <a:pt x="6652" y="8056"/>
                    <a:pt x="6667" y="8082"/>
                  </a:cubicBezTo>
                  <a:cubicBezTo>
                    <a:pt x="6677" y="8099"/>
                    <a:pt x="6695" y="8108"/>
                    <a:pt x="6714" y="8108"/>
                  </a:cubicBezTo>
                  <a:cubicBezTo>
                    <a:pt x="6723" y="8108"/>
                    <a:pt x="6732" y="8106"/>
                    <a:pt x="6740" y="8101"/>
                  </a:cubicBezTo>
                  <a:lnTo>
                    <a:pt x="7295" y="7781"/>
                  </a:lnTo>
                  <a:cubicBezTo>
                    <a:pt x="7320" y="7767"/>
                    <a:pt x="7329" y="7733"/>
                    <a:pt x="7314" y="7708"/>
                  </a:cubicBezTo>
                  <a:cubicBezTo>
                    <a:pt x="7304" y="7691"/>
                    <a:pt x="7286" y="7681"/>
                    <a:pt x="7267" y="7681"/>
                  </a:cubicBezTo>
                  <a:close/>
                  <a:moveTo>
                    <a:pt x="6159" y="8321"/>
                  </a:moveTo>
                  <a:cubicBezTo>
                    <a:pt x="6150" y="8321"/>
                    <a:pt x="6140" y="8324"/>
                    <a:pt x="6132" y="8329"/>
                  </a:cubicBezTo>
                  <a:lnTo>
                    <a:pt x="5578" y="8648"/>
                  </a:lnTo>
                  <a:cubicBezTo>
                    <a:pt x="5553" y="8663"/>
                    <a:pt x="5544" y="8696"/>
                    <a:pt x="5558" y="8722"/>
                  </a:cubicBezTo>
                  <a:cubicBezTo>
                    <a:pt x="5569" y="8739"/>
                    <a:pt x="5587" y="8749"/>
                    <a:pt x="5605" y="8749"/>
                  </a:cubicBezTo>
                  <a:cubicBezTo>
                    <a:pt x="5614" y="8749"/>
                    <a:pt x="5623" y="8746"/>
                    <a:pt x="5632" y="8741"/>
                  </a:cubicBezTo>
                  <a:lnTo>
                    <a:pt x="6186" y="8421"/>
                  </a:lnTo>
                  <a:cubicBezTo>
                    <a:pt x="6212" y="8406"/>
                    <a:pt x="6219" y="8374"/>
                    <a:pt x="6205" y="8348"/>
                  </a:cubicBezTo>
                  <a:cubicBezTo>
                    <a:pt x="6195" y="8331"/>
                    <a:pt x="6177" y="8321"/>
                    <a:pt x="6159" y="8321"/>
                  </a:cubicBezTo>
                  <a:close/>
                  <a:moveTo>
                    <a:pt x="5050" y="8961"/>
                  </a:moveTo>
                  <a:cubicBezTo>
                    <a:pt x="5041" y="8961"/>
                    <a:pt x="5032" y="8964"/>
                    <a:pt x="5024" y="8968"/>
                  </a:cubicBezTo>
                  <a:lnTo>
                    <a:pt x="4470" y="9288"/>
                  </a:lnTo>
                  <a:cubicBezTo>
                    <a:pt x="4444" y="9304"/>
                    <a:pt x="4435" y="9336"/>
                    <a:pt x="4449" y="9361"/>
                  </a:cubicBezTo>
                  <a:cubicBezTo>
                    <a:pt x="4459" y="9379"/>
                    <a:pt x="4477" y="9388"/>
                    <a:pt x="4497" y="9388"/>
                  </a:cubicBezTo>
                  <a:cubicBezTo>
                    <a:pt x="4506" y="9388"/>
                    <a:pt x="4515" y="9386"/>
                    <a:pt x="4522" y="9382"/>
                  </a:cubicBezTo>
                  <a:lnTo>
                    <a:pt x="5078" y="9061"/>
                  </a:lnTo>
                  <a:cubicBezTo>
                    <a:pt x="5102" y="9046"/>
                    <a:pt x="5111" y="9013"/>
                    <a:pt x="5097" y="8989"/>
                  </a:cubicBezTo>
                  <a:cubicBezTo>
                    <a:pt x="5087" y="8971"/>
                    <a:pt x="5069" y="8961"/>
                    <a:pt x="5050" y="8961"/>
                  </a:cubicBezTo>
                  <a:close/>
                  <a:moveTo>
                    <a:pt x="3942" y="9602"/>
                  </a:moveTo>
                  <a:cubicBezTo>
                    <a:pt x="3933" y="9602"/>
                    <a:pt x="3923" y="9604"/>
                    <a:pt x="3914" y="9609"/>
                  </a:cubicBezTo>
                  <a:lnTo>
                    <a:pt x="3360" y="9929"/>
                  </a:lnTo>
                  <a:cubicBezTo>
                    <a:pt x="3335" y="9943"/>
                    <a:pt x="3327" y="9976"/>
                    <a:pt x="3341" y="10002"/>
                  </a:cubicBezTo>
                  <a:cubicBezTo>
                    <a:pt x="3351" y="10019"/>
                    <a:pt x="3369" y="10029"/>
                    <a:pt x="3387" y="10029"/>
                  </a:cubicBezTo>
                  <a:cubicBezTo>
                    <a:pt x="3396" y="10029"/>
                    <a:pt x="3405" y="10026"/>
                    <a:pt x="3414" y="10021"/>
                  </a:cubicBezTo>
                  <a:lnTo>
                    <a:pt x="3968" y="9701"/>
                  </a:lnTo>
                  <a:cubicBezTo>
                    <a:pt x="3994" y="9687"/>
                    <a:pt x="4002" y="9654"/>
                    <a:pt x="3988" y="9628"/>
                  </a:cubicBezTo>
                  <a:cubicBezTo>
                    <a:pt x="3978" y="9611"/>
                    <a:pt x="3960" y="9602"/>
                    <a:pt x="3942" y="9602"/>
                  </a:cubicBezTo>
                  <a:close/>
                  <a:moveTo>
                    <a:pt x="2833" y="10242"/>
                  </a:moveTo>
                  <a:cubicBezTo>
                    <a:pt x="2824" y="10242"/>
                    <a:pt x="2815" y="10244"/>
                    <a:pt x="2806" y="10249"/>
                  </a:cubicBezTo>
                  <a:lnTo>
                    <a:pt x="2252" y="10568"/>
                  </a:lnTo>
                  <a:cubicBezTo>
                    <a:pt x="2226" y="10584"/>
                    <a:pt x="2217" y="10617"/>
                    <a:pt x="2232" y="10642"/>
                  </a:cubicBezTo>
                  <a:cubicBezTo>
                    <a:pt x="2242" y="10660"/>
                    <a:pt x="2260" y="10669"/>
                    <a:pt x="2278" y="10669"/>
                  </a:cubicBezTo>
                  <a:cubicBezTo>
                    <a:pt x="2288" y="10669"/>
                    <a:pt x="2297" y="10666"/>
                    <a:pt x="2305" y="10662"/>
                  </a:cubicBezTo>
                  <a:lnTo>
                    <a:pt x="2859" y="10341"/>
                  </a:lnTo>
                  <a:cubicBezTo>
                    <a:pt x="2885" y="10326"/>
                    <a:pt x="2894" y="10294"/>
                    <a:pt x="2880" y="10269"/>
                  </a:cubicBezTo>
                  <a:cubicBezTo>
                    <a:pt x="2870" y="10251"/>
                    <a:pt x="2852" y="10242"/>
                    <a:pt x="2833" y="10242"/>
                  </a:cubicBezTo>
                  <a:close/>
                  <a:moveTo>
                    <a:pt x="1725" y="10882"/>
                  </a:moveTo>
                  <a:cubicBezTo>
                    <a:pt x="1715" y="10882"/>
                    <a:pt x="1706" y="10884"/>
                    <a:pt x="1697" y="10889"/>
                  </a:cubicBezTo>
                  <a:lnTo>
                    <a:pt x="1143" y="11209"/>
                  </a:lnTo>
                  <a:cubicBezTo>
                    <a:pt x="1117" y="11224"/>
                    <a:pt x="1109" y="11256"/>
                    <a:pt x="1124" y="11282"/>
                  </a:cubicBezTo>
                  <a:cubicBezTo>
                    <a:pt x="1134" y="11299"/>
                    <a:pt x="1152" y="11309"/>
                    <a:pt x="1170" y="11309"/>
                  </a:cubicBezTo>
                  <a:cubicBezTo>
                    <a:pt x="1179" y="11309"/>
                    <a:pt x="1188" y="11306"/>
                    <a:pt x="1197" y="11301"/>
                  </a:cubicBezTo>
                  <a:lnTo>
                    <a:pt x="1751" y="10982"/>
                  </a:lnTo>
                  <a:cubicBezTo>
                    <a:pt x="1777" y="10967"/>
                    <a:pt x="1785" y="10934"/>
                    <a:pt x="1770" y="10908"/>
                  </a:cubicBezTo>
                  <a:cubicBezTo>
                    <a:pt x="1761" y="10891"/>
                    <a:pt x="1743" y="10882"/>
                    <a:pt x="1725" y="10882"/>
                  </a:cubicBezTo>
                  <a:close/>
                  <a:moveTo>
                    <a:pt x="615" y="11522"/>
                  </a:moveTo>
                  <a:cubicBezTo>
                    <a:pt x="606" y="11522"/>
                    <a:pt x="597" y="11524"/>
                    <a:pt x="589" y="11529"/>
                  </a:cubicBezTo>
                  <a:lnTo>
                    <a:pt x="35" y="11849"/>
                  </a:lnTo>
                  <a:cubicBezTo>
                    <a:pt x="9" y="11863"/>
                    <a:pt x="0" y="11897"/>
                    <a:pt x="15" y="11922"/>
                  </a:cubicBezTo>
                  <a:cubicBezTo>
                    <a:pt x="25" y="11939"/>
                    <a:pt x="43" y="11949"/>
                    <a:pt x="61" y="11949"/>
                  </a:cubicBezTo>
                  <a:cubicBezTo>
                    <a:pt x="70" y="11949"/>
                    <a:pt x="80" y="11947"/>
                    <a:pt x="88" y="11942"/>
                  </a:cubicBezTo>
                  <a:lnTo>
                    <a:pt x="642" y="11621"/>
                  </a:lnTo>
                  <a:cubicBezTo>
                    <a:pt x="668" y="11607"/>
                    <a:pt x="677" y="11574"/>
                    <a:pt x="662" y="11548"/>
                  </a:cubicBezTo>
                  <a:cubicBezTo>
                    <a:pt x="652" y="11531"/>
                    <a:pt x="634" y="11522"/>
                    <a:pt x="615" y="11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710422" y="4274842"/>
              <a:ext cx="1367224" cy="209580"/>
            </a:xfrm>
            <a:custGeom>
              <a:avLst/>
              <a:gdLst/>
              <a:ahLst/>
              <a:cxnLst/>
              <a:rect l="l" t="t" r="r" b="b"/>
              <a:pathLst>
                <a:path w="29800" h="4568" extrusionOk="0">
                  <a:moveTo>
                    <a:pt x="29799" y="1"/>
                  </a:moveTo>
                  <a:lnTo>
                    <a:pt x="0" y="3861"/>
                  </a:lnTo>
                  <a:lnTo>
                    <a:pt x="0" y="4568"/>
                  </a:lnTo>
                  <a:lnTo>
                    <a:pt x="29799" y="708"/>
                  </a:lnTo>
                  <a:lnTo>
                    <a:pt x="29799"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709092" y="4001255"/>
              <a:ext cx="1369885" cy="789365"/>
            </a:xfrm>
            <a:custGeom>
              <a:avLst/>
              <a:gdLst/>
              <a:ahLst/>
              <a:cxnLst/>
              <a:rect l="l" t="t" r="r" b="b"/>
              <a:pathLst>
                <a:path w="29858" h="17205" extrusionOk="0">
                  <a:moveTo>
                    <a:pt x="18269" y="0"/>
                  </a:moveTo>
                  <a:cubicBezTo>
                    <a:pt x="18192" y="0"/>
                    <a:pt x="18115" y="17"/>
                    <a:pt x="18056" y="52"/>
                  </a:cubicBezTo>
                  <a:lnTo>
                    <a:pt x="117" y="10409"/>
                  </a:lnTo>
                  <a:cubicBezTo>
                    <a:pt x="0" y="10477"/>
                    <a:pt x="0" y="10586"/>
                    <a:pt x="117" y="10654"/>
                  </a:cubicBezTo>
                  <a:lnTo>
                    <a:pt x="11377" y="17154"/>
                  </a:lnTo>
                  <a:cubicBezTo>
                    <a:pt x="11435" y="17188"/>
                    <a:pt x="11512" y="17205"/>
                    <a:pt x="11589" y="17205"/>
                  </a:cubicBezTo>
                  <a:cubicBezTo>
                    <a:pt x="11666" y="17205"/>
                    <a:pt x="11743" y="17188"/>
                    <a:pt x="11801" y="17154"/>
                  </a:cubicBezTo>
                  <a:lnTo>
                    <a:pt x="29740" y="6797"/>
                  </a:lnTo>
                  <a:cubicBezTo>
                    <a:pt x="29857" y="6729"/>
                    <a:pt x="29857" y="6620"/>
                    <a:pt x="29740" y="6551"/>
                  </a:cubicBezTo>
                  <a:lnTo>
                    <a:pt x="18481" y="52"/>
                  </a:lnTo>
                  <a:cubicBezTo>
                    <a:pt x="18422" y="17"/>
                    <a:pt x="18346" y="0"/>
                    <a:pt x="18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709092" y="3968818"/>
              <a:ext cx="1369885" cy="789411"/>
            </a:xfrm>
            <a:custGeom>
              <a:avLst/>
              <a:gdLst/>
              <a:ahLst/>
              <a:cxnLst/>
              <a:rect l="l" t="t" r="r" b="b"/>
              <a:pathLst>
                <a:path w="29858" h="17206" extrusionOk="0">
                  <a:moveTo>
                    <a:pt x="18269" y="1"/>
                  </a:moveTo>
                  <a:cubicBezTo>
                    <a:pt x="18192" y="1"/>
                    <a:pt x="18115" y="18"/>
                    <a:pt x="18056" y="52"/>
                  </a:cubicBezTo>
                  <a:lnTo>
                    <a:pt x="117" y="10409"/>
                  </a:lnTo>
                  <a:cubicBezTo>
                    <a:pt x="0" y="10477"/>
                    <a:pt x="0" y="10586"/>
                    <a:pt x="117" y="10653"/>
                  </a:cubicBezTo>
                  <a:lnTo>
                    <a:pt x="11377" y="17154"/>
                  </a:lnTo>
                  <a:cubicBezTo>
                    <a:pt x="11435" y="17188"/>
                    <a:pt x="11512" y="17206"/>
                    <a:pt x="11589" y="17206"/>
                  </a:cubicBezTo>
                  <a:cubicBezTo>
                    <a:pt x="11666" y="17206"/>
                    <a:pt x="11743" y="17188"/>
                    <a:pt x="11801" y="17154"/>
                  </a:cubicBezTo>
                  <a:lnTo>
                    <a:pt x="29740" y="6797"/>
                  </a:lnTo>
                  <a:cubicBezTo>
                    <a:pt x="29857" y="6729"/>
                    <a:pt x="29857" y="6620"/>
                    <a:pt x="29740" y="6552"/>
                  </a:cubicBezTo>
                  <a:lnTo>
                    <a:pt x="18481" y="52"/>
                  </a:lnTo>
                  <a:cubicBezTo>
                    <a:pt x="18422" y="18"/>
                    <a:pt x="18346" y="1"/>
                    <a:pt x="18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776766" y="4007128"/>
              <a:ext cx="1108736" cy="640210"/>
            </a:xfrm>
            <a:custGeom>
              <a:avLst/>
              <a:gdLst/>
              <a:ahLst/>
              <a:cxnLst/>
              <a:rect l="l" t="t" r="r" b="b"/>
              <a:pathLst>
                <a:path w="24166" h="13954" extrusionOk="0">
                  <a:moveTo>
                    <a:pt x="16581" y="0"/>
                  </a:moveTo>
                  <a:lnTo>
                    <a:pt x="14079" y="1445"/>
                  </a:lnTo>
                  <a:lnTo>
                    <a:pt x="13760" y="1630"/>
                  </a:lnTo>
                  <a:lnTo>
                    <a:pt x="12828" y="2167"/>
                  </a:lnTo>
                  <a:lnTo>
                    <a:pt x="12508" y="2351"/>
                  </a:lnTo>
                  <a:lnTo>
                    <a:pt x="11577" y="2890"/>
                  </a:lnTo>
                  <a:lnTo>
                    <a:pt x="11259" y="3073"/>
                  </a:lnTo>
                  <a:lnTo>
                    <a:pt x="10326" y="3612"/>
                  </a:lnTo>
                  <a:lnTo>
                    <a:pt x="10008" y="3796"/>
                  </a:lnTo>
                  <a:lnTo>
                    <a:pt x="9076" y="4333"/>
                  </a:lnTo>
                  <a:lnTo>
                    <a:pt x="8756" y="4518"/>
                  </a:lnTo>
                  <a:lnTo>
                    <a:pt x="7825" y="5056"/>
                  </a:lnTo>
                  <a:lnTo>
                    <a:pt x="7505" y="5240"/>
                  </a:lnTo>
                  <a:lnTo>
                    <a:pt x="6574" y="5778"/>
                  </a:lnTo>
                  <a:lnTo>
                    <a:pt x="6254" y="5963"/>
                  </a:lnTo>
                  <a:lnTo>
                    <a:pt x="5323" y="6500"/>
                  </a:lnTo>
                  <a:lnTo>
                    <a:pt x="5004" y="6685"/>
                  </a:lnTo>
                  <a:lnTo>
                    <a:pt x="4072" y="7223"/>
                  </a:lnTo>
                  <a:lnTo>
                    <a:pt x="3753" y="7407"/>
                  </a:lnTo>
                  <a:lnTo>
                    <a:pt x="2822" y="7945"/>
                  </a:lnTo>
                  <a:lnTo>
                    <a:pt x="2502" y="8129"/>
                  </a:lnTo>
                  <a:lnTo>
                    <a:pt x="1571" y="8666"/>
                  </a:lnTo>
                  <a:lnTo>
                    <a:pt x="1251" y="8851"/>
                  </a:lnTo>
                  <a:lnTo>
                    <a:pt x="0" y="9574"/>
                  </a:lnTo>
                  <a:lnTo>
                    <a:pt x="1212" y="10272"/>
                  </a:lnTo>
                  <a:lnTo>
                    <a:pt x="1531" y="10457"/>
                  </a:lnTo>
                  <a:lnTo>
                    <a:pt x="2422" y="10971"/>
                  </a:lnTo>
                  <a:lnTo>
                    <a:pt x="2742" y="11156"/>
                  </a:lnTo>
                  <a:lnTo>
                    <a:pt x="3633" y="11671"/>
                  </a:lnTo>
                  <a:lnTo>
                    <a:pt x="3953" y="11855"/>
                  </a:lnTo>
                  <a:lnTo>
                    <a:pt x="4845" y="12370"/>
                  </a:lnTo>
                  <a:lnTo>
                    <a:pt x="5163" y="12555"/>
                  </a:lnTo>
                  <a:lnTo>
                    <a:pt x="6055" y="13069"/>
                  </a:lnTo>
                  <a:lnTo>
                    <a:pt x="6375" y="13254"/>
                  </a:lnTo>
                  <a:lnTo>
                    <a:pt x="7585" y="13953"/>
                  </a:lnTo>
                  <a:lnTo>
                    <a:pt x="8836" y="13230"/>
                  </a:lnTo>
                  <a:lnTo>
                    <a:pt x="9155" y="13047"/>
                  </a:lnTo>
                  <a:lnTo>
                    <a:pt x="11338" y="11787"/>
                  </a:lnTo>
                  <a:lnTo>
                    <a:pt x="11657" y="11602"/>
                  </a:lnTo>
                  <a:lnTo>
                    <a:pt x="18843" y="7453"/>
                  </a:lnTo>
                  <a:lnTo>
                    <a:pt x="19162" y="7269"/>
                  </a:lnTo>
                  <a:lnTo>
                    <a:pt x="20094" y="6731"/>
                  </a:lnTo>
                  <a:lnTo>
                    <a:pt x="20413" y="6546"/>
                  </a:lnTo>
                  <a:lnTo>
                    <a:pt x="21345" y="6009"/>
                  </a:lnTo>
                  <a:lnTo>
                    <a:pt x="21664" y="5824"/>
                  </a:lnTo>
                  <a:lnTo>
                    <a:pt x="22596" y="5286"/>
                  </a:lnTo>
                  <a:lnTo>
                    <a:pt x="22915" y="5102"/>
                  </a:lnTo>
                  <a:lnTo>
                    <a:pt x="24165" y="4380"/>
                  </a:lnTo>
                  <a:lnTo>
                    <a:pt x="22955" y="3680"/>
                  </a:lnTo>
                  <a:lnTo>
                    <a:pt x="22635" y="3497"/>
                  </a:lnTo>
                  <a:lnTo>
                    <a:pt x="21744" y="2982"/>
                  </a:lnTo>
                  <a:lnTo>
                    <a:pt x="21425" y="2797"/>
                  </a:lnTo>
                  <a:lnTo>
                    <a:pt x="19322" y="1584"/>
                  </a:lnTo>
                  <a:lnTo>
                    <a:pt x="19002" y="1399"/>
                  </a:lnTo>
                  <a:lnTo>
                    <a:pt x="18112" y="884"/>
                  </a:lnTo>
                  <a:lnTo>
                    <a:pt x="17792" y="700"/>
                  </a:lnTo>
                  <a:lnTo>
                    <a:pt x="165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798742" y="4417439"/>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856185" y="4384313"/>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913490" y="4351141"/>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970887" y="4318015"/>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1028329" y="4284935"/>
              <a:ext cx="98321" cy="56754"/>
            </a:xfrm>
            <a:custGeom>
              <a:avLst/>
              <a:gdLst/>
              <a:ahLst/>
              <a:cxnLst/>
              <a:rect l="l" t="t" r="r" b="b"/>
              <a:pathLst>
                <a:path w="2143" h="1237" extrusionOk="0">
                  <a:moveTo>
                    <a:pt x="1091" y="0"/>
                  </a:moveTo>
                  <a:lnTo>
                    <a:pt x="0" y="630"/>
                  </a:lnTo>
                  <a:lnTo>
                    <a:pt x="1052" y="1236"/>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1085726" y="4251764"/>
              <a:ext cx="98275" cy="56799"/>
            </a:xfrm>
            <a:custGeom>
              <a:avLst/>
              <a:gdLst/>
              <a:ahLst/>
              <a:cxnLst/>
              <a:rect l="l" t="t" r="r" b="b"/>
              <a:pathLst>
                <a:path w="2142"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1143123" y="4218638"/>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200473" y="4185512"/>
              <a:ext cx="98321" cy="56754"/>
            </a:xfrm>
            <a:custGeom>
              <a:avLst/>
              <a:gdLst/>
              <a:ahLst/>
              <a:cxnLst/>
              <a:rect l="l" t="t" r="r" b="b"/>
              <a:pathLst>
                <a:path w="2143" h="1237"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1257870" y="4152340"/>
              <a:ext cx="98321" cy="56845"/>
            </a:xfrm>
            <a:custGeom>
              <a:avLst/>
              <a:gdLst/>
              <a:ahLst/>
              <a:cxnLst/>
              <a:rect l="l" t="t" r="r" b="b"/>
              <a:pathLst>
                <a:path w="2143" h="1239" extrusionOk="0">
                  <a:moveTo>
                    <a:pt x="1091" y="1"/>
                  </a:moveTo>
                  <a:lnTo>
                    <a:pt x="0" y="631"/>
                  </a:lnTo>
                  <a:lnTo>
                    <a:pt x="1052" y="1238"/>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1315267" y="4119214"/>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1372664" y="4086134"/>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1430060" y="4019837"/>
              <a:ext cx="155671" cy="89925"/>
            </a:xfrm>
            <a:custGeom>
              <a:avLst/>
              <a:gdLst/>
              <a:ahLst/>
              <a:cxnLst/>
              <a:rect l="l" t="t" r="r" b="b"/>
              <a:pathLst>
                <a:path w="3393" h="1960" extrusionOk="0">
                  <a:moveTo>
                    <a:pt x="2342" y="0"/>
                  </a:moveTo>
                  <a:lnTo>
                    <a:pt x="0" y="1353"/>
                  </a:lnTo>
                  <a:lnTo>
                    <a:pt x="1051" y="1960"/>
                  </a:lnTo>
                  <a:lnTo>
                    <a:pt x="3393" y="607"/>
                  </a:lnTo>
                  <a:lnTo>
                    <a:pt x="2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854304" y="4449509"/>
              <a:ext cx="98367" cy="56799"/>
            </a:xfrm>
            <a:custGeom>
              <a:avLst/>
              <a:gdLst/>
              <a:ahLst/>
              <a:cxnLst/>
              <a:rect l="l" t="t" r="r" b="b"/>
              <a:pathLst>
                <a:path w="2144" h="1238" extrusionOk="0">
                  <a:moveTo>
                    <a:pt x="1092" y="1"/>
                  </a:moveTo>
                  <a:lnTo>
                    <a:pt x="0"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911701" y="4416383"/>
              <a:ext cx="98321" cy="56799"/>
            </a:xfrm>
            <a:custGeom>
              <a:avLst/>
              <a:gdLst/>
              <a:ahLst/>
              <a:cxnLst/>
              <a:rect l="l" t="t" r="r" b="b"/>
              <a:pathLst>
                <a:path w="2143" h="1238" extrusionOk="0">
                  <a:moveTo>
                    <a:pt x="1092" y="1"/>
                  </a:moveTo>
                  <a:lnTo>
                    <a:pt x="1"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969097" y="4383212"/>
              <a:ext cx="98321" cy="56845"/>
            </a:xfrm>
            <a:custGeom>
              <a:avLst/>
              <a:gdLst/>
              <a:ahLst/>
              <a:cxnLst/>
              <a:rect l="l" t="t" r="r" b="b"/>
              <a:pathLst>
                <a:path w="2143" h="1239" extrusionOk="0">
                  <a:moveTo>
                    <a:pt x="1092" y="1"/>
                  </a:moveTo>
                  <a:lnTo>
                    <a:pt x="1" y="632"/>
                  </a:lnTo>
                  <a:lnTo>
                    <a:pt x="1051" y="1239"/>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1026448" y="4350132"/>
              <a:ext cx="98367" cy="56754"/>
            </a:xfrm>
            <a:custGeom>
              <a:avLst/>
              <a:gdLst/>
              <a:ahLst/>
              <a:cxnLst/>
              <a:rect l="l" t="t" r="r" b="b"/>
              <a:pathLst>
                <a:path w="2144" h="1237" extrusionOk="0">
                  <a:moveTo>
                    <a:pt x="1093" y="0"/>
                  </a:moveTo>
                  <a:lnTo>
                    <a:pt x="0" y="630"/>
                  </a:lnTo>
                  <a:lnTo>
                    <a:pt x="1052" y="1237"/>
                  </a:lnTo>
                  <a:lnTo>
                    <a:pt x="2143" y="607"/>
                  </a:lnTo>
                  <a:lnTo>
                    <a:pt x="1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1083845" y="4317006"/>
              <a:ext cx="98367" cy="56754"/>
            </a:xfrm>
            <a:custGeom>
              <a:avLst/>
              <a:gdLst/>
              <a:ahLst/>
              <a:cxnLst/>
              <a:rect l="l" t="t" r="r" b="b"/>
              <a:pathLst>
                <a:path w="2144" h="1237" extrusionOk="0">
                  <a:moveTo>
                    <a:pt x="1092" y="0"/>
                  </a:moveTo>
                  <a:lnTo>
                    <a:pt x="1" y="630"/>
                  </a:lnTo>
                  <a:lnTo>
                    <a:pt x="1052"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1141242" y="4283834"/>
              <a:ext cx="98367" cy="56799"/>
            </a:xfrm>
            <a:custGeom>
              <a:avLst/>
              <a:gdLst/>
              <a:ahLst/>
              <a:cxnLst/>
              <a:rect l="l" t="t" r="r" b="b"/>
              <a:pathLst>
                <a:path w="2144"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1198638" y="4250708"/>
              <a:ext cx="98367" cy="56799"/>
            </a:xfrm>
            <a:custGeom>
              <a:avLst/>
              <a:gdLst/>
              <a:ahLst/>
              <a:cxnLst/>
              <a:rect l="l" t="t" r="r" b="b"/>
              <a:pathLst>
                <a:path w="2144" h="1238" extrusionOk="0">
                  <a:moveTo>
                    <a:pt x="1092" y="1"/>
                  </a:moveTo>
                  <a:lnTo>
                    <a:pt x="1" y="630"/>
                  </a:lnTo>
                  <a:lnTo>
                    <a:pt x="1052"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1256035" y="4217537"/>
              <a:ext cx="98321" cy="56845"/>
            </a:xfrm>
            <a:custGeom>
              <a:avLst/>
              <a:gdLst/>
              <a:ahLst/>
              <a:cxnLst/>
              <a:rect l="l" t="t" r="r" b="b"/>
              <a:pathLst>
                <a:path w="2143" h="1239" extrusionOk="0">
                  <a:moveTo>
                    <a:pt x="1092" y="1"/>
                  </a:moveTo>
                  <a:lnTo>
                    <a:pt x="1" y="631"/>
                  </a:lnTo>
                  <a:lnTo>
                    <a:pt x="1051" y="1238"/>
                  </a:lnTo>
                  <a:lnTo>
                    <a:pt x="2142" y="609"/>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1313432" y="4184411"/>
              <a:ext cx="98321" cy="56845"/>
            </a:xfrm>
            <a:custGeom>
              <a:avLst/>
              <a:gdLst/>
              <a:ahLst/>
              <a:cxnLst/>
              <a:rect l="l" t="t" r="r" b="b"/>
              <a:pathLst>
                <a:path w="2143" h="1239" extrusionOk="0">
                  <a:moveTo>
                    <a:pt x="1092" y="1"/>
                  </a:moveTo>
                  <a:lnTo>
                    <a:pt x="1" y="632"/>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1370782" y="4151331"/>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1428179" y="4118159"/>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1485576" y="4085033"/>
              <a:ext cx="98367" cy="56799"/>
            </a:xfrm>
            <a:custGeom>
              <a:avLst/>
              <a:gdLst/>
              <a:ahLst/>
              <a:cxnLst/>
              <a:rect l="l" t="t" r="r" b="b"/>
              <a:pathLst>
                <a:path w="2144" h="1238" extrusionOk="0">
                  <a:moveTo>
                    <a:pt x="1092" y="0"/>
                  </a:moveTo>
                  <a:lnTo>
                    <a:pt x="1" y="631"/>
                  </a:lnTo>
                  <a:lnTo>
                    <a:pt x="1052" y="1238"/>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1542973" y="4051907"/>
              <a:ext cx="98321" cy="56754"/>
            </a:xfrm>
            <a:custGeom>
              <a:avLst/>
              <a:gdLst/>
              <a:ahLst/>
              <a:cxnLst/>
              <a:rect l="l" t="t" r="r" b="b"/>
              <a:pathLst>
                <a:path w="2143" h="1237" extrusionOk="0">
                  <a:moveTo>
                    <a:pt x="1092" y="1"/>
                  </a:moveTo>
                  <a:lnTo>
                    <a:pt x="1" y="630"/>
                  </a:lnTo>
                  <a:lnTo>
                    <a:pt x="1053"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909819" y="4481580"/>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967262" y="4448454"/>
              <a:ext cx="98321" cy="56799"/>
            </a:xfrm>
            <a:custGeom>
              <a:avLst/>
              <a:gdLst/>
              <a:ahLst/>
              <a:cxnLst/>
              <a:rect l="l" t="t" r="r" b="b"/>
              <a:pathLst>
                <a:path w="2143" h="1238" extrusionOk="0">
                  <a:moveTo>
                    <a:pt x="1091" y="0"/>
                  </a:moveTo>
                  <a:lnTo>
                    <a:pt x="0" y="631"/>
                  </a:lnTo>
                  <a:lnTo>
                    <a:pt x="1052" y="1238"/>
                  </a:lnTo>
                  <a:lnTo>
                    <a:pt x="2143" y="608"/>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1024659" y="4415328"/>
              <a:ext cx="98321" cy="56799"/>
            </a:xfrm>
            <a:custGeom>
              <a:avLst/>
              <a:gdLst/>
              <a:ahLst/>
              <a:cxnLst/>
              <a:rect l="l" t="t" r="r" b="b"/>
              <a:pathLst>
                <a:path w="2143"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1082055" y="4382202"/>
              <a:ext cx="98275" cy="56754"/>
            </a:xfrm>
            <a:custGeom>
              <a:avLst/>
              <a:gdLst/>
              <a:ahLst/>
              <a:cxnLst/>
              <a:rect l="l" t="t" r="r" b="b"/>
              <a:pathLst>
                <a:path w="2142"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1139452" y="4349031"/>
              <a:ext cx="98275" cy="56845"/>
            </a:xfrm>
            <a:custGeom>
              <a:avLst/>
              <a:gdLst/>
              <a:ahLst/>
              <a:cxnLst/>
              <a:rect l="l" t="t" r="r" b="b"/>
              <a:pathLst>
                <a:path w="2142"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1196803" y="4315905"/>
              <a:ext cx="98321" cy="56845"/>
            </a:xfrm>
            <a:custGeom>
              <a:avLst/>
              <a:gdLst/>
              <a:ahLst/>
              <a:cxnLst/>
              <a:rect l="l" t="t" r="r" b="b"/>
              <a:pathLst>
                <a:path w="2143" h="1239" extrusionOk="0">
                  <a:moveTo>
                    <a:pt x="1092" y="1"/>
                  </a:moveTo>
                  <a:lnTo>
                    <a:pt x="0" y="631"/>
                  </a:lnTo>
                  <a:lnTo>
                    <a:pt x="1052" y="1238"/>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1254200" y="4282779"/>
              <a:ext cx="98321" cy="56799"/>
            </a:xfrm>
            <a:custGeom>
              <a:avLst/>
              <a:gdLst/>
              <a:ahLst/>
              <a:cxnLst/>
              <a:rect l="l" t="t" r="r" b="b"/>
              <a:pathLst>
                <a:path w="2143" h="1238" extrusionOk="0">
                  <a:moveTo>
                    <a:pt x="1091" y="1"/>
                  </a:moveTo>
                  <a:lnTo>
                    <a:pt x="0" y="630"/>
                  </a:lnTo>
                  <a:lnTo>
                    <a:pt x="1052" y="1237"/>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1311596" y="4249607"/>
              <a:ext cx="98367" cy="56845"/>
            </a:xfrm>
            <a:custGeom>
              <a:avLst/>
              <a:gdLst/>
              <a:ahLst/>
              <a:cxnLst/>
              <a:rect l="l" t="t" r="r" b="b"/>
              <a:pathLst>
                <a:path w="2144" h="1239" extrusionOk="0">
                  <a:moveTo>
                    <a:pt x="1091" y="1"/>
                  </a:moveTo>
                  <a:lnTo>
                    <a:pt x="0" y="632"/>
                  </a:lnTo>
                  <a:lnTo>
                    <a:pt x="1052" y="1239"/>
                  </a:lnTo>
                  <a:lnTo>
                    <a:pt x="2143"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1368993" y="4216527"/>
              <a:ext cx="98367" cy="56754"/>
            </a:xfrm>
            <a:custGeom>
              <a:avLst/>
              <a:gdLst/>
              <a:ahLst/>
              <a:cxnLst/>
              <a:rect l="l" t="t" r="r" b="b"/>
              <a:pathLst>
                <a:path w="2144" h="1237" extrusionOk="0">
                  <a:moveTo>
                    <a:pt x="1091" y="0"/>
                  </a:moveTo>
                  <a:lnTo>
                    <a:pt x="0" y="631"/>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1426390" y="4183401"/>
              <a:ext cx="98321" cy="56754"/>
            </a:xfrm>
            <a:custGeom>
              <a:avLst/>
              <a:gdLst/>
              <a:ahLst/>
              <a:cxnLst/>
              <a:rect l="l" t="t" r="r" b="b"/>
              <a:pathLst>
                <a:path w="2143" h="1237" extrusionOk="0">
                  <a:moveTo>
                    <a:pt x="1091" y="0"/>
                  </a:moveTo>
                  <a:lnTo>
                    <a:pt x="0" y="630"/>
                  </a:lnTo>
                  <a:lnTo>
                    <a:pt x="1051" y="1237"/>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1483786" y="4150230"/>
              <a:ext cx="98321" cy="56799"/>
            </a:xfrm>
            <a:custGeom>
              <a:avLst/>
              <a:gdLst/>
              <a:ahLst/>
              <a:cxnLst/>
              <a:rect l="l" t="t" r="r" b="b"/>
              <a:pathLst>
                <a:path w="2143" h="1238" extrusionOk="0">
                  <a:moveTo>
                    <a:pt x="1091" y="0"/>
                  </a:moveTo>
                  <a:lnTo>
                    <a:pt x="0" y="631"/>
                  </a:lnTo>
                  <a:lnTo>
                    <a:pt x="1051" y="1238"/>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1541137" y="4117104"/>
              <a:ext cx="98367" cy="56799"/>
            </a:xfrm>
            <a:custGeom>
              <a:avLst/>
              <a:gdLst/>
              <a:ahLst/>
              <a:cxnLst/>
              <a:rect l="l" t="t" r="r" b="b"/>
              <a:pathLst>
                <a:path w="2144" h="1238" extrusionOk="0">
                  <a:moveTo>
                    <a:pt x="1093" y="1"/>
                  </a:moveTo>
                  <a:lnTo>
                    <a:pt x="0" y="630"/>
                  </a:lnTo>
                  <a:lnTo>
                    <a:pt x="1052" y="1237"/>
                  </a:lnTo>
                  <a:lnTo>
                    <a:pt x="2143" y="608"/>
                  </a:lnTo>
                  <a:lnTo>
                    <a:pt x="1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1596699" y="4083978"/>
              <a:ext cx="155717" cy="121995"/>
            </a:xfrm>
            <a:custGeom>
              <a:avLst/>
              <a:gdLst/>
              <a:ahLst/>
              <a:cxnLst/>
              <a:rect l="l" t="t" r="r" b="b"/>
              <a:pathLst>
                <a:path w="3394" h="2659" extrusionOk="0">
                  <a:moveTo>
                    <a:pt x="1131" y="1"/>
                  </a:moveTo>
                  <a:lnTo>
                    <a:pt x="40" y="630"/>
                  </a:lnTo>
                  <a:lnTo>
                    <a:pt x="1252" y="1330"/>
                  </a:lnTo>
                  <a:lnTo>
                    <a:pt x="1" y="2051"/>
                  </a:lnTo>
                  <a:lnTo>
                    <a:pt x="1051" y="2658"/>
                  </a:lnTo>
                  <a:cubicBezTo>
                    <a:pt x="2193" y="2000"/>
                    <a:pt x="3394" y="1306"/>
                    <a:pt x="3394" y="1306"/>
                  </a:cubicBezTo>
                  <a:cubicBezTo>
                    <a:pt x="3394" y="1306"/>
                    <a:pt x="3277" y="1238"/>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965427" y="4480525"/>
              <a:ext cx="155717" cy="89925"/>
            </a:xfrm>
            <a:custGeom>
              <a:avLst/>
              <a:gdLst/>
              <a:ahLst/>
              <a:cxnLst/>
              <a:rect l="l" t="t" r="r" b="b"/>
              <a:pathLst>
                <a:path w="3394" h="1960" extrusionOk="0">
                  <a:moveTo>
                    <a:pt x="2343" y="0"/>
                  </a:moveTo>
                  <a:lnTo>
                    <a:pt x="1" y="1353"/>
                  </a:lnTo>
                  <a:lnTo>
                    <a:pt x="1051" y="1960"/>
                  </a:lnTo>
                  <a:lnTo>
                    <a:pt x="3393"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1080174" y="4447399"/>
              <a:ext cx="98367" cy="56845"/>
            </a:xfrm>
            <a:custGeom>
              <a:avLst/>
              <a:gdLst/>
              <a:ahLst/>
              <a:cxnLst/>
              <a:rect l="l" t="t" r="r" b="b"/>
              <a:pathLst>
                <a:path w="2144" h="1239" extrusionOk="0">
                  <a:moveTo>
                    <a:pt x="1092" y="1"/>
                  </a:moveTo>
                  <a:lnTo>
                    <a:pt x="1" y="631"/>
                  </a:lnTo>
                  <a:lnTo>
                    <a:pt x="1052" y="1238"/>
                  </a:lnTo>
                  <a:lnTo>
                    <a:pt x="2143" y="607"/>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1137571" y="4414273"/>
              <a:ext cx="98367" cy="56799"/>
            </a:xfrm>
            <a:custGeom>
              <a:avLst/>
              <a:gdLst/>
              <a:ahLst/>
              <a:cxnLst/>
              <a:rect l="l" t="t" r="r" b="b"/>
              <a:pathLst>
                <a:path w="2144" h="1238" extrusionOk="0">
                  <a:moveTo>
                    <a:pt x="1092" y="1"/>
                  </a:moveTo>
                  <a:lnTo>
                    <a:pt x="1" y="630"/>
                  </a:lnTo>
                  <a:lnTo>
                    <a:pt x="1052"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1194968" y="4381101"/>
              <a:ext cx="98367" cy="56845"/>
            </a:xfrm>
            <a:custGeom>
              <a:avLst/>
              <a:gdLst/>
              <a:ahLst/>
              <a:cxnLst/>
              <a:rect l="l" t="t" r="r" b="b"/>
              <a:pathLst>
                <a:path w="2144" h="1239" extrusionOk="0">
                  <a:moveTo>
                    <a:pt x="1092" y="1"/>
                  </a:moveTo>
                  <a:lnTo>
                    <a:pt x="1" y="631"/>
                  </a:lnTo>
                  <a:lnTo>
                    <a:pt x="1052"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1252364" y="4348021"/>
              <a:ext cx="98321" cy="56754"/>
            </a:xfrm>
            <a:custGeom>
              <a:avLst/>
              <a:gdLst/>
              <a:ahLst/>
              <a:cxnLst/>
              <a:rect l="l" t="t" r="r" b="b"/>
              <a:pathLst>
                <a:path w="2143" h="1237" extrusionOk="0">
                  <a:moveTo>
                    <a:pt x="1092" y="0"/>
                  </a:moveTo>
                  <a:lnTo>
                    <a:pt x="1" y="629"/>
                  </a:lnTo>
                  <a:lnTo>
                    <a:pt x="1051" y="1236"/>
                  </a:lnTo>
                  <a:lnTo>
                    <a:pt x="2142"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1309761" y="4314895"/>
              <a:ext cx="98321" cy="56754"/>
            </a:xfrm>
            <a:custGeom>
              <a:avLst/>
              <a:gdLst/>
              <a:ahLst/>
              <a:cxnLst/>
              <a:rect l="l" t="t" r="r" b="b"/>
              <a:pathLst>
                <a:path w="2143" h="1237" extrusionOk="0">
                  <a:moveTo>
                    <a:pt x="1092" y="0"/>
                  </a:moveTo>
                  <a:lnTo>
                    <a:pt x="1" y="630"/>
                  </a:lnTo>
                  <a:lnTo>
                    <a:pt x="1051" y="1237"/>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1367158" y="4281724"/>
              <a:ext cx="98321" cy="56799"/>
            </a:xfrm>
            <a:custGeom>
              <a:avLst/>
              <a:gdLst/>
              <a:ahLst/>
              <a:cxnLst/>
              <a:rect l="l" t="t" r="r" b="b"/>
              <a:pathLst>
                <a:path w="2143" h="1238" extrusionOk="0">
                  <a:moveTo>
                    <a:pt x="1092" y="0"/>
                  </a:moveTo>
                  <a:lnTo>
                    <a:pt x="1" y="631"/>
                  </a:lnTo>
                  <a:lnTo>
                    <a:pt x="1051"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1424509" y="4248598"/>
              <a:ext cx="98367" cy="56754"/>
            </a:xfrm>
            <a:custGeom>
              <a:avLst/>
              <a:gdLst/>
              <a:ahLst/>
              <a:cxnLst/>
              <a:rect l="l" t="t" r="r" b="b"/>
              <a:pathLst>
                <a:path w="2144" h="1237" extrusionOk="0">
                  <a:moveTo>
                    <a:pt x="1092" y="0"/>
                  </a:moveTo>
                  <a:lnTo>
                    <a:pt x="1" y="630"/>
                  </a:lnTo>
                  <a:lnTo>
                    <a:pt x="1052" y="1237"/>
                  </a:lnTo>
                  <a:lnTo>
                    <a:pt x="2144"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1481905" y="4215472"/>
              <a:ext cx="98367" cy="56799"/>
            </a:xfrm>
            <a:custGeom>
              <a:avLst/>
              <a:gdLst/>
              <a:ahLst/>
              <a:cxnLst/>
              <a:rect l="l" t="t" r="r" b="b"/>
              <a:pathLst>
                <a:path w="2144" h="1238" extrusionOk="0">
                  <a:moveTo>
                    <a:pt x="1092" y="1"/>
                  </a:moveTo>
                  <a:lnTo>
                    <a:pt x="1" y="630"/>
                  </a:lnTo>
                  <a:lnTo>
                    <a:pt x="1053" y="1237"/>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1539302" y="418230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1020988" y="4512595"/>
              <a:ext cx="155671" cy="89925"/>
            </a:xfrm>
            <a:custGeom>
              <a:avLst/>
              <a:gdLst/>
              <a:ahLst/>
              <a:cxnLst/>
              <a:rect l="l" t="t" r="r" b="b"/>
              <a:pathLst>
                <a:path w="3393" h="1960" extrusionOk="0">
                  <a:moveTo>
                    <a:pt x="2342" y="1"/>
                  </a:moveTo>
                  <a:lnTo>
                    <a:pt x="0" y="1353"/>
                  </a:lnTo>
                  <a:lnTo>
                    <a:pt x="1052" y="1960"/>
                  </a:lnTo>
                  <a:lnTo>
                    <a:pt x="2303" y="1238"/>
                  </a:lnTo>
                  <a:lnTo>
                    <a:pt x="2729" y="992"/>
                  </a:lnTo>
                  <a:lnTo>
                    <a:pt x="3393" y="608"/>
                  </a:lnTo>
                  <a:lnTo>
                    <a:pt x="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1135782" y="4479469"/>
              <a:ext cx="98275" cy="56799"/>
            </a:xfrm>
            <a:custGeom>
              <a:avLst/>
              <a:gdLst/>
              <a:ahLst/>
              <a:cxnLst/>
              <a:rect l="l" t="t" r="r" b="b"/>
              <a:pathLst>
                <a:path w="2142" h="1238" extrusionOk="0">
                  <a:moveTo>
                    <a:pt x="1091" y="1"/>
                  </a:moveTo>
                  <a:lnTo>
                    <a:pt x="0" y="630"/>
                  </a:lnTo>
                  <a:lnTo>
                    <a:pt x="1051" y="1237"/>
                  </a:lnTo>
                  <a:lnTo>
                    <a:pt x="2142" y="608"/>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1193178" y="4446389"/>
              <a:ext cx="98275" cy="56754"/>
            </a:xfrm>
            <a:custGeom>
              <a:avLst/>
              <a:gdLst/>
              <a:ahLst/>
              <a:cxnLst/>
              <a:rect l="l" t="t" r="r" b="b"/>
              <a:pathLst>
                <a:path w="2142" h="1237" extrusionOk="0">
                  <a:moveTo>
                    <a:pt x="1091" y="0"/>
                  </a:moveTo>
                  <a:lnTo>
                    <a:pt x="0" y="629"/>
                  </a:lnTo>
                  <a:lnTo>
                    <a:pt x="1051" y="1236"/>
                  </a:lnTo>
                  <a:lnTo>
                    <a:pt x="2142"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1250575" y="4413218"/>
              <a:ext cx="98321" cy="56799"/>
            </a:xfrm>
            <a:custGeom>
              <a:avLst/>
              <a:gdLst/>
              <a:ahLst/>
              <a:cxnLst/>
              <a:rect l="l" t="t" r="r" b="b"/>
              <a:pathLst>
                <a:path w="2143" h="1238" extrusionOk="0">
                  <a:moveTo>
                    <a:pt x="1090" y="0"/>
                  </a:moveTo>
                  <a:lnTo>
                    <a:pt x="0" y="631"/>
                  </a:lnTo>
                  <a:lnTo>
                    <a:pt x="1051" y="1238"/>
                  </a:lnTo>
                  <a:lnTo>
                    <a:pt x="2142" y="607"/>
                  </a:lnTo>
                  <a:lnTo>
                    <a:pt x="10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1307926" y="4380092"/>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1365323" y="4346966"/>
              <a:ext cx="98367" cy="56754"/>
            </a:xfrm>
            <a:custGeom>
              <a:avLst/>
              <a:gdLst/>
              <a:ahLst/>
              <a:cxnLst/>
              <a:rect l="l" t="t" r="r" b="b"/>
              <a:pathLst>
                <a:path w="2144" h="1237" extrusionOk="0">
                  <a:moveTo>
                    <a:pt x="1091" y="0"/>
                  </a:moveTo>
                  <a:lnTo>
                    <a:pt x="0" y="630"/>
                  </a:lnTo>
                  <a:lnTo>
                    <a:pt x="1052" y="1237"/>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1422719" y="4313794"/>
              <a:ext cx="98321" cy="56845"/>
            </a:xfrm>
            <a:custGeom>
              <a:avLst/>
              <a:gdLst/>
              <a:ahLst/>
              <a:cxnLst/>
              <a:rect l="l" t="t" r="r" b="b"/>
              <a:pathLst>
                <a:path w="2143" h="1239" extrusionOk="0">
                  <a:moveTo>
                    <a:pt x="1091" y="1"/>
                  </a:moveTo>
                  <a:lnTo>
                    <a:pt x="0" y="631"/>
                  </a:lnTo>
                  <a:lnTo>
                    <a:pt x="1051" y="1238"/>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1480116" y="4280668"/>
              <a:ext cx="98321" cy="56799"/>
            </a:xfrm>
            <a:custGeom>
              <a:avLst/>
              <a:gdLst/>
              <a:ahLst/>
              <a:cxnLst/>
              <a:rect l="l" t="t" r="r" b="b"/>
              <a:pathLst>
                <a:path w="2143" h="1238" extrusionOk="0">
                  <a:moveTo>
                    <a:pt x="1092" y="1"/>
                  </a:moveTo>
                  <a:lnTo>
                    <a:pt x="0" y="630"/>
                  </a:lnTo>
                  <a:lnTo>
                    <a:pt x="1051" y="1237"/>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1537513" y="4247497"/>
              <a:ext cx="98321" cy="56845"/>
            </a:xfrm>
            <a:custGeom>
              <a:avLst/>
              <a:gdLst/>
              <a:ahLst/>
              <a:cxnLst/>
              <a:rect l="l" t="t" r="r" b="b"/>
              <a:pathLst>
                <a:path w="2143" h="1239" extrusionOk="0">
                  <a:moveTo>
                    <a:pt x="1092" y="1"/>
                  </a:moveTo>
                  <a:lnTo>
                    <a:pt x="0" y="631"/>
                  </a:lnTo>
                  <a:lnTo>
                    <a:pt x="1051" y="1238"/>
                  </a:lnTo>
                  <a:lnTo>
                    <a:pt x="2142"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1594864" y="4214417"/>
              <a:ext cx="98367" cy="56799"/>
            </a:xfrm>
            <a:custGeom>
              <a:avLst/>
              <a:gdLst/>
              <a:ahLst/>
              <a:cxnLst/>
              <a:rect l="l" t="t" r="r" b="b"/>
              <a:pathLst>
                <a:path w="2144" h="1238" extrusionOk="0">
                  <a:moveTo>
                    <a:pt x="1091" y="0"/>
                  </a:moveTo>
                  <a:lnTo>
                    <a:pt x="0" y="631"/>
                  </a:lnTo>
                  <a:lnTo>
                    <a:pt x="1052" y="1238"/>
                  </a:lnTo>
                  <a:lnTo>
                    <a:pt x="2143" y="607"/>
                  </a:lnTo>
                  <a:lnTo>
                    <a:pt x="1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1652260" y="4148119"/>
              <a:ext cx="155763" cy="89925"/>
            </a:xfrm>
            <a:custGeom>
              <a:avLst/>
              <a:gdLst/>
              <a:ahLst/>
              <a:cxnLst/>
              <a:rect l="l" t="t" r="r" b="b"/>
              <a:pathLst>
                <a:path w="3395" h="1960" extrusionOk="0">
                  <a:moveTo>
                    <a:pt x="2343" y="0"/>
                  </a:moveTo>
                  <a:lnTo>
                    <a:pt x="0" y="1353"/>
                  </a:lnTo>
                  <a:lnTo>
                    <a:pt x="1052" y="1960"/>
                  </a:lnTo>
                  <a:lnTo>
                    <a:pt x="3394"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1076550" y="4577837"/>
              <a:ext cx="98321" cy="56799"/>
            </a:xfrm>
            <a:custGeom>
              <a:avLst/>
              <a:gdLst/>
              <a:ahLst/>
              <a:cxnLst/>
              <a:rect l="l" t="t" r="r" b="b"/>
              <a:pathLst>
                <a:path w="2143" h="1238" extrusionOk="0">
                  <a:moveTo>
                    <a:pt x="1092" y="1"/>
                  </a:moveTo>
                  <a:lnTo>
                    <a:pt x="1" y="630"/>
                  </a:lnTo>
                  <a:lnTo>
                    <a:pt x="1051" y="1237"/>
                  </a:lnTo>
                  <a:lnTo>
                    <a:pt x="2143"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1133901" y="4511586"/>
              <a:ext cx="155763" cy="89925"/>
            </a:xfrm>
            <a:custGeom>
              <a:avLst/>
              <a:gdLst/>
              <a:ahLst/>
              <a:cxnLst/>
              <a:rect l="l" t="t" r="r" b="b"/>
              <a:pathLst>
                <a:path w="3395" h="1960" extrusionOk="0">
                  <a:moveTo>
                    <a:pt x="2343" y="0"/>
                  </a:moveTo>
                  <a:lnTo>
                    <a:pt x="1651" y="400"/>
                  </a:lnTo>
                  <a:lnTo>
                    <a:pt x="1252" y="630"/>
                  </a:lnTo>
                  <a:lnTo>
                    <a:pt x="1" y="1352"/>
                  </a:lnTo>
                  <a:lnTo>
                    <a:pt x="1052" y="1959"/>
                  </a:lnTo>
                  <a:lnTo>
                    <a:pt x="2303" y="1237"/>
                  </a:lnTo>
                  <a:lnTo>
                    <a:pt x="2702" y="1007"/>
                  </a:lnTo>
                  <a:lnTo>
                    <a:pt x="3395" y="607"/>
                  </a:lnTo>
                  <a:lnTo>
                    <a:pt x="23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1248694" y="4312785"/>
              <a:ext cx="385300" cy="222426"/>
            </a:xfrm>
            <a:custGeom>
              <a:avLst/>
              <a:gdLst/>
              <a:ahLst/>
              <a:cxnLst/>
              <a:rect l="l" t="t" r="r" b="b"/>
              <a:pathLst>
                <a:path w="8398" h="4848" extrusionOk="0">
                  <a:moveTo>
                    <a:pt x="7346" y="0"/>
                  </a:moveTo>
                  <a:cubicBezTo>
                    <a:pt x="3883" y="1999"/>
                    <a:pt x="1549" y="3347"/>
                    <a:pt x="1" y="4241"/>
                  </a:cubicBezTo>
                  <a:lnTo>
                    <a:pt x="1052" y="4848"/>
                  </a:lnTo>
                  <a:cubicBezTo>
                    <a:pt x="2600" y="3954"/>
                    <a:pt x="4964" y="2589"/>
                    <a:pt x="8398" y="607"/>
                  </a:cubicBezTo>
                  <a:lnTo>
                    <a:pt x="73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1593028" y="4279613"/>
              <a:ext cx="98321" cy="56799"/>
            </a:xfrm>
            <a:custGeom>
              <a:avLst/>
              <a:gdLst/>
              <a:ahLst/>
              <a:cxnLst/>
              <a:rect l="l" t="t" r="r" b="b"/>
              <a:pathLst>
                <a:path w="2143" h="1238" extrusionOk="0">
                  <a:moveTo>
                    <a:pt x="1092" y="0"/>
                  </a:moveTo>
                  <a:lnTo>
                    <a:pt x="1" y="631"/>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1650425" y="4246487"/>
              <a:ext cx="98321" cy="56799"/>
            </a:xfrm>
            <a:custGeom>
              <a:avLst/>
              <a:gdLst/>
              <a:ahLst/>
              <a:cxnLst/>
              <a:rect l="l" t="t" r="r" b="b"/>
              <a:pathLst>
                <a:path w="2143" h="1238" extrusionOk="0">
                  <a:moveTo>
                    <a:pt x="1092" y="0"/>
                  </a:moveTo>
                  <a:lnTo>
                    <a:pt x="1" y="630"/>
                  </a:lnTo>
                  <a:lnTo>
                    <a:pt x="1052" y="1238"/>
                  </a:lnTo>
                  <a:lnTo>
                    <a:pt x="2143" y="607"/>
                  </a:lnTo>
                  <a:lnTo>
                    <a:pt x="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1707868" y="4213361"/>
              <a:ext cx="98275" cy="56754"/>
            </a:xfrm>
            <a:custGeom>
              <a:avLst/>
              <a:gdLst/>
              <a:ahLst/>
              <a:cxnLst/>
              <a:rect l="l" t="t" r="r" b="b"/>
              <a:pathLst>
                <a:path w="2142" h="1237" extrusionOk="0">
                  <a:moveTo>
                    <a:pt x="1091" y="1"/>
                  </a:moveTo>
                  <a:lnTo>
                    <a:pt x="0" y="630"/>
                  </a:lnTo>
                  <a:lnTo>
                    <a:pt x="1051" y="1237"/>
                  </a:lnTo>
                  <a:lnTo>
                    <a:pt x="2142" y="607"/>
                  </a:lnTo>
                  <a:lnTo>
                    <a:pt x="1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1765173" y="4180190"/>
              <a:ext cx="98367" cy="56845"/>
            </a:xfrm>
            <a:custGeom>
              <a:avLst/>
              <a:gdLst/>
              <a:ahLst/>
              <a:cxnLst/>
              <a:rect l="l" t="t" r="r" b="b"/>
              <a:pathLst>
                <a:path w="2144" h="1239" extrusionOk="0">
                  <a:moveTo>
                    <a:pt x="1092" y="1"/>
                  </a:moveTo>
                  <a:lnTo>
                    <a:pt x="1" y="631"/>
                  </a:lnTo>
                  <a:lnTo>
                    <a:pt x="1053" y="1238"/>
                  </a:lnTo>
                  <a:lnTo>
                    <a:pt x="2144" y="608"/>
                  </a:lnTo>
                  <a:lnTo>
                    <a:pt x="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436071" y="4388626"/>
              <a:ext cx="242935" cy="139475"/>
            </a:xfrm>
            <a:custGeom>
              <a:avLst/>
              <a:gdLst/>
              <a:ahLst/>
              <a:cxnLst/>
              <a:rect l="l" t="t" r="r" b="b"/>
              <a:pathLst>
                <a:path w="5295" h="3040" extrusionOk="0">
                  <a:moveTo>
                    <a:pt x="3819" y="0"/>
                  </a:moveTo>
                  <a:cubicBezTo>
                    <a:pt x="3742" y="0"/>
                    <a:pt x="3665" y="17"/>
                    <a:pt x="3607" y="51"/>
                  </a:cubicBezTo>
                  <a:lnTo>
                    <a:pt x="118" y="2064"/>
                  </a:lnTo>
                  <a:cubicBezTo>
                    <a:pt x="1" y="2132"/>
                    <a:pt x="1" y="2242"/>
                    <a:pt x="118" y="2310"/>
                  </a:cubicBezTo>
                  <a:lnTo>
                    <a:pt x="1382" y="3039"/>
                  </a:lnTo>
                  <a:lnTo>
                    <a:pt x="5295" y="780"/>
                  </a:lnTo>
                  <a:lnTo>
                    <a:pt x="4031" y="51"/>
                  </a:lnTo>
                  <a:cubicBezTo>
                    <a:pt x="3973" y="17"/>
                    <a:pt x="3896"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1504341" y="4480616"/>
              <a:ext cx="119334" cy="65608"/>
            </a:xfrm>
            <a:custGeom>
              <a:avLst/>
              <a:gdLst/>
              <a:ahLst/>
              <a:cxnLst/>
              <a:rect l="l" t="t" r="r" b="b"/>
              <a:pathLst>
                <a:path w="2601" h="1430" extrusionOk="0">
                  <a:moveTo>
                    <a:pt x="1897" y="1"/>
                  </a:moveTo>
                  <a:lnTo>
                    <a:pt x="0" y="1095"/>
                  </a:lnTo>
                  <a:lnTo>
                    <a:pt x="493" y="1379"/>
                  </a:lnTo>
                  <a:cubicBezTo>
                    <a:pt x="551" y="1413"/>
                    <a:pt x="628" y="1430"/>
                    <a:pt x="704" y="1430"/>
                  </a:cubicBezTo>
                  <a:cubicBezTo>
                    <a:pt x="781" y="1430"/>
                    <a:pt x="858" y="1413"/>
                    <a:pt x="917" y="1379"/>
                  </a:cubicBezTo>
                  <a:lnTo>
                    <a:pt x="2601" y="407"/>
                  </a:ln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1596836" y="4427211"/>
              <a:ext cx="114975" cy="68912"/>
            </a:xfrm>
            <a:custGeom>
              <a:avLst/>
              <a:gdLst/>
              <a:ahLst/>
              <a:cxnLst/>
              <a:rect l="l" t="t" r="r" b="b"/>
              <a:pathLst>
                <a:path w="2506" h="1502" extrusionOk="0">
                  <a:moveTo>
                    <a:pt x="1896" y="0"/>
                  </a:moveTo>
                  <a:lnTo>
                    <a:pt x="0" y="1095"/>
                  </a:lnTo>
                  <a:lnTo>
                    <a:pt x="704" y="1501"/>
                  </a:lnTo>
                  <a:lnTo>
                    <a:pt x="2388" y="529"/>
                  </a:lnTo>
                  <a:cubicBezTo>
                    <a:pt x="2506" y="462"/>
                    <a:pt x="2506" y="352"/>
                    <a:pt x="2388" y="284"/>
                  </a:cubicBezTo>
                  <a:lnTo>
                    <a:pt x="1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506804" y="3281112"/>
              <a:ext cx="1037439" cy="1167508"/>
            </a:xfrm>
            <a:custGeom>
              <a:avLst/>
              <a:gdLst/>
              <a:ahLst/>
              <a:cxnLst/>
              <a:rect l="l" t="t" r="r" b="b"/>
              <a:pathLst>
                <a:path w="22612" h="25447" extrusionOk="0">
                  <a:moveTo>
                    <a:pt x="18402" y="1"/>
                  </a:moveTo>
                  <a:cubicBezTo>
                    <a:pt x="18356" y="1"/>
                    <a:pt x="18316" y="13"/>
                    <a:pt x="18283" y="35"/>
                  </a:cubicBezTo>
                  <a:cubicBezTo>
                    <a:pt x="18283" y="35"/>
                    <a:pt x="146" y="10516"/>
                    <a:pt x="146" y="10516"/>
                  </a:cubicBezTo>
                  <a:cubicBezTo>
                    <a:pt x="41" y="10580"/>
                    <a:pt x="1" y="10742"/>
                    <a:pt x="54" y="10947"/>
                  </a:cubicBezTo>
                  <a:lnTo>
                    <a:pt x="3691" y="24901"/>
                  </a:lnTo>
                  <a:cubicBezTo>
                    <a:pt x="3765" y="25187"/>
                    <a:pt x="4109" y="25447"/>
                    <a:pt x="4382" y="25447"/>
                  </a:cubicBezTo>
                  <a:cubicBezTo>
                    <a:pt x="4427" y="25447"/>
                    <a:pt x="4470" y="25440"/>
                    <a:pt x="4509" y="25425"/>
                  </a:cubicBezTo>
                  <a:lnTo>
                    <a:pt x="4621" y="25361"/>
                  </a:lnTo>
                  <a:lnTo>
                    <a:pt x="1833" y="13553"/>
                  </a:lnTo>
                  <a:lnTo>
                    <a:pt x="19093" y="3573"/>
                  </a:lnTo>
                  <a:lnTo>
                    <a:pt x="18874" y="2361"/>
                  </a:lnTo>
                  <a:lnTo>
                    <a:pt x="21994" y="14324"/>
                  </a:lnTo>
                  <a:cubicBezTo>
                    <a:pt x="22068" y="14612"/>
                    <a:pt x="22299" y="14872"/>
                    <a:pt x="22509" y="14907"/>
                  </a:cubicBezTo>
                  <a:lnTo>
                    <a:pt x="22612" y="14724"/>
                  </a:lnTo>
                  <a:lnTo>
                    <a:pt x="18686" y="89"/>
                  </a:lnTo>
                  <a:lnTo>
                    <a:pt x="18444" y="4"/>
                  </a:lnTo>
                  <a:cubicBezTo>
                    <a:pt x="18430" y="2"/>
                    <a:pt x="18415" y="1"/>
                    <a:pt x="18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528827" y="3284508"/>
              <a:ext cx="1016930" cy="1163930"/>
            </a:xfrm>
            <a:custGeom>
              <a:avLst/>
              <a:gdLst/>
              <a:ahLst/>
              <a:cxnLst/>
              <a:rect l="l" t="t" r="r" b="b"/>
              <a:pathLst>
                <a:path w="22165" h="25369" extrusionOk="0">
                  <a:moveTo>
                    <a:pt x="18114" y="1"/>
                  </a:moveTo>
                  <a:cubicBezTo>
                    <a:pt x="18071" y="1"/>
                    <a:pt x="18027" y="12"/>
                    <a:pt x="17987" y="35"/>
                  </a:cubicBezTo>
                  <a:lnTo>
                    <a:pt x="180" y="10325"/>
                  </a:lnTo>
                  <a:cubicBezTo>
                    <a:pt x="60" y="10395"/>
                    <a:pt x="0" y="10537"/>
                    <a:pt x="35" y="10672"/>
                  </a:cubicBezTo>
                  <a:lnTo>
                    <a:pt x="3842" y="25273"/>
                  </a:lnTo>
                  <a:cubicBezTo>
                    <a:pt x="3857" y="25332"/>
                    <a:pt x="3910" y="25369"/>
                    <a:pt x="3965" y="25369"/>
                  </a:cubicBezTo>
                  <a:cubicBezTo>
                    <a:pt x="3986" y="25369"/>
                    <a:pt x="4008" y="25363"/>
                    <a:pt x="4028" y="25351"/>
                  </a:cubicBezTo>
                  <a:lnTo>
                    <a:pt x="22000" y="14967"/>
                  </a:lnTo>
                  <a:cubicBezTo>
                    <a:pt x="22110" y="14902"/>
                    <a:pt x="22164" y="14773"/>
                    <a:pt x="22132" y="14650"/>
                  </a:cubicBezTo>
                  <a:lnTo>
                    <a:pt x="18364" y="193"/>
                  </a:lnTo>
                  <a:cubicBezTo>
                    <a:pt x="18333" y="75"/>
                    <a:pt x="18226" y="1"/>
                    <a:pt x="18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566999" y="3329746"/>
              <a:ext cx="940540" cy="1070426"/>
            </a:xfrm>
            <a:custGeom>
              <a:avLst/>
              <a:gdLst/>
              <a:ahLst/>
              <a:cxnLst/>
              <a:rect l="l" t="t" r="r" b="b"/>
              <a:pathLst>
                <a:path w="20500" h="23331" extrusionOk="0">
                  <a:moveTo>
                    <a:pt x="16976" y="1"/>
                  </a:moveTo>
                  <a:lnTo>
                    <a:pt x="16828" y="86"/>
                  </a:lnTo>
                  <a:lnTo>
                    <a:pt x="0" y="9816"/>
                  </a:lnTo>
                  <a:lnTo>
                    <a:pt x="3475" y="23151"/>
                  </a:lnTo>
                  <a:lnTo>
                    <a:pt x="3523" y="23330"/>
                  </a:lnTo>
                  <a:lnTo>
                    <a:pt x="20499" y="13513"/>
                  </a:lnTo>
                  <a:lnTo>
                    <a:pt x="16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566999" y="3333692"/>
              <a:ext cx="931593" cy="1058268"/>
            </a:xfrm>
            <a:custGeom>
              <a:avLst/>
              <a:gdLst/>
              <a:ahLst/>
              <a:cxnLst/>
              <a:rect l="l" t="t" r="r" b="b"/>
              <a:pathLst>
                <a:path w="20305" h="23066" extrusionOk="0">
                  <a:moveTo>
                    <a:pt x="16828" y="0"/>
                  </a:moveTo>
                  <a:lnTo>
                    <a:pt x="0" y="9730"/>
                  </a:lnTo>
                  <a:lnTo>
                    <a:pt x="3475" y="23065"/>
                  </a:lnTo>
                  <a:lnTo>
                    <a:pt x="20304" y="13334"/>
                  </a:lnTo>
                  <a:lnTo>
                    <a:pt x="16828" y="0"/>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322750" y="4229910"/>
              <a:ext cx="479308" cy="1014223"/>
            </a:xfrm>
            <a:custGeom>
              <a:avLst/>
              <a:gdLst/>
              <a:ahLst/>
              <a:cxnLst/>
              <a:rect l="l" t="t" r="r" b="b"/>
              <a:pathLst>
                <a:path w="10447" h="22106" extrusionOk="0">
                  <a:moveTo>
                    <a:pt x="7272" y="1"/>
                  </a:moveTo>
                  <a:cubicBezTo>
                    <a:pt x="6574" y="1"/>
                    <a:pt x="5971" y="227"/>
                    <a:pt x="5731" y="775"/>
                  </a:cubicBezTo>
                  <a:lnTo>
                    <a:pt x="1" y="22106"/>
                  </a:lnTo>
                  <a:lnTo>
                    <a:pt x="8672" y="22106"/>
                  </a:lnTo>
                  <a:lnTo>
                    <a:pt x="10446" y="1873"/>
                  </a:lnTo>
                  <a:cubicBezTo>
                    <a:pt x="10355" y="861"/>
                    <a:pt x="8633" y="1"/>
                    <a:pt x="7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2" name="Google Shape;532;p31"/>
            <p:cNvSpPr/>
            <p:nvPr/>
          </p:nvSpPr>
          <p:spPr>
            <a:xfrm>
              <a:off x="818104" y="4669140"/>
              <a:ext cx="228528" cy="131630"/>
            </a:xfrm>
            <a:custGeom>
              <a:avLst/>
              <a:gdLst/>
              <a:ahLst/>
              <a:cxnLst/>
              <a:rect l="l" t="t" r="r" b="b"/>
              <a:pathLst>
                <a:path w="4981" h="2869" extrusionOk="0">
                  <a:moveTo>
                    <a:pt x="1591" y="416"/>
                  </a:moveTo>
                  <a:cubicBezTo>
                    <a:pt x="1570" y="416"/>
                    <a:pt x="1550" y="416"/>
                    <a:pt x="1529" y="416"/>
                  </a:cubicBezTo>
                  <a:lnTo>
                    <a:pt x="1775" y="558"/>
                  </a:lnTo>
                  <a:cubicBezTo>
                    <a:pt x="2381" y="584"/>
                    <a:pt x="3019" y="725"/>
                    <a:pt x="3735" y="987"/>
                  </a:cubicBezTo>
                  <a:cubicBezTo>
                    <a:pt x="3735" y="995"/>
                    <a:pt x="3734" y="1002"/>
                    <a:pt x="3734" y="1010"/>
                  </a:cubicBezTo>
                  <a:cubicBezTo>
                    <a:pt x="3734" y="1059"/>
                    <a:pt x="3740" y="1113"/>
                    <a:pt x="3752" y="1169"/>
                  </a:cubicBezTo>
                  <a:cubicBezTo>
                    <a:pt x="3763" y="1213"/>
                    <a:pt x="3777" y="1253"/>
                    <a:pt x="3794" y="1293"/>
                  </a:cubicBezTo>
                  <a:cubicBezTo>
                    <a:pt x="3815" y="1338"/>
                    <a:pt x="3840" y="1381"/>
                    <a:pt x="3869" y="1422"/>
                  </a:cubicBezTo>
                  <a:cubicBezTo>
                    <a:pt x="3858" y="1431"/>
                    <a:pt x="3847" y="1440"/>
                    <a:pt x="3835" y="1449"/>
                  </a:cubicBezTo>
                  <a:cubicBezTo>
                    <a:pt x="3769" y="1503"/>
                    <a:pt x="3695" y="1559"/>
                    <a:pt x="3612" y="1619"/>
                  </a:cubicBezTo>
                  <a:lnTo>
                    <a:pt x="3770" y="1710"/>
                  </a:lnTo>
                  <a:cubicBezTo>
                    <a:pt x="3861" y="1645"/>
                    <a:pt x="3941" y="1584"/>
                    <a:pt x="4014" y="1525"/>
                  </a:cubicBezTo>
                  <a:cubicBezTo>
                    <a:pt x="4039" y="1504"/>
                    <a:pt x="4065" y="1484"/>
                    <a:pt x="4091" y="1461"/>
                  </a:cubicBezTo>
                  <a:lnTo>
                    <a:pt x="4132" y="1426"/>
                  </a:lnTo>
                  <a:lnTo>
                    <a:pt x="4103" y="1391"/>
                  </a:lnTo>
                  <a:cubicBezTo>
                    <a:pt x="4067" y="1346"/>
                    <a:pt x="4038" y="1298"/>
                    <a:pt x="4014" y="1247"/>
                  </a:cubicBezTo>
                  <a:cubicBezTo>
                    <a:pt x="3999" y="1213"/>
                    <a:pt x="3986" y="1177"/>
                    <a:pt x="3977" y="1139"/>
                  </a:cubicBezTo>
                  <a:cubicBezTo>
                    <a:pt x="3966" y="1091"/>
                    <a:pt x="3962" y="1043"/>
                    <a:pt x="3962" y="999"/>
                  </a:cubicBezTo>
                  <a:cubicBezTo>
                    <a:pt x="3963" y="981"/>
                    <a:pt x="3964" y="963"/>
                    <a:pt x="3965" y="946"/>
                  </a:cubicBezTo>
                  <a:lnTo>
                    <a:pt x="3969" y="907"/>
                  </a:lnTo>
                  <a:lnTo>
                    <a:pt x="3918" y="888"/>
                  </a:lnTo>
                  <a:cubicBezTo>
                    <a:pt x="3066" y="569"/>
                    <a:pt x="2312" y="416"/>
                    <a:pt x="1591" y="416"/>
                  </a:cubicBezTo>
                  <a:close/>
                  <a:moveTo>
                    <a:pt x="1611" y="279"/>
                  </a:moveTo>
                  <a:cubicBezTo>
                    <a:pt x="2420" y="279"/>
                    <a:pt x="3264" y="461"/>
                    <a:pt x="4217" y="834"/>
                  </a:cubicBezTo>
                  <a:cubicBezTo>
                    <a:pt x="4199" y="887"/>
                    <a:pt x="4190" y="939"/>
                    <a:pt x="4190" y="990"/>
                  </a:cubicBezTo>
                  <a:cubicBezTo>
                    <a:pt x="4189" y="1031"/>
                    <a:pt x="4195" y="1071"/>
                    <a:pt x="4203" y="1111"/>
                  </a:cubicBezTo>
                  <a:cubicBezTo>
                    <a:pt x="4210" y="1142"/>
                    <a:pt x="4222" y="1173"/>
                    <a:pt x="4234" y="1203"/>
                  </a:cubicBezTo>
                  <a:cubicBezTo>
                    <a:pt x="4271" y="1280"/>
                    <a:pt x="4325" y="1353"/>
                    <a:pt x="4402" y="1419"/>
                  </a:cubicBezTo>
                  <a:cubicBezTo>
                    <a:pt x="4337" y="1480"/>
                    <a:pt x="4269" y="1540"/>
                    <a:pt x="4192" y="1601"/>
                  </a:cubicBezTo>
                  <a:cubicBezTo>
                    <a:pt x="4038" y="1726"/>
                    <a:pt x="3856" y="1857"/>
                    <a:pt x="3621" y="2014"/>
                  </a:cubicBezTo>
                  <a:cubicBezTo>
                    <a:pt x="3251" y="2235"/>
                    <a:pt x="2967" y="2384"/>
                    <a:pt x="2671" y="2512"/>
                  </a:cubicBezTo>
                  <a:cubicBezTo>
                    <a:pt x="2478" y="2442"/>
                    <a:pt x="2253" y="2405"/>
                    <a:pt x="2022" y="2405"/>
                  </a:cubicBezTo>
                  <a:cubicBezTo>
                    <a:pt x="1911" y="2405"/>
                    <a:pt x="1799" y="2413"/>
                    <a:pt x="1688" y="2431"/>
                  </a:cubicBezTo>
                  <a:cubicBezTo>
                    <a:pt x="1359" y="2160"/>
                    <a:pt x="1109" y="1902"/>
                    <a:pt x="934" y="1654"/>
                  </a:cubicBezTo>
                  <a:cubicBezTo>
                    <a:pt x="845" y="1527"/>
                    <a:pt x="775" y="1404"/>
                    <a:pt x="726" y="1281"/>
                  </a:cubicBezTo>
                  <a:cubicBezTo>
                    <a:pt x="715" y="1253"/>
                    <a:pt x="704" y="1226"/>
                    <a:pt x="695" y="1198"/>
                  </a:cubicBezTo>
                  <a:cubicBezTo>
                    <a:pt x="681" y="1159"/>
                    <a:pt x="671" y="1122"/>
                    <a:pt x="662" y="1084"/>
                  </a:cubicBezTo>
                  <a:cubicBezTo>
                    <a:pt x="601" y="838"/>
                    <a:pt x="618" y="597"/>
                    <a:pt x="711" y="355"/>
                  </a:cubicBezTo>
                  <a:cubicBezTo>
                    <a:pt x="1009" y="305"/>
                    <a:pt x="1307" y="279"/>
                    <a:pt x="1611" y="279"/>
                  </a:cubicBezTo>
                  <a:close/>
                  <a:moveTo>
                    <a:pt x="1632" y="1"/>
                  </a:moveTo>
                  <a:cubicBezTo>
                    <a:pt x="1209" y="1"/>
                    <a:pt x="773" y="44"/>
                    <a:pt x="324" y="140"/>
                  </a:cubicBezTo>
                  <a:cubicBezTo>
                    <a:pt x="0" y="782"/>
                    <a:pt x="166" y="1365"/>
                    <a:pt x="582" y="1902"/>
                  </a:cubicBezTo>
                  <a:cubicBezTo>
                    <a:pt x="655" y="1996"/>
                    <a:pt x="734" y="2087"/>
                    <a:pt x="820" y="2177"/>
                  </a:cubicBezTo>
                  <a:cubicBezTo>
                    <a:pt x="1019" y="2384"/>
                    <a:pt x="1250" y="2584"/>
                    <a:pt x="1501" y="2776"/>
                  </a:cubicBezTo>
                  <a:cubicBezTo>
                    <a:pt x="1596" y="2741"/>
                    <a:pt x="1693" y="2718"/>
                    <a:pt x="1792" y="2704"/>
                  </a:cubicBezTo>
                  <a:cubicBezTo>
                    <a:pt x="1821" y="2700"/>
                    <a:pt x="1849" y="2697"/>
                    <a:pt x="1878" y="2695"/>
                  </a:cubicBezTo>
                  <a:cubicBezTo>
                    <a:pt x="1913" y="2693"/>
                    <a:pt x="1947" y="2691"/>
                    <a:pt x="1982" y="2691"/>
                  </a:cubicBezTo>
                  <a:cubicBezTo>
                    <a:pt x="2054" y="2691"/>
                    <a:pt x="2125" y="2697"/>
                    <a:pt x="2194" y="2708"/>
                  </a:cubicBezTo>
                  <a:cubicBezTo>
                    <a:pt x="2225" y="2713"/>
                    <a:pt x="2256" y="2719"/>
                    <a:pt x="2286" y="2727"/>
                  </a:cubicBezTo>
                  <a:cubicBezTo>
                    <a:pt x="2408" y="2756"/>
                    <a:pt x="2518" y="2803"/>
                    <a:pt x="2604" y="2869"/>
                  </a:cubicBezTo>
                  <a:cubicBezTo>
                    <a:pt x="2694" y="2834"/>
                    <a:pt x="2779" y="2800"/>
                    <a:pt x="2863" y="2764"/>
                  </a:cubicBezTo>
                  <a:cubicBezTo>
                    <a:pt x="2887" y="2754"/>
                    <a:pt x="2912" y="2744"/>
                    <a:pt x="2936" y="2734"/>
                  </a:cubicBezTo>
                  <a:cubicBezTo>
                    <a:pt x="3254" y="2595"/>
                    <a:pt x="3549" y="2438"/>
                    <a:pt x="3908" y="2227"/>
                  </a:cubicBezTo>
                  <a:cubicBezTo>
                    <a:pt x="3920" y="2219"/>
                    <a:pt x="3932" y="2212"/>
                    <a:pt x="3945" y="2204"/>
                  </a:cubicBezTo>
                  <a:cubicBezTo>
                    <a:pt x="3954" y="2199"/>
                    <a:pt x="3960" y="2193"/>
                    <a:pt x="3969" y="2187"/>
                  </a:cubicBezTo>
                  <a:cubicBezTo>
                    <a:pt x="4305" y="1962"/>
                    <a:pt x="4552" y="1777"/>
                    <a:pt x="4767" y="1580"/>
                  </a:cubicBezTo>
                  <a:cubicBezTo>
                    <a:pt x="4782" y="1566"/>
                    <a:pt x="4798" y="1550"/>
                    <a:pt x="4814" y="1535"/>
                  </a:cubicBezTo>
                  <a:cubicBezTo>
                    <a:pt x="4871" y="1480"/>
                    <a:pt x="4927" y="1425"/>
                    <a:pt x="4981" y="1366"/>
                  </a:cubicBezTo>
                  <a:cubicBezTo>
                    <a:pt x="4875" y="1321"/>
                    <a:pt x="4793" y="1263"/>
                    <a:pt x="4737" y="1195"/>
                  </a:cubicBezTo>
                  <a:cubicBezTo>
                    <a:pt x="4723" y="1178"/>
                    <a:pt x="4712" y="1160"/>
                    <a:pt x="4700" y="1142"/>
                  </a:cubicBezTo>
                  <a:cubicBezTo>
                    <a:pt x="4665" y="1082"/>
                    <a:pt x="4650" y="1016"/>
                    <a:pt x="4655" y="950"/>
                  </a:cubicBezTo>
                  <a:cubicBezTo>
                    <a:pt x="4657" y="932"/>
                    <a:pt x="4660" y="914"/>
                    <a:pt x="4664" y="896"/>
                  </a:cubicBezTo>
                  <a:cubicBezTo>
                    <a:pt x="4680" y="837"/>
                    <a:pt x="4714" y="779"/>
                    <a:pt x="4764" y="721"/>
                  </a:cubicBezTo>
                  <a:cubicBezTo>
                    <a:pt x="4767" y="718"/>
                    <a:pt x="4769" y="716"/>
                    <a:pt x="4772" y="712"/>
                  </a:cubicBezTo>
                  <a:cubicBezTo>
                    <a:pt x="4445" y="574"/>
                    <a:pt x="4107" y="448"/>
                    <a:pt x="3760" y="341"/>
                  </a:cubicBezTo>
                  <a:cubicBezTo>
                    <a:pt x="3603" y="292"/>
                    <a:pt x="3445" y="248"/>
                    <a:pt x="3285" y="209"/>
                  </a:cubicBezTo>
                  <a:cubicBezTo>
                    <a:pt x="2756" y="79"/>
                    <a:pt x="2206" y="1"/>
                    <a:pt x="1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1539210" y="3769741"/>
              <a:ext cx="293953" cy="169710"/>
            </a:xfrm>
            <a:custGeom>
              <a:avLst/>
              <a:gdLst/>
              <a:ahLst/>
              <a:cxnLst/>
              <a:rect l="l" t="t" r="r" b="b"/>
              <a:pathLst>
                <a:path w="6407" h="3699" extrusionOk="0">
                  <a:moveTo>
                    <a:pt x="4438" y="310"/>
                  </a:moveTo>
                  <a:cubicBezTo>
                    <a:pt x="4439" y="313"/>
                    <a:pt x="4439" y="316"/>
                    <a:pt x="4439" y="321"/>
                  </a:cubicBezTo>
                  <a:cubicBezTo>
                    <a:pt x="4441" y="329"/>
                    <a:pt x="4442" y="336"/>
                    <a:pt x="4443" y="344"/>
                  </a:cubicBezTo>
                  <a:cubicBezTo>
                    <a:pt x="4444" y="359"/>
                    <a:pt x="4445" y="374"/>
                    <a:pt x="4445" y="390"/>
                  </a:cubicBezTo>
                  <a:cubicBezTo>
                    <a:pt x="4444" y="398"/>
                    <a:pt x="4444" y="405"/>
                    <a:pt x="4443" y="414"/>
                  </a:cubicBezTo>
                  <a:cubicBezTo>
                    <a:pt x="4441" y="430"/>
                    <a:pt x="4438" y="446"/>
                    <a:pt x="4434" y="462"/>
                  </a:cubicBezTo>
                  <a:cubicBezTo>
                    <a:pt x="4432" y="468"/>
                    <a:pt x="4430" y="476"/>
                    <a:pt x="4428" y="483"/>
                  </a:cubicBezTo>
                  <a:cubicBezTo>
                    <a:pt x="4420" y="506"/>
                    <a:pt x="4410" y="528"/>
                    <a:pt x="4398" y="551"/>
                  </a:cubicBezTo>
                  <a:lnTo>
                    <a:pt x="3835" y="1524"/>
                  </a:lnTo>
                  <a:lnTo>
                    <a:pt x="5797" y="1256"/>
                  </a:lnTo>
                  <a:cubicBezTo>
                    <a:pt x="5837" y="1250"/>
                    <a:pt x="5877" y="1247"/>
                    <a:pt x="5917" y="1245"/>
                  </a:cubicBezTo>
                  <a:cubicBezTo>
                    <a:pt x="5929" y="1244"/>
                    <a:pt x="5942" y="1244"/>
                    <a:pt x="5954" y="1244"/>
                  </a:cubicBezTo>
                  <a:cubicBezTo>
                    <a:pt x="5968" y="1244"/>
                    <a:pt x="5982" y="1244"/>
                    <a:pt x="5996" y="1244"/>
                  </a:cubicBezTo>
                  <a:cubicBezTo>
                    <a:pt x="6009" y="1244"/>
                    <a:pt x="6023" y="1244"/>
                    <a:pt x="6037" y="1244"/>
                  </a:cubicBezTo>
                  <a:lnTo>
                    <a:pt x="6058" y="1244"/>
                  </a:lnTo>
                  <a:lnTo>
                    <a:pt x="4438" y="310"/>
                  </a:lnTo>
                  <a:close/>
                  <a:moveTo>
                    <a:pt x="3902" y="0"/>
                  </a:moveTo>
                  <a:lnTo>
                    <a:pt x="1" y="2252"/>
                  </a:lnTo>
                  <a:lnTo>
                    <a:pt x="135" y="2330"/>
                  </a:lnTo>
                  <a:cubicBezTo>
                    <a:pt x="277" y="2411"/>
                    <a:pt x="464" y="2455"/>
                    <a:pt x="657" y="2455"/>
                  </a:cubicBezTo>
                  <a:cubicBezTo>
                    <a:pt x="736" y="2455"/>
                    <a:pt x="816" y="2447"/>
                    <a:pt x="895" y="2432"/>
                  </a:cubicBezTo>
                  <a:lnTo>
                    <a:pt x="2881" y="2049"/>
                  </a:lnTo>
                  <a:cubicBezTo>
                    <a:pt x="3192" y="1990"/>
                    <a:pt x="3447" y="1842"/>
                    <a:pt x="3551" y="1663"/>
                  </a:cubicBezTo>
                  <a:lnTo>
                    <a:pt x="4215" y="516"/>
                  </a:lnTo>
                  <a:cubicBezTo>
                    <a:pt x="4304" y="360"/>
                    <a:pt x="4236" y="193"/>
                    <a:pt x="4036" y="77"/>
                  </a:cubicBezTo>
                  <a:lnTo>
                    <a:pt x="3902" y="0"/>
                  </a:lnTo>
                  <a:close/>
                  <a:moveTo>
                    <a:pt x="2641" y="2213"/>
                  </a:moveTo>
                  <a:lnTo>
                    <a:pt x="955" y="2538"/>
                  </a:lnTo>
                  <a:cubicBezTo>
                    <a:pt x="916" y="2546"/>
                    <a:pt x="877" y="2552"/>
                    <a:pt x="837" y="2556"/>
                  </a:cubicBezTo>
                  <a:cubicBezTo>
                    <a:pt x="825" y="2557"/>
                    <a:pt x="812" y="2558"/>
                    <a:pt x="800" y="2560"/>
                  </a:cubicBezTo>
                  <a:cubicBezTo>
                    <a:pt x="773" y="2562"/>
                    <a:pt x="746" y="2564"/>
                    <a:pt x="718" y="2564"/>
                  </a:cubicBezTo>
                  <a:cubicBezTo>
                    <a:pt x="704" y="2565"/>
                    <a:pt x="690" y="2565"/>
                    <a:pt x="675" y="2565"/>
                  </a:cubicBezTo>
                  <a:cubicBezTo>
                    <a:pt x="667" y="2566"/>
                    <a:pt x="660" y="2566"/>
                    <a:pt x="652" y="2566"/>
                  </a:cubicBezTo>
                  <a:cubicBezTo>
                    <a:pt x="634" y="2566"/>
                    <a:pt x="615" y="2565"/>
                    <a:pt x="596" y="2564"/>
                  </a:cubicBezTo>
                  <a:cubicBezTo>
                    <a:pt x="583" y="2564"/>
                    <a:pt x="569" y="2564"/>
                    <a:pt x="557" y="2563"/>
                  </a:cubicBezTo>
                  <a:cubicBezTo>
                    <a:pt x="553" y="2562"/>
                    <a:pt x="550" y="2562"/>
                    <a:pt x="547" y="2562"/>
                  </a:cubicBezTo>
                  <a:cubicBezTo>
                    <a:pt x="544" y="2562"/>
                    <a:pt x="541" y="2562"/>
                    <a:pt x="538" y="2562"/>
                  </a:cubicBezTo>
                  <a:lnTo>
                    <a:pt x="538" y="2562"/>
                  </a:lnTo>
                  <a:lnTo>
                    <a:pt x="2157" y="3496"/>
                  </a:lnTo>
                  <a:cubicBezTo>
                    <a:pt x="2156" y="3493"/>
                    <a:pt x="2157" y="3489"/>
                    <a:pt x="2156" y="3485"/>
                  </a:cubicBezTo>
                  <a:cubicBezTo>
                    <a:pt x="2155" y="3469"/>
                    <a:pt x="2155" y="3454"/>
                    <a:pt x="2156" y="3437"/>
                  </a:cubicBezTo>
                  <a:cubicBezTo>
                    <a:pt x="2157" y="3430"/>
                    <a:pt x="2156" y="3423"/>
                    <a:pt x="2157" y="3415"/>
                  </a:cubicBezTo>
                  <a:cubicBezTo>
                    <a:pt x="2161" y="3393"/>
                    <a:pt x="2166" y="3369"/>
                    <a:pt x="2176" y="3347"/>
                  </a:cubicBezTo>
                  <a:lnTo>
                    <a:pt x="2641" y="2213"/>
                  </a:lnTo>
                  <a:close/>
                  <a:moveTo>
                    <a:pt x="5988" y="1354"/>
                  </a:moveTo>
                  <a:cubicBezTo>
                    <a:pt x="5940" y="1354"/>
                    <a:pt x="5890" y="1357"/>
                    <a:pt x="5841" y="1364"/>
                  </a:cubicBezTo>
                  <a:lnTo>
                    <a:pt x="3763" y="1647"/>
                  </a:lnTo>
                  <a:lnTo>
                    <a:pt x="3735" y="1698"/>
                  </a:lnTo>
                  <a:cubicBezTo>
                    <a:pt x="3673" y="1804"/>
                    <a:pt x="3568" y="1902"/>
                    <a:pt x="3432" y="1981"/>
                  </a:cubicBezTo>
                  <a:cubicBezTo>
                    <a:pt x="3295" y="2060"/>
                    <a:pt x="3125" y="2119"/>
                    <a:pt x="2942" y="2155"/>
                  </a:cubicBezTo>
                  <a:lnTo>
                    <a:pt x="2855" y="2172"/>
                  </a:lnTo>
                  <a:lnTo>
                    <a:pt x="2363" y="3373"/>
                  </a:lnTo>
                  <a:cubicBezTo>
                    <a:pt x="2316" y="3489"/>
                    <a:pt x="2369" y="3610"/>
                    <a:pt x="2507" y="3698"/>
                  </a:cubicBezTo>
                  <a:lnTo>
                    <a:pt x="6407" y="1447"/>
                  </a:lnTo>
                  <a:cubicBezTo>
                    <a:pt x="6291" y="1386"/>
                    <a:pt x="6142" y="1354"/>
                    <a:pt x="5988" y="13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226244" y="4066314"/>
              <a:ext cx="202239" cy="116810"/>
            </a:xfrm>
            <a:custGeom>
              <a:avLst/>
              <a:gdLst/>
              <a:ahLst/>
              <a:cxnLst/>
              <a:rect l="l" t="t" r="r" b="b"/>
              <a:pathLst>
                <a:path w="4408" h="2546" extrusionOk="0">
                  <a:moveTo>
                    <a:pt x="2203" y="601"/>
                  </a:moveTo>
                  <a:cubicBezTo>
                    <a:pt x="2318" y="601"/>
                    <a:pt x="2436" y="611"/>
                    <a:pt x="2552" y="632"/>
                  </a:cubicBezTo>
                  <a:cubicBezTo>
                    <a:pt x="3164" y="744"/>
                    <a:pt x="3505" y="1120"/>
                    <a:pt x="3313" y="1475"/>
                  </a:cubicBezTo>
                  <a:cubicBezTo>
                    <a:pt x="3157" y="1761"/>
                    <a:pt x="2699" y="1945"/>
                    <a:pt x="2205" y="1945"/>
                  </a:cubicBezTo>
                  <a:cubicBezTo>
                    <a:pt x="2089" y="1945"/>
                    <a:pt x="1972" y="1935"/>
                    <a:pt x="1856" y="1914"/>
                  </a:cubicBezTo>
                  <a:cubicBezTo>
                    <a:pt x="1243" y="1802"/>
                    <a:pt x="902" y="1426"/>
                    <a:pt x="1095" y="1073"/>
                  </a:cubicBezTo>
                  <a:cubicBezTo>
                    <a:pt x="1250" y="785"/>
                    <a:pt x="1708" y="601"/>
                    <a:pt x="2203" y="601"/>
                  </a:cubicBezTo>
                  <a:close/>
                  <a:moveTo>
                    <a:pt x="2278" y="1"/>
                  </a:moveTo>
                  <a:lnTo>
                    <a:pt x="1742" y="29"/>
                  </a:lnTo>
                  <a:lnTo>
                    <a:pt x="1601" y="343"/>
                  </a:lnTo>
                  <a:lnTo>
                    <a:pt x="1225" y="456"/>
                  </a:lnTo>
                  <a:lnTo>
                    <a:pt x="698" y="343"/>
                  </a:lnTo>
                  <a:lnTo>
                    <a:pt x="352" y="582"/>
                  </a:lnTo>
                  <a:lnTo>
                    <a:pt x="638" y="861"/>
                  </a:lnTo>
                  <a:lnTo>
                    <a:pt x="511" y="1095"/>
                  </a:lnTo>
                  <a:lnTo>
                    <a:pt x="0" y="1230"/>
                  </a:lnTo>
                  <a:lnTo>
                    <a:pt x="47" y="1540"/>
                  </a:lnTo>
                  <a:lnTo>
                    <a:pt x="592" y="1621"/>
                  </a:lnTo>
                  <a:lnTo>
                    <a:pt x="788" y="1838"/>
                  </a:lnTo>
                  <a:lnTo>
                    <a:pt x="592" y="2143"/>
                  </a:lnTo>
                  <a:lnTo>
                    <a:pt x="1006" y="2342"/>
                  </a:lnTo>
                  <a:lnTo>
                    <a:pt x="1490" y="2177"/>
                  </a:lnTo>
                  <a:lnTo>
                    <a:pt x="1895" y="2251"/>
                  </a:lnTo>
                  <a:lnTo>
                    <a:pt x="2129" y="2546"/>
                  </a:lnTo>
                  <a:lnTo>
                    <a:pt x="2665" y="2519"/>
                  </a:lnTo>
                  <a:lnTo>
                    <a:pt x="2806" y="2204"/>
                  </a:lnTo>
                  <a:lnTo>
                    <a:pt x="3182" y="2091"/>
                  </a:lnTo>
                  <a:lnTo>
                    <a:pt x="3709" y="2203"/>
                  </a:lnTo>
                  <a:lnTo>
                    <a:pt x="4055" y="1966"/>
                  </a:lnTo>
                  <a:lnTo>
                    <a:pt x="3769" y="1685"/>
                  </a:lnTo>
                  <a:lnTo>
                    <a:pt x="3896" y="1452"/>
                  </a:lnTo>
                  <a:lnTo>
                    <a:pt x="4407" y="1316"/>
                  </a:lnTo>
                  <a:lnTo>
                    <a:pt x="4360" y="1006"/>
                  </a:lnTo>
                  <a:lnTo>
                    <a:pt x="3815" y="925"/>
                  </a:lnTo>
                  <a:lnTo>
                    <a:pt x="3619" y="709"/>
                  </a:lnTo>
                  <a:lnTo>
                    <a:pt x="3815" y="404"/>
                  </a:lnTo>
                  <a:lnTo>
                    <a:pt x="3402" y="205"/>
                  </a:lnTo>
                  <a:lnTo>
                    <a:pt x="2918" y="369"/>
                  </a:lnTo>
                  <a:lnTo>
                    <a:pt x="2512"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1487365" y="4642529"/>
              <a:ext cx="202239" cy="116810"/>
            </a:xfrm>
            <a:custGeom>
              <a:avLst/>
              <a:gdLst/>
              <a:ahLst/>
              <a:cxnLst/>
              <a:rect l="l" t="t" r="r" b="b"/>
              <a:pathLst>
                <a:path w="4408" h="2546" extrusionOk="0">
                  <a:moveTo>
                    <a:pt x="2203" y="601"/>
                  </a:moveTo>
                  <a:cubicBezTo>
                    <a:pt x="2318" y="601"/>
                    <a:pt x="2436" y="611"/>
                    <a:pt x="2552" y="632"/>
                  </a:cubicBezTo>
                  <a:cubicBezTo>
                    <a:pt x="3165" y="744"/>
                    <a:pt x="3505" y="1120"/>
                    <a:pt x="3314" y="1474"/>
                  </a:cubicBezTo>
                  <a:cubicBezTo>
                    <a:pt x="3158" y="1761"/>
                    <a:pt x="2698" y="1945"/>
                    <a:pt x="2204" y="1945"/>
                  </a:cubicBezTo>
                  <a:cubicBezTo>
                    <a:pt x="2088" y="1945"/>
                    <a:pt x="1971" y="1935"/>
                    <a:pt x="1856" y="1914"/>
                  </a:cubicBezTo>
                  <a:cubicBezTo>
                    <a:pt x="1243" y="1802"/>
                    <a:pt x="902" y="1426"/>
                    <a:pt x="1095" y="1072"/>
                  </a:cubicBezTo>
                  <a:cubicBezTo>
                    <a:pt x="1251" y="785"/>
                    <a:pt x="1708" y="601"/>
                    <a:pt x="2203" y="601"/>
                  </a:cubicBezTo>
                  <a:close/>
                  <a:moveTo>
                    <a:pt x="2278" y="1"/>
                  </a:moveTo>
                  <a:lnTo>
                    <a:pt x="1742" y="28"/>
                  </a:lnTo>
                  <a:lnTo>
                    <a:pt x="1601" y="343"/>
                  </a:lnTo>
                  <a:lnTo>
                    <a:pt x="1225" y="456"/>
                  </a:lnTo>
                  <a:lnTo>
                    <a:pt x="698" y="343"/>
                  </a:lnTo>
                  <a:lnTo>
                    <a:pt x="352" y="582"/>
                  </a:lnTo>
                  <a:lnTo>
                    <a:pt x="638" y="861"/>
                  </a:lnTo>
                  <a:lnTo>
                    <a:pt x="511" y="1094"/>
                  </a:lnTo>
                  <a:lnTo>
                    <a:pt x="0" y="1230"/>
                  </a:lnTo>
                  <a:lnTo>
                    <a:pt x="47" y="1540"/>
                  </a:lnTo>
                  <a:lnTo>
                    <a:pt x="592" y="1621"/>
                  </a:lnTo>
                  <a:lnTo>
                    <a:pt x="788" y="1838"/>
                  </a:lnTo>
                  <a:lnTo>
                    <a:pt x="592" y="2142"/>
                  </a:lnTo>
                  <a:lnTo>
                    <a:pt x="1006" y="2342"/>
                  </a:lnTo>
                  <a:lnTo>
                    <a:pt x="1490" y="2177"/>
                  </a:lnTo>
                  <a:lnTo>
                    <a:pt x="1895" y="2251"/>
                  </a:lnTo>
                  <a:lnTo>
                    <a:pt x="2129" y="2546"/>
                  </a:lnTo>
                  <a:lnTo>
                    <a:pt x="2665" y="2519"/>
                  </a:lnTo>
                  <a:lnTo>
                    <a:pt x="2806" y="2203"/>
                  </a:lnTo>
                  <a:lnTo>
                    <a:pt x="3182" y="2091"/>
                  </a:lnTo>
                  <a:lnTo>
                    <a:pt x="3709" y="2203"/>
                  </a:lnTo>
                  <a:lnTo>
                    <a:pt x="4055" y="1964"/>
                  </a:lnTo>
                  <a:lnTo>
                    <a:pt x="3769" y="1685"/>
                  </a:lnTo>
                  <a:lnTo>
                    <a:pt x="3896" y="1452"/>
                  </a:lnTo>
                  <a:lnTo>
                    <a:pt x="4407" y="1316"/>
                  </a:lnTo>
                  <a:lnTo>
                    <a:pt x="4360" y="1006"/>
                  </a:lnTo>
                  <a:lnTo>
                    <a:pt x="3815" y="925"/>
                  </a:lnTo>
                  <a:lnTo>
                    <a:pt x="3619" y="708"/>
                  </a:lnTo>
                  <a:lnTo>
                    <a:pt x="3815" y="404"/>
                  </a:lnTo>
                  <a:lnTo>
                    <a:pt x="3402" y="204"/>
                  </a:lnTo>
                  <a:lnTo>
                    <a:pt x="2918" y="369"/>
                  </a:lnTo>
                  <a:lnTo>
                    <a:pt x="2513" y="296"/>
                  </a:lnTo>
                  <a:lnTo>
                    <a:pt x="2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1670016" y="3181047"/>
              <a:ext cx="375253" cy="231143"/>
            </a:xfrm>
            <a:custGeom>
              <a:avLst/>
              <a:gdLst/>
              <a:ahLst/>
              <a:cxnLst/>
              <a:rect l="l" t="t" r="r" b="b"/>
              <a:pathLst>
                <a:path w="8179" h="5038" extrusionOk="0">
                  <a:moveTo>
                    <a:pt x="2704" y="673"/>
                  </a:moveTo>
                  <a:cubicBezTo>
                    <a:pt x="3357" y="673"/>
                    <a:pt x="3962" y="916"/>
                    <a:pt x="4167" y="1295"/>
                  </a:cubicBezTo>
                  <a:cubicBezTo>
                    <a:pt x="4422" y="1762"/>
                    <a:pt x="3971" y="2260"/>
                    <a:pt x="3162" y="2407"/>
                  </a:cubicBezTo>
                  <a:cubicBezTo>
                    <a:pt x="3009" y="2435"/>
                    <a:pt x="2854" y="2448"/>
                    <a:pt x="2702" y="2448"/>
                  </a:cubicBezTo>
                  <a:cubicBezTo>
                    <a:pt x="2048" y="2448"/>
                    <a:pt x="1442" y="2205"/>
                    <a:pt x="1236" y="1826"/>
                  </a:cubicBezTo>
                  <a:cubicBezTo>
                    <a:pt x="983" y="1359"/>
                    <a:pt x="1433" y="861"/>
                    <a:pt x="2242" y="715"/>
                  </a:cubicBezTo>
                  <a:cubicBezTo>
                    <a:pt x="2395" y="687"/>
                    <a:pt x="2551" y="673"/>
                    <a:pt x="2704" y="673"/>
                  </a:cubicBezTo>
                  <a:close/>
                  <a:moveTo>
                    <a:pt x="2206" y="1"/>
                  </a:moveTo>
                  <a:lnTo>
                    <a:pt x="1566" y="117"/>
                  </a:lnTo>
                  <a:lnTo>
                    <a:pt x="1540" y="521"/>
                  </a:lnTo>
                  <a:lnTo>
                    <a:pt x="1135" y="717"/>
                  </a:lnTo>
                  <a:lnTo>
                    <a:pt x="441" y="661"/>
                  </a:lnTo>
                  <a:lnTo>
                    <a:pt x="130" y="1003"/>
                  </a:lnTo>
                  <a:lnTo>
                    <a:pt x="607" y="1300"/>
                  </a:lnTo>
                  <a:lnTo>
                    <a:pt x="560" y="1603"/>
                  </a:lnTo>
                  <a:lnTo>
                    <a:pt x="1" y="1846"/>
                  </a:lnTo>
                  <a:lnTo>
                    <a:pt x="201" y="2216"/>
                  </a:lnTo>
                  <a:lnTo>
                    <a:pt x="902" y="2231"/>
                  </a:lnTo>
                  <a:lnTo>
                    <a:pt x="1241" y="2465"/>
                  </a:lnTo>
                  <a:lnTo>
                    <a:pt x="1143" y="2865"/>
                  </a:lnTo>
                  <a:lnTo>
                    <a:pt x="1737" y="3045"/>
                  </a:lnTo>
                  <a:lnTo>
                    <a:pt x="2251" y="2770"/>
                  </a:lnTo>
                  <a:lnTo>
                    <a:pt x="2776" y="2797"/>
                  </a:lnTo>
                  <a:lnTo>
                    <a:pt x="3199" y="3120"/>
                  </a:lnTo>
                  <a:lnTo>
                    <a:pt x="3837" y="3004"/>
                  </a:lnTo>
                  <a:lnTo>
                    <a:pt x="3864" y="2600"/>
                  </a:lnTo>
                  <a:lnTo>
                    <a:pt x="4268" y="2404"/>
                  </a:lnTo>
                  <a:lnTo>
                    <a:pt x="4963" y="2460"/>
                  </a:lnTo>
                  <a:lnTo>
                    <a:pt x="5273" y="2118"/>
                  </a:lnTo>
                  <a:lnTo>
                    <a:pt x="4797" y="1820"/>
                  </a:lnTo>
                  <a:lnTo>
                    <a:pt x="4844" y="1518"/>
                  </a:lnTo>
                  <a:lnTo>
                    <a:pt x="5404" y="1273"/>
                  </a:lnTo>
                  <a:lnTo>
                    <a:pt x="5202" y="905"/>
                  </a:lnTo>
                  <a:lnTo>
                    <a:pt x="4503" y="889"/>
                  </a:lnTo>
                  <a:lnTo>
                    <a:pt x="4164" y="655"/>
                  </a:lnTo>
                  <a:lnTo>
                    <a:pt x="4261" y="255"/>
                  </a:lnTo>
                  <a:lnTo>
                    <a:pt x="3667" y="76"/>
                  </a:lnTo>
                  <a:lnTo>
                    <a:pt x="3153" y="351"/>
                  </a:lnTo>
                  <a:lnTo>
                    <a:pt x="2627" y="324"/>
                  </a:lnTo>
                  <a:lnTo>
                    <a:pt x="2206" y="1"/>
                  </a:lnTo>
                  <a:close/>
                  <a:moveTo>
                    <a:pt x="5827" y="2963"/>
                  </a:moveTo>
                  <a:cubicBezTo>
                    <a:pt x="6354" y="2963"/>
                    <a:pt x="6843" y="3159"/>
                    <a:pt x="7009" y="3465"/>
                  </a:cubicBezTo>
                  <a:cubicBezTo>
                    <a:pt x="7214" y="3843"/>
                    <a:pt x="6851" y="4245"/>
                    <a:pt x="6197" y="4363"/>
                  </a:cubicBezTo>
                  <a:cubicBezTo>
                    <a:pt x="6074" y="4385"/>
                    <a:pt x="5948" y="4396"/>
                    <a:pt x="5825" y="4396"/>
                  </a:cubicBezTo>
                  <a:cubicBezTo>
                    <a:pt x="5297" y="4396"/>
                    <a:pt x="4807" y="4200"/>
                    <a:pt x="4641" y="3894"/>
                  </a:cubicBezTo>
                  <a:cubicBezTo>
                    <a:pt x="4436" y="3516"/>
                    <a:pt x="4800" y="3114"/>
                    <a:pt x="5454" y="2996"/>
                  </a:cubicBezTo>
                  <a:cubicBezTo>
                    <a:pt x="5578" y="2973"/>
                    <a:pt x="5704" y="2963"/>
                    <a:pt x="5827" y="2963"/>
                  </a:cubicBezTo>
                  <a:close/>
                  <a:moveTo>
                    <a:pt x="5746" y="2320"/>
                  </a:moveTo>
                  <a:lnTo>
                    <a:pt x="5496" y="2636"/>
                  </a:lnTo>
                  <a:lnTo>
                    <a:pt x="5063" y="2715"/>
                  </a:lnTo>
                  <a:lnTo>
                    <a:pt x="4547" y="2539"/>
                  </a:lnTo>
                  <a:lnTo>
                    <a:pt x="4106" y="2752"/>
                  </a:lnTo>
                  <a:lnTo>
                    <a:pt x="4315" y="3076"/>
                  </a:lnTo>
                  <a:lnTo>
                    <a:pt x="4105" y="3308"/>
                  </a:lnTo>
                  <a:lnTo>
                    <a:pt x="3524" y="3395"/>
                  </a:lnTo>
                  <a:lnTo>
                    <a:pt x="3473" y="3725"/>
                  </a:lnTo>
                  <a:lnTo>
                    <a:pt x="4018" y="3870"/>
                  </a:lnTo>
                  <a:lnTo>
                    <a:pt x="4155" y="4119"/>
                  </a:lnTo>
                  <a:lnTo>
                    <a:pt x="3850" y="4417"/>
                  </a:lnTo>
                  <a:lnTo>
                    <a:pt x="4218" y="4672"/>
                  </a:lnTo>
                  <a:lnTo>
                    <a:pt x="4781" y="4551"/>
                  </a:lnTo>
                  <a:lnTo>
                    <a:pt x="5183" y="4673"/>
                  </a:lnTo>
                  <a:lnTo>
                    <a:pt x="5333" y="5008"/>
                  </a:lnTo>
                  <a:lnTo>
                    <a:pt x="5905" y="5038"/>
                  </a:lnTo>
                  <a:lnTo>
                    <a:pt x="6156" y="4722"/>
                  </a:lnTo>
                  <a:lnTo>
                    <a:pt x="6587" y="4645"/>
                  </a:lnTo>
                  <a:lnTo>
                    <a:pt x="7105" y="4820"/>
                  </a:lnTo>
                  <a:lnTo>
                    <a:pt x="7545" y="4607"/>
                  </a:lnTo>
                  <a:lnTo>
                    <a:pt x="7336" y="4282"/>
                  </a:lnTo>
                  <a:lnTo>
                    <a:pt x="7545" y="4051"/>
                  </a:lnTo>
                  <a:lnTo>
                    <a:pt x="8127" y="3963"/>
                  </a:lnTo>
                  <a:lnTo>
                    <a:pt x="8178" y="3633"/>
                  </a:lnTo>
                  <a:lnTo>
                    <a:pt x="7632" y="3489"/>
                  </a:lnTo>
                  <a:lnTo>
                    <a:pt x="7497" y="3239"/>
                  </a:lnTo>
                  <a:lnTo>
                    <a:pt x="7802" y="2941"/>
                  </a:lnTo>
                  <a:lnTo>
                    <a:pt x="7433" y="2686"/>
                  </a:lnTo>
                  <a:lnTo>
                    <a:pt x="6870" y="2807"/>
                  </a:lnTo>
                  <a:lnTo>
                    <a:pt x="6469" y="2686"/>
                  </a:lnTo>
                  <a:lnTo>
                    <a:pt x="6318" y="2351"/>
                  </a:lnTo>
                  <a:lnTo>
                    <a:pt x="5746" y="23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751715" y="3099425"/>
              <a:ext cx="362131" cy="191549"/>
            </a:xfrm>
            <a:custGeom>
              <a:avLst/>
              <a:gdLst/>
              <a:ahLst/>
              <a:cxnLst/>
              <a:rect l="l" t="t" r="r" b="b"/>
              <a:pathLst>
                <a:path w="7893" h="4175" extrusionOk="0">
                  <a:moveTo>
                    <a:pt x="4520" y="508"/>
                  </a:moveTo>
                  <a:lnTo>
                    <a:pt x="4520" y="508"/>
                  </a:lnTo>
                  <a:cubicBezTo>
                    <a:pt x="4521" y="540"/>
                    <a:pt x="4514" y="573"/>
                    <a:pt x="4503" y="604"/>
                  </a:cubicBezTo>
                  <a:lnTo>
                    <a:pt x="5396" y="655"/>
                  </a:lnTo>
                  <a:cubicBezTo>
                    <a:pt x="5397" y="622"/>
                    <a:pt x="5403" y="591"/>
                    <a:pt x="5412" y="558"/>
                  </a:cubicBezTo>
                  <a:lnTo>
                    <a:pt x="4520" y="508"/>
                  </a:lnTo>
                  <a:close/>
                  <a:moveTo>
                    <a:pt x="3762" y="160"/>
                  </a:moveTo>
                  <a:cubicBezTo>
                    <a:pt x="3918" y="160"/>
                    <a:pt x="4075" y="194"/>
                    <a:pt x="4195" y="262"/>
                  </a:cubicBezTo>
                  <a:cubicBezTo>
                    <a:pt x="4436" y="399"/>
                    <a:pt x="4438" y="624"/>
                    <a:pt x="4199" y="764"/>
                  </a:cubicBezTo>
                  <a:cubicBezTo>
                    <a:pt x="4079" y="834"/>
                    <a:pt x="3921" y="869"/>
                    <a:pt x="3762" y="869"/>
                  </a:cubicBezTo>
                  <a:cubicBezTo>
                    <a:pt x="3606" y="869"/>
                    <a:pt x="3450" y="835"/>
                    <a:pt x="3330" y="766"/>
                  </a:cubicBezTo>
                  <a:cubicBezTo>
                    <a:pt x="3089" y="629"/>
                    <a:pt x="3088" y="404"/>
                    <a:pt x="3325" y="264"/>
                  </a:cubicBezTo>
                  <a:cubicBezTo>
                    <a:pt x="3445" y="194"/>
                    <a:pt x="3604" y="160"/>
                    <a:pt x="3762" y="160"/>
                  </a:cubicBezTo>
                  <a:close/>
                  <a:moveTo>
                    <a:pt x="3763" y="104"/>
                  </a:moveTo>
                  <a:cubicBezTo>
                    <a:pt x="3579" y="104"/>
                    <a:pt x="3396" y="145"/>
                    <a:pt x="3258" y="226"/>
                  </a:cubicBezTo>
                  <a:cubicBezTo>
                    <a:pt x="2982" y="387"/>
                    <a:pt x="2984" y="647"/>
                    <a:pt x="3262" y="806"/>
                  </a:cubicBezTo>
                  <a:cubicBezTo>
                    <a:pt x="3401" y="885"/>
                    <a:pt x="3582" y="924"/>
                    <a:pt x="3763" y="924"/>
                  </a:cubicBezTo>
                  <a:cubicBezTo>
                    <a:pt x="3946" y="924"/>
                    <a:pt x="4129" y="883"/>
                    <a:pt x="4268" y="802"/>
                  </a:cubicBezTo>
                  <a:cubicBezTo>
                    <a:pt x="4543" y="642"/>
                    <a:pt x="4540" y="382"/>
                    <a:pt x="4262" y="222"/>
                  </a:cubicBezTo>
                  <a:cubicBezTo>
                    <a:pt x="4124" y="144"/>
                    <a:pt x="3943" y="104"/>
                    <a:pt x="3763" y="104"/>
                  </a:cubicBezTo>
                  <a:close/>
                  <a:moveTo>
                    <a:pt x="6609" y="0"/>
                  </a:moveTo>
                  <a:cubicBezTo>
                    <a:pt x="6308" y="0"/>
                    <a:pt x="6007" y="67"/>
                    <a:pt x="5779" y="200"/>
                  </a:cubicBezTo>
                  <a:cubicBezTo>
                    <a:pt x="5325" y="465"/>
                    <a:pt x="5330" y="891"/>
                    <a:pt x="5788" y="1154"/>
                  </a:cubicBezTo>
                  <a:cubicBezTo>
                    <a:pt x="6015" y="1283"/>
                    <a:pt x="6312" y="1348"/>
                    <a:pt x="6608" y="1348"/>
                  </a:cubicBezTo>
                  <a:cubicBezTo>
                    <a:pt x="6909" y="1348"/>
                    <a:pt x="7210" y="1281"/>
                    <a:pt x="7439" y="1148"/>
                  </a:cubicBezTo>
                  <a:cubicBezTo>
                    <a:pt x="7893" y="883"/>
                    <a:pt x="7889" y="457"/>
                    <a:pt x="7431" y="195"/>
                  </a:cubicBezTo>
                  <a:cubicBezTo>
                    <a:pt x="7203" y="65"/>
                    <a:pt x="6906" y="0"/>
                    <a:pt x="6609" y="0"/>
                  </a:cubicBezTo>
                  <a:close/>
                  <a:moveTo>
                    <a:pt x="3951" y="936"/>
                  </a:moveTo>
                  <a:cubicBezTo>
                    <a:pt x="3896" y="944"/>
                    <a:pt x="3841" y="950"/>
                    <a:pt x="3786" y="951"/>
                  </a:cubicBezTo>
                  <a:lnTo>
                    <a:pt x="3962" y="1666"/>
                  </a:lnTo>
                  <a:cubicBezTo>
                    <a:pt x="4017" y="1658"/>
                    <a:pt x="4072" y="1655"/>
                    <a:pt x="4128" y="1653"/>
                  </a:cubicBezTo>
                  <a:lnTo>
                    <a:pt x="3951" y="936"/>
                  </a:lnTo>
                  <a:close/>
                  <a:moveTo>
                    <a:pt x="2379" y="2035"/>
                  </a:moveTo>
                  <a:cubicBezTo>
                    <a:pt x="2376" y="2068"/>
                    <a:pt x="2369" y="2100"/>
                    <a:pt x="2358" y="2131"/>
                  </a:cubicBezTo>
                  <a:lnTo>
                    <a:pt x="3197" y="2195"/>
                  </a:lnTo>
                  <a:cubicBezTo>
                    <a:pt x="3200" y="2164"/>
                    <a:pt x="3206" y="2131"/>
                    <a:pt x="3218" y="2100"/>
                  </a:cubicBezTo>
                  <a:lnTo>
                    <a:pt x="2379" y="2035"/>
                  </a:lnTo>
                  <a:close/>
                  <a:moveTo>
                    <a:pt x="1221" y="1410"/>
                  </a:moveTo>
                  <a:cubicBezTo>
                    <a:pt x="1480" y="1410"/>
                    <a:pt x="1739" y="1466"/>
                    <a:pt x="1937" y="1579"/>
                  </a:cubicBezTo>
                  <a:cubicBezTo>
                    <a:pt x="2336" y="1807"/>
                    <a:pt x="2339" y="2180"/>
                    <a:pt x="1945" y="2409"/>
                  </a:cubicBezTo>
                  <a:cubicBezTo>
                    <a:pt x="1746" y="2525"/>
                    <a:pt x="1484" y="2583"/>
                    <a:pt x="1222" y="2583"/>
                  </a:cubicBezTo>
                  <a:cubicBezTo>
                    <a:pt x="963" y="2583"/>
                    <a:pt x="705" y="2527"/>
                    <a:pt x="507" y="2414"/>
                  </a:cubicBezTo>
                  <a:cubicBezTo>
                    <a:pt x="108" y="2185"/>
                    <a:pt x="105" y="1814"/>
                    <a:pt x="500" y="1583"/>
                  </a:cubicBezTo>
                  <a:cubicBezTo>
                    <a:pt x="698" y="1467"/>
                    <a:pt x="959" y="1410"/>
                    <a:pt x="1221" y="1410"/>
                  </a:cubicBezTo>
                  <a:close/>
                  <a:moveTo>
                    <a:pt x="1222" y="1354"/>
                  </a:moveTo>
                  <a:cubicBezTo>
                    <a:pt x="935" y="1354"/>
                    <a:pt x="648" y="1417"/>
                    <a:pt x="431" y="1544"/>
                  </a:cubicBezTo>
                  <a:cubicBezTo>
                    <a:pt x="0" y="1796"/>
                    <a:pt x="3" y="2203"/>
                    <a:pt x="439" y="2453"/>
                  </a:cubicBezTo>
                  <a:cubicBezTo>
                    <a:pt x="655" y="2577"/>
                    <a:pt x="938" y="2638"/>
                    <a:pt x="1221" y="2638"/>
                  </a:cubicBezTo>
                  <a:cubicBezTo>
                    <a:pt x="1508" y="2638"/>
                    <a:pt x="1795" y="2575"/>
                    <a:pt x="2012" y="2448"/>
                  </a:cubicBezTo>
                  <a:cubicBezTo>
                    <a:pt x="2445" y="2196"/>
                    <a:pt x="2440" y="1789"/>
                    <a:pt x="2004" y="1540"/>
                  </a:cubicBezTo>
                  <a:cubicBezTo>
                    <a:pt x="1788" y="1416"/>
                    <a:pt x="1505" y="1354"/>
                    <a:pt x="1222" y="1354"/>
                  </a:cubicBezTo>
                  <a:close/>
                  <a:moveTo>
                    <a:pt x="4183" y="1677"/>
                  </a:moveTo>
                  <a:cubicBezTo>
                    <a:pt x="3940" y="1677"/>
                    <a:pt x="3698" y="1731"/>
                    <a:pt x="3513" y="1838"/>
                  </a:cubicBezTo>
                  <a:cubicBezTo>
                    <a:pt x="3146" y="2052"/>
                    <a:pt x="3150" y="2398"/>
                    <a:pt x="3520" y="2610"/>
                  </a:cubicBezTo>
                  <a:cubicBezTo>
                    <a:pt x="3704" y="2715"/>
                    <a:pt x="3944" y="2767"/>
                    <a:pt x="4183" y="2767"/>
                  </a:cubicBezTo>
                  <a:cubicBezTo>
                    <a:pt x="4427" y="2767"/>
                    <a:pt x="4670" y="2713"/>
                    <a:pt x="4855" y="2605"/>
                  </a:cubicBezTo>
                  <a:cubicBezTo>
                    <a:pt x="5222" y="2391"/>
                    <a:pt x="5218" y="2047"/>
                    <a:pt x="4848" y="1835"/>
                  </a:cubicBezTo>
                  <a:cubicBezTo>
                    <a:pt x="4664" y="1730"/>
                    <a:pt x="4423" y="1677"/>
                    <a:pt x="4183" y="1677"/>
                  </a:cubicBezTo>
                  <a:close/>
                  <a:moveTo>
                    <a:pt x="1778" y="2584"/>
                  </a:moveTo>
                  <a:cubicBezTo>
                    <a:pt x="1729" y="2600"/>
                    <a:pt x="1678" y="2612"/>
                    <a:pt x="1625" y="2623"/>
                  </a:cubicBezTo>
                  <a:lnTo>
                    <a:pt x="2175" y="3319"/>
                  </a:lnTo>
                  <a:cubicBezTo>
                    <a:pt x="2224" y="3302"/>
                    <a:pt x="2275" y="3290"/>
                    <a:pt x="2328" y="3279"/>
                  </a:cubicBezTo>
                  <a:lnTo>
                    <a:pt x="1778" y="2584"/>
                  </a:lnTo>
                  <a:close/>
                  <a:moveTo>
                    <a:pt x="2589" y="3280"/>
                  </a:moveTo>
                  <a:cubicBezTo>
                    <a:pt x="2389" y="3280"/>
                    <a:pt x="2190" y="3324"/>
                    <a:pt x="2038" y="3413"/>
                  </a:cubicBezTo>
                  <a:cubicBezTo>
                    <a:pt x="1738" y="3588"/>
                    <a:pt x="1740" y="3871"/>
                    <a:pt x="2044" y="4045"/>
                  </a:cubicBezTo>
                  <a:cubicBezTo>
                    <a:pt x="2195" y="4131"/>
                    <a:pt x="2391" y="4174"/>
                    <a:pt x="2588" y="4174"/>
                  </a:cubicBezTo>
                  <a:cubicBezTo>
                    <a:pt x="2788" y="4174"/>
                    <a:pt x="2988" y="4130"/>
                    <a:pt x="3140" y="4042"/>
                  </a:cubicBezTo>
                  <a:cubicBezTo>
                    <a:pt x="3440" y="3866"/>
                    <a:pt x="3437" y="3583"/>
                    <a:pt x="3134" y="3409"/>
                  </a:cubicBezTo>
                  <a:cubicBezTo>
                    <a:pt x="2983" y="3323"/>
                    <a:pt x="2786" y="3280"/>
                    <a:pt x="2589" y="32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1726954" y="3835947"/>
              <a:ext cx="396266" cy="221876"/>
            </a:xfrm>
            <a:custGeom>
              <a:avLst/>
              <a:gdLst/>
              <a:ahLst/>
              <a:cxnLst/>
              <a:rect l="l" t="t" r="r" b="b"/>
              <a:pathLst>
                <a:path w="8637" h="4836" extrusionOk="0">
                  <a:moveTo>
                    <a:pt x="6671" y="1"/>
                  </a:moveTo>
                  <a:cubicBezTo>
                    <a:pt x="6328" y="1"/>
                    <a:pt x="5986" y="76"/>
                    <a:pt x="5726" y="226"/>
                  </a:cubicBezTo>
                  <a:lnTo>
                    <a:pt x="4191" y="1112"/>
                  </a:lnTo>
                  <a:cubicBezTo>
                    <a:pt x="3780" y="1350"/>
                    <a:pt x="3683" y="1706"/>
                    <a:pt x="3935" y="2001"/>
                  </a:cubicBezTo>
                  <a:lnTo>
                    <a:pt x="4606" y="1613"/>
                  </a:lnTo>
                  <a:cubicBezTo>
                    <a:pt x="4624" y="1547"/>
                    <a:pt x="4676" y="1486"/>
                    <a:pt x="4756" y="1440"/>
                  </a:cubicBezTo>
                  <a:lnTo>
                    <a:pt x="6291" y="554"/>
                  </a:lnTo>
                  <a:cubicBezTo>
                    <a:pt x="6396" y="493"/>
                    <a:pt x="6534" y="462"/>
                    <a:pt x="6672" y="462"/>
                  </a:cubicBezTo>
                  <a:cubicBezTo>
                    <a:pt x="6810" y="462"/>
                    <a:pt x="6948" y="493"/>
                    <a:pt x="7053" y="554"/>
                  </a:cubicBezTo>
                  <a:lnTo>
                    <a:pt x="7547" y="838"/>
                  </a:lnTo>
                  <a:cubicBezTo>
                    <a:pt x="7758" y="960"/>
                    <a:pt x="7758" y="1158"/>
                    <a:pt x="7547" y="1279"/>
                  </a:cubicBezTo>
                  <a:lnTo>
                    <a:pt x="6013" y="2165"/>
                  </a:lnTo>
                  <a:cubicBezTo>
                    <a:pt x="5933" y="2211"/>
                    <a:pt x="5827" y="2242"/>
                    <a:pt x="5713" y="2252"/>
                  </a:cubicBezTo>
                  <a:lnTo>
                    <a:pt x="5042" y="2639"/>
                  </a:lnTo>
                  <a:cubicBezTo>
                    <a:pt x="5230" y="2693"/>
                    <a:pt x="5433" y="2719"/>
                    <a:pt x="5634" y="2719"/>
                  </a:cubicBezTo>
                  <a:cubicBezTo>
                    <a:pt x="5979" y="2719"/>
                    <a:pt x="6320" y="2642"/>
                    <a:pt x="6579" y="2491"/>
                  </a:cubicBezTo>
                  <a:lnTo>
                    <a:pt x="8114" y="1605"/>
                  </a:lnTo>
                  <a:cubicBezTo>
                    <a:pt x="8636" y="1305"/>
                    <a:pt x="8636" y="814"/>
                    <a:pt x="8114" y="512"/>
                  </a:cubicBezTo>
                  <a:lnTo>
                    <a:pt x="7620" y="227"/>
                  </a:lnTo>
                  <a:cubicBezTo>
                    <a:pt x="7358" y="76"/>
                    <a:pt x="7014" y="1"/>
                    <a:pt x="6671" y="1"/>
                  </a:cubicBezTo>
                  <a:close/>
                  <a:moveTo>
                    <a:pt x="5750" y="1348"/>
                  </a:moveTo>
                  <a:cubicBezTo>
                    <a:pt x="5660" y="1348"/>
                    <a:pt x="5571" y="1368"/>
                    <a:pt x="5504" y="1407"/>
                  </a:cubicBezTo>
                  <a:lnTo>
                    <a:pt x="2567" y="3103"/>
                  </a:lnTo>
                  <a:cubicBezTo>
                    <a:pt x="2431" y="3181"/>
                    <a:pt x="2431" y="3309"/>
                    <a:pt x="2567" y="3387"/>
                  </a:cubicBezTo>
                  <a:lnTo>
                    <a:pt x="2640" y="3430"/>
                  </a:lnTo>
                  <a:cubicBezTo>
                    <a:pt x="2708" y="3469"/>
                    <a:pt x="2797" y="3489"/>
                    <a:pt x="2887" y="3489"/>
                  </a:cubicBezTo>
                  <a:cubicBezTo>
                    <a:pt x="2976" y="3489"/>
                    <a:pt x="3065" y="3469"/>
                    <a:pt x="3132" y="3430"/>
                  </a:cubicBezTo>
                  <a:lnTo>
                    <a:pt x="6070" y="1734"/>
                  </a:lnTo>
                  <a:cubicBezTo>
                    <a:pt x="6205" y="1656"/>
                    <a:pt x="6205" y="1528"/>
                    <a:pt x="6070" y="1450"/>
                  </a:cubicBezTo>
                  <a:lnTo>
                    <a:pt x="5996" y="1407"/>
                  </a:lnTo>
                  <a:cubicBezTo>
                    <a:pt x="5928" y="1368"/>
                    <a:pt x="5839" y="1348"/>
                    <a:pt x="5750" y="1348"/>
                  </a:cubicBezTo>
                  <a:close/>
                  <a:moveTo>
                    <a:pt x="3001" y="2117"/>
                  </a:moveTo>
                  <a:cubicBezTo>
                    <a:pt x="2657" y="2117"/>
                    <a:pt x="2316" y="2195"/>
                    <a:pt x="2057" y="2344"/>
                  </a:cubicBezTo>
                  <a:lnTo>
                    <a:pt x="522" y="3230"/>
                  </a:lnTo>
                  <a:cubicBezTo>
                    <a:pt x="1" y="3532"/>
                    <a:pt x="1" y="4023"/>
                    <a:pt x="522" y="4324"/>
                  </a:cubicBezTo>
                  <a:lnTo>
                    <a:pt x="1016" y="4610"/>
                  </a:lnTo>
                  <a:cubicBezTo>
                    <a:pt x="1278" y="4761"/>
                    <a:pt x="1621" y="4836"/>
                    <a:pt x="1964" y="4836"/>
                  </a:cubicBezTo>
                  <a:cubicBezTo>
                    <a:pt x="2307" y="4836"/>
                    <a:pt x="2650" y="4761"/>
                    <a:pt x="2911" y="4610"/>
                  </a:cubicBezTo>
                  <a:lnTo>
                    <a:pt x="4446" y="3723"/>
                  </a:lnTo>
                  <a:cubicBezTo>
                    <a:pt x="4856" y="3487"/>
                    <a:pt x="4953" y="3131"/>
                    <a:pt x="4701" y="2836"/>
                  </a:cubicBezTo>
                  <a:lnTo>
                    <a:pt x="4701" y="2836"/>
                  </a:lnTo>
                  <a:lnTo>
                    <a:pt x="4030" y="3223"/>
                  </a:lnTo>
                  <a:cubicBezTo>
                    <a:pt x="4013" y="3290"/>
                    <a:pt x="3960" y="3351"/>
                    <a:pt x="3880" y="3397"/>
                  </a:cubicBezTo>
                  <a:lnTo>
                    <a:pt x="2345" y="4283"/>
                  </a:lnTo>
                  <a:cubicBezTo>
                    <a:pt x="2240" y="4344"/>
                    <a:pt x="2102" y="4374"/>
                    <a:pt x="1964" y="4374"/>
                  </a:cubicBezTo>
                  <a:cubicBezTo>
                    <a:pt x="1826" y="4374"/>
                    <a:pt x="1688" y="4344"/>
                    <a:pt x="1583" y="4283"/>
                  </a:cubicBezTo>
                  <a:lnTo>
                    <a:pt x="1088" y="3997"/>
                  </a:lnTo>
                  <a:cubicBezTo>
                    <a:pt x="878" y="3875"/>
                    <a:pt x="878" y="3678"/>
                    <a:pt x="1088" y="3557"/>
                  </a:cubicBezTo>
                  <a:lnTo>
                    <a:pt x="2623" y="2671"/>
                  </a:lnTo>
                  <a:cubicBezTo>
                    <a:pt x="2703" y="2624"/>
                    <a:pt x="2808" y="2594"/>
                    <a:pt x="2923" y="2585"/>
                  </a:cubicBezTo>
                  <a:lnTo>
                    <a:pt x="3594" y="2198"/>
                  </a:lnTo>
                  <a:cubicBezTo>
                    <a:pt x="3405" y="2144"/>
                    <a:pt x="3203" y="2117"/>
                    <a:pt x="3001" y="2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179950" y="3849987"/>
              <a:ext cx="346073" cy="193843"/>
            </a:xfrm>
            <a:custGeom>
              <a:avLst/>
              <a:gdLst/>
              <a:ahLst/>
              <a:cxnLst/>
              <a:rect l="l" t="t" r="r" b="b"/>
              <a:pathLst>
                <a:path w="7543" h="4225" extrusionOk="0">
                  <a:moveTo>
                    <a:pt x="1714" y="0"/>
                  </a:moveTo>
                  <a:cubicBezTo>
                    <a:pt x="1415" y="0"/>
                    <a:pt x="1115" y="66"/>
                    <a:pt x="887" y="198"/>
                  </a:cubicBezTo>
                  <a:lnTo>
                    <a:pt x="456" y="448"/>
                  </a:lnTo>
                  <a:cubicBezTo>
                    <a:pt x="0" y="710"/>
                    <a:pt x="0" y="1139"/>
                    <a:pt x="456" y="1403"/>
                  </a:cubicBezTo>
                  <a:lnTo>
                    <a:pt x="1796" y="2176"/>
                  </a:lnTo>
                  <a:cubicBezTo>
                    <a:pt x="2022" y="2307"/>
                    <a:pt x="2320" y="2375"/>
                    <a:pt x="2621" y="2375"/>
                  </a:cubicBezTo>
                  <a:cubicBezTo>
                    <a:pt x="2797" y="2375"/>
                    <a:pt x="2974" y="2352"/>
                    <a:pt x="3138" y="2305"/>
                  </a:cubicBezTo>
                  <a:lnTo>
                    <a:pt x="2553" y="1967"/>
                  </a:lnTo>
                  <a:cubicBezTo>
                    <a:pt x="2453" y="1958"/>
                    <a:pt x="2360" y="1932"/>
                    <a:pt x="2290" y="1892"/>
                  </a:cubicBezTo>
                  <a:lnTo>
                    <a:pt x="949" y="1118"/>
                  </a:lnTo>
                  <a:cubicBezTo>
                    <a:pt x="766" y="1011"/>
                    <a:pt x="766" y="839"/>
                    <a:pt x="950" y="733"/>
                  </a:cubicBezTo>
                  <a:lnTo>
                    <a:pt x="1382" y="484"/>
                  </a:lnTo>
                  <a:cubicBezTo>
                    <a:pt x="1474" y="431"/>
                    <a:pt x="1594" y="405"/>
                    <a:pt x="1714" y="405"/>
                  </a:cubicBezTo>
                  <a:cubicBezTo>
                    <a:pt x="1835" y="405"/>
                    <a:pt x="1955" y="431"/>
                    <a:pt x="2047" y="484"/>
                  </a:cubicBezTo>
                  <a:lnTo>
                    <a:pt x="3388" y="1258"/>
                  </a:lnTo>
                  <a:cubicBezTo>
                    <a:pt x="3458" y="1298"/>
                    <a:pt x="3504" y="1351"/>
                    <a:pt x="3519" y="1409"/>
                  </a:cubicBezTo>
                  <a:lnTo>
                    <a:pt x="4106" y="1747"/>
                  </a:lnTo>
                  <a:cubicBezTo>
                    <a:pt x="4325" y="1490"/>
                    <a:pt x="4241" y="1179"/>
                    <a:pt x="3883" y="973"/>
                  </a:cubicBezTo>
                  <a:lnTo>
                    <a:pt x="2542" y="198"/>
                  </a:lnTo>
                  <a:cubicBezTo>
                    <a:pt x="2314" y="66"/>
                    <a:pt x="2014" y="0"/>
                    <a:pt x="1714" y="0"/>
                  </a:cubicBezTo>
                  <a:close/>
                  <a:moveTo>
                    <a:pt x="2521" y="1178"/>
                  </a:moveTo>
                  <a:cubicBezTo>
                    <a:pt x="2443" y="1178"/>
                    <a:pt x="2365" y="1195"/>
                    <a:pt x="2305" y="1229"/>
                  </a:cubicBezTo>
                  <a:lnTo>
                    <a:pt x="2241" y="1267"/>
                  </a:lnTo>
                  <a:cubicBezTo>
                    <a:pt x="2123" y="1334"/>
                    <a:pt x="2123" y="1446"/>
                    <a:pt x="2241" y="1514"/>
                  </a:cubicBezTo>
                  <a:lnTo>
                    <a:pt x="4806" y="2995"/>
                  </a:lnTo>
                  <a:cubicBezTo>
                    <a:pt x="4866" y="3029"/>
                    <a:pt x="4944" y="3047"/>
                    <a:pt x="5022" y="3047"/>
                  </a:cubicBezTo>
                  <a:cubicBezTo>
                    <a:pt x="5099" y="3047"/>
                    <a:pt x="5177" y="3029"/>
                    <a:pt x="5236" y="2995"/>
                  </a:cubicBezTo>
                  <a:lnTo>
                    <a:pt x="5300" y="2958"/>
                  </a:lnTo>
                  <a:cubicBezTo>
                    <a:pt x="5420" y="2889"/>
                    <a:pt x="5420" y="2778"/>
                    <a:pt x="5300" y="2710"/>
                  </a:cubicBezTo>
                  <a:lnTo>
                    <a:pt x="2735" y="1229"/>
                  </a:lnTo>
                  <a:cubicBezTo>
                    <a:pt x="2676" y="1195"/>
                    <a:pt x="2598" y="1178"/>
                    <a:pt x="2521" y="1178"/>
                  </a:cubicBezTo>
                  <a:close/>
                  <a:moveTo>
                    <a:pt x="4919" y="1850"/>
                  </a:moveTo>
                  <a:cubicBezTo>
                    <a:pt x="4744" y="1850"/>
                    <a:pt x="4567" y="1872"/>
                    <a:pt x="4403" y="1919"/>
                  </a:cubicBezTo>
                  <a:lnTo>
                    <a:pt x="4990" y="2258"/>
                  </a:lnTo>
                  <a:cubicBezTo>
                    <a:pt x="5090" y="2267"/>
                    <a:pt x="5181" y="2292"/>
                    <a:pt x="5251" y="2333"/>
                  </a:cubicBezTo>
                  <a:lnTo>
                    <a:pt x="6592" y="3107"/>
                  </a:lnTo>
                  <a:cubicBezTo>
                    <a:pt x="6776" y="3212"/>
                    <a:pt x="6776" y="3386"/>
                    <a:pt x="6592" y="3492"/>
                  </a:cubicBezTo>
                  <a:lnTo>
                    <a:pt x="6160" y="3741"/>
                  </a:lnTo>
                  <a:cubicBezTo>
                    <a:pt x="6068" y="3794"/>
                    <a:pt x="5947" y="3820"/>
                    <a:pt x="5827" y="3820"/>
                  </a:cubicBezTo>
                  <a:cubicBezTo>
                    <a:pt x="5706" y="3820"/>
                    <a:pt x="5586" y="3794"/>
                    <a:pt x="5494" y="3741"/>
                  </a:cubicBezTo>
                  <a:lnTo>
                    <a:pt x="4154" y="2967"/>
                  </a:lnTo>
                  <a:cubicBezTo>
                    <a:pt x="4083" y="2926"/>
                    <a:pt x="4038" y="2874"/>
                    <a:pt x="4023" y="2816"/>
                  </a:cubicBezTo>
                  <a:lnTo>
                    <a:pt x="3437" y="2477"/>
                  </a:lnTo>
                  <a:lnTo>
                    <a:pt x="3437" y="2477"/>
                  </a:lnTo>
                  <a:cubicBezTo>
                    <a:pt x="3216" y="2735"/>
                    <a:pt x="3302" y="3046"/>
                    <a:pt x="3660" y="3252"/>
                  </a:cubicBezTo>
                  <a:lnTo>
                    <a:pt x="5000" y="4027"/>
                  </a:lnTo>
                  <a:cubicBezTo>
                    <a:pt x="5228" y="4158"/>
                    <a:pt x="5527" y="4224"/>
                    <a:pt x="5827" y="4224"/>
                  </a:cubicBezTo>
                  <a:cubicBezTo>
                    <a:pt x="6126" y="4224"/>
                    <a:pt x="6426" y="4158"/>
                    <a:pt x="6654" y="4027"/>
                  </a:cubicBezTo>
                  <a:lnTo>
                    <a:pt x="7086" y="3777"/>
                  </a:lnTo>
                  <a:cubicBezTo>
                    <a:pt x="7542" y="3513"/>
                    <a:pt x="7542" y="3085"/>
                    <a:pt x="7086" y="2822"/>
                  </a:cubicBezTo>
                  <a:lnTo>
                    <a:pt x="5745" y="2048"/>
                  </a:lnTo>
                  <a:cubicBezTo>
                    <a:pt x="5519" y="1917"/>
                    <a:pt x="5220" y="1850"/>
                    <a:pt x="4919" y="18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1808897" y="4495482"/>
              <a:ext cx="109516" cy="63085"/>
            </a:xfrm>
            <a:custGeom>
              <a:avLst/>
              <a:gdLst/>
              <a:ahLst/>
              <a:cxnLst/>
              <a:rect l="l" t="t" r="r" b="b"/>
              <a:pathLst>
                <a:path w="2387" h="1375" extrusionOk="0">
                  <a:moveTo>
                    <a:pt x="954" y="0"/>
                  </a:moveTo>
                  <a:cubicBezTo>
                    <a:pt x="923" y="0"/>
                    <a:pt x="892" y="1"/>
                    <a:pt x="860" y="4"/>
                  </a:cubicBezTo>
                  <a:cubicBezTo>
                    <a:pt x="769" y="13"/>
                    <a:pt x="675" y="32"/>
                    <a:pt x="580" y="63"/>
                  </a:cubicBezTo>
                  <a:cubicBezTo>
                    <a:pt x="485" y="92"/>
                    <a:pt x="392" y="134"/>
                    <a:pt x="303" y="184"/>
                  </a:cubicBezTo>
                  <a:cubicBezTo>
                    <a:pt x="224" y="231"/>
                    <a:pt x="158" y="279"/>
                    <a:pt x="106" y="332"/>
                  </a:cubicBezTo>
                  <a:cubicBezTo>
                    <a:pt x="55" y="384"/>
                    <a:pt x="23" y="437"/>
                    <a:pt x="12" y="493"/>
                  </a:cubicBezTo>
                  <a:cubicBezTo>
                    <a:pt x="1" y="548"/>
                    <a:pt x="14" y="603"/>
                    <a:pt x="51" y="661"/>
                  </a:cubicBezTo>
                  <a:cubicBezTo>
                    <a:pt x="88" y="717"/>
                    <a:pt x="156" y="774"/>
                    <a:pt x="253" y="831"/>
                  </a:cubicBezTo>
                  <a:lnTo>
                    <a:pt x="950" y="1233"/>
                  </a:lnTo>
                  <a:cubicBezTo>
                    <a:pt x="1047" y="1289"/>
                    <a:pt x="1145" y="1327"/>
                    <a:pt x="1243" y="1349"/>
                  </a:cubicBezTo>
                  <a:cubicBezTo>
                    <a:pt x="1321" y="1366"/>
                    <a:pt x="1398" y="1374"/>
                    <a:pt x="1474" y="1374"/>
                  </a:cubicBezTo>
                  <a:cubicBezTo>
                    <a:pt x="1494" y="1374"/>
                    <a:pt x="1513" y="1374"/>
                    <a:pt x="1533" y="1372"/>
                  </a:cubicBezTo>
                  <a:cubicBezTo>
                    <a:pt x="1628" y="1366"/>
                    <a:pt x="1720" y="1348"/>
                    <a:pt x="1811" y="1318"/>
                  </a:cubicBezTo>
                  <a:cubicBezTo>
                    <a:pt x="1901" y="1288"/>
                    <a:pt x="1986" y="1251"/>
                    <a:pt x="2065" y="1205"/>
                  </a:cubicBezTo>
                  <a:cubicBezTo>
                    <a:pt x="2154" y="1153"/>
                    <a:pt x="2225" y="1100"/>
                    <a:pt x="2277" y="1045"/>
                  </a:cubicBezTo>
                  <a:cubicBezTo>
                    <a:pt x="2329" y="990"/>
                    <a:pt x="2362" y="936"/>
                    <a:pt x="2374" y="883"/>
                  </a:cubicBezTo>
                  <a:cubicBezTo>
                    <a:pt x="2387" y="829"/>
                    <a:pt x="2380" y="778"/>
                    <a:pt x="2354" y="729"/>
                  </a:cubicBezTo>
                  <a:cubicBezTo>
                    <a:pt x="2328" y="681"/>
                    <a:pt x="2282" y="637"/>
                    <a:pt x="2217" y="600"/>
                  </a:cubicBezTo>
                  <a:cubicBezTo>
                    <a:pt x="2169" y="572"/>
                    <a:pt x="2124" y="558"/>
                    <a:pt x="2086" y="558"/>
                  </a:cubicBezTo>
                  <a:cubicBezTo>
                    <a:pt x="2083" y="558"/>
                    <a:pt x="2080" y="558"/>
                    <a:pt x="2077" y="558"/>
                  </a:cubicBezTo>
                  <a:cubicBezTo>
                    <a:pt x="2036" y="562"/>
                    <a:pt x="1993" y="577"/>
                    <a:pt x="1943" y="606"/>
                  </a:cubicBezTo>
                  <a:cubicBezTo>
                    <a:pt x="1905" y="628"/>
                    <a:pt x="1879" y="650"/>
                    <a:pt x="1866" y="671"/>
                  </a:cubicBezTo>
                  <a:cubicBezTo>
                    <a:pt x="1854" y="692"/>
                    <a:pt x="1862" y="713"/>
                    <a:pt x="1890" y="733"/>
                  </a:cubicBezTo>
                  <a:cubicBezTo>
                    <a:pt x="1914" y="751"/>
                    <a:pt x="1937" y="771"/>
                    <a:pt x="1963" y="793"/>
                  </a:cubicBezTo>
                  <a:cubicBezTo>
                    <a:pt x="1988" y="814"/>
                    <a:pt x="2004" y="838"/>
                    <a:pt x="2011" y="866"/>
                  </a:cubicBezTo>
                  <a:cubicBezTo>
                    <a:pt x="2018" y="893"/>
                    <a:pt x="2011" y="923"/>
                    <a:pt x="1989" y="956"/>
                  </a:cubicBezTo>
                  <a:cubicBezTo>
                    <a:pt x="1969" y="990"/>
                    <a:pt x="1925" y="1026"/>
                    <a:pt x="1859" y="1064"/>
                  </a:cubicBezTo>
                  <a:cubicBezTo>
                    <a:pt x="1753" y="1125"/>
                    <a:pt x="1648" y="1156"/>
                    <a:pt x="1543" y="1158"/>
                  </a:cubicBezTo>
                  <a:cubicBezTo>
                    <a:pt x="1539" y="1159"/>
                    <a:pt x="1536" y="1159"/>
                    <a:pt x="1532" y="1159"/>
                  </a:cubicBezTo>
                  <a:cubicBezTo>
                    <a:pt x="1431" y="1159"/>
                    <a:pt x="1330" y="1130"/>
                    <a:pt x="1228" y="1072"/>
                  </a:cubicBezTo>
                  <a:lnTo>
                    <a:pt x="532" y="669"/>
                  </a:lnTo>
                  <a:cubicBezTo>
                    <a:pt x="426" y="608"/>
                    <a:pt x="376" y="548"/>
                    <a:pt x="380" y="487"/>
                  </a:cubicBezTo>
                  <a:cubicBezTo>
                    <a:pt x="383" y="427"/>
                    <a:pt x="437" y="367"/>
                    <a:pt x="539" y="308"/>
                  </a:cubicBezTo>
                  <a:cubicBezTo>
                    <a:pt x="606" y="269"/>
                    <a:pt x="671" y="243"/>
                    <a:pt x="729" y="232"/>
                  </a:cubicBezTo>
                  <a:cubicBezTo>
                    <a:pt x="778" y="222"/>
                    <a:pt x="823" y="218"/>
                    <a:pt x="864" y="218"/>
                  </a:cubicBezTo>
                  <a:cubicBezTo>
                    <a:pt x="872" y="218"/>
                    <a:pt x="880" y="218"/>
                    <a:pt x="888" y="218"/>
                  </a:cubicBezTo>
                  <a:cubicBezTo>
                    <a:pt x="935" y="222"/>
                    <a:pt x="977" y="229"/>
                    <a:pt x="1014" y="243"/>
                  </a:cubicBezTo>
                  <a:cubicBezTo>
                    <a:pt x="1050" y="255"/>
                    <a:pt x="1079" y="268"/>
                    <a:pt x="1102" y="279"/>
                  </a:cubicBezTo>
                  <a:cubicBezTo>
                    <a:pt x="1124" y="290"/>
                    <a:pt x="1147" y="296"/>
                    <a:pt x="1172" y="296"/>
                  </a:cubicBezTo>
                  <a:cubicBezTo>
                    <a:pt x="1183" y="296"/>
                    <a:pt x="1194" y="295"/>
                    <a:pt x="1205" y="293"/>
                  </a:cubicBezTo>
                  <a:cubicBezTo>
                    <a:pt x="1244" y="287"/>
                    <a:pt x="1283" y="271"/>
                    <a:pt x="1326" y="246"/>
                  </a:cubicBezTo>
                  <a:cubicBezTo>
                    <a:pt x="1373" y="219"/>
                    <a:pt x="1399" y="195"/>
                    <a:pt x="1406" y="172"/>
                  </a:cubicBezTo>
                  <a:cubicBezTo>
                    <a:pt x="1412" y="148"/>
                    <a:pt x="1388" y="121"/>
                    <a:pt x="1334" y="90"/>
                  </a:cubicBezTo>
                  <a:cubicBezTo>
                    <a:pt x="1270" y="54"/>
                    <a:pt x="1198" y="28"/>
                    <a:pt x="1116" y="13"/>
                  </a:cubicBezTo>
                  <a:cubicBezTo>
                    <a:pt x="1064" y="5"/>
                    <a:pt x="101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1882535" y="4453180"/>
              <a:ext cx="109424" cy="62856"/>
            </a:xfrm>
            <a:custGeom>
              <a:avLst/>
              <a:gdLst/>
              <a:ahLst/>
              <a:cxnLst/>
              <a:rect l="l" t="t" r="r" b="b"/>
              <a:pathLst>
                <a:path w="2385" h="1370" extrusionOk="0">
                  <a:moveTo>
                    <a:pt x="853" y="216"/>
                  </a:moveTo>
                  <a:cubicBezTo>
                    <a:pt x="955" y="216"/>
                    <a:pt x="1056" y="245"/>
                    <a:pt x="1158" y="304"/>
                  </a:cubicBezTo>
                  <a:lnTo>
                    <a:pt x="1854" y="706"/>
                  </a:lnTo>
                  <a:cubicBezTo>
                    <a:pt x="1960" y="766"/>
                    <a:pt x="2009" y="827"/>
                    <a:pt x="2005" y="888"/>
                  </a:cubicBezTo>
                  <a:cubicBezTo>
                    <a:pt x="1999" y="949"/>
                    <a:pt x="1948" y="1007"/>
                    <a:pt x="1849" y="1065"/>
                  </a:cubicBezTo>
                  <a:cubicBezTo>
                    <a:pt x="1750" y="1122"/>
                    <a:pt x="1648" y="1151"/>
                    <a:pt x="1544" y="1154"/>
                  </a:cubicBezTo>
                  <a:cubicBezTo>
                    <a:pt x="1540" y="1154"/>
                    <a:pt x="1537" y="1154"/>
                    <a:pt x="1533" y="1154"/>
                  </a:cubicBezTo>
                  <a:cubicBezTo>
                    <a:pt x="1433" y="1154"/>
                    <a:pt x="1332" y="1123"/>
                    <a:pt x="1231" y="1065"/>
                  </a:cubicBezTo>
                  <a:lnTo>
                    <a:pt x="534" y="663"/>
                  </a:lnTo>
                  <a:cubicBezTo>
                    <a:pt x="428" y="602"/>
                    <a:pt x="377" y="542"/>
                    <a:pt x="381" y="483"/>
                  </a:cubicBezTo>
                  <a:cubicBezTo>
                    <a:pt x="384" y="422"/>
                    <a:pt x="436" y="363"/>
                    <a:pt x="535" y="306"/>
                  </a:cubicBezTo>
                  <a:cubicBezTo>
                    <a:pt x="634" y="250"/>
                    <a:pt x="736" y="219"/>
                    <a:pt x="841" y="216"/>
                  </a:cubicBezTo>
                  <a:cubicBezTo>
                    <a:pt x="845" y="216"/>
                    <a:pt x="849" y="216"/>
                    <a:pt x="853" y="216"/>
                  </a:cubicBezTo>
                  <a:close/>
                  <a:moveTo>
                    <a:pt x="918" y="1"/>
                  </a:moveTo>
                  <a:cubicBezTo>
                    <a:pt x="895" y="1"/>
                    <a:pt x="873" y="1"/>
                    <a:pt x="850" y="3"/>
                  </a:cubicBezTo>
                  <a:cubicBezTo>
                    <a:pt x="755" y="10"/>
                    <a:pt x="661" y="28"/>
                    <a:pt x="571" y="58"/>
                  </a:cubicBezTo>
                  <a:cubicBezTo>
                    <a:pt x="480" y="90"/>
                    <a:pt x="393" y="128"/>
                    <a:pt x="310" y="175"/>
                  </a:cubicBezTo>
                  <a:cubicBezTo>
                    <a:pt x="227" y="225"/>
                    <a:pt x="158" y="275"/>
                    <a:pt x="105" y="327"/>
                  </a:cubicBezTo>
                  <a:cubicBezTo>
                    <a:pt x="52" y="380"/>
                    <a:pt x="20" y="434"/>
                    <a:pt x="10" y="488"/>
                  </a:cubicBezTo>
                  <a:cubicBezTo>
                    <a:pt x="0" y="543"/>
                    <a:pt x="14" y="599"/>
                    <a:pt x="52" y="655"/>
                  </a:cubicBezTo>
                  <a:cubicBezTo>
                    <a:pt x="90" y="711"/>
                    <a:pt x="158" y="767"/>
                    <a:pt x="255" y="824"/>
                  </a:cubicBezTo>
                  <a:lnTo>
                    <a:pt x="952" y="1226"/>
                  </a:lnTo>
                  <a:cubicBezTo>
                    <a:pt x="1049" y="1282"/>
                    <a:pt x="1147" y="1322"/>
                    <a:pt x="1243" y="1343"/>
                  </a:cubicBezTo>
                  <a:cubicBezTo>
                    <a:pt x="1321" y="1361"/>
                    <a:pt x="1398" y="1369"/>
                    <a:pt x="1474" y="1369"/>
                  </a:cubicBezTo>
                  <a:cubicBezTo>
                    <a:pt x="1494" y="1369"/>
                    <a:pt x="1513" y="1369"/>
                    <a:pt x="1533" y="1368"/>
                  </a:cubicBezTo>
                  <a:cubicBezTo>
                    <a:pt x="1627" y="1362"/>
                    <a:pt x="1721" y="1343"/>
                    <a:pt x="1812" y="1313"/>
                  </a:cubicBezTo>
                  <a:cubicBezTo>
                    <a:pt x="1903" y="1282"/>
                    <a:pt x="1991" y="1243"/>
                    <a:pt x="2074" y="1194"/>
                  </a:cubicBezTo>
                  <a:cubicBezTo>
                    <a:pt x="2157" y="1147"/>
                    <a:pt x="2224" y="1096"/>
                    <a:pt x="2277" y="1043"/>
                  </a:cubicBezTo>
                  <a:cubicBezTo>
                    <a:pt x="2330" y="992"/>
                    <a:pt x="2362" y="938"/>
                    <a:pt x="2373" y="882"/>
                  </a:cubicBezTo>
                  <a:cubicBezTo>
                    <a:pt x="2384" y="827"/>
                    <a:pt x="2372" y="771"/>
                    <a:pt x="2335" y="713"/>
                  </a:cubicBezTo>
                  <a:cubicBezTo>
                    <a:pt x="2297" y="657"/>
                    <a:pt x="2230" y="601"/>
                    <a:pt x="2133" y="545"/>
                  </a:cubicBezTo>
                  <a:lnTo>
                    <a:pt x="1436" y="143"/>
                  </a:lnTo>
                  <a:cubicBezTo>
                    <a:pt x="1339" y="86"/>
                    <a:pt x="1241" y="47"/>
                    <a:pt x="1142" y="25"/>
                  </a:cubicBezTo>
                  <a:cubicBezTo>
                    <a:pt x="1067" y="9"/>
                    <a:pt x="992"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1949705" y="4408354"/>
              <a:ext cx="119196" cy="68545"/>
            </a:xfrm>
            <a:custGeom>
              <a:avLst/>
              <a:gdLst/>
              <a:ahLst/>
              <a:cxnLst/>
              <a:rect l="l" t="t" r="r" b="b"/>
              <a:pathLst>
                <a:path w="2598" h="1494" extrusionOk="0">
                  <a:moveTo>
                    <a:pt x="1082" y="215"/>
                  </a:moveTo>
                  <a:cubicBezTo>
                    <a:pt x="1182" y="215"/>
                    <a:pt x="1284" y="245"/>
                    <a:pt x="1385" y="303"/>
                  </a:cubicBezTo>
                  <a:lnTo>
                    <a:pt x="2067" y="697"/>
                  </a:lnTo>
                  <a:cubicBezTo>
                    <a:pt x="2172" y="758"/>
                    <a:pt x="2223" y="819"/>
                    <a:pt x="2220" y="879"/>
                  </a:cubicBezTo>
                  <a:cubicBezTo>
                    <a:pt x="2215" y="939"/>
                    <a:pt x="2163" y="998"/>
                    <a:pt x="2063" y="1056"/>
                  </a:cubicBezTo>
                  <a:lnTo>
                    <a:pt x="1752" y="1236"/>
                  </a:lnTo>
                  <a:lnTo>
                    <a:pt x="453" y="486"/>
                  </a:lnTo>
                  <a:lnTo>
                    <a:pt x="764" y="305"/>
                  </a:lnTo>
                  <a:cubicBezTo>
                    <a:pt x="864" y="248"/>
                    <a:pt x="966" y="219"/>
                    <a:pt x="1071" y="215"/>
                  </a:cubicBezTo>
                  <a:cubicBezTo>
                    <a:pt x="1075" y="215"/>
                    <a:pt x="1078" y="215"/>
                    <a:pt x="1082" y="215"/>
                  </a:cubicBezTo>
                  <a:close/>
                  <a:moveTo>
                    <a:pt x="1139" y="1"/>
                  </a:moveTo>
                  <a:cubicBezTo>
                    <a:pt x="1119" y="1"/>
                    <a:pt x="1100" y="1"/>
                    <a:pt x="1080" y="2"/>
                  </a:cubicBezTo>
                  <a:cubicBezTo>
                    <a:pt x="985" y="9"/>
                    <a:pt x="892" y="27"/>
                    <a:pt x="801" y="58"/>
                  </a:cubicBezTo>
                  <a:cubicBezTo>
                    <a:pt x="709" y="88"/>
                    <a:pt x="623" y="127"/>
                    <a:pt x="538" y="176"/>
                  </a:cubicBezTo>
                  <a:lnTo>
                    <a:pt x="72" y="445"/>
                  </a:lnTo>
                  <a:cubicBezTo>
                    <a:pt x="35" y="466"/>
                    <a:pt x="14" y="488"/>
                    <a:pt x="7" y="510"/>
                  </a:cubicBezTo>
                  <a:cubicBezTo>
                    <a:pt x="0" y="533"/>
                    <a:pt x="8" y="550"/>
                    <a:pt x="30" y="563"/>
                  </a:cubicBezTo>
                  <a:lnTo>
                    <a:pt x="1617" y="1480"/>
                  </a:lnTo>
                  <a:cubicBezTo>
                    <a:pt x="1634" y="1489"/>
                    <a:pt x="1655" y="1494"/>
                    <a:pt x="1681" y="1494"/>
                  </a:cubicBezTo>
                  <a:cubicBezTo>
                    <a:pt x="1690" y="1494"/>
                    <a:pt x="1699" y="1493"/>
                    <a:pt x="1709" y="1492"/>
                  </a:cubicBezTo>
                  <a:cubicBezTo>
                    <a:pt x="1748" y="1489"/>
                    <a:pt x="1786" y="1476"/>
                    <a:pt x="1822" y="1455"/>
                  </a:cubicBezTo>
                  <a:lnTo>
                    <a:pt x="2288" y="1186"/>
                  </a:lnTo>
                  <a:cubicBezTo>
                    <a:pt x="2373" y="1138"/>
                    <a:pt x="2440" y="1087"/>
                    <a:pt x="2493" y="1035"/>
                  </a:cubicBezTo>
                  <a:cubicBezTo>
                    <a:pt x="2546" y="982"/>
                    <a:pt x="2578" y="928"/>
                    <a:pt x="2588" y="873"/>
                  </a:cubicBezTo>
                  <a:cubicBezTo>
                    <a:pt x="2598" y="819"/>
                    <a:pt x="2585" y="763"/>
                    <a:pt x="2548" y="706"/>
                  </a:cubicBezTo>
                  <a:cubicBezTo>
                    <a:pt x="2510" y="649"/>
                    <a:pt x="2444" y="593"/>
                    <a:pt x="2346" y="536"/>
                  </a:cubicBezTo>
                  <a:lnTo>
                    <a:pt x="1664" y="142"/>
                  </a:lnTo>
                  <a:cubicBezTo>
                    <a:pt x="1566" y="86"/>
                    <a:pt x="1468" y="48"/>
                    <a:pt x="1370" y="26"/>
                  </a:cubicBezTo>
                  <a:cubicBezTo>
                    <a:pt x="1292" y="9"/>
                    <a:pt x="1215" y="1"/>
                    <a:pt x="1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2027197" y="4358115"/>
              <a:ext cx="128739" cy="74004"/>
            </a:xfrm>
            <a:custGeom>
              <a:avLst/>
              <a:gdLst/>
              <a:ahLst/>
              <a:cxnLst/>
              <a:rect l="l" t="t" r="r" b="b"/>
              <a:pathLst>
                <a:path w="2806" h="1613" extrusionOk="0">
                  <a:moveTo>
                    <a:pt x="1093" y="0"/>
                  </a:moveTo>
                  <a:cubicBezTo>
                    <a:pt x="1064" y="0"/>
                    <a:pt x="1037" y="8"/>
                    <a:pt x="1011" y="22"/>
                  </a:cubicBezTo>
                  <a:lnTo>
                    <a:pt x="74" y="563"/>
                  </a:lnTo>
                  <a:cubicBezTo>
                    <a:pt x="45" y="581"/>
                    <a:pt x="24" y="601"/>
                    <a:pt x="13" y="625"/>
                  </a:cubicBezTo>
                  <a:cubicBezTo>
                    <a:pt x="0" y="647"/>
                    <a:pt x="8" y="667"/>
                    <a:pt x="35" y="683"/>
                  </a:cubicBezTo>
                  <a:lnTo>
                    <a:pt x="1617" y="1596"/>
                  </a:lnTo>
                  <a:cubicBezTo>
                    <a:pt x="1636" y="1607"/>
                    <a:pt x="1659" y="1613"/>
                    <a:pt x="1685" y="1613"/>
                  </a:cubicBezTo>
                  <a:cubicBezTo>
                    <a:pt x="1696" y="1613"/>
                    <a:pt x="1707" y="1612"/>
                    <a:pt x="1720" y="1610"/>
                  </a:cubicBezTo>
                  <a:cubicBezTo>
                    <a:pt x="1760" y="1603"/>
                    <a:pt x="1795" y="1591"/>
                    <a:pt x="1825" y="1574"/>
                  </a:cubicBezTo>
                  <a:lnTo>
                    <a:pt x="2761" y="1032"/>
                  </a:lnTo>
                  <a:cubicBezTo>
                    <a:pt x="2793" y="1014"/>
                    <a:pt x="2805" y="994"/>
                    <a:pt x="2796" y="972"/>
                  </a:cubicBezTo>
                  <a:cubicBezTo>
                    <a:pt x="2788" y="950"/>
                    <a:pt x="2770" y="932"/>
                    <a:pt x="2743" y="916"/>
                  </a:cubicBezTo>
                  <a:cubicBezTo>
                    <a:pt x="2712" y="897"/>
                    <a:pt x="2677" y="886"/>
                    <a:pt x="2638" y="882"/>
                  </a:cubicBezTo>
                  <a:cubicBezTo>
                    <a:pt x="2632" y="882"/>
                    <a:pt x="2626" y="882"/>
                    <a:pt x="2620" y="882"/>
                  </a:cubicBezTo>
                  <a:cubicBezTo>
                    <a:pt x="2589" y="882"/>
                    <a:pt x="2562" y="889"/>
                    <a:pt x="2537" y="903"/>
                  </a:cubicBezTo>
                  <a:lnTo>
                    <a:pt x="1756" y="1354"/>
                  </a:lnTo>
                  <a:lnTo>
                    <a:pt x="1205" y="1036"/>
                  </a:lnTo>
                  <a:lnTo>
                    <a:pt x="1610" y="801"/>
                  </a:lnTo>
                  <a:cubicBezTo>
                    <a:pt x="1642" y="783"/>
                    <a:pt x="1654" y="764"/>
                    <a:pt x="1648" y="743"/>
                  </a:cubicBezTo>
                  <a:cubicBezTo>
                    <a:pt x="1641" y="721"/>
                    <a:pt x="1626" y="704"/>
                    <a:pt x="1604" y="692"/>
                  </a:cubicBezTo>
                  <a:cubicBezTo>
                    <a:pt x="1577" y="676"/>
                    <a:pt x="1545" y="667"/>
                    <a:pt x="1508" y="664"/>
                  </a:cubicBezTo>
                  <a:cubicBezTo>
                    <a:pt x="1503" y="664"/>
                    <a:pt x="1499" y="664"/>
                    <a:pt x="1495" y="664"/>
                  </a:cubicBezTo>
                  <a:cubicBezTo>
                    <a:pt x="1464" y="664"/>
                    <a:pt x="1434" y="671"/>
                    <a:pt x="1409" y="685"/>
                  </a:cubicBezTo>
                  <a:lnTo>
                    <a:pt x="1003" y="920"/>
                  </a:lnTo>
                  <a:lnTo>
                    <a:pt x="455" y="603"/>
                  </a:lnTo>
                  <a:lnTo>
                    <a:pt x="1237" y="152"/>
                  </a:lnTo>
                  <a:cubicBezTo>
                    <a:pt x="1267" y="135"/>
                    <a:pt x="1278" y="116"/>
                    <a:pt x="1271" y="93"/>
                  </a:cubicBezTo>
                  <a:cubicBezTo>
                    <a:pt x="1265" y="72"/>
                    <a:pt x="1246" y="51"/>
                    <a:pt x="1214" y="32"/>
                  </a:cubicBezTo>
                  <a:cubicBezTo>
                    <a:pt x="1187" y="16"/>
                    <a:pt x="1154" y="6"/>
                    <a:pt x="1116" y="2"/>
                  </a:cubicBezTo>
                  <a:cubicBezTo>
                    <a:pt x="1108" y="1"/>
                    <a:pt x="1101"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1887949" y="4070076"/>
              <a:ext cx="300514" cy="178381"/>
            </a:xfrm>
            <a:custGeom>
              <a:avLst/>
              <a:gdLst/>
              <a:ahLst/>
              <a:cxnLst/>
              <a:rect l="l" t="t" r="r" b="b"/>
              <a:pathLst>
                <a:path w="6550" h="3888" extrusionOk="0">
                  <a:moveTo>
                    <a:pt x="906" y="279"/>
                  </a:moveTo>
                  <a:lnTo>
                    <a:pt x="1107" y="396"/>
                  </a:lnTo>
                  <a:lnTo>
                    <a:pt x="848" y="496"/>
                  </a:lnTo>
                  <a:lnTo>
                    <a:pt x="648" y="382"/>
                  </a:lnTo>
                  <a:lnTo>
                    <a:pt x="906" y="279"/>
                  </a:lnTo>
                  <a:close/>
                  <a:moveTo>
                    <a:pt x="1219" y="0"/>
                  </a:moveTo>
                  <a:cubicBezTo>
                    <a:pt x="1210" y="0"/>
                    <a:pt x="1202" y="2"/>
                    <a:pt x="1195" y="4"/>
                  </a:cubicBezTo>
                  <a:lnTo>
                    <a:pt x="891" y="126"/>
                  </a:lnTo>
                  <a:lnTo>
                    <a:pt x="712" y="22"/>
                  </a:lnTo>
                  <a:cubicBezTo>
                    <a:pt x="697" y="13"/>
                    <a:pt x="682" y="10"/>
                    <a:pt x="663" y="10"/>
                  </a:cubicBezTo>
                  <a:cubicBezTo>
                    <a:pt x="661" y="10"/>
                    <a:pt x="658" y="10"/>
                    <a:pt x="656" y="10"/>
                  </a:cubicBezTo>
                  <a:cubicBezTo>
                    <a:pt x="633" y="12"/>
                    <a:pt x="614" y="18"/>
                    <a:pt x="596" y="28"/>
                  </a:cubicBezTo>
                  <a:cubicBezTo>
                    <a:pt x="577" y="39"/>
                    <a:pt x="567" y="50"/>
                    <a:pt x="565" y="63"/>
                  </a:cubicBezTo>
                  <a:cubicBezTo>
                    <a:pt x="563" y="74"/>
                    <a:pt x="571" y="85"/>
                    <a:pt x="590" y="97"/>
                  </a:cubicBezTo>
                  <a:lnTo>
                    <a:pt x="738" y="182"/>
                  </a:lnTo>
                  <a:lnTo>
                    <a:pt x="481" y="285"/>
                  </a:lnTo>
                  <a:lnTo>
                    <a:pt x="303" y="181"/>
                  </a:lnTo>
                  <a:cubicBezTo>
                    <a:pt x="290" y="174"/>
                    <a:pt x="274" y="171"/>
                    <a:pt x="255" y="171"/>
                  </a:cubicBezTo>
                  <a:cubicBezTo>
                    <a:pt x="253" y="171"/>
                    <a:pt x="250" y="171"/>
                    <a:pt x="247" y="171"/>
                  </a:cubicBezTo>
                  <a:cubicBezTo>
                    <a:pt x="223" y="172"/>
                    <a:pt x="203" y="179"/>
                    <a:pt x="186" y="189"/>
                  </a:cubicBezTo>
                  <a:cubicBezTo>
                    <a:pt x="168" y="199"/>
                    <a:pt x="158" y="210"/>
                    <a:pt x="156" y="223"/>
                  </a:cubicBezTo>
                  <a:cubicBezTo>
                    <a:pt x="155" y="235"/>
                    <a:pt x="163" y="246"/>
                    <a:pt x="179" y="257"/>
                  </a:cubicBezTo>
                  <a:lnTo>
                    <a:pt x="326" y="341"/>
                  </a:lnTo>
                  <a:lnTo>
                    <a:pt x="29" y="463"/>
                  </a:lnTo>
                  <a:cubicBezTo>
                    <a:pt x="7" y="475"/>
                    <a:pt x="0" y="490"/>
                    <a:pt x="7" y="507"/>
                  </a:cubicBezTo>
                  <a:cubicBezTo>
                    <a:pt x="14" y="523"/>
                    <a:pt x="30" y="538"/>
                    <a:pt x="52" y="552"/>
                  </a:cubicBezTo>
                  <a:cubicBezTo>
                    <a:pt x="67" y="559"/>
                    <a:pt x="86" y="566"/>
                    <a:pt x="109" y="571"/>
                  </a:cubicBezTo>
                  <a:cubicBezTo>
                    <a:pt x="118" y="573"/>
                    <a:pt x="128" y="574"/>
                    <a:pt x="136" y="574"/>
                  </a:cubicBezTo>
                  <a:cubicBezTo>
                    <a:pt x="148" y="574"/>
                    <a:pt x="159" y="572"/>
                    <a:pt x="167" y="568"/>
                  </a:cubicBezTo>
                  <a:lnTo>
                    <a:pt x="495" y="439"/>
                  </a:lnTo>
                  <a:lnTo>
                    <a:pt x="695" y="555"/>
                  </a:lnTo>
                  <a:lnTo>
                    <a:pt x="395" y="674"/>
                  </a:lnTo>
                  <a:cubicBezTo>
                    <a:pt x="373" y="687"/>
                    <a:pt x="366" y="700"/>
                    <a:pt x="373" y="717"/>
                  </a:cubicBezTo>
                  <a:cubicBezTo>
                    <a:pt x="380" y="734"/>
                    <a:pt x="396" y="750"/>
                    <a:pt x="418" y="763"/>
                  </a:cubicBezTo>
                  <a:cubicBezTo>
                    <a:pt x="435" y="772"/>
                    <a:pt x="454" y="779"/>
                    <a:pt x="478" y="784"/>
                  </a:cubicBezTo>
                  <a:cubicBezTo>
                    <a:pt x="488" y="785"/>
                    <a:pt x="497" y="786"/>
                    <a:pt x="505" y="786"/>
                  </a:cubicBezTo>
                  <a:cubicBezTo>
                    <a:pt x="515" y="786"/>
                    <a:pt x="525" y="784"/>
                    <a:pt x="533" y="781"/>
                  </a:cubicBezTo>
                  <a:lnTo>
                    <a:pt x="863" y="652"/>
                  </a:lnTo>
                  <a:lnTo>
                    <a:pt x="1041" y="754"/>
                  </a:lnTo>
                  <a:cubicBezTo>
                    <a:pt x="1053" y="761"/>
                    <a:pt x="1070" y="766"/>
                    <a:pt x="1090" y="766"/>
                  </a:cubicBezTo>
                  <a:cubicBezTo>
                    <a:pt x="1092" y="766"/>
                    <a:pt x="1095" y="766"/>
                    <a:pt x="1097" y="766"/>
                  </a:cubicBezTo>
                  <a:cubicBezTo>
                    <a:pt x="1121" y="766"/>
                    <a:pt x="1141" y="760"/>
                    <a:pt x="1159" y="750"/>
                  </a:cubicBezTo>
                  <a:cubicBezTo>
                    <a:pt x="1177" y="740"/>
                    <a:pt x="1186" y="727"/>
                    <a:pt x="1186" y="714"/>
                  </a:cubicBezTo>
                  <a:cubicBezTo>
                    <a:pt x="1186" y="699"/>
                    <a:pt x="1178" y="688"/>
                    <a:pt x="1164" y="679"/>
                  </a:cubicBezTo>
                  <a:lnTo>
                    <a:pt x="1016" y="593"/>
                  </a:lnTo>
                  <a:lnTo>
                    <a:pt x="1275" y="492"/>
                  </a:lnTo>
                  <a:lnTo>
                    <a:pt x="1451" y="594"/>
                  </a:lnTo>
                  <a:cubicBezTo>
                    <a:pt x="1463" y="601"/>
                    <a:pt x="1479" y="605"/>
                    <a:pt x="1498" y="605"/>
                  </a:cubicBezTo>
                  <a:cubicBezTo>
                    <a:pt x="1500" y="605"/>
                    <a:pt x="1503" y="605"/>
                    <a:pt x="1506" y="605"/>
                  </a:cubicBezTo>
                  <a:cubicBezTo>
                    <a:pt x="1530" y="605"/>
                    <a:pt x="1550" y="599"/>
                    <a:pt x="1568" y="589"/>
                  </a:cubicBezTo>
                  <a:cubicBezTo>
                    <a:pt x="1586" y="579"/>
                    <a:pt x="1595" y="566"/>
                    <a:pt x="1595" y="553"/>
                  </a:cubicBezTo>
                  <a:cubicBezTo>
                    <a:pt x="1595" y="539"/>
                    <a:pt x="1587" y="528"/>
                    <a:pt x="1572" y="520"/>
                  </a:cubicBezTo>
                  <a:lnTo>
                    <a:pt x="1425" y="434"/>
                  </a:lnTo>
                  <a:lnTo>
                    <a:pt x="1695" y="329"/>
                  </a:lnTo>
                  <a:cubicBezTo>
                    <a:pt x="1717" y="314"/>
                    <a:pt x="1724" y="299"/>
                    <a:pt x="1719" y="284"/>
                  </a:cubicBezTo>
                  <a:cubicBezTo>
                    <a:pt x="1712" y="268"/>
                    <a:pt x="1699" y="253"/>
                    <a:pt x="1676" y="241"/>
                  </a:cubicBezTo>
                  <a:cubicBezTo>
                    <a:pt x="1659" y="231"/>
                    <a:pt x="1639" y="223"/>
                    <a:pt x="1617" y="218"/>
                  </a:cubicBezTo>
                  <a:cubicBezTo>
                    <a:pt x="1607" y="215"/>
                    <a:pt x="1597" y="214"/>
                    <a:pt x="1588" y="214"/>
                  </a:cubicBezTo>
                  <a:cubicBezTo>
                    <a:pt x="1579" y="214"/>
                    <a:pt x="1571" y="215"/>
                    <a:pt x="1565" y="218"/>
                  </a:cubicBezTo>
                  <a:lnTo>
                    <a:pt x="1259" y="339"/>
                  </a:lnTo>
                  <a:lnTo>
                    <a:pt x="1057" y="222"/>
                  </a:lnTo>
                  <a:lnTo>
                    <a:pt x="1326" y="115"/>
                  </a:lnTo>
                  <a:cubicBezTo>
                    <a:pt x="1348" y="101"/>
                    <a:pt x="1357" y="87"/>
                    <a:pt x="1351" y="71"/>
                  </a:cubicBezTo>
                  <a:cubicBezTo>
                    <a:pt x="1345" y="55"/>
                    <a:pt x="1330" y="40"/>
                    <a:pt x="1307" y="27"/>
                  </a:cubicBezTo>
                  <a:cubicBezTo>
                    <a:pt x="1290" y="17"/>
                    <a:pt x="1269" y="10"/>
                    <a:pt x="1248" y="4"/>
                  </a:cubicBezTo>
                  <a:cubicBezTo>
                    <a:pt x="1237" y="2"/>
                    <a:pt x="1228" y="0"/>
                    <a:pt x="1219" y="0"/>
                  </a:cubicBezTo>
                  <a:close/>
                  <a:moveTo>
                    <a:pt x="2176" y="1199"/>
                  </a:moveTo>
                  <a:cubicBezTo>
                    <a:pt x="2193" y="1199"/>
                    <a:pt x="2212" y="1201"/>
                    <a:pt x="2231" y="1206"/>
                  </a:cubicBezTo>
                  <a:cubicBezTo>
                    <a:pt x="2284" y="1219"/>
                    <a:pt x="2344" y="1245"/>
                    <a:pt x="2409" y="1284"/>
                  </a:cubicBezTo>
                  <a:lnTo>
                    <a:pt x="2462" y="1314"/>
                  </a:lnTo>
                  <a:lnTo>
                    <a:pt x="2397" y="1351"/>
                  </a:lnTo>
                  <a:cubicBezTo>
                    <a:pt x="2381" y="1360"/>
                    <a:pt x="2361" y="1367"/>
                    <a:pt x="2337" y="1370"/>
                  </a:cubicBezTo>
                  <a:cubicBezTo>
                    <a:pt x="2321" y="1373"/>
                    <a:pt x="2304" y="1375"/>
                    <a:pt x="2287" y="1375"/>
                  </a:cubicBezTo>
                  <a:cubicBezTo>
                    <a:pt x="2278" y="1375"/>
                    <a:pt x="2269" y="1374"/>
                    <a:pt x="2260" y="1374"/>
                  </a:cubicBezTo>
                  <a:cubicBezTo>
                    <a:pt x="2232" y="1372"/>
                    <a:pt x="2205" y="1368"/>
                    <a:pt x="2177" y="1360"/>
                  </a:cubicBezTo>
                  <a:cubicBezTo>
                    <a:pt x="2150" y="1352"/>
                    <a:pt x="2124" y="1342"/>
                    <a:pt x="2101" y="1329"/>
                  </a:cubicBezTo>
                  <a:cubicBezTo>
                    <a:pt x="2072" y="1312"/>
                    <a:pt x="2055" y="1294"/>
                    <a:pt x="2050" y="1276"/>
                  </a:cubicBezTo>
                  <a:cubicBezTo>
                    <a:pt x="2045" y="1257"/>
                    <a:pt x="2058" y="1238"/>
                    <a:pt x="2087" y="1222"/>
                  </a:cubicBezTo>
                  <a:cubicBezTo>
                    <a:pt x="2115" y="1206"/>
                    <a:pt x="2144" y="1199"/>
                    <a:pt x="2176" y="1199"/>
                  </a:cubicBezTo>
                  <a:close/>
                  <a:moveTo>
                    <a:pt x="2313" y="753"/>
                  </a:moveTo>
                  <a:cubicBezTo>
                    <a:pt x="2309" y="753"/>
                    <a:pt x="2304" y="753"/>
                    <a:pt x="2300" y="753"/>
                  </a:cubicBezTo>
                  <a:cubicBezTo>
                    <a:pt x="2203" y="755"/>
                    <a:pt x="2108" y="769"/>
                    <a:pt x="2018" y="796"/>
                  </a:cubicBezTo>
                  <a:cubicBezTo>
                    <a:pt x="1927" y="822"/>
                    <a:pt x="1843" y="858"/>
                    <a:pt x="1765" y="903"/>
                  </a:cubicBezTo>
                  <a:cubicBezTo>
                    <a:pt x="1674" y="956"/>
                    <a:pt x="1608" y="1009"/>
                    <a:pt x="1571" y="1063"/>
                  </a:cubicBezTo>
                  <a:cubicBezTo>
                    <a:pt x="1533" y="1117"/>
                    <a:pt x="1515" y="1170"/>
                    <a:pt x="1518" y="1222"/>
                  </a:cubicBezTo>
                  <a:cubicBezTo>
                    <a:pt x="1522" y="1273"/>
                    <a:pt x="1543" y="1324"/>
                    <a:pt x="1581" y="1370"/>
                  </a:cubicBezTo>
                  <a:cubicBezTo>
                    <a:pt x="1621" y="1418"/>
                    <a:pt x="1674" y="1460"/>
                    <a:pt x="1738" y="1497"/>
                  </a:cubicBezTo>
                  <a:cubicBezTo>
                    <a:pt x="1768" y="1515"/>
                    <a:pt x="1803" y="1532"/>
                    <a:pt x="1843" y="1550"/>
                  </a:cubicBezTo>
                  <a:cubicBezTo>
                    <a:pt x="1883" y="1568"/>
                    <a:pt x="1923" y="1584"/>
                    <a:pt x="1962" y="1597"/>
                  </a:cubicBezTo>
                  <a:cubicBezTo>
                    <a:pt x="2000" y="1610"/>
                    <a:pt x="2036" y="1619"/>
                    <a:pt x="2069" y="1625"/>
                  </a:cubicBezTo>
                  <a:cubicBezTo>
                    <a:pt x="2081" y="1627"/>
                    <a:pt x="2092" y="1628"/>
                    <a:pt x="2102" y="1628"/>
                  </a:cubicBezTo>
                  <a:cubicBezTo>
                    <a:pt x="2118" y="1628"/>
                    <a:pt x="2131" y="1625"/>
                    <a:pt x="2140" y="1620"/>
                  </a:cubicBezTo>
                  <a:cubicBezTo>
                    <a:pt x="2149" y="1615"/>
                    <a:pt x="2155" y="1607"/>
                    <a:pt x="2159" y="1594"/>
                  </a:cubicBezTo>
                  <a:cubicBezTo>
                    <a:pt x="2162" y="1583"/>
                    <a:pt x="2157" y="1573"/>
                    <a:pt x="2142" y="1564"/>
                  </a:cubicBezTo>
                  <a:cubicBezTo>
                    <a:pt x="2133" y="1559"/>
                    <a:pt x="2120" y="1554"/>
                    <a:pt x="2104" y="1549"/>
                  </a:cubicBezTo>
                  <a:cubicBezTo>
                    <a:pt x="2087" y="1545"/>
                    <a:pt x="2067" y="1539"/>
                    <a:pt x="2042" y="1531"/>
                  </a:cubicBezTo>
                  <a:cubicBezTo>
                    <a:pt x="2018" y="1523"/>
                    <a:pt x="1990" y="1514"/>
                    <a:pt x="1961" y="1501"/>
                  </a:cubicBezTo>
                  <a:cubicBezTo>
                    <a:pt x="1929" y="1488"/>
                    <a:pt x="1897" y="1472"/>
                    <a:pt x="1861" y="1451"/>
                  </a:cubicBezTo>
                  <a:cubicBezTo>
                    <a:pt x="1784" y="1407"/>
                    <a:pt x="1731" y="1363"/>
                    <a:pt x="1704" y="1321"/>
                  </a:cubicBezTo>
                  <a:cubicBezTo>
                    <a:pt x="1676" y="1278"/>
                    <a:pt x="1667" y="1235"/>
                    <a:pt x="1675" y="1195"/>
                  </a:cubicBezTo>
                  <a:cubicBezTo>
                    <a:pt x="1684" y="1154"/>
                    <a:pt x="1708" y="1116"/>
                    <a:pt x="1747" y="1079"/>
                  </a:cubicBezTo>
                  <a:cubicBezTo>
                    <a:pt x="1786" y="1040"/>
                    <a:pt x="1834" y="1007"/>
                    <a:pt x="1890" y="974"/>
                  </a:cubicBezTo>
                  <a:cubicBezTo>
                    <a:pt x="1950" y="939"/>
                    <a:pt x="2015" y="910"/>
                    <a:pt x="2085" y="886"/>
                  </a:cubicBezTo>
                  <a:cubicBezTo>
                    <a:pt x="2153" y="864"/>
                    <a:pt x="2227" y="849"/>
                    <a:pt x="2304" y="845"/>
                  </a:cubicBezTo>
                  <a:cubicBezTo>
                    <a:pt x="2319" y="845"/>
                    <a:pt x="2335" y="844"/>
                    <a:pt x="2350" y="844"/>
                  </a:cubicBezTo>
                  <a:cubicBezTo>
                    <a:pt x="2413" y="844"/>
                    <a:pt x="2477" y="852"/>
                    <a:pt x="2544" y="867"/>
                  </a:cubicBezTo>
                  <a:cubicBezTo>
                    <a:pt x="2628" y="887"/>
                    <a:pt x="2712" y="921"/>
                    <a:pt x="2800" y="972"/>
                  </a:cubicBezTo>
                  <a:cubicBezTo>
                    <a:pt x="2952" y="1059"/>
                    <a:pt x="3025" y="1146"/>
                    <a:pt x="3019" y="1231"/>
                  </a:cubicBezTo>
                  <a:cubicBezTo>
                    <a:pt x="3015" y="1315"/>
                    <a:pt x="2941" y="1398"/>
                    <a:pt x="2800" y="1481"/>
                  </a:cubicBezTo>
                  <a:cubicBezTo>
                    <a:pt x="2777" y="1493"/>
                    <a:pt x="2751" y="1506"/>
                    <a:pt x="2722" y="1521"/>
                  </a:cubicBezTo>
                  <a:cubicBezTo>
                    <a:pt x="2693" y="1536"/>
                    <a:pt x="2662" y="1547"/>
                    <a:pt x="2631" y="1556"/>
                  </a:cubicBezTo>
                  <a:cubicBezTo>
                    <a:pt x="2599" y="1566"/>
                    <a:pt x="2569" y="1571"/>
                    <a:pt x="2540" y="1572"/>
                  </a:cubicBezTo>
                  <a:cubicBezTo>
                    <a:pt x="2537" y="1572"/>
                    <a:pt x="2535" y="1572"/>
                    <a:pt x="2532" y="1572"/>
                  </a:cubicBezTo>
                  <a:cubicBezTo>
                    <a:pt x="2505" y="1572"/>
                    <a:pt x="2481" y="1566"/>
                    <a:pt x="2460" y="1554"/>
                  </a:cubicBezTo>
                  <a:cubicBezTo>
                    <a:pt x="2441" y="1543"/>
                    <a:pt x="2430" y="1529"/>
                    <a:pt x="2429" y="1514"/>
                  </a:cubicBezTo>
                  <a:cubicBezTo>
                    <a:pt x="2428" y="1499"/>
                    <a:pt x="2439" y="1483"/>
                    <a:pt x="2461" y="1465"/>
                  </a:cubicBezTo>
                  <a:lnTo>
                    <a:pt x="2728" y="1311"/>
                  </a:lnTo>
                  <a:cubicBezTo>
                    <a:pt x="2762" y="1291"/>
                    <a:pt x="2784" y="1270"/>
                    <a:pt x="2796" y="1247"/>
                  </a:cubicBezTo>
                  <a:cubicBezTo>
                    <a:pt x="2808" y="1224"/>
                    <a:pt x="2811" y="1201"/>
                    <a:pt x="2804" y="1177"/>
                  </a:cubicBezTo>
                  <a:cubicBezTo>
                    <a:pt x="2798" y="1153"/>
                    <a:pt x="2783" y="1129"/>
                    <a:pt x="2759" y="1106"/>
                  </a:cubicBezTo>
                  <a:cubicBezTo>
                    <a:pt x="2736" y="1082"/>
                    <a:pt x="2705" y="1058"/>
                    <a:pt x="2667" y="1036"/>
                  </a:cubicBezTo>
                  <a:cubicBezTo>
                    <a:pt x="2639" y="1020"/>
                    <a:pt x="2608" y="1005"/>
                    <a:pt x="2575" y="992"/>
                  </a:cubicBezTo>
                  <a:cubicBezTo>
                    <a:pt x="2542" y="978"/>
                    <a:pt x="2509" y="967"/>
                    <a:pt x="2479" y="959"/>
                  </a:cubicBezTo>
                  <a:cubicBezTo>
                    <a:pt x="2447" y="950"/>
                    <a:pt x="2419" y="946"/>
                    <a:pt x="2393" y="945"/>
                  </a:cubicBezTo>
                  <a:cubicBezTo>
                    <a:pt x="2390" y="944"/>
                    <a:pt x="2387" y="944"/>
                    <a:pt x="2384" y="944"/>
                  </a:cubicBezTo>
                  <a:cubicBezTo>
                    <a:pt x="2363" y="944"/>
                    <a:pt x="2347" y="948"/>
                    <a:pt x="2336" y="954"/>
                  </a:cubicBezTo>
                  <a:cubicBezTo>
                    <a:pt x="2325" y="960"/>
                    <a:pt x="2316" y="970"/>
                    <a:pt x="2308" y="984"/>
                  </a:cubicBezTo>
                  <a:cubicBezTo>
                    <a:pt x="2301" y="999"/>
                    <a:pt x="2304" y="1010"/>
                    <a:pt x="2318" y="1018"/>
                  </a:cubicBezTo>
                  <a:cubicBezTo>
                    <a:pt x="2326" y="1022"/>
                    <a:pt x="2335" y="1025"/>
                    <a:pt x="2348" y="1028"/>
                  </a:cubicBezTo>
                  <a:cubicBezTo>
                    <a:pt x="2361" y="1030"/>
                    <a:pt x="2376" y="1034"/>
                    <a:pt x="2393" y="1038"/>
                  </a:cubicBezTo>
                  <a:cubicBezTo>
                    <a:pt x="2411" y="1041"/>
                    <a:pt x="2432" y="1047"/>
                    <a:pt x="2454" y="1056"/>
                  </a:cubicBezTo>
                  <a:cubicBezTo>
                    <a:pt x="2477" y="1064"/>
                    <a:pt x="2501" y="1076"/>
                    <a:pt x="2528" y="1091"/>
                  </a:cubicBezTo>
                  <a:cubicBezTo>
                    <a:pt x="2631" y="1151"/>
                    <a:pt x="2642" y="1202"/>
                    <a:pt x="2563" y="1249"/>
                  </a:cubicBezTo>
                  <a:lnTo>
                    <a:pt x="2536" y="1264"/>
                  </a:lnTo>
                  <a:lnTo>
                    <a:pt x="2471" y="1227"/>
                  </a:lnTo>
                  <a:cubicBezTo>
                    <a:pt x="2420" y="1198"/>
                    <a:pt x="2371" y="1172"/>
                    <a:pt x="2322" y="1151"/>
                  </a:cubicBezTo>
                  <a:cubicBezTo>
                    <a:pt x="2274" y="1130"/>
                    <a:pt x="2228" y="1115"/>
                    <a:pt x="2183" y="1106"/>
                  </a:cubicBezTo>
                  <a:cubicBezTo>
                    <a:pt x="2152" y="1099"/>
                    <a:pt x="2123" y="1096"/>
                    <a:pt x="2094" y="1096"/>
                  </a:cubicBezTo>
                  <a:cubicBezTo>
                    <a:pt x="2080" y="1096"/>
                    <a:pt x="2067" y="1096"/>
                    <a:pt x="2053" y="1098"/>
                  </a:cubicBezTo>
                  <a:cubicBezTo>
                    <a:pt x="2013" y="1101"/>
                    <a:pt x="1973" y="1115"/>
                    <a:pt x="1936" y="1136"/>
                  </a:cubicBezTo>
                  <a:cubicBezTo>
                    <a:pt x="1905" y="1154"/>
                    <a:pt x="1883" y="1173"/>
                    <a:pt x="1873" y="1193"/>
                  </a:cubicBezTo>
                  <a:cubicBezTo>
                    <a:pt x="1862" y="1214"/>
                    <a:pt x="1861" y="1234"/>
                    <a:pt x="1867" y="1254"/>
                  </a:cubicBezTo>
                  <a:cubicBezTo>
                    <a:pt x="1874" y="1275"/>
                    <a:pt x="1887" y="1294"/>
                    <a:pt x="1906" y="1313"/>
                  </a:cubicBezTo>
                  <a:cubicBezTo>
                    <a:pt x="1925" y="1332"/>
                    <a:pt x="1949" y="1350"/>
                    <a:pt x="1977" y="1366"/>
                  </a:cubicBezTo>
                  <a:cubicBezTo>
                    <a:pt x="2025" y="1394"/>
                    <a:pt x="2075" y="1413"/>
                    <a:pt x="2125" y="1421"/>
                  </a:cubicBezTo>
                  <a:cubicBezTo>
                    <a:pt x="2176" y="1429"/>
                    <a:pt x="2231" y="1433"/>
                    <a:pt x="2293" y="1433"/>
                  </a:cubicBezTo>
                  <a:cubicBezTo>
                    <a:pt x="2269" y="1455"/>
                    <a:pt x="2262" y="1481"/>
                    <a:pt x="2272" y="1512"/>
                  </a:cubicBezTo>
                  <a:cubicBezTo>
                    <a:pt x="2281" y="1543"/>
                    <a:pt x="2310" y="1572"/>
                    <a:pt x="2360" y="1600"/>
                  </a:cubicBezTo>
                  <a:cubicBezTo>
                    <a:pt x="2402" y="1625"/>
                    <a:pt x="2448" y="1640"/>
                    <a:pt x="2497" y="1647"/>
                  </a:cubicBezTo>
                  <a:cubicBezTo>
                    <a:pt x="2520" y="1650"/>
                    <a:pt x="2544" y="1652"/>
                    <a:pt x="2568" y="1652"/>
                  </a:cubicBezTo>
                  <a:cubicBezTo>
                    <a:pt x="2593" y="1652"/>
                    <a:pt x="2620" y="1650"/>
                    <a:pt x="2647" y="1646"/>
                  </a:cubicBezTo>
                  <a:cubicBezTo>
                    <a:pt x="2697" y="1639"/>
                    <a:pt x="2748" y="1626"/>
                    <a:pt x="2799" y="1607"/>
                  </a:cubicBezTo>
                  <a:cubicBezTo>
                    <a:pt x="2848" y="1588"/>
                    <a:pt x="2897" y="1565"/>
                    <a:pt x="2944" y="1538"/>
                  </a:cubicBezTo>
                  <a:cubicBezTo>
                    <a:pt x="3108" y="1442"/>
                    <a:pt x="3188" y="1341"/>
                    <a:pt x="3182" y="1233"/>
                  </a:cubicBezTo>
                  <a:cubicBezTo>
                    <a:pt x="3176" y="1124"/>
                    <a:pt x="3082" y="1018"/>
                    <a:pt x="2902" y="914"/>
                  </a:cubicBezTo>
                  <a:cubicBezTo>
                    <a:pt x="2803" y="856"/>
                    <a:pt x="2702" y="814"/>
                    <a:pt x="2599" y="789"/>
                  </a:cubicBezTo>
                  <a:cubicBezTo>
                    <a:pt x="2502" y="764"/>
                    <a:pt x="2407" y="753"/>
                    <a:pt x="2313" y="753"/>
                  </a:cubicBezTo>
                  <a:close/>
                  <a:moveTo>
                    <a:pt x="3847" y="1609"/>
                  </a:moveTo>
                  <a:cubicBezTo>
                    <a:pt x="3850" y="1609"/>
                    <a:pt x="3854" y="1609"/>
                    <a:pt x="3857" y="1609"/>
                  </a:cubicBezTo>
                  <a:cubicBezTo>
                    <a:pt x="3891" y="1612"/>
                    <a:pt x="3925" y="1622"/>
                    <a:pt x="3959" y="1643"/>
                  </a:cubicBezTo>
                  <a:cubicBezTo>
                    <a:pt x="3992" y="1662"/>
                    <a:pt x="4011" y="1681"/>
                    <a:pt x="4016" y="1701"/>
                  </a:cubicBezTo>
                  <a:cubicBezTo>
                    <a:pt x="4022" y="1722"/>
                    <a:pt x="4007" y="1741"/>
                    <a:pt x="3974" y="1760"/>
                  </a:cubicBezTo>
                  <a:lnTo>
                    <a:pt x="3740" y="1895"/>
                  </a:lnTo>
                  <a:cubicBezTo>
                    <a:pt x="3711" y="1912"/>
                    <a:pt x="3681" y="1920"/>
                    <a:pt x="3650" y="1920"/>
                  </a:cubicBezTo>
                  <a:cubicBezTo>
                    <a:pt x="3646" y="1920"/>
                    <a:pt x="3643" y="1920"/>
                    <a:pt x="3639" y="1920"/>
                  </a:cubicBezTo>
                  <a:cubicBezTo>
                    <a:pt x="3605" y="1916"/>
                    <a:pt x="3570" y="1905"/>
                    <a:pt x="3536" y="1886"/>
                  </a:cubicBezTo>
                  <a:cubicBezTo>
                    <a:pt x="3502" y="1867"/>
                    <a:pt x="3484" y="1847"/>
                    <a:pt x="3480" y="1827"/>
                  </a:cubicBezTo>
                  <a:cubicBezTo>
                    <a:pt x="3475" y="1808"/>
                    <a:pt x="3489" y="1788"/>
                    <a:pt x="3523" y="1770"/>
                  </a:cubicBezTo>
                  <a:lnTo>
                    <a:pt x="3757" y="1634"/>
                  </a:lnTo>
                  <a:cubicBezTo>
                    <a:pt x="3786" y="1618"/>
                    <a:pt x="3817" y="1609"/>
                    <a:pt x="3847" y="1609"/>
                  </a:cubicBezTo>
                  <a:close/>
                  <a:moveTo>
                    <a:pt x="3808" y="1510"/>
                  </a:moveTo>
                  <a:cubicBezTo>
                    <a:pt x="3747" y="1510"/>
                    <a:pt x="3688" y="1527"/>
                    <a:pt x="3630" y="1561"/>
                  </a:cubicBezTo>
                  <a:lnTo>
                    <a:pt x="3394" y="1696"/>
                  </a:lnTo>
                  <a:cubicBezTo>
                    <a:pt x="3359" y="1717"/>
                    <a:pt x="3335" y="1738"/>
                    <a:pt x="3322" y="1759"/>
                  </a:cubicBezTo>
                  <a:cubicBezTo>
                    <a:pt x="3309" y="1781"/>
                    <a:pt x="3305" y="1802"/>
                    <a:pt x="3311" y="1823"/>
                  </a:cubicBezTo>
                  <a:cubicBezTo>
                    <a:pt x="3317" y="1843"/>
                    <a:pt x="3330" y="1865"/>
                    <a:pt x="3353" y="1885"/>
                  </a:cubicBezTo>
                  <a:cubicBezTo>
                    <a:pt x="3374" y="1905"/>
                    <a:pt x="3401" y="1925"/>
                    <a:pt x="3435" y="1945"/>
                  </a:cubicBezTo>
                  <a:cubicBezTo>
                    <a:pt x="3468" y="1964"/>
                    <a:pt x="3502" y="1979"/>
                    <a:pt x="3537" y="1992"/>
                  </a:cubicBezTo>
                  <a:cubicBezTo>
                    <a:pt x="3573" y="2004"/>
                    <a:pt x="3609" y="2013"/>
                    <a:pt x="3645" y="2015"/>
                  </a:cubicBezTo>
                  <a:cubicBezTo>
                    <a:pt x="3657" y="2017"/>
                    <a:pt x="3668" y="2017"/>
                    <a:pt x="3680" y="2017"/>
                  </a:cubicBezTo>
                  <a:cubicBezTo>
                    <a:pt x="3705" y="2017"/>
                    <a:pt x="3730" y="2014"/>
                    <a:pt x="3756" y="2010"/>
                  </a:cubicBezTo>
                  <a:cubicBezTo>
                    <a:pt x="3793" y="2002"/>
                    <a:pt x="3829" y="1988"/>
                    <a:pt x="3865" y="1968"/>
                  </a:cubicBezTo>
                  <a:lnTo>
                    <a:pt x="4099" y="1832"/>
                  </a:lnTo>
                  <a:cubicBezTo>
                    <a:pt x="4135" y="1812"/>
                    <a:pt x="4160" y="1790"/>
                    <a:pt x="4172" y="1769"/>
                  </a:cubicBezTo>
                  <a:cubicBezTo>
                    <a:pt x="4185" y="1747"/>
                    <a:pt x="4189" y="1726"/>
                    <a:pt x="4184" y="1706"/>
                  </a:cubicBezTo>
                  <a:cubicBezTo>
                    <a:pt x="4178" y="1684"/>
                    <a:pt x="4163" y="1664"/>
                    <a:pt x="4142" y="1643"/>
                  </a:cubicBezTo>
                  <a:cubicBezTo>
                    <a:pt x="4120" y="1622"/>
                    <a:pt x="4093" y="1602"/>
                    <a:pt x="4060" y="1584"/>
                  </a:cubicBezTo>
                  <a:cubicBezTo>
                    <a:pt x="3992" y="1545"/>
                    <a:pt x="3921" y="1521"/>
                    <a:pt x="3847" y="1512"/>
                  </a:cubicBezTo>
                  <a:cubicBezTo>
                    <a:pt x="3834" y="1511"/>
                    <a:pt x="3821" y="1510"/>
                    <a:pt x="3808" y="1510"/>
                  </a:cubicBezTo>
                  <a:close/>
                  <a:moveTo>
                    <a:pt x="4767" y="1937"/>
                  </a:moveTo>
                  <a:cubicBezTo>
                    <a:pt x="4759" y="1937"/>
                    <a:pt x="4751" y="1938"/>
                    <a:pt x="4743" y="1940"/>
                  </a:cubicBezTo>
                  <a:lnTo>
                    <a:pt x="2938" y="2243"/>
                  </a:lnTo>
                  <a:cubicBezTo>
                    <a:pt x="2926" y="2245"/>
                    <a:pt x="2916" y="2247"/>
                    <a:pt x="2908" y="2253"/>
                  </a:cubicBezTo>
                  <a:cubicBezTo>
                    <a:pt x="2893" y="2261"/>
                    <a:pt x="2885" y="2272"/>
                    <a:pt x="2887" y="2287"/>
                  </a:cubicBezTo>
                  <a:cubicBezTo>
                    <a:pt x="2887" y="2301"/>
                    <a:pt x="2897" y="2315"/>
                    <a:pt x="2917" y="2326"/>
                  </a:cubicBezTo>
                  <a:cubicBezTo>
                    <a:pt x="2929" y="2333"/>
                    <a:pt x="2944" y="2339"/>
                    <a:pt x="2960" y="2342"/>
                  </a:cubicBezTo>
                  <a:cubicBezTo>
                    <a:pt x="2969" y="2343"/>
                    <a:pt x="2979" y="2344"/>
                    <a:pt x="2989" y="2344"/>
                  </a:cubicBezTo>
                  <a:cubicBezTo>
                    <a:pt x="2995" y="2344"/>
                    <a:pt x="3000" y="2344"/>
                    <a:pt x="3006" y="2343"/>
                  </a:cubicBezTo>
                  <a:lnTo>
                    <a:pt x="4806" y="2042"/>
                  </a:lnTo>
                  <a:cubicBezTo>
                    <a:pt x="4817" y="2040"/>
                    <a:pt x="4827" y="2036"/>
                    <a:pt x="4837" y="2030"/>
                  </a:cubicBezTo>
                  <a:cubicBezTo>
                    <a:pt x="4855" y="2020"/>
                    <a:pt x="4862" y="2008"/>
                    <a:pt x="4857" y="1992"/>
                  </a:cubicBezTo>
                  <a:cubicBezTo>
                    <a:pt x="4853" y="1976"/>
                    <a:pt x="4841" y="1964"/>
                    <a:pt x="4823" y="1954"/>
                  </a:cubicBezTo>
                  <a:cubicBezTo>
                    <a:pt x="4813" y="1948"/>
                    <a:pt x="4801" y="1943"/>
                    <a:pt x="4788" y="1940"/>
                  </a:cubicBezTo>
                  <a:cubicBezTo>
                    <a:pt x="4782" y="1938"/>
                    <a:pt x="4774" y="1937"/>
                    <a:pt x="4767" y="1937"/>
                  </a:cubicBezTo>
                  <a:close/>
                  <a:moveTo>
                    <a:pt x="5110" y="2357"/>
                  </a:moveTo>
                  <a:cubicBezTo>
                    <a:pt x="5105" y="2357"/>
                    <a:pt x="5099" y="2357"/>
                    <a:pt x="5095" y="2358"/>
                  </a:cubicBezTo>
                  <a:cubicBezTo>
                    <a:pt x="5081" y="2361"/>
                    <a:pt x="5070" y="2365"/>
                    <a:pt x="5060" y="2370"/>
                  </a:cubicBezTo>
                  <a:cubicBezTo>
                    <a:pt x="5045" y="2379"/>
                    <a:pt x="5037" y="2388"/>
                    <a:pt x="5035" y="2401"/>
                  </a:cubicBezTo>
                  <a:cubicBezTo>
                    <a:pt x="5033" y="2412"/>
                    <a:pt x="5037" y="2421"/>
                    <a:pt x="5050" y="2429"/>
                  </a:cubicBezTo>
                  <a:cubicBezTo>
                    <a:pt x="5055" y="2431"/>
                    <a:pt x="5062" y="2433"/>
                    <a:pt x="5071" y="2434"/>
                  </a:cubicBezTo>
                  <a:lnTo>
                    <a:pt x="5340" y="2487"/>
                  </a:lnTo>
                  <a:cubicBezTo>
                    <a:pt x="5340" y="2487"/>
                    <a:pt x="5433" y="2644"/>
                    <a:pt x="5446" y="2656"/>
                  </a:cubicBezTo>
                  <a:cubicBezTo>
                    <a:pt x="5456" y="2663"/>
                    <a:pt x="5469" y="2665"/>
                    <a:pt x="5485" y="2665"/>
                  </a:cubicBezTo>
                  <a:cubicBezTo>
                    <a:pt x="5488" y="2665"/>
                    <a:pt x="5491" y="2665"/>
                    <a:pt x="5494" y="2665"/>
                  </a:cubicBezTo>
                  <a:cubicBezTo>
                    <a:pt x="5515" y="2664"/>
                    <a:pt x="5530" y="2660"/>
                    <a:pt x="5545" y="2652"/>
                  </a:cubicBezTo>
                  <a:cubicBezTo>
                    <a:pt x="5567" y="2639"/>
                    <a:pt x="5573" y="2622"/>
                    <a:pt x="5564" y="2602"/>
                  </a:cubicBezTo>
                  <a:lnTo>
                    <a:pt x="5470" y="2448"/>
                  </a:lnTo>
                  <a:cubicBezTo>
                    <a:pt x="5466" y="2439"/>
                    <a:pt x="5458" y="2432"/>
                    <a:pt x="5448" y="2425"/>
                  </a:cubicBezTo>
                  <a:cubicBezTo>
                    <a:pt x="5440" y="2421"/>
                    <a:pt x="5428" y="2416"/>
                    <a:pt x="5411" y="2413"/>
                  </a:cubicBezTo>
                  <a:lnTo>
                    <a:pt x="5141" y="2360"/>
                  </a:lnTo>
                  <a:cubicBezTo>
                    <a:pt x="5130" y="2358"/>
                    <a:pt x="5120" y="2357"/>
                    <a:pt x="5110" y="2357"/>
                  </a:cubicBezTo>
                  <a:close/>
                  <a:moveTo>
                    <a:pt x="4074" y="2365"/>
                  </a:moveTo>
                  <a:cubicBezTo>
                    <a:pt x="4079" y="2365"/>
                    <a:pt x="4083" y="2365"/>
                    <a:pt x="4088" y="2366"/>
                  </a:cubicBezTo>
                  <a:cubicBezTo>
                    <a:pt x="4122" y="2368"/>
                    <a:pt x="4156" y="2379"/>
                    <a:pt x="4189" y="2398"/>
                  </a:cubicBezTo>
                  <a:cubicBezTo>
                    <a:pt x="4223" y="2417"/>
                    <a:pt x="4242" y="2438"/>
                    <a:pt x="4248" y="2457"/>
                  </a:cubicBezTo>
                  <a:cubicBezTo>
                    <a:pt x="4252" y="2477"/>
                    <a:pt x="4239" y="2496"/>
                    <a:pt x="4205" y="2515"/>
                  </a:cubicBezTo>
                  <a:lnTo>
                    <a:pt x="3971" y="2652"/>
                  </a:lnTo>
                  <a:cubicBezTo>
                    <a:pt x="3943" y="2667"/>
                    <a:pt x="3914" y="2676"/>
                    <a:pt x="3885" y="2676"/>
                  </a:cubicBezTo>
                  <a:cubicBezTo>
                    <a:pt x="3880" y="2676"/>
                    <a:pt x="3875" y="2676"/>
                    <a:pt x="3871" y="2675"/>
                  </a:cubicBezTo>
                  <a:cubicBezTo>
                    <a:pt x="3836" y="2672"/>
                    <a:pt x="3802" y="2662"/>
                    <a:pt x="3768" y="2642"/>
                  </a:cubicBezTo>
                  <a:cubicBezTo>
                    <a:pt x="3734" y="2622"/>
                    <a:pt x="3715" y="2603"/>
                    <a:pt x="3711" y="2583"/>
                  </a:cubicBezTo>
                  <a:cubicBezTo>
                    <a:pt x="3706" y="2564"/>
                    <a:pt x="3721" y="2545"/>
                    <a:pt x="3754" y="2526"/>
                  </a:cubicBezTo>
                  <a:lnTo>
                    <a:pt x="3988" y="2390"/>
                  </a:lnTo>
                  <a:cubicBezTo>
                    <a:pt x="4016" y="2374"/>
                    <a:pt x="4045" y="2365"/>
                    <a:pt x="4074" y="2365"/>
                  </a:cubicBezTo>
                  <a:close/>
                  <a:moveTo>
                    <a:pt x="4041" y="2266"/>
                  </a:moveTo>
                  <a:cubicBezTo>
                    <a:pt x="3980" y="2266"/>
                    <a:pt x="3920" y="2282"/>
                    <a:pt x="3861" y="2316"/>
                  </a:cubicBezTo>
                  <a:lnTo>
                    <a:pt x="3626" y="2452"/>
                  </a:lnTo>
                  <a:cubicBezTo>
                    <a:pt x="3590" y="2473"/>
                    <a:pt x="3566" y="2494"/>
                    <a:pt x="3553" y="2515"/>
                  </a:cubicBezTo>
                  <a:cubicBezTo>
                    <a:pt x="3541" y="2537"/>
                    <a:pt x="3537" y="2557"/>
                    <a:pt x="3543" y="2578"/>
                  </a:cubicBezTo>
                  <a:cubicBezTo>
                    <a:pt x="3549" y="2600"/>
                    <a:pt x="3562" y="2620"/>
                    <a:pt x="3584" y="2640"/>
                  </a:cubicBezTo>
                  <a:cubicBezTo>
                    <a:pt x="3605" y="2661"/>
                    <a:pt x="3632" y="2681"/>
                    <a:pt x="3666" y="2700"/>
                  </a:cubicBezTo>
                  <a:cubicBezTo>
                    <a:pt x="3698" y="2719"/>
                    <a:pt x="3733" y="2735"/>
                    <a:pt x="3769" y="2747"/>
                  </a:cubicBezTo>
                  <a:cubicBezTo>
                    <a:pt x="3804" y="2761"/>
                    <a:pt x="3840" y="2769"/>
                    <a:pt x="3877" y="2772"/>
                  </a:cubicBezTo>
                  <a:cubicBezTo>
                    <a:pt x="3888" y="2773"/>
                    <a:pt x="3898" y="2773"/>
                    <a:pt x="3909" y="2773"/>
                  </a:cubicBezTo>
                  <a:cubicBezTo>
                    <a:pt x="3935" y="2773"/>
                    <a:pt x="3960" y="2771"/>
                    <a:pt x="3987" y="2765"/>
                  </a:cubicBezTo>
                  <a:cubicBezTo>
                    <a:pt x="4024" y="2759"/>
                    <a:pt x="4061" y="2744"/>
                    <a:pt x="4097" y="2724"/>
                  </a:cubicBezTo>
                  <a:lnTo>
                    <a:pt x="4331" y="2589"/>
                  </a:lnTo>
                  <a:cubicBezTo>
                    <a:pt x="4367" y="2567"/>
                    <a:pt x="4391" y="2547"/>
                    <a:pt x="4404" y="2524"/>
                  </a:cubicBezTo>
                  <a:cubicBezTo>
                    <a:pt x="4417" y="2503"/>
                    <a:pt x="4420" y="2483"/>
                    <a:pt x="4415" y="2461"/>
                  </a:cubicBezTo>
                  <a:cubicBezTo>
                    <a:pt x="4409" y="2440"/>
                    <a:pt x="4395" y="2420"/>
                    <a:pt x="4373" y="2399"/>
                  </a:cubicBezTo>
                  <a:cubicBezTo>
                    <a:pt x="4350" y="2378"/>
                    <a:pt x="4323" y="2359"/>
                    <a:pt x="4291" y="2340"/>
                  </a:cubicBezTo>
                  <a:cubicBezTo>
                    <a:pt x="4223" y="2300"/>
                    <a:pt x="4152" y="2277"/>
                    <a:pt x="4078" y="2268"/>
                  </a:cubicBezTo>
                  <a:cubicBezTo>
                    <a:pt x="4066" y="2266"/>
                    <a:pt x="4053" y="2266"/>
                    <a:pt x="4041" y="2266"/>
                  </a:cubicBezTo>
                  <a:close/>
                  <a:moveTo>
                    <a:pt x="5463" y="3175"/>
                  </a:moveTo>
                  <a:cubicBezTo>
                    <a:pt x="5485" y="3175"/>
                    <a:pt x="5507" y="3176"/>
                    <a:pt x="5528" y="3178"/>
                  </a:cubicBezTo>
                  <a:cubicBezTo>
                    <a:pt x="5559" y="3180"/>
                    <a:pt x="5587" y="3182"/>
                    <a:pt x="5614" y="3185"/>
                  </a:cubicBezTo>
                  <a:lnTo>
                    <a:pt x="5626" y="3566"/>
                  </a:lnTo>
                  <a:cubicBezTo>
                    <a:pt x="5615" y="3567"/>
                    <a:pt x="5604" y="3567"/>
                    <a:pt x="5592" y="3567"/>
                  </a:cubicBezTo>
                  <a:cubicBezTo>
                    <a:pt x="5553" y="3567"/>
                    <a:pt x="5512" y="3563"/>
                    <a:pt x="5471" y="3555"/>
                  </a:cubicBezTo>
                  <a:cubicBezTo>
                    <a:pt x="5418" y="3545"/>
                    <a:pt x="5365" y="3524"/>
                    <a:pt x="5313" y="3494"/>
                  </a:cubicBezTo>
                  <a:cubicBezTo>
                    <a:pt x="5271" y="3469"/>
                    <a:pt x="5240" y="3444"/>
                    <a:pt x="5219" y="3420"/>
                  </a:cubicBezTo>
                  <a:cubicBezTo>
                    <a:pt x="5197" y="3395"/>
                    <a:pt x="5185" y="3370"/>
                    <a:pt x="5183" y="3346"/>
                  </a:cubicBezTo>
                  <a:cubicBezTo>
                    <a:pt x="5180" y="3324"/>
                    <a:pt x="5186" y="3301"/>
                    <a:pt x="5201" y="3279"/>
                  </a:cubicBezTo>
                  <a:cubicBezTo>
                    <a:pt x="5214" y="3258"/>
                    <a:pt x="5235" y="3238"/>
                    <a:pt x="5265" y="3223"/>
                  </a:cubicBezTo>
                  <a:cubicBezTo>
                    <a:pt x="5291" y="3207"/>
                    <a:pt x="5319" y="3196"/>
                    <a:pt x="5349" y="3189"/>
                  </a:cubicBezTo>
                  <a:cubicBezTo>
                    <a:pt x="5378" y="3181"/>
                    <a:pt x="5409" y="3178"/>
                    <a:pt x="5439" y="3175"/>
                  </a:cubicBezTo>
                  <a:cubicBezTo>
                    <a:pt x="5447" y="3175"/>
                    <a:pt x="5455" y="3175"/>
                    <a:pt x="5463" y="3175"/>
                  </a:cubicBezTo>
                  <a:close/>
                  <a:moveTo>
                    <a:pt x="5997" y="2783"/>
                  </a:moveTo>
                  <a:cubicBezTo>
                    <a:pt x="5959" y="2783"/>
                    <a:pt x="5921" y="2786"/>
                    <a:pt x="5883" y="2792"/>
                  </a:cubicBezTo>
                  <a:cubicBezTo>
                    <a:pt x="5830" y="2801"/>
                    <a:pt x="5782" y="2819"/>
                    <a:pt x="5737" y="2845"/>
                  </a:cubicBezTo>
                  <a:cubicBezTo>
                    <a:pt x="5680" y="2877"/>
                    <a:pt x="5645" y="2913"/>
                    <a:pt x="5632" y="2950"/>
                  </a:cubicBezTo>
                  <a:cubicBezTo>
                    <a:pt x="5618" y="2988"/>
                    <a:pt x="5610" y="3028"/>
                    <a:pt x="5608" y="3067"/>
                  </a:cubicBezTo>
                  <a:cubicBezTo>
                    <a:pt x="5565" y="3059"/>
                    <a:pt x="5520" y="3053"/>
                    <a:pt x="5472" y="3049"/>
                  </a:cubicBezTo>
                  <a:cubicBezTo>
                    <a:pt x="5448" y="3047"/>
                    <a:pt x="5424" y="3047"/>
                    <a:pt x="5399" y="3047"/>
                  </a:cubicBezTo>
                  <a:cubicBezTo>
                    <a:pt x="5375" y="3047"/>
                    <a:pt x="5351" y="3047"/>
                    <a:pt x="5328" y="3049"/>
                  </a:cubicBezTo>
                  <a:cubicBezTo>
                    <a:pt x="5279" y="3053"/>
                    <a:pt x="5233" y="3060"/>
                    <a:pt x="5188" y="3072"/>
                  </a:cubicBezTo>
                  <a:cubicBezTo>
                    <a:pt x="5143" y="3084"/>
                    <a:pt x="5101" y="3101"/>
                    <a:pt x="5064" y="3122"/>
                  </a:cubicBezTo>
                  <a:cubicBezTo>
                    <a:pt x="5018" y="3149"/>
                    <a:pt x="4984" y="3180"/>
                    <a:pt x="4962" y="3215"/>
                  </a:cubicBezTo>
                  <a:cubicBezTo>
                    <a:pt x="4939" y="3250"/>
                    <a:pt x="4930" y="3287"/>
                    <a:pt x="4935" y="3326"/>
                  </a:cubicBezTo>
                  <a:cubicBezTo>
                    <a:pt x="4940" y="3367"/>
                    <a:pt x="4960" y="3406"/>
                    <a:pt x="4993" y="3447"/>
                  </a:cubicBezTo>
                  <a:cubicBezTo>
                    <a:pt x="5027" y="3488"/>
                    <a:pt x="5077" y="3528"/>
                    <a:pt x="5143" y="3566"/>
                  </a:cubicBezTo>
                  <a:cubicBezTo>
                    <a:pt x="5222" y="3611"/>
                    <a:pt x="5303" y="3644"/>
                    <a:pt x="5386" y="3662"/>
                  </a:cubicBezTo>
                  <a:cubicBezTo>
                    <a:pt x="5471" y="3680"/>
                    <a:pt x="5552" y="3690"/>
                    <a:pt x="5633" y="3690"/>
                  </a:cubicBezTo>
                  <a:lnTo>
                    <a:pt x="5640" y="3825"/>
                  </a:lnTo>
                  <a:cubicBezTo>
                    <a:pt x="5640" y="3835"/>
                    <a:pt x="5643" y="3843"/>
                    <a:pt x="5646" y="3849"/>
                  </a:cubicBezTo>
                  <a:cubicBezTo>
                    <a:pt x="5651" y="3854"/>
                    <a:pt x="5658" y="3860"/>
                    <a:pt x="5666" y="3864"/>
                  </a:cubicBezTo>
                  <a:cubicBezTo>
                    <a:pt x="5688" y="3877"/>
                    <a:pt x="5714" y="3885"/>
                    <a:pt x="5746" y="3887"/>
                  </a:cubicBezTo>
                  <a:cubicBezTo>
                    <a:pt x="5749" y="3887"/>
                    <a:pt x="5753" y="3887"/>
                    <a:pt x="5757" y="3887"/>
                  </a:cubicBezTo>
                  <a:cubicBezTo>
                    <a:pt x="5783" y="3887"/>
                    <a:pt x="5804" y="3883"/>
                    <a:pt x="5819" y="3875"/>
                  </a:cubicBezTo>
                  <a:cubicBezTo>
                    <a:pt x="5831" y="3868"/>
                    <a:pt x="5837" y="3859"/>
                    <a:pt x="5837" y="3850"/>
                  </a:cubicBezTo>
                  <a:lnTo>
                    <a:pt x="5831" y="3682"/>
                  </a:lnTo>
                  <a:cubicBezTo>
                    <a:pt x="5877" y="3675"/>
                    <a:pt x="5922" y="3666"/>
                    <a:pt x="5965" y="3656"/>
                  </a:cubicBezTo>
                  <a:cubicBezTo>
                    <a:pt x="6008" y="3646"/>
                    <a:pt x="6047" y="3634"/>
                    <a:pt x="6082" y="3621"/>
                  </a:cubicBezTo>
                  <a:cubicBezTo>
                    <a:pt x="6118" y="3609"/>
                    <a:pt x="6150" y="3596"/>
                    <a:pt x="6177" y="3584"/>
                  </a:cubicBezTo>
                  <a:cubicBezTo>
                    <a:pt x="6205" y="3571"/>
                    <a:pt x="6229" y="3559"/>
                    <a:pt x="6246" y="3549"/>
                  </a:cubicBezTo>
                  <a:cubicBezTo>
                    <a:pt x="6273" y="3535"/>
                    <a:pt x="6287" y="3520"/>
                    <a:pt x="6292" y="3506"/>
                  </a:cubicBezTo>
                  <a:cubicBezTo>
                    <a:pt x="6295" y="3492"/>
                    <a:pt x="6282" y="3476"/>
                    <a:pt x="6250" y="3458"/>
                  </a:cubicBezTo>
                  <a:cubicBezTo>
                    <a:pt x="6218" y="3440"/>
                    <a:pt x="6193" y="3431"/>
                    <a:pt x="6172" y="3430"/>
                  </a:cubicBezTo>
                  <a:cubicBezTo>
                    <a:pt x="6170" y="3430"/>
                    <a:pt x="6168" y="3430"/>
                    <a:pt x="6166" y="3430"/>
                  </a:cubicBezTo>
                  <a:cubicBezTo>
                    <a:pt x="6148" y="3430"/>
                    <a:pt x="6130" y="3434"/>
                    <a:pt x="6112" y="3442"/>
                  </a:cubicBezTo>
                  <a:cubicBezTo>
                    <a:pt x="6078" y="3458"/>
                    <a:pt x="6038" y="3478"/>
                    <a:pt x="5993" y="3500"/>
                  </a:cubicBezTo>
                  <a:cubicBezTo>
                    <a:pt x="5947" y="3522"/>
                    <a:pt x="5891" y="3540"/>
                    <a:pt x="5824" y="3555"/>
                  </a:cubicBezTo>
                  <a:lnTo>
                    <a:pt x="5818" y="3203"/>
                  </a:lnTo>
                  <a:cubicBezTo>
                    <a:pt x="5818" y="3182"/>
                    <a:pt x="5816" y="3160"/>
                    <a:pt x="5818" y="3136"/>
                  </a:cubicBezTo>
                  <a:cubicBezTo>
                    <a:pt x="5818" y="3112"/>
                    <a:pt x="5820" y="3089"/>
                    <a:pt x="5826" y="3066"/>
                  </a:cubicBezTo>
                  <a:cubicBezTo>
                    <a:pt x="5831" y="3044"/>
                    <a:pt x="5840" y="3023"/>
                    <a:pt x="5851" y="3003"/>
                  </a:cubicBezTo>
                  <a:cubicBezTo>
                    <a:pt x="5864" y="2984"/>
                    <a:pt x="5883" y="2967"/>
                    <a:pt x="5907" y="2952"/>
                  </a:cubicBezTo>
                  <a:cubicBezTo>
                    <a:pt x="5950" y="2927"/>
                    <a:pt x="5999" y="2915"/>
                    <a:pt x="6052" y="2915"/>
                  </a:cubicBezTo>
                  <a:cubicBezTo>
                    <a:pt x="6056" y="2915"/>
                    <a:pt x="6061" y="2915"/>
                    <a:pt x="6065" y="2915"/>
                  </a:cubicBezTo>
                  <a:cubicBezTo>
                    <a:pt x="6124" y="2917"/>
                    <a:pt x="6179" y="2934"/>
                    <a:pt x="6232" y="2964"/>
                  </a:cubicBezTo>
                  <a:cubicBezTo>
                    <a:pt x="6269" y="2985"/>
                    <a:pt x="6292" y="3006"/>
                    <a:pt x="6302" y="3026"/>
                  </a:cubicBezTo>
                  <a:cubicBezTo>
                    <a:pt x="6312" y="3046"/>
                    <a:pt x="6318" y="3064"/>
                    <a:pt x="6319" y="3082"/>
                  </a:cubicBezTo>
                  <a:cubicBezTo>
                    <a:pt x="6321" y="3099"/>
                    <a:pt x="6321" y="3114"/>
                    <a:pt x="6322" y="3128"/>
                  </a:cubicBezTo>
                  <a:cubicBezTo>
                    <a:pt x="6322" y="3142"/>
                    <a:pt x="6331" y="3153"/>
                    <a:pt x="6347" y="3163"/>
                  </a:cubicBezTo>
                  <a:cubicBezTo>
                    <a:pt x="6369" y="3175"/>
                    <a:pt x="6398" y="3182"/>
                    <a:pt x="6431" y="3183"/>
                  </a:cubicBezTo>
                  <a:cubicBezTo>
                    <a:pt x="6436" y="3184"/>
                    <a:pt x="6441" y="3184"/>
                    <a:pt x="6446" y="3184"/>
                  </a:cubicBezTo>
                  <a:cubicBezTo>
                    <a:pt x="6473" y="3184"/>
                    <a:pt x="6495" y="3178"/>
                    <a:pt x="6512" y="3169"/>
                  </a:cubicBezTo>
                  <a:cubicBezTo>
                    <a:pt x="6528" y="3160"/>
                    <a:pt x="6538" y="3145"/>
                    <a:pt x="6544" y="3125"/>
                  </a:cubicBezTo>
                  <a:cubicBezTo>
                    <a:pt x="6550" y="3104"/>
                    <a:pt x="6547" y="3082"/>
                    <a:pt x="6537" y="3056"/>
                  </a:cubicBezTo>
                  <a:cubicBezTo>
                    <a:pt x="6528" y="3030"/>
                    <a:pt x="6509" y="3002"/>
                    <a:pt x="6482" y="2973"/>
                  </a:cubicBezTo>
                  <a:cubicBezTo>
                    <a:pt x="6455" y="2942"/>
                    <a:pt x="6416" y="2913"/>
                    <a:pt x="6364" y="2884"/>
                  </a:cubicBezTo>
                  <a:cubicBezTo>
                    <a:pt x="6316" y="2856"/>
                    <a:pt x="6266" y="2834"/>
                    <a:pt x="6211" y="2817"/>
                  </a:cubicBezTo>
                  <a:cubicBezTo>
                    <a:pt x="6157" y="2800"/>
                    <a:pt x="6101" y="2789"/>
                    <a:pt x="6046" y="2785"/>
                  </a:cubicBezTo>
                  <a:cubicBezTo>
                    <a:pt x="6030" y="2783"/>
                    <a:pt x="6013" y="2783"/>
                    <a:pt x="5997" y="27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1384684" y="3324378"/>
              <a:ext cx="99881" cy="39870"/>
            </a:xfrm>
            <a:custGeom>
              <a:avLst/>
              <a:gdLst/>
              <a:ahLst/>
              <a:cxnLst/>
              <a:rect l="l" t="t" r="r" b="b"/>
              <a:pathLst>
                <a:path w="2177" h="869" extrusionOk="0">
                  <a:moveTo>
                    <a:pt x="717" y="0"/>
                  </a:moveTo>
                  <a:lnTo>
                    <a:pt x="1" y="31"/>
                  </a:lnTo>
                  <a:lnTo>
                    <a:pt x="1460" y="869"/>
                  </a:lnTo>
                  <a:lnTo>
                    <a:pt x="2176" y="838"/>
                  </a:lnTo>
                  <a:lnTo>
                    <a:pt x="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1007178" y="3966936"/>
              <a:ext cx="93962" cy="64416"/>
            </a:xfrm>
            <a:custGeom>
              <a:avLst/>
              <a:gdLst/>
              <a:ahLst/>
              <a:cxnLst/>
              <a:rect l="l" t="t" r="r" b="b"/>
              <a:pathLst>
                <a:path w="2048" h="1404" extrusionOk="0">
                  <a:moveTo>
                    <a:pt x="0" y="0"/>
                  </a:moveTo>
                  <a:lnTo>
                    <a:pt x="588" y="565"/>
                  </a:lnTo>
                  <a:lnTo>
                    <a:pt x="2048" y="1403"/>
                  </a:lnTo>
                  <a:lnTo>
                    <a:pt x="1461" y="8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1237361" y="3553093"/>
              <a:ext cx="76023" cy="73775"/>
            </a:xfrm>
            <a:custGeom>
              <a:avLst/>
              <a:gdLst/>
              <a:ahLst/>
              <a:cxnLst/>
              <a:rect l="l" t="t" r="r" b="b"/>
              <a:pathLst>
                <a:path w="1657" h="1608" extrusionOk="0">
                  <a:moveTo>
                    <a:pt x="0" y="1"/>
                  </a:moveTo>
                  <a:lnTo>
                    <a:pt x="197" y="771"/>
                  </a:lnTo>
                  <a:lnTo>
                    <a:pt x="1656" y="1607"/>
                  </a:lnTo>
                  <a:lnTo>
                    <a:pt x="1459"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1244014" y="3355210"/>
              <a:ext cx="144522" cy="153147"/>
            </a:xfrm>
            <a:custGeom>
              <a:avLst/>
              <a:gdLst/>
              <a:ahLst/>
              <a:cxnLst/>
              <a:rect l="l" t="t" r="r" b="b"/>
              <a:pathLst>
                <a:path w="3150" h="3338" extrusionOk="0">
                  <a:moveTo>
                    <a:pt x="0" y="2435"/>
                  </a:moveTo>
                  <a:lnTo>
                    <a:pt x="0" y="2435"/>
                  </a:lnTo>
                  <a:cubicBezTo>
                    <a:pt x="0" y="2435"/>
                    <a:pt x="1" y="2435"/>
                    <a:pt x="1" y="2436"/>
                  </a:cubicBezTo>
                  <a:lnTo>
                    <a:pt x="1" y="2436"/>
                  </a:lnTo>
                  <a:lnTo>
                    <a:pt x="0" y="2435"/>
                  </a:lnTo>
                  <a:close/>
                  <a:moveTo>
                    <a:pt x="1397" y="1"/>
                  </a:moveTo>
                  <a:cubicBezTo>
                    <a:pt x="1586" y="110"/>
                    <a:pt x="1690" y="346"/>
                    <a:pt x="1690" y="650"/>
                  </a:cubicBezTo>
                  <a:cubicBezTo>
                    <a:pt x="1690" y="829"/>
                    <a:pt x="1654" y="1032"/>
                    <a:pt x="1578" y="1246"/>
                  </a:cubicBezTo>
                  <a:cubicBezTo>
                    <a:pt x="1327" y="1943"/>
                    <a:pt x="742" y="2500"/>
                    <a:pt x="260" y="2500"/>
                  </a:cubicBezTo>
                  <a:cubicBezTo>
                    <a:pt x="253" y="2500"/>
                    <a:pt x="246" y="2500"/>
                    <a:pt x="239" y="2499"/>
                  </a:cubicBezTo>
                  <a:cubicBezTo>
                    <a:pt x="149" y="2497"/>
                    <a:pt x="69" y="2475"/>
                    <a:pt x="1" y="2436"/>
                  </a:cubicBezTo>
                  <a:lnTo>
                    <a:pt x="1" y="2436"/>
                  </a:lnTo>
                  <a:lnTo>
                    <a:pt x="1461" y="3272"/>
                  </a:lnTo>
                  <a:cubicBezTo>
                    <a:pt x="1528" y="3311"/>
                    <a:pt x="1608" y="3334"/>
                    <a:pt x="1698" y="3337"/>
                  </a:cubicBezTo>
                  <a:cubicBezTo>
                    <a:pt x="1706" y="3337"/>
                    <a:pt x="1713" y="3338"/>
                    <a:pt x="1720" y="3338"/>
                  </a:cubicBezTo>
                  <a:cubicBezTo>
                    <a:pt x="2202" y="3338"/>
                    <a:pt x="2788" y="2781"/>
                    <a:pt x="3037" y="2084"/>
                  </a:cubicBezTo>
                  <a:cubicBezTo>
                    <a:pt x="3114" y="1870"/>
                    <a:pt x="3150" y="1667"/>
                    <a:pt x="3150" y="1487"/>
                  </a:cubicBezTo>
                  <a:cubicBezTo>
                    <a:pt x="3150" y="1183"/>
                    <a:pt x="3046" y="947"/>
                    <a:pt x="2857" y="838"/>
                  </a:cubicBezTo>
                  <a:lnTo>
                    <a:pt x="1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1117384" y="3635495"/>
              <a:ext cx="111718" cy="62213"/>
            </a:xfrm>
            <a:custGeom>
              <a:avLst/>
              <a:gdLst/>
              <a:ahLst/>
              <a:cxnLst/>
              <a:rect l="l" t="t" r="r" b="b"/>
              <a:pathLst>
                <a:path w="2435" h="1356" extrusionOk="0">
                  <a:moveTo>
                    <a:pt x="975" y="1"/>
                  </a:moveTo>
                  <a:lnTo>
                    <a:pt x="0" y="517"/>
                  </a:lnTo>
                  <a:lnTo>
                    <a:pt x="1460" y="1355"/>
                  </a:lnTo>
                  <a:lnTo>
                    <a:pt x="2435" y="838"/>
                  </a:lnTo>
                  <a:lnTo>
                    <a:pt x="9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1338849" y="3235874"/>
              <a:ext cx="100844" cy="72353"/>
            </a:xfrm>
            <a:custGeom>
              <a:avLst/>
              <a:gdLst/>
              <a:ahLst/>
              <a:cxnLst/>
              <a:rect l="l" t="t" r="r" b="b"/>
              <a:pathLst>
                <a:path w="2198" h="1577" extrusionOk="0">
                  <a:moveTo>
                    <a:pt x="737" y="1"/>
                  </a:moveTo>
                  <a:lnTo>
                    <a:pt x="1" y="740"/>
                  </a:lnTo>
                  <a:lnTo>
                    <a:pt x="1460" y="1577"/>
                  </a:lnTo>
                  <a:lnTo>
                    <a:pt x="2198" y="838"/>
                  </a:lnTo>
                  <a:lnTo>
                    <a:pt x="7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1157208" y="3568325"/>
              <a:ext cx="89237" cy="56432"/>
            </a:xfrm>
            <a:custGeom>
              <a:avLst/>
              <a:gdLst/>
              <a:ahLst/>
              <a:cxnLst/>
              <a:rect l="l" t="t" r="r" b="b"/>
              <a:pathLst>
                <a:path w="1945" h="1230" extrusionOk="0">
                  <a:moveTo>
                    <a:pt x="1" y="1"/>
                  </a:moveTo>
                  <a:lnTo>
                    <a:pt x="485" y="391"/>
                  </a:lnTo>
                  <a:lnTo>
                    <a:pt x="1944" y="1229"/>
                  </a:lnTo>
                  <a:lnTo>
                    <a:pt x="1461" y="838"/>
                  </a:lnTo>
                  <a:lnTo>
                    <a:pt x="1" y="1"/>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1157208" y="3521802"/>
              <a:ext cx="85337" cy="85016"/>
            </a:xfrm>
            <a:custGeom>
              <a:avLst/>
              <a:gdLst/>
              <a:ahLst/>
              <a:cxnLst/>
              <a:rect l="l" t="t" r="r" b="b"/>
              <a:pathLst>
                <a:path w="1860" h="1853" extrusionOk="0">
                  <a:moveTo>
                    <a:pt x="400" y="0"/>
                  </a:moveTo>
                  <a:lnTo>
                    <a:pt x="1" y="1015"/>
                  </a:lnTo>
                  <a:lnTo>
                    <a:pt x="1461" y="1852"/>
                  </a:lnTo>
                  <a:lnTo>
                    <a:pt x="1860" y="838"/>
                  </a:lnTo>
                  <a:lnTo>
                    <a:pt x="4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p:cNvSpPr/>
            <p:nvPr/>
          </p:nvSpPr>
          <p:spPr>
            <a:xfrm>
              <a:off x="902800" y="3980655"/>
              <a:ext cx="73270" cy="93366"/>
            </a:xfrm>
            <a:custGeom>
              <a:avLst/>
              <a:gdLst/>
              <a:ahLst/>
              <a:cxnLst/>
              <a:rect l="l" t="t" r="r" b="b"/>
              <a:pathLst>
                <a:path w="1597" h="2035" extrusionOk="0">
                  <a:moveTo>
                    <a:pt x="136" y="1"/>
                  </a:moveTo>
                  <a:lnTo>
                    <a:pt x="1" y="1197"/>
                  </a:lnTo>
                  <a:lnTo>
                    <a:pt x="1461" y="2034"/>
                  </a:lnTo>
                  <a:lnTo>
                    <a:pt x="1596" y="839"/>
                  </a:lnTo>
                  <a:lnTo>
                    <a:pt x="1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1314716" y="3269046"/>
              <a:ext cx="91164" cy="39182"/>
            </a:xfrm>
            <a:custGeom>
              <a:avLst/>
              <a:gdLst/>
              <a:ahLst/>
              <a:cxnLst/>
              <a:rect l="l" t="t" r="r" b="b"/>
              <a:pathLst>
                <a:path w="1987" h="854" extrusionOk="0">
                  <a:moveTo>
                    <a:pt x="1" y="0"/>
                  </a:moveTo>
                  <a:lnTo>
                    <a:pt x="1461" y="837"/>
                  </a:lnTo>
                  <a:lnTo>
                    <a:pt x="1986" y="854"/>
                  </a:lnTo>
                  <a:lnTo>
                    <a:pt x="527" y="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a:off x="958453" y="3734643"/>
              <a:ext cx="173335" cy="195586"/>
            </a:xfrm>
            <a:custGeom>
              <a:avLst/>
              <a:gdLst/>
              <a:ahLst/>
              <a:cxnLst/>
              <a:rect l="l" t="t" r="r" b="b"/>
              <a:pathLst>
                <a:path w="3778" h="4263" extrusionOk="0">
                  <a:moveTo>
                    <a:pt x="1915" y="0"/>
                  </a:moveTo>
                  <a:lnTo>
                    <a:pt x="1917" y="2"/>
                  </a:lnTo>
                  <a:lnTo>
                    <a:pt x="1917" y="2"/>
                  </a:lnTo>
                  <a:cubicBezTo>
                    <a:pt x="1916" y="1"/>
                    <a:pt x="1915" y="1"/>
                    <a:pt x="1915" y="0"/>
                  </a:cubicBezTo>
                  <a:close/>
                  <a:moveTo>
                    <a:pt x="1" y="3336"/>
                  </a:moveTo>
                  <a:cubicBezTo>
                    <a:pt x="3" y="3337"/>
                    <a:pt x="6" y="3339"/>
                    <a:pt x="8" y="3340"/>
                  </a:cubicBezTo>
                  <a:lnTo>
                    <a:pt x="8" y="3340"/>
                  </a:lnTo>
                  <a:lnTo>
                    <a:pt x="1" y="3336"/>
                  </a:lnTo>
                  <a:close/>
                  <a:moveTo>
                    <a:pt x="1917" y="2"/>
                  </a:moveTo>
                  <a:lnTo>
                    <a:pt x="1917" y="2"/>
                  </a:lnTo>
                  <a:cubicBezTo>
                    <a:pt x="2176" y="151"/>
                    <a:pt x="2318" y="474"/>
                    <a:pt x="2318" y="890"/>
                  </a:cubicBezTo>
                  <a:cubicBezTo>
                    <a:pt x="2318" y="1136"/>
                    <a:pt x="2268" y="1414"/>
                    <a:pt x="2164" y="1706"/>
                  </a:cubicBezTo>
                  <a:cubicBezTo>
                    <a:pt x="1820" y="2663"/>
                    <a:pt x="1015" y="3426"/>
                    <a:pt x="355" y="3426"/>
                  </a:cubicBezTo>
                  <a:cubicBezTo>
                    <a:pt x="347" y="3426"/>
                    <a:pt x="338" y="3426"/>
                    <a:pt x="329" y="3426"/>
                  </a:cubicBezTo>
                  <a:cubicBezTo>
                    <a:pt x="209" y="3422"/>
                    <a:pt x="101" y="3393"/>
                    <a:pt x="8" y="3340"/>
                  </a:cubicBezTo>
                  <a:lnTo>
                    <a:pt x="8" y="3340"/>
                  </a:lnTo>
                  <a:lnTo>
                    <a:pt x="1461" y="4174"/>
                  </a:lnTo>
                  <a:cubicBezTo>
                    <a:pt x="1556" y="4228"/>
                    <a:pt x="1665" y="4259"/>
                    <a:pt x="1789" y="4263"/>
                  </a:cubicBezTo>
                  <a:cubicBezTo>
                    <a:pt x="1797" y="4263"/>
                    <a:pt x="1806" y="4263"/>
                    <a:pt x="1815" y="4263"/>
                  </a:cubicBezTo>
                  <a:cubicBezTo>
                    <a:pt x="2475" y="4263"/>
                    <a:pt x="3280" y="3501"/>
                    <a:pt x="3623" y="2544"/>
                  </a:cubicBezTo>
                  <a:cubicBezTo>
                    <a:pt x="3728" y="2251"/>
                    <a:pt x="3777" y="1973"/>
                    <a:pt x="3777" y="1728"/>
                  </a:cubicBezTo>
                  <a:cubicBezTo>
                    <a:pt x="3777" y="1311"/>
                    <a:pt x="3634" y="987"/>
                    <a:pt x="3375" y="838"/>
                  </a:cubicBezTo>
                  <a:lnTo>
                    <a:pt x="1917" y="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p:nvPr/>
          </p:nvSpPr>
          <p:spPr>
            <a:xfrm>
              <a:off x="1167393" y="3496384"/>
              <a:ext cx="75151" cy="63865"/>
            </a:xfrm>
            <a:custGeom>
              <a:avLst/>
              <a:gdLst/>
              <a:ahLst/>
              <a:cxnLst/>
              <a:rect l="l" t="t" r="r" b="b"/>
              <a:pathLst>
                <a:path w="1638" h="1392" extrusionOk="0">
                  <a:moveTo>
                    <a:pt x="0" y="0"/>
                  </a:moveTo>
                  <a:lnTo>
                    <a:pt x="178" y="554"/>
                  </a:lnTo>
                  <a:lnTo>
                    <a:pt x="1638" y="1392"/>
                  </a:lnTo>
                  <a:lnTo>
                    <a:pt x="1461" y="83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p:cNvSpPr/>
            <p:nvPr/>
          </p:nvSpPr>
          <p:spPr>
            <a:xfrm>
              <a:off x="887430" y="3963082"/>
              <a:ext cx="88640" cy="56065"/>
            </a:xfrm>
            <a:custGeom>
              <a:avLst/>
              <a:gdLst/>
              <a:ahLst/>
              <a:cxnLst/>
              <a:rect l="l" t="t" r="r" b="b"/>
              <a:pathLst>
                <a:path w="1932" h="1222" extrusionOk="0">
                  <a:moveTo>
                    <a:pt x="0" y="1"/>
                  </a:moveTo>
                  <a:lnTo>
                    <a:pt x="471" y="384"/>
                  </a:lnTo>
                  <a:lnTo>
                    <a:pt x="1931" y="1222"/>
                  </a:lnTo>
                  <a:lnTo>
                    <a:pt x="1931" y="1222"/>
                  </a:lnTo>
                  <a:lnTo>
                    <a:pt x="1460" y="839"/>
                  </a:lnTo>
                  <a:lnTo>
                    <a:pt x="0" y="1"/>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p:cNvSpPr/>
            <p:nvPr/>
          </p:nvSpPr>
          <p:spPr>
            <a:xfrm>
              <a:off x="1256218" y="3249959"/>
              <a:ext cx="82079" cy="85107"/>
            </a:xfrm>
            <a:custGeom>
              <a:avLst/>
              <a:gdLst/>
              <a:ahLst/>
              <a:cxnLst/>
              <a:rect l="l" t="t" r="r" b="b"/>
              <a:pathLst>
                <a:path w="1789" h="1855" extrusionOk="0">
                  <a:moveTo>
                    <a:pt x="329" y="1"/>
                  </a:moveTo>
                  <a:lnTo>
                    <a:pt x="0" y="1017"/>
                  </a:lnTo>
                  <a:lnTo>
                    <a:pt x="1461" y="1854"/>
                  </a:lnTo>
                  <a:lnTo>
                    <a:pt x="1788" y="838"/>
                  </a:lnTo>
                  <a:lnTo>
                    <a:pt x="3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p:cNvSpPr/>
            <p:nvPr/>
          </p:nvSpPr>
          <p:spPr>
            <a:xfrm>
              <a:off x="1271267" y="3233718"/>
              <a:ext cx="101487" cy="54689"/>
            </a:xfrm>
            <a:custGeom>
              <a:avLst/>
              <a:gdLst/>
              <a:ahLst/>
              <a:cxnLst/>
              <a:rect l="l" t="t" r="r" b="b"/>
              <a:pathLst>
                <a:path w="2212" h="1192" extrusionOk="0">
                  <a:moveTo>
                    <a:pt x="751" y="0"/>
                  </a:moveTo>
                  <a:lnTo>
                    <a:pt x="1" y="355"/>
                  </a:lnTo>
                  <a:lnTo>
                    <a:pt x="1460" y="1192"/>
                  </a:lnTo>
                  <a:lnTo>
                    <a:pt x="2211" y="838"/>
                  </a:lnTo>
                  <a:lnTo>
                    <a:pt x="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p:cNvSpPr/>
            <p:nvPr/>
          </p:nvSpPr>
          <p:spPr>
            <a:xfrm>
              <a:off x="1230204" y="3296574"/>
              <a:ext cx="93045" cy="62810"/>
            </a:xfrm>
            <a:custGeom>
              <a:avLst/>
              <a:gdLst/>
              <a:ahLst/>
              <a:cxnLst/>
              <a:rect l="l" t="t" r="r" b="b"/>
              <a:pathLst>
                <a:path w="2028" h="1369" extrusionOk="0">
                  <a:moveTo>
                    <a:pt x="567" y="1"/>
                  </a:moveTo>
                  <a:lnTo>
                    <a:pt x="1" y="531"/>
                  </a:lnTo>
                  <a:lnTo>
                    <a:pt x="1461" y="1369"/>
                  </a:lnTo>
                  <a:lnTo>
                    <a:pt x="2028" y="838"/>
                  </a:lnTo>
                  <a:lnTo>
                    <a:pt x="5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p:cNvSpPr/>
            <p:nvPr/>
          </p:nvSpPr>
          <p:spPr>
            <a:xfrm>
              <a:off x="1172624" y="3390400"/>
              <a:ext cx="79602" cy="73729"/>
            </a:xfrm>
            <a:custGeom>
              <a:avLst/>
              <a:gdLst/>
              <a:ahLst/>
              <a:cxnLst/>
              <a:rect l="l" t="t" r="r" b="b"/>
              <a:pathLst>
                <a:path w="1735" h="1607" extrusionOk="0">
                  <a:moveTo>
                    <a:pt x="275" y="1"/>
                  </a:moveTo>
                  <a:lnTo>
                    <a:pt x="0" y="769"/>
                  </a:lnTo>
                  <a:lnTo>
                    <a:pt x="1459" y="1606"/>
                  </a:lnTo>
                  <a:lnTo>
                    <a:pt x="1734" y="838"/>
                  </a:lnTo>
                  <a:lnTo>
                    <a:pt x="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1064024" y="3585531"/>
              <a:ext cx="105019" cy="39686"/>
            </a:xfrm>
            <a:custGeom>
              <a:avLst/>
              <a:gdLst/>
              <a:ahLst/>
              <a:cxnLst/>
              <a:rect l="l" t="t" r="r" b="b"/>
              <a:pathLst>
                <a:path w="2289" h="865" extrusionOk="0">
                  <a:moveTo>
                    <a:pt x="0" y="1"/>
                  </a:moveTo>
                  <a:lnTo>
                    <a:pt x="1461" y="838"/>
                  </a:lnTo>
                  <a:lnTo>
                    <a:pt x="2288" y="864"/>
                  </a:lnTo>
                  <a:lnTo>
                    <a:pt x="2288" y="864"/>
                  </a:lnTo>
                  <a:lnTo>
                    <a:pt x="828" y="27"/>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1134635" y="3456101"/>
              <a:ext cx="70059" cy="80106"/>
            </a:xfrm>
            <a:custGeom>
              <a:avLst/>
              <a:gdLst/>
              <a:ahLst/>
              <a:cxnLst/>
              <a:rect l="l" t="t" r="r" b="b"/>
              <a:pathLst>
                <a:path w="1527" h="1746" extrusionOk="0">
                  <a:moveTo>
                    <a:pt x="66" y="1"/>
                  </a:moveTo>
                  <a:lnTo>
                    <a:pt x="0" y="907"/>
                  </a:lnTo>
                  <a:lnTo>
                    <a:pt x="1460" y="1745"/>
                  </a:lnTo>
                  <a:lnTo>
                    <a:pt x="1526" y="838"/>
                  </a:lnTo>
                  <a:lnTo>
                    <a:pt x="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1137617" y="3425636"/>
              <a:ext cx="101991" cy="68912"/>
            </a:xfrm>
            <a:custGeom>
              <a:avLst/>
              <a:gdLst/>
              <a:ahLst/>
              <a:cxnLst/>
              <a:rect l="l" t="t" r="r" b="b"/>
              <a:pathLst>
                <a:path w="2223" h="1502" extrusionOk="0">
                  <a:moveTo>
                    <a:pt x="763" y="1"/>
                  </a:moveTo>
                  <a:lnTo>
                    <a:pt x="1" y="665"/>
                  </a:lnTo>
                  <a:lnTo>
                    <a:pt x="1461" y="1502"/>
                  </a:lnTo>
                  <a:lnTo>
                    <a:pt x="2222" y="838"/>
                  </a:lnTo>
                  <a:lnTo>
                    <a:pt x="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1031266" y="3585531"/>
              <a:ext cx="99789" cy="92540"/>
            </a:xfrm>
            <a:custGeom>
              <a:avLst/>
              <a:gdLst/>
              <a:ahLst/>
              <a:cxnLst/>
              <a:rect l="l" t="t" r="r" b="b"/>
              <a:pathLst>
                <a:path w="2175" h="2017" extrusionOk="0">
                  <a:moveTo>
                    <a:pt x="714" y="1"/>
                  </a:moveTo>
                  <a:lnTo>
                    <a:pt x="0" y="1180"/>
                  </a:lnTo>
                  <a:lnTo>
                    <a:pt x="1460" y="2016"/>
                  </a:lnTo>
                  <a:lnTo>
                    <a:pt x="2175" y="838"/>
                  </a:lnTo>
                  <a:lnTo>
                    <a:pt x="7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1199097" y="3317542"/>
              <a:ext cx="98183" cy="41843"/>
            </a:xfrm>
            <a:custGeom>
              <a:avLst/>
              <a:gdLst/>
              <a:ahLst/>
              <a:cxnLst/>
              <a:rect l="l" t="t" r="r" b="b"/>
              <a:pathLst>
                <a:path w="2140" h="912" extrusionOk="0">
                  <a:moveTo>
                    <a:pt x="1" y="1"/>
                  </a:moveTo>
                  <a:lnTo>
                    <a:pt x="1461" y="837"/>
                  </a:lnTo>
                  <a:lnTo>
                    <a:pt x="2139" y="912"/>
                  </a:lnTo>
                  <a:lnTo>
                    <a:pt x="679" y="7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p:cNvSpPr/>
            <p:nvPr/>
          </p:nvSpPr>
          <p:spPr>
            <a:xfrm>
              <a:off x="1172670" y="3358421"/>
              <a:ext cx="79556" cy="70472"/>
            </a:xfrm>
            <a:custGeom>
              <a:avLst/>
              <a:gdLst/>
              <a:ahLst/>
              <a:cxnLst/>
              <a:rect l="l" t="t" r="r" b="b"/>
              <a:pathLst>
                <a:path w="1734" h="1536" extrusionOk="0">
                  <a:moveTo>
                    <a:pt x="0" y="1"/>
                  </a:moveTo>
                  <a:lnTo>
                    <a:pt x="274" y="698"/>
                  </a:lnTo>
                  <a:lnTo>
                    <a:pt x="1733" y="1535"/>
                  </a:lnTo>
                  <a:lnTo>
                    <a:pt x="1460" y="83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p:cNvSpPr/>
            <p:nvPr/>
          </p:nvSpPr>
          <p:spPr>
            <a:xfrm>
              <a:off x="1201575" y="3272166"/>
              <a:ext cx="282988" cy="354698"/>
            </a:xfrm>
            <a:custGeom>
              <a:avLst/>
              <a:gdLst/>
              <a:ahLst/>
              <a:cxnLst/>
              <a:rect l="l" t="t" r="r" b="b"/>
              <a:pathLst>
                <a:path w="6168" h="7731" extrusionOk="0">
                  <a:moveTo>
                    <a:pt x="3525" y="2583"/>
                  </a:moveTo>
                  <a:cubicBezTo>
                    <a:pt x="3531" y="2583"/>
                    <a:pt x="3537" y="2583"/>
                    <a:pt x="3543" y="2583"/>
                  </a:cubicBezTo>
                  <a:cubicBezTo>
                    <a:pt x="3881" y="2594"/>
                    <a:pt x="4075" y="2883"/>
                    <a:pt x="4075" y="3297"/>
                  </a:cubicBezTo>
                  <a:cubicBezTo>
                    <a:pt x="4075" y="3477"/>
                    <a:pt x="4039" y="3680"/>
                    <a:pt x="3962" y="3894"/>
                  </a:cubicBezTo>
                  <a:cubicBezTo>
                    <a:pt x="3713" y="4591"/>
                    <a:pt x="3127" y="5148"/>
                    <a:pt x="2645" y="5148"/>
                  </a:cubicBezTo>
                  <a:cubicBezTo>
                    <a:pt x="2638" y="5148"/>
                    <a:pt x="2631" y="5147"/>
                    <a:pt x="2623" y="5147"/>
                  </a:cubicBezTo>
                  <a:cubicBezTo>
                    <a:pt x="2286" y="5136"/>
                    <a:pt x="2092" y="4848"/>
                    <a:pt x="2092" y="4433"/>
                  </a:cubicBezTo>
                  <a:cubicBezTo>
                    <a:pt x="2092" y="4254"/>
                    <a:pt x="2128" y="4052"/>
                    <a:pt x="2204" y="3839"/>
                  </a:cubicBezTo>
                  <a:cubicBezTo>
                    <a:pt x="2455" y="3138"/>
                    <a:pt x="3042" y="2583"/>
                    <a:pt x="3525" y="2583"/>
                  </a:cubicBezTo>
                  <a:close/>
                  <a:moveTo>
                    <a:pt x="3730" y="0"/>
                  </a:moveTo>
                  <a:lnTo>
                    <a:pt x="2979" y="354"/>
                  </a:lnTo>
                  <a:lnTo>
                    <a:pt x="2652" y="1370"/>
                  </a:lnTo>
                  <a:lnTo>
                    <a:pt x="2085" y="1901"/>
                  </a:lnTo>
                  <a:lnTo>
                    <a:pt x="1407" y="1826"/>
                  </a:lnTo>
                  <a:lnTo>
                    <a:pt x="830" y="2718"/>
                  </a:lnTo>
                  <a:lnTo>
                    <a:pt x="1103" y="3415"/>
                  </a:lnTo>
                  <a:lnTo>
                    <a:pt x="828" y="4183"/>
                  </a:lnTo>
                  <a:lnTo>
                    <a:pt x="66" y="4847"/>
                  </a:lnTo>
                  <a:lnTo>
                    <a:pt x="1" y="5753"/>
                  </a:lnTo>
                  <a:lnTo>
                    <a:pt x="716" y="5724"/>
                  </a:lnTo>
                  <a:lnTo>
                    <a:pt x="893" y="6279"/>
                  </a:lnTo>
                  <a:lnTo>
                    <a:pt x="494" y="7292"/>
                  </a:lnTo>
                  <a:lnTo>
                    <a:pt x="977" y="7684"/>
                  </a:lnTo>
                  <a:lnTo>
                    <a:pt x="1715" y="6944"/>
                  </a:lnTo>
                  <a:lnTo>
                    <a:pt x="2239" y="6961"/>
                  </a:lnTo>
                  <a:lnTo>
                    <a:pt x="2436" y="7730"/>
                  </a:lnTo>
                  <a:lnTo>
                    <a:pt x="3188" y="7378"/>
                  </a:lnTo>
                  <a:lnTo>
                    <a:pt x="3515" y="6360"/>
                  </a:lnTo>
                  <a:lnTo>
                    <a:pt x="4082" y="5830"/>
                  </a:lnTo>
                  <a:lnTo>
                    <a:pt x="4760" y="5904"/>
                  </a:lnTo>
                  <a:lnTo>
                    <a:pt x="5337" y="5014"/>
                  </a:lnTo>
                  <a:lnTo>
                    <a:pt x="5064" y="4316"/>
                  </a:lnTo>
                  <a:lnTo>
                    <a:pt x="5338" y="3549"/>
                  </a:lnTo>
                  <a:lnTo>
                    <a:pt x="6100" y="2884"/>
                  </a:lnTo>
                  <a:lnTo>
                    <a:pt x="6167" y="1976"/>
                  </a:lnTo>
                  <a:lnTo>
                    <a:pt x="5451" y="2007"/>
                  </a:lnTo>
                  <a:lnTo>
                    <a:pt x="5274" y="1454"/>
                  </a:lnTo>
                  <a:lnTo>
                    <a:pt x="5673" y="438"/>
                  </a:lnTo>
                  <a:lnTo>
                    <a:pt x="5190" y="47"/>
                  </a:lnTo>
                  <a:lnTo>
                    <a:pt x="4452" y="786"/>
                  </a:lnTo>
                  <a:lnTo>
                    <a:pt x="3927" y="770"/>
                  </a:lnTo>
                  <a:lnTo>
                    <a:pt x="3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1172670" y="3317542"/>
              <a:ext cx="93503" cy="79372"/>
            </a:xfrm>
            <a:custGeom>
              <a:avLst/>
              <a:gdLst/>
              <a:ahLst/>
              <a:cxnLst/>
              <a:rect l="l" t="t" r="r" b="b"/>
              <a:pathLst>
                <a:path w="2038" h="1730" extrusionOk="0">
                  <a:moveTo>
                    <a:pt x="577" y="1"/>
                  </a:moveTo>
                  <a:lnTo>
                    <a:pt x="0" y="892"/>
                  </a:lnTo>
                  <a:lnTo>
                    <a:pt x="1460" y="1729"/>
                  </a:lnTo>
                  <a:lnTo>
                    <a:pt x="2037" y="837"/>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997635" y="3639624"/>
              <a:ext cx="100615" cy="54368"/>
            </a:xfrm>
            <a:custGeom>
              <a:avLst/>
              <a:gdLst/>
              <a:ahLst/>
              <a:cxnLst/>
              <a:rect l="l" t="t" r="r" b="b"/>
              <a:pathLst>
                <a:path w="2193" h="1185" extrusionOk="0">
                  <a:moveTo>
                    <a:pt x="733" y="1"/>
                  </a:moveTo>
                  <a:lnTo>
                    <a:pt x="0" y="346"/>
                  </a:lnTo>
                  <a:lnTo>
                    <a:pt x="1460" y="1184"/>
                  </a:lnTo>
                  <a:lnTo>
                    <a:pt x="2193" y="837"/>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829849" y="3895179"/>
              <a:ext cx="102817" cy="90200"/>
            </a:xfrm>
            <a:custGeom>
              <a:avLst/>
              <a:gdLst/>
              <a:ahLst/>
              <a:cxnLst/>
              <a:rect l="l" t="t" r="r" b="b"/>
              <a:pathLst>
                <a:path w="2241" h="1966" extrusionOk="0">
                  <a:moveTo>
                    <a:pt x="780" y="0"/>
                  </a:moveTo>
                  <a:lnTo>
                    <a:pt x="1" y="1127"/>
                  </a:lnTo>
                  <a:lnTo>
                    <a:pt x="1461" y="1965"/>
                  </a:lnTo>
                  <a:lnTo>
                    <a:pt x="2241" y="837"/>
                  </a:lnTo>
                  <a:lnTo>
                    <a:pt x="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829849" y="3946887"/>
              <a:ext cx="79831" cy="78409"/>
            </a:xfrm>
            <a:custGeom>
              <a:avLst/>
              <a:gdLst/>
              <a:ahLst/>
              <a:cxnLst/>
              <a:rect l="l" t="t" r="r" b="b"/>
              <a:pathLst>
                <a:path w="1740" h="1709" extrusionOk="0">
                  <a:moveTo>
                    <a:pt x="1" y="0"/>
                  </a:moveTo>
                  <a:lnTo>
                    <a:pt x="280" y="871"/>
                  </a:lnTo>
                  <a:lnTo>
                    <a:pt x="1739" y="1709"/>
                  </a:lnTo>
                  <a:lnTo>
                    <a:pt x="1461" y="838"/>
                  </a:lnTo>
                  <a:lnTo>
                    <a:pt x="1" y="0"/>
                  </a:lnTo>
                  <a:close/>
                </a:path>
              </a:pathLst>
            </a:custGeom>
            <a:solidFill>
              <a:srgbClr val="851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865636" y="3854575"/>
              <a:ext cx="69967" cy="79005"/>
            </a:xfrm>
            <a:custGeom>
              <a:avLst/>
              <a:gdLst/>
              <a:ahLst/>
              <a:cxnLst/>
              <a:rect l="l" t="t" r="r" b="b"/>
              <a:pathLst>
                <a:path w="1525" h="1722" extrusionOk="0">
                  <a:moveTo>
                    <a:pt x="64" y="0"/>
                  </a:moveTo>
                  <a:lnTo>
                    <a:pt x="0" y="885"/>
                  </a:lnTo>
                  <a:lnTo>
                    <a:pt x="1461" y="1722"/>
                  </a:lnTo>
                  <a:lnTo>
                    <a:pt x="1525" y="838"/>
                  </a:lnTo>
                  <a:lnTo>
                    <a:pt x="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p:cNvSpPr/>
            <p:nvPr/>
          </p:nvSpPr>
          <p:spPr>
            <a:xfrm>
              <a:off x="1129404" y="3386454"/>
              <a:ext cx="97036" cy="39732"/>
            </a:xfrm>
            <a:custGeom>
              <a:avLst/>
              <a:gdLst/>
              <a:ahLst/>
              <a:cxnLst/>
              <a:rect l="l" t="t" r="r" b="b"/>
              <a:pathLst>
                <a:path w="2115" h="866" extrusionOk="0">
                  <a:moveTo>
                    <a:pt x="654" y="1"/>
                  </a:moveTo>
                  <a:lnTo>
                    <a:pt x="1" y="29"/>
                  </a:lnTo>
                  <a:lnTo>
                    <a:pt x="1461" y="866"/>
                  </a:lnTo>
                  <a:lnTo>
                    <a:pt x="2114" y="839"/>
                  </a:lnTo>
                  <a:lnTo>
                    <a:pt x="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p:cNvSpPr/>
            <p:nvPr/>
          </p:nvSpPr>
          <p:spPr>
            <a:xfrm>
              <a:off x="902295" y="3720557"/>
              <a:ext cx="92907" cy="78363"/>
            </a:xfrm>
            <a:custGeom>
              <a:avLst/>
              <a:gdLst/>
              <a:ahLst/>
              <a:cxnLst/>
              <a:rect l="l" t="t" r="r" b="b"/>
              <a:pathLst>
                <a:path w="2025" h="1708" extrusionOk="0">
                  <a:moveTo>
                    <a:pt x="564" y="0"/>
                  </a:moveTo>
                  <a:lnTo>
                    <a:pt x="1" y="869"/>
                  </a:lnTo>
                  <a:lnTo>
                    <a:pt x="1460" y="1707"/>
                  </a:lnTo>
                  <a:lnTo>
                    <a:pt x="2024" y="838"/>
                  </a:lnTo>
                  <a:lnTo>
                    <a:pt x="5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p:cNvSpPr/>
            <p:nvPr/>
          </p:nvSpPr>
          <p:spPr>
            <a:xfrm>
              <a:off x="994928" y="3595211"/>
              <a:ext cx="75289" cy="70655"/>
            </a:xfrm>
            <a:custGeom>
              <a:avLst/>
              <a:gdLst/>
              <a:ahLst/>
              <a:cxnLst/>
              <a:rect l="l" t="t" r="r" b="b"/>
              <a:pathLst>
                <a:path w="1641" h="1540" extrusionOk="0">
                  <a:moveTo>
                    <a:pt x="1" y="0"/>
                  </a:moveTo>
                  <a:lnTo>
                    <a:pt x="181" y="703"/>
                  </a:lnTo>
                  <a:lnTo>
                    <a:pt x="1640" y="1540"/>
                  </a:lnTo>
                  <a:lnTo>
                    <a:pt x="1461" y="83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p:cNvSpPr/>
            <p:nvPr/>
          </p:nvSpPr>
          <p:spPr>
            <a:xfrm>
              <a:off x="838154" y="3833928"/>
              <a:ext cx="97449" cy="59093"/>
            </a:xfrm>
            <a:custGeom>
              <a:avLst/>
              <a:gdLst/>
              <a:ahLst/>
              <a:cxnLst/>
              <a:rect l="l" t="t" r="r" b="b"/>
              <a:pathLst>
                <a:path w="2124" h="1288" extrusionOk="0">
                  <a:moveTo>
                    <a:pt x="0" y="1"/>
                  </a:moveTo>
                  <a:lnTo>
                    <a:pt x="663" y="450"/>
                  </a:lnTo>
                  <a:lnTo>
                    <a:pt x="2124" y="1288"/>
                  </a:lnTo>
                  <a:lnTo>
                    <a:pt x="1460" y="839"/>
                  </a:lnTo>
                  <a:lnTo>
                    <a:pt x="0" y="1"/>
                  </a:lnTo>
                  <a:close/>
                </a:path>
              </a:pathLst>
            </a:custGeom>
            <a:solidFill>
              <a:srgbClr val="BA2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p:cNvSpPr/>
            <p:nvPr/>
          </p:nvSpPr>
          <p:spPr>
            <a:xfrm>
              <a:off x="929823" y="3629484"/>
              <a:ext cx="107910" cy="76711"/>
            </a:xfrm>
            <a:custGeom>
              <a:avLst/>
              <a:gdLst/>
              <a:ahLst/>
              <a:cxnLst/>
              <a:rect l="l" t="t" r="r" b="b"/>
              <a:pathLst>
                <a:path w="2352" h="1672" extrusionOk="0">
                  <a:moveTo>
                    <a:pt x="891" y="1"/>
                  </a:moveTo>
                  <a:lnTo>
                    <a:pt x="1" y="834"/>
                  </a:lnTo>
                  <a:lnTo>
                    <a:pt x="1460" y="1672"/>
                  </a:lnTo>
                  <a:lnTo>
                    <a:pt x="2352" y="839"/>
                  </a:lnTo>
                  <a:lnTo>
                    <a:pt x="8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p:cNvSpPr/>
            <p:nvPr/>
          </p:nvSpPr>
          <p:spPr>
            <a:xfrm>
              <a:off x="928126" y="3667749"/>
              <a:ext cx="68728" cy="91255"/>
            </a:xfrm>
            <a:custGeom>
              <a:avLst/>
              <a:gdLst/>
              <a:ahLst/>
              <a:cxnLst/>
              <a:rect l="l" t="t" r="r" b="b"/>
              <a:pathLst>
                <a:path w="1498" h="1989" extrusionOk="0">
                  <a:moveTo>
                    <a:pt x="38" y="0"/>
                  </a:moveTo>
                  <a:lnTo>
                    <a:pt x="1" y="1151"/>
                  </a:lnTo>
                  <a:lnTo>
                    <a:pt x="1461" y="1989"/>
                  </a:lnTo>
                  <a:lnTo>
                    <a:pt x="1497" y="838"/>
                  </a:lnTo>
                  <a:lnTo>
                    <a:pt x="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p:cNvSpPr/>
            <p:nvPr/>
          </p:nvSpPr>
          <p:spPr>
            <a:xfrm>
              <a:off x="838154" y="3778642"/>
              <a:ext cx="86851" cy="93779"/>
            </a:xfrm>
            <a:custGeom>
              <a:avLst/>
              <a:gdLst/>
              <a:ahLst/>
              <a:cxnLst/>
              <a:rect l="l" t="t" r="r" b="b"/>
              <a:pathLst>
                <a:path w="1893" h="2044" extrusionOk="0">
                  <a:moveTo>
                    <a:pt x="432" y="1"/>
                  </a:moveTo>
                  <a:lnTo>
                    <a:pt x="0" y="1206"/>
                  </a:lnTo>
                  <a:lnTo>
                    <a:pt x="1460" y="2044"/>
                  </a:lnTo>
                  <a:lnTo>
                    <a:pt x="1893" y="839"/>
                  </a:lnTo>
                  <a:lnTo>
                    <a:pt x="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p:cNvSpPr/>
            <p:nvPr/>
          </p:nvSpPr>
          <p:spPr>
            <a:xfrm>
              <a:off x="896881" y="3623979"/>
              <a:ext cx="345109" cy="451276"/>
            </a:xfrm>
            <a:custGeom>
              <a:avLst/>
              <a:gdLst/>
              <a:ahLst/>
              <a:cxnLst/>
              <a:rect l="l" t="t" r="r" b="b"/>
              <a:pathLst>
                <a:path w="7522" h="9836" extrusionOk="0">
                  <a:moveTo>
                    <a:pt x="4362" y="3161"/>
                  </a:moveTo>
                  <a:cubicBezTo>
                    <a:pt x="4372" y="3161"/>
                    <a:pt x="4381" y="3161"/>
                    <a:pt x="4390" y="3161"/>
                  </a:cubicBezTo>
                  <a:cubicBezTo>
                    <a:pt x="4854" y="3176"/>
                    <a:pt x="5119" y="3571"/>
                    <a:pt x="5119" y="4140"/>
                  </a:cubicBezTo>
                  <a:cubicBezTo>
                    <a:pt x="5119" y="4385"/>
                    <a:pt x="5070" y="4663"/>
                    <a:pt x="4965" y="4956"/>
                  </a:cubicBezTo>
                  <a:cubicBezTo>
                    <a:pt x="4622" y="5913"/>
                    <a:pt x="3817" y="6675"/>
                    <a:pt x="3157" y="6675"/>
                  </a:cubicBezTo>
                  <a:cubicBezTo>
                    <a:pt x="3148" y="6675"/>
                    <a:pt x="3139" y="6675"/>
                    <a:pt x="3131" y="6675"/>
                  </a:cubicBezTo>
                  <a:cubicBezTo>
                    <a:pt x="2667" y="6660"/>
                    <a:pt x="2400" y="6265"/>
                    <a:pt x="2400" y="5697"/>
                  </a:cubicBezTo>
                  <a:cubicBezTo>
                    <a:pt x="2400" y="5452"/>
                    <a:pt x="2451" y="5174"/>
                    <a:pt x="2555" y="4880"/>
                  </a:cubicBezTo>
                  <a:cubicBezTo>
                    <a:pt x="2897" y="3922"/>
                    <a:pt x="3702" y="3161"/>
                    <a:pt x="4362" y="3161"/>
                  </a:cubicBezTo>
                  <a:close/>
                  <a:moveTo>
                    <a:pt x="5104" y="0"/>
                  </a:moveTo>
                  <a:lnTo>
                    <a:pt x="4389" y="1178"/>
                  </a:lnTo>
                  <a:lnTo>
                    <a:pt x="3656" y="1525"/>
                  </a:lnTo>
                  <a:lnTo>
                    <a:pt x="3070" y="959"/>
                  </a:lnTo>
                  <a:lnTo>
                    <a:pt x="2178" y="1792"/>
                  </a:lnTo>
                  <a:lnTo>
                    <a:pt x="2142" y="2943"/>
                  </a:lnTo>
                  <a:lnTo>
                    <a:pt x="1578" y="3812"/>
                  </a:lnTo>
                  <a:lnTo>
                    <a:pt x="613" y="4210"/>
                  </a:lnTo>
                  <a:lnTo>
                    <a:pt x="180" y="5415"/>
                  </a:lnTo>
                  <a:lnTo>
                    <a:pt x="844" y="5864"/>
                  </a:lnTo>
                  <a:lnTo>
                    <a:pt x="780" y="6749"/>
                  </a:lnTo>
                  <a:lnTo>
                    <a:pt x="0" y="7876"/>
                  </a:lnTo>
                  <a:lnTo>
                    <a:pt x="278" y="8747"/>
                  </a:lnTo>
                  <a:lnTo>
                    <a:pt x="1254" y="8230"/>
                  </a:lnTo>
                  <a:lnTo>
                    <a:pt x="1725" y="8613"/>
                  </a:lnTo>
                  <a:lnTo>
                    <a:pt x="1590" y="9808"/>
                  </a:lnTo>
                  <a:lnTo>
                    <a:pt x="2417" y="9835"/>
                  </a:lnTo>
                  <a:lnTo>
                    <a:pt x="3133" y="8656"/>
                  </a:lnTo>
                  <a:lnTo>
                    <a:pt x="3864" y="8312"/>
                  </a:lnTo>
                  <a:lnTo>
                    <a:pt x="4452" y="8878"/>
                  </a:lnTo>
                  <a:lnTo>
                    <a:pt x="5341" y="8044"/>
                  </a:lnTo>
                  <a:lnTo>
                    <a:pt x="5378" y="6893"/>
                  </a:lnTo>
                  <a:lnTo>
                    <a:pt x="5941" y="6024"/>
                  </a:lnTo>
                  <a:lnTo>
                    <a:pt x="6908" y="5627"/>
                  </a:lnTo>
                  <a:lnTo>
                    <a:pt x="7340" y="4421"/>
                  </a:lnTo>
                  <a:lnTo>
                    <a:pt x="6676" y="3973"/>
                  </a:lnTo>
                  <a:lnTo>
                    <a:pt x="6742" y="3088"/>
                  </a:lnTo>
                  <a:lnTo>
                    <a:pt x="7521" y="1961"/>
                  </a:lnTo>
                  <a:lnTo>
                    <a:pt x="7241" y="1089"/>
                  </a:lnTo>
                  <a:lnTo>
                    <a:pt x="6266" y="1606"/>
                  </a:lnTo>
                  <a:lnTo>
                    <a:pt x="5795" y="1223"/>
                  </a:lnTo>
                  <a:lnTo>
                    <a:pt x="5931" y="26"/>
                  </a:lnTo>
                  <a:lnTo>
                    <a:pt x="5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p:cNvSpPr/>
            <p:nvPr/>
          </p:nvSpPr>
          <p:spPr>
            <a:xfrm>
              <a:off x="857974" y="3760428"/>
              <a:ext cx="111305" cy="56708"/>
            </a:xfrm>
            <a:custGeom>
              <a:avLst/>
              <a:gdLst/>
              <a:ahLst/>
              <a:cxnLst/>
              <a:rect l="l" t="t" r="r" b="b"/>
              <a:pathLst>
                <a:path w="2426" h="1236" extrusionOk="0">
                  <a:moveTo>
                    <a:pt x="967" y="0"/>
                  </a:moveTo>
                  <a:lnTo>
                    <a:pt x="0" y="398"/>
                  </a:lnTo>
                  <a:lnTo>
                    <a:pt x="1461" y="1236"/>
                  </a:lnTo>
                  <a:lnTo>
                    <a:pt x="2426" y="838"/>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p:cNvSpPr/>
            <p:nvPr/>
          </p:nvSpPr>
          <p:spPr>
            <a:xfrm>
              <a:off x="1001030" y="3414579"/>
              <a:ext cx="137824" cy="143191"/>
            </a:xfrm>
            <a:custGeom>
              <a:avLst/>
              <a:gdLst/>
              <a:ahLst/>
              <a:cxnLst/>
              <a:rect l="l" t="t" r="r" b="b"/>
              <a:pathLst>
                <a:path w="3004" h="3121" extrusionOk="0">
                  <a:moveTo>
                    <a:pt x="0" y="2223"/>
                  </a:moveTo>
                  <a:lnTo>
                    <a:pt x="0" y="2223"/>
                  </a:lnTo>
                  <a:cubicBezTo>
                    <a:pt x="2" y="2224"/>
                    <a:pt x="3" y="2225"/>
                    <a:pt x="5" y="2226"/>
                  </a:cubicBezTo>
                  <a:lnTo>
                    <a:pt x="5" y="2226"/>
                  </a:lnTo>
                  <a:lnTo>
                    <a:pt x="0" y="2223"/>
                  </a:lnTo>
                  <a:close/>
                  <a:moveTo>
                    <a:pt x="1275" y="1"/>
                  </a:moveTo>
                  <a:cubicBezTo>
                    <a:pt x="1447" y="100"/>
                    <a:pt x="1543" y="316"/>
                    <a:pt x="1543" y="594"/>
                  </a:cubicBezTo>
                  <a:cubicBezTo>
                    <a:pt x="1543" y="757"/>
                    <a:pt x="1510" y="942"/>
                    <a:pt x="1441" y="1138"/>
                  </a:cubicBezTo>
                  <a:cubicBezTo>
                    <a:pt x="1212" y="1775"/>
                    <a:pt x="675" y="2283"/>
                    <a:pt x="236" y="2283"/>
                  </a:cubicBezTo>
                  <a:cubicBezTo>
                    <a:pt x="230" y="2283"/>
                    <a:pt x="225" y="2283"/>
                    <a:pt x="219" y="2283"/>
                  </a:cubicBezTo>
                  <a:cubicBezTo>
                    <a:pt x="138" y="2280"/>
                    <a:pt x="66" y="2260"/>
                    <a:pt x="5" y="2226"/>
                  </a:cubicBezTo>
                  <a:lnTo>
                    <a:pt x="5" y="2226"/>
                  </a:lnTo>
                  <a:lnTo>
                    <a:pt x="1460" y="3060"/>
                  </a:lnTo>
                  <a:cubicBezTo>
                    <a:pt x="1523" y="3096"/>
                    <a:pt x="1596" y="3117"/>
                    <a:pt x="1678" y="3120"/>
                  </a:cubicBezTo>
                  <a:cubicBezTo>
                    <a:pt x="1684" y="3120"/>
                    <a:pt x="1691" y="3120"/>
                    <a:pt x="1697" y="3120"/>
                  </a:cubicBezTo>
                  <a:cubicBezTo>
                    <a:pt x="2136" y="3120"/>
                    <a:pt x="2672" y="2611"/>
                    <a:pt x="2900" y="1975"/>
                  </a:cubicBezTo>
                  <a:cubicBezTo>
                    <a:pt x="2970" y="1780"/>
                    <a:pt x="3004" y="1595"/>
                    <a:pt x="3004" y="1431"/>
                  </a:cubicBezTo>
                  <a:cubicBezTo>
                    <a:pt x="3004" y="1154"/>
                    <a:pt x="2908" y="937"/>
                    <a:pt x="2735" y="838"/>
                  </a:cubicBezTo>
                  <a:lnTo>
                    <a:pt x="12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p:nvPr/>
          </p:nvSpPr>
          <p:spPr>
            <a:xfrm>
              <a:off x="1087607" y="3305613"/>
              <a:ext cx="97862" cy="69416"/>
            </a:xfrm>
            <a:custGeom>
              <a:avLst/>
              <a:gdLst/>
              <a:ahLst/>
              <a:cxnLst/>
              <a:rect l="l" t="t" r="r" b="b"/>
              <a:pathLst>
                <a:path w="2133" h="1513" extrusionOk="0">
                  <a:moveTo>
                    <a:pt x="673" y="1"/>
                  </a:moveTo>
                  <a:lnTo>
                    <a:pt x="1" y="676"/>
                  </a:lnTo>
                  <a:lnTo>
                    <a:pt x="1460" y="1513"/>
                  </a:lnTo>
                  <a:lnTo>
                    <a:pt x="2132" y="838"/>
                  </a:lnTo>
                  <a:lnTo>
                    <a:pt x="6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p:cNvSpPr/>
            <p:nvPr/>
          </p:nvSpPr>
          <p:spPr>
            <a:xfrm>
              <a:off x="921840" y="3609113"/>
              <a:ext cx="87218" cy="54781"/>
            </a:xfrm>
            <a:custGeom>
              <a:avLst/>
              <a:gdLst/>
              <a:ahLst/>
              <a:cxnLst/>
              <a:rect l="l" t="t" r="r" b="b"/>
              <a:pathLst>
                <a:path w="1901" h="1194" extrusionOk="0">
                  <a:moveTo>
                    <a:pt x="0" y="0"/>
                  </a:moveTo>
                  <a:lnTo>
                    <a:pt x="442" y="357"/>
                  </a:lnTo>
                  <a:lnTo>
                    <a:pt x="1901" y="1194"/>
                  </a:lnTo>
                  <a:lnTo>
                    <a:pt x="1460" y="83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p:cNvSpPr/>
            <p:nvPr/>
          </p:nvSpPr>
          <p:spPr>
            <a:xfrm>
              <a:off x="921840" y="3566628"/>
              <a:ext cx="83685" cy="80886"/>
            </a:xfrm>
            <a:custGeom>
              <a:avLst/>
              <a:gdLst/>
              <a:ahLst/>
              <a:cxnLst/>
              <a:rect l="l" t="t" r="r" b="b"/>
              <a:pathLst>
                <a:path w="1824" h="1763" extrusionOk="0">
                  <a:moveTo>
                    <a:pt x="364" y="1"/>
                  </a:moveTo>
                  <a:lnTo>
                    <a:pt x="0" y="926"/>
                  </a:lnTo>
                  <a:lnTo>
                    <a:pt x="1460" y="1763"/>
                  </a:lnTo>
                  <a:lnTo>
                    <a:pt x="1823" y="837"/>
                  </a:lnTo>
                  <a:lnTo>
                    <a:pt x="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p:cNvSpPr/>
            <p:nvPr/>
          </p:nvSpPr>
          <p:spPr>
            <a:xfrm>
              <a:off x="1065630" y="3335940"/>
              <a:ext cx="89007" cy="39090"/>
            </a:xfrm>
            <a:custGeom>
              <a:avLst/>
              <a:gdLst/>
              <a:ahLst/>
              <a:cxnLst/>
              <a:rect l="l" t="t" r="r" b="b"/>
              <a:pathLst>
                <a:path w="1940" h="852" extrusionOk="0">
                  <a:moveTo>
                    <a:pt x="0" y="1"/>
                  </a:moveTo>
                  <a:lnTo>
                    <a:pt x="1459" y="838"/>
                  </a:lnTo>
                  <a:lnTo>
                    <a:pt x="1939" y="852"/>
                  </a:lnTo>
                  <a:lnTo>
                    <a:pt x="480" y="15"/>
                  </a:lnTo>
                  <a:lnTo>
                    <a:pt x="0" y="1"/>
                  </a:lnTo>
                  <a:close/>
                </a:path>
              </a:pathLst>
            </a:custGeom>
            <a:solidFill>
              <a:srgbClr val="326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p:cNvSpPr/>
            <p:nvPr/>
          </p:nvSpPr>
          <p:spPr>
            <a:xfrm>
              <a:off x="931108" y="3543412"/>
              <a:ext cx="74417" cy="61663"/>
            </a:xfrm>
            <a:custGeom>
              <a:avLst/>
              <a:gdLst/>
              <a:ahLst/>
              <a:cxnLst/>
              <a:rect l="l" t="t" r="r" b="b"/>
              <a:pathLst>
                <a:path w="1622" h="1344" extrusionOk="0">
                  <a:moveTo>
                    <a:pt x="1" y="1"/>
                  </a:moveTo>
                  <a:lnTo>
                    <a:pt x="162" y="507"/>
                  </a:lnTo>
                  <a:lnTo>
                    <a:pt x="1621" y="1343"/>
                  </a:lnTo>
                  <a:lnTo>
                    <a:pt x="1621" y="1343"/>
                  </a:lnTo>
                  <a:lnTo>
                    <a:pt x="1460" y="8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p:cNvSpPr/>
            <p:nvPr/>
          </p:nvSpPr>
          <p:spPr>
            <a:xfrm>
              <a:off x="1012179" y="3318505"/>
              <a:ext cx="80749" cy="81024"/>
            </a:xfrm>
            <a:custGeom>
              <a:avLst/>
              <a:gdLst/>
              <a:ahLst/>
              <a:cxnLst/>
              <a:rect l="l" t="t" r="r" b="b"/>
              <a:pathLst>
                <a:path w="1760" h="1766" extrusionOk="0">
                  <a:moveTo>
                    <a:pt x="300" y="0"/>
                  </a:moveTo>
                  <a:lnTo>
                    <a:pt x="1" y="928"/>
                  </a:lnTo>
                  <a:lnTo>
                    <a:pt x="1460" y="1766"/>
                  </a:lnTo>
                  <a:lnTo>
                    <a:pt x="1760" y="838"/>
                  </a:lnTo>
                  <a:lnTo>
                    <a:pt x="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p:cNvSpPr/>
            <p:nvPr/>
          </p:nvSpPr>
          <p:spPr>
            <a:xfrm>
              <a:off x="1025943" y="3303640"/>
              <a:ext cx="98413" cy="53313"/>
            </a:xfrm>
            <a:custGeom>
              <a:avLst/>
              <a:gdLst/>
              <a:ahLst/>
              <a:cxnLst/>
              <a:rect l="l" t="t" r="r" b="b"/>
              <a:pathLst>
                <a:path w="2145" h="1162" extrusionOk="0">
                  <a:moveTo>
                    <a:pt x="685" y="1"/>
                  </a:moveTo>
                  <a:lnTo>
                    <a:pt x="0" y="324"/>
                  </a:lnTo>
                  <a:lnTo>
                    <a:pt x="1460" y="1162"/>
                  </a:lnTo>
                  <a:lnTo>
                    <a:pt x="2144" y="839"/>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p:cNvSpPr/>
            <p:nvPr/>
          </p:nvSpPr>
          <p:spPr>
            <a:xfrm>
              <a:off x="988459" y="3361037"/>
              <a:ext cx="90751" cy="60653"/>
            </a:xfrm>
            <a:custGeom>
              <a:avLst/>
              <a:gdLst/>
              <a:ahLst/>
              <a:cxnLst/>
              <a:rect l="l" t="t" r="r" b="b"/>
              <a:pathLst>
                <a:path w="1978" h="1322" extrusionOk="0">
                  <a:moveTo>
                    <a:pt x="518" y="1"/>
                  </a:moveTo>
                  <a:lnTo>
                    <a:pt x="1" y="485"/>
                  </a:lnTo>
                  <a:lnTo>
                    <a:pt x="1461" y="1322"/>
                  </a:lnTo>
                  <a:lnTo>
                    <a:pt x="1977" y="839"/>
                  </a:lnTo>
                  <a:lnTo>
                    <a:pt x="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p:cNvSpPr/>
            <p:nvPr/>
          </p:nvSpPr>
          <p:spPr>
            <a:xfrm>
              <a:off x="935880" y="3446696"/>
              <a:ext cx="78501" cy="70609"/>
            </a:xfrm>
            <a:custGeom>
              <a:avLst/>
              <a:gdLst/>
              <a:ahLst/>
              <a:cxnLst/>
              <a:rect l="l" t="t" r="r" b="b"/>
              <a:pathLst>
                <a:path w="1711" h="1539" extrusionOk="0">
                  <a:moveTo>
                    <a:pt x="252" y="1"/>
                  </a:moveTo>
                  <a:lnTo>
                    <a:pt x="1" y="700"/>
                  </a:lnTo>
                  <a:lnTo>
                    <a:pt x="1460" y="1538"/>
                  </a:lnTo>
                  <a:lnTo>
                    <a:pt x="1711" y="839"/>
                  </a:lnTo>
                  <a:lnTo>
                    <a:pt x="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p:cNvSpPr/>
            <p:nvPr/>
          </p:nvSpPr>
          <p:spPr>
            <a:xfrm>
              <a:off x="901148" y="3506662"/>
              <a:ext cx="69875" cy="76482"/>
            </a:xfrm>
            <a:custGeom>
              <a:avLst/>
              <a:gdLst/>
              <a:ahLst/>
              <a:cxnLst/>
              <a:rect l="l" t="t" r="r" b="b"/>
              <a:pathLst>
                <a:path w="1523" h="1667" extrusionOk="0">
                  <a:moveTo>
                    <a:pt x="62" y="0"/>
                  </a:moveTo>
                  <a:lnTo>
                    <a:pt x="1" y="829"/>
                  </a:lnTo>
                  <a:lnTo>
                    <a:pt x="1460" y="1667"/>
                  </a:lnTo>
                  <a:lnTo>
                    <a:pt x="1522" y="838"/>
                  </a:lnTo>
                  <a:lnTo>
                    <a:pt x="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p:cNvSpPr/>
            <p:nvPr/>
          </p:nvSpPr>
          <p:spPr>
            <a:xfrm>
              <a:off x="903947" y="3478812"/>
              <a:ext cx="98917" cy="66297"/>
            </a:xfrm>
            <a:custGeom>
              <a:avLst/>
              <a:gdLst/>
              <a:ahLst/>
              <a:cxnLst/>
              <a:rect l="l" t="t" r="r" b="b"/>
              <a:pathLst>
                <a:path w="2156" h="1445" extrusionOk="0">
                  <a:moveTo>
                    <a:pt x="697" y="0"/>
                  </a:moveTo>
                  <a:lnTo>
                    <a:pt x="1" y="607"/>
                  </a:lnTo>
                  <a:lnTo>
                    <a:pt x="1461" y="1445"/>
                  </a:lnTo>
                  <a:lnTo>
                    <a:pt x="2156" y="838"/>
                  </a:lnTo>
                  <a:lnTo>
                    <a:pt x="6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p:cNvSpPr/>
            <p:nvPr/>
          </p:nvSpPr>
          <p:spPr>
            <a:xfrm>
              <a:off x="960105" y="3380169"/>
              <a:ext cx="95430" cy="41521"/>
            </a:xfrm>
            <a:custGeom>
              <a:avLst/>
              <a:gdLst/>
              <a:ahLst/>
              <a:cxnLst/>
              <a:rect l="l" t="t" r="r" b="b"/>
              <a:pathLst>
                <a:path w="2080" h="905" extrusionOk="0">
                  <a:moveTo>
                    <a:pt x="1" y="1"/>
                  </a:moveTo>
                  <a:lnTo>
                    <a:pt x="1460" y="838"/>
                  </a:lnTo>
                  <a:lnTo>
                    <a:pt x="2079" y="905"/>
                  </a:lnTo>
                  <a:lnTo>
                    <a:pt x="619" y="68"/>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p:cNvSpPr/>
            <p:nvPr/>
          </p:nvSpPr>
          <p:spPr>
            <a:xfrm>
              <a:off x="935926" y="3417470"/>
              <a:ext cx="78455" cy="67719"/>
            </a:xfrm>
            <a:custGeom>
              <a:avLst/>
              <a:gdLst/>
              <a:ahLst/>
              <a:cxnLst/>
              <a:rect l="l" t="t" r="r" b="b"/>
              <a:pathLst>
                <a:path w="1710" h="1476" extrusionOk="0">
                  <a:moveTo>
                    <a:pt x="1" y="1"/>
                  </a:moveTo>
                  <a:lnTo>
                    <a:pt x="251" y="638"/>
                  </a:lnTo>
                  <a:lnTo>
                    <a:pt x="1710" y="1476"/>
                  </a:lnTo>
                  <a:lnTo>
                    <a:pt x="1460" y="837"/>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p:cNvSpPr/>
            <p:nvPr/>
          </p:nvSpPr>
          <p:spPr>
            <a:xfrm>
              <a:off x="968134" y="3342088"/>
              <a:ext cx="258304" cy="323775"/>
            </a:xfrm>
            <a:custGeom>
              <a:avLst/>
              <a:gdLst/>
              <a:ahLst/>
              <a:cxnLst/>
              <a:rect l="l" t="t" r="r" b="b"/>
              <a:pathLst>
                <a:path w="5630" h="7057" extrusionOk="0">
                  <a:moveTo>
                    <a:pt x="3217" y="2358"/>
                  </a:moveTo>
                  <a:cubicBezTo>
                    <a:pt x="3223" y="2358"/>
                    <a:pt x="3228" y="2358"/>
                    <a:pt x="3234" y="2359"/>
                  </a:cubicBezTo>
                  <a:cubicBezTo>
                    <a:pt x="3543" y="2369"/>
                    <a:pt x="3721" y="2632"/>
                    <a:pt x="3721" y="3011"/>
                  </a:cubicBezTo>
                  <a:cubicBezTo>
                    <a:pt x="3721" y="3174"/>
                    <a:pt x="3687" y="3360"/>
                    <a:pt x="3617" y="3555"/>
                  </a:cubicBezTo>
                  <a:cubicBezTo>
                    <a:pt x="3389" y="4191"/>
                    <a:pt x="2852" y="4700"/>
                    <a:pt x="2412" y="4700"/>
                  </a:cubicBezTo>
                  <a:cubicBezTo>
                    <a:pt x="2407" y="4700"/>
                    <a:pt x="2401" y="4700"/>
                    <a:pt x="2395" y="4700"/>
                  </a:cubicBezTo>
                  <a:cubicBezTo>
                    <a:pt x="2086" y="4690"/>
                    <a:pt x="1909" y="4426"/>
                    <a:pt x="1909" y="4048"/>
                  </a:cubicBezTo>
                  <a:cubicBezTo>
                    <a:pt x="1909" y="3884"/>
                    <a:pt x="1941" y="3700"/>
                    <a:pt x="2011" y="3505"/>
                  </a:cubicBezTo>
                  <a:cubicBezTo>
                    <a:pt x="2240" y="2866"/>
                    <a:pt x="2776" y="2358"/>
                    <a:pt x="3217" y="2358"/>
                  </a:cubicBezTo>
                  <a:close/>
                  <a:moveTo>
                    <a:pt x="3404" y="1"/>
                  </a:moveTo>
                  <a:lnTo>
                    <a:pt x="2720" y="324"/>
                  </a:lnTo>
                  <a:lnTo>
                    <a:pt x="2421" y="1252"/>
                  </a:lnTo>
                  <a:lnTo>
                    <a:pt x="1904" y="1735"/>
                  </a:lnTo>
                  <a:lnTo>
                    <a:pt x="1285" y="1668"/>
                  </a:lnTo>
                  <a:lnTo>
                    <a:pt x="759" y="2480"/>
                  </a:lnTo>
                  <a:lnTo>
                    <a:pt x="1008" y="3118"/>
                  </a:lnTo>
                  <a:lnTo>
                    <a:pt x="757" y="3818"/>
                  </a:lnTo>
                  <a:lnTo>
                    <a:pt x="62" y="4425"/>
                  </a:lnTo>
                  <a:lnTo>
                    <a:pt x="0" y="5254"/>
                  </a:lnTo>
                  <a:lnTo>
                    <a:pt x="0" y="5254"/>
                  </a:lnTo>
                  <a:lnTo>
                    <a:pt x="653" y="5226"/>
                  </a:lnTo>
                  <a:lnTo>
                    <a:pt x="815" y="5731"/>
                  </a:lnTo>
                  <a:lnTo>
                    <a:pt x="451" y="6657"/>
                  </a:lnTo>
                  <a:lnTo>
                    <a:pt x="892" y="7014"/>
                  </a:lnTo>
                  <a:lnTo>
                    <a:pt x="1565" y="6339"/>
                  </a:lnTo>
                  <a:lnTo>
                    <a:pt x="2044" y="6355"/>
                  </a:lnTo>
                  <a:lnTo>
                    <a:pt x="2224" y="7057"/>
                  </a:lnTo>
                  <a:lnTo>
                    <a:pt x="2909" y="6733"/>
                  </a:lnTo>
                  <a:lnTo>
                    <a:pt x="3208" y="5807"/>
                  </a:lnTo>
                  <a:lnTo>
                    <a:pt x="3725" y="5322"/>
                  </a:lnTo>
                  <a:lnTo>
                    <a:pt x="4343" y="5390"/>
                  </a:lnTo>
                  <a:lnTo>
                    <a:pt x="4870" y="4577"/>
                  </a:lnTo>
                  <a:lnTo>
                    <a:pt x="4621" y="3941"/>
                  </a:lnTo>
                  <a:lnTo>
                    <a:pt x="4871" y="3239"/>
                  </a:lnTo>
                  <a:lnTo>
                    <a:pt x="5567" y="2635"/>
                  </a:lnTo>
                  <a:lnTo>
                    <a:pt x="5629" y="1806"/>
                  </a:lnTo>
                  <a:lnTo>
                    <a:pt x="4976" y="1833"/>
                  </a:lnTo>
                  <a:lnTo>
                    <a:pt x="4813" y="1327"/>
                  </a:lnTo>
                  <a:lnTo>
                    <a:pt x="5179" y="400"/>
                  </a:lnTo>
                  <a:lnTo>
                    <a:pt x="4736" y="43"/>
                  </a:lnTo>
                  <a:lnTo>
                    <a:pt x="4064" y="718"/>
                  </a:lnTo>
                  <a:lnTo>
                    <a:pt x="3584" y="704"/>
                  </a:lnTo>
                  <a:lnTo>
                    <a:pt x="34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p:cNvSpPr/>
            <p:nvPr/>
          </p:nvSpPr>
          <p:spPr>
            <a:xfrm>
              <a:off x="935926" y="3380169"/>
              <a:ext cx="91164" cy="75748"/>
            </a:xfrm>
            <a:custGeom>
              <a:avLst/>
              <a:gdLst/>
              <a:ahLst/>
              <a:cxnLst/>
              <a:rect l="l" t="t" r="r" b="b"/>
              <a:pathLst>
                <a:path w="1987" h="1651" extrusionOk="0">
                  <a:moveTo>
                    <a:pt x="528" y="1"/>
                  </a:moveTo>
                  <a:lnTo>
                    <a:pt x="1" y="814"/>
                  </a:lnTo>
                  <a:lnTo>
                    <a:pt x="1460" y="1650"/>
                  </a:lnTo>
                  <a:lnTo>
                    <a:pt x="1987" y="838"/>
                  </a:lnTo>
                  <a:lnTo>
                    <a:pt x="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p:cNvSpPr/>
            <p:nvPr/>
          </p:nvSpPr>
          <p:spPr>
            <a:xfrm>
              <a:off x="616734" y="3795159"/>
              <a:ext cx="167600" cy="220362"/>
            </a:xfrm>
            <a:custGeom>
              <a:avLst/>
              <a:gdLst/>
              <a:ahLst/>
              <a:cxnLst/>
              <a:rect l="l" t="t" r="r" b="b"/>
              <a:pathLst>
                <a:path w="3653" h="4803" extrusionOk="0">
                  <a:moveTo>
                    <a:pt x="2726" y="1"/>
                  </a:moveTo>
                  <a:cubicBezTo>
                    <a:pt x="2667" y="1"/>
                    <a:pt x="2604" y="5"/>
                    <a:pt x="2537" y="14"/>
                  </a:cubicBezTo>
                  <a:cubicBezTo>
                    <a:pt x="1754" y="116"/>
                    <a:pt x="1422" y="143"/>
                    <a:pt x="858" y="151"/>
                  </a:cubicBezTo>
                  <a:cubicBezTo>
                    <a:pt x="482" y="155"/>
                    <a:pt x="94" y="609"/>
                    <a:pt x="100" y="1287"/>
                  </a:cubicBezTo>
                  <a:cubicBezTo>
                    <a:pt x="110" y="2419"/>
                    <a:pt x="1" y="4069"/>
                    <a:pt x="118" y="4195"/>
                  </a:cubicBezTo>
                  <a:cubicBezTo>
                    <a:pt x="277" y="4368"/>
                    <a:pt x="1557" y="4803"/>
                    <a:pt x="1557" y="4803"/>
                  </a:cubicBezTo>
                  <a:lnTo>
                    <a:pt x="1563" y="2771"/>
                  </a:lnTo>
                  <a:lnTo>
                    <a:pt x="1600" y="1485"/>
                  </a:lnTo>
                  <a:lnTo>
                    <a:pt x="2882" y="1189"/>
                  </a:lnTo>
                  <a:cubicBezTo>
                    <a:pt x="3591" y="1023"/>
                    <a:pt x="3653" y="1"/>
                    <a:pt x="2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31"/>
            <p:cNvSpPr/>
            <p:nvPr/>
          </p:nvSpPr>
          <p:spPr>
            <a:xfrm>
              <a:off x="666973" y="3816769"/>
              <a:ext cx="162599" cy="226785"/>
            </a:xfrm>
            <a:custGeom>
              <a:avLst/>
              <a:gdLst/>
              <a:ahLst/>
              <a:cxnLst/>
              <a:rect l="l" t="t" r="r" b="b"/>
              <a:pathLst>
                <a:path w="3544" h="4943" extrusionOk="0">
                  <a:moveTo>
                    <a:pt x="671" y="1"/>
                  </a:moveTo>
                  <a:cubicBezTo>
                    <a:pt x="662" y="1"/>
                    <a:pt x="654" y="1"/>
                    <a:pt x="646" y="1"/>
                  </a:cubicBezTo>
                  <a:cubicBezTo>
                    <a:pt x="270" y="5"/>
                    <a:pt x="0" y="76"/>
                    <a:pt x="6" y="754"/>
                  </a:cubicBezTo>
                  <a:cubicBezTo>
                    <a:pt x="17" y="1886"/>
                    <a:pt x="529" y="2960"/>
                    <a:pt x="646" y="3086"/>
                  </a:cubicBezTo>
                  <a:cubicBezTo>
                    <a:pt x="804" y="3260"/>
                    <a:pt x="1448" y="4942"/>
                    <a:pt x="1448" y="4942"/>
                  </a:cubicBezTo>
                  <a:lnTo>
                    <a:pt x="1454" y="2911"/>
                  </a:lnTo>
                  <a:lnTo>
                    <a:pt x="1490" y="1625"/>
                  </a:lnTo>
                  <a:lnTo>
                    <a:pt x="2774" y="1329"/>
                  </a:lnTo>
                  <a:cubicBezTo>
                    <a:pt x="3482" y="1162"/>
                    <a:pt x="3543" y="140"/>
                    <a:pt x="2617" y="140"/>
                  </a:cubicBezTo>
                  <a:cubicBezTo>
                    <a:pt x="2558" y="140"/>
                    <a:pt x="2495" y="144"/>
                    <a:pt x="2428" y="153"/>
                  </a:cubicBezTo>
                  <a:cubicBezTo>
                    <a:pt x="2300" y="170"/>
                    <a:pt x="2181" y="177"/>
                    <a:pt x="2069" y="177"/>
                  </a:cubicBezTo>
                  <a:cubicBezTo>
                    <a:pt x="1509" y="177"/>
                    <a:pt x="1131" y="1"/>
                    <a:pt x="6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31"/>
            <p:cNvSpPr/>
            <p:nvPr/>
          </p:nvSpPr>
          <p:spPr>
            <a:xfrm>
              <a:off x="616688" y="3879213"/>
              <a:ext cx="250321" cy="440723"/>
            </a:xfrm>
            <a:custGeom>
              <a:avLst/>
              <a:gdLst/>
              <a:ahLst/>
              <a:cxnLst/>
              <a:rect l="l" t="t" r="r" b="b"/>
              <a:pathLst>
                <a:path w="5456" h="9606" extrusionOk="0">
                  <a:moveTo>
                    <a:pt x="99" y="0"/>
                  </a:moveTo>
                  <a:lnTo>
                    <a:pt x="99" y="0"/>
                  </a:lnTo>
                  <a:cubicBezTo>
                    <a:pt x="14" y="1536"/>
                    <a:pt x="1" y="3245"/>
                    <a:pt x="209" y="5036"/>
                  </a:cubicBezTo>
                  <a:lnTo>
                    <a:pt x="1" y="7914"/>
                  </a:lnTo>
                  <a:cubicBezTo>
                    <a:pt x="104" y="8617"/>
                    <a:pt x="1641" y="9606"/>
                    <a:pt x="2866" y="9606"/>
                  </a:cubicBezTo>
                  <a:cubicBezTo>
                    <a:pt x="3248" y="9606"/>
                    <a:pt x="3599" y="9510"/>
                    <a:pt x="3868" y="9280"/>
                  </a:cubicBezTo>
                  <a:cubicBezTo>
                    <a:pt x="4029" y="9141"/>
                    <a:pt x="4163" y="8953"/>
                    <a:pt x="4252" y="8708"/>
                  </a:cubicBezTo>
                  <a:lnTo>
                    <a:pt x="4696" y="6443"/>
                  </a:lnTo>
                  <a:lnTo>
                    <a:pt x="4777" y="6034"/>
                  </a:lnTo>
                  <a:lnTo>
                    <a:pt x="5455" y="2588"/>
                  </a:lnTo>
                  <a:lnTo>
                    <a:pt x="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p:cNvSpPr/>
            <p:nvPr/>
          </p:nvSpPr>
          <p:spPr>
            <a:xfrm>
              <a:off x="673580" y="3755197"/>
              <a:ext cx="207148" cy="248073"/>
            </a:xfrm>
            <a:custGeom>
              <a:avLst/>
              <a:gdLst/>
              <a:ahLst/>
              <a:cxnLst/>
              <a:rect l="l" t="t" r="r" b="b"/>
              <a:pathLst>
                <a:path w="4515" h="5407" extrusionOk="0">
                  <a:moveTo>
                    <a:pt x="3373" y="0"/>
                  </a:moveTo>
                  <a:cubicBezTo>
                    <a:pt x="3351" y="0"/>
                    <a:pt x="3329" y="1"/>
                    <a:pt x="3307" y="2"/>
                  </a:cubicBezTo>
                  <a:cubicBezTo>
                    <a:pt x="2397" y="43"/>
                    <a:pt x="1888" y="12"/>
                    <a:pt x="1245" y="112"/>
                  </a:cubicBezTo>
                  <a:cubicBezTo>
                    <a:pt x="510" y="228"/>
                    <a:pt x="297" y="429"/>
                    <a:pt x="238" y="1208"/>
                  </a:cubicBezTo>
                  <a:cubicBezTo>
                    <a:pt x="140" y="2508"/>
                    <a:pt x="1" y="4413"/>
                    <a:pt x="122" y="4569"/>
                  </a:cubicBezTo>
                  <a:cubicBezTo>
                    <a:pt x="288" y="4784"/>
                    <a:pt x="1717" y="5407"/>
                    <a:pt x="1717" y="5407"/>
                  </a:cubicBezTo>
                  <a:lnTo>
                    <a:pt x="1919" y="3075"/>
                  </a:lnTo>
                  <a:lnTo>
                    <a:pt x="2086" y="1602"/>
                  </a:lnTo>
                  <a:lnTo>
                    <a:pt x="3588" y="1386"/>
                  </a:lnTo>
                  <a:cubicBezTo>
                    <a:pt x="3644" y="1403"/>
                    <a:pt x="3697" y="1411"/>
                    <a:pt x="3747" y="1411"/>
                  </a:cubicBezTo>
                  <a:cubicBezTo>
                    <a:pt x="4414" y="1411"/>
                    <a:pt x="4514" y="0"/>
                    <a:pt x="3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31"/>
            <p:cNvSpPr/>
            <p:nvPr/>
          </p:nvSpPr>
          <p:spPr>
            <a:xfrm>
              <a:off x="723957" y="3754968"/>
              <a:ext cx="128877" cy="136952"/>
            </a:xfrm>
            <a:custGeom>
              <a:avLst/>
              <a:gdLst/>
              <a:ahLst/>
              <a:cxnLst/>
              <a:rect l="l" t="t" r="r" b="b"/>
              <a:pathLst>
                <a:path w="2809" h="2985" extrusionOk="0">
                  <a:moveTo>
                    <a:pt x="2705" y="0"/>
                  </a:moveTo>
                  <a:cubicBezTo>
                    <a:pt x="1808" y="236"/>
                    <a:pt x="763" y="92"/>
                    <a:pt x="390" y="533"/>
                  </a:cubicBezTo>
                  <a:cubicBezTo>
                    <a:pt x="0" y="966"/>
                    <a:pt x="115" y="2420"/>
                    <a:pt x="281" y="2984"/>
                  </a:cubicBezTo>
                  <a:cubicBezTo>
                    <a:pt x="281" y="2984"/>
                    <a:pt x="2762" y="2079"/>
                    <a:pt x="2785" y="2020"/>
                  </a:cubicBezTo>
                  <a:cubicBezTo>
                    <a:pt x="2809" y="1960"/>
                    <a:pt x="2705" y="0"/>
                    <a:pt x="2705"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31"/>
            <p:cNvSpPr/>
            <p:nvPr/>
          </p:nvSpPr>
          <p:spPr>
            <a:xfrm>
              <a:off x="797687" y="3714822"/>
              <a:ext cx="121077" cy="209809"/>
            </a:xfrm>
            <a:custGeom>
              <a:avLst/>
              <a:gdLst/>
              <a:ahLst/>
              <a:cxnLst/>
              <a:rect l="l" t="t" r="r" b="b"/>
              <a:pathLst>
                <a:path w="2639" h="4573" extrusionOk="0">
                  <a:moveTo>
                    <a:pt x="2639" y="0"/>
                  </a:moveTo>
                  <a:lnTo>
                    <a:pt x="105" y="2064"/>
                  </a:lnTo>
                  <a:cubicBezTo>
                    <a:pt x="105" y="2064"/>
                    <a:pt x="0" y="4498"/>
                    <a:pt x="105" y="4573"/>
                  </a:cubicBezTo>
                  <a:cubicBezTo>
                    <a:pt x="105" y="4573"/>
                    <a:pt x="1385" y="2921"/>
                    <a:pt x="1409" y="2862"/>
                  </a:cubicBezTo>
                  <a:cubicBezTo>
                    <a:pt x="1433" y="2803"/>
                    <a:pt x="2639" y="0"/>
                    <a:pt x="263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31"/>
            <p:cNvSpPr/>
            <p:nvPr/>
          </p:nvSpPr>
          <p:spPr>
            <a:xfrm>
              <a:off x="777821" y="3664216"/>
              <a:ext cx="184162" cy="363828"/>
            </a:xfrm>
            <a:custGeom>
              <a:avLst/>
              <a:gdLst/>
              <a:ahLst/>
              <a:cxnLst/>
              <a:rect l="l" t="t" r="r" b="b"/>
              <a:pathLst>
                <a:path w="4014" h="7930" extrusionOk="0">
                  <a:moveTo>
                    <a:pt x="3402" y="1"/>
                  </a:moveTo>
                  <a:cubicBezTo>
                    <a:pt x="3399" y="1"/>
                    <a:pt x="3395" y="1"/>
                    <a:pt x="3391" y="1"/>
                  </a:cubicBezTo>
                  <a:cubicBezTo>
                    <a:pt x="3391" y="1"/>
                    <a:pt x="3390" y="1"/>
                    <a:pt x="3389" y="1"/>
                  </a:cubicBezTo>
                  <a:cubicBezTo>
                    <a:pt x="3209" y="1"/>
                    <a:pt x="3015" y="107"/>
                    <a:pt x="2794" y="361"/>
                  </a:cubicBezTo>
                  <a:lnTo>
                    <a:pt x="946" y="3333"/>
                  </a:lnTo>
                  <a:cubicBezTo>
                    <a:pt x="946" y="3333"/>
                    <a:pt x="1" y="7263"/>
                    <a:pt x="139" y="7501"/>
                  </a:cubicBezTo>
                  <a:cubicBezTo>
                    <a:pt x="235" y="7657"/>
                    <a:pt x="1031" y="7799"/>
                    <a:pt x="1531" y="7873"/>
                  </a:cubicBezTo>
                  <a:cubicBezTo>
                    <a:pt x="1768" y="7909"/>
                    <a:pt x="1939" y="7929"/>
                    <a:pt x="1939" y="7929"/>
                  </a:cubicBezTo>
                  <a:lnTo>
                    <a:pt x="2533" y="3587"/>
                  </a:lnTo>
                  <a:lnTo>
                    <a:pt x="3786" y="1421"/>
                  </a:lnTo>
                  <a:cubicBezTo>
                    <a:pt x="3982" y="979"/>
                    <a:pt x="4013" y="551"/>
                    <a:pt x="3763" y="156"/>
                  </a:cubicBezTo>
                  <a:cubicBezTo>
                    <a:pt x="3650" y="59"/>
                    <a:pt x="3531" y="1"/>
                    <a:pt x="3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31"/>
            <p:cNvSpPr/>
            <p:nvPr/>
          </p:nvSpPr>
          <p:spPr>
            <a:xfrm>
              <a:off x="848064" y="3664216"/>
              <a:ext cx="128464" cy="363828"/>
            </a:xfrm>
            <a:custGeom>
              <a:avLst/>
              <a:gdLst/>
              <a:ahLst/>
              <a:cxnLst/>
              <a:rect l="l" t="t" r="r" b="b"/>
              <a:pathLst>
                <a:path w="2800" h="7930" extrusionOk="0">
                  <a:moveTo>
                    <a:pt x="1871" y="1"/>
                  </a:moveTo>
                  <a:cubicBezTo>
                    <a:pt x="1868" y="1"/>
                    <a:pt x="1864" y="1"/>
                    <a:pt x="1860" y="1"/>
                  </a:cubicBezTo>
                  <a:cubicBezTo>
                    <a:pt x="2800" y="563"/>
                    <a:pt x="1541" y="2095"/>
                    <a:pt x="560" y="3525"/>
                  </a:cubicBezTo>
                  <a:lnTo>
                    <a:pt x="0" y="7873"/>
                  </a:lnTo>
                  <a:cubicBezTo>
                    <a:pt x="237" y="7909"/>
                    <a:pt x="408" y="7929"/>
                    <a:pt x="408" y="7929"/>
                  </a:cubicBezTo>
                  <a:lnTo>
                    <a:pt x="1002" y="3587"/>
                  </a:lnTo>
                  <a:lnTo>
                    <a:pt x="2255" y="1421"/>
                  </a:lnTo>
                  <a:cubicBezTo>
                    <a:pt x="2451" y="979"/>
                    <a:pt x="2482" y="551"/>
                    <a:pt x="2232" y="156"/>
                  </a:cubicBezTo>
                  <a:cubicBezTo>
                    <a:pt x="2119" y="59"/>
                    <a:pt x="2000" y="1"/>
                    <a:pt x="187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31"/>
            <p:cNvSpPr/>
            <p:nvPr/>
          </p:nvSpPr>
          <p:spPr>
            <a:xfrm>
              <a:off x="790851" y="3841590"/>
              <a:ext cx="243806" cy="347770"/>
            </a:xfrm>
            <a:custGeom>
              <a:avLst/>
              <a:gdLst/>
              <a:ahLst/>
              <a:cxnLst/>
              <a:rect l="l" t="t" r="r" b="b"/>
              <a:pathLst>
                <a:path w="5314" h="7580" extrusionOk="0">
                  <a:moveTo>
                    <a:pt x="4543" y="0"/>
                  </a:moveTo>
                  <a:cubicBezTo>
                    <a:pt x="4535" y="0"/>
                    <a:pt x="4527" y="0"/>
                    <a:pt x="4518" y="0"/>
                  </a:cubicBezTo>
                  <a:cubicBezTo>
                    <a:pt x="4161" y="13"/>
                    <a:pt x="3841" y="226"/>
                    <a:pt x="3589" y="480"/>
                  </a:cubicBezTo>
                  <a:cubicBezTo>
                    <a:pt x="2761" y="1311"/>
                    <a:pt x="2477" y="2589"/>
                    <a:pt x="1659" y="3408"/>
                  </a:cubicBezTo>
                  <a:cubicBezTo>
                    <a:pt x="1594" y="3473"/>
                    <a:pt x="1525" y="3535"/>
                    <a:pt x="1453" y="3595"/>
                  </a:cubicBezTo>
                  <a:cubicBezTo>
                    <a:pt x="1167" y="3827"/>
                    <a:pt x="832" y="3997"/>
                    <a:pt x="573" y="4259"/>
                  </a:cubicBezTo>
                  <a:cubicBezTo>
                    <a:pt x="163" y="4678"/>
                    <a:pt x="1" y="5295"/>
                    <a:pt x="27" y="5881"/>
                  </a:cubicBezTo>
                  <a:cubicBezTo>
                    <a:pt x="47" y="6331"/>
                    <a:pt x="162" y="6769"/>
                    <a:pt x="311" y="7194"/>
                  </a:cubicBezTo>
                  <a:cubicBezTo>
                    <a:pt x="357" y="7323"/>
                    <a:pt x="404" y="7453"/>
                    <a:pt x="454" y="7580"/>
                  </a:cubicBezTo>
                  <a:cubicBezTo>
                    <a:pt x="597" y="7472"/>
                    <a:pt x="748" y="7367"/>
                    <a:pt x="900" y="7263"/>
                  </a:cubicBezTo>
                  <a:cubicBezTo>
                    <a:pt x="1689" y="6729"/>
                    <a:pt x="2534" y="6249"/>
                    <a:pt x="3055" y="5458"/>
                  </a:cubicBezTo>
                  <a:cubicBezTo>
                    <a:pt x="3458" y="4842"/>
                    <a:pt x="3616" y="4103"/>
                    <a:pt x="3864" y="3408"/>
                  </a:cubicBezTo>
                  <a:cubicBezTo>
                    <a:pt x="4123" y="2684"/>
                    <a:pt x="4488" y="1999"/>
                    <a:pt x="4944" y="1379"/>
                  </a:cubicBezTo>
                  <a:cubicBezTo>
                    <a:pt x="5117" y="1143"/>
                    <a:pt x="5313" y="884"/>
                    <a:pt x="5289" y="592"/>
                  </a:cubicBezTo>
                  <a:cubicBezTo>
                    <a:pt x="5274" y="443"/>
                    <a:pt x="5200" y="315"/>
                    <a:pt x="5092" y="213"/>
                  </a:cubicBezTo>
                  <a:cubicBezTo>
                    <a:pt x="4948" y="79"/>
                    <a:pt x="4742" y="0"/>
                    <a:pt x="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p:cNvSpPr/>
            <p:nvPr/>
          </p:nvSpPr>
          <p:spPr>
            <a:xfrm>
              <a:off x="779151" y="3851363"/>
              <a:ext cx="255506" cy="453616"/>
            </a:xfrm>
            <a:custGeom>
              <a:avLst/>
              <a:gdLst/>
              <a:ahLst/>
              <a:cxnLst/>
              <a:rect l="l" t="t" r="r" b="b"/>
              <a:pathLst>
                <a:path w="5569" h="9887" extrusionOk="0">
                  <a:moveTo>
                    <a:pt x="5347" y="0"/>
                  </a:moveTo>
                  <a:cubicBezTo>
                    <a:pt x="5490" y="697"/>
                    <a:pt x="4657" y="1233"/>
                    <a:pt x="4298" y="1854"/>
                  </a:cubicBezTo>
                  <a:cubicBezTo>
                    <a:pt x="3887" y="2563"/>
                    <a:pt x="3741" y="3392"/>
                    <a:pt x="3423" y="4146"/>
                  </a:cubicBezTo>
                  <a:cubicBezTo>
                    <a:pt x="2984" y="5183"/>
                    <a:pt x="2200" y="6063"/>
                    <a:pt x="1236" y="6641"/>
                  </a:cubicBezTo>
                  <a:cubicBezTo>
                    <a:pt x="1023" y="6771"/>
                    <a:pt x="798" y="6885"/>
                    <a:pt x="566" y="6982"/>
                  </a:cubicBezTo>
                  <a:cubicBezTo>
                    <a:pt x="383" y="7059"/>
                    <a:pt x="194" y="7127"/>
                    <a:pt x="0" y="7182"/>
                  </a:cubicBezTo>
                  <a:cubicBezTo>
                    <a:pt x="237" y="7314"/>
                    <a:pt x="378" y="7572"/>
                    <a:pt x="431" y="7836"/>
                  </a:cubicBezTo>
                  <a:cubicBezTo>
                    <a:pt x="484" y="8102"/>
                    <a:pt x="461" y="8375"/>
                    <a:pt x="438" y="8643"/>
                  </a:cubicBezTo>
                  <a:cubicBezTo>
                    <a:pt x="401" y="9058"/>
                    <a:pt x="362" y="9473"/>
                    <a:pt x="327" y="9887"/>
                  </a:cubicBezTo>
                  <a:cubicBezTo>
                    <a:pt x="488" y="9748"/>
                    <a:pt x="622" y="9560"/>
                    <a:pt x="711" y="9315"/>
                  </a:cubicBezTo>
                  <a:lnTo>
                    <a:pt x="1155" y="7050"/>
                  </a:lnTo>
                  <a:cubicBezTo>
                    <a:pt x="1944" y="6516"/>
                    <a:pt x="2790" y="6036"/>
                    <a:pt x="3310" y="5245"/>
                  </a:cubicBezTo>
                  <a:cubicBezTo>
                    <a:pt x="3713" y="4629"/>
                    <a:pt x="3871" y="3890"/>
                    <a:pt x="4119" y="3195"/>
                  </a:cubicBezTo>
                  <a:cubicBezTo>
                    <a:pt x="4378" y="2471"/>
                    <a:pt x="4743" y="1786"/>
                    <a:pt x="5199" y="1166"/>
                  </a:cubicBezTo>
                  <a:cubicBezTo>
                    <a:pt x="5372" y="930"/>
                    <a:pt x="5568" y="671"/>
                    <a:pt x="5544" y="379"/>
                  </a:cubicBezTo>
                  <a:cubicBezTo>
                    <a:pt x="5530" y="230"/>
                    <a:pt x="5455" y="102"/>
                    <a:pt x="5347"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p:cNvSpPr/>
            <p:nvPr/>
          </p:nvSpPr>
          <p:spPr>
            <a:xfrm>
              <a:off x="352966" y="3257484"/>
              <a:ext cx="379841" cy="347449"/>
            </a:xfrm>
            <a:custGeom>
              <a:avLst/>
              <a:gdLst/>
              <a:ahLst/>
              <a:cxnLst/>
              <a:rect l="l" t="t" r="r" b="b"/>
              <a:pathLst>
                <a:path w="8279" h="7573" extrusionOk="0">
                  <a:moveTo>
                    <a:pt x="8279" y="0"/>
                  </a:moveTo>
                  <a:lnTo>
                    <a:pt x="0" y="910"/>
                  </a:lnTo>
                  <a:lnTo>
                    <a:pt x="0" y="5094"/>
                  </a:lnTo>
                  <a:lnTo>
                    <a:pt x="221" y="5898"/>
                  </a:lnTo>
                  <a:lnTo>
                    <a:pt x="3100" y="7573"/>
                  </a:lnTo>
                  <a:lnTo>
                    <a:pt x="8279" y="5028"/>
                  </a:lnTo>
                  <a:lnTo>
                    <a:pt x="82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p:cNvSpPr/>
            <p:nvPr/>
          </p:nvSpPr>
          <p:spPr>
            <a:xfrm>
              <a:off x="500243" y="3549285"/>
              <a:ext cx="46660" cy="26932"/>
            </a:xfrm>
            <a:custGeom>
              <a:avLst/>
              <a:gdLst/>
              <a:ahLst/>
              <a:cxnLst/>
              <a:rect l="l" t="t" r="r" b="b"/>
              <a:pathLst>
                <a:path w="1017" h="587" extrusionOk="0">
                  <a:moveTo>
                    <a:pt x="1" y="587"/>
                  </a:moveTo>
                  <a:cubicBezTo>
                    <a:pt x="1" y="587"/>
                    <a:pt x="1016" y="0"/>
                    <a:pt x="1016" y="0"/>
                  </a:cubicBezTo>
                  <a:cubicBezTo>
                    <a:pt x="1016" y="0"/>
                    <a:pt x="1" y="587"/>
                    <a:pt x="1" y="587"/>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p:cNvSpPr/>
            <p:nvPr/>
          </p:nvSpPr>
          <p:spPr>
            <a:xfrm>
              <a:off x="500243" y="3218302"/>
              <a:ext cx="243760" cy="442146"/>
            </a:xfrm>
            <a:custGeom>
              <a:avLst/>
              <a:gdLst/>
              <a:ahLst/>
              <a:cxnLst/>
              <a:rect l="l" t="t" r="r" b="b"/>
              <a:pathLst>
                <a:path w="5313" h="9637" extrusionOk="0">
                  <a:moveTo>
                    <a:pt x="4842" y="1400"/>
                  </a:moveTo>
                  <a:cubicBezTo>
                    <a:pt x="4869" y="1400"/>
                    <a:pt x="4889" y="1423"/>
                    <a:pt x="4889" y="1461"/>
                  </a:cubicBezTo>
                  <a:lnTo>
                    <a:pt x="4889" y="2421"/>
                  </a:lnTo>
                  <a:cubicBezTo>
                    <a:pt x="4889" y="2475"/>
                    <a:pt x="4851" y="2540"/>
                    <a:pt x="4802" y="2568"/>
                  </a:cubicBezTo>
                  <a:cubicBezTo>
                    <a:pt x="4789" y="2576"/>
                    <a:pt x="4776" y="2580"/>
                    <a:pt x="4764" y="2580"/>
                  </a:cubicBezTo>
                  <a:cubicBezTo>
                    <a:pt x="4737" y="2580"/>
                    <a:pt x="4718" y="2558"/>
                    <a:pt x="4718" y="2520"/>
                  </a:cubicBezTo>
                  <a:lnTo>
                    <a:pt x="4718" y="1560"/>
                  </a:lnTo>
                  <a:cubicBezTo>
                    <a:pt x="4718" y="1506"/>
                    <a:pt x="4756" y="1440"/>
                    <a:pt x="4804" y="1412"/>
                  </a:cubicBezTo>
                  <a:cubicBezTo>
                    <a:pt x="4818" y="1404"/>
                    <a:pt x="4830" y="1400"/>
                    <a:pt x="4842" y="1400"/>
                  </a:cubicBezTo>
                  <a:close/>
                  <a:moveTo>
                    <a:pt x="4556" y="1565"/>
                  </a:moveTo>
                  <a:cubicBezTo>
                    <a:pt x="4584" y="1565"/>
                    <a:pt x="4603" y="1587"/>
                    <a:pt x="4603" y="1626"/>
                  </a:cubicBezTo>
                  <a:lnTo>
                    <a:pt x="4603" y="2585"/>
                  </a:lnTo>
                  <a:cubicBezTo>
                    <a:pt x="4603" y="2639"/>
                    <a:pt x="4565" y="2705"/>
                    <a:pt x="4516" y="2734"/>
                  </a:cubicBezTo>
                  <a:cubicBezTo>
                    <a:pt x="4503" y="2741"/>
                    <a:pt x="4490" y="2745"/>
                    <a:pt x="4479" y="2745"/>
                  </a:cubicBezTo>
                  <a:cubicBezTo>
                    <a:pt x="4451" y="2745"/>
                    <a:pt x="4432" y="2723"/>
                    <a:pt x="4432" y="2684"/>
                  </a:cubicBezTo>
                  <a:lnTo>
                    <a:pt x="4432" y="1725"/>
                  </a:lnTo>
                  <a:cubicBezTo>
                    <a:pt x="4432" y="1671"/>
                    <a:pt x="4470" y="1605"/>
                    <a:pt x="4518" y="1577"/>
                  </a:cubicBezTo>
                  <a:cubicBezTo>
                    <a:pt x="4532" y="1569"/>
                    <a:pt x="4545" y="1565"/>
                    <a:pt x="4556" y="1565"/>
                  </a:cubicBezTo>
                  <a:close/>
                  <a:moveTo>
                    <a:pt x="4271" y="1731"/>
                  </a:moveTo>
                  <a:cubicBezTo>
                    <a:pt x="4298" y="1731"/>
                    <a:pt x="4317" y="1753"/>
                    <a:pt x="4317" y="1791"/>
                  </a:cubicBezTo>
                  <a:lnTo>
                    <a:pt x="4317" y="2750"/>
                  </a:lnTo>
                  <a:cubicBezTo>
                    <a:pt x="4317" y="2805"/>
                    <a:pt x="4280" y="2870"/>
                    <a:pt x="4231" y="2898"/>
                  </a:cubicBezTo>
                  <a:cubicBezTo>
                    <a:pt x="4217" y="2906"/>
                    <a:pt x="4204" y="2910"/>
                    <a:pt x="4193" y="2910"/>
                  </a:cubicBezTo>
                  <a:cubicBezTo>
                    <a:pt x="4165" y="2910"/>
                    <a:pt x="4146" y="2888"/>
                    <a:pt x="4146" y="2850"/>
                  </a:cubicBezTo>
                  <a:lnTo>
                    <a:pt x="4146" y="1890"/>
                  </a:lnTo>
                  <a:cubicBezTo>
                    <a:pt x="4146" y="1836"/>
                    <a:pt x="4184" y="1771"/>
                    <a:pt x="4232" y="1743"/>
                  </a:cubicBezTo>
                  <a:cubicBezTo>
                    <a:pt x="4246" y="1735"/>
                    <a:pt x="4259" y="1731"/>
                    <a:pt x="4271" y="1731"/>
                  </a:cubicBezTo>
                  <a:close/>
                  <a:moveTo>
                    <a:pt x="3984" y="1896"/>
                  </a:moveTo>
                  <a:cubicBezTo>
                    <a:pt x="4012" y="1896"/>
                    <a:pt x="4032" y="1918"/>
                    <a:pt x="4032" y="1957"/>
                  </a:cubicBezTo>
                  <a:lnTo>
                    <a:pt x="4032" y="2915"/>
                  </a:lnTo>
                  <a:cubicBezTo>
                    <a:pt x="4032" y="2969"/>
                    <a:pt x="3994" y="3035"/>
                    <a:pt x="3945" y="3064"/>
                  </a:cubicBezTo>
                  <a:cubicBezTo>
                    <a:pt x="3932" y="3071"/>
                    <a:pt x="3919" y="3075"/>
                    <a:pt x="3907" y="3075"/>
                  </a:cubicBezTo>
                  <a:cubicBezTo>
                    <a:pt x="3879" y="3075"/>
                    <a:pt x="3860" y="3052"/>
                    <a:pt x="3860" y="3014"/>
                  </a:cubicBezTo>
                  <a:lnTo>
                    <a:pt x="3860" y="2056"/>
                  </a:lnTo>
                  <a:cubicBezTo>
                    <a:pt x="3860" y="2001"/>
                    <a:pt x="3898" y="1935"/>
                    <a:pt x="3946" y="1907"/>
                  </a:cubicBezTo>
                  <a:cubicBezTo>
                    <a:pt x="3960" y="1899"/>
                    <a:pt x="3973" y="1896"/>
                    <a:pt x="3984" y="1896"/>
                  </a:cubicBezTo>
                  <a:close/>
                  <a:moveTo>
                    <a:pt x="3699" y="2061"/>
                  </a:moveTo>
                  <a:cubicBezTo>
                    <a:pt x="3727" y="2061"/>
                    <a:pt x="3746" y="2083"/>
                    <a:pt x="3746" y="2121"/>
                  </a:cubicBezTo>
                  <a:lnTo>
                    <a:pt x="3746" y="3080"/>
                  </a:lnTo>
                  <a:cubicBezTo>
                    <a:pt x="3746" y="3134"/>
                    <a:pt x="3708" y="3200"/>
                    <a:pt x="3659" y="3228"/>
                  </a:cubicBezTo>
                  <a:cubicBezTo>
                    <a:pt x="3645" y="3236"/>
                    <a:pt x="3632" y="3240"/>
                    <a:pt x="3621" y="3240"/>
                  </a:cubicBezTo>
                  <a:cubicBezTo>
                    <a:pt x="3593" y="3240"/>
                    <a:pt x="3574" y="3218"/>
                    <a:pt x="3574" y="3180"/>
                  </a:cubicBezTo>
                  <a:lnTo>
                    <a:pt x="3574" y="2220"/>
                  </a:lnTo>
                  <a:cubicBezTo>
                    <a:pt x="3574" y="2166"/>
                    <a:pt x="3612" y="2101"/>
                    <a:pt x="3660" y="2073"/>
                  </a:cubicBezTo>
                  <a:cubicBezTo>
                    <a:pt x="3674" y="2065"/>
                    <a:pt x="3687" y="2061"/>
                    <a:pt x="3699" y="2061"/>
                  </a:cubicBezTo>
                  <a:close/>
                  <a:moveTo>
                    <a:pt x="3413" y="2226"/>
                  </a:moveTo>
                  <a:cubicBezTo>
                    <a:pt x="3440" y="2226"/>
                    <a:pt x="3460" y="2248"/>
                    <a:pt x="3460" y="2287"/>
                  </a:cubicBezTo>
                  <a:lnTo>
                    <a:pt x="3460" y="3245"/>
                  </a:lnTo>
                  <a:cubicBezTo>
                    <a:pt x="3460" y="3299"/>
                    <a:pt x="3422" y="3365"/>
                    <a:pt x="3373" y="3393"/>
                  </a:cubicBezTo>
                  <a:cubicBezTo>
                    <a:pt x="3360" y="3401"/>
                    <a:pt x="3347" y="3405"/>
                    <a:pt x="3335" y="3405"/>
                  </a:cubicBezTo>
                  <a:cubicBezTo>
                    <a:pt x="3308" y="3405"/>
                    <a:pt x="3289" y="3382"/>
                    <a:pt x="3289" y="3344"/>
                  </a:cubicBezTo>
                  <a:lnTo>
                    <a:pt x="3289" y="2386"/>
                  </a:lnTo>
                  <a:cubicBezTo>
                    <a:pt x="3289" y="2332"/>
                    <a:pt x="3326" y="2265"/>
                    <a:pt x="3375" y="2237"/>
                  </a:cubicBezTo>
                  <a:cubicBezTo>
                    <a:pt x="3389" y="2229"/>
                    <a:pt x="3401" y="2226"/>
                    <a:pt x="3413" y="2226"/>
                  </a:cubicBezTo>
                  <a:close/>
                  <a:moveTo>
                    <a:pt x="3127" y="2391"/>
                  </a:moveTo>
                  <a:cubicBezTo>
                    <a:pt x="3155" y="2391"/>
                    <a:pt x="3174" y="2413"/>
                    <a:pt x="3174" y="2451"/>
                  </a:cubicBezTo>
                  <a:lnTo>
                    <a:pt x="3174" y="3410"/>
                  </a:lnTo>
                  <a:cubicBezTo>
                    <a:pt x="3174" y="3464"/>
                    <a:pt x="3136" y="3530"/>
                    <a:pt x="3087" y="3558"/>
                  </a:cubicBezTo>
                  <a:cubicBezTo>
                    <a:pt x="3074" y="3566"/>
                    <a:pt x="3061" y="3570"/>
                    <a:pt x="3049" y="3570"/>
                  </a:cubicBezTo>
                  <a:cubicBezTo>
                    <a:pt x="3022" y="3570"/>
                    <a:pt x="3003" y="3548"/>
                    <a:pt x="3003" y="3509"/>
                  </a:cubicBezTo>
                  <a:lnTo>
                    <a:pt x="3003" y="2550"/>
                  </a:lnTo>
                  <a:cubicBezTo>
                    <a:pt x="3003" y="2496"/>
                    <a:pt x="3041" y="2430"/>
                    <a:pt x="3089" y="2403"/>
                  </a:cubicBezTo>
                  <a:cubicBezTo>
                    <a:pt x="3103" y="2395"/>
                    <a:pt x="3116" y="2391"/>
                    <a:pt x="3127" y="2391"/>
                  </a:cubicBezTo>
                  <a:close/>
                  <a:moveTo>
                    <a:pt x="4842" y="4554"/>
                  </a:moveTo>
                  <a:cubicBezTo>
                    <a:pt x="4869" y="4554"/>
                    <a:pt x="4889" y="4577"/>
                    <a:pt x="4889" y="4615"/>
                  </a:cubicBezTo>
                  <a:lnTo>
                    <a:pt x="4889" y="5575"/>
                  </a:lnTo>
                  <a:cubicBezTo>
                    <a:pt x="4889" y="5629"/>
                    <a:pt x="4851" y="5694"/>
                    <a:pt x="4802" y="5722"/>
                  </a:cubicBezTo>
                  <a:cubicBezTo>
                    <a:pt x="4789" y="5730"/>
                    <a:pt x="4776" y="5734"/>
                    <a:pt x="4764" y="5734"/>
                  </a:cubicBezTo>
                  <a:cubicBezTo>
                    <a:pt x="4737" y="5734"/>
                    <a:pt x="4718" y="5712"/>
                    <a:pt x="4718" y="5674"/>
                  </a:cubicBezTo>
                  <a:lnTo>
                    <a:pt x="4718" y="4714"/>
                  </a:lnTo>
                  <a:cubicBezTo>
                    <a:pt x="4718" y="4660"/>
                    <a:pt x="4756" y="4594"/>
                    <a:pt x="4804" y="4566"/>
                  </a:cubicBezTo>
                  <a:cubicBezTo>
                    <a:pt x="4818" y="4558"/>
                    <a:pt x="4830" y="4554"/>
                    <a:pt x="4842" y="4554"/>
                  </a:cubicBezTo>
                  <a:close/>
                  <a:moveTo>
                    <a:pt x="4556" y="4720"/>
                  </a:moveTo>
                  <a:cubicBezTo>
                    <a:pt x="4584" y="4720"/>
                    <a:pt x="4603" y="4741"/>
                    <a:pt x="4603" y="4780"/>
                  </a:cubicBezTo>
                  <a:lnTo>
                    <a:pt x="4603" y="5739"/>
                  </a:lnTo>
                  <a:cubicBezTo>
                    <a:pt x="4603" y="5793"/>
                    <a:pt x="4565" y="5860"/>
                    <a:pt x="4516" y="5888"/>
                  </a:cubicBezTo>
                  <a:cubicBezTo>
                    <a:pt x="4503" y="5895"/>
                    <a:pt x="4490" y="5899"/>
                    <a:pt x="4479" y="5899"/>
                  </a:cubicBezTo>
                  <a:cubicBezTo>
                    <a:pt x="4451" y="5899"/>
                    <a:pt x="4432" y="5877"/>
                    <a:pt x="4432" y="5838"/>
                  </a:cubicBezTo>
                  <a:lnTo>
                    <a:pt x="4432" y="4879"/>
                  </a:lnTo>
                  <a:cubicBezTo>
                    <a:pt x="4432" y="4825"/>
                    <a:pt x="4470" y="4759"/>
                    <a:pt x="4518" y="4731"/>
                  </a:cubicBezTo>
                  <a:cubicBezTo>
                    <a:pt x="4532" y="4723"/>
                    <a:pt x="4545" y="4720"/>
                    <a:pt x="4556" y="4720"/>
                  </a:cubicBezTo>
                  <a:close/>
                  <a:moveTo>
                    <a:pt x="4270" y="4884"/>
                  </a:moveTo>
                  <a:cubicBezTo>
                    <a:pt x="4298" y="4884"/>
                    <a:pt x="4317" y="4907"/>
                    <a:pt x="4317" y="4945"/>
                  </a:cubicBezTo>
                  <a:lnTo>
                    <a:pt x="4317" y="5903"/>
                  </a:lnTo>
                  <a:cubicBezTo>
                    <a:pt x="4317" y="5959"/>
                    <a:pt x="4280" y="6024"/>
                    <a:pt x="4231" y="6052"/>
                  </a:cubicBezTo>
                  <a:cubicBezTo>
                    <a:pt x="4217" y="6060"/>
                    <a:pt x="4204" y="6064"/>
                    <a:pt x="4193" y="6064"/>
                  </a:cubicBezTo>
                  <a:cubicBezTo>
                    <a:pt x="4165" y="6064"/>
                    <a:pt x="4146" y="6042"/>
                    <a:pt x="4146" y="6004"/>
                  </a:cubicBezTo>
                  <a:lnTo>
                    <a:pt x="4146" y="5044"/>
                  </a:lnTo>
                  <a:cubicBezTo>
                    <a:pt x="4146" y="4990"/>
                    <a:pt x="4184" y="4924"/>
                    <a:pt x="4232" y="4896"/>
                  </a:cubicBezTo>
                  <a:cubicBezTo>
                    <a:pt x="4246" y="4888"/>
                    <a:pt x="4259" y="4884"/>
                    <a:pt x="4270" y="4884"/>
                  </a:cubicBezTo>
                  <a:close/>
                  <a:moveTo>
                    <a:pt x="3985" y="5049"/>
                  </a:moveTo>
                  <a:cubicBezTo>
                    <a:pt x="4013" y="5049"/>
                    <a:pt x="4032" y="5071"/>
                    <a:pt x="4032" y="5110"/>
                  </a:cubicBezTo>
                  <a:lnTo>
                    <a:pt x="4032" y="6069"/>
                  </a:lnTo>
                  <a:cubicBezTo>
                    <a:pt x="4032" y="6123"/>
                    <a:pt x="3994" y="6189"/>
                    <a:pt x="3945" y="6218"/>
                  </a:cubicBezTo>
                  <a:cubicBezTo>
                    <a:pt x="3932" y="6225"/>
                    <a:pt x="3919" y="6229"/>
                    <a:pt x="3907" y="6229"/>
                  </a:cubicBezTo>
                  <a:cubicBezTo>
                    <a:pt x="3879" y="6229"/>
                    <a:pt x="3860" y="6207"/>
                    <a:pt x="3860" y="6168"/>
                  </a:cubicBezTo>
                  <a:lnTo>
                    <a:pt x="3860" y="5209"/>
                  </a:lnTo>
                  <a:cubicBezTo>
                    <a:pt x="3860" y="5155"/>
                    <a:pt x="3898" y="5089"/>
                    <a:pt x="3946" y="5061"/>
                  </a:cubicBezTo>
                  <a:cubicBezTo>
                    <a:pt x="3960" y="5053"/>
                    <a:pt x="3973" y="5049"/>
                    <a:pt x="3985" y="5049"/>
                  </a:cubicBezTo>
                  <a:close/>
                  <a:moveTo>
                    <a:pt x="3699" y="5215"/>
                  </a:moveTo>
                  <a:cubicBezTo>
                    <a:pt x="3727" y="5215"/>
                    <a:pt x="3746" y="5237"/>
                    <a:pt x="3746" y="5275"/>
                  </a:cubicBezTo>
                  <a:lnTo>
                    <a:pt x="3746" y="6235"/>
                  </a:lnTo>
                  <a:cubicBezTo>
                    <a:pt x="3746" y="6289"/>
                    <a:pt x="3708" y="6354"/>
                    <a:pt x="3659" y="6382"/>
                  </a:cubicBezTo>
                  <a:cubicBezTo>
                    <a:pt x="3645" y="6390"/>
                    <a:pt x="3632" y="6394"/>
                    <a:pt x="3621" y="6394"/>
                  </a:cubicBezTo>
                  <a:cubicBezTo>
                    <a:pt x="3593" y="6394"/>
                    <a:pt x="3575" y="6372"/>
                    <a:pt x="3575" y="6334"/>
                  </a:cubicBezTo>
                  <a:lnTo>
                    <a:pt x="3575" y="5374"/>
                  </a:lnTo>
                  <a:cubicBezTo>
                    <a:pt x="3575" y="5320"/>
                    <a:pt x="3612" y="5255"/>
                    <a:pt x="3660" y="5227"/>
                  </a:cubicBezTo>
                  <a:cubicBezTo>
                    <a:pt x="3674" y="5219"/>
                    <a:pt x="3687" y="5215"/>
                    <a:pt x="3699" y="5215"/>
                  </a:cubicBezTo>
                  <a:close/>
                  <a:moveTo>
                    <a:pt x="3413" y="5379"/>
                  </a:moveTo>
                  <a:cubicBezTo>
                    <a:pt x="3441" y="5379"/>
                    <a:pt x="3460" y="5402"/>
                    <a:pt x="3460" y="5441"/>
                  </a:cubicBezTo>
                  <a:lnTo>
                    <a:pt x="3460" y="6399"/>
                  </a:lnTo>
                  <a:cubicBezTo>
                    <a:pt x="3460" y="6453"/>
                    <a:pt x="3422" y="6519"/>
                    <a:pt x="3373" y="6548"/>
                  </a:cubicBezTo>
                  <a:cubicBezTo>
                    <a:pt x="3360" y="6555"/>
                    <a:pt x="3347" y="6559"/>
                    <a:pt x="3335" y="6559"/>
                  </a:cubicBezTo>
                  <a:cubicBezTo>
                    <a:pt x="3308" y="6559"/>
                    <a:pt x="3289" y="6537"/>
                    <a:pt x="3289" y="6498"/>
                  </a:cubicBezTo>
                  <a:lnTo>
                    <a:pt x="3289" y="5540"/>
                  </a:lnTo>
                  <a:cubicBezTo>
                    <a:pt x="3289" y="5485"/>
                    <a:pt x="3326" y="5419"/>
                    <a:pt x="3375" y="5391"/>
                  </a:cubicBezTo>
                  <a:cubicBezTo>
                    <a:pt x="3389" y="5383"/>
                    <a:pt x="3402" y="5379"/>
                    <a:pt x="3413" y="5379"/>
                  </a:cubicBezTo>
                  <a:close/>
                  <a:moveTo>
                    <a:pt x="3127" y="5545"/>
                  </a:moveTo>
                  <a:cubicBezTo>
                    <a:pt x="3155" y="5545"/>
                    <a:pt x="3174" y="5567"/>
                    <a:pt x="3174" y="5605"/>
                  </a:cubicBezTo>
                  <a:lnTo>
                    <a:pt x="3174" y="6564"/>
                  </a:lnTo>
                  <a:cubicBezTo>
                    <a:pt x="3174" y="6618"/>
                    <a:pt x="3136" y="6684"/>
                    <a:pt x="3087" y="6712"/>
                  </a:cubicBezTo>
                  <a:cubicBezTo>
                    <a:pt x="3074" y="6720"/>
                    <a:pt x="3061" y="6724"/>
                    <a:pt x="3049" y="6724"/>
                  </a:cubicBezTo>
                  <a:cubicBezTo>
                    <a:pt x="3022" y="6724"/>
                    <a:pt x="3003" y="6702"/>
                    <a:pt x="3003" y="6664"/>
                  </a:cubicBezTo>
                  <a:lnTo>
                    <a:pt x="3003" y="5704"/>
                  </a:lnTo>
                  <a:cubicBezTo>
                    <a:pt x="3003" y="5650"/>
                    <a:pt x="3041" y="5585"/>
                    <a:pt x="3089" y="5557"/>
                  </a:cubicBezTo>
                  <a:cubicBezTo>
                    <a:pt x="3103" y="5549"/>
                    <a:pt x="3116" y="5545"/>
                    <a:pt x="3127" y="5545"/>
                  </a:cubicBezTo>
                  <a:close/>
                  <a:moveTo>
                    <a:pt x="5312" y="1"/>
                  </a:moveTo>
                  <a:lnTo>
                    <a:pt x="5078" y="136"/>
                  </a:lnTo>
                  <a:lnTo>
                    <a:pt x="4490" y="476"/>
                  </a:lnTo>
                  <a:lnTo>
                    <a:pt x="1" y="3067"/>
                  </a:lnTo>
                  <a:lnTo>
                    <a:pt x="1" y="3618"/>
                  </a:lnTo>
                  <a:lnTo>
                    <a:pt x="1016" y="3031"/>
                  </a:lnTo>
                  <a:lnTo>
                    <a:pt x="1016" y="3431"/>
                  </a:lnTo>
                  <a:lnTo>
                    <a:pt x="1" y="4016"/>
                  </a:lnTo>
                  <a:lnTo>
                    <a:pt x="1" y="4567"/>
                  </a:lnTo>
                  <a:lnTo>
                    <a:pt x="1016" y="3980"/>
                  </a:lnTo>
                  <a:lnTo>
                    <a:pt x="1016" y="4380"/>
                  </a:lnTo>
                  <a:lnTo>
                    <a:pt x="1" y="4965"/>
                  </a:lnTo>
                  <a:lnTo>
                    <a:pt x="1" y="5516"/>
                  </a:lnTo>
                  <a:lnTo>
                    <a:pt x="1016" y="4929"/>
                  </a:lnTo>
                  <a:lnTo>
                    <a:pt x="1016" y="5329"/>
                  </a:lnTo>
                  <a:lnTo>
                    <a:pt x="1" y="5915"/>
                  </a:lnTo>
                  <a:lnTo>
                    <a:pt x="1" y="6465"/>
                  </a:lnTo>
                  <a:lnTo>
                    <a:pt x="1" y="6864"/>
                  </a:lnTo>
                  <a:lnTo>
                    <a:pt x="1" y="7415"/>
                  </a:lnTo>
                  <a:lnTo>
                    <a:pt x="1" y="7802"/>
                  </a:lnTo>
                  <a:cubicBezTo>
                    <a:pt x="1" y="7803"/>
                    <a:pt x="1" y="9635"/>
                    <a:pt x="1" y="9636"/>
                  </a:cubicBezTo>
                  <a:cubicBezTo>
                    <a:pt x="1" y="9636"/>
                    <a:pt x="1009" y="9054"/>
                    <a:pt x="1016" y="9054"/>
                  </a:cubicBezTo>
                  <a:cubicBezTo>
                    <a:pt x="1016" y="9054"/>
                    <a:pt x="1016" y="9054"/>
                    <a:pt x="1016" y="9054"/>
                  </a:cubicBezTo>
                  <a:lnTo>
                    <a:pt x="4918" y="6796"/>
                  </a:lnTo>
                  <a:lnTo>
                    <a:pt x="5312" y="6569"/>
                  </a:lnTo>
                  <a:cubicBezTo>
                    <a:pt x="5312" y="6569"/>
                    <a:pt x="5312" y="4735"/>
                    <a:pt x="5312" y="4735"/>
                  </a:cubicBezTo>
                  <a:cubicBezTo>
                    <a:pt x="5312" y="4735"/>
                    <a:pt x="5312" y="4347"/>
                    <a:pt x="5312" y="4347"/>
                  </a:cubicBezTo>
                  <a:cubicBezTo>
                    <a:pt x="5312" y="4347"/>
                    <a:pt x="5312" y="3799"/>
                    <a:pt x="5312" y="3798"/>
                  </a:cubicBezTo>
                  <a:cubicBezTo>
                    <a:pt x="5312" y="3798"/>
                    <a:pt x="5312" y="3398"/>
                    <a:pt x="5312" y="3398"/>
                  </a:cubicBezTo>
                  <a:cubicBezTo>
                    <a:pt x="5312" y="3398"/>
                    <a:pt x="5312" y="2848"/>
                    <a:pt x="5312" y="2848"/>
                  </a:cubicBezTo>
                  <a:cubicBezTo>
                    <a:pt x="5312" y="2848"/>
                    <a:pt x="5312" y="2449"/>
                    <a:pt x="5312" y="2449"/>
                  </a:cubicBezTo>
                  <a:cubicBezTo>
                    <a:pt x="5312" y="2449"/>
                    <a:pt x="5312" y="1899"/>
                    <a:pt x="5312" y="1899"/>
                  </a:cubicBezTo>
                  <a:cubicBezTo>
                    <a:pt x="5312" y="1899"/>
                    <a:pt x="5312" y="1499"/>
                    <a:pt x="5312" y="1499"/>
                  </a:cubicBezTo>
                  <a:cubicBezTo>
                    <a:pt x="5312" y="1499"/>
                    <a:pt x="5312" y="950"/>
                    <a:pt x="5312" y="950"/>
                  </a:cubicBezTo>
                  <a:cubicBezTo>
                    <a:pt x="5312" y="950"/>
                    <a:pt x="5312" y="550"/>
                    <a:pt x="5312" y="550"/>
                  </a:cubicBezTo>
                  <a:cubicBezTo>
                    <a:pt x="5312" y="550"/>
                    <a:pt x="5312" y="1"/>
                    <a:pt x="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352966" y="3491200"/>
              <a:ext cx="147321" cy="169205"/>
            </a:xfrm>
            <a:custGeom>
              <a:avLst/>
              <a:gdLst/>
              <a:ahLst/>
              <a:cxnLst/>
              <a:rect l="l" t="t" r="r" b="b"/>
              <a:pathLst>
                <a:path w="3211" h="3688" extrusionOk="0">
                  <a:moveTo>
                    <a:pt x="0" y="0"/>
                  </a:moveTo>
                  <a:lnTo>
                    <a:pt x="0" y="1835"/>
                  </a:lnTo>
                  <a:cubicBezTo>
                    <a:pt x="710" y="2687"/>
                    <a:pt x="1779" y="3304"/>
                    <a:pt x="3211" y="3687"/>
                  </a:cubicBezTo>
                  <a:lnTo>
                    <a:pt x="3211" y="1853"/>
                  </a:lnTo>
                  <a:cubicBezTo>
                    <a:pt x="1779" y="1470"/>
                    <a:pt x="710" y="85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p:cNvSpPr/>
            <p:nvPr/>
          </p:nvSpPr>
          <p:spPr>
            <a:xfrm>
              <a:off x="352966" y="3448210"/>
              <a:ext cx="147321" cy="110250"/>
            </a:xfrm>
            <a:custGeom>
              <a:avLst/>
              <a:gdLst/>
              <a:ahLst/>
              <a:cxnLst/>
              <a:rect l="l" t="t" r="r" b="b"/>
              <a:pathLst>
                <a:path w="3211" h="2403" extrusionOk="0">
                  <a:moveTo>
                    <a:pt x="0" y="1"/>
                  </a:moveTo>
                  <a:lnTo>
                    <a:pt x="0" y="550"/>
                  </a:lnTo>
                  <a:cubicBezTo>
                    <a:pt x="72" y="638"/>
                    <a:pt x="150" y="721"/>
                    <a:pt x="230" y="805"/>
                  </a:cubicBezTo>
                  <a:cubicBezTo>
                    <a:pt x="513" y="1094"/>
                    <a:pt x="843" y="1354"/>
                    <a:pt x="1220" y="1583"/>
                  </a:cubicBezTo>
                  <a:cubicBezTo>
                    <a:pt x="1393" y="1689"/>
                    <a:pt x="1577" y="1789"/>
                    <a:pt x="1772" y="1881"/>
                  </a:cubicBezTo>
                  <a:cubicBezTo>
                    <a:pt x="2202" y="2087"/>
                    <a:pt x="2681" y="2261"/>
                    <a:pt x="3211" y="2402"/>
                  </a:cubicBezTo>
                  <a:lnTo>
                    <a:pt x="3211" y="1853"/>
                  </a:lnTo>
                  <a:cubicBezTo>
                    <a:pt x="1779" y="1470"/>
                    <a:pt x="710" y="853"/>
                    <a:pt x="0" y="1"/>
                  </a:cubicBez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352966" y="3404669"/>
              <a:ext cx="147321" cy="191916"/>
            </a:xfrm>
            <a:custGeom>
              <a:avLst/>
              <a:gdLst/>
              <a:ahLst/>
              <a:cxnLst/>
              <a:rect l="l" t="t" r="r" b="b"/>
              <a:pathLst>
                <a:path w="3211" h="4183" extrusionOk="0">
                  <a:moveTo>
                    <a:pt x="0" y="0"/>
                  </a:moveTo>
                  <a:lnTo>
                    <a:pt x="0" y="2330"/>
                  </a:lnTo>
                  <a:cubicBezTo>
                    <a:pt x="75" y="2420"/>
                    <a:pt x="155" y="2507"/>
                    <a:pt x="238" y="2591"/>
                  </a:cubicBezTo>
                  <a:cubicBezTo>
                    <a:pt x="519" y="2879"/>
                    <a:pt x="846" y="3135"/>
                    <a:pt x="1220" y="3363"/>
                  </a:cubicBezTo>
                  <a:cubicBezTo>
                    <a:pt x="1393" y="3469"/>
                    <a:pt x="1577" y="3568"/>
                    <a:pt x="1772" y="3661"/>
                  </a:cubicBezTo>
                  <a:cubicBezTo>
                    <a:pt x="2202" y="3866"/>
                    <a:pt x="2681" y="4041"/>
                    <a:pt x="3211" y="4183"/>
                  </a:cubicBezTo>
                  <a:lnTo>
                    <a:pt x="3211" y="1853"/>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408894" y="3433711"/>
              <a:ext cx="25372" cy="21885"/>
            </a:xfrm>
            <a:custGeom>
              <a:avLst/>
              <a:gdLst/>
              <a:ahLst/>
              <a:cxnLst/>
              <a:rect l="l" t="t" r="r" b="b"/>
              <a:pathLst>
                <a:path w="553" h="477" extrusionOk="0">
                  <a:moveTo>
                    <a:pt x="1" y="0"/>
                  </a:moveTo>
                  <a:lnTo>
                    <a:pt x="1" y="179"/>
                  </a:lnTo>
                  <a:lnTo>
                    <a:pt x="553" y="477"/>
                  </a:lnTo>
                  <a:lnTo>
                    <a:pt x="553" y="299"/>
                  </a:lnTo>
                  <a:cubicBezTo>
                    <a:pt x="358" y="206"/>
                    <a:pt x="174" y="106"/>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352966" y="3361128"/>
              <a:ext cx="147321" cy="110204"/>
            </a:xfrm>
            <a:custGeom>
              <a:avLst/>
              <a:gdLst/>
              <a:ahLst/>
              <a:cxnLst/>
              <a:rect l="l" t="t" r="r" b="b"/>
              <a:pathLst>
                <a:path w="3211" h="2402" extrusionOk="0">
                  <a:moveTo>
                    <a:pt x="0" y="0"/>
                  </a:moveTo>
                  <a:lnTo>
                    <a:pt x="0" y="550"/>
                  </a:lnTo>
                  <a:cubicBezTo>
                    <a:pt x="75" y="640"/>
                    <a:pt x="155" y="726"/>
                    <a:pt x="238" y="812"/>
                  </a:cubicBezTo>
                  <a:cubicBezTo>
                    <a:pt x="519" y="1098"/>
                    <a:pt x="846" y="1356"/>
                    <a:pt x="1220" y="1582"/>
                  </a:cubicBezTo>
                  <a:cubicBezTo>
                    <a:pt x="1393" y="1688"/>
                    <a:pt x="1577" y="1788"/>
                    <a:pt x="1772" y="1881"/>
                  </a:cubicBezTo>
                  <a:cubicBezTo>
                    <a:pt x="2202" y="2087"/>
                    <a:pt x="2681" y="2261"/>
                    <a:pt x="3211" y="2402"/>
                  </a:cubicBezTo>
                  <a:lnTo>
                    <a:pt x="3211" y="1852"/>
                  </a:lnTo>
                  <a:cubicBezTo>
                    <a:pt x="1779" y="1470"/>
                    <a:pt x="710" y="85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408894" y="3390125"/>
              <a:ext cx="25372" cy="22068"/>
            </a:xfrm>
            <a:custGeom>
              <a:avLst/>
              <a:gdLst/>
              <a:ahLst/>
              <a:cxnLst/>
              <a:rect l="l" t="t" r="r" b="b"/>
              <a:pathLst>
                <a:path w="553" h="481" extrusionOk="0">
                  <a:moveTo>
                    <a:pt x="1" y="1"/>
                  </a:moveTo>
                  <a:lnTo>
                    <a:pt x="1" y="182"/>
                  </a:lnTo>
                  <a:lnTo>
                    <a:pt x="553" y="481"/>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500243" y="3240049"/>
              <a:ext cx="206047" cy="118967"/>
            </a:xfrm>
            <a:custGeom>
              <a:avLst/>
              <a:gdLst/>
              <a:ahLst/>
              <a:cxnLst/>
              <a:rect l="l" t="t" r="r" b="b"/>
              <a:pathLst>
                <a:path w="4491" h="2593" extrusionOk="0">
                  <a:moveTo>
                    <a:pt x="4490" y="1"/>
                  </a:moveTo>
                  <a:cubicBezTo>
                    <a:pt x="4490" y="1"/>
                    <a:pt x="1" y="2593"/>
                    <a:pt x="1" y="2593"/>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352966" y="3317542"/>
              <a:ext cx="147321" cy="110250"/>
            </a:xfrm>
            <a:custGeom>
              <a:avLst/>
              <a:gdLst/>
              <a:ahLst/>
              <a:cxnLst/>
              <a:rect l="l" t="t" r="r" b="b"/>
              <a:pathLst>
                <a:path w="3211" h="2403" extrusionOk="0">
                  <a:moveTo>
                    <a:pt x="0" y="1"/>
                  </a:moveTo>
                  <a:lnTo>
                    <a:pt x="0" y="550"/>
                  </a:lnTo>
                  <a:cubicBezTo>
                    <a:pt x="75" y="640"/>
                    <a:pt x="155" y="727"/>
                    <a:pt x="238" y="813"/>
                  </a:cubicBezTo>
                  <a:cubicBezTo>
                    <a:pt x="519" y="1100"/>
                    <a:pt x="846" y="1357"/>
                    <a:pt x="1220" y="1583"/>
                  </a:cubicBezTo>
                  <a:cubicBezTo>
                    <a:pt x="1393" y="1689"/>
                    <a:pt x="1577" y="1789"/>
                    <a:pt x="1772" y="1881"/>
                  </a:cubicBezTo>
                  <a:cubicBezTo>
                    <a:pt x="2202" y="2087"/>
                    <a:pt x="2681" y="2262"/>
                    <a:pt x="3211" y="2403"/>
                  </a:cubicBezTo>
                  <a:lnTo>
                    <a:pt x="3211" y="1853"/>
                  </a:lnTo>
                  <a:cubicBezTo>
                    <a:pt x="1779"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a:off x="408894" y="3346584"/>
              <a:ext cx="25372" cy="22160"/>
            </a:xfrm>
            <a:custGeom>
              <a:avLst/>
              <a:gdLst/>
              <a:ahLst/>
              <a:cxnLst/>
              <a:rect l="l" t="t" r="r" b="b"/>
              <a:pathLst>
                <a:path w="553" h="483" extrusionOk="0">
                  <a:moveTo>
                    <a:pt x="1" y="1"/>
                  </a:moveTo>
                  <a:lnTo>
                    <a:pt x="1" y="185"/>
                  </a:lnTo>
                  <a:lnTo>
                    <a:pt x="553" y="483"/>
                  </a:lnTo>
                  <a:lnTo>
                    <a:pt x="553" y="299"/>
                  </a:lnTo>
                  <a:cubicBezTo>
                    <a:pt x="358" y="207"/>
                    <a:pt x="174" y="10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p:cNvSpPr/>
            <p:nvPr/>
          </p:nvSpPr>
          <p:spPr>
            <a:xfrm>
              <a:off x="352966" y="3133285"/>
              <a:ext cx="391035" cy="225730"/>
            </a:xfrm>
            <a:custGeom>
              <a:avLst/>
              <a:gdLst/>
              <a:ahLst/>
              <a:cxnLst/>
              <a:rect l="l" t="t" r="r" b="b"/>
              <a:pathLst>
                <a:path w="8523" h="4920" extrusionOk="0">
                  <a:moveTo>
                    <a:pt x="5312" y="0"/>
                  </a:moveTo>
                  <a:lnTo>
                    <a:pt x="0" y="3068"/>
                  </a:lnTo>
                  <a:cubicBezTo>
                    <a:pt x="710" y="3920"/>
                    <a:pt x="1779" y="4537"/>
                    <a:pt x="3211" y="4920"/>
                  </a:cubicBezTo>
                  <a:lnTo>
                    <a:pt x="7699" y="2328"/>
                  </a:lnTo>
                  <a:lnTo>
                    <a:pt x="8522" y="1854"/>
                  </a:lnTo>
                  <a:lnTo>
                    <a:pt x="5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a:off x="352966" y="3274001"/>
              <a:ext cx="147321" cy="110250"/>
            </a:xfrm>
            <a:custGeom>
              <a:avLst/>
              <a:gdLst/>
              <a:ahLst/>
              <a:cxnLst/>
              <a:rect l="l" t="t" r="r" b="b"/>
              <a:pathLst>
                <a:path w="3211" h="2403" extrusionOk="0">
                  <a:moveTo>
                    <a:pt x="0" y="1"/>
                  </a:moveTo>
                  <a:lnTo>
                    <a:pt x="0" y="550"/>
                  </a:lnTo>
                  <a:cubicBezTo>
                    <a:pt x="75" y="640"/>
                    <a:pt x="155" y="728"/>
                    <a:pt x="238" y="812"/>
                  </a:cubicBezTo>
                  <a:cubicBezTo>
                    <a:pt x="519" y="1100"/>
                    <a:pt x="846" y="1356"/>
                    <a:pt x="1220" y="1583"/>
                  </a:cubicBezTo>
                  <a:cubicBezTo>
                    <a:pt x="1393" y="1689"/>
                    <a:pt x="1577" y="1789"/>
                    <a:pt x="1772" y="1881"/>
                  </a:cubicBezTo>
                  <a:cubicBezTo>
                    <a:pt x="2202" y="2087"/>
                    <a:pt x="2681" y="2262"/>
                    <a:pt x="3211" y="2402"/>
                  </a:cubicBezTo>
                  <a:lnTo>
                    <a:pt x="3211" y="1853"/>
                  </a:lnTo>
                  <a:cubicBezTo>
                    <a:pt x="1781" y="1470"/>
                    <a:pt x="710" y="8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390726" y="3483905"/>
              <a:ext cx="53496" cy="69049"/>
            </a:xfrm>
            <a:custGeom>
              <a:avLst/>
              <a:gdLst/>
              <a:ahLst/>
              <a:cxnLst/>
              <a:rect l="l" t="t" r="r" b="b"/>
              <a:pathLst>
                <a:path w="1166" h="1505" extrusionOk="0">
                  <a:moveTo>
                    <a:pt x="323" y="1"/>
                  </a:moveTo>
                  <a:cubicBezTo>
                    <a:pt x="132" y="1"/>
                    <a:pt x="0" y="153"/>
                    <a:pt x="0" y="416"/>
                  </a:cubicBezTo>
                  <a:cubicBezTo>
                    <a:pt x="0" y="788"/>
                    <a:pt x="262" y="1239"/>
                    <a:pt x="584" y="1425"/>
                  </a:cubicBezTo>
                  <a:cubicBezTo>
                    <a:pt x="677" y="1479"/>
                    <a:pt x="766" y="1505"/>
                    <a:pt x="844" y="1505"/>
                  </a:cubicBezTo>
                  <a:cubicBezTo>
                    <a:pt x="1035" y="1505"/>
                    <a:pt x="1166" y="1353"/>
                    <a:pt x="1166" y="1090"/>
                  </a:cubicBezTo>
                  <a:cubicBezTo>
                    <a:pt x="1166" y="718"/>
                    <a:pt x="905" y="266"/>
                    <a:pt x="584" y="81"/>
                  </a:cubicBezTo>
                  <a:cubicBezTo>
                    <a:pt x="490" y="27"/>
                    <a:pt x="401" y="1"/>
                    <a:pt x="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399076" y="3494687"/>
              <a:ext cx="36796" cy="47486"/>
            </a:xfrm>
            <a:custGeom>
              <a:avLst/>
              <a:gdLst/>
              <a:ahLst/>
              <a:cxnLst/>
              <a:rect l="l" t="t" r="r" b="b"/>
              <a:pathLst>
                <a:path w="802" h="1035" extrusionOk="0">
                  <a:moveTo>
                    <a:pt x="223" y="1"/>
                  </a:moveTo>
                  <a:cubicBezTo>
                    <a:pt x="91" y="1"/>
                    <a:pt x="1" y="106"/>
                    <a:pt x="1" y="287"/>
                  </a:cubicBezTo>
                  <a:cubicBezTo>
                    <a:pt x="1" y="542"/>
                    <a:pt x="180" y="852"/>
                    <a:pt x="402" y="980"/>
                  </a:cubicBezTo>
                  <a:cubicBezTo>
                    <a:pt x="466" y="1017"/>
                    <a:pt x="527" y="1035"/>
                    <a:pt x="581" y="1035"/>
                  </a:cubicBezTo>
                  <a:cubicBezTo>
                    <a:pt x="712" y="1035"/>
                    <a:pt x="801" y="930"/>
                    <a:pt x="801" y="749"/>
                  </a:cubicBezTo>
                  <a:cubicBezTo>
                    <a:pt x="801" y="493"/>
                    <a:pt x="622" y="183"/>
                    <a:pt x="402" y="55"/>
                  </a:cubicBezTo>
                  <a:cubicBezTo>
                    <a:pt x="337" y="18"/>
                    <a:pt x="277"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p:cNvSpPr/>
            <p:nvPr/>
          </p:nvSpPr>
          <p:spPr>
            <a:xfrm>
              <a:off x="401416" y="3497715"/>
              <a:ext cx="32116" cy="41430"/>
            </a:xfrm>
            <a:custGeom>
              <a:avLst/>
              <a:gdLst/>
              <a:ahLst/>
              <a:cxnLst/>
              <a:rect l="l" t="t" r="r" b="b"/>
              <a:pathLst>
                <a:path w="700" h="903" extrusionOk="0">
                  <a:moveTo>
                    <a:pt x="194" y="1"/>
                  </a:moveTo>
                  <a:cubicBezTo>
                    <a:pt x="79" y="1"/>
                    <a:pt x="0" y="92"/>
                    <a:pt x="0" y="250"/>
                  </a:cubicBezTo>
                  <a:cubicBezTo>
                    <a:pt x="0" y="473"/>
                    <a:pt x="157" y="744"/>
                    <a:pt x="351" y="855"/>
                  </a:cubicBezTo>
                  <a:cubicBezTo>
                    <a:pt x="407" y="887"/>
                    <a:pt x="460" y="903"/>
                    <a:pt x="507" y="903"/>
                  </a:cubicBezTo>
                  <a:cubicBezTo>
                    <a:pt x="621" y="903"/>
                    <a:pt x="700" y="812"/>
                    <a:pt x="700" y="653"/>
                  </a:cubicBezTo>
                  <a:cubicBezTo>
                    <a:pt x="700" y="431"/>
                    <a:pt x="543" y="160"/>
                    <a:pt x="351" y="49"/>
                  </a:cubicBezTo>
                  <a:cubicBezTo>
                    <a:pt x="294" y="16"/>
                    <a:pt x="241"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p:cNvSpPr/>
            <p:nvPr/>
          </p:nvSpPr>
          <p:spPr>
            <a:xfrm>
              <a:off x="415410" y="3496889"/>
              <a:ext cx="4129" cy="17389"/>
            </a:xfrm>
            <a:custGeom>
              <a:avLst/>
              <a:gdLst/>
              <a:ahLst/>
              <a:cxnLst/>
              <a:rect l="l" t="t" r="r" b="b"/>
              <a:pathLst>
                <a:path w="90" h="379" extrusionOk="0">
                  <a:moveTo>
                    <a:pt x="1" y="0"/>
                  </a:moveTo>
                  <a:lnTo>
                    <a:pt x="1" y="328"/>
                  </a:lnTo>
                  <a:lnTo>
                    <a:pt x="90" y="379"/>
                  </a:lnTo>
                  <a:lnTo>
                    <a:pt x="90" y="5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1682771" y="4647025"/>
              <a:ext cx="350707" cy="172830"/>
            </a:xfrm>
            <a:custGeom>
              <a:avLst/>
              <a:gdLst/>
              <a:ahLst/>
              <a:cxnLst/>
              <a:rect l="l" t="t" r="r" b="b"/>
              <a:pathLst>
                <a:path w="7644" h="3767" extrusionOk="0">
                  <a:moveTo>
                    <a:pt x="4342" y="1"/>
                  </a:moveTo>
                  <a:cubicBezTo>
                    <a:pt x="3691" y="1"/>
                    <a:pt x="3002" y="174"/>
                    <a:pt x="2309" y="574"/>
                  </a:cubicBezTo>
                  <a:cubicBezTo>
                    <a:pt x="893" y="1391"/>
                    <a:pt x="1" y="2848"/>
                    <a:pt x="1083" y="3473"/>
                  </a:cubicBezTo>
                  <a:cubicBezTo>
                    <a:pt x="1436" y="3677"/>
                    <a:pt x="1956" y="3767"/>
                    <a:pt x="2546" y="3767"/>
                  </a:cubicBezTo>
                  <a:cubicBezTo>
                    <a:pt x="3761" y="3767"/>
                    <a:pt x="5272" y="3385"/>
                    <a:pt x="6226" y="2835"/>
                  </a:cubicBezTo>
                  <a:cubicBezTo>
                    <a:pt x="7643" y="2016"/>
                    <a:pt x="7295" y="1135"/>
                    <a:pt x="6214" y="511"/>
                  </a:cubicBezTo>
                  <a:cubicBezTo>
                    <a:pt x="5661" y="191"/>
                    <a:pt x="5023" y="1"/>
                    <a:pt x="4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1812797" y="4597612"/>
              <a:ext cx="153973" cy="34961"/>
            </a:xfrm>
            <a:custGeom>
              <a:avLst/>
              <a:gdLst/>
              <a:ahLst/>
              <a:cxnLst/>
              <a:rect l="l" t="t" r="r" b="b"/>
              <a:pathLst>
                <a:path w="3356" h="762" extrusionOk="0">
                  <a:moveTo>
                    <a:pt x="1520" y="0"/>
                  </a:moveTo>
                  <a:cubicBezTo>
                    <a:pt x="1030" y="0"/>
                    <a:pt x="519" y="96"/>
                    <a:pt x="0" y="309"/>
                  </a:cubicBezTo>
                  <a:cubicBezTo>
                    <a:pt x="23" y="308"/>
                    <a:pt x="46" y="308"/>
                    <a:pt x="69" y="308"/>
                  </a:cubicBezTo>
                  <a:cubicBezTo>
                    <a:pt x="766" y="308"/>
                    <a:pt x="1427" y="473"/>
                    <a:pt x="2017" y="761"/>
                  </a:cubicBezTo>
                  <a:cubicBezTo>
                    <a:pt x="2472" y="593"/>
                    <a:pt x="2920" y="500"/>
                    <a:pt x="3356" y="474"/>
                  </a:cubicBezTo>
                  <a:cubicBezTo>
                    <a:pt x="2807" y="176"/>
                    <a:pt x="2183"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p:cNvSpPr/>
            <p:nvPr/>
          </p:nvSpPr>
          <p:spPr>
            <a:xfrm>
              <a:off x="1905292" y="4619359"/>
              <a:ext cx="133281" cy="153147"/>
            </a:xfrm>
            <a:custGeom>
              <a:avLst/>
              <a:gdLst/>
              <a:ahLst/>
              <a:cxnLst/>
              <a:rect l="l" t="t" r="r" b="b"/>
              <a:pathLst>
                <a:path w="2905" h="3338" extrusionOk="0">
                  <a:moveTo>
                    <a:pt x="1340" y="0"/>
                  </a:moveTo>
                  <a:cubicBezTo>
                    <a:pt x="904" y="26"/>
                    <a:pt x="456" y="119"/>
                    <a:pt x="1" y="287"/>
                  </a:cubicBezTo>
                  <a:cubicBezTo>
                    <a:pt x="99" y="336"/>
                    <a:pt x="196" y="385"/>
                    <a:pt x="289" y="439"/>
                  </a:cubicBezTo>
                  <a:cubicBezTo>
                    <a:pt x="1316" y="1033"/>
                    <a:pt x="1783" y="2338"/>
                    <a:pt x="1081" y="3338"/>
                  </a:cubicBezTo>
                  <a:cubicBezTo>
                    <a:pt x="1208" y="3277"/>
                    <a:pt x="1332" y="3215"/>
                    <a:pt x="1446" y="3150"/>
                  </a:cubicBezTo>
                  <a:cubicBezTo>
                    <a:pt x="2905" y="2306"/>
                    <a:pt x="2547" y="693"/>
                    <a:pt x="1434" y="50"/>
                  </a:cubicBezTo>
                  <a:cubicBezTo>
                    <a:pt x="1403" y="33"/>
                    <a:pt x="1371" y="17"/>
                    <a:pt x="1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p:cNvSpPr/>
            <p:nvPr/>
          </p:nvSpPr>
          <p:spPr>
            <a:xfrm>
              <a:off x="1677541" y="4611697"/>
              <a:ext cx="309598" cy="196137"/>
            </a:xfrm>
            <a:custGeom>
              <a:avLst/>
              <a:gdLst/>
              <a:ahLst/>
              <a:cxnLst/>
              <a:rect l="l" t="t" r="r" b="b"/>
              <a:pathLst>
                <a:path w="6748" h="4275" extrusionOk="0">
                  <a:moveTo>
                    <a:pt x="3023" y="1"/>
                  </a:moveTo>
                  <a:cubicBezTo>
                    <a:pt x="2998" y="1"/>
                    <a:pt x="2973" y="1"/>
                    <a:pt x="2948" y="2"/>
                  </a:cubicBezTo>
                  <a:cubicBezTo>
                    <a:pt x="2759" y="79"/>
                    <a:pt x="2567" y="172"/>
                    <a:pt x="2377" y="282"/>
                  </a:cubicBezTo>
                  <a:cubicBezTo>
                    <a:pt x="918" y="1124"/>
                    <a:pt x="0" y="3331"/>
                    <a:pt x="1114" y="3974"/>
                  </a:cubicBezTo>
                  <a:cubicBezTo>
                    <a:pt x="1373" y="4124"/>
                    <a:pt x="1722" y="4212"/>
                    <a:pt x="2120" y="4251"/>
                  </a:cubicBezTo>
                  <a:cubicBezTo>
                    <a:pt x="2280" y="4267"/>
                    <a:pt x="2448" y="4275"/>
                    <a:pt x="2622" y="4275"/>
                  </a:cubicBezTo>
                  <a:cubicBezTo>
                    <a:pt x="3727" y="4275"/>
                    <a:pt x="5069" y="3968"/>
                    <a:pt x="6044" y="3505"/>
                  </a:cubicBezTo>
                  <a:cubicBezTo>
                    <a:pt x="6747" y="2505"/>
                    <a:pt x="6280" y="1200"/>
                    <a:pt x="5253" y="606"/>
                  </a:cubicBezTo>
                  <a:cubicBezTo>
                    <a:pt x="5158" y="552"/>
                    <a:pt x="5063" y="503"/>
                    <a:pt x="4965" y="454"/>
                  </a:cubicBezTo>
                  <a:cubicBezTo>
                    <a:pt x="4376" y="167"/>
                    <a:pt x="3718" y="1"/>
                    <a:pt x="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1855695" y="4633124"/>
              <a:ext cx="43081" cy="22711"/>
            </a:xfrm>
            <a:custGeom>
              <a:avLst/>
              <a:gdLst/>
              <a:ahLst/>
              <a:cxnLst/>
              <a:rect l="l" t="t" r="r" b="b"/>
              <a:pathLst>
                <a:path w="939" h="495" extrusionOk="0">
                  <a:moveTo>
                    <a:pt x="469" y="1"/>
                  </a:moveTo>
                  <a:cubicBezTo>
                    <a:pt x="360" y="1"/>
                    <a:pt x="251" y="25"/>
                    <a:pt x="167" y="73"/>
                  </a:cubicBezTo>
                  <a:cubicBezTo>
                    <a:pt x="1" y="170"/>
                    <a:pt x="1" y="326"/>
                    <a:pt x="167" y="422"/>
                  </a:cubicBezTo>
                  <a:cubicBezTo>
                    <a:pt x="251" y="470"/>
                    <a:pt x="360" y="494"/>
                    <a:pt x="469" y="494"/>
                  </a:cubicBezTo>
                  <a:cubicBezTo>
                    <a:pt x="578" y="494"/>
                    <a:pt x="688" y="470"/>
                    <a:pt x="771" y="422"/>
                  </a:cubicBezTo>
                  <a:cubicBezTo>
                    <a:pt x="939" y="326"/>
                    <a:pt x="939" y="170"/>
                    <a:pt x="771" y="73"/>
                  </a:cubicBezTo>
                  <a:cubicBezTo>
                    <a:pt x="688" y="25"/>
                    <a:pt x="578"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1642901" y="3496063"/>
              <a:ext cx="448385" cy="280831"/>
            </a:xfrm>
            <a:custGeom>
              <a:avLst/>
              <a:gdLst/>
              <a:ahLst/>
              <a:cxnLst/>
              <a:rect l="l" t="t" r="r" b="b"/>
              <a:pathLst>
                <a:path w="9773" h="6121" extrusionOk="0">
                  <a:moveTo>
                    <a:pt x="9772" y="0"/>
                  </a:moveTo>
                  <a:cubicBezTo>
                    <a:pt x="9772" y="247"/>
                    <a:pt x="9649" y="478"/>
                    <a:pt x="9455" y="608"/>
                  </a:cubicBezTo>
                  <a:cubicBezTo>
                    <a:pt x="9286" y="724"/>
                    <a:pt x="9034" y="820"/>
                    <a:pt x="8758" y="881"/>
                  </a:cubicBezTo>
                  <a:cubicBezTo>
                    <a:pt x="8537" y="932"/>
                    <a:pt x="8302" y="961"/>
                    <a:pt x="8085" y="961"/>
                  </a:cubicBezTo>
                  <a:cubicBezTo>
                    <a:pt x="8049" y="961"/>
                    <a:pt x="8013" y="960"/>
                    <a:pt x="7979" y="959"/>
                  </a:cubicBezTo>
                  <a:cubicBezTo>
                    <a:pt x="7954" y="959"/>
                    <a:pt x="7929" y="956"/>
                    <a:pt x="7907" y="956"/>
                  </a:cubicBezTo>
                  <a:cubicBezTo>
                    <a:pt x="7697" y="956"/>
                    <a:pt x="7503" y="1000"/>
                    <a:pt x="7367" y="1080"/>
                  </a:cubicBezTo>
                  <a:lnTo>
                    <a:pt x="6713" y="1456"/>
                  </a:lnTo>
                  <a:lnTo>
                    <a:pt x="4954" y="2472"/>
                  </a:lnTo>
                  <a:lnTo>
                    <a:pt x="4312" y="2844"/>
                  </a:lnTo>
                  <a:lnTo>
                    <a:pt x="2029" y="4162"/>
                  </a:lnTo>
                  <a:cubicBezTo>
                    <a:pt x="1927" y="4222"/>
                    <a:pt x="1857" y="4295"/>
                    <a:pt x="1828" y="4382"/>
                  </a:cubicBezTo>
                  <a:cubicBezTo>
                    <a:pt x="1817" y="4419"/>
                    <a:pt x="1812" y="4461"/>
                    <a:pt x="1816" y="4500"/>
                  </a:cubicBezTo>
                  <a:cubicBezTo>
                    <a:pt x="1816" y="4510"/>
                    <a:pt x="1817" y="4520"/>
                    <a:pt x="1819" y="4529"/>
                  </a:cubicBezTo>
                  <a:cubicBezTo>
                    <a:pt x="1904" y="5009"/>
                    <a:pt x="1556" y="5381"/>
                    <a:pt x="878" y="5568"/>
                  </a:cubicBezTo>
                  <a:cubicBezTo>
                    <a:pt x="809" y="5589"/>
                    <a:pt x="734" y="5608"/>
                    <a:pt x="657" y="5622"/>
                  </a:cubicBezTo>
                  <a:cubicBezTo>
                    <a:pt x="575" y="5640"/>
                    <a:pt x="489" y="5654"/>
                    <a:pt x="399" y="5666"/>
                  </a:cubicBezTo>
                  <a:lnTo>
                    <a:pt x="378" y="5669"/>
                  </a:lnTo>
                  <a:cubicBezTo>
                    <a:pt x="367" y="5670"/>
                    <a:pt x="355" y="5672"/>
                    <a:pt x="343" y="5673"/>
                  </a:cubicBezTo>
                  <a:cubicBezTo>
                    <a:pt x="283" y="5681"/>
                    <a:pt x="211" y="5689"/>
                    <a:pt x="154" y="5689"/>
                  </a:cubicBezTo>
                  <a:cubicBezTo>
                    <a:pt x="88" y="5689"/>
                    <a:pt x="40" y="5678"/>
                    <a:pt x="14" y="5652"/>
                  </a:cubicBezTo>
                  <a:cubicBezTo>
                    <a:pt x="6" y="5644"/>
                    <a:pt x="2" y="5636"/>
                    <a:pt x="1" y="5627"/>
                  </a:cubicBezTo>
                  <a:lnTo>
                    <a:pt x="1" y="6045"/>
                  </a:lnTo>
                  <a:cubicBezTo>
                    <a:pt x="1" y="6045"/>
                    <a:pt x="1" y="6071"/>
                    <a:pt x="6" y="6071"/>
                  </a:cubicBezTo>
                  <a:cubicBezTo>
                    <a:pt x="6" y="6071"/>
                    <a:pt x="6" y="6071"/>
                    <a:pt x="6" y="6071"/>
                  </a:cubicBezTo>
                  <a:cubicBezTo>
                    <a:pt x="10" y="6075"/>
                    <a:pt x="12" y="6080"/>
                    <a:pt x="15" y="6083"/>
                  </a:cubicBezTo>
                  <a:cubicBezTo>
                    <a:pt x="40" y="6108"/>
                    <a:pt x="88" y="6120"/>
                    <a:pt x="154" y="6120"/>
                  </a:cubicBezTo>
                  <a:cubicBezTo>
                    <a:pt x="224" y="6120"/>
                    <a:pt x="316" y="6106"/>
                    <a:pt x="379" y="6098"/>
                  </a:cubicBezTo>
                  <a:lnTo>
                    <a:pt x="399" y="6097"/>
                  </a:lnTo>
                  <a:cubicBezTo>
                    <a:pt x="1334" y="5973"/>
                    <a:pt x="1859" y="5589"/>
                    <a:pt x="1830" y="5056"/>
                  </a:cubicBezTo>
                  <a:lnTo>
                    <a:pt x="1830" y="4828"/>
                  </a:lnTo>
                  <a:cubicBezTo>
                    <a:pt x="1855" y="4737"/>
                    <a:pt x="1922" y="4654"/>
                    <a:pt x="2029" y="4592"/>
                  </a:cubicBezTo>
                  <a:lnTo>
                    <a:pt x="4313" y="3274"/>
                  </a:lnTo>
                  <a:lnTo>
                    <a:pt x="5237" y="2740"/>
                  </a:lnTo>
                  <a:lnTo>
                    <a:pt x="6713" y="1888"/>
                  </a:lnTo>
                  <a:lnTo>
                    <a:pt x="7367" y="1509"/>
                  </a:lnTo>
                  <a:cubicBezTo>
                    <a:pt x="7503" y="1429"/>
                    <a:pt x="7697" y="1387"/>
                    <a:pt x="7907" y="1387"/>
                  </a:cubicBezTo>
                  <a:cubicBezTo>
                    <a:pt x="7929" y="1387"/>
                    <a:pt x="7954" y="1388"/>
                    <a:pt x="7979" y="1390"/>
                  </a:cubicBezTo>
                  <a:cubicBezTo>
                    <a:pt x="8015" y="1392"/>
                    <a:pt x="8051" y="1392"/>
                    <a:pt x="8088" y="1392"/>
                  </a:cubicBezTo>
                  <a:cubicBezTo>
                    <a:pt x="8578" y="1392"/>
                    <a:pt x="9153" y="1244"/>
                    <a:pt x="9455" y="1039"/>
                  </a:cubicBezTo>
                  <a:cubicBezTo>
                    <a:pt x="9649" y="909"/>
                    <a:pt x="9772" y="679"/>
                    <a:pt x="9772" y="432"/>
                  </a:cubicBezTo>
                  <a:lnTo>
                    <a:pt x="97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p:cNvSpPr/>
            <p:nvPr/>
          </p:nvSpPr>
          <p:spPr>
            <a:xfrm>
              <a:off x="1567198" y="3702389"/>
              <a:ext cx="106212" cy="51477"/>
            </a:xfrm>
            <a:custGeom>
              <a:avLst/>
              <a:gdLst/>
              <a:ahLst/>
              <a:cxnLst/>
              <a:rect l="l" t="t" r="r" b="b"/>
              <a:pathLst>
                <a:path w="2315" h="1122" extrusionOk="0">
                  <a:moveTo>
                    <a:pt x="1188" y="1"/>
                  </a:moveTo>
                  <a:cubicBezTo>
                    <a:pt x="1140" y="1"/>
                    <a:pt x="1093" y="12"/>
                    <a:pt x="1072" y="28"/>
                  </a:cubicBezTo>
                  <a:lnTo>
                    <a:pt x="467" y="652"/>
                  </a:lnTo>
                  <a:cubicBezTo>
                    <a:pt x="442" y="678"/>
                    <a:pt x="393" y="691"/>
                    <a:pt x="343" y="691"/>
                  </a:cubicBezTo>
                  <a:cubicBezTo>
                    <a:pt x="292" y="691"/>
                    <a:pt x="242" y="677"/>
                    <a:pt x="216" y="652"/>
                  </a:cubicBezTo>
                  <a:cubicBezTo>
                    <a:pt x="68" y="493"/>
                    <a:pt x="4" y="308"/>
                    <a:pt x="2" y="133"/>
                  </a:cubicBezTo>
                  <a:cubicBezTo>
                    <a:pt x="2" y="128"/>
                    <a:pt x="3" y="124"/>
                    <a:pt x="3" y="119"/>
                  </a:cubicBezTo>
                  <a:cubicBezTo>
                    <a:pt x="2" y="112"/>
                    <a:pt x="1" y="107"/>
                    <a:pt x="1" y="99"/>
                  </a:cubicBezTo>
                  <a:lnTo>
                    <a:pt x="1" y="524"/>
                  </a:lnTo>
                  <a:cubicBezTo>
                    <a:pt x="1" y="532"/>
                    <a:pt x="1" y="541"/>
                    <a:pt x="1" y="550"/>
                  </a:cubicBezTo>
                  <a:lnTo>
                    <a:pt x="1" y="581"/>
                  </a:lnTo>
                  <a:cubicBezTo>
                    <a:pt x="9" y="751"/>
                    <a:pt x="74" y="926"/>
                    <a:pt x="216" y="1082"/>
                  </a:cubicBezTo>
                  <a:cubicBezTo>
                    <a:pt x="242" y="1109"/>
                    <a:pt x="293" y="1122"/>
                    <a:pt x="344" y="1122"/>
                  </a:cubicBezTo>
                  <a:cubicBezTo>
                    <a:pt x="394" y="1122"/>
                    <a:pt x="443" y="1109"/>
                    <a:pt x="468" y="1084"/>
                  </a:cubicBezTo>
                  <a:lnTo>
                    <a:pt x="1072" y="459"/>
                  </a:lnTo>
                  <a:cubicBezTo>
                    <a:pt x="1094" y="442"/>
                    <a:pt x="1142" y="431"/>
                    <a:pt x="1189" y="431"/>
                  </a:cubicBezTo>
                  <a:cubicBezTo>
                    <a:pt x="1481" y="449"/>
                    <a:pt x="1848" y="593"/>
                    <a:pt x="2064" y="674"/>
                  </a:cubicBezTo>
                  <a:lnTo>
                    <a:pt x="2298" y="433"/>
                  </a:lnTo>
                  <a:cubicBezTo>
                    <a:pt x="2315" y="408"/>
                    <a:pt x="2310" y="378"/>
                    <a:pt x="2291" y="361"/>
                  </a:cubicBezTo>
                  <a:cubicBezTo>
                    <a:pt x="2002" y="166"/>
                    <a:pt x="1613" y="4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p:cNvSpPr/>
            <p:nvPr/>
          </p:nvSpPr>
          <p:spPr>
            <a:xfrm>
              <a:off x="1985124" y="3450458"/>
              <a:ext cx="30510" cy="40512"/>
            </a:xfrm>
            <a:custGeom>
              <a:avLst/>
              <a:gdLst/>
              <a:ahLst/>
              <a:cxnLst/>
              <a:rect l="l" t="t" r="r" b="b"/>
              <a:pathLst>
                <a:path w="665" h="883" extrusionOk="0">
                  <a:moveTo>
                    <a:pt x="665" y="0"/>
                  </a:moveTo>
                  <a:cubicBezTo>
                    <a:pt x="664" y="14"/>
                    <a:pt x="657" y="27"/>
                    <a:pt x="647" y="35"/>
                  </a:cubicBezTo>
                  <a:lnTo>
                    <a:pt x="20" y="684"/>
                  </a:lnTo>
                  <a:cubicBezTo>
                    <a:pt x="1" y="707"/>
                    <a:pt x="4" y="739"/>
                    <a:pt x="23" y="756"/>
                  </a:cubicBezTo>
                  <a:cubicBezTo>
                    <a:pt x="92" y="803"/>
                    <a:pt x="169" y="846"/>
                    <a:pt x="251" y="883"/>
                  </a:cubicBezTo>
                  <a:lnTo>
                    <a:pt x="627" y="486"/>
                  </a:lnTo>
                  <a:lnTo>
                    <a:pt x="647" y="466"/>
                  </a:lnTo>
                  <a:cubicBezTo>
                    <a:pt x="657" y="455"/>
                    <a:pt x="665" y="439"/>
                    <a:pt x="665" y="425"/>
                  </a:cubicBezTo>
                  <a:lnTo>
                    <a:pt x="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p:cNvSpPr/>
            <p:nvPr/>
          </p:nvSpPr>
          <p:spPr>
            <a:xfrm>
              <a:off x="1567289" y="3446925"/>
              <a:ext cx="523995" cy="310195"/>
            </a:xfrm>
            <a:custGeom>
              <a:avLst/>
              <a:gdLst/>
              <a:ahLst/>
              <a:cxnLst/>
              <a:rect l="l" t="t" r="r" b="b"/>
              <a:pathLst>
                <a:path w="11421" h="6761" extrusionOk="0">
                  <a:moveTo>
                    <a:pt x="9619" y="0"/>
                  </a:moveTo>
                  <a:cubicBezTo>
                    <a:pt x="9603" y="0"/>
                    <a:pt x="9587" y="0"/>
                    <a:pt x="9568" y="3"/>
                  </a:cubicBezTo>
                  <a:cubicBezTo>
                    <a:pt x="9508" y="6"/>
                    <a:pt x="9441" y="14"/>
                    <a:pt x="9391" y="22"/>
                  </a:cubicBezTo>
                  <a:lnTo>
                    <a:pt x="9371" y="23"/>
                  </a:lnTo>
                  <a:cubicBezTo>
                    <a:pt x="8383" y="155"/>
                    <a:pt x="7853" y="579"/>
                    <a:pt x="7953" y="1161"/>
                  </a:cubicBezTo>
                  <a:cubicBezTo>
                    <a:pt x="7977" y="1303"/>
                    <a:pt x="7900" y="1436"/>
                    <a:pt x="7743" y="1530"/>
                  </a:cubicBezTo>
                  <a:lnTo>
                    <a:pt x="5430" y="2865"/>
                  </a:lnTo>
                  <a:lnTo>
                    <a:pt x="4786" y="3238"/>
                  </a:lnTo>
                  <a:lnTo>
                    <a:pt x="3058" y="4234"/>
                  </a:lnTo>
                  <a:lnTo>
                    <a:pt x="2404" y="4611"/>
                  </a:lnTo>
                  <a:cubicBezTo>
                    <a:pt x="2268" y="4690"/>
                    <a:pt x="2078" y="4732"/>
                    <a:pt x="1866" y="4732"/>
                  </a:cubicBezTo>
                  <a:lnTo>
                    <a:pt x="1793" y="4732"/>
                  </a:lnTo>
                  <a:cubicBezTo>
                    <a:pt x="1754" y="4730"/>
                    <a:pt x="1715" y="4729"/>
                    <a:pt x="1675" y="4729"/>
                  </a:cubicBezTo>
                  <a:cubicBezTo>
                    <a:pt x="1189" y="4729"/>
                    <a:pt x="616" y="4877"/>
                    <a:pt x="316" y="5080"/>
                  </a:cubicBezTo>
                  <a:cubicBezTo>
                    <a:pt x="122" y="5211"/>
                    <a:pt x="0" y="5442"/>
                    <a:pt x="1" y="5687"/>
                  </a:cubicBezTo>
                  <a:cubicBezTo>
                    <a:pt x="1" y="5692"/>
                    <a:pt x="0" y="5697"/>
                    <a:pt x="0" y="5699"/>
                  </a:cubicBezTo>
                  <a:cubicBezTo>
                    <a:pt x="1" y="5876"/>
                    <a:pt x="66" y="6060"/>
                    <a:pt x="213" y="6219"/>
                  </a:cubicBezTo>
                  <a:cubicBezTo>
                    <a:pt x="238" y="6245"/>
                    <a:pt x="289" y="6258"/>
                    <a:pt x="340" y="6258"/>
                  </a:cubicBezTo>
                  <a:cubicBezTo>
                    <a:pt x="390" y="6258"/>
                    <a:pt x="440" y="6245"/>
                    <a:pt x="466" y="6219"/>
                  </a:cubicBezTo>
                  <a:lnTo>
                    <a:pt x="1070" y="5596"/>
                  </a:lnTo>
                  <a:cubicBezTo>
                    <a:pt x="1092" y="5580"/>
                    <a:pt x="1138" y="5569"/>
                    <a:pt x="1187" y="5569"/>
                  </a:cubicBezTo>
                  <a:cubicBezTo>
                    <a:pt x="1611" y="5608"/>
                    <a:pt x="2001" y="5733"/>
                    <a:pt x="2289" y="5929"/>
                  </a:cubicBezTo>
                  <a:cubicBezTo>
                    <a:pt x="2308" y="5945"/>
                    <a:pt x="2313" y="5975"/>
                    <a:pt x="2295" y="6001"/>
                  </a:cubicBezTo>
                  <a:lnTo>
                    <a:pt x="2062" y="6241"/>
                  </a:lnTo>
                  <a:lnTo>
                    <a:pt x="1980" y="6327"/>
                  </a:lnTo>
                  <a:lnTo>
                    <a:pt x="1858" y="6452"/>
                  </a:lnTo>
                  <a:lnTo>
                    <a:pt x="1668" y="6649"/>
                  </a:lnTo>
                  <a:cubicBezTo>
                    <a:pt x="1660" y="6657"/>
                    <a:pt x="1652" y="6668"/>
                    <a:pt x="1649" y="6679"/>
                  </a:cubicBezTo>
                  <a:lnTo>
                    <a:pt x="1649" y="6698"/>
                  </a:lnTo>
                  <a:cubicBezTo>
                    <a:pt x="1650" y="6707"/>
                    <a:pt x="1654" y="6715"/>
                    <a:pt x="1662" y="6723"/>
                  </a:cubicBezTo>
                  <a:cubicBezTo>
                    <a:pt x="1688" y="6749"/>
                    <a:pt x="1736" y="6760"/>
                    <a:pt x="1802" y="6760"/>
                  </a:cubicBezTo>
                  <a:cubicBezTo>
                    <a:pt x="1859" y="6760"/>
                    <a:pt x="1931" y="6752"/>
                    <a:pt x="1991" y="6744"/>
                  </a:cubicBezTo>
                  <a:cubicBezTo>
                    <a:pt x="2004" y="6743"/>
                    <a:pt x="2015" y="6741"/>
                    <a:pt x="2026" y="6740"/>
                  </a:cubicBezTo>
                  <a:lnTo>
                    <a:pt x="2047" y="6737"/>
                  </a:lnTo>
                  <a:cubicBezTo>
                    <a:pt x="2137" y="6725"/>
                    <a:pt x="2224" y="6711"/>
                    <a:pt x="2305" y="6694"/>
                  </a:cubicBezTo>
                  <a:cubicBezTo>
                    <a:pt x="2382" y="6679"/>
                    <a:pt x="2457" y="6660"/>
                    <a:pt x="2526" y="6639"/>
                  </a:cubicBezTo>
                  <a:cubicBezTo>
                    <a:pt x="3204" y="6452"/>
                    <a:pt x="3552" y="6080"/>
                    <a:pt x="3467" y="5600"/>
                  </a:cubicBezTo>
                  <a:cubicBezTo>
                    <a:pt x="3465" y="5591"/>
                    <a:pt x="3464" y="5581"/>
                    <a:pt x="3464" y="5572"/>
                  </a:cubicBezTo>
                  <a:cubicBezTo>
                    <a:pt x="3460" y="5532"/>
                    <a:pt x="3465" y="5490"/>
                    <a:pt x="3476" y="5453"/>
                  </a:cubicBezTo>
                  <a:cubicBezTo>
                    <a:pt x="3505" y="5367"/>
                    <a:pt x="3575" y="5293"/>
                    <a:pt x="3677" y="5233"/>
                  </a:cubicBezTo>
                  <a:lnTo>
                    <a:pt x="5960" y="3915"/>
                  </a:lnTo>
                  <a:lnTo>
                    <a:pt x="6602" y="3543"/>
                  </a:lnTo>
                  <a:lnTo>
                    <a:pt x="8361" y="2527"/>
                  </a:lnTo>
                  <a:lnTo>
                    <a:pt x="9015" y="2151"/>
                  </a:lnTo>
                  <a:cubicBezTo>
                    <a:pt x="9151" y="2071"/>
                    <a:pt x="9345" y="2027"/>
                    <a:pt x="9555" y="2027"/>
                  </a:cubicBezTo>
                  <a:cubicBezTo>
                    <a:pt x="9577" y="2027"/>
                    <a:pt x="9602" y="2030"/>
                    <a:pt x="9627" y="2030"/>
                  </a:cubicBezTo>
                  <a:cubicBezTo>
                    <a:pt x="9661" y="2031"/>
                    <a:pt x="9697" y="2032"/>
                    <a:pt x="9733" y="2032"/>
                  </a:cubicBezTo>
                  <a:cubicBezTo>
                    <a:pt x="9950" y="2032"/>
                    <a:pt x="10185" y="2003"/>
                    <a:pt x="10406" y="1952"/>
                  </a:cubicBezTo>
                  <a:cubicBezTo>
                    <a:pt x="10682" y="1891"/>
                    <a:pt x="10934" y="1795"/>
                    <a:pt x="11103" y="1681"/>
                  </a:cubicBezTo>
                  <a:cubicBezTo>
                    <a:pt x="11297" y="1549"/>
                    <a:pt x="11420" y="1318"/>
                    <a:pt x="11420" y="1071"/>
                  </a:cubicBezTo>
                  <a:cubicBezTo>
                    <a:pt x="11420" y="1020"/>
                    <a:pt x="11415" y="970"/>
                    <a:pt x="11404" y="918"/>
                  </a:cubicBezTo>
                  <a:cubicBezTo>
                    <a:pt x="11378" y="790"/>
                    <a:pt x="11313" y="660"/>
                    <a:pt x="11205" y="542"/>
                  </a:cubicBezTo>
                  <a:cubicBezTo>
                    <a:pt x="11179" y="515"/>
                    <a:pt x="11129" y="502"/>
                    <a:pt x="11079" y="502"/>
                  </a:cubicBezTo>
                  <a:cubicBezTo>
                    <a:pt x="11029" y="502"/>
                    <a:pt x="10979" y="515"/>
                    <a:pt x="10953" y="542"/>
                  </a:cubicBezTo>
                  <a:lnTo>
                    <a:pt x="10406" y="1106"/>
                  </a:lnTo>
                  <a:lnTo>
                    <a:pt x="10350" y="1164"/>
                  </a:lnTo>
                  <a:cubicBezTo>
                    <a:pt x="10328" y="1179"/>
                    <a:pt x="10281" y="1191"/>
                    <a:pt x="10235" y="1191"/>
                  </a:cubicBezTo>
                  <a:cubicBezTo>
                    <a:pt x="9994" y="1169"/>
                    <a:pt x="9770" y="1118"/>
                    <a:pt x="9562" y="1044"/>
                  </a:cubicBezTo>
                  <a:cubicBezTo>
                    <a:pt x="9492" y="1018"/>
                    <a:pt x="9422" y="989"/>
                    <a:pt x="9358" y="959"/>
                  </a:cubicBezTo>
                  <a:cubicBezTo>
                    <a:pt x="9276" y="922"/>
                    <a:pt x="9200" y="880"/>
                    <a:pt x="9129" y="833"/>
                  </a:cubicBezTo>
                  <a:cubicBezTo>
                    <a:pt x="9111" y="816"/>
                    <a:pt x="9108" y="784"/>
                    <a:pt x="9126" y="761"/>
                  </a:cubicBezTo>
                  <a:lnTo>
                    <a:pt x="9754" y="111"/>
                  </a:lnTo>
                  <a:cubicBezTo>
                    <a:pt x="9763" y="103"/>
                    <a:pt x="9772" y="91"/>
                    <a:pt x="9773" y="76"/>
                  </a:cubicBezTo>
                  <a:cubicBezTo>
                    <a:pt x="9773" y="64"/>
                    <a:pt x="9770" y="49"/>
                    <a:pt x="9755" y="36"/>
                  </a:cubicBezTo>
                  <a:cubicBezTo>
                    <a:pt x="9729" y="12"/>
                    <a:pt x="9685" y="0"/>
                    <a:pt x="9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p:cNvSpPr/>
            <p:nvPr/>
          </p:nvSpPr>
          <p:spPr>
            <a:xfrm>
              <a:off x="1786828" y="3578373"/>
              <a:ext cx="99376" cy="67902"/>
            </a:xfrm>
            <a:custGeom>
              <a:avLst/>
              <a:gdLst/>
              <a:ahLst/>
              <a:cxnLst/>
              <a:rect l="l" t="t" r="r" b="b"/>
              <a:pathLst>
                <a:path w="2166" h="1480" extrusionOk="0">
                  <a:moveTo>
                    <a:pt x="645" y="0"/>
                  </a:moveTo>
                  <a:lnTo>
                    <a:pt x="1" y="373"/>
                  </a:lnTo>
                  <a:lnTo>
                    <a:pt x="1175" y="1050"/>
                  </a:lnTo>
                  <a:lnTo>
                    <a:pt x="1176" y="1480"/>
                  </a:lnTo>
                  <a:lnTo>
                    <a:pt x="2100" y="946"/>
                  </a:lnTo>
                  <a:lnTo>
                    <a:pt x="2165" y="878"/>
                  </a:lnTo>
                  <a:lnTo>
                    <a:pt x="1817" y="678"/>
                  </a:lnTo>
                  <a:lnTo>
                    <a:pt x="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p:cNvSpPr/>
            <p:nvPr/>
          </p:nvSpPr>
          <p:spPr>
            <a:xfrm>
              <a:off x="1601287" y="3460322"/>
              <a:ext cx="294779" cy="177601"/>
            </a:xfrm>
            <a:custGeom>
              <a:avLst/>
              <a:gdLst/>
              <a:ahLst/>
              <a:cxnLst/>
              <a:rect l="l" t="t" r="r" b="b"/>
              <a:pathLst>
                <a:path w="6425" h="3871" extrusionOk="0">
                  <a:moveTo>
                    <a:pt x="390" y="1"/>
                  </a:moveTo>
                  <a:cubicBezTo>
                    <a:pt x="225" y="1"/>
                    <a:pt x="1" y="357"/>
                    <a:pt x="155" y="488"/>
                  </a:cubicBezTo>
                  <a:lnTo>
                    <a:pt x="5925" y="3820"/>
                  </a:lnTo>
                  <a:cubicBezTo>
                    <a:pt x="5984" y="3854"/>
                    <a:pt x="6048" y="3870"/>
                    <a:pt x="6109" y="3870"/>
                  </a:cubicBezTo>
                  <a:cubicBezTo>
                    <a:pt x="6208" y="3870"/>
                    <a:pt x="6300" y="3826"/>
                    <a:pt x="6349" y="3741"/>
                  </a:cubicBezTo>
                  <a:cubicBezTo>
                    <a:pt x="6424" y="3610"/>
                    <a:pt x="6358" y="3431"/>
                    <a:pt x="6202" y="3340"/>
                  </a:cubicBezTo>
                  <a:lnTo>
                    <a:pt x="431" y="9"/>
                  </a:lnTo>
                  <a:cubicBezTo>
                    <a:pt x="418" y="4"/>
                    <a:pt x="404"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p:cNvSpPr/>
            <p:nvPr/>
          </p:nvSpPr>
          <p:spPr>
            <a:xfrm>
              <a:off x="1856016" y="3593422"/>
              <a:ext cx="83364" cy="86025"/>
            </a:xfrm>
            <a:custGeom>
              <a:avLst/>
              <a:gdLst/>
              <a:ahLst/>
              <a:cxnLst/>
              <a:rect l="l" t="t" r="r" b="b"/>
              <a:pathLst>
                <a:path w="1817" h="1875" extrusionOk="0">
                  <a:moveTo>
                    <a:pt x="790" y="0"/>
                  </a:moveTo>
                  <a:cubicBezTo>
                    <a:pt x="717" y="0"/>
                    <a:pt x="635" y="25"/>
                    <a:pt x="548" y="74"/>
                  </a:cubicBezTo>
                  <a:cubicBezTo>
                    <a:pt x="245" y="249"/>
                    <a:pt x="1" y="673"/>
                    <a:pt x="1" y="1021"/>
                  </a:cubicBezTo>
                  <a:cubicBezTo>
                    <a:pt x="1" y="1154"/>
                    <a:pt x="37" y="1257"/>
                    <a:pt x="97" y="1324"/>
                  </a:cubicBezTo>
                  <a:cubicBezTo>
                    <a:pt x="112" y="1339"/>
                    <a:pt x="126" y="1352"/>
                    <a:pt x="142" y="1365"/>
                  </a:cubicBezTo>
                  <a:cubicBezTo>
                    <a:pt x="148" y="1368"/>
                    <a:pt x="175" y="1383"/>
                    <a:pt x="175" y="1383"/>
                  </a:cubicBezTo>
                  <a:lnTo>
                    <a:pt x="1027" y="1875"/>
                  </a:lnTo>
                  <a:cubicBezTo>
                    <a:pt x="948" y="1811"/>
                    <a:pt x="898" y="1697"/>
                    <a:pt x="898" y="1543"/>
                  </a:cubicBezTo>
                  <a:cubicBezTo>
                    <a:pt x="898" y="1193"/>
                    <a:pt x="1143" y="770"/>
                    <a:pt x="1445" y="596"/>
                  </a:cubicBezTo>
                  <a:cubicBezTo>
                    <a:pt x="1532" y="545"/>
                    <a:pt x="1614" y="521"/>
                    <a:pt x="1687" y="521"/>
                  </a:cubicBezTo>
                  <a:cubicBezTo>
                    <a:pt x="1734" y="521"/>
                    <a:pt x="1777" y="531"/>
                    <a:pt x="1815" y="549"/>
                  </a:cubicBezTo>
                  <a:cubicBezTo>
                    <a:pt x="1817" y="548"/>
                    <a:pt x="957" y="52"/>
                    <a:pt x="957" y="52"/>
                  </a:cubicBezTo>
                  <a:lnTo>
                    <a:pt x="907" y="25"/>
                  </a:lnTo>
                  <a:cubicBezTo>
                    <a:pt x="895" y="18"/>
                    <a:pt x="881" y="13"/>
                    <a:pt x="866" y="10"/>
                  </a:cubicBezTo>
                  <a:cubicBezTo>
                    <a:pt x="842" y="4"/>
                    <a:pt x="817"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p:cNvSpPr/>
            <p:nvPr/>
          </p:nvSpPr>
          <p:spPr>
            <a:xfrm>
              <a:off x="1876525" y="3604984"/>
              <a:ext cx="284043" cy="202331"/>
            </a:xfrm>
            <a:custGeom>
              <a:avLst/>
              <a:gdLst/>
              <a:ahLst/>
              <a:cxnLst/>
              <a:rect l="l" t="t" r="r" b="b"/>
              <a:pathLst>
                <a:path w="6191" h="4410" extrusionOk="0">
                  <a:moveTo>
                    <a:pt x="1390" y="1"/>
                  </a:moveTo>
                  <a:cubicBezTo>
                    <a:pt x="974" y="1"/>
                    <a:pt x="569" y="217"/>
                    <a:pt x="345" y="604"/>
                  </a:cubicBezTo>
                  <a:lnTo>
                    <a:pt x="333" y="625"/>
                  </a:lnTo>
                  <a:cubicBezTo>
                    <a:pt x="1" y="1200"/>
                    <a:pt x="198" y="1937"/>
                    <a:pt x="774" y="2269"/>
                  </a:cubicBezTo>
                  <a:lnTo>
                    <a:pt x="4201" y="4248"/>
                  </a:lnTo>
                  <a:cubicBezTo>
                    <a:pt x="4391" y="4357"/>
                    <a:pt x="4598" y="4409"/>
                    <a:pt x="4802" y="4409"/>
                  </a:cubicBezTo>
                  <a:cubicBezTo>
                    <a:pt x="5218" y="4409"/>
                    <a:pt x="5622" y="4193"/>
                    <a:pt x="5846" y="3807"/>
                  </a:cubicBezTo>
                  <a:lnTo>
                    <a:pt x="5858" y="3786"/>
                  </a:lnTo>
                  <a:cubicBezTo>
                    <a:pt x="6190" y="3210"/>
                    <a:pt x="5993" y="2473"/>
                    <a:pt x="5417" y="2141"/>
                  </a:cubicBezTo>
                  <a:lnTo>
                    <a:pt x="1990" y="162"/>
                  </a:lnTo>
                  <a:cubicBezTo>
                    <a:pt x="1801" y="53"/>
                    <a:pt x="1594" y="1"/>
                    <a:pt x="1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p:cNvSpPr/>
            <p:nvPr/>
          </p:nvSpPr>
          <p:spPr>
            <a:xfrm>
              <a:off x="1883545" y="3605810"/>
              <a:ext cx="60057" cy="77491"/>
            </a:xfrm>
            <a:custGeom>
              <a:avLst/>
              <a:gdLst/>
              <a:ahLst/>
              <a:cxnLst/>
              <a:rect l="l" t="t" r="r" b="b"/>
              <a:pathLst>
                <a:path w="1309" h="1689" extrusionOk="0">
                  <a:moveTo>
                    <a:pt x="946" y="1"/>
                  </a:moveTo>
                  <a:cubicBezTo>
                    <a:pt x="858" y="1"/>
                    <a:pt x="759" y="30"/>
                    <a:pt x="654" y="90"/>
                  </a:cubicBezTo>
                  <a:cubicBezTo>
                    <a:pt x="293" y="298"/>
                    <a:pt x="1" y="805"/>
                    <a:pt x="1" y="1222"/>
                  </a:cubicBezTo>
                  <a:cubicBezTo>
                    <a:pt x="1" y="1517"/>
                    <a:pt x="148" y="1688"/>
                    <a:pt x="362" y="1688"/>
                  </a:cubicBezTo>
                  <a:cubicBezTo>
                    <a:pt x="450" y="1688"/>
                    <a:pt x="549" y="1660"/>
                    <a:pt x="654" y="1599"/>
                  </a:cubicBezTo>
                  <a:cubicBezTo>
                    <a:pt x="1015" y="1391"/>
                    <a:pt x="1308" y="884"/>
                    <a:pt x="1308" y="467"/>
                  </a:cubicBezTo>
                  <a:cubicBezTo>
                    <a:pt x="1308" y="172"/>
                    <a:pt x="1161" y="1"/>
                    <a:pt x="946" y="1"/>
                  </a:cubicBezTo>
                  <a:close/>
                </a:path>
              </a:pathLst>
            </a:custGeom>
            <a:solidFill>
              <a:srgbClr val="E833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p:cNvSpPr/>
            <p:nvPr/>
          </p:nvSpPr>
          <p:spPr>
            <a:xfrm>
              <a:off x="1892216" y="3662197"/>
              <a:ext cx="176225" cy="116122"/>
            </a:xfrm>
            <a:custGeom>
              <a:avLst/>
              <a:gdLst/>
              <a:ahLst/>
              <a:cxnLst/>
              <a:rect l="l" t="t" r="r" b="b"/>
              <a:pathLst>
                <a:path w="3841" h="2531" extrusionOk="0">
                  <a:moveTo>
                    <a:pt x="112" y="0"/>
                  </a:moveTo>
                  <a:cubicBezTo>
                    <a:pt x="46" y="0"/>
                    <a:pt x="1" y="53"/>
                    <a:pt x="1" y="145"/>
                  </a:cubicBezTo>
                  <a:lnTo>
                    <a:pt x="1" y="169"/>
                  </a:lnTo>
                  <a:cubicBezTo>
                    <a:pt x="1" y="298"/>
                    <a:pt x="91" y="455"/>
                    <a:pt x="202" y="520"/>
                  </a:cubicBezTo>
                  <a:lnTo>
                    <a:pt x="3638" y="2503"/>
                  </a:lnTo>
                  <a:cubicBezTo>
                    <a:pt x="3670" y="2521"/>
                    <a:pt x="3701" y="2530"/>
                    <a:pt x="3728" y="2530"/>
                  </a:cubicBezTo>
                  <a:cubicBezTo>
                    <a:pt x="3795" y="2530"/>
                    <a:pt x="3841" y="2478"/>
                    <a:pt x="3841" y="2386"/>
                  </a:cubicBezTo>
                  <a:lnTo>
                    <a:pt x="3841" y="2362"/>
                  </a:lnTo>
                  <a:cubicBezTo>
                    <a:pt x="3841" y="2233"/>
                    <a:pt x="3750" y="2076"/>
                    <a:pt x="3638" y="2011"/>
                  </a:cubicBezTo>
                  <a:lnTo>
                    <a:pt x="202" y="28"/>
                  </a:lnTo>
                  <a:cubicBezTo>
                    <a:pt x="170" y="9"/>
                    <a:pt x="139" y="0"/>
                    <a:pt x="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p:cNvSpPr/>
            <p:nvPr/>
          </p:nvSpPr>
          <p:spPr>
            <a:xfrm>
              <a:off x="1921121" y="3610581"/>
              <a:ext cx="187466" cy="106763"/>
            </a:xfrm>
            <a:custGeom>
              <a:avLst/>
              <a:gdLst/>
              <a:ahLst/>
              <a:cxnLst/>
              <a:rect l="l" t="t" r="r" b="b"/>
              <a:pathLst>
                <a:path w="4086" h="2327" extrusionOk="0">
                  <a:moveTo>
                    <a:pt x="335" y="0"/>
                  </a:moveTo>
                  <a:cubicBezTo>
                    <a:pt x="262" y="0"/>
                    <a:pt x="189" y="17"/>
                    <a:pt x="133" y="49"/>
                  </a:cubicBezTo>
                  <a:lnTo>
                    <a:pt x="113" y="62"/>
                  </a:lnTo>
                  <a:cubicBezTo>
                    <a:pt x="0" y="126"/>
                    <a:pt x="0" y="231"/>
                    <a:pt x="113" y="295"/>
                  </a:cubicBezTo>
                  <a:lnTo>
                    <a:pt x="3547" y="2278"/>
                  </a:lnTo>
                  <a:cubicBezTo>
                    <a:pt x="3603" y="2310"/>
                    <a:pt x="3676" y="2327"/>
                    <a:pt x="3750" y="2327"/>
                  </a:cubicBezTo>
                  <a:cubicBezTo>
                    <a:pt x="3823" y="2327"/>
                    <a:pt x="3897" y="2310"/>
                    <a:pt x="3953" y="2278"/>
                  </a:cubicBezTo>
                  <a:lnTo>
                    <a:pt x="3973" y="2266"/>
                  </a:lnTo>
                  <a:cubicBezTo>
                    <a:pt x="4086" y="2201"/>
                    <a:pt x="4086" y="2096"/>
                    <a:pt x="3973" y="2032"/>
                  </a:cubicBezTo>
                  <a:lnTo>
                    <a:pt x="539" y="49"/>
                  </a:lnTo>
                  <a:cubicBezTo>
                    <a:pt x="482" y="17"/>
                    <a:pt x="409"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p:cNvSpPr/>
            <p:nvPr/>
          </p:nvSpPr>
          <p:spPr>
            <a:xfrm>
              <a:off x="1900796" y="3632512"/>
              <a:ext cx="184116" cy="112039"/>
            </a:xfrm>
            <a:custGeom>
              <a:avLst/>
              <a:gdLst/>
              <a:ahLst/>
              <a:cxnLst/>
              <a:rect l="l" t="t" r="r" b="b"/>
              <a:pathLst>
                <a:path w="4013" h="2442" extrusionOk="0">
                  <a:moveTo>
                    <a:pt x="262" y="1"/>
                  </a:moveTo>
                  <a:cubicBezTo>
                    <a:pt x="192" y="1"/>
                    <a:pt x="118" y="41"/>
                    <a:pt x="74" y="109"/>
                  </a:cubicBezTo>
                  <a:lnTo>
                    <a:pt x="63" y="127"/>
                  </a:lnTo>
                  <a:cubicBezTo>
                    <a:pt x="1" y="224"/>
                    <a:pt x="21" y="343"/>
                    <a:pt x="108" y="391"/>
                  </a:cubicBezTo>
                  <a:lnTo>
                    <a:pt x="3669" y="2421"/>
                  </a:lnTo>
                  <a:cubicBezTo>
                    <a:pt x="3695" y="2435"/>
                    <a:pt x="3723" y="2442"/>
                    <a:pt x="3752" y="2442"/>
                  </a:cubicBezTo>
                  <a:cubicBezTo>
                    <a:pt x="3822" y="2442"/>
                    <a:pt x="3896" y="2402"/>
                    <a:pt x="3940" y="2333"/>
                  </a:cubicBezTo>
                  <a:lnTo>
                    <a:pt x="3951" y="2315"/>
                  </a:lnTo>
                  <a:cubicBezTo>
                    <a:pt x="4013" y="2219"/>
                    <a:pt x="3993" y="2100"/>
                    <a:pt x="3906" y="2052"/>
                  </a:cubicBezTo>
                  <a:lnTo>
                    <a:pt x="344" y="22"/>
                  </a:lnTo>
                  <a:cubicBezTo>
                    <a:pt x="319" y="8"/>
                    <a:pt x="291" y="1"/>
                    <a:pt x="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p:cNvSpPr/>
            <p:nvPr/>
          </p:nvSpPr>
          <p:spPr>
            <a:xfrm>
              <a:off x="1560958" y="3440685"/>
              <a:ext cx="81070" cy="49642"/>
            </a:xfrm>
            <a:custGeom>
              <a:avLst/>
              <a:gdLst/>
              <a:ahLst/>
              <a:cxnLst/>
              <a:rect l="l" t="t" r="r" b="b"/>
              <a:pathLst>
                <a:path w="1767" h="1082" extrusionOk="0">
                  <a:moveTo>
                    <a:pt x="335" y="0"/>
                  </a:moveTo>
                  <a:lnTo>
                    <a:pt x="1" y="193"/>
                  </a:lnTo>
                  <a:lnTo>
                    <a:pt x="546" y="757"/>
                  </a:lnTo>
                  <a:lnTo>
                    <a:pt x="1432" y="1081"/>
                  </a:lnTo>
                  <a:lnTo>
                    <a:pt x="1766" y="889"/>
                  </a:lnTo>
                  <a:lnTo>
                    <a:pt x="1206" y="376"/>
                  </a:ln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p:cNvSpPr/>
            <p:nvPr/>
          </p:nvSpPr>
          <p:spPr>
            <a:xfrm>
              <a:off x="1560958" y="3440685"/>
              <a:ext cx="89604" cy="45421"/>
            </a:xfrm>
            <a:custGeom>
              <a:avLst/>
              <a:gdLst/>
              <a:ahLst/>
              <a:cxnLst/>
              <a:rect l="l" t="t" r="r" b="b"/>
              <a:pathLst>
                <a:path w="1953" h="990" extrusionOk="0">
                  <a:moveTo>
                    <a:pt x="335" y="0"/>
                  </a:moveTo>
                  <a:lnTo>
                    <a:pt x="1" y="193"/>
                  </a:lnTo>
                  <a:lnTo>
                    <a:pt x="564" y="608"/>
                  </a:lnTo>
                  <a:lnTo>
                    <a:pt x="1451" y="933"/>
                  </a:lnTo>
                  <a:cubicBezTo>
                    <a:pt x="1551" y="972"/>
                    <a:pt x="1642" y="990"/>
                    <a:pt x="1714" y="990"/>
                  </a:cubicBezTo>
                  <a:cubicBezTo>
                    <a:pt x="1887" y="990"/>
                    <a:pt x="1953" y="888"/>
                    <a:pt x="1785" y="740"/>
                  </a:cubicBezTo>
                  <a:lnTo>
                    <a:pt x="1224" y="228"/>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1"/>
          <p:cNvGrpSpPr/>
          <p:nvPr/>
        </p:nvGrpSpPr>
        <p:grpSpPr>
          <a:xfrm>
            <a:off x="459961" y="301521"/>
            <a:ext cx="510276" cy="1011126"/>
            <a:chOff x="331179" y="148675"/>
            <a:chExt cx="557496" cy="1104693"/>
          </a:xfrm>
        </p:grpSpPr>
        <p:sp>
          <p:nvSpPr>
            <p:cNvPr id="649" name="Google Shape;649;p31"/>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98CE4147-9446-5C7C-5B52-9C4BE88DE65E}"/>
              </a:ext>
            </a:extLst>
          </p:cNvPr>
          <p:cNvGrpSpPr/>
          <p:nvPr/>
        </p:nvGrpSpPr>
        <p:grpSpPr>
          <a:xfrm>
            <a:off x="-4426" y="3454072"/>
            <a:ext cx="1181299" cy="1697696"/>
            <a:chOff x="240838" y="287791"/>
            <a:chExt cx="1181299" cy="1697696"/>
          </a:xfrm>
        </p:grpSpPr>
        <p:grpSp>
          <p:nvGrpSpPr>
            <p:cNvPr id="3" name="Google Shape;3205;p59">
              <a:extLst>
                <a:ext uri="{FF2B5EF4-FFF2-40B4-BE49-F238E27FC236}">
                  <a16:creationId xmlns:a16="http://schemas.microsoft.com/office/drawing/2014/main" id="{7C971FBE-68A5-D3D1-0DFE-AAA42651FFEB}"/>
                </a:ext>
              </a:extLst>
            </p:cNvPr>
            <p:cNvGrpSpPr/>
            <p:nvPr/>
          </p:nvGrpSpPr>
          <p:grpSpPr>
            <a:xfrm>
              <a:off x="240856" y="1547822"/>
              <a:ext cx="690975" cy="437665"/>
              <a:chOff x="500781" y="2059197"/>
              <a:chExt cx="690975" cy="437665"/>
            </a:xfrm>
          </p:grpSpPr>
          <p:sp>
            <p:nvSpPr>
              <p:cNvPr id="42" name="Google Shape;3206;p59">
                <a:extLst>
                  <a:ext uri="{FF2B5EF4-FFF2-40B4-BE49-F238E27FC236}">
                    <a16:creationId xmlns:a16="http://schemas.microsoft.com/office/drawing/2014/main" id="{517D7FB9-FB13-232E-D26B-014D8B6D482D}"/>
                  </a:ext>
                </a:extLst>
              </p:cNvPr>
              <p:cNvSpPr/>
              <p:nvPr/>
            </p:nvSpPr>
            <p:spPr>
              <a:xfrm>
                <a:off x="592958" y="2059197"/>
                <a:ext cx="424962" cy="296365"/>
              </a:xfrm>
              <a:custGeom>
                <a:avLst/>
                <a:gdLst/>
                <a:ahLst/>
                <a:cxnLst/>
                <a:rect l="l" t="t" r="r" b="b"/>
                <a:pathLst>
                  <a:path w="6021" h="4199" extrusionOk="0">
                    <a:moveTo>
                      <a:pt x="5823" y="0"/>
                    </a:moveTo>
                    <a:cubicBezTo>
                      <a:pt x="5783" y="0"/>
                      <a:pt x="5740" y="13"/>
                      <a:pt x="5694" y="39"/>
                    </a:cubicBezTo>
                    <a:lnTo>
                      <a:pt x="1" y="3327"/>
                    </a:lnTo>
                    <a:lnTo>
                      <a:pt x="1" y="4199"/>
                    </a:lnTo>
                    <a:lnTo>
                      <a:pt x="5694" y="912"/>
                    </a:lnTo>
                    <a:cubicBezTo>
                      <a:pt x="5874" y="807"/>
                      <a:pt x="6021" y="527"/>
                      <a:pt x="6021" y="287"/>
                    </a:cubicBezTo>
                    <a:cubicBezTo>
                      <a:pt x="6021" y="108"/>
                      <a:pt x="5939" y="0"/>
                      <a:pt x="5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3" name="Google Shape;3207;p59">
                <a:extLst>
                  <a:ext uri="{FF2B5EF4-FFF2-40B4-BE49-F238E27FC236}">
                    <a16:creationId xmlns:a16="http://schemas.microsoft.com/office/drawing/2014/main" id="{EC19D500-D8BF-2A5C-B1EE-9BEDC9EC4A33}"/>
                  </a:ext>
                </a:extLst>
              </p:cNvPr>
              <p:cNvSpPr/>
              <p:nvPr/>
            </p:nvSpPr>
            <p:spPr>
              <a:xfrm>
                <a:off x="592958" y="2060326"/>
                <a:ext cx="592166" cy="334055"/>
              </a:xfrm>
              <a:custGeom>
                <a:avLst/>
                <a:gdLst/>
                <a:ahLst/>
                <a:cxnLst/>
                <a:rect l="l" t="t" r="r" b="b"/>
                <a:pathLst>
                  <a:path w="8390" h="4733" extrusionOk="0">
                    <a:moveTo>
                      <a:pt x="5895" y="1"/>
                    </a:moveTo>
                    <a:lnTo>
                      <a:pt x="1" y="3311"/>
                    </a:lnTo>
                    <a:lnTo>
                      <a:pt x="2463" y="4732"/>
                    </a:lnTo>
                    <a:lnTo>
                      <a:pt x="8390" y="1442"/>
                    </a:lnTo>
                    <a:lnTo>
                      <a:pt x="5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4" name="Google Shape;3208;p59">
                <a:extLst>
                  <a:ext uri="{FF2B5EF4-FFF2-40B4-BE49-F238E27FC236}">
                    <a16:creationId xmlns:a16="http://schemas.microsoft.com/office/drawing/2014/main" id="{9D0C087B-BDAB-E99E-199D-561CC00852EF}"/>
                  </a:ext>
                </a:extLst>
              </p:cNvPr>
              <p:cNvSpPr/>
              <p:nvPr/>
            </p:nvSpPr>
            <p:spPr>
              <a:xfrm>
                <a:off x="766794" y="2159561"/>
                <a:ext cx="424962" cy="296295"/>
              </a:xfrm>
              <a:custGeom>
                <a:avLst/>
                <a:gdLst/>
                <a:ahLst/>
                <a:cxnLst/>
                <a:rect l="l" t="t" r="r" b="b"/>
                <a:pathLst>
                  <a:path w="6021" h="4198" extrusionOk="0">
                    <a:moveTo>
                      <a:pt x="5823" y="1"/>
                    </a:moveTo>
                    <a:cubicBezTo>
                      <a:pt x="5783" y="1"/>
                      <a:pt x="5740" y="13"/>
                      <a:pt x="5694" y="39"/>
                    </a:cubicBezTo>
                    <a:lnTo>
                      <a:pt x="0" y="3326"/>
                    </a:lnTo>
                    <a:lnTo>
                      <a:pt x="0" y="4198"/>
                    </a:lnTo>
                    <a:lnTo>
                      <a:pt x="5694" y="911"/>
                    </a:lnTo>
                    <a:cubicBezTo>
                      <a:pt x="5874" y="807"/>
                      <a:pt x="6020" y="526"/>
                      <a:pt x="6020" y="286"/>
                    </a:cubicBezTo>
                    <a:cubicBezTo>
                      <a:pt x="6020" y="108"/>
                      <a:pt x="5939" y="1"/>
                      <a:pt x="5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5" name="Google Shape;3209;p59">
                <a:extLst>
                  <a:ext uri="{FF2B5EF4-FFF2-40B4-BE49-F238E27FC236}">
                    <a16:creationId xmlns:a16="http://schemas.microsoft.com/office/drawing/2014/main" id="{41BEF0C3-DC0F-5C3E-9BBA-1DB1889132C0}"/>
                  </a:ext>
                </a:extLst>
              </p:cNvPr>
              <p:cNvSpPr/>
              <p:nvPr/>
            </p:nvSpPr>
            <p:spPr>
              <a:xfrm>
                <a:off x="592958" y="2294015"/>
                <a:ext cx="173909" cy="161840"/>
              </a:xfrm>
              <a:custGeom>
                <a:avLst/>
                <a:gdLst/>
                <a:ahLst/>
                <a:cxnLst/>
                <a:rect l="l" t="t" r="r" b="b"/>
                <a:pathLst>
                  <a:path w="2464" h="2293" extrusionOk="0">
                    <a:moveTo>
                      <a:pt x="1" y="0"/>
                    </a:moveTo>
                    <a:lnTo>
                      <a:pt x="1" y="872"/>
                    </a:lnTo>
                    <a:lnTo>
                      <a:pt x="2463" y="2293"/>
                    </a:lnTo>
                    <a:lnTo>
                      <a:pt x="2463" y="142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6" name="Google Shape;3210;p59">
                <a:extLst>
                  <a:ext uri="{FF2B5EF4-FFF2-40B4-BE49-F238E27FC236}">
                    <a16:creationId xmlns:a16="http://schemas.microsoft.com/office/drawing/2014/main" id="{209DEE18-E2E3-8439-22F8-F9835F09DFCC}"/>
                  </a:ext>
                </a:extLst>
              </p:cNvPr>
              <p:cNvSpPr/>
              <p:nvPr/>
            </p:nvSpPr>
            <p:spPr>
              <a:xfrm>
                <a:off x="615684" y="2394309"/>
                <a:ext cx="121045" cy="102553"/>
              </a:xfrm>
              <a:custGeom>
                <a:avLst/>
                <a:gdLst/>
                <a:ahLst/>
                <a:cxnLst/>
                <a:rect l="l" t="t" r="r" b="b"/>
                <a:pathLst>
                  <a:path w="1715" h="1453" extrusionOk="0">
                    <a:moveTo>
                      <a:pt x="1715" y="0"/>
                    </a:moveTo>
                    <a:lnTo>
                      <a:pt x="1" y="987"/>
                    </a:lnTo>
                    <a:lnTo>
                      <a:pt x="1" y="1453"/>
                    </a:lnTo>
                    <a:lnTo>
                      <a:pt x="1715" y="463"/>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7" name="Google Shape;3211;p59">
                <a:extLst>
                  <a:ext uri="{FF2B5EF4-FFF2-40B4-BE49-F238E27FC236}">
                    <a16:creationId xmlns:a16="http://schemas.microsoft.com/office/drawing/2014/main" id="{0A5274A8-3D6F-BAFE-D3F9-CB96F4CC1D5E}"/>
                  </a:ext>
                </a:extLst>
              </p:cNvPr>
              <p:cNvSpPr/>
              <p:nvPr/>
            </p:nvSpPr>
            <p:spPr>
              <a:xfrm>
                <a:off x="500781" y="2327752"/>
                <a:ext cx="235949" cy="136219"/>
              </a:xfrm>
              <a:custGeom>
                <a:avLst/>
                <a:gdLst/>
                <a:ahLst/>
                <a:cxnLst/>
                <a:rect l="l" t="t" r="r" b="b"/>
                <a:pathLst>
                  <a:path w="3343" h="1930" extrusionOk="0">
                    <a:moveTo>
                      <a:pt x="1714" y="1"/>
                    </a:moveTo>
                    <a:lnTo>
                      <a:pt x="1" y="987"/>
                    </a:lnTo>
                    <a:lnTo>
                      <a:pt x="1629" y="1930"/>
                    </a:lnTo>
                    <a:lnTo>
                      <a:pt x="3343" y="943"/>
                    </a:lnTo>
                    <a:lnTo>
                      <a:pt x="17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8" name="Google Shape;3212;p59">
                <a:extLst>
                  <a:ext uri="{FF2B5EF4-FFF2-40B4-BE49-F238E27FC236}">
                    <a16:creationId xmlns:a16="http://schemas.microsoft.com/office/drawing/2014/main" id="{F1DB8A41-1F94-CEFA-E8B7-0FEBE981054D}"/>
                  </a:ext>
                </a:extLst>
              </p:cNvPr>
              <p:cNvSpPr/>
              <p:nvPr/>
            </p:nvSpPr>
            <p:spPr>
              <a:xfrm>
                <a:off x="586676" y="2348150"/>
                <a:ext cx="64157" cy="37054"/>
              </a:xfrm>
              <a:custGeom>
                <a:avLst/>
                <a:gdLst/>
                <a:ahLst/>
                <a:cxnLst/>
                <a:rect l="l" t="t" r="r" b="b"/>
                <a:pathLst>
                  <a:path w="909" h="525" extrusionOk="0">
                    <a:moveTo>
                      <a:pt x="466" y="0"/>
                    </a:moveTo>
                    <a:lnTo>
                      <a:pt x="1" y="269"/>
                    </a:lnTo>
                    <a:lnTo>
                      <a:pt x="443" y="525"/>
                    </a:lnTo>
                    <a:lnTo>
                      <a:pt x="908" y="257"/>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9" name="Google Shape;3213;p59">
                <a:extLst>
                  <a:ext uri="{FF2B5EF4-FFF2-40B4-BE49-F238E27FC236}">
                    <a16:creationId xmlns:a16="http://schemas.microsoft.com/office/drawing/2014/main" id="{95195AC2-0385-CA25-6DFB-123C40CF462E}"/>
                  </a:ext>
                </a:extLst>
              </p:cNvPr>
              <p:cNvSpPr/>
              <p:nvPr/>
            </p:nvSpPr>
            <p:spPr>
              <a:xfrm>
                <a:off x="636364" y="2377370"/>
                <a:ext cx="64228" cy="37054"/>
              </a:xfrm>
              <a:custGeom>
                <a:avLst/>
                <a:gdLst/>
                <a:ahLst/>
                <a:cxnLst/>
                <a:rect l="l" t="t" r="r" b="b"/>
                <a:pathLst>
                  <a:path w="910" h="525" extrusionOk="0">
                    <a:moveTo>
                      <a:pt x="467" y="0"/>
                    </a:moveTo>
                    <a:lnTo>
                      <a:pt x="1" y="268"/>
                    </a:lnTo>
                    <a:lnTo>
                      <a:pt x="443" y="524"/>
                    </a:lnTo>
                    <a:lnTo>
                      <a:pt x="909" y="256"/>
                    </a:lnTo>
                    <a:lnTo>
                      <a:pt x="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0" name="Google Shape;3214;p59">
                <a:extLst>
                  <a:ext uri="{FF2B5EF4-FFF2-40B4-BE49-F238E27FC236}">
                    <a16:creationId xmlns:a16="http://schemas.microsoft.com/office/drawing/2014/main" id="{DA0C2B25-19BA-668C-51D4-0BDEF2353082}"/>
                  </a:ext>
                </a:extLst>
              </p:cNvPr>
              <p:cNvSpPr/>
              <p:nvPr/>
            </p:nvSpPr>
            <p:spPr>
              <a:xfrm>
                <a:off x="500781" y="2397414"/>
                <a:ext cx="114975" cy="99447"/>
              </a:xfrm>
              <a:custGeom>
                <a:avLst/>
                <a:gdLst/>
                <a:ahLst/>
                <a:cxnLst/>
                <a:rect l="l" t="t" r="r" b="b"/>
                <a:pathLst>
                  <a:path w="1629" h="1409" extrusionOk="0">
                    <a:moveTo>
                      <a:pt x="1" y="0"/>
                    </a:moveTo>
                    <a:lnTo>
                      <a:pt x="1" y="466"/>
                    </a:lnTo>
                    <a:lnTo>
                      <a:pt x="1629" y="1409"/>
                    </a:lnTo>
                    <a:lnTo>
                      <a:pt x="1629" y="94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1" name="Google Shape;3215;p59">
                <a:extLst>
                  <a:ext uri="{FF2B5EF4-FFF2-40B4-BE49-F238E27FC236}">
                    <a16:creationId xmlns:a16="http://schemas.microsoft.com/office/drawing/2014/main" id="{F955E9D1-D189-F494-BA71-4494D43E20AC}"/>
                  </a:ext>
                </a:extLst>
              </p:cNvPr>
              <p:cNvSpPr/>
              <p:nvPr/>
            </p:nvSpPr>
            <p:spPr>
              <a:xfrm>
                <a:off x="506569" y="2417318"/>
                <a:ext cx="103823" cy="70015"/>
              </a:xfrm>
              <a:custGeom>
                <a:avLst/>
                <a:gdLst/>
                <a:ahLst/>
                <a:cxnLst/>
                <a:rect l="l" t="t" r="r" b="b"/>
                <a:pathLst>
                  <a:path w="1471" h="992" extrusionOk="0">
                    <a:moveTo>
                      <a:pt x="242" y="1"/>
                    </a:moveTo>
                    <a:lnTo>
                      <a:pt x="1" y="140"/>
                    </a:lnTo>
                    <a:lnTo>
                      <a:pt x="1470" y="992"/>
                    </a:lnTo>
                    <a:lnTo>
                      <a:pt x="1470" y="713"/>
                    </a:lnTo>
                    <a:lnTo>
                      <a:pt x="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2" name="Google Shape;3216;p59">
                <a:extLst>
                  <a:ext uri="{FF2B5EF4-FFF2-40B4-BE49-F238E27FC236}">
                    <a16:creationId xmlns:a16="http://schemas.microsoft.com/office/drawing/2014/main" id="{DEEF1B75-D0D8-9AF7-CAC1-A271C1640FA0}"/>
                  </a:ext>
                </a:extLst>
              </p:cNvPr>
              <p:cNvSpPr/>
              <p:nvPr/>
            </p:nvSpPr>
            <p:spPr>
              <a:xfrm>
                <a:off x="506569" y="2407507"/>
                <a:ext cx="17080" cy="19762"/>
              </a:xfrm>
              <a:custGeom>
                <a:avLst/>
                <a:gdLst/>
                <a:ahLst/>
                <a:cxnLst/>
                <a:rect l="l" t="t" r="r" b="b"/>
                <a:pathLst>
                  <a:path w="242" h="280" extrusionOk="0">
                    <a:moveTo>
                      <a:pt x="1" y="0"/>
                    </a:moveTo>
                    <a:lnTo>
                      <a:pt x="1" y="279"/>
                    </a:lnTo>
                    <a:lnTo>
                      <a:pt x="242" y="14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3" name="Google Shape;3217;p59">
                <a:extLst>
                  <a:ext uri="{FF2B5EF4-FFF2-40B4-BE49-F238E27FC236}">
                    <a16:creationId xmlns:a16="http://schemas.microsoft.com/office/drawing/2014/main" id="{7350F970-2784-B21D-C366-4AB8BE31D3DB}"/>
                  </a:ext>
                </a:extLst>
              </p:cNvPr>
              <p:cNvSpPr/>
              <p:nvPr/>
            </p:nvSpPr>
            <p:spPr>
              <a:xfrm>
                <a:off x="703343" y="2275171"/>
                <a:ext cx="97753" cy="56252"/>
              </a:xfrm>
              <a:custGeom>
                <a:avLst/>
                <a:gdLst/>
                <a:ahLst/>
                <a:cxnLst/>
                <a:rect l="l" t="t" r="r" b="b"/>
                <a:pathLst>
                  <a:path w="1385" h="797" extrusionOk="0">
                    <a:moveTo>
                      <a:pt x="765" y="0"/>
                    </a:moveTo>
                    <a:lnTo>
                      <a:pt x="628" y="79"/>
                    </a:lnTo>
                    <a:lnTo>
                      <a:pt x="926" y="303"/>
                    </a:lnTo>
                    <a:cubicBezTo>
                      <a:pt x="993" y="352"/>
                      <a:pt x="1063" y="401"/>
                      <a:pt x="1134" y="451"/>
                    </a:cubicBezTo>
                    <a:lnTo>
                      <a:pt x="1129" y="453"/>
                    </a:lnTo>
                    <a:cubicBezTo>
                      <a:pt x="1038" y="415"/>
                      <a:pt x="947" y="378"/>
                      <a:pt x="860" y="342"/>
                    </a:cubicBezTo>
                    <a:lnTo>
                      <a:pt x="448" y="184"/>
                    </a:lnTo>
                    <a:lnTo>
                      <a:pt x="326" y="254"/>
                    </a:lnTo>
                    <a:lnTo>
                      <a:pt x="601" y="491"/>
                    </a:lnTo>
                    <a:cubicBezTo>
                      <a:pt x="665" y="543"/>
                      <a:pt x="729" y="595"/>
                      <a:pt x="796" y="647"/>
                    </a:cubicBezTo>
                    <a:lnTo>
                      <a:pt x="791" y="649"/>
                    </a:lnTo>
                    <a:cubicBezTo>
                      <a:pt x="706" y="608"/>
                      <a:pt x="619" y="569"/>
                      <a:pt x="534" y="530"/>
                    </a:cubicBezTo>
                    <a:lnTo>
                      <a:pt x="147" y="357"/>
                    </a:lnTo>
                    <a:lnTo>
                      <a:pt x="1" y="442"/>
                    </a:lnTo>
                    <a:lnTo>
                      <a:pt x="851" y="796"/>
                    </a:lnTo>
                    <a:lnTo>
                      <a:pt x="1028" y="695"/>
                    </a:lnTo>
                    <a:lnTo>
                      <a:pt x="755" y="468"/>
                    </a:lnTo>
                    <a:cubicBezTo>
                      <a:pt x="709" y="429"/>
                      <a:pt x="657" y="391"/>
                      <a:pt x="611" y="355"/>
                    </a:cubicBezTo>
                    <a:lnTo>
                      <a:pt x="615" y="353"/>
                    </a:lnTo>
                    <a:cubicBezTo>
                      <a:pt x="675" y="380"/>
                      <a:pt x="744" y="409"/>
                      <a:pt x="811" y="436"/>
                    </a:cubicBezTo>
                    <a:lnTo>
                      <a:pt x="1205" y="593"/>
                    </a:lnTo>
                    <a:lnTo>
                      <a:pt x="1385" y="489"/>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4" name="Google Shape;3218;p59">
                <a:extLst>
                  <a:ext uri="{FF2B5EF4-FFF2-40B4-BE49-F238E27FC236}">
                    <a16:creationId xmlns:a16="http://schemas.microsoft.com/office/drawing/2014/main" id="{BBA17022-8084-297A-BECA-9E8C305A609D}"/>
                  </a:ext>
                </a:extLst>
              </p:cNvPr>
              <p:cNvSpPr/>
              <p:nvPr/>
            </p:nvSpPr>
            <p:spPr>
              <a:xfrm>
                <a:off x="768700" y="2255973"/>
                <a:ext cx="77779" cy="40089"/>
              </a:xfrm>
              <a:custGeom>
                <a:avLst/>
                <a:gdLst/>
                <a:ahLst/>
                <a:cxnLst/>
                <a:rect l="l" t="t" r="r" b="b"/>
                <a:pathLst>
                  <a:path w="1102" h="568" extrusionOk="0">
                    <a:moveTo>
                      <a:pt x="429" y="121"/>
                    </a:moveTo>
                    <a:cubicBezTo>
                      <a:pt x="505" y="121"/>
                      <a:pt x="596" y="148"/>
                      <a:pt x="689" y="201"/>
                    </a:cubicBezTo>
                    <a:cubicBezTo>
                      <a:pt x="836" y="287"/>
                      <a:pt x="874" y="371"/>
                      <a:pt x="788" y="422"/>
                    </a:cubicBezTo>
                    <a:cubicBezTo>
                      <a:pt x="757" y="440"/>
                      <a:pt x="719" y="448"/>
                      <a:pt x="676" y="448"/>
                    </a:cubicBezTo>
                    <a:cubicBezTo>
                      <a:pt x="597" y="448"/>
                      <a:pt x="501" y="419"/>
                      <a:pt x="406" y="365"/>
                    </a:cubicBezTo>
                    <a:cubicBezTo>
                      <a:pt x="261" y="280"/>
                      <a:pt x="228" y="198"/>
                      <a:pt x="314" y="148"/>
                    </a:cubicBezTo>
                    <a:cubicBezTo>
                      <a:pt x="345" y="130"/>
                      <a:pt x="385" y="121"/>
                      <a:pt x="429" y="121"/>
                    </a:cubicBezTo>
                    <a:close/>
                    <a:moveTo>
                      <a:pt x="432" y="1"/>
                    </a:moveTo>
                    <a:cubicBezTo>
                      <a:pt x="335" y="1"/>
                      <a:pt x="245" y="23"/>
                      <a:pt x="171" y="65"/>
                    </a:cubicBezTo>
                    <a:cubicBezTo>
                      <a:pt x="0" y="164"/>
                      <a:pt x="20" y="311"/>
                      <a:pt x="259" y="449"/>
                    </a:cubicBezTo>
                    <a:cubicBezTo>
                      <a:pt x="397" y="529"/>
                      <a:pt x="541" y="567"/>
                      <a:pt x="672" y="567"/>
                    </a:cubicBezTo>
                    <a:cubicBezTo>
                      <a:pt x="769" y="567"/>
                      <a:pt x="858" y="546"/>
                      <a:pt x="931" y="504"/>
                    </a:cubicBezTo>
                    <a:cubicBezTo>
                      <a:pt x="1102" y="405"/>
                      <a:pt x="1075" y="255"/>
                      <a:pt x="835" y="117"/>
                    </a:cubicBezTo>
                    <a:cubicBezTo>
                      <a:pt x="700" y="38"/>
                      <a:pt x="560"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5" name="Google Shape;3219;p59">
                <a:extLst>
                  <a:ext uri="{FF2B5EF4-FFF2-40B4-BE49-F238E27FC236}">
                    <a16:creationId xmlns:a16="http://schemas.microsoft.com/office/drawing/2014/main" id="{02A7CAF4-B24F-EB4F-46A7-5BAA3B7E103D}"/>
                  </a:ext>
                </a:extLst>
              </p:cNvPr>
              <p:cNvSpPr/>
              <p:nvPr/>
            </p:nvSpPr>
            <p:spPr>
              <a:xfrm>
                <a:off x="810412" y="2230070"/>
                <a:ext cx="87378" cy="44395"/>
              </a:xfrm>
              <a:custGeom>
                <a:avLst/>
                <a:gdLst/>
                <a:ahLst/>
                <a:cxnLst/>
                <a:rect l="l" t="t" r="r" b="b"/>
                <a:pathLst>
                  <a:path w="1238" h="629" extrusionOk="0">
                    <a:moveTo>
                      <a:pt x="469" y="118"/>
                    </a:moveTo>
                    <a:cubicBezTo>
                      <a:pt x="499" y="118"/>
                      <a:pt x="530" y="127"/>
                      <a:pt x="561" y="145"/>
                    </a:cubicBezTo>
                    <a:cubicBezTo>
                      <a:pt x="634" y="187"/>
                      <a:pt x="630" y="232"/>
                      <a:pt x="555" y="274"/>
                    </a:cubicBezTo>
                    <a:lnTo>
                      <a:pt x="481" y="317"/>
                    </a:lnTo>
                    <a:lnTo>
                      <a:pt x="277" y="198"/>
                    </a:lnTo>
                    <a:lnTo>
                      <a:pt x="349" y="156"/>
                    </a:lnTo>
                    <a:cubicBezTo>
                      <a:pt x="391" y="132"/>
                      <a:pt x="430" y="118"/>
                      <a:pt x="469" y="118"/>
                    </a:cubicBezTo>
                    <a:close/>
                    <a:moveTo>
                      <a:pt x="478" y="0"/>
                    </a:moveTo>
                    <a:cubicBezTo>
                      <a:pt x="388" y="0"/>
                      <a:pt x="304" y="30"/>
                      <a:pt x="229" y="73"/>
                    </a:cubicBezTo>
                    <a:lnTo>
                      <a:pt x="1" y="206"/>
                    </a:lnTo>
                    <a:lnTo>
                      <a:pt x="734" y="628"/>
                    </a:lnTo>
                    <a:lnTo>
                      <a:pt x="878" y="545"/>
                    </a:lnTo>
                    <a:lnTo>
                      <a:pt x="613" y="393"/>
                    </a:lnTo>
                    <a:lnTo>
                      <a:pt x="691" y="348"/>
                    </a:lnTo>
                    <a:lnTo>
                      <a:pt x="1077" y="430"/>
                    </a:lnTo>
                    <a:lnTo>
                      <a:pt x="1237" y="338"/>
                    </a:lnTo>
                    <a:lnTo>
                      <a:pt x="801" y="251"/>
                    </a:lnTo>
                    <a:cubicBezTo>
                      <a:pt x="833" y="192"/>
                      <a:pt x="810" y="126"/>
                      <a:pt x="702" y="64"/>
                    </a:cubicBezTo>
                    <a:cubicBezTo>
                      <a:pt x="625" y="19"/>
                      <a:pt x="550"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6" name="Google Shape;3220;p59">
                <a:extLst>
                  <a:ext uri="{FF2B5EF4-FFF2-40B4-BE49-F238E27FC236}">
                    <a16:creationId xmlns:a16="http://schemas.microsoft.com/office/drawing/2014/main" id="{168D9477-A1AD-B881-9457-45E2BA65D2FA}"/>
                  </a:ext>
                </a:extLst>
              </p:cNvPr>
              <p:cNvSpPr/>
              <p:nvPr/>
            </p:nvSpPr>
            <p:spPr>
              <a:xfrm>
                <a:off x="852689" y="2195980"/>
                <a:ext cx="93518" cy="54064"/>
              </a:xfrm>
              <a:custGeom>
                <a:avLst/>
                <a:gdLst/>
                <a:ahLst/>
                <a:cxnLst/>
                <a:rect l="l" t="t" r="r" b="b"/>
                <a:pathLst>
                  <a:path w="1325" h="766" extrusionOk="0">
                    <a:moveTo>
                      <a:pt x="593" y="1"/>
                    </a:moveTo>
                    <a:lnTo>
                      <a:pt x="441" y="87"/>
                    </a:lnTo>
                    <a:lnTo>
                      <a:pt x="667" y="337"/>
                    </a:lnTo>
                    <a:lnTo>
                      <a:pt x="757" y="433"/>
                    </a:lnTo>
                    <a:lnTo>
                      <a:pt x="753" y="435"/>
                    </a:lnTo>
                    <a:lnTo>
                      <a:pt x="587" y="384"/>
                    </a:lnTo>
                    <a:lnTo>
                      <a:pt x="152" y="255"/>
                    </a:lnTo>
                    <a:lnTo>
                      <a:pt x="1" y="343"/>
                    </a:lnTo>
                    <a:lnTo>
                      <a:pt x="733" y="765"/>
                    </a:lnTo>
                    <a:lnTo>
                      <a:pt x="866" y="689"/>
                    </a:lnTo>
                    <a:lnTo>
                      <a:pt x="596" y="535"/>
                    </a:lnTo>
                    <a:cubicBezTo>
                      <a:pt x="524" y="493"/>
                      <a:pt x="406" y="438"/>
                      <a:pt x="328" y="401"/>
                    </a:cubicBezTo>
                    <a:lnTo>
                      <a:pt x="333" y="398"/>
                    </a:lnTo>
                    <a:lnTo>
                      <a:pt x="552" y="467"/>
                    </a:lnTo>
                    <a:lnTo>
                      <a:pt x="934" y="575"/>
                    </a:lnTo>
                    <a:lnTo>
                      <a:pt x="992" y="542"/>
                    </a:lnTo>
                    <a:lnTo>
                      <a:pt x="806" y="321"/>
                    </a:lnTo>
                    <a:lnTo>
                      <a:pt x="688" y="193"/>
                    </a:lnTo>
                    <a:lnTo>
                      <a:pt x="691" y="191"/>
                    </a:lnTo>
                    <a:cubicBezTo>
                      <a:pt x="755" y="236"/>
                      <a:pt x="851" y="304"/>
                      <a:pt x="923" y="345"/>
                    </a:cubicBezTo>
                    <a:lnTo>
                      <a:pt x="1191" y="501"/>
                    </a:lnTo>
                    <a:lnTo>
                      <a:pt x="1325" y="423"/>
                    </a:lnTo>
                    <a:lnTo>
                      <a:pt x="5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7" name="Google Shape;3221;p59">
                <a:extLst>
                  <a:ext uri="{FF2B5EF4-FFF2-40B4-BE49-F238E27FC236}">
                    <a16:creationId xmlns:a16="http://schemas.microsoft.com/office/drawing/2014/main" id="{2EE76A0F-06D3-F2AA-021C-45CE56228840}"/>
                  </a:ext>
                </a:extLst>
              </p:cNvPr>
              <p:cNvSpPr/>
              <p:nvPr/>
            </p:nvSpPr>
            <p:spPr>
              <a:xfrm>
                <a:off x="910776" y="2104368"/>
                <a:ext cx="206235" cy="95565"/>
              </a:xfrm>
              <a:custGeom>
                <a:avLst/>
                <a:gdLst/>
                <a:ahLst/>
                <a:cxnLst/>
                <a:rect l="l" t="t" r="r" b="b"/>
                <a:pathLst>
                  <a:path w="2922" h="1354" extrusionOk="0">
                    <a:moveTo>
                      <a:pt x="1051" y="0"/>
                    </a:moveTo>
                    <a:cubicBezTo>
                      <a:pt x="968" y="0"/>
                      <a:pt x="879" y="13"/>
                      <a:pt x="792" y="40"/>
                    </a:cubicBezTo>
                    <a:cubicBezTo>
                      <a:pt x="465" y="142"/>
                      <a:pt x="314" y="308"/>
                      <a:pt x="136" y="482"/>
                    </a:cubicBezTo>
                    <a:cubicBezTo>
                      <a:pt x="1" y="616"/>
                      <a:pt x="27" y="713"/>
                      <a:pt x="124" y="713"/>
                    </a:cubicBezTo>
                    <a:cubicBezTo>
                      <a:pt x="167" y="713"/>
                      <a:pt x="225" y="693"/>
                      <a:pt x="289" y="647"/>
                    </a:cubicBezTo>
                    <a:cubicBezTo>
                      <a:pt x="480" y="506"/>
                      <a:pt x="795" y="206"/>
                      <a:pt x="1039" y="206"/>
                    </a:cubicBezTo>
                    <a:cubicBezTo>
                      <a:pt x="1055" y="206"/>
                      <a:pt x="1071" y="207"/>
                      <a:pt x="1086" y="210"/>
                    </a:cubicBezTo>
                    <a:cubicBezTo>
                      <a:pt x="1336" y="256"/>
                      <a:pt x="1147" y="419"/>
                      <a:pt x="934" y="681"/>
                    </a:cubicBezTo>
                    <a:cubicBezTo>
                      <a:pt x="722" y="941"/>
                      <a:pt x="610" y="1157"/>
                      <a:pt x="934" y="1325"/>
                    </a:cubicBezTo>
                    <a:cubicBezTo>
                      <a:pt x="973" y="1345"/>
                      <a:pt x="1020" y="1353"/>
                      <a:pt x="1074" y="1353"/>
                    </a:cubicBezTo>
                    <a:cubicBezTo>
                      <a:pt x="1384" y="1353"/>
                      <a:pt x="1906" y="1064"/>
                      <a:pt x="2157" y="969"/>
                    </a:cubicBezTo>
                    <a:cubicBezTo>
                      <a:pt x="2269" y="927"/>
                      <a:pt x="2358" y="912"/>
                      <a:pt x="2434" y="912"/>
                    </a:cubicBezTo>
                    <a:cubicBezTo>
                      <a:pt x="2559" y="912"/>
                      <a:pt x="2648" y="952"/>
                      <a:pt x="2739" y="980"/>
                    </a:cubicBezTo>
                    <a:cubicBezTo>
                      <a:pt x="2757" y="986"/>
                      <a:pt x="2774" y="988"/>
                      <a:pt x="2788" y="988"/>
                    </a:cubicBezTo>
                    <a:cubicBezTo>
                      <a:pt x="2897" y="988"/>
                      <a:pt x="2922" y="855"/>
                      <a:pt x="2763" y="765"/>
                    </a:cubicBezTo>
                    <a:cubicBezTo>
                      <a:pt x="2686" y="722"/>
                      <a:pt x="2574" y="692"/>
                      <a:pt x="2436" y="692"/>
                    </a:cubicBezTo>
                    <a:cubicBezTo>
                      <a:pt x="2252" y="692"/>
                      <a:pt x="2022" y="745"/>
                      <a:pt x="1767" y="887"/>
                    </a:cubicBezTo>
                    <a:cubicBezTo>
                      <a:pt x="1504" y="1032"/>
                      <a:pt x="1265" y="1100"/>
                      <a:pt x="1117" y="1100"/>
                    </a:cubicBezTo>
                    <a:cubicBezTo>
                      <a:pt x="998" y="1100"/>
                      <a:pt x="938" y="1056"/>
                      <a:pt x="970" y="973"/>
                    </a:cubicBezTo>
                    <a:cubicBezTo>
                      <a:pt x="1072" y="712"/>
                      <a:pt x="1518" y="482"/>
                      <a:pt x="1494" y="262"/>
                    </a:cubicBezTo>
                    <a:cubicBezTo>
                      <a:pt x="1477" y="98"/>
                      <a:pt x="128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8" name="Google Shape;3222;p59">
                <a:extLst>
                  <a:ext uri="{FF2B5EF4-FFF2-40B4-BE49-F238E27FC236}">
                    <a16:creationId xmlns:a16="http://schemas.microsoft.com/office/drawing/2014/main" id="{DFBC31E4-6F75-F025-8BA2-5A0152843717}"/>
                  </a:ext>
                </a:extLst>
              </p:cNvPr>
              <p:cNvSpPr/>
              <p:nvPr/>
            </p:nvSpPr>
            <p:spPr>
              <a:xfrm>
                <a:off x="903506" y="2129212"/>
                <a:ext cx="44324" cy="32043"/>
              </a:xfrm>
              <a:custGeom>
                <a:avLst/>
                <a:gdLst/>
                <a:ahLst/>
                <a:cxnLst/>
                <a:rect l="l" t="t" r="r" b="b"/>
                <a:pathLst>
                  <a:path w="628" h="454" extrusionOk="0">
                    <a:moveTo>
                      <a:pt x="140" y="0"/>
                    </a:moveTo>
                    <a:cubicBezTo>
                      <a:pt x="1" y="0"/>
                      <a:pt x="222" y="46"/>
                      <a:pt x="222" y="46"/>
                    </a:cubicBezTo>
                    <a:cubicBezTo>
                      <a:pt x="222" y="46"/>
                      <a:pt x="492" y="82"/>
                      <a:pt x="566" y="340"/>
                    </a:cubicBezTo>
                    <a:cubicBezTo>
                      <a:pt x="589" y="423"/>
                      <a:pt x="603" y="453"/>
                      <a:pt x="611" y="453"/>
                    </a:cubicBezTo>
                    <a:cubicBezTo>
                      <a:pt x="627" y="453"/>
                      <a:pt x="615" y="324"/>
                      <a:pt x="604" y="284"/>
                    </a:cubicBezTo>
                    <a:cubicBezTo>
                      <a:pt x="587" y="225"/>
                      <a:pt x="510" y="21"/>
                      <a:pt x="222" y="3"/>
                    </a:cubicBezTo>
                    <a:cubicBezTo>
                      <a:pt x="186" y="1"/>
                      <a:pt x="160" y="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9" name="Google Shape;3223;p59">
                <a:extLst>
                  <a:ext uri="{FF2B5EF4-FFF2-40B4-BE49-F238E27FC236}">
                    <a16:creationId xmlns:a16="http://schemas.microsoft.com/office/drawing/2014/main" id="{49947457-D6A4-A7D8-6033-FB13A515E9B8}"/>
                  </a:ext>
                </a:extLst>
              </p:cNvPr>
              <p:cNvSpPr/>
              <p:nvPr/>
            </p:nvSpPr>
            <p:spPr>
              <a:xfrm>
                <a:off x="922704" y="2113896"/>
                <a:ext cx="37831" cy="35643"/>
              </a:xfrm>
              <a:custGeom>
                <a:avLst/>
                <a:gdLst/>
                <a:ahLst/>
                <a:cxnLst/>
                <a:rect l="l" t="t" r="r" b="b"/>
                <a:pathLst>
                  <a:path w="536" h="505" extrusionOk="0">
                    <a:moveTo>
                      <a:pt x="66" y="1"/>
                    </a:moveTo>
                    <a:cubicBezTo>
                      <a:pt x="0" y="1"/>
                      <a:pt x="174" y="57"/>
                      <a:pt x="174" y="57"/>
                    </a:cubicBezTo>
                    <a:cubicBezTo>
                      <a:pt x="174" y="57"/>
                      <a:pt x="439" y="122"/>
                      <a:pt x="484" y="387"/>
                    </a:cubicBezTo>
                    <a:cubicBezTo>
                      <a:pt x="499" y="473"/>
                      <a:pt x="510" y="504"/>
                      <a:pt x="517" y="504"/>
                    </a:cubicBezTo>
                    <a:cubicBezTo>
                      <a:pt x="533" y="504"/>
                      <a:pt x="536" y="376"/>
                      <a:pt x="529" y="335"/>
                    </a:cubicBezTo>
                    <a:cubicBezTo>
                      <a:pt x="518" y="273"/>
                      <a:pt x="464" y="62"/>
                      <a:pt x="179" y="15"/>
                    </a:cubicBezTo>
                    <a:cubicBezTo>
                      <a:pt x="118" y="5"/>
                      <a:pt x="83"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0" name="Google Shape;3224;p59">
                <a:extLst>
                  <a:ext uri="{FF2B5EF4-FFF2-40B4-BE49-F238E27FC236}">
                    <a16:creationId xmlns:a16="http://schemas.microsoft.com/office/drawing/2014/main" id="{E14E7E74-4A32-EA72-2312-C45B9734F2B3}"/>
                  </a:ext>
                </a:extLst>
              </p:cNvPr>
              <p:cNvSpPr/>
              <p:nvPr/>
            </p:nvSpPr>
            <p:spPr>
              <a:xfrm>
                <a:off x="945359" y="2095334"/>
                <a:ext cx="29361" cy="42348"/>
              </a:xfrm>
              <a:custGeom>
                <a:avLst/>
                <a:gdLst/>
                <a:ahLst/>
                <a:cxnLst/>
                <a:rect l="l" t="t" r="r" b="b"/>
                <a:pathLst>
                  <a:path w="416" h="600" extrusionOk="0">
                    <a:moveTo>
                      <a:pt x="31" y="1"/>
                    </a:moveTo>
                    <a:cubicBezTo>
                      <a:pt x="0" y="1"/>
                      <a:pt x="134" y="83"/>
                      <a:pt x="134" y="83"/>
                    </a:cubicBezTo>
                    <a:cubicBezTo>
                      <a:pt x="134" y="83"/>
                      <a:pt x="375" y="211"/>
                      <a:pt x="354" y="478"/>
                    </a:cubicBezTo>
                    <a:cubicBezTo>
                      <a:pt x="347" y="568"/>
                      <a:pt x="351" y="600"/>
                      <a:pt x="359" y="600"/>
                    </a:cubicBezTo>
                    <a:cubicBezTo>
                      <a:pt x="375" y="600"/>
                      <a:pt x="408" y="479"/>
                      <a:pt x="411" y="438"/>
                    </a:cubicBezTo>
                    <a:cubicBezTo>
                      <a:pt x="415" y="376"/>
                      <a:pt x="413" y="159"/>
                      <a:pt x="148" y="44"/>
                    </a:cubicBezTo>
                    <a:cubicBezTo>
                      <a:pt x="76" y="12"/>
                      <a:pt x="42"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1" name="Google Shape;3225;p59">
                <a:extLst>
                  <a:ext uri="{FF2B5EF4-FFF2-40B4-BE49-F238E27FC236}">
                    <a16:creationId xmlns:a16="http://schemas.microsoft.com/office/drawing/2014/main" id="{5F8C6030-7E3F-FE30-901D-8C9305A5631E}"/>
                  </a:ext>
                </a:extLst>
              </p:cNvPr>
              <p:cNvSpPr/>
              <p:nvPr/>
            </p:nvSpPr>
            <p:spPr>
              <a:xfrm>
                <a:off x="949171" y="2166619"/>
                <a:ext cx="50465" cy="14681"/>
              </a:xfrm>
              <a:custGeom>
                <a:avLst/>
                <a:gdLst/>
                <a:ahLst/>
                <a:cxnLst/>
                <a:rect l="l" t="t" r="r" b="b"/>
                <a:pathLst>
                  <a:path w="715" h="208" extrusionOk="0">
                    <a:moveTo>
                      <a:pt x="359" y="0"/>
                    </a:moveTo>
                    <a:cubicBezTo>
                      <a:pt x="287" y="0"/>
                      <a:pt x="203" y="21"/>
                      <a:pt x="110" y="83"/>
                    </a:cubicBezTo>
                    <a:cubicBezTo>
                      <a:pt x="17" y="146"/>
                      <a:pt x="0" y="165"/>
                      <a:pt x="14" y="165"/>
                    </a:cubicBezTo>
                    <a:cubicBezTo>
                      <a:pt x="36" y="165"/>
                      <a:pt x="136" y="117"/>
                      <a:pt x="136" y="117"/>
                    </a:cubicBezTo>
                    <a:cubicBezTo>
                      <a:pt x="136" y="117"/>
                      <a:pt x="229" y="64"/>
                      <a:pt x="351" y="64"/>
                    </a:cubicBezTo>
                    <a:cubicBezTo>
                      <a:pt x="424" y="64"/>
                      <a:pt x="507" y="83"/>
                      <a:pt x="587" y="144"/>
                    </a:cubicBezTo>
                    <a:cubicBezTo>
                      <a:pt x="649" y="190"/>
                      <a:pt x="678" y="208"/>
                      <a:pt x="689" y="208"/>
                    </a:cubicBezTo>
                    <a:cubicBezTo>
                      <a:pt x="714" y="208"/>
                      <a:pt x="619" y="102"/>
                      <a:pt x="584" y="76"/>
                    </a:cubicBezTo>
                    <a:cubicBezTo>
                      <a:pt x="554" y="53"/>
                      <a:pt x="472"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2" name="Google Shape;3226;p59">
                <a:extLst>
                  <a:ext uri="{FF2B5EF4-FFF2-40B4-BE49-F238E27FC236}">
                    <a16:creationId xmlns:a16="http://schemas.microsoft.com/office/drawing/2014/main" id="{FF1A6490-3BFF-AE2E-6FDB-991C0935E6E8}"/>
                  </a:ext>
                </a:extLst>
              </p:cNvPr>
              <p:cNvSpPr/>
              <p:nvPr/>
            </p:nvSpPr>
            <p:spPr>
              <a:xfrm>
                <a:off x="952488" y="2147069"/>
                <a:ext cx="49900" cy="17292"/>
              </a:xfrm>
              <a:custGeom>
                <a:avLst/>
                <a:gdLst/>
                <a:ahLst/>
                <a:cxnLst/>
                <a:rect l="l" t="t" r="r" b="b"/>
                <a:pathLst>
                  <a:path w="707" h="245" extrusionOk="0">
                    <a:moveTo>
                      <a:pt x="337" y="1"/>
                    </a:moveTo>
                    <a:cubicBezTo>
                      <a:pt x="274" y="1"/>
                      <a:pt x="202" y="16"/>
                      <a:pt x="120" y="59"/>
                    </a:cubicBezTo>
                    <a:cubicBezTo>
                      <a:pt x="17" y="113"/>
                      <a:pt x="1" y="129"/>
                      <a:pt x="19" y="129"/>
                    </a:cubicBezTo>
                    <a:cubicBezTo>
                      <a:pt x="45" y="129"/>
                      <a:pt x="143" y="95"/>
                      <a:pt x="143" y="95"/>
                    </a:cubicBezTo>
                    <a:cubicBezTo>
                      <a:pt x="143" y="95"/>
                      <a:pt x="216" y="63"/>
                      <a:pt x="314" y="63"/>
                    </a:cubicBezTo>
                    <a:cubicBezTo>
                      <a:pt x="398" y="63"/>
                      <a:pt x="499" y="86"/>
                      <a:pt x="589" y="170"/>
                    </a:cubicBezTo>
                    <a:cubicBezTo>
                      <a:pt x="646" y="224"/>
                      <a:pt x="674" y="244"/>
                      <a:pt x="684" y="244"/>
                    </a:cubicBezTo>
                    <a:cubicBezTo>
                      <a:pt x="706" y="244"/>
                      <a:pt x="625" y="132"/>
                      <a:pt x="592" y="101"/>
                    </a:cubicBezTo>
                    <a:cubicBezTo>
                      <a:pt x="561" y="73"/>
                      <a:pt x="472"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3" name="Google Shape;3227;p59">
                <a:extLst>
                  <a:ext uri="{FF2B5EF4-FFF2-40B4-BE49-F238E27FC236}">
                    <a16:creationId xmlns:a16="http://schemas.microsoft.com/office/drawing/2014/main" id="{6A06AD8A-799F-801E-20A8-7E49932C22E1}"/>
                  </a:ext>
                </a:extLst>
              </p:cNvPr>
              <p:cNvSpPr/>
              <p:nvPr/>
            </p:nvSpPr>
            <p:spPr>
              <a:xfrm>
                <a:off x="966957" y="2128647"/>
                <a:ext cx="47853" cy="23503"/>
              </a:xfrm>
              <a:custGeom>
                <a:avLst/>
                <a:gdLst/>
                <a:ahLst/>
                <a:cxnLst/>
                <a:rect l="l" t="t" r="r" b="b"/>
                <a:pathLst>
                  <a:path w="678" h="333" extrusionOk="0">
                    <a:moveTo>
                      <a:pt x="282" y="1"/>
                    </a:moveTo>
                    <a:cubicBezTo>
                      <a:pt x="244" y="1"/>
                      <a:pt x="202" y="6"/>
                      <a:pt x="156" y="17"/>
                    </a:cubicBezTo>
                    <a:cubicBezTo>
                      <a:pt x="1" y="54"/>
                      <a:pt x="22" y="63"/>
                      <a:pt x="72" y="63"/>
                    </a:cubicBezTo>
                    <a:cubicBezTo>
                      <a:pt x="112" y="63"/>
                      <a:pt x="170" y="57"/>
                      <a:pt x="170" y="57"/>
                    </a:cubicBezTo>
                    <a:cubicBezTo>
                      <a:pt x="170" y="57"/>
                      <a:pt x="192" y="54"/>
                      <a:pt x="227" y="54"/>
                    </a:cubicBezTo>
                    <a:cubicBezTo>
                      <a:pt x="314" y="54"/>
                      <a:pt x="481" y="77"/>
                      <a:pt x="584" y="237"/>
                    </a:cubicBezTo>
                    <a:cubicBezTo>
                      <a:pt x="629" y="307"/>
                      <a:pt x="651" y="333"/>
                      <a:pt x="659" y="333"/>
                    </a:cubicBezTo>
                    <a:cubicBezTo>
                      <a:pt x="678" y="333"/>
                      <a:pt x="628" y="208"/>
                      <a:pt x="605" y="172"/>
                    </a:cubicBezTo>
                    <a:cubicBezTo>
                      <a:pt x="576" y="129"/>
                      <a:pt x="478"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05" name="Google Shape;3228;p59">
                <a:extLst>
                  <a:ext uri="{FF2B5EF4-FFF2-40B4-BE49-F238E27FC236}">
                    <a16:creationId xmlns:a16="http://schemas.microsoft.com/office/drawing/2014/main" id="{68DBE0F4-CD13-E504-933E-B3F526BFBC04}"/>
                  </a:ext>
                </a:extLst>
              </p:cNvPr>
              <p:cNvSpPr/>
              <p:nvPr/>
            </p:nvSpPr>
            <p:spPr>
              <a:xfrm>
                <a:off x="991659" y="2164996"/>
                <a:ext cx="25762" cy="46371"/>
              </a:xfrm>
              <a:custGeom>
                <a:avLst/>
                <a:gdLst/>
                <a:ahLst/>
                <a:cxnLst/>
                <a:rect l="l" t="t" r="r" b="b"/>
                <a:pathLst>
                  <a:path w="365" h="657" extrusionOk="0">
                    <a:moveTo>
                      <a:pt x="22" y="0"/>
                    </a:moveTo>
                    <a:cubicBezTo>
                      <a:pt x="1" y="0"/>
                      <a:pt x="107" y="103"/>
                      <a:pt x="107" y="103"/>
                    </a:cubicBezTo>
                    <a:cubicBezTo>
                      <a:pt x="107" y="103"/>
                      <a:pt x="316" y="279"/>
                      <a:pt x="239" y="535"/>
                    </a:cubicBezTo>
                    <a:cubicBezTo>
                      <a:pt x="212" y="625"/>
                      <a:pt x="210" y="656"/>
                      <a:pt x="218" y="656"/>
                    </a:cubicBezTo>
                    <a:cubicBezTo>
                      <a:pt x="235" y="656"/>
                      <a:pt x="291" y="548"/>
                      <a:pt x="302" y="510"/>
                    </a:cubicBezTo>
                    <a:cubicBezTo>
                      <a:pt x="320" y="450"/>
                      <a:pt x="365" y="237"/>
                      <a:pt x="130" y="67"/>
                    </a:cubicBezTo>
                    <a:cubicBezTo>
                      <a:pt x="61" y="18"/>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68" name="Google Shape;3229;p59">
                <a:extLst>
                  <a:ext uri="{FF2B5EF4-FFF2-40B4-BE49-F238E27FC236}">
                    <a16:creationId xmlns:a16="http://schemas.microsoft.com/office/drawing/2014/main" id="{A4E004B9-636B-E730-64CE-78B426D18352}"/>
                  </a:ext>
                </a:extLst>
              </p:cNvPr>
              <p:cNvSpPr/>
              <p:nvPr/>
            </p:nvSpPr>
            <p:spPr>
              <a:xfrm>
                <a:off x="1056733" y="2141493"/>
                <a:ext cx="26609" cy="45524"/>
              </a:xfrm>
              <a:custGeom>
                <a:avLst/>
                <a:gdLst/>
                <a:ahLst/>
                <a:cxnLst/>
                <a:rect l="l" t="t" r="r" b="b"/>
                <a:pathLst>
                  <a:path w="377" h="645" extrusionOk="0">
                    <a:moveTo>
                      <a:pt x="22" y="1"/>
                    </a:moveTo>
                    <a:cubicBezTo>
                      <a:pt x="0" y="1"/>
                      <a:pt x="113" y="98"/>
                      <a:pt x="113" y="98"/>
                    </a:cubicBezTo>
                    <a:cubicBezTo>
                      <a:pt x="113" y="98"/>
                      <a:pt x="331" y="263"/>
                      <a:pt x="268" y="523"/>
                    </a:cubicBezTo>
                    <a:cubicBezTo>
                      <a:pt x="246" y="613"/>
                      <a:pt x="245" y="645"/>
                      <a:pt x="254" y="645"/>
                    </a:cubicBezTo>
                    <a:cubicBezTo>
                      <a:pt x="270" y="645"/>
                      <a:pt x="320" y="533"/>
                      <a:pt x="329" y="494"/>
                    </a:cubicBezTo>
                    <a:cubicBezTo>
                      <a:pt x="344" y="433"/>
                      <a:pt x="376" y="218"/>
                      <a:pt x="133" y="62"/>
                    </a:cubicBezTo>
                    <a:cubicBezTo>
                      <a:pt x="63" y="17"/>
                      <a:pt x="32" y="1"/>
                      <a:pt x="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69" name="Google Shape;3230;p59">
                <a:extLst>
                  <a:ext uri="{FF2B5EF4-FFF2-40B4-BE49-F238E27FC236}">
                    <a16:creationId xmlns:a16="http://schemas.microsoft.com/office/drawing/2014/main" id="{A085A1D8-959A-EA47-3B08-960BA5AF19ED}"/>
                  </a:ext>
                </a:extLst>
              </p:cNvPr>
              <p:cNvSpPr/>
              <p:nvPr/>
            </p:nvSpPr>
            <p:spPr>
              <a:xfrm>
                <a:off x="1001188" y="2158644"/>
                <a:ext cx="34725" cy="38113"/>
              </a:xfrm>
              <a:custGeom>
                <a:avLst/>
                <a:gdLst/>
                <a:ahLst/>
                <a:cxnLst/>
                <a:rect l="l" t="t" r="r" b="b"/>
                <a:pathLst>
                  <a:path w="492" h="540" extrusionOk="0">
                    <a:moveTo>
                      <a:pt x="48" y="1"/>
                    </a:moveTo>
                    <a:cubicBezTo>
                      <a:pt x="0" y="1"/>
                      <a:pt x="158" y="66"/>
                      <a:pt x="158" y="66"/>
                    </a:cubicBezTo>
                    <a:cubicBezTo>
                      <a:pt x="158" y="66"/>
                      <a:pt x="417" y="153"/>
                      <a:pt x="439" y="419"/>
                    </a:cubicBezTo>
                    <a:cubicBezTo>
                      <a:pt x="447" y="508"/>
                      <a:pt x="456" y="539"/>
                      <a:pt x="464" y="539"/>
                    </a:cubicBezTo>
                    <a:cubicBezTo>
                      <a:pt x="479" y="539"/>
                      <a:pt x="492" y="412"/>
                      <a:pt x="489" y="371"/>
                    </a:cubicBezTo>
                    <a:cubicBezTo>
                      <a:pt x="483" y="310"/>
                      <a:pt x="446" y="95"/>
                      <a:pt x="166" y="24"/>
                    </a:cubicBezTo>
                    <a:cubicBezTo>
                      <a:pt x="99" y="7"/>
                      <a:pt x="63"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70" name="Google Shape;3231;p59">
                <a:extLst>
                  <a:ext uri="{FF2B5EF4-FFF2-40B4-BE49-F238E27FC236}">
                    <a16:creationId xmlns:a16="http://schemas.microsoft.com/office/drawing/2014/main" id="{EF65C3D1-01E0-EC44-B6E7-DF5B955577B9}"/>
                  </a:ext>
                </a:extLst>
              </p:cNvPr>
              <p:cNvSpPr/>
              <p:nvPr/>
            </p:nvSpPr>
            <p:spPr>
              <a:xfrm>
                <a:off x="1037324" y="2152150"/>
                <a:ext cx="25973" cy="46089"/>
              </a:xfrm>
              <a:custGeom>
                <a:avLst/>
                <a:gdLst/>
                <a:ahLst/>
                <a:cxnLst/>
                <a:rect l="l" t="t" r="r" b="b"/>
                <a:pathLst>
                  <a:path w="368" h="653" extrusionOk="0">
                    <a:moveTo>
                      <a:pt x="22" y="0"/>
                    </a:moveTo>
                    <a:cubicBezTo>
                      <a:pt x="0" y="0"/>
                      <a:pt x="108" y="102"/>
                      <a:pt x="108" y="102"/>
                    </a:cubicBezTo>
                    <a:cubicBezTo>
                      <a:pt x="108" y="102"/>
                      <a:pt x="319" y="274"/>
                      <a:pt x="247" y="532"/>
                    </a:cubicBezTo>
                    <a:cubicBezTo>
                      <a:pt x="222" y="621"/>
                      <a:pt x="219" y="652"/>
                      <a:pt x="228" y="652"/>
                    </a:cubicBezTo>
                    <a:cubicBezTo>
                      <a:pt x="244" y="652"/>
                      <a:pt x="298" y="542"/>
                      <a:pt x="309" y="504"/>
                    </a:cubicBezTo>
                    <a:cubicBezTo>
                      <a:pt x="326" y="444"/>
                      <a:pt x="368" y="231"/>
                      <a:pt x="130" y="66"/>
                    </a:cubicBezTo>
                    <a:cubicBezTo>
                      <a:pt x="61" y="17"/>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71" name="Google Shape;3232;p59">
                <a:extLst>
                  <a:ext uri="{FF2B5EF4-FFF2-40B4-BE49-F238E27FC236}">
                    <a16:creationId xmlns:a16="http://schemas.microsoft.com/office/drawing/2014/main" id="{A591C52A-69B2-C444-BDC7-D4C642B05DA6}"/>
                  </a:ext>
                </a:extLst>
              </p:cNvPr>
              <p:cNvSpPr/>
              <p:nvPr/>
            </p:nvSpPr>
            <p:spPr>
              <a:xfrm>
                <a:off x="965263" y="2174030"/>
                <a:ext cx="32043" cy="39242"/>
              </a:xfrm>
              <a:custGeom>
                <a:avLst/>
                <a:gdLst/>
                <a:ahLst/>
                <a:cxnLst/>
                <a:rect l="l" t="t" r="r" b="b"/>
                <a:pathLst>
                  <a:path w="454" h="556" extrusionOk="0">
                    <a:moveTo>
                      <a:pt x="442" y="0"/>
                    </a:moveTo>
                    <a:cubicBezTo>
                      <a:pt x="425" y="0"/>
                      <a:pt x="386" y="19"/>
                      <a:pt x="359" y="39"/>
                    </a:cubicBezTo>
                    <a:cubicBezTo>
                      <a:pt x="359" y="39"/>
                      <a:pt x="248" y="97"/>
                      <a:pt x="123" y="315"/>
                    </a:cubicBezTo>
                    <a:cubicBezTo>
                      <a:pt x="28" y="483"/>
                      <a:pt x="0" y="555"/>
                      <a:pt x="23" y="555"/>
                    </a:cubicBezTo>
                    <a:cubicBezTo>
                      <a:pt x="30" y="555"/>
                      <a:pt x="42" y="548"/>
                      <a:pt x="59" y="535"/>
                    </a:cubicBezTo>
                    <a:cubicBezTo>
                      <a:pt x="129" y="478"/>
                      <a:pt x="357" y="106"/>
                      <a:pt x="425" y="39"/>
                    </a:cubicBezTo>
                    <a:cubicBezTo>
                      <a:pt x="453" y="11"/>
                      <a:pt x="454"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72" name="Google Shape;3233;p59">
                <a:extLst>
                  <a:ext uri="{FF2B5EF4-FFF2-40B4-BE49-F238E27FC236}">
                    <a16:creationId xmlns:a16="http://schemas.microsoft.com/office/drawing/2014/main" id="{9777016D-924A-42C5-6601-5AB4F93FC7D7}"/>
                  </a:ext>
                </a:extLst>
              </p:cNvPr>
              <p:cNvSpPr/>
              <p:nvPr/>
            </p:nvSpPr>
            <p:spPr>
              <a:xfrm>
                <a:off x="977402" y="2096887"/>
                <a:ext cx="31267" cy="39666"/>
              </a:xfrm>
              <a:custGeom>
                <a:avLst/>
                <a:gdLst/>
                <a:ahLst/>
                <a:cxnLst/>
                <a:rect l="l" t="t" r="r" b="b"/>
                <a:pathLst>
                  <a:path w="443" h="562" extrusionOk="0">
                    <a:moveTo>
                      <a:pt x="431" y="1"/>
                    </a:moveTo>
                    <a:cubicBezTo>
                      <a:pt x="414" y="1"/>
                      <a:pt x="375" y="19"/>
                      <a:pt x="348" y="39"/>
                    </a:cubicBezTo>
                    <a:cubicBezTo>
                      <a:pt x="348" y="39"/>
                      <a:pt x="252" y="129"/>
                      <a:pt x="127" y="349"/>
                    </a:cubicBezTo>
                    <a:cubicBezTo>
                      <a:pt x="38" y="504"/>
                      <a:pt x="1" y="561"/>
                      <a:pt x="12" y="561"/>
                    </a:cubicBezTo>
                    <a:cubicBezTo>
                      <a:pt x="16" y="561"/>
                      <a:pt x="29" y="552"/>
                      <a:pt x="49" y="535"/>
                    </a:cubicBezTo>
                    <a:cubicBezTo>
                      <a:pt x="118" y="479"/>
                      <a:pt x="346" y="105"/>
                      <a:pt x="414" y="39"/>
                    </a:cubicBezTo>
                    <a:cubicBezTo>
                      <a:pt x="442" y="11"/>
                      <a:pt x="443" y="1"/>
                      <a:pt x="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sp>
          <p:nvSpPr>
            <p:cNvPr id="4" name="Google Shape;3234;p59">
              <a:extLst>
                <a:ext uri="{FF2B5EF4-FFF2-40B4-BE49-F238E27FC236}">
                  <a16:creationId xmlns:a16="http://schemas.microsoft.com/office/drawing/2014/main" id="{903417AD-155E-BEF4-241D-D8975C5CE816}"/>
                </a:ext>
              </a:extLst>
            </p:cNvPr>
            <p:cNvSpPr/>
            <p:nvPr/>
          </p:nvSpPr>
          <p:spPr>
            <a:xfrm>
              <a:off x="1059768" y="1034946"/>
              <a:ext cx="221481" cy="367160"/>
            </a:xfrm>
            <a:custGeom>
              <a:avLst/>
              <a:gdLst/>
              <a:ahLst/>
              <a:cxnLst/>
              <a:rect l="l" t="t" r="r" b="b"/>
              <a:pathLst>
                <a:path w="3138" h="5202" extrusionOk="0">
                  <a:moveTo>
                    <a:pt x="992" y="0"/>
                  </a:moveTo>
                  <a:cubicBezTo>
                    <a:pt x="992" y="0"/>
                    <a:pt x="461" y="1630"/>
                    <a:pt x="271" y="2252"/>
                  </a:cubicBezTo>
                  <a:cubicBezTo>
                    <a:pt x="81" y="2876"/>
                    <a:pt x="0" y="3318"/>
                    <a:pt x="569" y="3676"/>
                  </a:cubicBezTo>
                  <a:cubicBezTo>
                    <a:pt x="1341" y="4163"/>
                    <a:pt x="3137" y="5201"/>
                    <a:pt x="3137" y="5201"/>
                  </a:cubicBezTo>
                  <a:lnTo>
                    <a:pt x="3137" y="4766"/>
                  </a:lnTo>
                  <a:cubicBezTo>
                    <a:pt x="3137" y="4766"/>
                    <a:pt x="1265" y="3740"/>
                    <a:pt x="753" y="3382"/>
                  </a:cubicBezTo>
                  <a:cubicBezTo>
                    <a:pt x="384" y="3123"/>
                    <a:pt x="499" y="2901"/>
                    <a:pt x="726" y="2162"/>
                  </a:cubicBezTo>
                  <a:cubicBezTo>
                    <a:pt x="953" y="1425"/>
                    <a:pt x="1448" y="73"/>
                    <a:pt x="1448" y="73"/>
                  </a:cubicBezTo>
                  <a:lnTo>
                    <a:pt x="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 name="Google Shape;3235;p59">
              <a:extLst>
                <a:ext uri="{FF2B5EF4-FFF2-40B4-BE49-F238E27FC236}">
                  <a16:creationId xmlns:a16="http://schemas.microsoft.com/office/drawing/2014/main" id="{C19C570F-6AA6-DDA4-19BD-E8EE05DA020C}"/>
                </a:ext>
              </a:extLst>
            </p:cNvPr>
            <p:cNvSpPr/>
            <p:nvPr/>
          </p:nvSpPr>
          <p:spPr>
            <a:xfrm>
              <a:off x="850572" y="994363"/>
              <a:ext cx="423059" cy="507897"/>
            </a:xfrm>
            <a:custGeom>
              <a:avLst/>
              <a:gdLst/>
              <a:ahLst/>
              <a:cxnLst/>
              <a:rect l="l" t="t" r="r" b="b"/>
              <a:pathLst>
                <a:path w="5994" h="7196" extrusionOk="0">
                  <a:moveTo>
                    <a:pt x="4305" y="1"/>
                  </a:moveTo>
                  <a:lnTo>
                    <a:pt x="4305" y="1"/>
                  </a:lnTo>
                  <a:cubicBezTo>
                    <a:pt x="2793" y="151"/>
                    <a:pt x="1285" y="1282"/>
                    <a:pt x="1178" y="1418"/>
                  </a:cubicBezTo>
                  <a:cubicBezTo>
                    <a:pt x="1066" y="1561"/>
                    <a:pt x="228" y="4670"/>
                    <a:pt x="114" y="5075"/>
                  </a:cubicBezTo>
                  <a:cubicBezTo>
                    <a:pt x="0" y="5480"/>
                    <a:pt x="115" y="5720"/>
                    <a:pt x="813" y="6138"/>
                  </a:cubicBezTo>
                  <a:cubicBezTo>
                    <a:pt x="1511" y="6557"/>
                    <a:pt x="2882" y="7195"/>
                    <a:pt x="2882" y="7195"/>
                  </a:cubicBezTo>
                  <a:lnTo>
                    <a:pt x="5993" y="5436"/>
                  </a:lnTo>
                  <a:cubicBezTo>
                    <a:pt x="5497" y="5140"/>
                    <a:pt x="4863" y="4876"/>
                    <a:pt x="4356" y="4564"/>
                  </a:cubicBezTo>
                  <a:cubicBezTo>
                    <a:pt x="3939" y="4308"/>
                    <a:pt x="3476" y="4153"/>
                    <a:pt x="3335" y="3598"/>
                  </a:cubicBezTo>
                  <a:cubicBezTo>
                    <a:pt x="3196" y="3057"/>
                    <a:pt x="3483" y="2497"/>
                    <a:pt x="3686" y="2001"/>
                  </a:cubicBezTo>
                  <a:cubicBezTo>
                    <a:pt x="3963" y="1317"/>
                    <a:pt x="3981" y="664"/>
                    <a:pt x="4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 name="Google Shape;3236;p59">
              <a:extLst>
                <a:ext uri="{FF2B5EF4-FFF2-40B4-BE49-F238E27FC236}">
                  <a16:creationId xmlns:a16="http://schemas.microsoft.com/office/drawing/2014/main" id="{2305447A-B499-8DD5-C5D6-03FE6729C737}"/>
                </a:ext>
              </a:extLst>
            </p:cNvPr>
            <p:cNvSpPr/>
            <p:nvPr/>
          </p:nvSpPr>
          <p:spPr>
            <a:xfrm>
              <a:off x="829186" y="1163330"/>
              <a:ext cx="224799" cy="369700"/>
            </a:xfrm>
            <a:custGeom>
              <a:avLst/>
              <a:gdLst/>
              <a:ahLst/>
              <a:cxnLst/>
              <a:rect l="l" t="t" r="r" b="b"/>
              <a:pathLst>
                <a:path w="3185" h="5238" extrusionOk="0">
                  <a:moveTo>
                    <a:pt x="1040" y="1"/>
                  </a:moveTo>
                  <a:cubicBezTo>
                    <a:pt x="1040" y="1"/>
                    <a:pt x="508" y="1630"/>
                    <a:pt x="319" y="2254"/>
                  </a:cubicBezTo>
                  <a:cubicBezTo>
                    <a:pt x="130" y="2878"/>
                    <a:pt x="0" y="3362"/>
                    <a:pt x="569" y="3720"/>
                  </a:cubicBezTo>
                  <a:cubicBezTo>
                    <a:pt x="1342" y="4208"/>
                    <a:pt x="3185" y="5237"/>
                    <a:pt x="3185" y="5237"/>
                  </a:cubicBezTo>
                  <a:lnTo>
                    <a:pt x="3185" y="4801"/>
                  </a:lnTo>
                  <a:cubicBezTo>
                    <a:pt x="3185" y="4801"/>
                    <a:pt x="1275" y="3724"/>
                    <a:pt x="776" y="3410"/>
                  </a:cubicBezTo>
                  <a:cubicBezTo>
                    <a:pt x="393" y="3170"/>
                    <a:pt x="547" y="2902"/>
                    <a:pt x="774" y="2164"/>
                  </a:cubicBezTo>
                  <a:cubicBezTo>
                    <a:pt x="1000" y="1425"/>
                    <a:pt x="1496" y="74"/>
                    <a:pt x="1496" y="74"/>
                  </a:cubicBezTo>
                  <a:lnTo>
                    <a:pt x="1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 name="Google Shape;3237;p59">
              <a:extLst>
                <a:ext uri="{FF2B5EF4-FFF2-40B4-BE49-F238E27FC236}">
                  <a16:creationId xmlns:a16="http://schemas.microsoft.com/office/drawing/2014/main" id="{9A03C816-98C8-DF1D-90FA-A3018F6C0CE5}"/>
                </a:ext>
              </a:extLst>
            </p:cNvPr>
            <p:cNvSpPr/>
            <p:nvPr/>
          </p:nvSpPr>
          <p:spPr>
            <a:xfrm>
              <a:off x="1053910" y="1371258"/>
              <a:ext cx="227340" cy="161770"/>
            </a:xfrm>
            <a:custGeom>
              <a:avLst/>
              <a:gdLst/>
              <a:ahLst/>
              <a:cxnLst/>
              <a:rect l="l" t="t" r="r" b="b"/>
              <a:pathLst>
                <a:path w="3221" h="2292" extrusionOk="0">
                  <a:moveTo>
                    <a:pt x="3220" y="1"/>
                  </a:moveTo>
                  <a:lnTo>
                    <a:pt x="1" y="1855"/>
                  </a:lnTo>
                  <a:lnTo>
                    <a:pt x="1" y="2291"/>
                  </a:lnTo>
                  <a:lnTo>
                    <a:pt x="3220" y="436"/>
                  </a:lnTo>
                  <a:lnTo>
                    <a:pt x="32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238;p59">
              <a:extLst>
                <a:ext uri="{FF2B5EF4-FFF2-40B4-BE49-F238E27FC236}">
                  <a16:creationId xmlns:a16="http://schemas.microsoft.com/office/drawing/2014/main" id="{2B8C83B8-D667-42F8-4EFC-5A3A1BFFB47D}"/>
                </a:ext>
              </a:extLst>
            </p:cNvPr>
            <p:cNvSpPr/>
            <p:nvPr/>
          </p:nvSpPr>
          <p:spPr>
            <a:xfrm>
              <a:off x="565714" y="287791"/>
              <a:ext cx="807511" cy="1103596"/>
            </a:xfrm>
            <a:custGeom>
              <a:avLst/>
              <a:gdLst/>
              <a:ahLst/>
              <a:cxnLst/>
              <a:rect l="l" t="t" r="r" b="b"/>
              <a:pathLst>
                <a:path w="11441" h="15636" extrusionOk="0">
                  <a:moveTo>
                    <a:pt x="10629" y="1"/>
                  </a:moveTo>
                  <a:cubicBezTo>
                    <a:pt x="10494" y="1"/>
                    <a:pt x="10356" y="35"/>
                    <a:pt x="10225" y="111"/>
                  </a:cubicBezTo>
                  <a:lnTo>
                    <a:pt x="406" y="5779"/>
                  </a:lnTo>
                  <a:cubicBezTo>
                    <a:pt x="155" y="5923"/>
                    <a:pt x="1" y="6191"/>
                    <a:pt x="1" y="6481"/>
                  </a:cubicBezTo>
                  <a:lnTo>
                    <a:pt x="1" y="14825"/>
                  </a:lnTo>
                  <a:cubicBezTo>
                    <a:pt x="1" y="15297"/>
                    <a:pt x="389" y="15636"/>
                    <a:pt x="812" y="15636"/>
                  </a:cubicBezTo>
                  <a:cubicBezTo>
                    <a:pt x="947" y="15636"/>
                    <a:pt x="1085" y="15602"/>
                    <a:pt x="1216" y="15526"/>
                  </a:cubicBezTo>
                  <a:lnTo>
                    <a:pt x="11035" y="9857"/>
                  </a:lnTo>
                  <a:cubicBezTo>
                    <a:pt x="11286" y="9712"/>
                    <a:pt x="11440" y="9444"/>
                    <a:pt x="11440" y="9155"/>
                  </a:cubicBezTo>
                  <a:lnTo>
                    <a:pt x="11440" y="812"/>
                  </a:lnTo>
                  <a:cubicBezTo>
                    <a:pt x="11440" y="339"/>
                    <a:pt x="11052" y="1"/>
                    <a:pt x="10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9" name="Google Shape;3239;p59">
              <a:extLst>
                <a:ext uri="{FF2B5EF4-FFF2-40B4-BE49-F238E27FC236}">
                  <a16:creationId xmlns:a16="http://schemas.microsoft.com/office/drawing/2014/main" id="{F01EEE06-1072-4E67-5D34-5C73AB91CAC6}"/>
                </a:ext>
              </a:extLst>
            </p:cNvPr>
            <p:cNvSpPr/>
            <p:nvPr/>
          </p:nvSpPr>
          <p:spPr>
            <a:xfrm>
              <a:off x="594440" y="1312042"/>
              <a:ext cx="94719" cy="101283"/>
            </a:xfrm>
            <a:custGeom>
              <a:avLst/>
              <a:gdLst/>
              <a:ahLst/>
              <a:cxnLst/>
              <a:rect l="l" t="t" r="r" b="b"/>
              <a:pathLst>
                <a:path w="1342" h="1435" extrusionOk="0">
                  <a:moveTo>
                    <a:pt x="83" y="1"/>
                  </a:moveTo>
                  <a:lnTo>
                    <a:pt x="0" y="1015"/>
                  </a:lnTo>
                  <a:lnTo>
                    <a:pt x="706" y="1434"/>
                  </a:lnTo>
                  <a:lnTo>
                    <a:pt x="1341" y="770"/>
                  </a:lnTo>
                  <a:lnTo>
                    <a:pt x="83" y="1"/>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240;p59">
              <a:extLst>
                <a:ext uri="{FF2B5EF4-FFF2-40B4-BE49-F238E27FC236}">
                  <a16:creationId xmlns:a16="http://schemas.microsoft.com/office/drawing/2014/main" id="{6EA27C3C-4AD9-A2A9-3D67-9D4EEC5C149A}"/>
                </a:ext>
              </a:extLst>
            </p:cNvPr>
            <p:cNvSpPr/>
            <p:nvPr/>
          </p:nvSpPr>
          <p:spPr>
            <a:xfrm>
              <a:off x="1326911" y="294778"/>
              <a:ext cx="66275" cy="30985"/>
            </a:xfrm>
            <a:custGeom>
              <a:avLst/>
              <a:gdLst/>
              <a:ahLst/>
              <a:cxnLst/>
              <a:rect l="l" t="t" r="r" b="b"/>
              <a:pathLst>
                <a:path w="939" h="439" extrusionOk="0">
                  <a:moveTo>
                    <a:pt x="231" y="0"/>
                  </a:moveTo>
                  <a:lnTo>
                    <a:pt x="1" y="438"/>
                  </a:lnTo>
                  <a:lnTo>
                    <a:pt x="939" y="421"/>
                  </a:lnTo>
                  <a:lnTo>
                    <a:pt x="231"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241;p59">
              <a:extLst>
                <a:ext uri="{FF2B5EF4-FFF2-40B4-BE49-F238E27FC236}">
                  <a16:creationId xmlns:a16="http://schemas.microsoft.com/office/drawing/2014/main" id="{353007FD-E781-4A03-7FC9-A33E149DF75B}"/>
                </a:ext>
              </a:extLst>
            </p:cNvPr>
            <p:cNvSpPr/>
            <p:nvPr/>
          </p:nvSpPr>
          <p:spPr>
            <a:xfrm>
              <a:off x="614696" y="316940"/>
              <a:ext cx="807441" cy="1103667"/>
            </a:xfrm>
            <a:custGeom>
              <a:avLst/>
              <a:gdLst/>
              <a:ahLst/>
              <a:cxnLst/>
              <a:rect l="l" t="t" r="r" b="b"/>
              <a:pathLst>
                <a:path w="11440" h="15637" extrusionOk="0">
                  <a:moveTo>
                    <a:pt x="10628" y="1"/>
                  </a:moveTo>
                  <a:cubicBezTo>
                    <a:pt x="10494" y="1"/>
                    <a:pt x="10355" y="35"/>
                    <a:pt x="10225" y="111"/>
                  </a:cubicBezTo>
                  <a:lnTo>
                    <a:pt x="406" y="5779"/>
                  </a:lnTo>
                  <a:cubicBezTo>
                    <a:pt x="154" y="5925"/>
                    <a:pt x="0" y="6191"/>
                    <a:pt x="0" y="6481"/>
                  </a:cubicBezTo>
                  <a:lnTo>
                    <a:pt x="0" y="14825"/>
                  </a:lnTo>
                  <a:cubicBezTo>
                    <a:pt x="0" y="15298"/>
                    <a:pt x="389" y="15636"/>
                    <a:pt x="812" y="15636"/>
                  </a:cubicBezTo>
                  <a:cubicBezTo>
                    <a:pt x="946" y="15636"/>
                    <a:pt x="1085" y="15602"/>
                    <a:pt x="1215" y="15526"/>
                  </a:cubicBezTo>
                  <a:lnTo>
                    <a:pt x="11034" y="9858"/>
                  </a:lnTo>
                  <a:cubicBezTo>
                    <a:pt x="11286" y="9713"/>
                    <a:pt x="11440" y="9446"/>
                    <a:pt x="11440" y="9156"/>
                  </a:cubicBezTo>
                  <a:lnTo>
                    <a:pt x="11440" y="812"/>
                  </a:lnTo>
                  <a:cubicBezTo>
                    <a:pt x="11440" y="339"/>
                    <a:pt x="11051" y="1"/>
                    <a:pt x="10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2" name="Google Shape;3242;p59">
              <a:extLst>
                <a:ext uri="{FF2B5EF4-FFF2-40B4-BE49-F238E27FC236}">
                  <a16:creationId xmlns:a16="http://schemas.microsoft.com/office/drawing/2014/main" id="{880AF543-A9F6-0568-A23A-BB67079D2362}"/>
                </a:ext>
              </a:extLst>
            </p:cNvPr>
            <p:cNvSpPr/>
            <p:nvPr/>
          </p:nvSpPr>
          <p:spPr>
            <a:xfrm>
              <a:off x="689086" y="400577"/>
              <a:ext cx="668820" cy="940485"/>
            </a:xfrm>
            <a:custGeom>
              <a:avLst/>
              <a:gdLst/>
              <a:ahLst/>
              <a:cxnLst/>
              <a:rect l="l" t="t" r="r" b="b"/>
              <a:pathLst>
                <a:path w="9476" h="13325" extrusionOk="0">
                  <a:moveTo>
                    <a:pt x="9476" y="0"/>
                  </a:moveTo>
                  <a:lnTo>
                    <a:pt x="8582" y="517"/>
                  </a:lnTo>
                  <a:lnTo>
                    <a:pt x="1058" y="4865"/>
                  </a:lnTo>
                  <a:lnTo>
                    <a:pt x="0" y="5476"/>
                  </a:lnTo>
                  <a:lnTo>
                    <a:pt x="0" y="13325"/>
                  </a:lnTo>
                  <a:lnTo>
                    <a:pt x="1058" y="12713"/>
                  </a:lnTo>
                  <a:lnTo>
                    <a:pt x="8582" y="8364"/>
                  </a:lnTo>
                  <a:lnTo>
                    <a:pt x="9476" y="7848"/>
                  </a:lnTo>
                  <a:lnTo>
                    <a:pt x="94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3" name="Google Shape;3243;p59">
              <a:extLst>
                <a:ext uri="{FF2B5EF4-FFF2-40B4-BE49-F238E27FC236}">
                  <a16:creationId xmlns:a16="http://schemas.microsoft.com/office/drawing/2014/main" id="{EB376372-DE46-B0AD-68FE-B9A40536FC6B}"/>
                </a:ext>
              </a:extLst>
            </p:cNvPr>
            <p:cNvSpPr/>
            <p:nvPr/>
          </p:nvSpPr>
          <p:spPr>
            <a:xfrm>
              <a:off x="1037959" y="1118442"/>
              <a:ext cx="87026" cy="63240"/>
            </a:xfrm>
            <a:custGeom>
              <a:avLst/>
              <a:gdLst/>
              <a:ahLst/>
              <a:cxnLst/>
              <a:rect l="l" t="t" r="r" b="b"/>
              <a:pathLst>
                <a:path w="1233" h="896" extrusionOk="0">
                  <a:moveTo>
                    <a:pt x="1127" y="1"/>
                  </a:moveTo>
                  <a:cubicBezTo>
                    <a:pt x="1098" y="1"/>
                    <a:pt x="1065" y="10"/>
                    <a:pt x="1030" y="30"/>
                  </a:cubicBezTo>
                  <a:lnTo>
                    <a:pt x="183" y="512"/>
                  </a:lnTo>
                  <a:cubicBezTo>
                    <a:pt x="79" y="570"/>
                    <a:pt x="1" y="698"/>
                    <a:pt x="7" y="796"/>
                  </a:cubicBezTo>
                  <a:cubicBezTo>
                    <a:pt x="11" y="860"/>
                    <a:pt x="51" y="895"/>
                    <a:pt x="108" y="895"/>
                  </a:cubicBezTo>
                  <a:cubicBezTo>
                    <a:pt x="137" y="895"/>
                    <a:pt x="170" y="886"/>
                    <a:pt x="204" y="867"/>
                  </a:cubicBezTo>
                  <a:lnTo>
                    <a:pt x="1051" y="384"/>
                  </a:lnTo>
                  <a:cubicBezTo>
                    <a:pt x="1154" y="325"/>
                    <a:pt x="1232" y="198"/>
                    <a:pt x="1227" y="101"/>
                  </a:cubicBezTo>
                  <a:cubicBezTo>
                    <a:pt x="1223" y="36"/>
                    <a:pt x="1183" y="1"/>
                    <a:pt x="1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4" name="Google Shape;3244;p59">
              <a:extLst>
                <a:ext uri="{FF2B5EF4-FFF2-40B4-BE49-F238E27FC236}">
                  <a16:creationId xmlns:a16="http://schemas.microsoft.com/office/drawing/2014/main" id="{2F766FC0-9AC0-52EF-11DC-0E781947002E}"/>
                </a:ext>
              </a:extLst>
            </p:cNvPr>
            <p:cNvSpPr/>
            <p:nvPr/>
          </p:nvSpPr>
          <p:spPr>
            <a:xfrm>
              <a:off x="755360" y="589095"/>
              <a:ext cx="543117" cy="559421"/>
            </a:xfrm>
            <a:custGeom>
              <a:avLst/>
              <a:gdLst/>
              <a:ahLst/>
              <a:cxnLst/>
              <a:rect l="l" t="t" r="r" b="b"/>
              <a:pathLst>
                <a:path w="7695" h="7926" extrusionOk="0">
                  <a:moveTo>
                    <a:pt x="6205" y="0"/>
                  </a:moveTo>
                  <a:lnTo>
                    <a:pt x="5230" y="1279"/>
                  </a:lnTo>
                  <a:lnTo>
                    <a:pt x="4487" y="733"/>
                  </a:lnTo>
                  <a:lnTo>
                    <a:pt x="3847" y="2108"/>
                  </a:lnTo>
                  <a:lnTo>
                    <a:pt x="2668" y="1857"/>
                  </a:lnTo>
                  <a:lnTo>
                    <a:pt x="2147" y="3031"/>
                  </a:lnTo>
                  <a:lnTo>
                    <a:pt x="1120" y="2855"/>
                  </a:lnTo>
                  <a:lnTo>
                    <a:pt x="1120" y="2855"/>
                  </a:lnTo>
                  <a:lnTo>
                    <a:pt x="1400" y="4236"/>
                  </a:lnTo>
                  <a:lnTo>
                    <a:pt x="0" y="5526"/>
                  </a:lnTo>
                  <a:lnTo>
                    <a:pt x="1109" y="5988"/>
                  </a:lnTo>
                  <a:lnTo>
                    <a:pt x="469" y="7771"/>
                  </a:lnTo>
                  <a:lnTo>
                    <a:pt x="1702" y="6916"/>
                  </a:lnTo>
                  <a:lnTo>
                    <a:pt x="2473" y="7925"/>
                  </a:lnTo>
                  <a:lnTo>
                    <a:pt x="3157" y="6401"/>
                  </a:lnTo>
                  <a:lnTo>
                    <a:pt x="4019" y="6919"/>
                  </a:lnTo>
                  <a:lnTo>
                    <a:pt x="4664" y="5526"/>
                  </a:lnTo>
                  <a:lnTo>
                    <a:pt x="5977" y="5758"/>
                  </a:lnTo>
                  <a:lnTo>
                    <a:pt x="6078" y="4415"/>
                  </a:lnTo>
                  <a:lnTo>
                    <a:pt x="7465" y="3947"/>
                  </a:lnTo>
                  <a:lnTo>
                    <a:pt x="6799" y="2710"/>
                  </a:lnTo>
                  <a:lnTo>
                    <a:pt x="7695" y="910"/>
                  </a:lnTo>
                  <a:lnTo>
                    <a:pt x="7695" y="910"/>
                  </a:lnTo>
                  <a:lnTo>
                    <a:pt x="6320" y="1339"/>
                  </a:lnTo>
                  <a:lnTo>
                    <a:pt x="6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Nunito"/>
                <a:ea typeface="Nunito"/>
                <a:cs typeface="Nunito"/>
                <a:sym typeface="Nunito"/>
              </a:endParaRPr>
            </a:p>
          </p:txBody>
        </p:sp>
        <p:sp>
          <p:nvSpPr>
            <p:cNvPr id="15" name="Google Shape;3246;p59">
              <a:extLst>
                <a:ext uri="{FF2B5EF4-FFF2-40B4-BE49-F238E27FC236}">
                  <a16:creationId xmlns:a16="http://schemas.microsoft.com/office/drawing/2014/main" id="{DD713CA2-CF2E-9D84-B538-B12765B9F684}"/>
                </a:ext>
              </a:extLst>
            </p:cNvPr>
            <p:cNvSpPr/>
            <p:nvPr/>
          </p:nvSpPr>
          <p:spPr>
            <a:xfrm>
              <a:off x="983613" y="776060"/>
              <a:ext cx="52864" cy="106293"/>
            </a:xfrm>
            <a:custGeom>
              <a:avLst/>
              <a:gdLst/>
              <a:ahLst/>
              <a:cxnLst/>
              <a:rect l="l" t="t" r="r" b="b"/>
              <a:pathLst>
                <a:path w="749" h="1506" extrusionOk="0">
                  <a:moveTo>
                    <a:pt x="392" y="273"/>
                  </a:moveTo>
                  <a:cubicBezTo>
                    <a:pt x="476" y="273"/>
                    <a:pt x="527" y="353"/>
                    <a:pt x="527" y="560"/>
                  </a:cubicBezTo>
                  <a:cubicBezTo>
                    <a:pt x="527" y="864"/>
                    <a:pt x="418" y="1032"/>
                    <a:pt x="257" y="1126"/>
                  </a:cubicBezTo>
                  <a:lnTo>
                    <a:pt x="217" y="1149"/>
                  </a:lnTo>
                  <a:lnTo>
                    <a:pt x="217" y="343"/>
                  </a:lnTo>
                  <a:lnTo>
                    <a:pt x="257" y="319"/>
                  </a:lnTo>
                  <a:cubicBezTo>
                    <a:pt x="308" y="290"/>
                    <a:pt x="354" y="273"/>
                    <a:pt x="392" y="273"/>
                  </a:cubicBezTo>
                  <a:close/>
                  <a:moveTo>
                    <a:pt x="510" y="0"/>
                  </a:moveTo>
                  <a:cubicBezTo>
                    <a:pt x="441" y="0"/>
                    <a:pt x="360" y="28"/>
                    <a:pt x="268" y="81"/>
                  </a:cubicBezTo>
                  <a:lnTo>
                    <a:pt x="0" y="236"/>
                  </a:lnTo>
                  <a:lnTo>
                    <a:pt x="0" y="1505"/>
                  </a:lnTo>
                  <a:lnTo>
                    <a:pt x="282" y="1343"/>
                  </a:lnTo>
                  <a:cubicBezTo>
                    <a:pt x="561" y="1182"/>
                    <a:pt x="748" y="869"/>
                    <a:pt x="748" y="433"/>
                  </a:cubicBezTo>
                  <a:cubicBezTo>
                    <a:pt x="748" y="134"/>
                    <a:pt x="660" y="0"/>
                    <a:pt x="5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6" name="Google Shape;3247;p59">
              <a:extLst>
                <a:ext uri="{FF2B5EF4-FFF2-40B4-BE49-F238E27FC236}">
                  <a16:creationId xmlns:a16="http://schemas.microsoft.com/office/drawing/2014/main" id="{34763BD7-F76E-9874-7AEC-28B2D1F3DCFD}"/>
                </a:ext>
              </a:extLst>
            </p:cNvPr>
            <p:cNvSpPr/>
            <p:nvPr/>
          </p:nvSpPr>
          <p:spPr>
            <a:xfrm>
              <a:off x="1045652" y="733501"/>
              <a:ext cx="61123" cy="100930"/>
            </a:xfrm>
            <a:custGeom>
              <a:avLst/>
              <a:gdLst/>
              <a:ahLst/>
              <a:cxnLst/>
              <a:rect l="l" t="t" r="r" b="b"/>
              <a:pathLst>
                <a:path w="866" h="1430" extrusionOk="0">
                  <a:moveTo>
                    <a:pt x="509" y="282"/>
                  </a:moveTo>
                  <a:cubicBezTo>
                    <a:pt x="594" y="282"/>
                    <a:pt x="645" y="389"/>
                    <a:pt x="645" y="588"/>
                  </a:cubicBezTo>
                  <a:cubicBezTo>
                    <a:pt x="645" y="844"/>
                    <a:pt x="563" y="1052"/>
                    <a:pt x="433" y="1127"/>
                  </a:cubicBezTo>
                  <a:cubicBezTo>
                    <a:pt x="407" y="1142"/>
                    <a:pt x="383" y="1150"/>
                    <a:pt x="361" y="1150"/>
                  </a:cubicBezTo>
                  <a:cubicBezTo>
                    <a:pt x="274" y="1150"/>
                    <a:pt x="221" y="1036"/>
                    <a:pt x="221" y="832"/>
                  </a:cubicBezTo>
                  <a:cubicBezTo>
                    <a:pt x="221" y="580"/>
                    <a:pt x="305" y="380"/>
                    <a:pt x="433" y="305"/>
                  </a:cubicBezTo>
                  <a:cubicBezTo>
                    <a:pt x="461" y="290"/>
                    <a:pt x="486" y="282"/>
                    <a:pt x="509" y="282"/>
                  </a:cubicBezTo>
                  <a:close/>
                  <a:moveTo>
                    <a:pt x="616" y="1"/>
                  </a:moveTo>
                  <a:cubicBezTo>
                    <a:pt x="561" y="1"/>
                    <a:pt x="500" y="20"/>
                    <a:pt x="433" y="59"/>
                  </a:cubicBezTo>
                  <a:cubicBezTo>
                    <a:pt x="178" y="206"/>
                    <a:pt x="1" y="545"/>
                    <a:pt x="1" y="959"/>
                  </a:cubicBezTo>
                  <a:cubicBezTo>
                    <a:pt x="1" y="1270"/>
                    <a:pt x="99" y="1430"/>
                    <a:pt x="255" y="1430"/>
                  </a:cubicBezTo>
                  <a:cubicBezTo>
                    <a:pt x="309" y="1430"/>
                    <a:pt x="368" y="1411"/>
                    <a:pt x="433" y="1374"/>
                  </a:cubicBezTo>
                  <a:cubicBezTo>
                    <a:pt x="690" y="1226"/>
                    <a:pt x="866" y="876"/>
                    <a:pt x="866" y="461"/>
                  </a:cubicBezTo>
                  <a:cubicBezTo>
                    <a:pt x="866" y="156"/>
                    <a:pt x="770" y="1"/>
                    <a:pt x="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7" name="Google Shape;3248;p59">
              <a:extLst>
                <a:ext uri="{FF2B5EF4-FFF2-40B4-BE49-F238E27FC236}">
                  <a16:creationId xmlns:a16="http://schemas.microsoft.com/office/drawing/2014/main" id="{AE44B667-6E3B-B306-64E0-13B014F20015}"/>
                </a:ext>
              </a:extLst>
            </p:cNvPr>
            <p:cNvSpPr/>
            <p:nvPr/>
          </p:nvSpPr>
          <p:spPr>
            <a:xfrm>
              <a:off x="1114820" y="696235"/>
              <a:ext cx="50324" cy="101918"/>
            </a:xfrm>
            <a:custGeom>
              <a:avLst/>
              <a:gdLst/>
              <a:ahLst/>
              <a:cxnLst/>
              <a:rect l="l" t="t" r="r" b="b"/>
              <a:pathLst>
                <a:path w="713" h="1444" extrusionOk="0">
                  <a:moveTo>
                    <a:pt x="553" y="1"/>
                  </a:moveTo>
                  <a:cubicBezTo>
                    <a:pt x="497" y="1"/>
                    <a:pt x="436" y="19"/>
                    <a:pt x="378" y="53"/>
                  </a:cubicBezTo>
                  <a:cubicBezTo>
                    <a:pt x="181" y="167"/>
                    <a:pt x="39" y="415"/>
                    <a:pt x="39" y="626"/>
                  </a:cubicBezTo>
                  <a:cubicBezTo>
                    <a:pt x="39" y="804"/>
                    <a:pt x="125" y="862"/>
                    <a:pt x="220" y="862"/>
                  </a:cubicBezTo>
                  <a:cubicBezTo>
                    <a:pt x="224" y="862"/>
                    <a:pt x="228" y="862"/>
                    <a:pt x="231" y="861"/>
                  </a:cubicBezTo>
                  <a:lnTo>
                    <a:pt x="354" y="860"/>
                  </a:lnTo>
                  <a:cubicBezTo>
                    <a:pt x="369" y="860"/>
                    <a:pt x="382" y="860"/>
                    <a:pt x="395" y="860"/>
                  </a:cubicBezTo>
                  <a:cubicBezTo>
                    <a:pt x="455" y="860"/>
                    <a:pt x="491" y="867"/>
                    <a:pt x="491" y="932"/>
                  </a:cubicBezTo>
                  <a:cubicBezTo>
                    <a:pt x="491" y="1009"/>
                    <a:pt x="448" y="1081"/>
                    <a:pt x="359" y="1132"/>
                  </a:cubicBezTo>
                  <a:cubicBezTo>
                    <a:pt x="319" y="1155"/>
                    <a:pt x="278" y="1165"/>
                    <a:pt x="238" y="1165"/>
                  </a:cubicBezTo>
                  <a:cubicBezTo>
                    <a:pt x="198" y="1165"/>
                    <a:pt x="159" y="1154"/>
                    <a:pt x="125" y="1135"/>
                  </a:cubicBezTo>
                  <a:lnTo>
                    <a:pt x="0" y="1403"/>
                  </a:lnTo>
                  <a:cubicBezTo>
                    <a:pt x="43" y="1431"/>
                    <a:pt x="93" y="1444"/>
                    <a:pt x="145" y="1444"/>
                  </a:cubicBezTo>
                  <a:cubicBezTo>
                    <a:pt x="212" y="1444"/>
                    <a:pt x="284" y="1422"/>
                    <a:pt x="354" y="1382"/>
                  </a:cubicBezTo>
                  <a:cubicBezTo>
                    <a:pt x="580" y="1251"/>
                    <a:pt x="712" y="992"/>
                    <a:pt x="712" y="781"/>
                  </a:cubicBezTo>
                  <a:cubicBezTo>
                    <a:pt x="712" y="609"/>
                    <a:pt x="644" y="546"/>
                    <a:pt x="536" y="546"/>
                  </a:cubicBezTo>
                  <a:cubicBezTo>
                    <a:pt x="532" y="546"/>
                    <a:pt x="528" y="546"/>
                    <a:pt x="524" y="546"/>
                  </a:cubicBezTo>
                  <a:lnTo>
                    <a:pt x="402" y="549"/>
                  </a:lnTo>
                  <a:cubicBezTo>
                    <a:pt x="381" y="550"/>
                    <a:pt x="360" y="552"/>
                    <a:pt x="342" y="552"/>
                  </a:cubicBezTo>
                  <a:cubicBezTo>
                    <a:pt x="290" y="552"/>
                    <a:pt x="256" y="542"/>
                    <a:pt x="256" y="484"/>
                  </a:cubicBezTo>
                  <a:cubicBezTo>
                    <a:pt x="256" y="412"/>
                    <a:pt x="304" y="341"/>
                    <a:pt x="378" y="300"/>
                  </a:cubicBezTo>
                  <a:cubicBezTo>
                    <a:pt x="418" y="276"/>
                    <a:pt x="455" y="266"/>
                    <a:pt x="489" y="266"/>
                  </a:cubicBezTo>
                  <a:cubicBezTo>
                    <a:pt x="519" y="266"/>
                    <a:pt x="547" y="273"/>
                    <a:pt x="576" y="286"/>
                  </a:cubicBezTo>
                  <a:lnTo>
                    <a:pt x="684" y="43"/>
                  </a:lnTo>
                  <a:cubicBezTo>
                    <a:pt x="647" y="14"/>
                    <a:pt x="602" y="1"/>
                    <a:pt x="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8" name="Google Shape;3249;p59">
              <a:extLst>
                <a:ext uri="{FF2B5EF4-FFF2-40B4-BE49-F238E27FC236}">
                  <a16:creationId xmlns:a16="http://schemas.microsoft.com/office/drawing/2014/main" id="{6461B377-B009-2B6A-68E1-6E6B2789E431}"/>
                </a:ext>
              </a:extLst>
            </p:cNvPr>
            <p:cNvSpPr/>
            <p:nvPr/>
          </p:nvSpPr>
          <p:spPr>
            <a:xfrm>
              <a:off x="865958" y="952368"/>
              <a:ext cx="60487" cy="112293"/>
            </a:xfrm>
            <a:custGeom>
              <a:avLst/>
              <a:gdLst/>
              <a:ahLst/>
              <a:cxnLst/>
              <a:rect l="l" t="t" r="r" b="b"/>
              <a:pathLst>
                <a:path w="857" h="1591" extrusionOk="0">
                  <a:moveTo>
                    <a:pt x="426" y="294"/>
                  </a:moveTo>
                  <a:cubicBezTo>
                    <a:pt x="452" y="411"/>
                    <a:pt x="477" y="546"/>
                    <a:pt x="503" y="658"/>
                  </a:cubicBezTo>
                  <a:lnTo>
                    <a:pt x="527" y="761"/>
                  </a:lnTo>
                  <a:lnTo>
                    <a:pt x="323" y="879"/>
                  </a:lnTo>
                  <a:lnTo>
                    <a:pt x="345" y="749"/>
                  </a:lnTo>
                  <a:cubicBezTo>
                    <a:pt x="372" y="607"/>
                    <a:pt x="398" y="444"/>
                    <a:pt x="421" y="298"/>
                  </a:cubicBezTo>
                  <a:lnTo>
                    <a:pt x="426" y="294"/>
                  </a:lnTo>
                  <a:close/>
                  <a:moveTo>
                    <a:pt x="557" y="0"/>
                  </a:moveTo>
                  <a:lnTo>
                    <a:pt x="300" y="148"/>
                  </a:lnTo>
                  <a:lnTo>
                    <a:pt x="1" y="1590"/>
                  </a:lnTo>
                  <a:lnTo>
                    <a:pt x="220" y="1464"/>
                  </a:lnTo>
                  <a:lnTo>
                    <a:pt x="279" y="1129"/>
                  </a:lnTo>
                  <a:lnTo>
                    <a:pt x="571" y="960"/>
                  </a:lnTo>
                  <a:lnTo>
                    <a:pt x="629" y="1228"/>
                  </a:lnTo>
                  <a:lnTo>
                    <a:pt x="857" y="1096"/>
                  </a:lnTo>
                  <a:lnTo>
                    <a:pt x="5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 name="Google Shape;3250;p59">
              <a:extLst>
                <a:ext uri="{FF2B5EF4-FFF2-40B4-BE49-F238E27FC236}">
                  <a16:creationId xmlns:a16="http://schemas.microsoft.com/office/drawing/2014/main" id="{CF7647FB-4BA7-CCC3-8859-4818F2C04978}"/>
                </a:ext>
              </a:extLst>
            </p:cNvPr>
            <p:cNvSpPr/>
            <p:nvPr/>
          </p:nvSpPr>
          <p:spPr>
            <a:xfrm>
              <a:off x="923833" y="911502"/>
              <a:ext cx="52229" cy="109046"/>
            </a:xfrm>
            <a:custGeom>
              <a:avLst/>
              <a:gdLst/>
              <a:ahLst/>
              <a:cxnLst/>
              <a:rect l="l" t="t" r="r" b="b"/>
              <a:pathLst>
                <a:path w="740" h="1545" extrusionOk="0">
                  <a:moveTo>
                    <a:pt x="739" y="0"/>
                  </a:moveTo>
                  <a:lnTo>
                    <a:pt x="1" y="426"/>
                  </a:lnTo>
                  <a:lnTo>
                    <a:pt x="1" y="668"/>
                  </a:lnTo>
                  <a:lnTo>
                    <a:pt x="264" y="516"/>
                  </a:lnTo>
                  <a:lnTo>
                    <a:pt x="264" y="1544"/>
                  </a:lnTo>
                  <a:lnTo>
                    <a:pt x="478" y="1420"/>
                  </a:lnTo>
                  <a:lnTo>
                    <a:pt x="478" y="392"/>
                  </a:lnTo>
                  <a:lnTo>
                    <a:pt x="739" y="241"/>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 name="Google Shape;3251;p59">
              <a:extLst>
                <a:ext uri="{FF2B5EF4-FFF2-40B4-BE49-F238E27FC236}">
                  <a16:creationId xmlns:a16="http://schemas.microsoft.com/office/drawing/2014/main" id="{F4F5B031-5B83-1B5C-877D-C9B92E8EA262}"/>
                </a:ext>
              </a:extLst>
            </p:cNvPr>
            <p:cNvSpPr/>
            <p:nvPr/>
          </p:nvSpPr>
          <p:spPr>
            <a:xfrm>
              <a:off x="981002" y="878471"/>
              <a:ext cx="52159" cy="109046"/>
            </a:xfrm>
            <a:custGeom>
              <a:avLst/>
              <a:gdLst/>
              <a:ahLst/>
              <a:cxnLst/>
              <a:rect l="l" t="t" r="r" b="b"/>
              <a:pathLst>
                <a:path w="739" h="1545" extrusionOk="0">
                  <a:moveTo>
                    <a:pt x="739" y="0"/>
                  </a:moveTo>
                  <a:lnTo>
                    <a:pt x="0" y="427"/>
                  </a:lnTo>
                  <a:lnTo>
                    <a:pt x="0" y="669"/>
                  </a:lnTo>
                  <a:lnTo>
                    <a:pt x="264" y="517"/>
                  </a:lnTo>
                  <a:lnTo>
                    <a:pt x="264" y="1545"/>
                  </a:lnTo>
                  <a:lnTo>
                    <a:pt x="478" y="1421"/>
                  </a:lnTo>
                  <a:lnTo>
                    <a:pt x="478" y="393"/>
                  </a:lnTo>
                  <a:lnTo>
                    <a:pt x="739" y="242"/>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 name="Google Shape;3252;p59">
              <a:extLst>
                <a:ext uri="{FF2B5EF4-FFF2-40B4-BE49-F238E27FC236}">
                  <a16:creationId xmlns:a16="http://schemas.microsoft.com/office/drawing/2014/main" id="{BB15F4DC-BC54-218A-00EF-507B44F1CAFC}"/>
                </a:ext>
              </a:extLst>
            </p:cNvPr>
            <p:cNvSpPr/>
            <p:nvPr/>
          </p:nvSpPr>
          <p:spPr>
            <a:xfrm>
              <a:off x="1030831" y="857156"/>
              <a:ext cx="60487" cy="112363"/>
            </a:xfrm>
            <a:custGeom>
              <a:avLst/>
              <a:gdLst/>
              <a:ahLst/>
              <a:cxnLst/>
              <a:rect l="l" t="t" r="r" b="b"/>
              <a:pathLst>
                <a:path w="857" h="1592" extrusionOk="0">
                  <a:moveTo>
                    <a:pt x="426" y="294"/>
                  </a:moveTo>
                  <a:cubicBezTo>
                    <a:pt x="452" y="411"/>
                    <a:pt x="477" y="546"/>
                    <a:pt x="502" y="658"/>
                  </a:cubicBezTo>
                  <a:lnTo>
                    <a:pt x="526" y="761"/>
                  </a:lnTo>
                  <a:lnTo>
                    <a:pt x="321" y="880"/>
                  </a:lnTo>
                  <a:lnTo>
                    <a:pt x="345" y="749"/>
                  </a:lnTo>
                  <a:cubicBezTo>
                    <a:pt x="372" y="607"/>
                    <a:pt x="398" y="445"/>
                    <a:pt x="419" y="298"/>
                  </a:cubicBezTo>
                  <a:lnTo>
                    <a:pt x="426" y="294"/>
                  </a:lnTo>
                  <a:close/>
                  <a:moveTo>
                    <a:pt x="556" y="0"/>
                  </a:moveTo>
                  <a:lnTo>
                    <a:pt x="300" y="149"/>
                  </a:lnTo>
                  <a:lnTo>
                    <a:pt x="0" y="1591"/>
                  </a:lnTo>
                  <a:lnTo>
                    <a:pt x="220" y="1464"/>
                  </a:lnTo>
                  <a:lnTo>
                    <a:pt x="278" y="1129"/>
                  </a:lnTo>
                  <a:lnTo>
                    <a:pt x="570" y="961"/>
                  </a:lnTo>
                  <a:lnTo>
                    <a:pt x="629" y="1229"/>
                  </a:lnTo>
                  <a:lnTo>
                    <a:pt x="856" y="1097"/>
                  </a:lnTo>
                  <a:lnTo>
                    <a:pt x="5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 name="Google Shape;3253;p59">
              <a:extLst>
                <a:ext uri="{FF2B5EF4-FFF2-40B4-BE49-F238E27FC236}">
                  <a16:creationId xmlns:a16="http://schemas.microsoft.com/office/drawing/2014/main" id="{9577E439-CB52-3A7E-7916-1DB4141EB713}"/>
                </a:ext>
              </a:extLst>
            </p:cNvPr>
            <p:cNvSpPr/>
            <p:nvPr/>
          </p:nvSpPr>
          <p:spPr>
            <a:xfrm>
              <a:off x="1093999" y="820172"/>
              <a:ext cx="53006" cy="100435"/>
            </a:xfrm>
            <a:custGeom>
              <a:avLst/>
              <a:gdLst/>
              <a:ahLst/>
              <a:cxnLst/>
              <a:rect l="l" t="t" r="r" b="b"/>
              <a:pathLst>
                <a:path w="751" h="1423" extrusionOk="0">
                  <a:moveTo>
                    <a:pt x="601" y="0"/>
                  </a:moveTo>
                  <a:cubicBezTo>
                    <a:pt x="557" y="0"/>
                    <a:pt x="508" y="13"/>
                    <a:pt x="454" y="43"/>
                  </a:cubicBezTo>
                  <a:cubicBezTo>
                    <a:pt x="209" y="185"/>
                    <a:pt x="0" y="551"/>
                    <a:pt x="0" y="971"/>
                  </a:cubicBezTo>
                  <a:cubicBezTo>
                    <a:pt x="0" y="1281"/>
                    <a:pt x="106" y="1422"/>
                    <a:pt x="259" y="1422"/>
                  </a:cubicBezTo>
                  <a:cubicBezTo>
                    <a:pt x="316" y="1422"/>
                    <a:pt x="381" y="1402"/>
                    <a:pt x="449" y="1363"/>
                  </a:cubicBezTo>
                  <a:cubicBezTo>
                    <a:pt x="567" y="1294"/>
                    <a:pt x="672" y="1169"/>
                    <a:pt x="750" y="1002"/>
                  </a:cubicBezTo>
                  <a:lnTo>
                    <a:pt x="632" y="897"/>
                  </a:lnTo>
                  <a:cubicBezTo>
                    <a:pt x="585" y="992"/>
                    <a:pt x="530" y="1069"/>
                    <a:pt x="451" y="1114"/>
                  </a:cubicBezTo>
                  <a:cubicBezTo>
                    <a:pt x="420" y="1132"/>
                    <a:pt x="391" y="1141"/>
                    <a:pt x="365" y="1141"/>
                  </a:cubicBezTo>
                  <a:cubicBezTo>
                    <a:pt x="275" y="1141"/>
                    <a:pt x="220" y="1036"/>
                    <a:pt x="220" y="835"/>
                  </a:cubicBezTo>
                  <a:cubicBezTo>
                    <a:pt x="220" y="579"/>
                    <a:pt x="324" y="367"/>
                    <a:pt x="456" y="290"/>
                  </a:cubicBezTo>
                  <a:cubicBezTo>
                    <a:pt x="487" y="272"/>
                    <a:pt x="513" y="265"/>
                    <a:pt x="537" y="265"/>
                  </a:cubicBezTo>
                  <a:cubicBezTo>
                    <a:pt x="566" y="265"/>
                    <a:pt x="591" y="276"/>
                    <a:pt x="618" y="292"/>
                  </a:cubicBezTo>
                  <a:lnTo>
                    <a:pt x="736" y="47"/>
                  </a:lnTo>
                  <a:cubicBezTo>
                    <a:pt x="701" y="19"/>
                    <a:pt x="655"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 name="Google Shape;3254;p59">
              <a:extLst>
                <a:ext uri="{FF2B5EF4-FFF2-40B4-BE49-F238E27FC236}">
                  <a16:creationId xmlns:a16="http://schemas.microsoft.com/office/drawing/2014/main" id="{DCBE821C-7364-6B40-78CF-60438D1970DE}"/>
                </a:ext>
              </a:extLst>
            </p:cNvPr>
            <p:cNvSpPr/>
            <p:nvPr/>
          </p:nvSpPr>
          <p:spPr>
            <a:xfrm>
              <a:off x="1156885" y="776837"/>
              <a:ext cx="56111" cy="119845"/>
            </a:xfrm>
            <a:custGeom>
              <a:avLst/>
              <a:gdLst/>
              <a:ahLst/>
              <a:cxnLst/>
              <a:rect l="l" t="t" r="r" b="b"/>
              <a:pathLst>
                <a:path w="795" h="1698" extrusionOk="0">
                  <a:moveTo>
                    <a:pt x="740" y="1"/>
                  </a:moveTo>
                  <a:lnTo>
                    <a:pt x="506" y="137"/>
                  </a:lnTo>
                  <a:lnTo>
                    <a:pt x="221" y="821"/>
                  </a:lnTo>
                  <a:lnTo>
                    <a:pt x="216" y="824"/>
                  </a:lnTo>
                  <a:lnTo>
                    <a:pt x="216" y="304"/>
                  </a:lnTo>
                  <a:lnTo>
                    <a:pt x="0" y="429"/>
                  </a:lnTo>
                  <a:lnTo>
                    <a:pt x="0" y="1698"/>
                  </a:lnTo>
                  <a:lnTo>
                    <a:pt x="216" y="1573"/>
                  </a:lnTo>
                  <a:lnTo>
                    <a:pt x="216" y="1232"/>
                  </a:lnTo>
                  <a:lnTo>
                    <a:pt x="328" y="974"/>
                  </a:lnTo>
                  <a:lnTo>
                    <a:pt x="558" y="1376"/>
                  </a:lnTo>
                  <a:lnTo>
                    <a:pt x="794" y="1240"/>
                  </a:lnTo>
                  <a:lnTo>
                    <a:pt x="453" y="673"/>
                  </a:lnTo>
                  <a:lnTo>
                    <a:pt x="7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 name="Google Shape;3255;p59">
              <a:extLst>
                <a:ext uri="{FF2B5EF4-FFF2-40B4-BE49-F238E27FC236}">
                  <a16:creationId xmlns:a16="http://schemas.microsoft.com/office/drawing/2014/main" id="{A08FC7C7-FB97-AB1C-757E-E4D02089934D}"/>
                </a:ext>
              </a:extLst>
            </p:cNvPr>
            <p:cNvSpPr/>
            <p:nvPr/>
          </p:nvSpPr>
          <p:spPr>
            <a:xfrm>
              <a:off x="240838" y="1153802"/>
              <a:ext cx="328764" cy="265806"/>
            </a:xfrm>
            <a:custGeom>
              <a:avLst/>
              <a:gdLst/>
              <a:ahLst/>
              <a:cxnLst/>
              <a:rect l="l" t="t" r="r" b="b"/>
              <a:pathLst>
                <a:path w="4658" h="3766" extrusionOk="0">
                  <a:moveTo>
                    <a:pt x="3014" y="1"/>
                  </a:moveTo>
                  <a:lnTo>
                    <a:pt x="3014" y="491"/>
                  </a:lnTo>
                  <a:lnTo>
                    <a:pt x="0" y="2232"/>
                  </a:lnTo>
                  <a:lnTo>
                    <a:pt x="0" y="3765"/>
                  </a:lnTo>
                  <a:lnTo>
                    <a:pt x="3014" y="2025"/>
                  </a:lnTo>
                  <a:lnTo>
                    <a:pt x="3014" y="2515"/>
                  </a:lnTo>
                  <a:lnTo>
                    <a:pt x="4658" y="309"/>
                  </a:lnTo>
                  <a:lnTo>
                    <a:pt x="3014" y="1"/>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 name="Google Shape;3256;p59">
              <a:extLst>
                <a:ext uri="{FF2B5EF4-FFF2-40B4-BE49-F238E27FC236}">
                  <a16:creationId xmlns:a16="http://schemas.microsoft.com/office/drawing/2014/main" id="{2B77C489-3360-CB5A-DFCC-68BE7ECAB680}"/>
                </a:ext>
              </a:extLst>
            </p:cNvPr>
            <p:cNvSpPr/>
            <p:nvPr/>
          </p:nvSpPr>
          <p:spPr>
            <a:xfrm>
              <a:off x="453493" y="1297008"/>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57;p59">
              <a:extLst>
                <a:ext uri="{FF2B5EF4-FFF2-40B4-BE49-F238E27FC236}">
                  <a16:creationId xmlns:a16="http://schemas.microsoft.com/office/drawing/2014/main" id="{5E7DAC0B-080E-92B3-660A-9143B863F485}"/>
                </a:ext>
              </a:extLst>
            </p:cNvPr>
            <p:cNvSpPr/>
            <p:nvPr/>
          </p:nvSpPr>
          <p:spPr>
            <a:xfrm>
              <a:off x="264764" y="1167918"/>
              <a:ext cx="328834" cy="265806"/>
            </a:xfrm>
            <a:custGeom>
              <a:avLst/>
              <a:gdLst/>
              <a:ahLst/>
              <a:cxnLst/>
              <a:rect l="l" t="t" r="r" b="b"/>
              <a:pathLst>
                <a:path w="4659" h="3766" extrusionOk="0">
                  <a:moveTo>
                    <a:pt x="3015" y="0"/>
                  </a:moveTo>
                  <a:lnTo>
                    <a:pt x="3015" y="491"/>
                  </a:lnTo>
                  <a:lnTo>
                    <a:pt x="0" y="2232"/>
                  </a:lnTo>
                  <a:lnTo>
                    <a:pt x="0" y="3766"/>
                  </a:lnTo>
                  <a:lnTo>
                    <a:pt x="3015" y="2025"/>
                  </a:lnTo>
                  <a:lnTo>
                    <a:pt x="3015" y="2516"/>
                  </a:lnTo>
                  <a:lnTo>
                    <a:pt x="4659" y="310"/>
                  </a:lnTo>
                  <a:lnTo>
                    <a:pt x="3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 name="Google Shape;3258;p59">
              <a:extLst>
                <a:ext uri="{FF2B5EF4-FFF2-40B4-BE49-F238E27FC236}">
                  <a16:creationId xmlns:a16="http://schemas.microsoft.com/office/drawing/2014/main" id="{12F24820-B969-AA47-14F9-1E69C501C001}"/>
                </a:ext>
              </a:extLst>
            </p:cNvPr>
            <p:cNvSpPr/>
            <p:nvPr/>
          </p:nvSpPr>
          <p:spPr>
            <a:xfrm>
              <a:off x="240838" y="1311265"/>
              <a:ext cx="23997" cy="122457"/>
            </a:xfrm>
            <a:custGeom>
              <a:avLst/>
              <a:gdLst/>
              <a:ahLst/>
              <a:cxnLst/>
              <a:rect l="l" t="t" r="r" b="b"/>
              <a:pathLst>
                <a:path w="340" h="1735" extrusionOk="0">
                  <a:moveTo>
                    <a:pt x="0" y="1"/>
                  </a:moveTo>
                  <a:lnTo>
                    <a:pt x="0" y="1534"/>
                  </a:lnTo>
                  <a:lnTo>
                    <a:pt x="339" y="1735"/>
                  </a:lnTo>
                  <a:lnTo>
                    <a:pt x="339" y="2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 name="Google Shape;3259;p59">
              <a:extLst>
                <a:ext uri="{FF2B5EF4-FFF2-40B4-BE49-F238E27FC236}">
                  <a16:creationId xmlns:a16="http://schemas.microsoft.com/office/drawing/2014/main" id="{4B6EEF07-0ECA-0E67-33F2-6A5E78AEFF8E}"/>
                </a:ext>
              </a:extLst>
            </p:cNvPr>
            <p:cNvSpPr/>
            <p:nvPr/>
          </p:nvSpPr>
          <p:spPr>
            <a:xfrm>
              <a:off x="240838" y="1188386"/>
              <a:ext cx="236727" cy="137067"/>
            </a:xfrm>
            <a:custGeom>
              <a:avLst/>
              <a:gdLst/>
              <a:ahLst/>
              <a:cxnLst/>
              <a:rect l="l" t="t" r="r" b="b"/>
              <a:pathLst>
                <a:path w="3354" h="1942" extrusionOk="0">
                  <a:moveTo>
                    <a:pt x="3014" y="1"/>
                  </a:moveTo>
                  <a:lnTo>
                    <a:pt x="0" y="1742"/>
                  </a:lnTo>
                  <a:lnTo>
                    <a:pt x="339" y="1942"/>
                  </a:lnTo>
                  <a:lnTo>
                    <a:pt x="3354" y="201"/>
                  </a:lnTo>
                  <a:lnTo>
                    <a:pt x="30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 name="Google Shape;3260;p59">
              <a:extLst>
                <a:ext uri="{FF2B5EF4-FFF2-40B4-BE49-F238E27FC236}">
                  <a16:creationId xmlns:a16="http://schemas.microsoft.com/office/drawing/2014/main" id="{F4EE8375-D4C5-011C-3C68-80B14AAE14D6}"/>
                </a:ext>
              </a:extLst>
            </p:cNvPr>
            <p:cNvSpPr/>
            <p:nvPr/>
          </p:nvSpPr>
          <p:spPr>
            <a:xfrm>
              <a:off x="453493" y="1153802"/>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261;p59">
              <a:extLst>
                <a:ext uri="{FF2B5EF4-FFF2-40B4-BE49-F238E27FC236}">
                  <a16:creationId xmlns:a16="http://schemas.microsoft.com/office/drawing/2014/main" id="{6B7545AA-EF87-C23A-471B-539B70A19BA7}"/>
                </a:ext>
              </a:extLst>
            </p:cNvPr>
            <p:cNvSpPr/>
            <p:nvPr/>
          </p:nvSpPr>
          <p:spPr>
            <a:xfrm>
              <a:off x="453493" y="1153802"/>
              <a:ext cx="140102" cy="35996"/>
            </a:xfrm>
            <a:custGeom>
              <a:avLst/>
              <a:gdLst/>
              <a:ahLst/>
              <a:cxnLst/>
              <a:rect l="l" t="t" r="r" b="b"/>
              <a:pathLst>
                <a:path w="1985" h="510" extrusionOk="0">
                  <a:moveTo>
                    <a:pt x="1" y="1"/>
                  </a:moveTo>
                  <a:lnTo>
                    <a:pt x="341" y="200"/>
                  </a:lnTo>
                  <a:lnTo>
                    <a:pt x="1985" y="510"/>
                  </a:lnTo>
                  <a:lnTo>
                    <a:pt x="1645" y="30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262;p59">
              <a:extLst>
                <a:ext uri="{FF2B5EF4-FFF2-40B4-BE49-F238E27FC236}">
                  <a16:creationId xmlns:a16="http://schemas.microsoft.com/office/drawing/2014/main" id="{2F73E82A-B31D-CA7B-15F3-4CECDB6663E2}"/>
                </a:ext>
              </a:extLst>
            </p:cNvPr>
            <p:cNvSpPr/>
            <p:nvPr/>
          </p:nvSpPr>
          <p:spPr>
            <a:xfrm>
              <a:off x="240838" y="929712"/>
              <a:ext cx="328764" cy="265735"/>
            </a:xfrm>
            <a:custGeom>
              <a:avLst/>
              <a:gdLst/>
              <a:ahLst/>
              <a:cxnLst/>
              <a:rect l="l" t="t" r="r" b="b"/>
              <a:pathLst>
                <a:path w="4658" h="3765" extrusionOk="0">
                  <a:moveTo>
                    <a:pt x="3014" y="0"/>
                  </a:moveTo>
                  <a:lnTo>
                    <a:pt x="3014" y="491"/>
                  </a:lnTo>
                  <a:lnTo>
                    <a:pt x="0" y="2231"/>
                  </a:lnTo>
                  <a:lnTo>
                    <a:pt x="0" y="3765"/>
                  </a:lnTo>
                  <a:lnTo>
                    <a:pt x="3014" y="2025"/>
                  </a:lnTo>
                  <a:lnTo>
                    <a:pt x="3014" y="2516"/>
                  </a:lnTo>
                  <a:lnTo>
                    <a:pt x="4658" y="309"/>
                  </a:lnTo>
                  <a:lnTo>
                    <a:pt x="3014"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 name="Google Shape;3263;p59">
              <a:extLst>
                <a:ext uri="{FF2B5EF4-FFF2-40B4-BE49-F238E27FC236}">
                  <a16:creationId xmlns:a16="http://schemas.microsoft.com/office/drawing/2014/main" id="{D9D6016F-0C5A-CB4E-F9E6-8BD4099B2DE0}"/>
                </a:ext>
              </a:extLst>
            </p:cNvPr>
            <p:cNvSpPr/>
            <p:nvPr/>
          </p:nvSpPr>
          <p:spPr>
            <a:xfrm>
              <a:off x="453493" y="1072918"/>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64;p59">
              <a:extLst>
                <a:ext uri="{FF2B5EF4-FFF2-40B4-BE49-F238E27FC236}">
                  <a16:creationId xmlns:a16="http://schemas.microsoft.com/office/drawing/2014/main" id="{CFBDE128-B29B-1A4C-B2CB-4E49D9296ADE}"/>
                </a:ext>
              </a:extLst>
            </p:cNvPr>
            <p:cNvSpPr/>
            <p:nvPr/>
          </p:nvSpPr>
          <p:spPr>
            <a:xfrm>
              <a:off x="264764" y="943757"/>
              <a:ext cx="328834" cy="265877"/>
            </a:xfrm>
            <a:custGeom>
              <a:avLst/>
              <a:gdLst/>
              <a:ahLst/>
              <a:cxnLst/>
              <a:rect l="l" t="t" r="r" b="b"/>
              <a:pathLst>
                <a:path w="4659" h="3767" extrusionOk="0">
                  <a:moveTo>
                    <a:pt x="3015" y="1"/>
                  </a:moveTo>
                  <a:lnTo>
                    <a:pt x="3015" y="492"/>
                  </a:lnTo>
                  <a:lnTo>
                    <a:pt x="0" y="2232"/>
                  </a:lnTo>
                  <a:lnTo>
                    <a:pt x="0" y="3766"/>
                  </a:lnTo>
                  <a:lnTo>
                    <a:pt x="3015" y="2026"/>
                  </a:lnTo>
                  <a:lnTo>
                    <a:pt x="3015" y="2516"/>
                  </a:lnTo>
                  <a:lnTo>
                    <a:pt x="4659" y="310"/>
                  </a:lnTo>
                  <a:lnTo>
                    <a:pt x="30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 name="Google Shape;3265;p59">
              <a:extLst>
                <a:ext uri="{FF2B5EF4-FFF2-40B4-BE49-F238E27FC236}">
                  <a16:creationId xmlns:a16="http://schemas.microsoft.com/office/drawing/2014/main" id="{DD917563-E002-1C62-69D6-F9CE850746C8}"/>
                </a:ext>
              </a:extLst>
            </p:cNvPr>
            <p:cNvSpPr/>
            <p:nvPr/>
          </p:nvSpPr>
          <p:spPr>
            <a:xfrm>
              <a:off x="240838" y="1087175"/>
              <a:ext cx="23997" cy="122457"/>
            </a:xfrm>
            <a:custGeom>
              <a:avLst/>
              <a:gdLst/>
              <a:ahLst/>
              <a:cxnLst/>
              <a:rect l="l" t="t" r="r" b="b"/>
              <a:pathLst>
                <a:path w="340" h="1735" extrusionOk="0">
                  <a:moveTo>
                    <a:pt x="0" y="0"/>
                  </a:moveTo>
                  <a:lnTo>
                    <a:pt x="0" y="1534"/>
                  </a:lnTo>
                  <a:lnTo>
                    <a:pt x="339" y="1734"/>
                  </a:lnTo>
                  <a:lnTo>
                    <a:pt x="339" y="20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 name="Google Shape;3266;p59">
              <a:extLst>
                <a:ext uri="{FF2B5EF4-FFF2-40B4-BE49-F238E27FC236}">
                  <a16:creationId xmlns:a16="http://schemas.microsoft.com/office/drawing/2014/main" id="{C255C117-7E3E-B0F7-ECF8-8D23FC6CC96C}"/>
                </a:ext>
              </a:extLst>
            </p:cNvPr>
            <p:cNvSpPr/>
            <p:nvPr/>
          </p:nvSpPr>
          <p:spPr>
            <a:xfrm>
              <a:off x="240838" y="964367"/>
              <a:ext cx="236727" cy="136997"/>
            </a:xfrm>
            <a:custGeom>
              <a:avLst/>
              <a:gdLst/>
              <a:ahLst/>
              <a:cxnLst/>
              <a:rect l="l" t="t" r="r" b="b"/>
              <a:pathLst>
                <a:path w="3354" h="1941" extrusionOk="0">
                  <a:moveTo>
                    <a:pt x="3014" y="0"/>
                  </a:moveTo>
                  <a:lnTo>
                    <a:pt x="0" y="1740"/>
                  </a:lnTo>
                  <a:lnTo>
                    <a:pt x="339" y="1940"/>
                  </a:lnTo>
                  <a:lnTo>
                    <a:pt x="3354" y="200"/>
                  </a:lnTo>
                  <a:lnTo>
                    <a:pt x="30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 name="Google Shape;3267;p59">
              <a:extLst>
                <a:ext uri="{FF2B5EF4-FFF2-40B4-BE49-F238E27FC236}">
                  <a16:creationId xmlns:a16="http://schemas.microsoft.com/office/drawing/2014/main" id="{7A5B4F66-80E2-8F8C-E74D-F10D03D49C91}"/>
                </a:ext>
              </a:extLst>
            </p:cNvPr>
            <p:cNvSpPr/>
            <p:nvPr/>
          </p:nvSpPr>
          <p:spPr>
            <a:xfrm>
              <a:off x="453493" y="929712"/>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68;p59">
              <a:extLst>
                <a:ext uri="{FF2B5EF4-FFF2-40B4-BE49-F238E27FC236}">
                  <a16:creationId xmlns:a16="http://schemas.microsoft.com/office/drawing/2014/main" id="{3BEDBBF3-B983-6C2A-7C20-0A744D1DB9FF}"/>
                </a:ext>
              </a:extLst>
            </p:cNvPr>
            <p:cNvSpPr/>
            <p:nvPr/>
          </p:nvSpPr>
          <p:spPr>
            <a:xfrm>
              <a:off x="453493" y="929712"/>
              <a:ext cx="140102" cy="35996"/>
            </a:xfrm>
            <a:custGeom>
              <a:avLst/>
              <a:gdLst/>
              <a:ahLst/>
              <a:cxnLst/>
              <a:rect l="l" t="t" r="r" b="b"/>
              <a:pathLst>
                <a:path w="1985" h="510" extrusionOk="0">
                  <a:moveTo>
                    <a:pt x="1" y="0"/>
                  </a:moveTo>
                  <a:lnTo>
                    <a:pt x="341" y="200"/>
                  </a:lnTo>
                  <a:lnTo>
                    <a:pt x="1985" y="509"/>
                  </a:lnTo>
                  <a:lnTo>
                    <a:pt x="1985" y="509"/>
                  </a:lnTo>
                  <a:lnTo>
                    <a:pt x="1645" y="30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69;p59">
              <a:extLst>
                <a:ext uri="{FF2B5EF4-FFF2-40B4-BE49-F238E27FC236}">
                  <a16:creationId xmlns:a16="http://schemas.microsoft.com/office/drawing/2014/main" id="{6D630C20-1296-9B1F-CD2C-76B1BCEDB83E}"/>
                </a:ext>
              </a:extLst>
            </p:cNvPr>
            <p:cNvSpPr/>
            <p:nvPr/>
          </p:nvSpPr>
          <p:spPr>
            <a:xfrm>
              <a:off x="645610" y="1625415"/>
              <a:ext cx="10516" cy="67757"/>
            </a:xfrm>
            <a:custGeom>
              <a:avLst/>
              <a:gdLst/>
              <a:ahLst/>
              <a:cxnLst/>
              <a:rect l="l" t="t" r="r" b="b"/>
              <a:pathLst>
                <a:path w="149" h="960" extrusionOk="0">
                  <a:moveTo>
                    <a:pt x="149" y="1"/>
                  </a:moveTo>
                  <a:lnTo>
                    <a:pt x="0" y="86"/>
                  </a:lnTo>
                  <a:lnTo>
                    <a:pt x="0" y="959"/>
                  </a:lnTo>
                  <a:lnTo>
                    <a:pt x="149" y="874"/>
                  </a:lnTo>
                  <a:lnTo>
                    <a:pt x="1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70;p59">
              <a:extLst>
                <a:ext uri="{FF2B5EF4-FFF2-40B4-BE49-F238E27FC236}">
                  <a16:creationId xmlns:a16="http://schemas.microsoft.com/office/drawing/2014/main" id="{E078BB6A-30D7-703F-A52C-2F492D2AF832}"/>
                </a:ext>
              </a:extLst>
            </p:cNvPr>
            <p:cNvSpPr/>
            <p:nvPr/>
          </p:nvSpPr>
          <p:spPr>
            <a:xfrm>
              <a:off x="666783" y="1598383"/>
              <a:ext cx="36278" cy="82438"/>
            </a:xfrm>
            <a:custGeom>
              <a:avLst/>
              <a:gdLst/>
              <a:ahLst/>
              <a:cxnLst/>
              <a:rect l="l" t="t" r="r" b="b"/>
              <a:pathLst>
                <a:path w="514" h="1168" extrusionOk="0">
                  <a:moveTo>
                    <a:pt x="513" y="1"/>
                  </a:moveTo>
                  <a:lnTo>
                    <a:pt x="374" y="82"/>
                  </a:lnTo>
                  <a:lnTo>
                    <a:pt x="374" y="389"/>
                  </a:lnTo>
                  <a:cubicBezTo>
                    <a:pt x="374" y="492"/>
                    <a:pt x="385" y="608"/>
                    <a:pt x="392" y="696"/>
                  </a:cubicBezTo>
                  <a:lnTo>
                    <a:pt x="388" y="699"/>
                  </a:lnTo>
                  <a:lnTo>
                    <a:pt x="323" y="544"/>
                  </a:lnTo>
                  <a:lnTo>
                    <a:pt x="153" y="209"/>
                  </a:lnTo>
                  <a:lnTo>
                    <a:pt x="2" y="296"/>
                  </a:lnTo>
                  <a:lnTo>
                    <a:pt x="1" y="296"/>
                  </a:lnTo>
                  <a:lnTo>
                    <a:pt x="1" y="1168"/>
                  </a:lnTo>
                  <a:lnTo>
                    <a:pt x="143" y="1086"/>
                  </a:lnTo>
                  <a:lnTo>
                    <a:pt x="143" y="778"/>
                  </a:lnTo>
                  <a:cubicBezTo>
                    <a:pt x="143" y="674"/>
                    <a:pt x="130" y="565"/>
                    <a:pt x="124" y="473"/>
                  </a:cubicBezTo>
                  <a:lnTo>
                    <a:pt x="128" y="471"/>
                  </a:lnTo>
                  <a:lnTo>
                    <a:pt x="191" y="624"/>
                  </a:lnTo>
                  <a:lnTo>
                    <a:pt x="362" y="960"/>
                  </a:lnTo>
                  <a:lnTo>
                    <a:pt x="513" y="873"/>
                  </a:lnTo>
                  <a:lnTo>
                    <a:pt x="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71;p59">
              <a:extLst>
                <a:ext uri="{FF2B5EF4-FFF2-40B4-BE49-F238E27FC236}">
                  <a16:creationId xmlns:a16="http://schemas.microsoft.com/office/drawing/2014/main" id="{9F87E709-5A50-2523-24C2-6C0B92F5CBDD}"/>
                </a:ext>
              </a:extLst>
            </p:cNvPr>
            <p:cNvSpPr/>
            <p:nvPr/>
          </p:nvSpPr>
          <p:spPr>
            <a:xfrm>
              <a:off x="711601" y="1576644"/>
              <a:ext cx="37902" cy="69663"/>
            </a:xfrm>
            <a:custGeom>
              <a:avLst/>
              <a:gdLst/>
              <a:ahLst/>
              <a:cxnLst/>
              <a:rect l="l" t="t" r="r" b="b"/>
              <a:pathLst>
                <a:path w="537" h="987" extrusionOk="0">
                  <a:moveTo>
                    <a:pt x="435" y="1"/>
                  </a:moveTo>
                  <a:cubicBezTo>
                    <a:pt x="403" y="1"/>
                    <a:pt x="365" y="11"/>
                    <a:pt x="323" y="35"/>
                  </a:cubicBezTo>
                  <a:cubicBezTo>
                    <a:pt x="145" y="138"/>
                    <a:pt x="1" y="390"/>
                    <a:pt x="1" y="679"/>
                  </a:cubicBezTo>
                  <a:cubicBezTo>
                    <a:pt x="1" y="890"/>
                    <a:pt x="74" y="986"/>
                    <a:pt x="180" y="986"/>
                  </a:cubicBezTo>
                  <a:cubicBezTo>
                    <a:pt x="221" y="986"/>
                    <a:pt x="268" y="971"/>
                    <a:pt x="317" y="943"/>
                  </a:cubicBezTo>
                  <a:cubicBezTo>
                    <a:pt x="409" y="890"/>
                    <a:pt x="490" y="792"/>
                    <a:pt x="537" y="711"/>
                  </a:cubicBezTo>
                  <a:lnTo>
                    <a:pt x="537" y="309"/>
                  </a:lnTo>
                  <a:lnTo>
                    <a:pt x="297" y="447"/>
                  </a:lnTo>
                  <a:lnTo>
                    <a:pt x="297" y="608"/>
                  </a:lnTo>
                  <a:lnTo>
                    <a:pt x="405" y="545"/>
                  </a:lnTo>
                  <a:lnTo>
                    <a:pt x="405" y="695"/>
                  </a:lnTo>
                  <a:cubicBezTo>
                    <a:pt x="389" y="722"/>
                    <a:pt x="362" y="747"/>
                    <a:pt x="337" y="762"/>
                  </a:cubicBezTo>
                  <a:cubicBezTo>
                    <a:pt x="304" y="780"/>
                    <a:pt x="277" y="789"/>
                    <a:pt x="253" y="789"/>
                  </a:cubicBezTo>
                  <a:cubicBezTo>
                    <a:pt x="186" y="789"/>
                    <a:pt x="152" y="717"/>
                    <a:pt x="152" y="585"/>
                  </a:cubicBezTo>
                  <a:cubicBezTo>
                    <a:pt x="152" y="409"/>
                    <a:pt x="224" y="263"/>
                    <a:pt x="324" y="204"/>
                  </a:cubicBezTo>
                  <a:cubicBezTo>
                    <a:pt x="351" y="189"/>
                    <a:pt x="372" y="182"/>
                    <a:pt x="391" y="182"/>
                  </a:cubicBezTo>
                  <a:cubicBezTo>
                    <a:pt x="411" y="182"/>
                    <a:pt x="428" y="190"/>
                    <a:pt x="445" y="201"/>
                  </a:cubicBezTo>
                  <a:lnTo>
                    <a:pt x="526" y="32"/>
                  </a:lnTo>
                  <a:cubicBezTo>
                    <a:pt x="502" y="14"/>
                    <a:pt x="472"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72;p59">
              <a:extLst>
                <a:ext uri="{FF2B5EF4-FFF2-40B4-BE49-F238E27FC236}">
                  <a16:creationId xmlns:a16="http://schemas.microsoft.com/office/drawing/2014/main" id="{57FF183F-6638-E56C-245B-E0B121EC6EDD}"/>
                </a:ext>
              </a:extLst>
            </p:cNvPr>
            <p:cNvSpPr/>
            <p:nvPr/>
          </p:nvSpPr>
          <p:spPr>
            <a:xfrm>
              <a:off x="759242" y="1557588"/>
              <a:ext cx="12634" cy="68181"/>
            </a:xfrm>
            <a:custGeom>
              <a:avLst/>
              <a:gdLst/>
              <a:ahLst/>
              <a:cxnLst/>
              <a:rect l="l" t="t" r="r" b="b"/>
              <a:pathLst>
                <a:path w="179" h="966" extrusionOk="0">
                  <a:moveTo>
                    <a:pt x="164" y="0"/>
                  </a:moveTo>
                  <a:lnTo>
                    <a:pt x="15" y="86"/>
                  </a:lnTo>
                  <a:lnTo>
                    <a:pt x="20" y="260"/>
                  </a:lnTo>
                  <a:lnTo>
                    <a:pt x="41" y="658"/>
                  </a:lnTo>
                  <a:lnTo>
                    <a:pt x="137" y="603"/>
                  </a:lnTo>
                  <a:lnTo>
                    <a:pt x="158" y="181"/>
                  </a:lnTo>
                  <a:lnTo>
                    <a:pt x="164" y="0"/>
                  </a:lnTo>
                  <a:close/>
                  <a:moveTo>
                    <a:pt x="125" y="696"/>
                  </a:moveTo>
                  <a:cubicBezTo>
                    <a:pt x="114" y="696"/>
                    <a:pt x="102" y="700"/>
                    <a:pt x="89" y="707"/>
                  </a:cubicBezTo>
                  <a:cubicBezTo>
                    <a:pt x="38" y="737"/>
                    <a:pt x="0" y="813"/>
                    <a:pt x="0" y="883"/>
                  </a:cubicBezTo>
                  <a:cubicBezTo>
                    <a:pt x="0" y="935"/>
                    <a:pt x="21" y="966"/>
                    <a:pt x="53" y="966"/>
                  </a:cubicBezTo>
                  <a:cubicBezTo>
                    <a:pt x="64" y="966"/>
                    <a:pt x="76" y="962"/>
                    <a:pt x="89" y="955"/>
                  </a:cubicBezTo>
                  <a:cubicBezTo>
                    <a:pt x="140" y="926"/>
                    <a:pt x="178" y="850"/>
                    <a:pt x="178" y="781"/>
                  </a:cubicBezTo>
                  <a:cubicBezTo>
                    <a:pt x="178" y="727"/>
                    <a:pt x="157" y="696"/>
                    <a:pt x="125" y="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75951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07ABDEA3-C35C-F738-80FF-9D87F08D86D8}"/>
              </a:ext>
            </a:extLst>
          </p:cNvPr>
          <p:cNvGrpSpPr/>
          <p:nvPr/>
        </p:nvGrpSpPr>
        <p:grpSpPr>
          <a:xfrm>
            <a:off x="1352683" y="2105429"/>
            <a:ext cx="1114408" cy="1236916"/>
            <a:chOff x="3053363" y="2438400"/>
            <a:chExt cx="1485877" cy="1649221"/>
          </a:xfrm>
        </p:grpSpPr>
        <p:grpSp>
          <p:nvGrpSpPr>
            <p:cNvPr id="32" name="Google Shape;1227;p38">
              <a:extLst>
                <a:ext uri="{FF2B5EF4-FFF2-40B4-BE49-F238E27FC236}">
                  <a16:creationId xmlns:a16="http://schemas.microsoft.com/office/drawing/2014/main" id="{1E54CB35-8502-A73C-0616-9A64134B0196}"/>
                </a:ext>
              </a:extLst>
            </p:cNvPr>
            <p:cNvGrpSpPr/>
            <p:nvPr/>
          </p:nvGrpSpPr>
          <p:grpSpPr>
            <a:xfrm>
              <a:off x="3157452" y="2438400"/>
              <a:ext cx="1158914" cy="1649221"/>
              <a:chOff x="7808531" y="89625"/>
              <a:chExt cx="921371" cy="1339826"/>
            </a:xfrm>
          </p:grpSpPr>
          <p:sp>
            <p:nvSpPr>
              <p:cNvPr id="34" name="Google Shape;1228;p38">
                <a:extLst>
                  <a:ext uri="{FF2B5EF4-FFF2-40B4-BE49-F238E27FC236}">
                    <a16:creationId xmlns:a16="http://schemas.microsoft.com/office/drawing/2014/main" id="{C0FBABAB-9762-8BE3-389E-6A4C071939F1}"/>
                  </a:ext>
                </a:extLst>
              </p:cNvPr>
              <p:cNvSpPr/>
              <p:nvPr/>
            </p:nvSpPr>
            <p:spPr>
              <a:xfrm>
                <a:off x="8339891" y="893471"/>
                <a:ext cx="238421" cy="395123"/>
              </a:xfrm>
              <a:custGeom>
                <a:avLst/>
                <a:gdLst/>
                <a:ahLst/>
                <a:cxnLst/>
                <a:rect l="l" t="t" r="r" b="b"/>
                <a:pathLst>
                  <a:path w="1911" h="3167" extrusionOk="0">
                    <a:moveTo>
                      <a:pt x="605" y="1"/>
                    </a:moveTo>
                    <a:cubicBezTo>
                      <a:pt x="605" y="1"/>
                      <a:pt x="281" y="992"/>
                      <a:pt x="167" y="1371"/>
                    </a:cubicBezTo>
                    <a:cubicBezTo>
                      <a:pt x="51" y="1751"/>
                      <a:pt x="1" y="2020"/>
                      <a:pt x="348" y="2238"/>
                    </a:cubicBezTo>
                    <a:cubicBezTo>
                      <a:pt x="817" y="2535"/>
                      <a:pt x="1911" y="3166"/>
                      <a:pt x="1911" y="3166"/>
                    </a:cubicBezTo>
                    <a:lnTo>
                      <a:pt x="1911" y="2902"/>
                    </a:lnTo>
                    <a:cubicBezTo>
                      <a:pt x="1911" y="2902"/>
                      <a:pt x="771" y="2277"/>
                      <a:pt x="459" y="2058"/>
                    </a:cubicBezTo>
                    <a:cubicBezTo>
                      <a:pt x="234" y="1902"/>
                      <a:pt x="305" y="1767"/>
                      <a:pt x="444" y="1317"/>
                    </a:cubicBezTo>
                    <a:cubicBezTo>
                      <a:pt x="581" y="868"/>
                      <a:pt x="883" y="45"/>
                      <a:pt x="883" y="45"/>
                    </a:cubicBezTo>
                    <a:lnTo>
                      <a:pt x="605" y="1"/>
                    </a:lnTo>
                    <a:close/>
                  </a:path>
                </a:pathLst>
              </a:custGeom>
              <a:solidFill>
                <a:schemeClr val="dk2"/>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35" name="Google Shape;1229;p38">
                <a:extLst>
                  <a:ext uri="{FF2B5EF4-FFF2-40B4-BE49-F238E27FC236}">
                    <a16:creationId xmlns:a16="http://schemas.microsoft.com/office/drawing/2014/main" id="{F73FCCB8-16CA-6919-95E4-6AC30F2B7232}"/>
                  </a:ext>
                </a:extLst>
              </p:cNvPr>
              <p:cNvSpPr/>
              <p:nvPr/>
            </p:nvSpPr>
            <p:spPr>
              <a:xfrm>
                <a:off x="8114946" y="849804"/>
                <a:ext cx="455258" cy="546460"/>
              </a:xfrm>
              <a:custGeom>
                <a:avLst/>
                <a:gdLst/>
                <a:ahLst/>
                <a:cxnLst/>
                <a:rect l="l" t="t" r="r" b="b"/>
                <a:pathLst>
                  <a:path w="3649" h="4380" extrusionOk="0">
                    <a:moveTo>
                      <a:pt x="2620" y="1"/>
                    </a:moveTo>
                    <a:lnTo>
                      <a:pt x="2620" y="1"/>
                    </a:lnTo>
                    <a:cubicBezTo>
                      <a:pt x="1700" y="93"/>
                      <a:pt x="782" y="781"/>
                      <a:pt x="717" y="863"/>
                    </a:cubicBezTo>
                    <a:cubicBezTo>
                      <a:pt x="649" y="950"/>
                      <a:pt x="139" y="2843"/>
                      <a:pt x="69" y="3090"/>
                    </a:cubicBezTo>
                    <a:cubicBezTo>
                      <a:pt x="0" y="3336"/>
                      <a:pt x="70" y="3482"/>
                      <a:pt x="496" y="3737"/>
                    </a:cubicBezTo>
                    <a:cubicBezTo>
                      <a:pt x="920" y="3991"/>
                      <a:pt x="1754" y="4380"/>
                      <a:pt x="1754" y="4380"/>
                    </a:cubicBezTo>
                    <a:lnTo>
                      <a:pt x="3648" y="3309"/>
                    </a:lnTo>
                    <a:cubicBezTo>
                      <a:pt x="3346" y="3129"/>
                      <a:pt x="2959" y="2968"/>
                      <a:pt x="2651" y="2779"/>
                    </a:cubicBezTo>
                    <a:cubicBezTo>
                      <a:pt x="2397" y="2623"/>
                      <a:pt x="2116" y="2529"/>
                      <a:pt x="2029" y="2191"/>
                    </a:cubicBezTo>
                    <a:cubicBezTo>
                      <a:pt x="1945" y="1861"/>
                      <a:pt x="2120" y="1521"/>
                      <a:pt x="2243" y="1218"/>
                    </a:cubicBezTo>
                    <a:cubicBezTo>
                      <a:pt x="2412" y="802"/>
                      <a:pt x="2423" y="405"/>
                      <a:pt x="2620" y="1"/>
                    </a:cubicBezTo>
                    <a:close/>
                  </a:path>
                </a:pathLst>
              </a:custGeom>
              <a:solidFill>
                <a:schemeClr val="dk2"/>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36" name="Google Shape;1230;p38">
                <a:extLst>
                  <a:ext uri="{FF2B5EF4-FFF2-40B4-BE49-F238E27FC236}">
                    <a16:creationId xmlns:a16="http://schemas.microsoft.com/office/drawing/2014/main" id="{1D9366A5-BBED-B38B-6973-F4D3754B2541}"/>
                  </a:ext>
                </a:extLst>
              </p:cNvPr>
              <p:cNvSpPr/>
              <p:nvPr/>
            </p:nvSpPr>
            <p:spPr>
              <a:xfrm>
                <a:off x="8091865" y="1031583"/>
                <a:ext cx="241914" cy="397868"/>
              </a:xfrm>
              <a:custGeom>
                <a:avLst/>
                <a:gdLst/>
                <a:ahLst/>
                <a:cxnLst/>
                <a:rect l="l" t="t" r="r" b="b"/>
                <a:pathLst>
                  <a:path w="1939" h="3189" extrusionOk="0">
                    <a:moveTo>
                      <a:pt x="633" y="1"/>
                    </a:moveTo>
                    <a:cubicBezTo>
                      <a:pt x="633" y="1"/>
                      <a:pt x="310" y="993"/>
                      <a:pt x="194" y="1372"/>
                    </a:cubicBezTo>
                    <a:cubicBezTo>
                      <a:pt x="79" y="1752"/>
                      <a:pt x="0" y="2047"/>
                      <a:pt x="346" y="2265"/>
                    </a:cubicBezTo>
                    <a:cubicBezTo>
                      <a:pt x="817" y="2562"/>
                      <a:pt x="1938" y="3189"/>
                      <a:pt x="1938" y="3189"/>
                    </a:cubicBezTo>
                    <a:lnTo>
                      <a:pt x="1938" y="2923"/>
                    </a:lnTo>
                    <a:cubicBezTo>
                      <a:pt x="1938" y="2923"/>
                      <a:pt x="777" y="2266"/>
                      <a:pt x="472" y="2076"/>
                    </a:cubicBezTo>
                    <a:cubicBezTo>
                      <a:pt x="240" y="1930"/>
                      <a:pt x="333" y="1767"/>
                      <a:pt x="471" y="1317"/>
                    </a:cubicBezTo>
                    <a:cubicBezTo>
                      <a:pt x="610" y="868"/>
                      <a:pt x="911" y="46"/>
                      <a:pt x="911" y="46"/>
                    </a:cubicBezTo>
                    <a:lnTo>
                      <a:pt x="633" y="1"/>
                    </a:lnTo>
                    <a:close/>
                  </a:path>
                </a:pathLst>
              </a:custGeom>
              <a:solidFill>
                <a:schemeClr val="dk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37" name="Google Shape;1231;p38">
                <a:extLst>
                  <a:ext uri="{FF2B5EF4-FFF2-40B4-BE49-F238E27FC236}">
                    <a16:creationId xmlns:a16="http://schemas.microsoft.com/office/drawing/2014/main" id="{EF10ABB2-E7D9-1D9E-9207-BEBC448FCF38}"/>
                  </a:ext>
                </a:extLst>
              </p:cNvPr>
              <p:cNvSpPr/>
              <p:nvPr/>
            </p:nvSpPr>
            <p:spPr>
              <a:xfrm>
                <a:off x="8333653" y="1255407"/>
                <a:ext cx="244659" cy="174044"/>
              </a:xfrm>
              <a:custGeom>
                <a:avLst/>
                <a:gdLst/>
                <a:ahLst/>
                <a:cxnLst/>
                <a:rect l="l" t="t" r="r" b="b"/>
                <a:pathLst>
                  <a:path w="1961" h="1395" extrusionOk="0">
                    <a:moveTo>
                      <a:pt x="1961" y="1"/>
                    </a:moveTo>
                    <a:lnTo>
                      <a:pt x="0" y="1129"/>
                    </a:lnTo>
                    <a:lnTo>
                      <a:pt x="0" y="1395"/>
                    </a:lnTo>
                    <a:lnTo>
                      <a:pt x="1961" y="265"/>
                    </a:lnTo>
                    <a:lnTo>
                      <a:pt x="1961" y="1"/>
                    </a:lnTo>
                    <a:close/>
                  </a:path>
                </a:pathLst>
              </a:custGeom>
              <a:solidFill>
                <a:schemeClr val="dk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38" name="Google Shape;1232;p38">
                <a:extLst>
                  <a:ext uri="{FF2B5EF4-FFF2-40B4-BE49-F238E27FC236}">
                    <a16:creationId xmlns:a16="http://schemas.microsoft.com/office/drawing/2014/main" id="{76EF92A7-AA1E-34CF-D29F-6AB349AD8EBA}"/>
                  </a:ext>
                </a:extLst>
              </p:cNvPr>
              <p:cNvSpPr/>
              <p:nvPr/>
            </p:nvSpPr>
            <p:spPr>
              <a:xfrm>
                <a:off x="7808531" y="89625"/>
                <a:ext cx="868721" cy="1187489"/>
              </a:xfrm>
              <a:custGeom>
                <a:avLst/>
                <a:gdLst/>
                <a:ahLst/>
                <a:cxnLst/>
                <a:rect l="l" t="t" r="r" b="b"/>
                <a:pathLst>
                  <a:path w="6963" h="9518" extrusionOk="0">
                    <a:moveTo>
                      <a:pt x="6469" y="0"/>
                    </a:moveTo>
                    <a:cubicBezTo>
                      <a:pt x="6387" y="0"/>
                      <a:pt x="6302" y="21"/>
                      <a:pt x="6223" y="67"/>
                    </a:cubicBezTo>
                    <a:lnTo>
                      <a:pt x="247" y="3517"/>
                    </a:lnTo>
                    <a:cubicBezTo>
                      <a:pt x="94" y="3605"/>
                      <a:pt x="0" y="3768"/>
                      <a:pt x="0" y="3944"/>
                    </a:cubicBezTo>
                    <a:lnTo>
                      <a:pt x="0" y="9024"/>
                    </a:lnTo>
                    <a:cubicBezTo>
                      <a:pt x="0" y="9312"/>
                      <a:pt x="236" y="9517"/>
                      <a:pt x="493" y="9517"/>
                    </a:cubicBezTo>
                    <a:cubicBezTo>
                      <a:pt x="575" y="9517"/>
                      <a:pt x="659" y="9496"/>
                      <a:pt x="739" y="9451"/>
                    </a:cubicBezTo>
                    <a:lnTo>
                      <a:pt x="6716" y="6000"/>
                    </a:lnTo>
                    <a:cubicBezTo>
                      <a:pt x="6869" y="5911"/>
                      <a:pt x="6963" y="5749"/>
                      <a:pt x="6963" y="5572"/>
                    </a:cubicBezTo>
                    <a:lnTo>
                      <a:pt x="6963" y="494"/>
                    </a:lnTo>
                    <a:cubicBezTo>
                      <a:pt x="6963" y="206"/>
                      <a:pt x="6726" y="0"/>
                      <a:pt x="6469" y="0"/>
                    </a:cubicBezTo>
                    <a:close/>
                  </a:path>
                </a:pathLst>
              </a:custGeom>
              <a:solidFill>
                <a:schemeClr val="dk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39" name="Google Shape;1233;p38">
                <a:extLst>
                  <a:ext uri="{FF2B5EF4-FFF2-40B4-BE49-F238E27FC236}">
                    <a16:creationId xmlns:a16="http://schemas.microsoft.com/office/drawing/2014/main" id="{9A515F13-9E28-4174-A218-EF143C2FD113}"/>
                  </a:ext>
                </a:extLst>
              </p:cNvPr>
              <p:cNvSpPr/>
              <p:nvPr/>
            </p:nvSpPr>
            <p:spPr>
              <a:xfrm>
                <a:off x="7839222" y="1191653"/>
                <a:ext cx="102056" cy="109042"/>
              </a:xfrm>
              <a:custGeom>
                <a:avLst/>
                <a:gdLst/>
                <a:ahLst/>
                <a:cxnLst/>
                <a:rect l="l" t="t" r="r" b="b"/>
                <a:pathLst>
                  <a:path w="818" h="874" extrusionOk="0">
                    <a:moveTo>
                      <a:pt x="51" y="0"/>
                    </a:moveTo>
                    <a:lnTo>
                      <a:pt x="1" y="618"/>
                    </a:lnTo>
                    <a:lnTo>
                      <a:pt x="431" y="873"/>
                    </a:lnTo>
                    <a:lnTo>
                      <a:pt x="817" y="469"/>
                    </a:lnTo>
                    <a:lnTo>
                      <a:pt x="51" y="0"/>
                    </a:lnTo>
                    <a:close/>
                  </a:path>
                </a:pathLst>
              </a:custGeom>
              <a:solidFill>
                <a:srgbClr val="0F0F0F"/>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40" name="Google Shape;1234;p38">
                <a:extLst>
                  <a:ext uri="{FF2B5EF4-FFF2-40B4-BE49-F238E27FC236}">
                    <a16:creationId xmlns:a16="http://schemas.microsoft.com/office/drawing/2014/main" id="{5087FA09-8ACE-CF05-02A5-36E4A26894FF}"/>
                  </a:ext>
                </a:extLst>
              </p:cNvPr>
              <p:cNvSpPr/>
              <p:nvPr/>
            </p:nvSpPr>
            <p:spPr>
              <a:xfrm>
                <a:off x="8627592" y="97111"/>
                <a:ext cx="71115" cy="33436"/>
              </a:xfrm>
              <a:custGeom>
                <a:avLst/>
                <a:gdLst/>
                <a:ahLst/>
                <a:cxnLst/>
                <a:rect l="l" t="t" r="r" b="b"/>
                <a:pathLst>
                  <a:path w="570" h="268" extrusionOk="0">
                    <a:moveTo>
                      <a:pt x="139" y="0"/>
                    </a:moveTo>
                    <a:lnTo>
                      <a:pt x="0" y="267"/>
                    </a:lnTo>
                    <a:lnTo>
                      <a:pt x="0" y="267"/>
                    </a:lnTo>
                    <a:lnTo>
                      <a:pt x="570" y="257"/>
                    </a:lnTo>
                    <a:lnTo>
                      <a:pt x="139" y="0"/>
                    </a:lnTo>
                    <a:close/>
                  </a:path>
                </a:pathLst>
              </a:custGeom>
              <a:solidFill>
                <a:srgbClr val="0F0F0F"/>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41" name="Google Shape;1235;p38">
                <a:extLst>
                  <a:ext uri="{FF2B5EF4-FFF2-40B4-BE49-F238E27FC236}">
                    <a16:creationId xmlns:a16="http://schemas.microsoft.com/office/drawing/2014/main" id="{10221581-DC76-C48C-00A9-2C37AB557B0A}"/>
                  </a:ext>
                </a:extLst>
              </p:cNvPr>
              <p:cNvSpPr/>
              <p:nvPr/>
            </p:nvSpPr>
            <p:spPr>
              <a:xfrm>
                <a:off x="7861181" y="121065"/>
                <a:ext cx="868721" cy="1187489"/>
              </a:xfrm>
              <a:custGeom>
                <a:avLst/>
                <a:gdLst/>
                <a:ahLst/>
                <a:cxnLst/>
                <a:rect l="l" t="t" r="r" b="b"/>
                <a:pathLst>
                  <a:path w="6963" h="9518" extrusionOk="0">
                    <a:moveTo>
                      <a:pt x="6469" y="0"/>
                    </a:moveTo>
                    <a:cubicBezTo>
                      <a:pt x="6387" y="0"/>
                      <a:pt x="6303" y="21"/>
                      <a:pt x="6223" y="67"/>
                    </a:cubicBezTo>
                    <a:lnTo>
                      <a:pt x="247" y="3518"/>
                    </a:lnTo>
                    <a:cubicBezTo>
                      <a:pt x="94" y="3605"/>
                      <a:pt x="0" y="3769"/>
                      <a:pt x="0" y="3944"/>
                    </a:cubicBezTo>
                    <a:lnTo>
                      <a:pt x="0" y="9023"/>
                    </a:lnTo>
                    <a:cubicBezTo>
                      <a:pt x="0" y="9311"/>
                      <a:pt x="237" y="9517"/>
                      <a:pt x="494" y="9517"/>
                    </a:cubicBezTo>
                    <a:cubicBezTo>
                      <a:pt x="576" y="9517"/>
                      <a:pt x="660" y="9496"/>
                      <a:pt x="739" y="9451"/>
                    </a:cubicBezTo>
                    <a:lnTo>
                      <a:pt x="6716" y="5999"/>
                    </a:lnTo>
                    <a:cubicBezTo>
                      <a:pt x="6869" y="5912"/>
                      <a:pt x="6963" y="5749"/>
                      <a:pt x="6963" y="5573"/>
                    </a:cubicBezTo>
                    <a:lnTo>
                      <a:pt x="6963" y="494"/>
                    </a:lnTo>
                    <a:cubicBezTo>
                      <a:pt x="6963" y="206"/>
                      <a:pt x="6727" y="0"/>
                      <a:pt x="6469" y="0"/>
                    </a:cubicBezTo>
                    <a:close/>
                  </a:path>
                </a:pathLst>
              </a:custGeom>
              <a:solidFill>
                <a:schemeClr val="dk2"/>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42" name="Google Shape;1236;p38">
                <a:extLst>
                  <a:ext uri="{FF2B5EF4-FFF2-40B4-BE49-F238E27FC236}">
                    <a16:creationId xmlns:a16="http://schemas.microsoft.com/office/drawing/2014/main" id="{45651063-2ED1-8D7B-BB03-7D34639D717A}"/>
                  </a:ext>
                </a:extLst>
              </p:cNvPr>
              <p:cNvSpPr/>
              <p:nvPr/>
            </p:nvSpPr>
            <p:spPr>
              <a:xfrm>
                <a:off x="7941153" y="210894"/>
                <a:ext cx="719630" cy="1012073"/>
              </a:xfrm>
              <a:custGeom>
                <a:avLst/>
                <a:gdLst/>
                <a:ahLst/>
                <a:cxnLst/>
                <a:rect l="l" t="t" r="r" b="b"/>
                <a:pathLst>
                  <a:path w="5768" h="8112" extrusionOk="0">
                    <a:moveTo>
                      <a:pt x="5768" y="0"/>
                    </a:moveTo>
                    <a:lnTo>
                      <a:pt x="5224" y="315"/>
                    </a:lnTo>
                    <a:lnTo>
                      <a:pt x="644" y="2962"/>
                    </a:lnTo>
                    <a:lnTo>
                      <a:pt x="0" y="3334"/>
                    </a:lnTo>
                    <a:lnTo>
                      <a:pt x="0" y="8111"/>
                    </a:lnTo>
                    <a:lnTo>
                      <a:pt x="644" y="7739"/>
                    </a:lnTo>
                    <a:lnTo>
                      <a:pt x="5224" y="5092"/>
                    </a:lnTo>
                    <a:lnTo>
                      <a:pt x="5768" y="4777"/>
                    </a:lnTo>
                    <a:lnTo>
                      <a:pt x="5768" y="0"/>
                    </a:lnTo>
                    <a:close/>
                  </a:path>
                </a:pathLst>
              </a:custGeom>
              <a:solidFill>
                <a:srgbClr val="00B0F0"/>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43" name="Google Shape;1237;p38">
                <a:extLst>
                  <a:ext uri="{FF2B5EF4-FFF2-40B4-BE49-F238E27FC236}">
                    <a16:creationId xmlns:a16="http://schemas.microsoft.com/office/drawing/2014/main" id="{04CE4BC8-F9F5-F681-8F19-CB7CEBF9F1A9}"/>
                  </a:ext>
                </a:extLst>
              </p:cNvPr>
              <p:cNvSpPr/>
              <p:nvPr/>
            </p:nvSpPr>
            <p:spPr>
              <a:xfrm>
                <a:off x="8316436" y="983300"/>
                <a:ext cx="93697" cy="68120"/>
              </a:xfrm>
              <a:custGeom>
                <a:avLst/>
                <a:gdLst/>
                <a:ahLst/>
                <a:cxnLst/>
                <a:rect l="l" t="t" r="r" b="b"/>
                <a:pathLst>
                  <a:path w="751" h="546" extrusionOk="0">
                    <a:moveTo>
                      <a:pt x="686" y="1"/>
                    </a:moveTo>
                    <a:cubicBezTo>
                      <a:pt x="669" y="1"/>
                      <a:pt x="648" y="6"/>
                      <a:pt x="627" y="19"/>
                    </a:cubicBezTo>
                    <a:lnTo>
                      <a:pt x="112" y="312"/>
                    </a:lnTo>
                    <a:cubicBezTo>
                      <a:pt x="49" y="347"/>
                      <a:pt x="1" y="425"/>
                      <a:pt x="5" y="485"/>
                    </a:cubicBezTo>
                    <a:cubicBezTo>
                      <a:pt x="8" y="524"/>
                      <a:pt x="32" y="546"/>
                      <a:pt x="66" y="546"/>
                    </a:cubicBezTo>
                    <a:cubicBezTo>
                      <a:pt x="83" y="546"/>
                      <a:pt x="104" y="540"/>
                      <a:pt x="125" y="527"/>
                    </a:cubicBezTo>
                    <a:lnTo>
                      <a:pt x="641" y="235"/>
                    </a:lnTo>
                    <a:cubicBezTo>
                      <a:pt x="704" y="199"/>
                      <a:pt x="751" y="121"/>
                      <a:pt x="748" y="61"/>
                    </a:cubicBezTo>
                    <a:cubicBezTo>
                      <a:pt x="745" y="23"/>
                      <a:pt x="721" y="1"/>
                      <a:pt x="686" y="1"/>
                    </a:cubicBezTo>
                    <a:close/>
                  </a:path>
                </a:pathLst>
              </a:custGeom>
              <a:solidFill>
                <a:schemeClr val="lt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id="{8206FDB0-9592-9F75-2771-A279194F9227}"/>
                </a:ext>
              </a:extLst>
            </p:cNvPr>
            <p:cNvSpPr txBox="1"/>
            <p:nvPr/>
          </p:nvSpPr>
          <p:spPr>
            <a:xfrm>
              <a:off x="3053363" y="2951515"/>
              <a:ext cx="1485877" cy="553997"/>
            </a:xfrm>
            <a:prstGeom prst="rect">
              <a:avLst/>
            </a:prstGeom>
            <a:noFill/>
            <a:scene3d>
              <a:camera prst="isometricRightUp"/>
              <a:lightRig rig="threePt" dir="t"/>
            </a:scene3d>
          </p:spPr>
          <p:txBody>
            <a:bodyPr wrap="none" rtlCol="0">
              <a:spAutoFit/>
            </a:bodyPr>
            <a:lstStyle/>
            <a:p>
              <a:pPr algn="ctr"/>
              <a:r>
                <a:rPr lang="en-US" sz="2100" dirty="0">
                  <a:solidFill>
                    <a:schemeClr val="bg1">
                      <a:lumMod val="95000"/>
                    </a:schemeClr>
                  </a:solidFill>
                  <a:latin typeface="Times New Roman" panose="02020603050405020304" pitchFamily="18" charset="0"/>
                  <a:cs typeface="Times New Roman" panose="02020603050405020304" pitchFamily="18" charset="0"/>
                </a:rPr>
                <a:t>Attacker</a:t>
              </a:r>
            </a:p>
          </p:txBody>
        </p:sp>
      </p:grpSp>
      <p:sp>
        <p:nvSpPr>
          <p:cNvPr id="60" name="Arrow: Right 59">
            <a:extLst>
              <a:ext uri="{FF2B5EF4-FFF2-40B4-BE49-F238E27FC236}">
                <a16:creationId xmlns:a16="http://schemas.microsoft.com/office/drawing/2014/main" id="{9BE40CAC-3244-09CC-F01F-C9DB489ABBA9}"/>
              </a:ext>
            </a:extLst>
          </p:cNvPr>
          <p:cNvSpPr/>
          <p:nvPr/>
        </p:nvSpPr>
        <p:spPr>
          <a:xfrm>
            <a:off x="2746056" y="2375019"/>
            <a:ext cx="1717673" cy="575040"/>
          </a:xfrm>
          <a:prstGeom prst="rightArrow">
            <a:avLst/>
          </a:prstGeom>
          <a:noFill/>
          <a:scene3d>
            <a:camera prst="obliqueTopLeft"/>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Times New Roman" panose="02020603050405020304" pitchFamily="18" charset="0"/>
              <a:cs typeface="Times New Roman" panose="02020603050405020304" pitchFamily="18" charset="0"/>
            </a:endParaRPr>
          </a:p>
        </p:txBody>
      </p:sp>
      <p:grpSp>
        <p:nvGrpSpPr>
          <p:cNvPr id="62" name="Group 61">
            <a:extLst>
              <a:ext uri="{FF2B5EF4-FFF2-40B4-BE49-F238E27FC236}">
                <a16:creationId xmlns:a16="http://schemas.microsoft.com/office/drawing/2014/main" id="{0CCD1426-BC76-11F8-13E2-3E001E9D1BCC}"/>
              </a:ext>
            </a:extLst>
          </p:cNvPr>
          <p:cNvGrpSpPr/>
          <p:nvPr/>
        </p:nvGrpSpPr>
        <p:grpSpPr>
          <a:xfrm>
            <a:off x="4909849" y="1064562"/>
            <a:ext cx="2436779" cy="3458183"/>
            <a:chOff x="6829600" y="1400917"/>
            <a:chExt cx="3249039" cy="4610911"/>
          </a:xfrm>
        </p:grpSpPr>
        <p:grpSp>
          <p:nvGrpSpPr>
            <p:cNvPr id="59" name="Group 58">
              <a:extLst>
                <a:ext uri="{FF2B5EF4-FFF2-40B4-BE49-F238E27FC236}">
                  <a16:creationId xmlns:a16="http://schemas.microsoft.com/office/drawing/2014/main" id="{0FB2EC08-E3AB-2453-4516-2B50A38BC54A}"/>
                </a:ext>
              </a:extLst>
            </p:cNvPr>
            <p:cNvGrpSpPr/>
            <p:nvPr/>
          </p:nvGrpSpPr>
          <p:grpSpPr>
            <a:xfrm>
              <a:off x="6829600" y="1400917"/>
              <a:ext cx="3249039" cy="4610911"/>
              <a:chOff x="4069170" y="764196"/>
              <a:chExt cx="3249039" cy="4610911"/>
            </a:xfrm>
          </p:grpSpPr>
          <p:grpSp>
            <p:nvGrpSpPr>
              <p:cNvPr id="58" name="Group 57">
                <a:extLst>
                  <a:ext uri="{FF2B5EF4-FFF2-40B4-BE49-F238E27FC236}">
                    <a16:creationId xmlns:a16="http://schemas.microsoft.com/office/drawing/2014/main" id="{4C982903-4707-091D-2E38-5BE776BC90AD}"/>
                  </a:ext>
                </a:extLst>
              </p:cNvPr>
              <p:cNvGrpSpPr/>
              <p:nvPr/>
            </p:nvGrpSpPr>
            <p:grpSpPr>
              <a:xfrm>
                <a:off x="5083641" y="1134182"/>
                <a:ext cx="1270645" cy="3431102"/>
                <a:chOff x="8067990" y="1122909"/>
                <a:chExt cx="1270645" cy="3431102"/>
              </a:xfrm>
            </p:grpSpPr>
            <p:grpSp>
              <p:nvGrpSpPr>
                <p:cNvPr id="30" name="Group 29">
                  <a:extLst>
                    <a:ext uri="{FF2B5EF4-FFF2-40B4-BE49-F238E27FC236}">
                      <a16:creationId xmlns:a16="http://schemas.microsoft.com/office/drawing/2014/main" id="{3BF1E2FD-02B6-E362-CCAF-AED0D5FAD757}"/>
                    </a:ext>
                  </a:extLst>
                </p:cNvPr>
                <p:cNvGrpSpPr/>
                <p:nvPr/>
              </p:nvGrpSpPr>
              <p:grpSpPr>
                <a:xfrm>
                  <a:off x="8067990" y="1122909"/>
                  <a:ext cx="1270645" cy="1649221"/>
                  <a:chOff x="3157452" y="2438400"/>
                  <a:chExt cx="1270645" cy="1649221"/>
                </a:xfrm>
              </p:grpSpPr>
              <p:grpSp>
                <p:nvGrpSpPr>
                  <p:cNvPr id="4" name="Google Shape;1227;p38">
                    <a:extLst>
                      <a:ext uri="{FF2B5EF4-FFF2-40B4-BE49-F238E27FC236}">
                        <a16:creationId xmlns:a16="http://schemas.microsoft.com/office/drawing/2014/main" id="{1E4C273D-D378-6D94-5FCC-F75AF346859D}"/>
                      </a:ext>
                    </a:extLst>
                  </p:cNvPr>
                  <p:cNvGrpSpPr/>
                  <p:nvPr/>
                </p:nvGrpSpPr>
                <p:grpSpPr>
                  <a:xfrm>
                    <a:off x="3157452" y="2438400"/>
                    <a:ext cx="1158914" cy="1649221"/>
                    <a:chOff x="7808531" y="89625"/>
                    <a:chExt cx="921371" cy="1339826"/>
                  </a:xfrm>
                </p:grpSpPr>
                <p:sp>
                  <p:nvSpPr>
                    <p:cNvPr id="5" name="Google Shape;1228;p38">
                      <a:extLst>
                        <a:ext uri="{FF2B5EF4-FFF2-40B4-BE49-F238E27FC236}">
                          <a16:creationId xmlns:a16="http://schemas.microsoft.com/office/drawing/2014/main" id="{5FC04D68-1956-9EC5-41C0-BAF1385FE9B1}"/>
                        </a:ext>
                      </a:extLst>
                    </p:cNvPr>
                    <p:cNvSpPr/>
                    <p:nvPr/>
                  </p:nvSpPr>
                  <p:spPr>
                    <a:xfrm>
                      <a:off x="8339891" y="893471"/>
                      <a:ext cx="238421" cy="395123"/>
                    </a:xfrm>
                    <a:custGeom>
                      <a:avLst/>
                      <a:gdLst/>
                      <a:ahLst/>
                      <a:cxnLst/>
                      <a:rect l="l" t="t" r="r" b="b"/>
                      <a:pathLst>
                        <a:path w="1911" h="3167" extrusionOk="0">
                          <a:moveTo>
                            <a:pt x="605" y="1"/>
                          </a:moveTo>
                          <a:cubicBezTo>
                            <a:pt x="605" y="1"/>
                            <a:pt x="281" y="992"/>
                            <a:pt x="167" y="1371"/>
                          </a:cubicBezTo>
                          <a:cubicBezTo>
                            <a:pt x="51" y="1751"/>
                            <a:pt x="1" y="2020"/>
                            <a:pt x="348" y="2238"/>
                          </a:cubicBezTo>
                          <a:cubicBezTo>
                            <a:pt x="817" y="2535"/>
                            <a:pt x="1911" y="3166"/>
                            <a:pt x="1911" y="3166"/>
                          </a:cubicBezTo>
                          <a:lnTo>
                            <a:pt x="1911" y="2902"/>
                          </a:lnTo>
                          <a:cubicBezTo>
                            <a:pt x="1911" y="2902"/>
                            <a:pt x="771" y="2277"/>
                            <a:pt x="459" y="2058"/>
                          </a:cubicBezTo>
                          <a:cubicBezTo>
                            <a:pt x="234" y="1902"/>
                            <a:pt x="305" y="1767"/>
                            <a:pt x="444" y="1317"/>
                          </a:cubicBezTo>
                          <a:cubicBezTo>
                            <a:pt x="581" y="868"/>
                            <a:pt x="883" y="45"/>
                            <a:pt x="883" y="45"/>
                          </a:cubicBezTo>
                          <a:lnTo>
                            <a:pt x="605" y="1"/>
                          </a:lnTo>
                          <a:close/>
                        </a:path>
                      </a:pathLst>
                    </a:custGeom>
                    <a:solidFill>
                      <a:schemeClr val="dk2"/>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6" name="Google Shape;1229;p38">
                      <a:extLst>
                        <a:ext uri="{FF2B5EF4-FFF2-40B4-BE49-F238E27FC236}">
                          <a16:creationId xmlns:a16="http://schemas.microsoft.com/office/drawing/2014/main" id="{370D4F67-DFEE-E457-93D4-A74C2F98D4B1}"/>
                        </a:ext>
                      </a:extLst>
                    </p:cNvPr>
                    <p:cNvSpPr/>
                    <p:nvPr/>
                  </p:nvSpPr>
                  <p:spPr>
                    <a:xfrm>
                      <a:off x="8114946" y="849804"/>
                      <a:ext cx="455258" cy="546460"/>
                    </a:xfrm>
                    <a:custGeom>
                      <a:avLst/>
                      <a:gdLst/>
                      <a:ahLst/>
                      <a:cxnLst/>
                      <a:rect l="l" t="t" r="r" b="b"/>
                      <a:pathLst>
                        <a:path w="3649" h="4380" extrusionOk="0">
                          <a:moveTo>
                            <a:pt x="2620" y="1"/>
                          </a:moveTo>
                          <a:lnTo>
                            <a:pt x="2620" y="1"/>
                          </a:lnTo>
                          <a:cubicBezTo>
                            <a:pt x="1700" y="93"/>
                            <a:pt x="782" y="781"/>
                            <a:pt x="717" y="863"/>
                          </a:cubicBezTo>
                          <a:cubicBezTo>
                            <a:pt x="649" y="950"/>
                            <a:pt x="139" y="2843"/>
                            <a:pt x="69" y="3090"/>
                          </a:cubicBezTo>
                          <a:cubicBezTo>
                            <a:pt x="0" y="3336"/>
                            <a:pt x="70" y="3482"/>
                            <a:pt x="496" y="3737"/>
                          </a:cubicBezTo>
                          <a:cubicBezTo>
                            <a:pt x="920" y="3991"/>
                            <a:pt x="1754" y="4380"/>
                            <a:pt x="1754" y="4380"/>
                          </a:cubicBezTo>
                          <a:lnTo>
                            <a:pt x="3648" y="3309"/>
                          </a:lnTo>
                          <a:cubicBezTo>
                            <a:pt x="3346" y="3129"/>
                            <a:pt x="2959" y="2968"/>
                            <a:pt x="2651" y="2779"/>
                          </a:cubicBezTo>
                          <a:cubicBezTo>
                            <a:pt x="2397" y="2623"/>
                            <a:pt x="2116" y="2529"/>
                            <a:pt x="2029" y="2191"/>
                          </a:cubicBezTo>
                          <a:cubicBezTo>
                            <a:pt x="1945" y="1861"/>
                            <a:pt x="2120" y="1521"/>
                            <a:pt x="2243" y="1218"/>
                          </a:cubicBezTo>
                          <a:cubicBezTo>
                            <a:pt x="2412" y="802"/>
                            <a:pt x="2423" y="405"/>
                            <a:pt x="2620" y="1"/>
                          </a:cubicBezTo>
                          <a:close/>
                        </a:path>
                      </a:pathLst>
                    </a:custGeom>
                    <a:solidFill>
                      <a:schemeClr val="dk2"/>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7" name="Google Shape;1230;p38">
                      <a:extLst>
                        <a:ext uri="{FF2B5EF4-FFF2-40B4-BE49-F238E27FC236}">
                          <a16:creationId xmlns:a16="http://schemas.microsoft.com/office/drawing/2014/main" id="{3DD49CC6-0BD9-E71D-B5A7-842738DA82D1}"/>
                        </a:ext>
                      </a:extLst>
                    </p:cNvPr>
                    <p:cNvSpPr/>
                    <p:nvPr/>
                  </p:nvSpPr>
                  <p:spPr>
                    <a:xfrm>
                      <a:off x="8091865" y="1031583"/>
                      <a:ext cx="241914" cy="397868"/>
                    </a:xfrm>
                    <a:custGeom>
                      <a:avLst/>
                      <a:gdLst/>
                      <a:ahLst/>
                      <a:cxnLst/>
                      <a:rect l="l" t="t" r="r" b="b"/>
                      <a:pathLst>
                        <a:path w="1939" h="3189" extrusionOk="0">
                          <a:moveTo>
                            <a:pt x="633" y="1"/>
                          </a:moveTo>
                          <a:cubicBezTo>
                            <a:pt x="633" y="1"/>
                            <a:pt x="310" y="993"/>
                            <a:pt x="194" y="1372"/>
                          </a:cubicBezTo>
                          <a:cubicBezTo>
                            <a:pt x="79" y="1752"/>
                            <a:pt x="0" y="2047"/>
                            <a:pt x="346" y="2265"/>
                          </a:cubicBezTo>
                          <a:cubicBezTo>
                            <a:pt x="817" y="2562"/>
                            <a:pt x="1938" y="3189"/>
                            <a:pt x="1938" y="3189"/>
                          </a:cubicBezTo>
                          <a:lnTo>
                            <a:pt x="1938" y="2923"/>
                          </a:lnTo>
                          <a:cubicBezTo>
                            <a:pt x="1938" y="2923"/>
                            <a:pt x="777" y="2266"/>
                            <a:pt x="472" y="2076"/>
                          </a:cubicBezTo>
                          <a:cubicBezTo>
                            <a:pt x="240" y="1930"/>
                            <a:pt x="333" y="1767"/>
                            <a:pt x="471" y="1317"/>
                          </a:cubicBezTo>
                          <a:cubicBezTo>
                            <a:pt x="610" y="868"/>
                            <a:pt x="911" y="46"/>
                            <a:pt x="911" y="46"/>
                          </a:cubicBezTo>
                          <a:lnTo>
                            <a:pt x="633" y="1"/>
                          </a:lnTo>
                          <a:close/>
                        </a:path>
                      </a:pathLst>
                    </a:custGeom>
                    <a:solidFill>
                      <a:schemeClr val="dk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8" name="Google Shape;1231;p38">
                      <a:extLst>
                        <a:ext uri="{FF2B5EF4-FFF2-40B4-BE49-F238E27FC236}">
                          <a16:creationId xmlns:a16="http://schemas.microsoft.com/office/drawing/2014/main" id="{7F32ADA4-BCF5-3926-73A9-9805924190AC}"/>
                        </a:ext>
                      </a:extLst>
                    </p:cNvPr>
                    <p:cNvSpPr/>
                    <p:nvPr/>
                  </p:nvSpPr>
                  <p:spPr>
                    <a:xfrm>
                      <a:off x="8333653" y="1255407"/>
                      <a:ext cx="244659" cy="174044"/>
                    </a:xfrm>
                    <a:custGeom>
                      <a:avLst/>
                      <a:gdLst/>
                      <a:ahLst/>
                      <a:cxnLst/>
                      <a:rect l="l" t="t" r="r" b="b"/>
                      <a:pathLst>
                        <a:path w="1961" h="1395" extrusionOk="0">
                          <a:moveTo>
                            <a:pt x="1961" y="1"/>
                          </a:moveTo>
                          <a:lnTo>
                            <a:pt x="0" y="1129"/>
                          </a:lnTo>
                          <a:lnTo>
                            <a:pt x="0" y="1395"/>
                          </a:lnTo>
                          <a:lnTo>
                            <a:pt x="1961" y="265"/>
                          </a:lnTo>
                          <a:lnTo>
                            <a:pt x="1961" y="1"/>
                          </a:lnTo>
                          <a:close/>
                        </a:path>
                      </a:pathLst>
                    </a:custGeom>
                    <a:solidFill>
                      <a:schemeClr val="dk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9" name="Google Shape;1232;p38">
                      <a:extLst>
                        <a:ext uri="{FF2B5EF4-FFF2-40B4-BE49-F238E27FC236}">
                          <a16:creationId xmlns:a16="http://schemas.microsoft.com/office/drawing/2014/main" id="{BF60894F-BB5E-A1B2-2978-0A56183779F1}"/>
                        </a:ext>
                      </a:extLst>
                    </p:cNvPr>
                    <p:cNvSpPr/>
                    <p:nvPr/>
                  </p:nvSpPr>
                  <p:spPr>
                    <a:xfrm>
                      <a:off x="7808531" y="89625"/>
                      <a:ext cx="868721" cy="1187489"/>
                    </a:xfrm>
                    <a:custGeom>
                      <a:avLst/>
                      <a:gdLst/>
                      <a:ahLst/>
                      <a:cxnLst/>
                      <a:rect l="l" t="t" r="r" b="b"/>
                      <a:pathLst>
                        <a:path w="6963" h="9518" extrusionOk="0">
                          <a:moveTo>
                            <a:pt x="6469" y="0"/>
                          </a:moveTo>
                          <a:cubicBezTo>
                            <a:pt x="6387" y="0"/>
                            <a:pt x="6302" y="21"/>
                            <a:pt x="6223" y="67"/>
                          </a:cubicBezTo>
                          <a:lnTo>
                            <a:pt x="247" y="3517"/>
                          </a:lnTo>
                          <a:cubicBezTo>
                            <a:pt x="94" y="3605"/>
                            <a:pt x="0" y="3768"/>
                            <a:pt x="0" y="3944"/>
                          </a:cubicBezTo>
                          <a:lnTo>
                            <a:pt x="0" y="9024"/>
                          </a:lnTo>
                          <a:cubicBezTo>
                            <a:pt x="0" y="9312"/>
                            <a:pt x="236" y="9517"/>
                            <a:pt x="493" y="9517"/>
                          </a:cubicBezTo>
                          <a:cubicBezTo>
                            <a:pt x="575" y="9517"/>
                            <a:pt x="659" y="9496"/>
                            <a:pt x="739" y="9451"/>
                          </a:cubicBezTo>
                          <a:lnTo>
                            <a:pt x="6716" y="6000"/>
                          </a:lnTo>
                          <a:cubicBezTo>
                            <a:pt x="6869" y="5911"/>
                            <a:pt x="6963" y="5749"/>
                            <a:pt x="6963" y="5572"/>
                          </a:cubicBezTo>
                          <a:lnTo>
                            <a:pt x="6963" y="494"/>
                          </a:lnTo>
                          <a:cubicBezTo>
                            <a:pt x="6963" y="206"/>
                            <a:pt x="6726" y="0"/>
                            <a:pt x="6469" y="0"/>
                          </a:cubicBezTo>
                          <a:close/>
                        </a:path>
                      </a:pathLst>
                    </a:custGeom>
                    <a:solidFill>
                      <a:schemeClr val="dk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10" name="Google Shape;1233;p38">
                      <a:extLst>
                        <a:ext uri="{FF2B5EF4-FFF2-40B4-BE49-F238E27FC236}">
                          <a16:creationId xmlns:a16="http://schemas.microsoft.com/office/drawing/2014/main" id="{8569BB27-962D-F171-2709-BD08FD6FE721}"/>
                        </a:ext>
                      </a:extLst>
                    </p:cNvPr>
                    <p:cNvSpPr/>
                    <p:nvPr/>
                  </p:nvSpPr>
                  <p:spPr>
                    <a:xfrm>
                      <a:off x="7839222" y="1191653"/>
                      <a:ext cx="102056" cy="109042"/>
                    </a:xfrm>
                    <a:custGeom>
                      <a:avLst/>
                      <a:gdLst/>
                      <a:ahLst/>
                      <a:cxnLst/>
                      <a:rect l="l" t="t" r="r" b="b"/>
                      <a:pathLst>
                        <a:path w="818" h="874" extrusionOk="0">
                          <a:moveTo>
                            <a:pt x="51" y="0"/>
                          </a:moveTo>
                          <a:lnTo>
                            <a:pt x="1" y="618"/>
                          </a:lnTo>
                          <a:lnTo>
                            <a:pt x="431" y="873"/>
                          </a:lnTo>
                          <a:lnTo>
                            <a:pt x="817" y="469"/>
                          </a:lnTo>
                          <a:lnTo>
                            <a:pt x="51" y="0"/>
                          </a:lnTo>
                          <a:close/>
                        </a:path>
                      </a:pathLst>
                    </a:custGeom>
                    <a:solidFill>
                      <a:srgbClr val="0F0F0F"/>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11" name="Google Shape;1234;p38">
                      <a:extLst>
                        <a:ext uri="{FF2B5EF4-FFF2-40B4-BE49-F238E27FC236}">
                          <a16:creationId xmlns:a16="http://schemas.microsoft.com/office/drawing/2014/main" id="{32E4844D-B456-CCDE-CF19-4B5370EEC371}"/>
                        </a:ext>
                      </a:extLst>
                    </p:cNvPr>
                    <p:cNvSpPr/>
                    <p:nvPr/>
                  </p:nvSpPr>
                  <p:spPr>
                    <a:xfrm>
                      <a:off x="8627592" y="97111"/>
                      <a:ext cx="71115" cy="33436"/>
                    </a:xfrm>
                    <a:custGeom>
                      <a:avLst/>
                      <a:gdLst/>
                      <a:ahLst/>
                      <a:cxnLst/>
                      <a:rect l="l" t="t" r="r" b="b"/>
                      <a:pathLst>
                        <a:path w="570" h="268" extrusionOk="0">
                          <a:moveTo>
                            <a:pt x="139" y="0"/>
                          </a:moveTo>
                          <a:lnTo>
                            <a:pt x="0" y="267"/>
                          </a:lnTo>
                          <a:lnTo>
                            <a:pt x="0" y="267"/>
                          </a:lnTo>
                          <a:lnTo>
                            <a:pt x="570" y="257"/>
                          </a:lnTo>
                          <a:lnTo>
                            <a:pt x="139" y="0"/>
                          </a:lnTo>
                          <a:close/>
                        </a:path>
                      </a:pathLst>
                    </a:custGeom>
                    <a:solidFill>
                      <a:srgbClr val="0F0F0F"/>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12" name="Google Shape;1235;p38">
                      <a:extLst>
                        <a:ext uri="{FF2B5EF4-FFF2-40B4-BE49-F238E27FC236}">
                          <a16:creationId xmlns:a16="http://schemas.microsoft.com/office/drawing/2014/main" id="{EAD692BA-F008-C341-2B7F-29A5BC97E17F}"/>
                        </a:ext>
                      </a:extLst>
                    </p:cNvPr>
                    <p:cNvSpPr/>
                    <p:nvPr/>
                  </p:nvSpPr>
                  <p:spPr>
                    <a:xfrm>
                      <a:off x="7861181" y="121065"/>
                      <a:ext cx="868721" cy="1187489"/>
                    </a:xfrm>
                    <a:custGeom>
                      <a:avLst/>
                      <a:gdLst/>
                      <a:ahLst/>
                      <a:cxnLst/>
                      <a:rect l="l" t="t" r="r" b="b"/>
                      <a:pathLst>
                        <a:path w="6963" h="9518" extrusionOk="0">
                          <a:moveTo>
                            <a:pt x="6469" y="0"/>
                          </a:moveTo>
                          <a:cubicBezTo>
                            <a:pt x="6387" y="0"/>
                            <a:pt x="6303" y="21"/>
                            <a:pt x="6223" y="67"/>
                          </a:cubicBezTo>
                          <a:lnTo>
                            <a:pt x="247" y="3518"/>
                          </a:lnTo>
                          <a:cubicBezTo>
                            <a:pt x="94" y="3605"/>
                            <a:pt x="0" y="3769"/>
                            <a:pt x="0" y="3944"/>
                          </a:cubicBezTo>
                          <a:lnTo>
                            <a:pt x="0" y="9023"/>
                          </a:lnTo>
                          <a:cubicBezTo>
                            <a:pt x="0" y="9311"/>
                            <a:pt x="237" y="9517"/>
                            <a:pt x="494" y="9517"/>
                          </a:cubicBezTo>
                          <a:cubicBezTo>
                            <a:pt x="576" y="9517"/>
                            <a:pt x="660" y="9496"/>
                            <a:pt x="739" y="9451"/>
                          </a:cubicBezTo>
                          <a:lnTo>
                            <a:pt x="6716" y="5999"/>
                          </a:lnTo>
                          <a:cubicBezTo>
                            <a:pt x="6869" y="5912"/>
                            <a:pt x="6963" y="5749"/>
                            <a:pt x="6963" y="5573"/>
                          </a:cubicBezTo>
                          <a:lnTo>
                            <a:pt x="6963" y="494"/>
                          </a:lnTo>
                          <a:cubicBezTo>
                            <a:pt x="6963" y="206"/>
                            <a:pt x="6727" y="0"/>
                            <a:pt x="6469" y="0"/>
                          </a:cubicBezTo>
                          <a:close/>
                        </a:path>
                      </a:pathLst>
                    </a:custGeom>
                    <a:solidFill>
                      <a:schemeClr val="dk2"/>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13" name="Google Shape;1236;p38">
                      <a:extLst>
                        <a:ext uri="{FF2B5EF4-FFF2-40B4-BE49-F238E27FC236}">
                          <a16:creationId xmlns:a16="http://schemas.microsoft.com/office/drawing/2014/main" id="{8048A12C-266B-88B4-81FB-0590DFC7DC9D}"/>
                        </a:ext>
                      </a:extLst>
                    </p:cNvPr>
                    <p:cNvSpPr/>
                    <p:nvPr/>
                  </p:nvSpPr>
                  <p:spPr>
                    <a:xfrm>
                      <a:off x="7941153" y="210894"/>
                      <a:ext cx="719630" cy="1012073"/>
                    </a:xfrm>
                    <a:custGeom>
                      <a:avLst/>
                      <a:gdLst/>
                      <a:ahLst/>
                      <a:cxnLst/>
                      <a:rect l="l" t="t" r="r" b="b"/>
                      <a:pathLst>
                        <a:path w="5768" h="8112" extrusionOk="0">
                          <a:moveTo>
                            <a:pt x="5768" y="0"/>
                          </a:moveTo>
                          <a:lnTo>
                            <a:pt x="5224" y="315"/>
                          </a:lnTo>
                          <a:lnTo>
                            <a:pt x="644" y="2962"/>
                          </a:lnTo>
                          <a:lnTo>
                            <a:pt x="0" y="3334"/>
                          </a:lnTo>
                          <a:lnTo>
                            <a:pt x="0" y="8111"/>
                          </a:lnTo>
                          <a:lnTo>
                            <a:pt x="644" y="7739"/>
                          </a:lnTo>
                          <a:lnTo>
                            <a:pt x="5224" y="5092"/>
                          </a:lnTo>
                          <a:lnTo>
                            <a:pt x="5768" y="4777"/>
                          </a:lnTo>
                          <a:lnTo>
                            <a:pt x="5768" y="0"/>
                          </a:lnTo>
                          <a:close/>
                        </a:path>
                      </a:pathLst>
                    </a:custGeom>
                    <a:solidFill>
                      <a:srgbClr val="00B0F0"/>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14" name="Google Shape;1237;p38">
                      <a:extLst>
                        <a:ext uri="{FF2B5EF4-FFF2-40B4-BE49-F238E27FC236}">
                          <a16:creationId xmlns:a16="http://schemas.microsoft.com/office/drawing/2014/main" id="{F4990E3E-3121-18A2-E4A7-7EC8CE89AAAE}"/>
                        </a:ext>
                      </a:extLst>
                    </p:cNvPr>
                    <p:cNvSpPr/>
                    <p:nvPr/>
                  </p:nvSpPr>
                  <p:spPr>
                    <a:xfrm>
                      <a:off x="8316436" y="983300"/>
                      <a:ext cx="93697" cy="68120"/>
                    </a:xfrm>
                    <a:custGeom>
                      <a:avLst/>
                      <a:gdLst/>
                      <a:ahLst/>
                      <a:cxnLst/>
                      <a:rect l="l" t="t" r="r" b="b"/>
                      <a:pathLst>
                        <a:path w="751" h="546" extrusionOk="0">
                          <a:moveTo>
                            <a:pt x="686" y="1"/>
                          </a:moveTo>
                          <a:cubicBezTo>
                            <a:pt x="669" y="1"/>
                            <a:pt x="648" y="6"/>
                            <a:pt x="627" y="19"/>
                          </a:cubicBezTo>
                          <a:lnTo>
                            <a:pt x="112" y="312"/>
                          </a:lnTo>
                          <a:cubicBezTo>
                            <a:pt x="49" y="347"/>
                            <a:pt x="1" y="425"/>
                            <a:pt x="5" y="485"/>
                          </a:cubicBezTo>
                          <a:cubicBezTo>
                            <a:pt x="8" y="524"/>
                            <a:pt x="32" y="546"/>
                            <a:pt x="66" y="546"/>
                          </a:cubicBezTo>
                          <a:cubicBezTo>
                            <a:pt x="83" y="546"/>
                            <a:pt x="104" y="540"/>
                            <a:pt x="125" y="527"/>
                          </a:cubicBezTo>
                          <a:lnTo>
                            <a:pt x="641" y="235"/>
                          </a:lnTo>
                          <a:cubicBezTo>
                            <a:pt x="704" y="199"/>
                            <a:pt x="751" y="121"/>
                            <a:pt x="748" y="61"/>
                          </a:cubicBezTo>
                          <a:cubicBezTo>
                            <a:pt x="745" y="23"/>
                            <a:pt x="721" y="1"/>
                            <a:pt x="686" y="1"/>
                          </a:cubicBezTo>
                          <a:close/>
                        </a:path>
                      </a:pathLst>
                    </a:custGeom>
                    <a:solidFill>
                      <a:schemeClr val="lt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grpSp>
              <p:sp>
                <p:nvSpPr>
                  <p:cNvPr id="29" name="TextBox 28">
                    <a:extLst>
                      <a:ext uri="{FF2B5EF4-FFF2-40B4-BE49-F238E27FC236}">
                        <a16:creationId xmlns:a16="http://schemas.microsoft.com/office/drawing/2014/main" id="{A562CD17-ED4E-931A-7122-1FDDC42C694D}"/>
                      </a:ext>
                    </a:extLst>
                  </p:cNvPr>
                  <p:cNvSpPr txBox="1"/>
                  <p:nvPr/>
                </p:nvSpPr>
                <p:spPr>
                  <a:xfrm>
                    <a:off x="3164503" y="2951515"/>
                    <a:ext cx="1263594" cy="553997"/>
                  </a:xfrm>
                  <a:prstGeom prst="rect">
                    <a:avLst/>
                  </a:prstGeom>
                  <a:noFill/>
                  <a:scene3d>
                    <a:camera prst="isometricRightUp"/>
                    <a:lightRig rig="threePt" dir="t"/>
                  </a:scene3d>
                </p:spPr>
                <p:txBody>
                  <a:bodyPr wrap="none" rtlCol="0">
                    <a:spAutoFit/>
                  </a:bodyPr>
                  <a:lstStyle/>
                  <a:p>
                    <a:pPr algn="ctr"/>
                    <a:r>
                      <a:rPr lang="en-US" sz="2100" dirty="0">
                        <a:solidFill>
                          <a:schemeClr val="bg1">
                            <a:lumMod val="95000"/>
                          </a:schemeClr>
                        </a:solidFill>
                        <a:latin typeface="Times New Roman" panose="02020603050405020304" pitchFamily="18" charset="0"/>
                        <a:cs typeface="Times New Roman" panose="02020603050405020304" pitchFamily="18" charset="0"/>
                      </a:rPr>
                      <a:t>Splunk</a:t>
                    </a:r>
                  </a:p>
                </p:txBody>
              </p:sp>
            </p:grpSp>
            <p:grpSp>
              <p:nvGrpSpPr>
                <p:cNvPr id="44" name="Group 43">
                  <a:extLst>
                    <a:ext uri="{FF2B5EF4-FFF2-40B4-BE49-F238E27FC236}">
                      <a16:creationId xmlns:a16="http://schemas.microsoft.com/office/drawing/2014/main" id="{C2141B69-F8E4-8246-2BE0-04780627419B}"/>
                    </a:ext>
                  </a:extLst>
                </p:cNvPr>
                <p:cNvGrpSpPr/>
                <p:nvPr/>
              </p:nvGrpSpPr>
              <p:grpSpPr>
                <a:xfrm>
                  <a:off x="8067990" y="2904790"/>
                  <a:ext cx="1223625" cy="1649221"/>
                  <a:chOff x="3157452" y="2438400"/>
                  <a:chExt cx="1223625" cy="1649221"/>
                </a:xfrm>
              </p:grpSpPr>
              <p:grpSp>
                <p:nvGrpSpPr>
                  <p:cNvPr id="45" name="Google Shape;1227;p38">
                    <a:extLst>
                      <a:ext uri="{FF2B5EF4-FFF2-40B4-BE49-F238E27FC236}">
                        <a16:creationId xmlns:a16="http://schemas.microsoft.com/office/drawing/2014/main" id="{EDBDE155-EB43-A54D-CDB3-5A76803962AD}"/>
                      </a:ext>
                    </a:extLst>
                  </p:cNvPr>
                  <p:cNvGrpSpPr/>
                  <p:nvPr/>
                </p:nvGrpSpPr>
                <p:grpSpPr>
                  <a:xfrm>
                    <a:off x="3157452" y="2438400"/>
                    <a:ext cx="1158914" cy="1649221"/>
                    <a:chOff x="7808531" y="89625"/>
                    <a:chExt cx="921371" cy="1339826"/>
                  </a:xfrm>
                </p:grpSpPr>
                <p:sp>
                  <p:nvSpPr>
                    <p:cNvPr id="47" name="Google Shape;1228;p38">
                      <a:extLst>
                        <a:ext uri="{FF2B5EF4-FFF2-40B4-BE49-F238E27FC236}">
                          <a16:creationId xmlns:a16="http://schemas.microsoft.com/office/drawing/2014/main" id="{2EC6F56F-F292-422B-C52E-75F8493BDB0F}"/>
                        </a:ext>
                      </a:extLst>
                    </p:cNvPr>
                    <p:cNvSpPr/>
                    <p:nvPr/>
                  </p:nvSpPr>
                  <p:spPr>
                    <a:xfrm>
                      <a:off x="8339891" y="893471"/>
                      <a:ext cx="238421" cy="395123"/>
                    </a:xfrm>
                    <a:custGeom>
                      <a:avLst/>
                      <a:gdLst/>
                      <a:ahLst/>
                      <a:cxnLst/>
                      <a:rect l="l" t="t" r="r" b="b"/>
                      <a:pathLst>
                        <a:path w="1911" h="3167" extrusionOk="0">
                          <a:moveTo>
                            <a:pt x="605" y="1"/>
                          </a:moveTo>
                          <a:cubicBezTo>
                            <a:pt x="605" y="1"/>
                            <a:pt x="281" y="992"/>
                            <a:pt x="167" y="1371"/>
                          </a:cubicBezTo>
                          <a:cubicBezTo>
                            <a:pt x="51" y="1751"/>
                            <a:pt x="1" y="2020"/>
                            <a:pt x="348" y="2238"/>
                          </a:cubicBezTo>
                          <a:cubicBezTo>
                            <a:pt x="817" y="2535"/>
                            <a:pt x="1911" y="3166"/>
                            <a:pt x="1911" y="3166"/>
                          </a:cubicBezTo>
                          <a:lnTo>
                            <a:pt x="1911" y="2902"/>
                          </a:lnTo>
                          <a:cubicBezTo>
                            <a:pt x="1911" y="2902"/>
                            <a:pt x="771" y="2277"/>
                            <a:pt x="459" y="2058"/>
                          </a:cubicBezTo>
                          <a:cubicBezTo>
                            <a:pt x="234" y="1902"/>
                            <a:pt x="305" y="1767"/>
                            <a:pt x="444" y="1317"/>
                          </a:cubicBezTo>
                          <a:cubicBezTo>
                            <a:pt x="581" y="868"/>
                            <a:pt x="883" y="45"/>
                            <a:pt x="883" y="45"/>
                          </a:cubicBezTo>
                          <a:lnTo>
                            <a:pt x="605" y="1"/>
                          </a:lnTo>
                          <a:close/>
                        </a:path>
                      </a:pathLst>
                    </a:custGeom>
                    <a:solidFill>
                      <a:schemeClr val="dk2"/>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48" name="Google Shape;1229;p38">
                      <a:extLst>
                        <a:ext uri="{FF2B5EF4-FFF2-40B4-BE49-F238E27FC236}">
                          <a16:creationId xmlns:a16="http://schemas.microsoft.com/office/drawing/2014/main" id="{81D1DE3F-CBC8-CDC8-93CF-BA2586A16076}"/>
                        </a:ext>
                      </a:extLst>
                    </p:cNvPr>
                    <p:cNvSpPr/>
                    <p:nvPr/>
                  </p:nvSpPr>
                  <p:spPr>
                    <a:xfrm>
                      <a:off x="8114946" y="849804"/>
                      <a:ext cx="455258" cy="546460"/>
                    </a:xfrm>
                    <a:custGeom>
                      <a:avLst/>
                      <a:gdLst/>
                      <a:ahLst/>
                      <a:cxnLst/>
                      <a:rect l="l" t="t" r="r" b="b"/>
                      <a:pathLst>
                        <a:path w="3649" h="4380" extrusionOk="0">
                          <a:moveTo>
                            <a:pt x="2620" y="1"/>
                          </a:moveTo>
                          <a:lnTo>
                            <a:pt x="2620" y="1"/>
                          </a:lnTo>
                          <a:cubicBezTo>
                            <a:pt x="1700" y="93"/>
                            <a:pt x="782" y="781"/>
                            <a:pt x="717" y="863"/>
                          </a:cubicBezTo>
                          <a:cubicBezTo>
                            <a:pt x="649" y="950"/>
                            <a:pt x="139" y="2843"/>
                            <a:pt x="69" y="3090"/>
                          </a:cubicBezTo>
                          <a:cubicBezTo>
                            <a:pt x="0" y="3336"/>
                            <a:pt x="70" y="3482"/>
                            <a:pt x="496" y="3737"/>
                          </a:cubicBezTo>
                          <a:cubicBezTo>
                            <a:pt x="920" y="3991"/>
                            <a:pt x="1754" y="4380"/>
                            <a:pt x="1754" y="4380"/>
                          </a:cubicBezTo>
                          <a:lnTo>
                            <a:pt x="3648" y="3309"/>
                          </a:lnTo>
                          <a:cubicBezTo>
                            <a:pt x="3346" y="3129"/>
                            <a:pt x="2959" y="2968"/>
                            <a:pt x="2651" y="2779"/>
                          </a:cubicBezTo>
                          <a:cubicBezTo>
                            <a:pt x="2397" y="2623"/>
                            <a:pt x="2116" y="2529"/>
                            <a:pt x="2029" y="2191"/>
                          </a:cubicBezTo>
                          <a:cubicBezTo>
                            <a:pt x="1945" y="1861"/>
                            <a:pt x="2120" y="1521"/>
                            <a:pt x="2243" y="1218"/>
                          </a:cubicBezTo>
                          <a:cubicBezTo>
                            <a:pt x="2412" y="802"/>
                            <a:pt x="2423" y="405"/>
                            <a:pt x="2620" y="1"/>
                          </a:cubicBezTo>
                          <a:close/>
                        </a:path>
                      </a:pathLst>
                    </a:custGeom>
                    <a:solidFill>
                      <a:schemeClr val="dk2"/>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49" name="Google Shape;1230;p38">
                      <a:extLst>
                        <a:ext uri="{FF2B5EF4-FFF2-40B4-BE49-F238E27FC236}">
                          <a16:creationId xmlns:a16="http://schemas.microsoft.com/office/drawing/2014/main" id="{F54D5F1F-4005-DFBA-FC64-11489912191C}"/>
                        </a:ext>
                      </a:extLst>
                    </p:cNvPr>
                    <p:cNvSpPr/>
                    <p:nvPr/>
                  </p:nvSpPr>
                  <p:spPr>
                    <a:xfrm>
                      <a:off x="8091865" y="1031583"/>
                      <a:ext cx="241914" cy="397868"/>
                    </a:xfrm>
                    <a:custGeom>
                      <a:avLst/>
                      <a:gdLst/>
                      <a:ahLst/>
                      <a:cxnLst/>
                      <a:rect l="l" t="t" r="r" b="b"/>
                      <a:pathLst>
                        <a:path w="1939" h="3189" extrusionOk="0">
                          <a:moveTo>
                            <a:pt x="633" y="1"/>
                          </a:moveTo>
                          <a:cubicBezTo>
                            <a:pt x="633" y="1"/>
                            <a:pt x="310" y="993"/>
                            <a:pt x="194" y="1372"/>
                          </a:cubicBezTo>
                          <a:cubicBezTo>
                            <a:pt x="79" y="1752"/>
                            <a:pt x="0" y="2047"/>
                            <a:pt x="346" y="2265"/>
                          </a:cubicBezTo>
                          <a:cubicBezTo>
                            <a:pt x="817" y="2562"/>
                            <a:pt x="1938" y="3189"/>
                            <a:pt x="1938" y="3189"/>
                          </a:cubicBezTo>
                          <a:lnTo>
                            <a:pt x="1938" y="2923"/>
                          </a:lnTo>
                          <a:cubicBezTo>
                            <a:pt x="1938" y="2923"/>
                            <a:pt x="777" y="2266"/>
                            <a:pt x="472" y="2076"/>
                          </a:cubicBezTo>
                          <a:cubicBezTo>
                            <a:pt x="240" y="1930"/>
                            <a:pt x="333" y="1767"/>
                            <a:pt x="471" y="1317"/>
                          </a:cubicBezTo>
                          <a:cubicBezTo>
                            <a:pt x="610" y="868"/>
                            <a:pt x="911" y="46"/>
                            <a:pt x="911" y="46"/>
                          </a:cubicBezTo>
                          <a:lnTo>
                            <a:pt x="633" y="1"/>
                          </a:lnTo>
                          <a:close/>
                        </a:path>
                      </a:pathLst>
                    </a:custGeom>
                    <a:solidFill>
                      <a:schemeClr val="dk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50" name="Google Shape;1231;p38">
                      <a:extLst>
                        <a:ext uri="{FF2B5EF4-FFF2-40B4-BE49-F238E27FC236}">
                          <a16:creationId xmlns:a16="http://schemas.microsoft.com/office/drawing/2014/main" id="{A3E25C18-043A-BEAE-D50E-B1D6DF23EC5E}"/>
                        </a:ext>
                      </a:extLst>
                    </p:cNvPr>
                    <p:cNvSpPr/>
                    <p:nvPr/>
                  </p:nvSpPr>
                  <p:spPr>
                    <a:xfrm>
                      <a:off x="8333653" y="1255407"/>
                      <a:ext cx="244659" cy="174044"/>
                    </a:xfrm>
                    <a:custGeom>
                      <a:avLst/>
                      <a:gdLst/>
                      <a:ahLst/>
                      <a:cxnLst/>
                      <a:rect l="l" t="t" r="r" b="b"/>
                      <a:pathLst>
                        <a:path w="1961" h="1395" extrusionOk="0">
                          <a:moveTo>
                            <a:pt x="1961" y="1"/>
                          </a:moveTo>
                          <a:lnTo>
                            <a:pt x="0" y="1129"/>
                          </a:lnTo>
                          <a:lnTo>
                            <a:pt x="0" y="1395"/>
                          </a:lnTo>
                          <a:lnTo>
                            <a:pt x="1961" y="265"/>
                          </a:lnTo>
                          <a:lnTo>
                            <a:pt x="1961" y="1"/>
                          </a:lnTo>
                          <a:close/>
                        </a:path>
                      </a:pathLst>
                    </a:custGeom>
                    <a:solidFill>
                      <a:schemeClr val="dk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51" name="Google Shape;1232;p38">
                      <a:extLst>
                        <a:ext uri="{FF2B5EF4-FFF2-40B4-BE49-F238E27FC236}">
                          <a16:creationId xmlns:a16="http://schemas.microsoft.com/office/drawing/2014/main" id="{E527DD77-D3D9-0832-4154-C6636A0CFB77}"/>
                        </a:ext>
                      </a:extLst>
                    </p:cNvPr>
                    <p:cNvSpPr/>
                    <p:nvPr/>
                  </p:nvSpPr>
                  <p:spPr>
                    <a:xfrm>
                      <a:off x="7808531" y="89625"/>
                      <a:ext cx="868721" cy="1187489"/>
                    </a:xfrm>
                    <a:custGeom>
                      <a:avLst/>
                      <a:gdLst/>
                      <a:ahLst/>
                      <a:cxnLst/>
                      <a:rect l="l" t="t" r="r" b="b"/>
                      <a:pathLst>
                        <a:path w="6963" h="9518" extrusionOk="0">
                          <a:moveTo>
                            <a:pt x="6469" y="0"/>
                          </a:moveTo>
                          <a:cubicBezTo>
                            <a:pt x="6387" y="0"/>
                            <a:pt x="6302" y="21"/>
                            <a:pt x="6223" y="67"/>
                          </a:cubicBezTo>
                          <a:lnTo>
                            <a:pt x="247" y="3517"/>
                          </a:lnTo>
                          <a:cubicBezTo>
                            <a:pt x="94" y="3605"/>
                            <a:pt x="0" y="3768"/>
                            <a:pt x="0" y="3944"/>
                          </a:cubicBezTo>
                          <a:lnTo>
                            <a:pt x="0" y="9024"/>
                          </a:lnTo>
                          <a:cubicBezTo>
                            <a:pt x="0" y="9312"/>
                            <a:pt x="236" y="9517"/>
                            <a:pt x="493" y="9517"/>
                          </a:cubicBezTo>
                          <a:cubicBezTo>
                            <a:pt x="575" y="9517"/>
                            <a:pt x="659" y="9496"/>
                            <a:pt x="739" y="9451"/>
                          </a:cubicBezTo>
                          <a:lnTo>
                            <a:pt x="6716" y="6000"/>
                          </a:lnTo>
                          <a:cubicBezTo>
                            <a:pt x="6869" y="5911"/>
                            <a:pt x="6963" y="5749"/>
                            <a:pt x="6963" y="5572"/>
                          </a:cubicBezTo>
                          <a:lnTo>
                            <a:pt x="6963" y="494"/>
                          </a:lnTo>
                          <a:cubicBezTo>
                            <a:pt x="6963" y="206"/>
                            <a:pt x="6726" y="0"/>
                            <a:pt x="6469" y="0"/>
                          </a:cubicBezTo>
                          <a:close/>
                        </a:path>
                      </a:pathLst>
                    </a:custGeom>
                    <a:solidFill>
                      <a:schemeClr val="dk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52" name="Google Shape;1233;p38">
                      <a:extLst>
                        <a:ext uri="{FF2B5EF4-FFF2-40B4-BE49-F238E27FC236}">
                          <a16:creationId xmlns:a16="http://schemas.microsoft.com/office/drawing/2014/main" id="{06C8BB89-382E-A11B-E49E-009ABABE7FB4}"/>
                        </a:ext>
                      </a:extLst>
                    </p:cNvPr>
                    <p:cNvSpPr/>
                    <p:nvPr/>
                  </p:nvSpPr>
                  <p:spPr>
                    <a:xfrm>
                      <a:off x="7839222" y="1191653"/>
                      <a:ext cx="102056" cy="109042"/>
                    </a:xfrm>
                    <a:custGeom>
                      <a:avLst/>
                      <a:gdLst/>
                      <a:ahLst/>
                      <a:cxnLst/>
                      <a:rect l="l" t="t" r="r" b="b"/>
                      <a:pathLst>
                        <a:path w="818" h="874" extrusionOk="0">
                          <a:moveTo>
                            <a:pt x="51" y="0"/>
                          </a:moveTo>
                          <a:lnTo>
                            <a:pt x="1" y="618"/>
                          </a:lnTo>
                          <a:lnTo>
                            <a:pt x="431" y="873"/>
                          </a:lnTo>
                          <a:lnTo>
                            <a:pt x="817" y="469"/>
                          </a:lnTo>
                          <a:lnTo>
                            <a:pt x="51" y="0"/>
                          </a:lnTo>
                          <a:close/>
                        </a:path>
                      </a:pathLst>
                    </a:custGeom>
                    <a:solidFill>
                      <a:srgbClr val="0F0F0F"/>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53" name="Google Shape;1234;p38">
                      <a:extLst>
                        <a:ext uri="{FF2B5EF4-FFF2-40B4-BE49-F238E27FC236}">
                          <a16:creationId xmlns:a16="http://schemas.microsoft.com/office/drawing/2014/main" id="{360443C2-2870-3008-5FBB-92374E3F371C}"/>
                        </a:ext>
                      </a:extLst>
                    </p:cNvPr>
                    <p:cNvSpPr/>
                    <p:nvPr/>
                  </p:nvSpPr>
                  <p:spPr>
                    <a:xfrm>
                      <a:off x="8627592" y="97111"/>
                      <a:ext cx="71115" cy="33436"/>
                    </a:xfrm>
                    <a:custGeom>
                      <a:avLst/>
                      <a:gdLst/>
                      <a:ahLst/>
                      <a:cxnLst/>
                      <a:rect l="l" t="t" r="r" b="b"/>
                      <a:pathLst>
                        <a:path w="570" h="268" extrusionOk="0">
                          <a:moveTo>
                            <a:pt x="139" y="0"/>
                          </a:moveTo>
                          <a:lnTo>
                            <a:pt x="0" y="267"/>
                          </a:lnTo>
                          <a:lnTo>
                            <a:pt x="0" y="267"/>
                          </a:lnTo>
                          <a:lnTo>
                            <a:pt x="570" y="257"/>
                          </a:lnTo>
                          <a:lnTo>
                            <a:pt x="139" y="0"/>
                          </a:lnTo>
                          <a:close/>
                        </a:path>
                      </a:pathLst>
                    </a:custGeom>
                    <a:solidFill>
                      <a:srgbClr val="0F0F0F"/>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54" name="Google Shape;1235;p38">
                      <a:extLst>
                        <a:ext uri="{FF2B5EF4-FFF2-40B4-BE49-F238E27FC236}">
                          <a16:creationId xmlns:a16="http://schemas.microsoft.com/office/drawing/2014/main" id="{40D97D2A-E115-48DA-1E76-ABC24964140B}"/>
                        </a:ext>
                      </a:extLst>
                    </p:cNvPr>
                    <p:cNvSpPr/>
                    <p:nvPr/>
                  </p:nvSpPr>
                  <p:spPr>
                    <a:xfrm>
                      <a:off x="7861181" y="121065"/>
                      <a:ext cx="868721" cy="1187489"/>
                    </a:xfrm>
                    <a:custGeom>
                      <a:avLst/>
                      <a:gdLst/>
                      <a:ahLst/>
                      <a:cxnLst/>
                      <a:rect l="l" t="t" r="r" b="b"/>
                      <a:pathLst>
                        <a:path w="6963" h="9518" extrusionOk="0">
                          <a:moveTo>
                            <a:pt x="6469" y="0"/>
                          </a:moveTo>
                          <a:cubicBezTo>
                            <a:pt x="6387" y="0"/>
                            <a:pt x="6303" y="21"/>
                            <a:pt x="6223" y="67"/>
                          </a:cubicBezTo>
                          <a:lnTo>
                            <a:pt x="247" y="3518"/>
                          </a:lnTo>
                          <a:cubicBezTo>
                            <a:pt x="94" y="3605"/>
                            <a:pt x="0" y="3769"/>
                            <a:pt x="0" y="3944"/>
                          </a:cubicBezTo>
                          <a:lnTo>
                            <a:pt x="0" y="9023"/>
                          </a:lnTo>
                          <a:cubicBezTo>
                            <a:pt x="0" y="9311"/>
                            <a:pt x="237" y="9517"/>
                            <a:pt x="494" y="9517"/>
                          </a:cubicBezTo>
                          <a:cubicBezTo>
                            <a:pt x="576" y="9517"/>
                            <a:pt x="660" y="9496"/>
                            <a:pt x="739" y="9451"/>
                          </a:cubicBezTo>
                          <a:lnTo>
                            <a:pt x="6716" y="5999"/>
                          </a:lnTo>
                          <a:cubicBezTo>
                            <a:pt x="6869" y="5912"/>
                            <a:pt x="6963" y="5749"/>
                            <a:pt x="6963" y="5573"/>
                          </a:cubicBezTo>
                          <a:lnTo>
                            <a:pt x="6963" y="494"/>
                          </a:lnTo>
                          <a:cubicBezTo>
                            <a:pt x="6963" y="206"/>
                            <a:pt x="6727" y="0"/>
                            <a:pt x="6469" y="0"/>
                          </a:cubicBezTo>
                          <a:close/>
                        </a:path>
                      </a:pathLst>
                    </a:custGeom>
                    <a:solidFill>
                      <a:schemeClr val="dk2"/>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55" name="Google Shape;1236;p38">
                      <a:extLst>
                        <a:ext uri="{FF2B5EF4-FFF2-40B4-BE49-F238E27FC236}">
                          <a16:creationId xmlns:a16="http://schemas.microsoft.com/office/drawing/2014/main" id="{1B0DE61E-A18E-0978-8E4F-853BCEE82251}"/>
                        </a:ext>
                      </a:extLst>
                    </p:cNvPr>
                    <p:cNvSpPr/>
                    <p:nvPr/>
                  </p:nvSpPr>
                  <p:spPr>
                    <a:xfrm>
                      <a:off x="7941153" y="210894"/>
                      <a:ext cx="719630" cy="1012073"/>
                    </a:xfrm>
                    <a:custGeom>
                      <a:avLst/>
                      <a:gdLst/>
                      <a:ahLst/>
                      <a:cxnLst/>
                      <a:rect l="l" t="t" r="r" b="b"/>
                      <a:pathLst>
                        <a:path w="5768" h="8112" extrusionOk="0">
                          <a:moveTo>
                            <a:pt x="5768" y="0"/>
                          </a:moveTo>
                          <a:lnTo>
                            <a:pt x="5224" y="315"/>
                          </a:lnTo>
                          <a:lnTo>
                            <a:pt x="644" y="2962"/>
                          </a:lnTo>
                          <a:lnTo>
                            <a:pt x="0" y="3334"/>
                          </a:lnTo>
                          <a:lnTo>
                            <a:pt x="0" y="8111"/>
                          </a:lnTo>
                          <a:lnTo>
                            <a:pt x="644" y="7739"/>
                          </a:lnTo>
                          <a:lnTo>
                            <a:pt x="5224" y="5092"/>
                          </a:lnTo>
                          <a:lnTo>
                            <a:pt x="5768" y="4777"/>
                          </a:lnTo>
                          <a:lnTo>
                            <a:pt x="5768" y="0"/>
                          </a:lnTo>
                          <a:close/>
                        </a:path>
                      </a:pathLst>
                    </a:custGeom>
                    <a:solidFill>
                      <a:srgbClr val="00B0F0"/>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sp>
                  <p:nvSpPr>
                    <p:cNvPr id="56" name="Google Shape;1237;p38">
                      <a:extLst>
                        <a:ext uri="{FF2B5EF4-FFF2-40B4-BE49-F238E27FC236}">
                          <a16:creationId xmlns:a16="http://schemas.microsoft.com/office/drawing/2014/main" id="{80521229-7116-6DEC-A5ED-CA2C7BDE37F0}"/>
                        </a:ext>
                      </a:extLst>
                    </p:cNvPr>
                    <p:cNvSpPr/>
                    <p:nvPr/>
                  </p:nvSpPr>
                  <p:spPr>
                    <a:xfrm>
                      <a:off x="8316436" y="983300"/>
                      <a:ext cx="93697" cy="68120"/>
                    </a:xfrm>
                    <a:custGeom>
                      <a:avLst/>
                      <a:gdLst/>
                      <a:ahLst/>
                      <a:cxnLst/>
                      <a:rect l="l" t="t" r="r" b="b"/>
                      <a:pathLst>
                        <a:path w="751" h="546" extrusionOk="0">
                          <a:moveTo>
                            <a:pt x="686" y="1"/>
                          </a:moveTo>
                          <a:cubicBezTo>
                            <a:pt x="669" y="1"/>
                            <a:pt x="648" y="6"/>
                            <a:pt x="627" y="19"/>
                          </a:cubicBezTo>
                          <a:lnTo>
                            <a:pt x="112" y="312"/>
                          </a:lnTo>
                          <a:cubicBezTo>
                            <a:pt x="49" y="347"/>
                            <a:pt x="1" y="425"/>
                            <a:pt x="5" y="485"/>
                          </a:cubicBezTo>
                          <a:cubicBezTo>
                            <a:pt x="8" y="524"/>
                            <a:pt x="32" y="546"/>
                            <a:pt x="66" y="546"/>
                          </a:cubicBezTo>
                          <a:cubicBezTo>
                            <a:pt x="83" y="546"/>
                            <a:pt x="104" y="540"/>
                            <a:pt x="125" y="527"/>
                          </a:cubicBezTo>
                          <a:lnTo>
                            <a:pt x="641" y="235"/>
                          </a:lnTo>
                          <a:cubicBezTo>
                            <a:pt x="704" y="199"/>
                            <a:pt x="751" y="121"/>
                            <a:pt x="748" y="61"/>
                          </a:cubicBezTo>
                          <a:cubicBezTo>
                            <a:pt x="745" y="23"/>
                            <a:pt x="721" y="1"/>
                            <a:pt x="686" y="1"/>
                          </a:cubicBezTo>
                          <a:close/>
                        </a:path>
                      </a:pathLst>
                    </a:custGeom>
                    <a:solidFill>
                      <a:schemeClr val="lt1"/>
                    </a:solidFill>
                    <a:ln>
                      <a:noFill/>
                    </a:ln>
                  </p:spPr>
                  <p:txBody>
                    <a:bodyPr spcFirstLastPara="1" wrap="square" lIns="68569" tIns="68569" rIns="68569" bIns="68569" anchor="ctr" anchorCtr="0">
                      <a:noAutofit/>
                    </a:bodyPr>
                    <a:lstStyle/>
                    <a:p>
                      <a:endParaRPr sz="1050">
                        <a:latin typeface="Times New Roman" panose="02020603050405020304" pitchFamily="18" charset="0"/>
                        <a:cs typeface="Times New Roman" panose="02020603050405020304" pitchFamily="18" charset="0"/>
                      </a:endParaRPr>
                    </a:p>
                  </p:txBody>
                </p:sp>
              </p:grpSp>
              <p:sp>
                <p:nvSpPr>
                  <p:cNvPr id="46" name="TextBox 45">
                    <a:extLst>
                      <a:ext uri="{FF2B5EF4-FFF2-40B4-BE49-F238E27FC236}">
                        <a16:creationId xmlns:a16="http://schemas.microsoft.com/office/drawing/2014/main" id="{E217352C-BDF2-96C3-B6D2-FDAD5C4998BB}"/>
                      </a:ext>
                    </a:extLst>
                  </p:cNvPr>
                  <p:cNvSpPr txBox="1"/>
                  <p:nvPr/>
                </p:nvSpPr>
                <p:spPr>
                  <a:xfrm>
                    <a:off x="3211527" y="2787207"/>
                    <a:ext cx="1169550" cy="861774"/>
                  </a:xfrm>
                  <a:prstGeom prst="rect">
                    <a:avLst/>
                  </a:prstGeom>
                  <a:noFill/>
                  <a:scene3d>
                    <a:camera prst="isometricRightUp"/>
                    <a:lightRig rig="threePt" dir="t"/>
                  </a:scene3d>
                </p:spPr>
                <p:txBody>
                  <a:bodyPr wrap="none" rtlCol="0">
                    <a:spAutoFit/>
                  </a:bodyPr>
                  <a:lstStyle/>
                  <a:p>
                    <a:pPr algn="ctr"/>
                    <a:r>
                      <a:rPr lang="en-US" sz="1800" dirty="0">
                        <a:solidFill>
                          <a:schemeClr val="bg1">
                            <a:lumMod val="95000"/>
                          </a:schemeClr>
                        </a:solidFill>
                        <a:latin typeface="Times New Roman" panose="02020603050405020304" pitchFamily="18" charset="0"/>
                        <a:cs typeface="Times New Roman" panose="02020603050405020304" pitchFamily="18" charset="0"/>
                      </a:rPr>
                      <a:t>Web</a:t>
                    </a:r>
                    <a:br>
                      <a:rPr lang="en-US" sz="1800" dirty="0">
                        <a:solidFill>
                          <a:schemeClr val="bg1">
                            <a:lumMod val="95000"/>
                          </a:schemeClr>
                        </a:solidFill>
                        <a:latin typeface="Times New Roman" panose="02020603050405020304" pitchFamily="18" charset="0"/>
                        <a:cs typeface="Times New Roman" panose="02020603050405020304" pitchFamily="18" charset="0"/>
                      </a:rPr>
                    </a:br>
                    <a:r>
                      <a:rPr lang="en-US" sz="1800" dirty="0">
                        <a:solidFill>
                          <a:schemeClr val="bg1">
                            <a:lumMod val="95000"/>
                          </a:schemeClr>
                        </a:solidFill>
                        <a:latin typeface="Times New Roman" panose="02020603050405020304" pitchFamily="18" charset="0"/>
                        <a:cs typeface="Times New Roman" panose="02020603050405020304" pitchFamily="18" charset="0"/>
                      </a:rPr>
                      <a:t>Service</a:t>
                    </a:r>
                  </a:p>
                </p:txBody>
              </p:sp>
            </p:grpSp>
          </p:grpSp>
          <p:sp>
            <p:nvSpPr>
              <p:cNvPr id="57" name="Rectangle: Rounded Corners 56">
                <a:extLst>
                  <a:ext uri="{FF2B5EF4-FFF2-40B4-BE49-F238E27FC236}">
                    <a16:creationId xmlns:a16="http://schemas.microsoft.com/office/drawing/2014/main" id="{39257E2C-E2BE-CDF5-A207-5394161C1A6F}"/>
                  </a:ext>
                </a:extLst>
              </p:cNvPr>
              <p:cNvSpPr/>
              <p:nvPr/>
            </p:nvSpPr>
            <p:spPr>
              <a:xfrm>
                <a:off x="4069170" y="764196"/>
                <a:ext cx="3249039" cy="4610911"/>
              </a:xfrm>
              <a:prstGeom prst="roundRect">
                <a:avLst/>
              </a:prstGeom>
              <a:noFill/>
              <a:ln>
                <a:solidFill>
                  <a:schemeClr val="accent1">
                    <a:shade val="50000"/>
                    <a:alpha val="97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latin typeface="Times New Roman" panose="02020603050405020304" pitchFamily="18" charset="0"/>
                  <a:cs typeface="Times New Roman" panose="02020603050405020304" pitchFamily="18" charset="0"/>
                </a:endParaRPr>
              </a:p>
            </p:txBody>
          </p:sp>
        </p:grpSp>
        <p:sp>
          <p:nvSpPr>
            <p:cNvPr id="61" name="TextBox 60">
              <a:extLst>
                <a:ext uri="{FF2B5EF4-FFF2-40B4-BE49-F238E27FC236}">
                  <a16:creationId xmlns:a16="http://schemas.microsoft.com/office/drawing/2014/main" id="{7C2D1F31-4B58-5DDB-6D44-A2A907C81E75}"/>
                </a:ext>
              </a:extLst>
            </p:cNvPr>
            <p:cNvSpPr txBox="1"/>
            <p:nvPr/>
          </p:nvSpPr>
          <p:spPr>
            <a:xfrm>
              <a:off x="7560171" y="5430907"/>
              <a:ext cx="2196547" cy="492443"/>
            </a:xfrm>
            <a:prstGeom prst="rect">
              <a:avLst/>
            </a:prstGeom>
            <a:noFill/>
          </p:spPr>
          <p:txBody>
            <a:bodyPr wrap="square" rtlCol="0">
              <a:spAutoFit/>
            </a:bodyPr>
            <a:lstStyle/>
            <a:p>
              <a:r>
                <a:rPr lang="en-US" sz="1800" b="1" dirty="0">
                  <a:latin typeface="Times New Roman" panose="02020603050405020304" pitchFamily="18" charset="0"/>
                  <a:cs typeface="Times New Roman" panose="02020603050405020304" pitchFamily="18" charset="0"/>
                </a:rPr>
                <a:t>Web Server</a:t>
              </a:r>
            </a:p>
          </p:txBody>
        </p:sp>
      </p:grpSp>
      <p:sp>
        <p:nvSpPr>
          <p:cNvPr id="63" name="TextBox 62">
            <a:extLst>
              <a:ext uri="{FF2B5EF4-FFF2-40B4-BE49-F238E27FC236}">
                <a16:creationId xmlns:a16="http://schemas.microsoft.com/office/drawing/2014/main" id="{9E1C1CCF-3F4F-E48B-129F-FCFB81BDDE7E}"/>
              </a:ext>
            </a:extLst>
          </p:cNvPr>
          <p:cNvSpPr txBox="1"/>
          <p:nvPr/>
        </p:nvSpPr>
        <p:spPr>
          <a:xfrm>
            <a:off x="3098464" y="2484292"/>
            <a:ext cx="963188"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Internet</a:t>
            </a:r>
          </a:p>
        </p:txBody>
      </p:sp>
      <p:sp>
        <p:nvSpPr>
          <p:cNvPr id="64" name="TextBox 63">
            <a:extLst>
              <a:ext uri="{FF2B5EF4-FFF2-40B4-BE49-F238E27FC236}">
                <a16:creationId xmlns:a16="http://schemas.microsoft.com/office/drawing/2014/main" id="{54BF7833-FE3C-D770-5E1D-1DCFBFF541B3}"/>
              </a:ext>
            </a:extLst>
          </p:cNvPr>
          <p:cNvSpPr txBox="1"/>
          <p:nvPr/>
        </p:nvSpPr>
        <p:spPr>
          <a:xfrm>
            <a:off x="2539834" y="425704"/>
            <a:ext cx="5029913" cy="507831"/>
          </a:xfrm>
          <a:prstGeom prst="rect">
            <a:avLst/>
          </a:prstGeom>
          <a:noFill/>
        </p:spPr>
        <p:txBody>
          <a:bodyPr wrap="square" rtlCol="0">
            <a:spAutoFit/>
          </a:bodyPr>
          <a:lstStyle/>
          <a:p>
            <a:r>
              <a:rPr lang="en-US" sz="2700" b="1" dirty="0">
                <a:latin typeface="Times New Roman" panose="02020603050405020304" pitchFamily="18" charset="0"/>
                <a:cs typeface="Times New Roman" panose="02020603050405020304" pitchFamily="18" charset="0"/>
              </a:rPr>
              <a:t>Denial of service (DoS)</a:t>
            </a:r>
          </a:p>
        </p:txBody>
      </p:sp>
    </p:spTree>
    <p:extLst>
      <p:ext uri="{BB962C8B-B14F-4D97-AF65-F5344CB8AC3E}">
        <p14:creationId xmlns:p14="http://schemas.microsoft.com/office/powerpoint/2010/main" val="29734388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109"/>
        <p:cNvGrpSpPr/>
        <p:nvPr/>
      </p:nvGrpSpPr>
      <p:grpSpPr>
        <a:xfrm>
          <a:off x="0" y="0"/>
          <a:ext cx="0" cy="0"/>
          <a:chOff x="0" y="0"/>
          <a:chExt cx="0" cy="0"/>
        </a:xfrm>
      </p:grpSpPr>
      <p:sp>
        <p:nvSpPr>
          <p:cNvPr id="2110" name="Google Shape;2110;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t>Cấu</a:t>
            </a:r>
            <a:r>
              <a:rPr lang="en-US" sz="3200" dirty="0"/>
              <a:t> </a:t>
            </a:r>
            <a:r>
              <a:rPr lang="en-US" sz="3200" dirty="0" err="1"/>
              <a:t>hình</a:t>
            </a:r>
            <a:r>
              <a:rPr lang="en-US" sz="3200" dirty="0"/>
              <a:t> rules</a:t>
            </a:r>
            <a:endParaRPr sz="3200" dirty="0"/>
          </a:p>
        </p:txBody>
      </p:sp>
      <p:grpSp>
        <p:nvGrpSpPr>
          <p:cNvPr id="2112" name="Google Shape;2112;p48"/>
          <p:cNvGrpSpPr/>
          <p:nvPr/>
        </p:nvGrpSpPr>
        <p:grpSpPr>
          <a:xfrm flipH="1">
            <a:off x="8428898" y="190945"/>
            <a:ext cx="347264" cy="688113"/>
            <a:chOff x="331179" y="148675"/>
            <a:chExt cx="557496" cy="1104693"/>
          </a:xfrm>
        </p:grpSpPr>
        <p:sp>
          <p:nvSpPr>
            <p:cNvPr id="2113" name="Google Shape;2113;p48"/>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8"/>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8"/>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8"/>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8"/>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8"/>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8"/>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8"/>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8"/>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8"/>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8"/>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8"/>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8"/>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8"/>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8"/>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8"/>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3B831A2B-7E4D-E853-C0E6-B0738AEEE315}"/>
              </a:ext>
            </a:extLst>
          </p:cNvPr>
          <p:cNvSpPr txBox="1"/>
          <p:nvPr/>
        </p:nvSpPr>
        <p:spPr>
          <a:xfrm>
            <a:off x="594731" y="1043069"/>
            <a:ext cx="3873191" cy="3083536"/>
          </a:xfrm>
          <a:prstGeom prst="rect">
            <a:avLst/>
          </a:prstGeom>
          <a:noFill/>
        </p:spPr>
        <p:txBody>
          <a:bodyPr wrap="square" rtlCol="0">
            <a:spAutoFit/>
          </a:bodyPr>
          <a:lstStyle/>
          <a:p>
            <a:pPr marL="228600" algn="just">
              <a:lnSpc>
                <a:spcPct val="150000"/>
              </a:lnSpc>
              <a:spcBef>
                <a:spcPts val="600"/>
              </a:spcBef>
              <a:spcAft>
                <a:spcPts val="600"/>
              </a:spcAft>
              <a:buClr>
                <a:schemeClr val="accent1"/>
              </a:buClr>
              <a:buSzPts val="1400"/>
            </a:pPr>
            <a:r>
              <a:rPr lang="vi-VN" sz="1300" dirty="0">
                <a:solidFill>
                  <a:srgbClr val="262626"/>
                </a:solidFill>
                <a:latin typeface="Nunito" pitchFamily="2" charset="0"/>
                <a:ea typeface="Calibri" panose="020F0502020204030204" pitchFamily="34" charset="0"/>
                <a:cs typeface="Times New Roman" panose="02020603050405020304" pitchFamily="18" charset="0"/>
              </a:rPr>
              <a:t>Thêm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rule</a:t>
            </a:r>
            <a:r>
              <a:rPr lang="vi-VN" sz="1300" dirty="0">
                <a:solidFill>
                  <a:srgbClr val="262626"/>
                </a:solidFill>
                <a:latin typeface="Nunito" pitchFamily="2" charset="0"/>
                <a:ea typeface="Calibri" panose="020F0502020204030204" pitchFamily="34" charset="0"/>
                <a:cs typeface="Times New Roman" panose="02020603050405020304" pitchFamily="18" charset="0"/>
              </a:rPr>
              <a:t> lên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alert</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Settings</a:t>
            </a:r>
            <a:r>
              <a:rPr lang="vi-VN" sz="1300" dirty="0">
                <a:solidFill>
                  <a:srgbClr val="262626"/>
                </a:solidFill>
                <a:latin typeface="Nunito" pitchFamily="2" charset="0"/>
                <a:ea typeface="Calibri" panose="020F0502020204030204" pitchFamily="34" charset="0"/>
                <a:cs typeface="Times New Roman" panose="02020603050405020304" pitchFamily="18" charset="0"/>
              </a:rPr>
              <a:t>/</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Searchs</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reports</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and</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alerts</a:t>
            </a:r>
            <a:r>
              <a:rPr lang="vi-VN" sz="1300" dirty="0">
                <a:solidFill>
                  <a:srgbClr val="262626"/>
                </a:solidFill>
                <a:latin typeface="Nunito" pitchFamily="2" charset="0"/>
                <a:ea typeface="Calibri" panose="020F0502020204030204" pitchFamily="34" charset="0"/>
                <a:cs typeface="Times New Roman" panose="02020603050405020304" pitchFamily="18" charset="0"/>
              </a:rPr>
              <a:t>/</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New</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Alert</a:t>
            </a:r>
            <a:r>
              <a:rPr lang="vi-VN" sz="1300" dirty="0">
                <a:solidFill>
                  <a:srgbClr val="262626"/>
                </a:solidFill>
                <a:latin typeface="Nunito" pitchFamily="2" charset="0"/>
                <a:ea typeface="Calibri" panose="020F0502020204030204" pitchFamily="34" charset="0"/>
                <a:cs typeface="Times New Roman" panose="02020603050405020304" pitchFamily="18" charset="0"/>
              </a:rPr>
              <a:t>) và cấu hình các mục:</a:t>
            </a:r>
          </a:p>
          <a:p>
            <a:pPr marL="228600" indent="457200" algn="just">
              <a:lnSpc>
                <a:spcPct val="150000"/>
              </a:lnSpc>
              <a:spcBef>
                <a:spcPts val="600"/>
              </a:spcBef>
              <a:spcAft>
                <a:spcPts val="600"/>
              </a:spcAft>
              <a:buClr>
                <a:schemeClr val="accent1"/>
              </a:buClr>
              <a:buSzPts val="1400"/>
              <a:buFont typeface="Nunito"/>
              <a:buChar char="■"/>
            </a:pPr>
            <a:r>
              <a:rPr lang="vi-VN" sz="1300" dirty="0" err="1">
                <a:solidFill>
                  <a:srgbClr val="262626"/>
                </a:solidFill>
                <a:latin typeface="Nunito" pitchFamily="2" charset="0"/>
                <a:ea typeface="Calibri" panose="020F0502020204030204" pitchFamily="34" charset="0"/>
                <a:cs typeface="Times New Roman" panose="02020603050405020304" pitchFamily="18" charset="0"/>
              </a:rPr>
              <a:t>Tittle</a:t>
            </a:r>
            <a:r>
              <a:rPr lang="vi-VN" sz="1300" dirty="0">
                <a:solidFill>
                  <a:srgbClr val="262626"/>
                </a:solidFill>
                <a:latin typeface="Nunito" pitchFamily="2" charset="0"/>
                <a:ea typeface="Calibri" panose="020F0502020204030204" pitchFamily="34" charset="0"/>
                <a:cs typeface="Times New Roman" panose="02020603050405020304" pitchFamily="18" charset="0"/>
              </a:rPr>
              <a:t>: Tên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alert</a:t>
            </a:r>
            <a:endParaRPr lang="vi-VN" sz="1300" dirty="0">
              <a:solidFill>
                <a:srgbClr val="262626"/>
              </a:solidFill>
              <a:latin typeface="Nunito" pitchFamily="2" charset="0"/>
              <a:ea typeface="Calibri" panose="020F0502020204030204" pitchFamily="34" charset="0"/>
              <a:cs typeface="Times New Roman" panose="02020603050405020304" pitchFamily="18" charset="0"/>
            </a:endParaRPr>
          </a:p>
          <a:p>
            <a:pPr marL="228600" indent="457200" algn="just">
              <a:lnSpc>
                <a:spcPct val="150000"/>
              </a:lnSpc>
              <a:spcBef>
                <a:spcPts val="600"/>
              </a:spcBef>
              <a:spcAft>
                <a:spcPts val="600"/>
              </a:spcAft>
              <a:buClr>
                <a:schemeClr val="accent1"/>
              </a:buClr>
              <a:buSzPts val="1400"/>
              <a:buFont typeface="Nunito"/>
              <a:buChar char="■"/>
            </a:pPr>
            <a:r>
              <a:rPr lang="vi-VN" sz="1300" dirty="0" err="1">
                <a:solidFill>
                  <a:srgbClr val="262626"/>
                </a:solidFill>
                <a:latin typeface="Nunito" pitchFamily="2" charset="0"/>
                <a:ea typeface="Calibri" panose="020F0502020204030204" pitchFamily="34" charset="0"/>
                <a:cs typeface="Times New Roman" panose="02020603050405020304" pitchFamily="18" charset="0"/>
              </a:rPr>
              <a:t>Permisstions</a:t>
            </a:r>
            <a:r>
              <a:rPr lang="vi-VN" sz="1300" dirty="0">
                <a:solidFill>
                  <a:srgbClr val="262626"/>
                </a:solidFill>
                <a:latin typeface="Nunito" pitchFamily="2" charset="0"/>
                <a:ea typeface="Calibri" panose="020F0502020204030204" pitchFamily="34" charset="0"/>
                <a:cs typeface="Times New Roman" panose="02020603050405020304" pitchFamily="18" charset="0"/>
              </a:rPr>
              <a:t>: Quyền của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alert</a:t>
            </a:r>
            <a:endParaRPr lang="vi-VN" sz="1300" dirty="0">
              <a:solidFill>
                <a:srgbClr val="262626"/>
              </a:solidFill>
              <a:latin typeface="Nunito" pitchFamily="2" charset="0"/>
              <a:ea typeface="Calibri" panose="020F0502020204030204" pitchFamily="34" charset="0"/>
              <a:cs typeface="Times New Roman" panose="02020603050405020304" pitchFamily="18" charset="0"/>
            </a:endParaRPr>
          </a:p>
          <a:p>
            <a:pPr marL="228600" indent="457200" algn="just">
              <a:lnSpc>
                <a:spcPct val="150000"/>
              </a:lnSpc>
              <a:spcBef>
                <a:spcPts val="600"/>
              </a:spcBef>
              <a:spcAft>
                <a:spcPts val="600"/>
              </a:spcAft>
              <a:buClr>
                <a:schemeClr val="accent1"/>
              </a:buClr>
              <a:buSzPts val="1400"/>
              <a:buFont typeface="Nunito"/>
              <a:buChar char="■"/>
            </a:pPr>
            <a:r>
              <a:rPr lang="vi-VN" sz="1300" dirty="0" err="1">
                <a:solidFill>
                  <a:srgbClr val="262626"/>
                </a:solidFill>
                <a:latin typeface="Nunito" pitchFamily="2" charset="0"/>
                <a:ea typeface="Calibri" panose="020F0502020204030204" pitchFamily="34" charset="0"/>
                <a:cs typeface="Times New Roman" panose="02020603050405020304" pitchFamily="18" charset="0"/>
              </a:rPr>
              <a:t>Alert</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type</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Real-time</a:t>
            </a:r>
            <a:r>
              <a:rPr lang="vi-VN" sz="1300" dirty="0">
                <a:solidFill>
                  <a:srgbClr val="262626"/>
                </a:solidFill>
                <a:latin typeface="Nunito" pitchFamily="2" charset="0"/>
                <a:ea typeface="Calibri" panose="020F0502020204030204" pitchFamily="34" charset="0"/>
                <a:cs typeface="Times New Roman" panose="02020603050405020304" pitchFamily="18" charset="0"/>
              </a:rPr>
              <a:t> - Chạy theo thời gian thực, khi tìm thấy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event</a:t>
            </a:r>
            <a:r>
              <a:rPr lang="vi-VN" sz="1300" dirty="0">
                <a:solidFill>
                  <a:srgbClr val="262626"/>
                </a:solidFill>
                <a:latin typeface="Nunito" pitchFamily="2" charset="0"/>
                <a:ea typeface="Calibri" panose="020F0502020204030204" pitchFamily="34" charset="0"/>
                <a:cs typeface="Times New Roman" panose="02020603050405020304" pitchFamily="18" charset="0"/>
              </a:rPr>
              <a:t> thì sẽ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alert</a:t>
            </a:r>
            <a:r>
              <a:rPr lang="vi-VN" sz="1300" dirty="0">
                <a:solidFill>
                  <a:srgbClr val="262626"/>
                </a:solidFill>
                <a:latin typeface="Nunito" pitchFamily="2" charset="0"/>
                <a:ea typeface="Calibri" panose="020F0502020204030204" pitchFamily="34" charset="0"/>
                <a:cs typeface="Times New Roman" panose="02020603050405020304" pitchFamily="18" charset="0"/>
              </a:rPr>
              <a:t>.</a:t>
            </a:r>
          </a:p>
          <a:p>
            <a:pPr marL="228600" indent="457200" algn="just">
              <a:lnSpc>
                <a:spcPct val="150000"/>
              </a:lnSpc>
              <a:spcBef>
                <a:spcPts val="600"/>
              </a:spcBef>
              <a:spcAft>
                <a:spcPts val="600"/>
              </a:spcAft>
              <a:buClr>
                <a:schemeClr val="accent1"/>
              </a:buClr>
              <a:buSzPts val="1400"/>
              <a:buFont typeface="Nunito"/>
              <a:buChar char="■"/>
            </a:pPr>
            <a:r>
              <a:rPr lang="vi-VN" sz="1300" dirty="0" err="1">
                <a:solidFill>
                  <a:srgbClr val="262626"/>
                </a:solidFill>
                <a:latin typeface="Nunito" pitchFamily="2" charset="0"/>
                <a:ea typeface="Calibri" panose="020F0502020204030204" pitchFamily="34" charset="0"/>
                <a:cs typeface="Times New Roman" panose="02020603050405020304" pitchFamily="18" charset="0"/>
              </a:rPr>
              <a:t>Trigger</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alert</a:t>
            </a:r>
            <a:r>
              <a:rPr lang="vi-VN" sz="1300" dirty="0">
                <a:solidFill>
                  <a:srgbClr val="262626"/>
                </a:solidFill>
                <a:latin typeface="Nunito" pitchFamily="2" charset="0"/>
                <a:ea typeface="Calibri" panose="020F0502020204030204" pitchFamily="34" charset="0"/>
                <a:cs typeface="Times New Roman" panose="02020603050405020304" pitchFamily="18" charset="0"/>
              </a:rPr>
              <a:t>: Nhiều hơn </a:t>
            </a:r>
            <a:r>
              <a:rPr lang="en-US" sz="1300" dirty="0">
                <a:solidFill>
                  <a:srgbClr val="262626"/>
                </a:solidFill>
                <a:latin typeface="Nunito" pitchFamily="2" charset="0"/>
                <a:ea typeface="Calibri" panose="020F0502020204030204" pitchFamily="34" charset="0"/>
                <a:cs typeface="Times New Roman" panose="02020603050405020304" pitchFamily="18" charset="0"/>
              </a:rPr>
              <a:t>2</a:t>
            </a:r>
            <a:r>
              <a:rPr lang="vi-VN" sz="1300" dirty="0">
                <a:solidFill>
                  <a:srgbClr val="262626"/>
                </a:solidFill>
                <a:latin typeface="Nunito" pitchFamily="2" charset="0"/>
                <a:ea typeface="Calibri" panose="020F0502020204030204" pitchFamily="34" charset="0"/>
                <a:cs typeface="Times New Roman" panose="02020603050405020304" pitchFamily="18" charset="0"/>
              </a:rPr>
              <a:t>0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events</a:t>
            </a:r>
            <a:r>
              <a:rPr lang="vi-VN" sz="1300" dirty="0">
                <a:solidFill>
                  <a:srgbClr val="262626"/>
                </a:solidFill>
                <a:latin typeface="Nunito" pitchFamily="2" charset="0"/>
                <a:ea typeface="Calibri" panose="020F0502020204030204" pitchFamily="34" charset="0"/>
                <a:cs typeface="Times New Roman" panose="02020603050405020304" pitchFamily="18" charset="0"/>
              </a:rPr>
              <a:t>/1 phút thì sẽ lên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alert</a:t>
            </a:r>
            <a:r>
              <a:rPr lang="vi-VN" sz="1300" dirty="0">
                <a:solidFill>
                  <a:srgbClr val="262626"/>
                </a:solidFill>
                <a:latin typeface="Nunito" pitchFamily="2" charset="0"/>
                <a:ea typeface="Calibri" panose="020F0502020204030204" pitchFamily="34" charset="0"/>
                <a:cs typeface="Times New Roman" panose="02020603050405020304" pitchFamily="18" charset="0"/>
              </a:rPr>
              <a:t>.</a:t>
            </a:r>
          </a:p>
        </p:txBody>
      </p:sp>
      <p:pic>
        <p:nvPicPr>
          <p:cNvPr id="4" name="Picture 3" descr="A screenshot of a computer&#10;&#10;Description automatically generated">
            <a:extLst>
              <a:ext uri="{FF2B5EF4-FFF2-40B4-BE49-F238E27FC236}">
                <a16:creationId xmlns:a16="http://schemas.microsoft.com/office/drawing/2014/main" id="{42C43E44-080D-2EC2-5873-3AAE971EDBBF}"/>
              </a:ext>
            </a:extLst>
          </p:cNvPr>
          <p:cNvPicPr>
            <a:picLocks noChangeAspect="1"/>
          </p:cNvPicPr>
          <p:nvPr/>
        </p:nvPicPr>
        <p:blipFill>
          <a:blip r:embed="rId3"/>
          <a:stretch>
            <a:fillRect/>
          </a:stretch>
        </p:blipFill>
        <p:spPr>
          <a:xfrm>
            <a:off x="4588764" y="781687"/>
            <a:ext cx="3784850" cy="375819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35"/>
        <p:cNvGrpSpPr/>
        <p:nvPr/>
      </p:nvGrpSpPr>
      <p:grpSpPr>
        <a:xfrm>
          <a:off x="0" y="0"/>
          <a:ext cx="0" cy="0"/>
          <a:chOff x="0" y="0"/>
          <a:chExt cx="0" cy="0"/>
        </a:xfrm>
      </p:grpSpPr>
      <p:sp>
        <p:nvSpPr>
          <p:cNvPr id="2136" name="Google Shape;2136;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t>Thử</a:t>
            </a:r>
            <a:r>
              <a:rPr lang="en-US" sz="3200" dirty="0"/>
              <a:t> </a:t>
            </a:r>
            <a:r>
              <a:rPr lang="en-US" sz="3200" dirty="0" err="1"/>
              <a:t>nghiệm</a:t>
            </a:r>
            <a:r>
              <a:rPr lang="en-US" sz="3200" dirty="0"/>
              <a:t> (Demo </a:t>
            </a:r>
            <a:r>
              <a:rPr lang="en-US" sz="3200" dirty="0" err="1"/>
              <a:t>tấn</a:t>
            </a:r>
            <a:r>
              <a:rPr lang="en-US" sz="3200" dirty="0"/>
              <a:t> </a:t>
            </a:r>
            <a:r>
              <a:rPr lang="en-US" sz="3200" dirty="0" err="1"/>
              <a:t>công</a:t>
            </a:r>
            <a:r>
              <a:rPr lang="en-US" sz="3200" dirty="0"/>
              <a:t> DoS)</a:t>
            </a:r>
            <a:endParaRPr sz="3200" dirty="0">
              <a:solidFill>
                <a:schemeClr val="lt2"/>
              </a:solidFill>
            </a:endParaRPr>
          </a:p>
        </p:txBody>
      </p:sp>
      <p:grpSp>
        <p:nvGrpSpPr>
          <p:cNvPr id="2150" name="Google Shape;2150;p49"/>
          <p:cNvGrpSpPr/>
          <p:nvPr/>
        </p:nvGrpSpPr>
        <p:grpSpPr>
          <a:xfrm>
            <a:off x="8418350" y="158675"/>
            <a:ext cx="561882" cy="572699"/>
            <a:chOff x="4284287" y="1092388"/>
            <a:chExt cx="561882" cy="572699"/>
          </a:xfrm>
        </p:grpSpPr>
        <p:sp>
          <p:nvSpPr>
            <p:cNvPr id="2151" name="Google Shape;2151;p49"/>
            <p:cNvSpPr/>
            <p:nvPr/>
          </p:nvSpPr>
          <p:spPr>
            <a:xfrm>
              <a:off x="4284287" y="1092388"/>
              <a:ext cx="296160" cy="173746"/>
            </a:xfrm>
            <a:custGeom>
              <a:avLst/>
              <a:gdLst/>
              <a:ahLst/>
              <a:cxnLst/>
              <a:rect l="l" t="t" r="r" b="b"/>
              <a:pathLst>
                <a:path w="7558" h="4434" extrusionOk="0">
                  <a:moveTo>
                    <a:pt x="404" y="1"/>
                  </a:moveTo>
                  <a:cubicBezTo>
                    <a:pt x="181" y="1"/>
                    <a:pt x="0" y="181"/>
                    <a:pt x="0" y="404"/>
                  </a:cubicBezTo>
                  <a:lnTo>
                    <a:pt x="0" y="4030"/>
                  </a:lnTo>
                  <a:cubicBezTo>
                    <a:pt x="0" y="4252"/>
                    <a:pt x="181" y="4433"/>
                    <a:pt x="404" y="4433"/>
                  </a:cubicBezTo>
                  <a:lnTo>
                    <a:pt x="7155" y="4433"/>
                  </a:lnTo>
                  <a:cubicBezTo>
                    <a:pt x="7377" y="4433"/>
                    <a:pt x="7558" y="4252"/>
                    <a:pt x="7558" y="4030"/>
                  </a:cubicBezTo>
                  <a:lnTo>
                    <a:pt x="7558" y="404"/>
                  </a:lnTo>
                  <a:cubicBezTo>
                    <a:pt x="7558" y="181"/>
                    <a:pt x="7377" y="1"/>
                    <a:pt x="7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9"/>
            <p:cNvSpPr/>
            <p:nvPr/>
          </p:nvSpPr>
          <p:spPr>
            <a:xfrm>
              <a:off x="4560036" y="1337066"/>
              <a:ext cx="218574" cy="227430"/>
            </a:xfrm>
            <a:custGeom>
              <a:avLst/>
              <a:gdLst/>
              <a:ahLst/>
              <a:cxnLst/>
              <a:rect l="l" t="t" r="r" b="b"/>
              <a:pathLst>
                <a:path w="5578" h="5804" extrusionOk="0">
                  <a:moveTo>
                    <a:pt x="507" y="1"/>
                  </a:moveTo>
                  <a:cubicBezTo>
                    <a:pt x="227" y="1"/>
                    <a:pt x="0" y="228"/>
                    <a:pt x="0" y="508"/>
                  </a:cubicBezTo>
                  <a:lnTo>
                    <a:pt x="0" y="5297"/>
                  </a:lnTo>
                  <a:cubicBezTo>
                    <a:pt x="0" y="5577"/>
                    <a:pt x="227" y="5804"/>
                    <a:pt x="507" y="5804"/>
                  </a:cubicBezTo>
                  <a:lnTo>
                    <a:pt x="5071" y="5804"/>
                  </a:lnTo>
                  <a:cubicBezTo>
                    <a:pt x="5351" y="5804"/>
                    <a:pt x="5578" y="5577"/>
                    <a:pt x="5578" y="5297"/>
                  </a:cubicBezTo>
                  <a:lnTo>
                    <a:pt x="5578" y="508"/>
                  </a:lnTo>
                  <a:cubicBezTo>
                    <a:pt x="5578" y="228"/>
                    <a:pt x="5351" y="1"/>
                    <a:pt x="5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9"/>
            <p:cNvSpPr/>
            <p:nvPr/>
          </p:nvSpPr>
          <p:spPr>
            <a:xfrm>
              <a:off x="4596792" y="1375900"/>
              <a:ext cx="218574" cy="143143"/>
            </a:xfrm>
            <a:custGeom>
              <a:avLst/>
              <a:gdLst/>
              <a:ahLst/>
              <a:cxnLst/>
              <a:rect l="l" t="t" r="r" b="b"/>
              <a:pathLst>
                <a:path w="5578" h="3653" extrusionOk="0">
                  <a:moveTo>
                    <a:pt x="507" y="1"/>
                  </a:moveTo>
                  <a:cubicBezTo>
                    <a:pt x="227" y="1"/>
                    <a:pt x="0" y="228"/>
                    <a:pt x="0" y="506"/>
                  </a:cubicBezTo>
                  <a:lnTo>
                    <a:pt x="0" y="3145"/>
                  </a:lnTo>
                  <a:cubicBezTo>
                    <a:pt x="0" y="3425"/>
                    <a:pt x="227" y="3652"/>
                    <a:pt x="507" y="3652"/>
                  </a:cubicBezTo>
                  <a:lnTo>
                    <a:pt x="5072" y="3652"/>
                  </a:lnTo>
                  <a:cubicBezTo>
                    <a:pt x="5351" y="3652"/>
                    <a:pt x="5578" y="3425"/>
                    <a:pt x="5578" y="3145"/>
                  </a:cubicBezTo>
                  <a:lnTo>
                    <a:pt x="5578" y="506"/>
                  </a:lnTo>
                  <a:cubicBezTo>
                    <a:pt x="5578" y="228"/>
                    <a:pt x="5351" y="1"/>
                    <a:pt x="5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9"/>
            <p:cNvSpPr/>
            <p:nvPr/>
          </p:nvSpPr>
          <p:spPr>
            <a:xfrm>
              <a:off x="4537975" y="1420925"/>
              <a:ext cx="308190" cy="244162"/>
            </a:xfrm>
            <a:custGeom>
              <a:avLst/>
              <a:gdLst/>
              <a:ahLst/>
              <a:cxnLst/>
              <a:rect l="l" t="t" r="r" b="b"/>
              <a:pathLst>
                <a:path w="7865" h="6231" extrusionOk="0">
                  <a:moveTo>
                    <a:pt x="5551" y="0"/>
                  </a:moveTo>
                  <a:cubicBezTo>
                    <a:pt x="5154" y="0"/>
                    <a:pt x="4794" y="234"/>
                    <a:pt x="4633" y="596"/>
                  </a:cubicBezTo>
                  <a:lnTo>
                    <a:pt x="4532" y="823"/>
                  </a:lnTo>
                  <a:cubicBezTo>
                    <a:pt x="4370" y="1186"/>
                    <a:pt x="4010" y="1420"/>
                    <a:pt x="3612" y="1420"/>
                  </a:cubicBezTo>
                  <a:lnTo>
                    <a:pt x="1007" y="1420"/>
                  </a:lnTo>
                  <a:cubicBezTo>
                    <a:pt x="451" y="1420"/>
                    <a:pt x="0" y="1870"/>
                    <a:pt x="0" y="2426"/>
                  </a:cubicBezTo>
                  <a:lnTo>
                    <a:pt x="0" y="5224"/>
                  </a:lnTo>
                  <a:cubicBezTo>
                    <a:pt x="0" y="5779"/>
                    <a:pt x="451" y="6230"/>
                    <a:pt x="1007" y="6230"/>
                  </a:cubicBezTo>
                  <a:lnTo>
                    <a:pt x="6858" y="6230"/>
                  </a:lnTo>
                  <a:cubicBezTo>
                    <a:pt x="7413" y="6230"/>
                    <a:pt x="7864" y="5779"/>
                    <a:pt x="7864" y="5224"/>
                  </a:cubicBezTo>
                  <a:lnTo>
                    <a:pt x="7864" y="1007"/>
                  </a:lnTo>
                  <a:cubicBezTo>
                    <a:pt x="7864" y="451"/>
                    <a:pt x="7413" y="0"/>
                    <a:pt x="68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9"/>
            <p:cNvSpPr/>
            <p:nvPr/>
          </p:nvSpPr>
          <p:spPr>
            <a:xfrm>
              <a:off x="4772736" y="1420925"/>
              <a:ext cx="73433" cy="244162"/>
            </a:xfrm>
            <a:custGeom>
              <a:avLst/>
              <a:gdLst/>
              <a:ahLst/>
              <a:cxnLst/>
              <a:rect l="l" t="t" r="r" b="b"/>
              <a:pathLst>
                <a:path w="1874" h="6231" extrusionOk="0">
                  <a:moveTo>
                    <a:pt x="0" y="0"/>
                  </a:moveTo>
                  <a:cubicBezTo>
                    <a:pt x="556" y="0"/>
                    <a:pt x="1007" y="451"/>
                    <a:pt x="1007" y="1007"/>
                  </a:cubicBezTo>
                  <a:lnTo>
                    <a:pt x="1007" y="5224"/>
                  </a:lnTo>
                  <a:cubicBezTo>
                    <a:pt x="1007" y="5779"/>
                    <a:pt x="556" y="6230"/>
                    <a:pt x="0" y="6230"/>
                  </a:cubicBezTo>
                  <a:lnTo>
                    <a:pt x="867" y="6230"/>
                  </a:lnTo>
                  <a:cubicBezTo>
                    <a:pt x="1422" y="6230"/>
                    <a:pt x="1873" y="5779"/>
                    <a:pt x="1873" y="5224"/>
                  </a:cubicBezTo>
                  <a:lnTo>
                    <a:pt x="1873" y="1007"/>
                  </a:lnTo>
                  <a:cubicBezTo>
                    <a:pt x="1873" y="451"/>
                    <a:pt x="1422" y="0"/>
                    <a:pt x="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9"/>
            <p:cNvSpPr/>
            <p:nvPr/>
          </p:nvSpPr>
          <p:spPr>
            <a:xfrm>
              <a:off x="4588172" y="1520223"/>
              <a:ext cx="126607" cy="17320"/>
            </a:xfrm>
            <a:custGeom>
              <a:avLst/>
              <a:gdLst/>
              <a:ahLst/>
              <a:cxnLst/>
              <a:rect l="l" t="t" r="r" b="b"/>
              <a:pathLst>
                <a:path w="3231" h="442" extrusionOk="0">
                  <a:moveTo>
                    <a:pt x="220" y="0"/>
                  </a:moveTo>
                  <a:cubicBezTo>
                    <a:pt x="98" y="0"/>
                    <a:pt x="0" y="98"/>
                    <a:pt x="0" y="220"/>
                  </a:cubicBezTo>
                  <a:cubicBezTo>
                    <a:pt x="0" y="342"/>
                    <a:pt x="98" y="441"/>
                    <a:pt x="220" y="441"/>
                  </a:cubicBezTo>
                  <a:lnTo>
                    <a:pt x="3009" y="441"/>
                  </a:lnTo>
                  <a:cubicBezTo>
                    <a:pt x="3131" y="441"/>
                    <a:pt x="3230" y="342"/>
                    <a:pt x="3230" y="220"/>
                  </a:cubicBezTo>
                  <a:cubicBezTo>
                    <a:pt x="3230" y="98"/>
                    <a:pt x="3131" y="0"/>
                    <a:pt x="30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9"/>
            <p:cNvSpPr/>
            <p:nvPr/>
          </p:nvSpPr>
          <p:spPr>
            <a:xfrm>
              <a:off x="4588172" y="1556039"/>
              <a:ext cx="89773" cy="17320"/>
            </a:xfrm>
            <a:custGeom>
              <a:avLst/>
              <a:gdLst/>
              <a:ahLst/>
              <a:cxnLst/>
              <a:rect l="l" t="t" r="r" b="b"/>
              <a:pathLst>
                <a:path w="2291" h="442" extrusionOk="0">
                  <a:moveTo>
                    <a:pt x="220" y="0"/>
                  </a:moveTo>
                  <a:cubicBezTo>
                    <a:pt x="98" y="0"/>
                    <a:pt x="0" y="100"/>
                    <a:pt x="0" y="222"/>
                  </a:cubicBezTo>
                  <a:cubicBezTo>
                    <a:pt x="0" y="343"/>
                    <a:pt x="98" y="441"/>
                    <a:pt x="220" y="441"/>
                  </a:cubicBezTo>
                  <a:lnTo>
                    <a:pt x="2071" y="441"/>
                  </a:lnTo>
                  <a:cubicBezTo>
                    <a:pt x="2193" y="441"/>
                    <a:pt x="2291" y="343"/>
                    <a:pt x="2291" y="222"/>
                  </a:cubicBezTo>
                  <a:cubicBezTo>
                    <a:pt x="2291" y="100"/>
                    <a:pt x="2193" y="0"/>
                    <a:pt x="20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9"/>
            <p:cNvSpPr/>
            <p:nvPr/>
          </p:nvSpPr>
          <p:spPr>
            <a:xfrm>
              <a:off x="4368262" y="1370374"/>
              <a:ext cx="115361" cy="130604"/>
            </a:xfrm>
            <a:custGeom>
              <a:avLst/>
              <a:gdLst/>
              <a:ahLst/>
              <a:cxnLst/>
              <a:rect l="l" t="t" r="r" b="b"/>
              <a:pathLst>
                <a:path w="2944" h="3333" extrusionOk="0">
                  <a:moveTo>
                    <a:pt x="506" y="1"/>
                  </a:moveTo>
                  <a:cubicBezTo>
                    <a:pt x="226" y="1"/>
                    <a:pt x="1" y="227"/>
                    <a:pt x="1" y="506"/>
                  </a:cubicBezTo>
                  <a:cubicBezTo>
                    <a:pt x="1" y="1307"/>
                    <a:pt x="309" y="2078"/>
                    <a:pt x="856" y="2658"/>
                  </a:cubicBezTo>
                  <a:lnTo>
                    <a:pt x="767" y="2855"/>
                  </a:lnTo>
                  <a:cubicBezTo>
                    <a:pt x="664" y="3081"/>
                    <a:pt x="832" y="3333"/>
                    <a:pt x="1073" y="3333"/>
                  </a:cubicBezTo>
                  <a:cubicBezTo>
                    <a:pt x="1084" y="3333"/>
                    <a:pt x="1095" y="3332"/>
                    <a:pt x="1107" y="3331"/>
                  </a:cubicBezTo>
                  <a:lnTo>
                    <a:pt x="2550" y="3191"/>
                  </a:lnTo>
                  <a:cubicBezTo>
                    <a:pt x="2809" y="3165"/>
                    <a:pt x="2944" y="2869"/>
                    <a:pt x="2793" y="2658"/>
                  </a:cubicBezTo>
                  <a:lnTo>
                    <a:pt x="1950" y="1478"/>
                  </a:lnTo>
                  <a:cubicBezTo>
                    <a:pt x="1881" y="1382"/>
                    <a:pt x="1778" y="1336"/>
                    <a:pt x="1675" y="1336"/>
                  </a:cubicBezTo>
                  <a:cubicBezTo>
                    <a:pt x="1550" y="1336"/>
                    <a:pt x="1425" y="1404"/>
                    <a:pt x="1366" y="1535"/>
                  </a:cubicBezTo>
                  <a:lnTo>
                    <a:pt x="1328" y="1619"/>
                  </a:lnTo>
                  <a:cubicBezTo>
                    <a:pt x="1124" y="1287"/>
                    <a:pt x="1012" y="902"/>
                    <a:pt x="1012" y="506"/>
                  </a:cubicBezTo>
                  <a:cubicBezTo>
                    <a:pt x="1012" y="227"/>
                    <a:pt x="785" y="1"/>
                    <a:pt x="5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9"/>
            <p:cNvSpPr/>
            <p:nvPr/>
          </p:nvSpPr>
          <p:spPr>
            <a:xfrm>
              <a:off x="4674145" y="1146347"/>
              <a:ext cx="115361" cy="130643"/>
            </a:xfrm>
            <a:custGeom>
              <a:avLst/>
              <a:gdLst/>
              <a:ahLst/>
              <a:cxnLst/>
              <a:rect l="l" t="t" r="r" b="b"/>
              <a:pathLst>
                <a:path w="2944" h="3334" extrusionOk="0">
                  <a:moveTo>
                    <a:pt x="1871" y="1"/>
                  </a:moveTo>
                  <a:cubicBezTo>
                    <a:pt x="1860" y="1"/>
                    <a:pt x="1849" y="1"/>
                    <a:pt x="1837" y="3"/>
                  </a:cubicBezTo>
                  <a:lnTo>
                    <a:pt x="394" y="144"/>
                  </a:lnTo>
                  <a:cubicBezTo>
                    <a:pt x="135" y="169"/>
                    <a:pt x="0" y="465"/>
                    <a:pt x="151" y="676"/>
                  </a:cubicBezTo>
                  <a:lnTo>
                    <a:pt x="994" y="1856"/>
                  </a:lnTo>
                  <a:cubicBezTo>
                    <a:pt x="1062" y="1952"/>
                    <a:pt x="1166" y="1998"/>
                    <a:pt x="1269" y="1998"/>
                  </a:cubicBezTo>
                  <a:cubicBezTo>
                    <a:pt x="1394" y="1998"/>
                    <a:pt x="1519" y="1929"/>
                    <a:pt x="1578" y="1799"/>
                  </a:cubicBezTo>
                  <a:lnTo>
                    <a:pt x="1616" y="1715"/>
                  </a:lnTo>
                  <a:cubicBezTo>
                    <a:pt x="1820" y="2047"/>
                    <a:pt x="1932" y="2432"/>
                    <a:pt x="1932" y="2828"/>
                  </a:cubicBezTo>
                  <a:cubicBezTo>
                    <a:pt x="1932" y="3106"/>
                    <a:pt x="2159" y="3333"/>
                    <a:pt x="2438" y="3333"/>
                  </a:cubicBezTo>
                  <a:cubicBezTo>
                    <a:pt x="2718" y="3333"/>
                    <a:pt x="2943" y="3106"/>
                    <a:pt x="2943" y="2828"/>
                  </a:cubicBezTo>
                  <a:cubicBezTo>
                    <a:pt x="2943" y="2027"/>
                    <a:pt x="2635" y="1256"/>
                    <a:pt x="2088" y="676"/>
                  </a:cubicBezTo>
                  <a:lnTo>
                    <a:pt x="2177" y="479"/>
                  </a:lnTo>
                  <a:cubicBezTo>
                    <a:pt x="2280" y="253"/>
                    <a:pt x="2112" y="1"/>
                    <a:pt x="18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9"/>
            <p:cNvSpPr/>
            <p:nvPr/>
          </p:nvSpPr>
          <p:spPr>
            <a:xfrm>
              <a:off x="4325197" y="1133298"/>
              <a:ext cx="296199" cy="173746"/>
            </a:xfrm>
            <a:custGeom>
              <a:avLst/>
              <a:gdLst/>
              <a:ahLst/>
              <a:cxnLst/>
              <a:rect l="l" t="t" r="r" b="b"/>
              <a:pathLst>
                <a:path w="7559" h="4434" extrusionOk="0">
                  <a:moveTo>
                    <a:pt x="404" y="1"/>
                  </a:moveTo>
                  <a:cubicBezTo>
                    <a:pt x="181" y="1"/>
                    <a:pt x="1" y="182"/>
                    <a:pt x="1" y="406"/>
                  </a:cubicBezTo>
                  <a:lnTo>
                    <a:pt x="1" y="4030"/>
                  </a:lnTo>
                  <a:cubicBezTo>
                    <a:pt x="1" y="4253"/>
                    <a:pt x="181" y="4434"/>
                    <a:pt x="404" y="4434"/>
                  </a:cubicBezTo>
                  <a:lnTo>
                    <a:pt x="7155" y="4434"/>
                  </a:lnTo>
                  <a:cubicBezTo>
                    <a:pt x="7378" y="4434"/>
                    <a:pt x="7558" y="4253"/>
                    <a:pt x="7558" y="4030"/>
                  </a:cubicBezTo>
                  <a:lnTo>
                    <a:pt x="7558" y="406"/>
                  </a:lnTo>
                  <a:cubicBezTo>
                    <a:pt x="7558" y="182"/>
                    <a:pt x="7378" y="1"/>
                    <a:pt x="71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9"/>
            <p:cNvSpPr/>
            <p:nvPr/>
          </p:nvSpPr>
          <p:spPr>
            <a:xfrm>
              <a:off x="4576259" y="1133298"/>
              <a:ext cx="45141" cy="173746"/>
            </a:xfrm>
            <a:custGeom>
              <a:avLst/>
              <a:gdLst/>
              <a:ahLst/>
              <a:cxnLst/>
              <a:rect l="l" t="t" r="r" b="b"/>
              <a:pathLst>
                <a:path w="1152" h="4434" extrusionOk="0">
                  <a:moveTo>
                    <a:pt x="0" y="1"/>
                  </a:moveTo>
                  <a:cubicBezTo>
                    <a:pt x="224" y="1"/>
                    <a:pt x="405" y="182"/>
                    <a:pt x="405" y="406"/>
                  </a:cubicBezTo>
                  <a:lnTo>
                    <a:pt x="405" y="4030"/>
                  </a:lnTo>
                  <a:cubicBezTo>
                    <a:pt x="405" y="4253"/>
                    <a:pt x="224" y="4434"/>
                    <a:pt x="0" y="4434"/>
                  </a:cubicBezTo>
                  <a:lnTo>
                    <a:pt x="748" y="4434"/>
                  </a:lnTo>
                  <a:cubicBezTo>
                    <a:pt x="971" y="4434"/>
                    <a:pt x="1151" y="4253"/>
                    <a:pt x="1151" y="4030"/>
                  </a:cubicBezTo>
                  <a:lnTo>
                    <a:pt x="1151" y="406"/>
                  </a:lnTo>
                  <a:cubicBezTo>
                    <a:pt x="1151" y="182"/>
                    <a:pt x="971" y="1"/>
                    <a:pt x="7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9"/>
            <p:cNvSpPr/>
            <p:nvPr/>
          </p:nvSpPr>
          <p:spPr>
            <a:xfrm>
              <a:off x="4436641" y="1147914"/>
              <a:ext cx="74373" cy="144593"/>
            </a:xfrm>
            <a:custGeom>
              <a:avLst/>
              <a:gdLst/>
              <a:ahLst/>
              <a:cxnLst/>
              <a:rect l="l" t="t" r="r" b="b"/>
              <a:pathLst>
                <a:path w="1898" h="3690" extrusionOk="0">
                  <a:moveTo>
                    <a:pt x="920" y="0"/>
                  </a:moveTo>
                  <a:cubicBezTo>
                    <a:pt x="798" y="0"/>
                    <a:pt x="699" y="98"/>
                    <a:pt x="699" y="220"/>
                  </a:cubicBezTo>
                  <a:lnTo>
                    <a:pt x="699" y="374"/>
                  </a:lnTo>
                  <a:cubicBezTo>
                    <a:pt x="682" y="378"/>
                    <a:pt x="665" y="383"/>
                    <a:pt x="647" y="388"/>
                  </a:cubicBezTo>
                  <a:cubicBezTo>
                    <a:pt x="377" y="469"/>
                    <a:pt x="174" y="700"/>
                    <a:pt x="119" y="992"/>
                  </a:cubicBezTo>
                  <a:cubicBezTo>
                    <a:pt x="69" y="1258"/>
                    <a:pt x="156" y="1517"/>
                    <a:pt x="345" y="1665"/>
                  </a:cubicBezTo>
                  <a:cubicBezTo>
                    <a:pt x="507" y="1791"/>
                    <a:pt x="733" y="1900"/>
                    <a:pt x="1123" y="2037"/>
                  </a:cubicBezTo>
                  <a:cubicBezTo>
                    <a:pt x="1424" y="2144"/>
                    <a:pt x="1406" y="2400"/>
                    <a:pt x="1393" y="2476"/>
                  </a:cubicBezTo>
                  <a:cubicBezTo>
                    <a:pt x="1361" y="2669"/>
                    <a:pt x="1199" y="2877"/>
                    <a:pt x="919" y="2879"/>
                  </a:cubicBezTo>
                  <a:cubicBezTo>
                    <a:pt x="902" y="2879"/>
                    <a:pt x="886" y="2879"/>
                    <a:pt x="870" y="2879"/>
                  </a:cubicBezTo>
                  <a:cubicBezTo>
                    <a:pt x="649" y="2879"/>
                    <a:pt x="561" y="2858"/>
                    <a:pt x="373" y="2735"/>
                  </a:cubicBezTo>
                  <a:cubicBezTo>
                    <a:pt x="335" y="2711"/>
                    <a:pt x="294" y="2699"/>
                    <a:pt x="252" y="2699"/>
                  </a:cubicBezTo>
                  <a:cubicBezTo>
                    <a:pt x="181" y="2699"/>
                    <a:pt x="110" y="2734"/>
                    <a:pt x="67" y="2799"/>
                  </a:cubicBezTo>
                  <a:cubicBezTo>
                    <a:pt x="0" y="2901"/>
                    <a:pt x="30" y="3037"/>
                    <a:pt x="132" y="3104"/>
                  </a:cubicBezTo>
                  <a:cubicBezTo>
                    <a:pt x="353" y="3250"/>
                    <a:pt x="509" y="3299"/>
                    <a:pt x="699" y="3314"/>
                  </a:cubicBezTo>
                  <a:lnTo>
                    <a:pt x="699" y="3468"/>
                  </a:lnTo>
                  <a:cubicBezTo>
                    <a:pt x="699" y="3590"/>
                    <a:pt x="798" y="3689"/>
                    <a:pt x="920" y="3689"/>
                  </a:cubicBezTo>
                  <a:cubicBezTo>
                    <a:pt x="1042" y="3689"/>
                    <a:pt x="1140" y="3590"/>
                    <a:pt x="1140" y="3468"/>
                  </a:cubicBezTo>
                  <a:lnTo>
                    <a:pt x="1140" y="3293"/>
                  </a:lnTo>
                  <a:cubicBezTo>
                    <a:pt x="1526" y="3199"/>
                    <a:pt x="1774" y="2872"/>
                    <a:pt x="1827" y="2548"/>
                  </a:cubicBezTo>
                  <a:cubicBezTo>
                    <a:pt x="1897" y="2131"/>
                    <a:pt x="1679" y="1767"/>
                    <a:pt x="1270" y="1623"/>
                  </a:cubicBezTo>
                  <a:cubicBezTo>
                    <a:pt x="1032" y="1538"/>
                    <a:pt x="768" y="1435"/>
                    <a:pt x="618" y="1318"/>
                  </a:cubicBezTo>
                  <a:cubicBezTo>
                    <a:pt x="559" y="1272"/>
                    <a:pt x="534" y="1176"/>
                    <a:pt x="553" y="1074"/>
                  </a:cubicBezTo>
                  <a:cubicBezTo>
                    <a:pt x="572" y="973"/>
                    <a:pt x="640" y="852"/>
                    <a:pt x="775" y="811"/>
                  </a:cubicBezTo>
                  <a:cubicBezTo>
                    <a:pt x="841" y="791"/>
                    <a:pt x="902" y="783"/>
                    <a:pt x="957" y="783"/>
                  </a:cubicBezTo>
                  <a:cubicBezTo>
                    <a:pt x="1150" y="783"/>
                    <a:pt x="1273" y="879"/>
                    <a:pt x="1290" y="894"/>
                  </a:cubicBezTo>
                  <a:cubicBezTo>
                    <a:pt x="1331" y="928"/>
                    <a:pt x="1381" y="945"/>
                    <a:pt x="1430" y="945"/>
                  </a:cubicBezTo>
                  <a:cubicBezTo>
                    <a:pt x="1494" y="945"/>
                    <a:pt x="1557" y="917"/>
                    <a:pt x="1601" y="866"/>
                  </a:cubicBezTo>
                  <a:cubicBezTo>
                    <a:pt x="1679" y="772"/>
                    <a:pt x="1666" y="632"/>
                    <a:pt x="1573" y="555"/>
                  </a:cubicBezTo>
                  <a:cubicBezTo>
                    <a:pt x="1531" y="520"/>
                    <a:pt x="1377" y="402"/>
                    <a:pt x="1140" y="359"/>
                  </a:cubicBezTo>
                  <a:lnTo>
                    <a:pt x="1140" y="220"/>
                  </a:lnTo>
                  <a:cubicBezTo>
                    <a:pt x="1140" y="98"/>
                    <a:pt x="1042" y="0"/>
                    <a:pt x="9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9"/>
            <p:cNvSpPr/>
            <p:nvPr/>
          </p:nvSpPr>
          <p:spPr>
            <a:xfrm>
              <a:off x="4523594" y="1211553"/>
              <a:ext cx="53566" cy="17320"/>
            </a:xfrm>
            <a:custGeom>
              <a:avLst/>
              <a:gdLst/>
              <a:ahLst/>
              <a:cxnLst/>
              <a:rect l="l" t="t" r="r" b="b"/>
              <a:pathLst>
                <a:path w="1367" h="442" extrusionOk="0">
                  <a:moveTo>
                    <a:pt x="222" y="0"/>
                  </a:moveTo>
                  <a:cubicBezTo>
                    <a:pt x="100" y="0"/>
                    <a:pt x="0" y="98"/>
                    <a:pt x="0" y="220"/>
                  </a:cubicBezTo>
                  <a:cubicBezTo>
                    <a:pt x="0" y="342"/>
                    <a:pt x="100" y="441"/>
                    <a:pt x="222" y="441"/>
                  </a:cubicBezTo>
                  <a:lnTo>
                    <a:pt x="1146" y="441"/>
                  </a:lnTo>
                  <a:cubicBezTo>
                    <a:pt x="1267" y="441"/>
                    <a:pt x="1367" y="342"/>
                    <a:pt x="1367" y="220"/>
                  </a:cubicBezTo>
                  <a:cubicBezTo>
                    <a:pt x="1367" y="98"/>
                    <a:pt x="1267" y="0"/>
                    <a:pt x="11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9"/>
            <p:cNvSpPr/>
            <p:nvPr/>
          </p:nvSpPr>
          <p:spPr>
            <a:xfrm>
              <a:off x="4369437" y="1211553"/>
              <a:ext cx="53566" cy="17320"/>
            </a:xfrm>
            <a:custGeom>
              <a:avLst/>
              <a:gdLst/>
              <a:ahLst/>
              <a:cxnLst/>
              <a:rect l="l" t="t" r="r" b="b"/>
              <a:pathLst>
                <a:path w="1367" h="442" extrusionOk="0">
                  <a:moveTo>
                    <a:pt x="221" y="0"/>
                  </a:moveTo>
                  <a:cubicBezTo>
                    <a:pt x="100" y="0"/>
                    <a:pt x="0" y="98"/>
                    <a:pt x="0" y="220"/>
                  </a:cubicBezTo>
                  <a:cubicBezTo>
                    <a:pt x="0" y="342"/>
                    <a:pt x="100" y="441"/>
                    <a:pt x="221" y="441"/>
                  </a:cubicBezTo>
                  <a:lnTo>
                    <a:pt x="1145" y="441"/>
                  </a:lnTo>
                  <a:cubicBezTo>
                    <a:pt x="1267" y="441"/>
                    <a:pt x="1367" y="342"/>
                    <a:pt x="1367" y="220"/>
                  </a:cubicBezTo>
                  <a:cubicBezTo>
                    <a:pt x="1367" y="98"/>
                    <a:pt x="1267" y="0"/>
                    <a:pt x="1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 name="Google Shape;2165;p49"/>
          <p:cNvGrpSpPr/>
          <p:nvPr/>
        </p:nvGrpSpPr>
        <p:grpSpPr>
          <a:xfrm>
            <a:off x="0" y="4307768"/>
            <a:ext cx="946639" cy="857570"/>
            <a:chOff x="7443684" y="123535"/>
            <a:chExt cx="968230" cy="877130"/>
          </a:xfrm>
        </p:grpSpPr>
        <p:sp>
          <p:nvSpPr>
            <p:cNvPr id="2166" name="Google Shape;2166;p49"/>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9"/>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9"/>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9"/>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9"/>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9"/>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9"/>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9"/>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9"/>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9"/>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9"/>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9"/>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9"/>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9"/>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9"/>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9"/>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9"/>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9"/>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9"/>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9"/>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9"/>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9"/>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9"/>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9"/>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08776567-8128-AA56-EF18-73C5D3BCA057}"/>
              </a:ext>
            </a:extLst>
          </p:cNvPr>
          <p:cNvSpPr txBox="1"/>
          <p:nvPr/>
        </p:nvSpPr>
        <p:spPr>
          <a:xfrm>
            <a:off x="688661" y="1199512"/>
            <a:ext cx="7599307" cy="3091231"/>
          </a:xfrm>
          <a:prstGeom prst="rect">
            <a:avLst/>
          </a:prstGeom>
          <a:noFill/>
        </p:spPr>
        <p:txBody>
          <a:bodyPr wrap="square" rtlCol="0">
            <a:spAutoFit/>
          </a:bodyPr>
          <a:lstStyle/>
          <a:p>
            <a:pPr marL="228600" algn="just">
              <a:lnSpc>
                <a:spcPct val="150000"/>
              </a:lnSpc>
              <a:spcBef>
                <a:spcPts val="600"/>
              </a:spcBef>
              <a:spcAft>
                <a:spcPts val="600"/>
              </a:spcAft>
              <a:buClr>
                <a:schemeClr val="accent1"/>
              </a:buClr>
              <a:buSzPts val="1400"/>
            </a:pPr>
            <a:r>
              <a:rPr lang="vi-VN" sz="1300" dirty="0">
                <a:solidFill>
                  <a:srgbClr val="262626"/>
                </a:solidFill>
                <a:latin typeface="Nunito" pitchFamily="2" charset="0"/>
                <a:ea typeface="Calibri" panose="020F0502020204030204" pitchFamily="34" charset="0"/>
                <a:cs typeface="Times New Roman" panose="02020603050405020304" pitchFamily="18" charset="0"/>
              </a:rPr>
              <a:t>Kịch bản</a:t>
            </a:r>
          </a:p>
          <a:p>
            <a:pPr marL="228600" indent="457200" algn="just">
              <a:lnSpc>
                <a:spcPct val="150000"/>
              </a:lnSpc>
              <a:spcBef>
                <a:spcPts val="600"/>
              </a:spcBef>
              <a:spcAft>
                <a:spcPts val="600"/>
              </a:spcAft>
              <a:buClr>
                <a:schemeClr val="accent1"/>
              </a:buClr>
              <a:buSzPts val="1400"/>
              <a:buFont typeface="Nunito"/>
              <a:buChar char="■"/>
            </a:pPr>
            <a:r>
              <a:rPr lang="vi-VN" sz="1300" dirty="0">
                <a:solidFill>
                  <a:srgbClr val="262626"/>
                </a:solidFill>
                <a:latin typeface="Nunito" pitchFamily="2" charset="0"/>
                <a:ea typeface="Calibri" panose="020F0502020204030204" pitchFamily="34" charset="0"/>
                <a:cs typeface="Times New Roman" panose="02020603050405020304" pitchFamily="18" charset="0"/>
              </a:rPr>
              <a:t>Tạo trang đăng nhập, thực hiện tấn công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Brute</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Force</a:t>
            </a:r>
            <a:r>
              <a:rPr lang="vi-VN" sz="1300" dirty="0">
                <a:solidFill>
                  <a:srgbClr val="262626"/>
                </a:solidFill>
                <a:latin typeface="Nunito" pitchFamily="2" charset="0"/>
                <a:ea typeface="Calibri" panose="020F0502020204030204" pitchFamily="34" charset="0"/>
                <a:cs typeface="Times New Roman" panose="02020603050405020304" pitchFamily="18" charset="0"/>
              </a:rPr>
              <a:t>.</a:t>
            </a:r>
          </a:p>
          <a:p>
            <a:pPr marL="228600" indent="457200" algn="just">
              <a:lnSpc>
                <a:spcPct val="150000"/>
              </a:lnSpc>
              <a:spcBef>
                <a:spcPts val="600"/>
              </a:spcBef>
              <a:spcAft>
                <a:spcPts val="600"/>
              </a:spcAft>
              <a:buClr>
                <a:schemeClr val="accent1"/>
              </a:buClr>
              <a:buSzPts val="1400"/>
              <a:buFont typeface="Nunito"/>
              <a:buChar char="■"/>
            </a:pPr>
            <a:r>
              <a:rPr lang="vi-VN" sz="1300" dirty="0">
                <a:solidFill>
                  <a:srgbClr val="262626"/>
                </a:solidFill>
                <a:latin typeface="Nunito" pitchFamily="2" charset="0"/>
                <a:ea typeface="Calibri" panose="020F0502020204030204" pitchFamily="34" charset="0"/>
                <a:cs typeface="Times New Roman" panose="02020603050405020304" pitchFamily="18" charset="0"/>
              </a:rPr>
              <a:t>Việc tấn công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Brute</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Force</a:t>
            </a:r>
            <a:r>
              <a:rPr lang="vi-VN" sz="1300" dirty="0">
                <a:solidFill>
                  <a:srgbClr val="262626"/>
                </a:solidFill>
                <a:latin typeface="Nunito" pitchFamily="2" charset="0"/>
                <a:ea typeface="Calibri" panose="020F0502020204030204" pitchFamily="34" charset="0"/>
                <a:cs typeface="Times New Roman" panose="02020603050405020304" pitchFamily="18" charset="0"/>
              </a:rPr>
              <a:t> với lượng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request</a:t>
            </a:r>
            <a:r>
              <a:rPr lang="vi-VN" sz="1300" dirty="0">
                <a:solidFill>
                  <a:srgbClr val="262626"/>
                </a:solidFill>
                <a:latin typeface="Nunito" pitchFamily="2" charset="0"/>
                <a:ea typeface="Calibri" panose="020F0502020204030204" pitchFamily="34" charset="0"/>
                <a:cs typeface="Times New Roman" panose="02020603050405020304" pitchFamily="18" charset="0"/>
              </a:rPr>
              <a:t> lớn sẽ khiến trang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web</a:t>
            </a:r>
            <a:r>
              <a:rPr lang="vi-VN" sz="1300" dirty="0">
                <a:solidFill>
                  <a:srgbClr val="262626"/>
                </a:solidFill>
                <a:latin typeface="Nunito" pitchFamily="2" charset="0"/>
                <a:ea typeface="Calibri" panose="020F0502020204030204" pitchFamily="34" charset="0"/>
                <a:cs typeface="Times New Roman" panose="02020603050405020304" pitchFamily="18" charset="0"/>
              </a:rPr>
              <a:t> bị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DoS</a:t>
            </a:r>
            <a:r>
              <a:rPr lang="vi-VN" sz="1300" dirty="0">
                <a:solidFill>
                  <a:srgbClr val="262626"/>
                </a:solidFill>
                <a:latin typeface="Nunito" pitchFamily="2" charset="0"/>
                <a:ea typeface="Calibri" panose="020F0502020204030204" pitchFamily="34" charset="0"/>
                <a:cs typeface="Times New Roman" panose="02020603050405020304" pitchFamily="18" charset="0"/>
              </a:rPr>
              <a:t>.</a:t>
            </a:r>
          </a:p>
          <a:p>
            <a:pPr marL="228600" algn="just">
              <a:lnSpc>
                <a:spcPct val="150000"/>
              </a:lnSpc>
              <a:spcBef>
                <a:spcPts val="600"/>
              </a:spcBef>
              <a:spcAft>
                <a:spcPts val="600"/>
              </a:spcAft>
              <a:buClr>
                <a:schemeClr val="accent1"/>
              </a:buClr>
              <a:buSzPts val="1400"/>
            </a:pPr>
            <a:r>
              <a:rPr lang="vi-VN" sz="1300" dirty="0">
                <a:solidFill>
                  <a:srgbClr val="262626"/>
                </a:solidFill>
                <a:latin typeface="Nunito" pitchFamily="2" charset="0"/>
                <a:ea typeface="Calibri" panose="020F0502020204030204" pitchFamily="34" charset="0"/>
                <a:cs typeface="Times New Roman" panose="02020603050405020304" pitchFamily="18" charset="0"/>
              </a:rPr>
              <a:t>Chuẩn bị</a:t>
            </a:r>
          </a:p>
          <a:p>
            <a:pPr marL="228600" indent="457200" algn="just">
              <a:lnSpc>
                <a:spcPct val="150000"/>
              </a:lnSpc>
              <a:spcBef>
                <a:spcPts val="600"/>
              </a:spcBef>
              <a:spcAft>
                <a:spcPts val="600"/>
              </a:spcAft>
              <a:buClr>
                <a:schemeClr val="accent1"/>
              </a:buClr>
              <a:buSzPts val="1400"/>
              <a:buFont typeface="Nunito"/>
              <a:buChar char="■"/>
            </a:pPr>
            <a:r>
              <a:rPr lang="vi-VN" sz="1300" dirty="0">
                <a:solidFill>
                  <a:srgbClr val="262626"/>
                </a:solidFill>
                <a:latin typeface="Nunito" pitchFamily="2" charset="0"/>
                <a:ea typeface="Calibri" panose="020F0502020204030204" pitchFamily="34" charset="0"/>
                <a:cs typeface="Times New Roman" panose="02020603050405020304" pitchFamily="18" charset="0"/>
              </a:rPr>
              <a:t>Môi trường: apache2,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MySQL</a:t>
            </a:r>
            <a:endParaRPr lang="vi-VN" sz="1300" dirty="0">
              <a:solidFill>
                <a:srgbClr val="262626"/>
              </a:solidFill>
              <a:latin typeface="Nunito" pitchFamily="2" charset="0"/>
              <a:ea typeface="Calibri" panose="020F0502020204030204" pitchFamily="34" charset="0"/>
              <a:cs typeface="Times New Roman" panose="02020603050405020304" pitchFamily="18" charset="0"/>
            </a:endParaRPr>
          </a:p>
          <a:p>
            <a:pPr marL="228600" indent="457200" algn="just">
              <a:lnSpc>
                <a:spcPct val="150000"/>
              </a:lnSpc>
              <a:spcBef>
                <a:spcPts val="600"/>
              </a:spcBef>
              <a:spcAft>
                <a:spcPts val="600"/>
              </a:spcAft>
              <a:buClr>
                <a:schemeClr val="accent1"/>
              </a:buClr>
              <a:buSzPts val="1400"/>
              <a:buFont typeface="Nunito"/>
              <a:buChar char="■"/>
            </a:pPr>
            <a:r>
              <a:rPr lang="vi-VN" sz="1300" dirty="0">
                <a:solidFill>
                  <a:srgbClr val="262626"/>
                </a:solidFill>
                <a:latin typeface="Nunito" pitchFamily="2" charset="0"/>
                <a:ea typeface="Calibri" panose="020F0502020204030204" pitchFamily="34" charset="0"/>
                <a:cs typeface="Times New Roman" panose="02020603050405020304" pitchFamily="18" charset="0"/>
              </a:rPr>
              <a:t>Công cụ tấn công: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Burp</a:t>
            </a:r>
            <a:r>
              <a:rPr lang="vi-VN" sz="1300" dirty="0">
                <a:solidFill>
                  <a:srgbClr val="262626"/>
                </a:solidFill>
                <a:latin typeface="Nunito" pitchFamily="2" charset="0"/>
                <a:ea typeface="Calibri" panose="020F0502020204030204" pitchFamily="34" charset="0"/>
                <a:cs typeface="Times New Roman" panose="02020603050405020304" pitchFamily="18" charset="0"/>
              </a:rPr>
              <a: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Suite</a:t>
            </a:r>
            <a:endParaRPr lang="vi-VN" sz="1300" dirty="0">
              <a:solidFill>
                <a:srgbClr val="262626"/>
              </a:solidFill>
              <a:latin typeface="Nunito" pitchFamily="2" charset="0"/>
              <a:ea typeface="Calibri" panose="020F0502020204030204" pitchFamily="34" charset="0"/>
              <a:cs typeface="Times New Roman" panose="02020603050405020304" pitchFamily="18" charset="0"/>
            </a:endParaRPr>
          </a:p>
          <a:p>
            <a:pPr marL="228600" indent="457200" algn="just">
              <a:lnSpc>
                <a:spcPct val="150000"/>
              </a:lnSpc>
              <a:spcBef>
                <a:spcPts val="600"/>
              </a:spcBef>
              <a:spcAft>
                <a:spcPts val="600"/>
              </a:spcAft>
              <a:buClr>
                <a:schemeClr val="accent1"/>
              </a:buClr>
              <a:buSzPts val="1400"/>
              <a:buFont typeface="Nunito"/>
              <a:buChar char="■"/>
            </a:pPr>
            <a:r>
              <a:rPr lang="vi-VN" sz="1300" dirty="0">
                <a:solidFill>
                  <a:srgbClr val="262626"/>
                </a:solidFill>
                <a:latin typeface="Nunito" pitchFamily="2" charset="0"/>
                <a:ea typeface="Calibri" panose="020F0502020204030204" pitchFamily="34" charset="0"/>
                <a:cs typeface="Times New Roman" panose="02020603050405020304" pitchFamily="18" charset="0"/>
              </a:rPr>
              <a:t>Công cụ giám sát: </a:t>
            </a:r>
            <a:r>
              <a:rPr lang="vi-VN" sz="1300" dirty="0" err="1">
                <a:solidFill>
                  <a:srgbClr val="262626"/>
                </a:solidFill>
                <a:latin typeface="Nunito" pitchFamily="2" charset="0"/>
                <a:ea typeface="Calibri" panose="020F0502020204030204" pitchFamily="34" charset="0"/>
                <a:cs typeface="Times New Roman" panose="02020603050405020304" pitchFamily="18" charset="0"/>
              </a:rPr>
              <a:t>Splunk</a:t>
            </a:r>
            <a:endParaRPr lang="vi-VN" sz="1300" dirty="0">
              <a:solidFill>
                <a:srgbClr val="262626"/>
              </a:solidFill>
              <a:latin typeface="Nunito" pitchFamily="2" charset="0"/>
              <a:ea typeface="Calibri" panose="020F0502020204030204" pitchFamily="34" charset="0"/>
              <a:cs typeface="Times New Roman" panose="02020603050405020304" pitchFamily="18" charset="0"/>
            </a:endParaRPr>
          </a:p>
        </p:txBody>
      </p:sp>
      <p:grpSp>
        <p:nvGrpSpPr>
          <p:cNvPr id="3" name="Group 2">
            <a:extLst>
              <a:ext uri="{FF2B5EF4-FFF2-40B4-BE49-F238E27FC236}">
                <a16:creationId xmlns:a16="http://schemas.microsoft.com/office/drawing/2014/main" id="{4E09E6F0-8539-60A4-F5C9-6AACE5375563}"/>
              </a:ext>
            </a:extLst>
          </p:cNvPr>
          <p:cNvGrpSpPr/>
          <p:nvPr/>
        </p:nvGrpSpPr>
        <p:grpSpPr>
          <a:xfrm>
            <a:off x="7966416" y="3421265"/>
            <a:ext cx="1181299" cy="1697696"/>
            <a:chOff x="240838" y="287791"/>
            <a:chExt cx="1181299" cy="1697696"/>
          </a:xfrm>
        </p:grpSpPr>
        <p:grpSp>
          <p:nvGrpSpPr>
            <p:cNvPr id="4" name="Google Shape;3205;p59">
              <a:extLst>
                <a:ext uri="{FF2B5EF4-FFF2-40B4-BE49-F238E27FC236}">
                  <a16:creationId xmlns:a16="http://schemas.microsoft.com/office/drawing/2014/main" id="{AB671107-0549-4B43-FB6E-9AFC9EAECA38}"/>
                </a:ext>
              </a:extLst>
            </p:cNvPr>
            <p:cNvGrpSpPr/>
            <p:nvPr/>
          </p:nvGrpSpPr>
          <p:grpSpPr>
            <a:xfrm>
              <a:off x="240856" y="1547822"/>
              <a:ext cx="690975" cy="437665"/>
              <a:chOff x="500781" y="2059197"/>
              <a:chExt cx="690975" cy="437665"/>
            </a:xfrm>
          </p:grpSpPr>
          <p:sp>
            <p:nvSpPr>
              <p:cNvPr id="43" name="Google Shape;3206;p59">
                <a:extLst>
                  <a:ext uri="{FF2B5EF4-FFF2-40B4-BE49-F238E27FC236}">
                    <a16:creationId xmlns:a16="http://schemas.microsoft.com/office/drawing/2014/main" id="{519AFC31-4432-1E0E-B816-88139C8E16B9}"/>
                  </a:ext>
                </a:extLst>
              </p:cNvPr>
              <p:cNvSpPr/>
              <p:nvPr/>
            </p:nvSpPr>
            <p:spPr>
              <a:xfrm>
                <a:off x="592958" y="2059197"/>
                <a:ext cx="424962" cy="296365"/>
              </a:xfrm>
              <a:custGeom>
                <a:avLst/>
                <a:gdLst/>
                <a:ahLst/>
                <a:cxnLst/>
                <a:rect l="l" t="t" r="r" b="b"/>
                <a:pathLst>
                  <a:path w="6021" h="4199" extrusionOk="0">
                    <a:moveTo>
                      <a:pt x="5823" y="0"/>
                    </a:moveTo>
                    <a:cubicBezTo>
                      <a:pt x="5783" y="0"/>
                      <a:pt x="5740" y="13"/>
                      <a:pt x="5694" y="39"/>
                    </a:cubicBezTo>
                    <a:lnTo>
                      <a:pt x="1" y="3327"/>
                    </a:lnTo>
                    <a:lnTo>
                      <a:pt x="1" y="4199"/>
                    </a:lnTo>
                    <a:lnTo>
                      <a:pt x="5694" y="912"/>
                    </a:lnTo>
                    <a:cubicBezTo>
                      <a:pt x="5874" y="807"/>
                      <a:pt x="6021" y="527"/>
                      <a:pt x="6021" y="287"/>
                    </a:cubicBezTo>
                    <a:cubicBezTo>
                      <a:pt x="6021" y="108"/>
                      <a:pt x="5939" y="0"/>
                      <a:pt x="5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4" name="Google Shape;3207;p59">
                <a:extLst>
                  <a:ext uri="{FF2B5EF4-FFF2-40B4-BE49-F238E27FC236}">
                    <a16:creationId xmlns:a16="http://schemas.microsoft.com/office/drawing/2014/main" id="{BBB1298A-9DE9-2F41-A3E4-FD930606BC60}"/>
                  </a:ext>
                </a:extLst>
              </p:cNvPr>
              <p:cNvSpPr/>
              <p:nvPr/>
            </p:nvSpPr>
            <p:spPr>
              <a:xfrm>
                <a:off x="592958" y="2060326"/>
                <a:ext cx="592166" cy="334055"/>
              </a:xfrm>
              <a:custGeom>
                <a:avLst/>
                <a:gdLst/>
                <a:ahLst/>
                <a:cxnLst/>
                <a:rect l="l" t="t" r="r" b="b"/>
                <a:pathLst>
                  <a:path w="8390" h="4733" extrusionOk="0">
                    <a:moveTo>
                      <a:pt x="5895" y="1"/>
                    </a:moveTo>
                    <a:lnTo>
                      <a:pt x="1" y="3311"/>
                    </a:lnTo>
                    <a:lnTo>
                      <a:pt x="2463" y="4732"/>
                    </a:lnTo>
                    <a:lnTo>
                      <a:pt x="8390" y="1442"/>
                    </a:lnTo>
                    <a:lnTo>
                      <a:pt x="5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5" name="Google Shape;3208;p59">
                <a:extLst>
                  <a:ext uri="{FF2B5EF4-FFF2-40B4-BE49-F238E27FC236}">
                    <a16:creationId xmlns:a16="http://schemas.microsoft.com/office/drawing/2014/main" id="{51126DDC-810C-FE24-C665-03F84DE6EE6D}"/>
                  </a:ext>
                </a:extLst>
              </p:cNvPr>
              <p:cNvSpPr/>
              <p:nvPr/>
            </p:nvSpPr>
            <p:spPr>
              <a:xfrm>
                <a:off x="766794" y="2159561"/>
                <a:ext cx="424962" cy="296295"/>
              </a:xfrm>
              <a:custGeom>
                <a:avLst/>
                <a:gdLst/>
                <a:ahLst/>
                <a:cxnLst/>
                <a:rect l="l" t="t" r="r" b="b"/>
                <a:pathLst>
                  <a:path w="6021" h="4198" extrusionOk="0">
                    <a:moveTo>
                      <a:pt x="5823" y="1"/>
                    </a:moveTo>
                    <a:cubicBezTo>
                      <a:pt x="5783" y="1"/>
                      <a:pt x="5740" y="13"/>
                      <a:pt x="5694" y="39"/>
                    </a:cubicBezTo>
                    <a:lnTo>
                      <a:pt x="0" y="3326"/>
                    </a:lnTo>
                    <a:lnTo>
                      <a:pt x="0" y="4198"/>
                    </a:lnTo>
                    <a:lnTo>
                      <a:pt x="5694" y="911"/>
                    </a:lnTo>
                    <a:cubicBezTo>
                      <a:pt x="5874" y="807"/>
                      <a:pt x="6020" y="526"/>
                      <a:pt x="6020" y="286"/>
                    </a:cubicBezTo>
                    <a:cubicBezTo>
                      <a:pt x="6020" y="108"/>
                      <a:pt x="5939" y="1"/>
                      <a:pt x="5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6" name="Google Shape;3209;p59">
                <a:extLst>
                  <a:ext uri="{FF2B5EF4-FFF2-40B4-BE49-F238E27FC236}">
                    <a16:creationId xmlns:a16="http://schemas.microsoft.com/office/drawing/2014/main" id="{E47F4080-5839-F1A2-86B7-BB545B4376E0}"/>
                  </a:ext>
                </a:extLst>
              </p:cNvPr>
              <p:cNvSpPr/>
              <p:nvPr/>
            </p:nvSpPr>
            <p:spPr>
              <a:xfrm>
                <a:off x="592958" y="2294015"/>
                <a:ext cx="173909" cy="161840"/>
              </a:xfrm>
              <a:custGeom>
                <a:avLst/>
                <a:gdLst/>
                <a:ahLst/>
                <a:cxnLst/>
                <a:rect l="l" t="t" r="r" b="b"/>
                <a:pathLst>
                  <a:path w="2464" h="2293" extrusionOk="0">
                    <a:moveTo>
                      <a:pt x="1" y="0"/>
                    </a:moveTo>
                    <a:lnTo>
                      <a:pt x="1" y="872"/>
                    </a:lnTo>
                    <a:lnTo>
                      <a:pt x="2463" y="2293"/>
                    </a:lnTo>
                    <a:lnTo>
                      <a:pt x="2463" y="142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7" name="Google Shape;3210;p59">
                <a:extLst>
                  <a:ext uri="{FF2B5EF4-FFF2-40B4-BE49-F238E27FC236}">
                    <a16:creationId xmlns:a16="http://schemas.microsoft.com/office/drawing/2014/main" id="{594073CA-967D-E7E7-70C6-7630BEAECF12}"/>
                  </a:ext>
                </a:extLst>
              </p:cNvPr>
              <p:cNvSpPr/>
              <p:nvPr/>
            </p:nvSpPr>
            <p:spPr>
              <a:xfrm>
                <a:off x="615684" y="2394309"/>
                <a:ext cx="121045" cy="102553"/>
              </a:xfrm>
              <a:custGeom>
                <a:avLst/>
                <a:gdLst/>
                <a:ahLst/>
                <a:cxnLst/>
                <a:rect l="l" t="t" r="r" b="b"/>
                <a:pathLst>
                  <a:path w="1715" h="1453" extrusionOk="0">
                    <a:moveTo>
                      <a:pt x="1715" y="0"/>
                    </a:moveTo>
                    <a:lnTo>
                      <a:pt x="1" y="987"/>
                    </a:lnTo>
                    <a:lnTo>
                      <a:pt x="1" y="1453"/>
                    </a:lnTo>
                    <a:lnTo>
                      <a:pt x="1715" y="463"/>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8" name="Google Shape;3211;p59">
                <a:extLst>
                  <a:ext uri="{FF2B5EF4-FFF2-40B4-BE49-F238E27FC236}">
                    <a16:creationId xmlns:a16="http://schemas.microsoft.com/office/drawing/2014/main" id="{4B9B8D8F-B4C9-8B4A-A6AC-7618A7AD4DD9}"/>
                  </a:ext>
                </a:extLst>
              </p:cNvPr>
              <p:cNvSpPr/>
              <p:nvPr/>
            </p:nvSpPr>
            <p:spPr>
              <a:xfrm>
                <a:off x="500781" y="2327752"/>
                <a:ext cx="235949" cy="136219"/>
              </a:xfrm>
              <a:custGeom>
                <a:avLst/>
                <a:gdLst/>
                <a:ahLst/>
                <a:cxnLst/>
                <a:rect l="l" t="t" r="r" b="b"/>
                <a:pathLst>
                  <a:path w="3343" h="1930" extrusionOk="0">
                    <a:moveTo>
                      <a:pt x="1714" y="1"/>
                    </a:moveTo>
                    <a:lnTo>
                      <a:pt x="1" y="987"/>
                    </a:lnTo>
                    <a:lnTo>
                      <a:pt x="1629" y="1930"/>
                    </a:lnTo>
                    <a:lnTo>
                      <a:pt x="3343" y="943"/>
                    </a:lnTo>
                    <a:lnTo>
                      <a:pt x="17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9" name="Google Shape;3212;p59">
                <a:extLst>
                  <a:ext uri="{FF2B5EF4-FFF2-40B4-BE49-F238E27FC236}">
                    <a16:creationId xmlns:a16="http://schemas.microsoft.com/office/drawing/2014/main" id="{193587F7-ECC0-DAF7-588C-8C43B28FDB35}"/>
                  </a:ext>
                </a:extLst>
              </p:cNvPr>
              <p:cNvSpPr/>
              <p:nvPr/>
            </p:nvSpPr>
            <p:spPr>
              <a:xfrm>
                <a:off x="586676" y="2348150"/>
                <a:ext cx="64157" cy="37054"/>
              </a:xfrm>
              <a:custGeom>
                <a:avLst/>
                <a:gdLst/>
                <a:ahLst/>
                <a:cxnLst/>
                <a:rect l="l" t="t" r="r" b="b"/>
                <a:pathLst>
                  <a:path w="909" h="525" extrusionOk="0">
                    <a:moveTo>
                      <a:pt x="466" y="0"/>
                    </a:moveTo>
                    <a:lnTo>
                      <a:pt x="1" y="269"/>
                    </a:lnTo>
                    <a:lnTo>
                      <a:pt x="443" y="525"/>
                    </a:lnTo>
                    <a:lnTo>
                      <a:pt x="908" y="257"/>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0" name="Google Shape;3213;p59">
                <a:extLst>
                  <a:ext uri="{FF2B5EF4-FFF2-40B4-BE49-F238E27FC236}">
                    <a16:creationId xmlns:a16="http://schemas.microsoft.com/office/drawing/2014/main" id="{09E06EB8-8696-B7FE-EDD1-A8D848C1B78A}"/>
                  </a:ext>
                </a:extLst>
              </p:cNvPr>
              <p:cNvSpPr/>
              <p:nvPr/>
            </p:nvSpPr>
            <p:spPr>
              <a:xfrm>
                <a:off x="636364" y="2377370"/>
                <a:ext cx="64228" cy="37054"/>
              </a:xfrm>
              <a:custGeom>
                <a:avLst/>
                <a:gdLst/>
                <a:ahLst/>
                <a:cxnLst/>
                <a:rect l="l" t="t" r="r" b="b"/>
                <a:pathLst>
                  <a:path w="910" h="525" extrusionOk="0">
                    <a:moveTo>
                      <a:pt x="467" y="0"/>
                    </a:moveTo>
                    <a:lnTo>
                      <a:pt x="1" y="268"/>
                    </a:lnTo>
                    <a:lnTo>
                      <a:pt x="443" y="524"/>
                    </a:lnTo>
                    <a:lnTo>
                      <a:pt x="909" y="256"/>
                    </a:lnTo>
                    <a:lnTo>
                      <a:pt x="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1" name="Google Shape;3214;p59">
                <a:extLst>
                  <a:ext uri="{FF2B5EF4-FFF2-40B4-BE49-F238E27FC236}">
                    <a16:creationId xmlns:a16="http://schemas.microsoft.com/office/drawing/2014/main" id="{9ABB51AF-397E-6362-3040-9C24F3801D5F}"/>
                  </a:ext>
                </a:extLst>
              </p:cNvPr>
              <p:cNvSpPr/>
              <p:nvPr/>
            </p:nvSpPr>
            <p:spPr>
              <a:xfrm>
                <a:off x="500781" y="2397414"/>
                <a:ext cx="114975" cy="99447"/>
              </a:xfrm>
              <a:custGeom>
                <a:avLst/>
                <a:gdLst/>
                <a:ahLst/>
                <a:cxnLst/>
                <a:rect l="l" t="t" r="r" b="b"/>
                <a:pathLst>
                  <a:path w="1629" h="1409" extrusionOk="0">
                    <a:moveTo>
                      <a:pt x="1" y="0"/>
                    </a:moveTo>
                    <a:lnTo>
                      <a:pt x="1" y="466"/>
                    </a:lnTo>
                    <a:lnTo>
                      <a:pt x="1629" y="1409"/>
                    </a:lnTo>
                    <a:lnTo>
                      <a:pt x="1629" y="94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2" name="Google Shape;3215;p59">
                <a:extLst>
                  <a:ext uri="{FF2B5EF4-FFF2-40B4-BE49-F238E27FC236}">
                    <a16:creationId xmlns:a16="http://schemas.microsoft.com/office/drawing/2014/main" id="{A41DB4ED-A997-A24F-451B-50A52C2E403F}"/>
                  </a:ext>
                </a:extLst>
              </p:cNvPr>
              <p:cNvSpPr/>
              <p:nvPr/>
            </p:nvSpPr>
            <p:spPr>
              <a:xfrm>
                <a:off x="506569" y="2417318"/>
                <a:ext cx="103823" cy="70015"/>
              </a:xfrm>
              <a:custGeom>
                <a:avLst/>
                <a:gdLst/>
                <a:ahLst/>
                <a:cxnLst/>
                <a:rect l="l" t="t" r="r" b="b"/>
                <a:pathLst>
                  <a:path w="1471" h="992" extrusionOk="0">
                    <a:moveTo>
                      <a:pt x="242" y="1"/>
                    </a:moveTo>
                    <a:lnTo>
                      <a:pt x="1" y="140"/>
                    </a:lnTo>
                    <a:lnTo>
                      <a:pt x="1470" y="992"/>
                    </a:lnTo>
                    <a:lnTo>
                      <a:pt x="1470" y="713"/>
                    </a:lnTo>
                    <a:lnTo>
                      <a:pt x="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3" name="Google Shape;3216;p59">
                <a:extLst>
                  <a:ext uri="{FF2B5EF4-FFF2-40B4-BE49-F238E27FC236}">
                    <a16:creationId xmlns:a16="http://schemas.microsoft.com/office/drawing/2014/main" id="{1E72F525-8A56-9D43-C5A9-DD4E97D2EC70}"/>
                  </a:ext>
                </a:extLst>
              </p:cNvPr>
              <p:cNvSpPr/>
              <p:nvPr/>
            </p:nvSpPr>
            <p:spPr>
              <a:xfrm>
                <a:off x="506569" y="2407507"/>
                <a:ext cx="17080" cy="19762"/>
              </a:xfrm>
              <a:custGeom>
                <a:avLst/>
                <a:gdLst/>
                <a:ahLst/>
                <a:cxnLst/>
                <a:rect l="l" t="t" r="r" b="b"/>
                <a:pathLst>
                  <a:path w="242" h="280" extrusionOk="0">
                    <a:moveTo>
                      <a:pt x="1" y="0"/>
                    </a:moveTo>
                    <a:lnTo>
                      <a:pt x="1" y="279"/>
                    </a:lnTo>
                    <a:lnTo>
                      <a:pt x="242" y="14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4" name="Google Shape;3217;p59">
                <a:extLst>
                  <a:ext uri="{FF2B5EF4-FFF2-40B4-BE49-F238E27FC236}">
                    <a16:creationId xmlns:a16="http://schemas.microsoft.com/office/drawing/2014/main" id="{7685D13C-4D36-801A-68D1-3F02B27D032E}"/>
                  </a:ext>
                </a:extLst>
              </p:cNvPr>
              <p:cNvSpPr/>
              <p:nvPr/>
            </p:nvSpPr>
            <p:spPr>
              <a:xfrm>
                <a:off x="703343" y="2275171"/>
                <a:ext cx="97753" cy="56252"/>
              </a:xfrm>
              <a:custGeom>
                <a:avLst/>
                <a:gdLst/>
                <a:ahLst/>
                <a:cxnLst/>
                <a:rect l="l" t="t" r="r" b="b"/>
                <a:pathLst>
                  <a:path w="1385" h="797" extrusionOk="0">
                    <a:moveTo>
                      <a:pt x="765" y="0"/>
                    </a:moveTo>
                    <a:lnTo>
                      <a:pt x="628" y="79"/>
                    </a:lnTo>
                    <a:lnTo>
                      <a:pt x="926" y="303"/>
                    </a:lnTo>
                    <a:cubicBezTo>
                      <a:pt x="993" y="352"/>
                      <a:pt x="1063" y="401"/>
                      <a:pt x="1134" y="451"/>
                    </a:cubicBezTo>
                    <a:lnTo>
                      <a:pt x="1129" y="453"/>
                    </a:lnTo>
                    <a:cubicBezTo>
                      <a:pt x="1038" y="415"/>
                      <a:pt x="947" y="378"/>
                      <a:pt x="860" y="342"/>
                    </a:cubicBezTo>
                    <a:lnTo>
                      <a:pt x="448" y="184"/>
                    </a:lnTo>
                    <a:lnTo>
                      <a:pt x="326" y="254"/>
                    </a:lnTo>
                    <a:lnTo>
                      <a:pt x="601" y="491"/>
                    </a:lnTo>
                    <a:cubicBezTo>
                      <a:pt x="665" y="543"/>
                      <a:pt x="729" y="595"/>
                      <a:pt x="796" y="647"/>
                    </a:cubicBezTo>
                    <a:lnTo>
                      <a:pt x="791" y="649"/>
                    </a:lnTo>
                    <a:cubicBezTo>
                      <a:pt x="706" y="608"/>
                      <a:pt x="619" y="569"/>
                      <a:pt x="534" y="530"/>
                    </a:cubicBezTo>
                    <a:lnTo>
                      <a:pt x="147" y="357"/>
                    </a:lnTo>
                    <a:lnTo>
                      <a:pt x="1" y="442"/>
                    </a:lnTo>
                    <a:lnTo>
                      <a:pt x="851" y="796"/>
                    </a:lnTo>
                    <a:lnTo>
                      <a:pt x="1028" y="695"/>
                    </a:lnTo>
                    <a:lnTo>
                      <a:pt x="755" y="468"/>
                    </a:lnTo>
                    <a:cubicBezTo>
                      <a:pt x="709" y="429"/>
                      <a:pt x="657" y="391"/>
                      <a:pt x="611" y="355"/>
                    </a:cubicBezTo>
                    <a:lnTo>
                      <a:pt x="615" y="353"/>
                    </a:lnTo>
                    <a:cubicBezTo>
                      <a:pt x="675" y="380"/>
                      <a:pt x="744" y="409"/>
                      <a:pt x="811" y="436"/>
                    </a:cubicBezTo>
                    <a:lnTo>
                      <a:pt x="1205" y="593"/>
                    </a:lnTo>
                    <a:lnTo>
                      <a:pt x="1385" y="489"/>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5" name="Google Shape;3218;p59">
                <a:extLst>
                  <a:ext uri="{FF2B5EF4-FFF2-40B4-BE49-F238E27FC236}">
                    <a16:creationId xmlns:a16="http://schemas.microsoft.com/office/drawing/2014/main" id="{122B5F98-13FF-D364-9B1C-1BE2FB037340}"/>
                  </a:ext>
                </a:extLst>
              </p:cNvPr>
              <p:cNvSpPr/>
              <p:nvPr/>
            </p:nvSpPr>
            <p:spPr>
              <a:xfrm>
                <a:off x="768700" y="2255973"/>
                <a:ext cx="77779" cy="40089"/>
              </a:xfrm>
              <a:custGeom>
                <a:avLst/>
                <a:gdLst/>
                <a:ahLst/>
                <a:cxnLst/>
                <a:rect l="l" t="t" r="r" b="b"/>
                <a:pathLst>
                  <a:path w="1102" h="568" extrusionOk="0">
                    <a:moveTo>
                      <a:pt x="429" y="121"/>
                    </a:moveTo>
                    <a:cubicBezTo>
                      <a:pt x="505" y="121"/>
                      <a:pt x="596" y="148"/>
                      <a:pt x="689" y="201"/>
                    </a:cubicBezTo>
                    <a:cubicBezTo>
                      <a:pt x="836" y="287"/>
                      <a:pt x="874" y="371"/>
                      <a:pt x="788" y="422"/>
                    </a:cubicBezTo>
                    <a:cubicBezTo>
                      <a:pt x="757" y="440"/>
                      <a:pt x="719" y="448"/>
                      <a:pt x="676" y="448"/>
                    </a:cubicBezTo>
                    <a:cubicBezTo>
                      <a:pt x="597" y="448"/>
                      <a:pt x="501" y="419"/>
                      <a:pt x="406" y="365"/>
                    </a:cubicBezTo>
                    <a:cubicBezTo>
                      <a:pt x="261" y="280"/>
                      <a:pt x="228" y="198"/>
                      <a:pt x="314" y="148"/>
                    </a:cubicBezTo>
                    <a:cubicBezTo>
                      <a:pt x="345" y="130"/>
                      <a:pt x="385" y="121"/>
                      <a:pt x="429" y="121"/>
                    </a:cubicBezTo>
                    <a:close/>
                    <a:moveTo>
                      <a:pt x="432" y="1"/>
                    </a:moveTo>
                    <a:cubicBezTo>
                      <a:pt x="335" y="1"/>
                      <a:pt x="245" y="23"/>
                      <a:pt x="171" y="65"/>
                    </a:cubicBezTo>
                    <a:cubicBezTo>
                      <a:pt x="0" y="164"/>
                      <a:pt x="20" y="311"/>
                      <a:pt x="259" y="449"/>
                    </a:cubicBezTo>
                    <a:cubicBezTo>
                      <a:pt x="397" y="529"/>
                      <a:pt x="541" y="567"/>
                      <a:pt x="672" y="567"/>
                    </a:cubicBezTo>
                    <a:cubicBezTo>
                      <a:pt x="769" y="567"/>
                      <a:pt x="858" y="546"/>
                      <a:pt x="931" y="504"/>
                    </a:cubicBezTo>
                    <a:cubicBezTo>
                      <a:pt x="1102" y="405"/>
                      <a:pt x="1075" y="255"/>
                      <a:pt x="835" y="117"/>
                    </a:cubicBezTo>
                    <a:cubicBezTo>
                      <a:pt x="700" y="38"/>
                      <a:pt x="560"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6" name="Google Shape;3219;p59">
                <a:extLst>
                  <a:ext uri="{FF2B5EF4-FFF2-40B4-BE49-F238E27FC236}">
                    <a16:creationId xmlns:a16="http://schemas.microsoft.com/office/drawing/2014/main" id="{44CC1E22-0E6B-E2C4-7183-0E5FFC703A8F}"/>
                  </a:ext>
                </a:extLst>
              </p:cNvPr>
              <p:cNvSpPr/>
              <p:nvPr/>
            </p:nvSpPr>
            <p:spPr>
              <a:xfrm>
                <a:off x="810412" y="2230070"/>
                <a:ext cx="87378" cy="44395"/>
              </a:xfrm>
              <a:custGeom>
                <a:avLst/>
                <a:gdLst/>
                <a:ahLst/>
                <a:cxnLst/>
                <a:rect l="l" t="t" r="r" b="b"/>
                <a:pathLst>
                  <a:path w="1238" h="629" extrusionOk="0">
                    <a:moveTo>
                      <a:pt x="469" y="118"/>
                    </a:moveTo>
                    <a:cubicBezTo>
                      <a:pt x="499" y="118"/>
                      <a:pt x="530" y="127"/>
                      <a:pt x="561" y="145"/>
                    </a:cubicBezTo>
                    <a:cubicBezTo>
                      <a:pt x="634" y="187"/>
                      <a:pt x="630" y="232"/>
                      <a:pt x="555" y="274"/>
                    </a:cubicBezTo>
                    <a:lnTo>
                      <a:pt x="481" y="317"/>
                    </a:lnTo>
                    <a:lnTo>
                      <a:pt x="277" y="198"/>
                    </a:lnTo>
                    <a:lnTo>
                      <a:pt x="349" y="156"/>
                    </a:lnTo>
                    <a:cubicBezTo>
                      <a:pt x="391" y="132"/>
                      <a:pt x="430" y="118"/>
                      <a:pt x="469" y="118"/>
                    </a:cubicBezTo>
                    <a:close/>
                    <a:moveTo>
                      <a:pt x="478" y="0"/>
                    </a:moveTo>
                    <a:cubicBezTo>
                      <a:pt x="388" y="0"/>
                      <a:pt x="304" y="30"/>
                      <a:pt x="229" y="73"/>
                    </a:cubicBezTo>
                    <a:lnTo>
                      <a:pt x="1" y="206"/>
                    </a:lnTo>
                    <a:lnTo>
                      <a:pt x="734" y="628"/>
                    </a:lnTo>
                    <a:lnTo>
                      <a:pt x="878" y="545"/>
                    </a:lnTo>
                    <a:lnTo>
                      <a:pt x="613" y="393"/>
                    </a:lnTo>
                    <a:lnTo>
                      <a:pt x="691" y="348"/>
                    </a:lnTo>
                    <a:lnTo>
                      <a:pt x="1077" y="430"/>
                    </a:lnTo>
                    <a:lnTo>
                      <a:pt x="1237" y="338"/>
                    </a:lnTo>
                    <a:lnTo>
                      <a:pt x="801" y="251"/>
                    </a:lnTo>
                    <a:cubicBezTo>
                      <a:pt x="833" y="192"/>
                      <a:pt x="810" y="126"/>
                      <a:pt x="702" y="64"/>
                    </a:cubicBezTo>
                    <a:cubicBezTo>
                      <a:pt x="625" y="19"/>
                      <a:pt x="550"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7" name="Google Shape;3220;p59">
                <a:extLst>
                  <a:ext uri="{FF2B5EF4-FFF2-40B4-BE49-F238E27FC236}">
                    <a16:creationId xmlns:a16="http://schemas.microsoft.com/office/drawing/2014/main" id="{9A0B07C3-E9D5-5870-44C1-A5235916477C}"/>
                  </a:ext>
                </a:extLst>
              </p:cNvPr>
              <p:cNvSpPr/>
              <p:nvPr/>
            </p:nvSpPr>
            <p:spPr>
              <a:xfrm>
                <a:off x="852689" y="2195980"/>
                <a:ext cx="93518" cy="54064"/>
              </a:xfrm>
              <a:custGeom>
                <a:avLst/>
                <a:gdLst/>
                <a:ahLst/>
                <a:cxnLst/>
                <a:rect l="l" t="t" r="r" b="b"/>
                <a:pathLst>
                  <a:path w="1325" h="766" extrusionOk="0">
                    <a:moveTo>
                      <a:pt x="593" y="1"/>
                    </a:moveTo>
                    <a:lnTo>
                      <a:pt x="441" y="87"/>
                    </a:lnTo>
                    <a:lnTo>
                      <a:pt x="667" y="337"/>
                    </a:lnTo>
                    <a:lnTo>
                      <a:pt x="757" y="433"/>
                    </a:lnTo>
                    <a:lnTo>
                      <a:pt x="753" y="435"/>
                    </a:lnTo>
                    <a:lnTo>
                      <a:pt x="587" y="384"/>
                    </a:lnTo>
                    <a:lnTo>
                      <a:pt x="152" y="255"/>
                    </a:lnTo>
                    <a:lnTo>
                      <a:pt x="1" y="343"/>
                    </a:lnTo>
                    <a:lnTo>
                      <a:pt x="733" y="765"/>
                    </a:lnTo>
                    <a:lnTo>
                      <a:pt x="866" y="689"/>
                    </a:lnTo>
                    <a:lnTo>
                      <a:pt x="596" y="535"/>
                    </a:lnTo>
                    <a:cubicBezTo>
                      <a:pt x="524" y="493"/>
                      <a:pt x="406" y="438"/>
                      <a:pt x="328" y="401"/>
                    </a:cubicBezTo>
                    <a:lnTo>
                      <a:pt x="333" y="398"/>
                    </a:lnTo>
                    <a:lnTo>
                      <a:pt x="552" y="467"/>
                    </a:lnTo>
                    <a:lnTo>
                      <a:pt x="934" y="575"/>
                    </a:lnTo>
                    <a:lnTo>
                      <a:pt x="992" y="542"/>
                    </a:lnTo>
                    <a:lnTo>
                      <a:pt x="806" y="321"/>
                    </a:lnTo>
                    <a:lnTo>
                      <a:pt x="688" y="193"/>
                    </a:lnTo>
                    <a:lnTo>
                      <a:pt x="691" y="191"/>
                    </a:lnTo>
                    <a:cubicBezTo>
                      <a:pt x="755" y="236"/>
                      <a:pt x="851" y="304"/>
                      <a:pt x="923" y="345"/>
                    </a:cubicBezTo>
                    <a:lnTo>
                      <a:pt x="1191" y="501"/>
                    </a:lnTo>
                    <a:lnTo>
                      <a:pt x="1325" y="423"/>
                    </a:lnTo>
                    <a:lnTo>
                      <a:pt x="5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8" name="Google Shape;3221;p59">
                <a:extLst>
                  <a:ext uri="{FF2B5EF4-FFF2-40B4-BE49-F238E27FC236}">
                    <a16:creationId xmlns:a16="http://schemas.microsoft.com/office/drawing/2014/main" id="{3466EBB7-D654-14B1-1107-55C239BEFE18}"/>
                  </a:ext>
                </a:extLst>
              </p:cNvPr>
              <p:cNvSpPr/>
              <p:nvPr/>
            </p:nvSpPr>
            <p:spPr>
              <a:xfrm>
                <a:off x="910776" y="2104368"/>
                <a:ext cx="206235" cy="95565"/>
              </a:xfrm>
              <a:custGeom>
                <a:avLst/>
                <a:gdLst/>
                <a:ahLst/>
                <a:cxnLst/>
                <a:rect l="l" t="t" r="r" b="b"/>
                <a:pathLst>
                  <a:path w="2922" h="1354" extrusionOk="0">
                    <a:moveTo>
                      <a:pt x="1051" y="0"/>
                    </a:moveTo>
                    <a:cubicBezTo>
                      <a:pt x="968" y="0"/>
                      <a:pt x="879" y="13"/>
                      <a:pt x="792" y="40"/>
                    </a:cubicBezTo>
                    <a:cubicBezTo>
                      <a:pt x="465" y="142"/>
                      <a:pt x="314" y="308"/>
                      <a:pt x="136" y="482"/>
                    </a:cubicBezTo>
                    <a:cubicBezTo>
                      <a:pt x="1" y="616"/>
                      <a:pt x="27" y="713"/>
                      <a:pt x="124" y="713"/>
                    </a:cubicBezTo>
                    <a:cubicBezTo>
                      <a:pt x="167" y="713"/>
                      <a:pt x="225" y="693"/>
                      <a:pt x="289" y="647"/>
                    </a:cubicBezTo>
                    <a:cubicBezTo>
                      <a:pt x="480" y="506"/>
                      <a:pt x="795" y="206"/>
                      <a:pt x="1039" y="206"/>
                    </a:cubicBezTo>
                    <a:cubicBezTo>
                      <a:pt x="1055" y="206"/>
                      <a:pt x="1071" y="207"/>
                      <a:pt x="1086" y="210"/>
                    </a:cubicBezTo>
                    <a:cubicBezTo>
                      <a:pt x="1336" y="256"/>
                      <a:pt x="1147" y="419"/>
                      <a:pt x="934" y="681"/>
                    </a:cubicBezTo>
                    <a:cubicBezTo>
                      <a:pt x="722" y="941"/>
                      <a:pt x="610" y="1157"/>
                      <a:pt x="934" y="1325"/>
                    </a:cubicBezTo>
                    <a:cubicBezTo>
                      <a:pt x="973" y="1345"/>
                      <a:pt x="1020" y="1353"/>
                      <a:pt x="1074" y="1353"/>
                    </a:cubicBezTo>
                    <a:cubicBezTo>
                      <a:pt x="1384" y="1353"/>
                      <a:pt x="1906" y="1064"/>
                      <a:pt x="2157" y="969"/>
                    </a:cubicBezTo>
                    <a:cubicBezTo>
                      <a:pt x="2269" y="927"/>
                      <a:pt x="2358" y="912"/>
                      <a:pt x="2434" y="912"/>
                    </a:cubicBezTo>
                    <a:cubicBezTo>
                      <a:pt x="2559" y="912"/>
                      <a:pt x="2648" y="952"/>
                      <a:pt x="2739" y="980"/>
                    </a:cubicBezTo>
                    <a:cubicBezTo>
                      <a:pt x="2757" y="986"/>
                      <a:pt x="2774" y="988"/>
                      <a:pt x="2788" y="988"/>
                    </a:cubicBezTo>
                    <a:cubicBezTo>
                      <a:pt x="2897" y="988"/>
                      <a:pt x="2922" y="855"/>
                      <a:pt x="2763" y="765"/>
                    </a:cubicBezTo>
                    <a:cubicBezTo>
                      <a:pt x="2686" y="722"/>
                      <a:pt x="2574" y="692"/>
                      <a:pt x="2436" y="692"/>
                    </a:cubicBezTo>
                    <a:cubicBezTo>
                      <a:pt x="2252" y="692"/>
                      <a:pt x="2022" y="745"/>
                      <a:pt x="1767" y="887"/>
                    </a:cubicBezTo>
                    <a:cubicBezTo>
                      <a:pt x="1504" y="1032"/>
                      <a:pt x="1265" y="1100"/>
                      <a:pt x="1117" y="1100"/>
                    </a:cubicBezTo>
                    <a:cubicBezTo>
                      <a:pt x="998" y="1100"/>
                      <a:pt x="938" y="1056"/>
                      <a:pt x="970" y="973"/>
                    </a:cubicBezTo>
                    <a:cubicBezTo>
                      <a:pt x="1072" y="712"/>
                      <a:pt x="1518" y="482"/>
                      <a:pt x="1494" y="262"/>
                    </a:cubicBezTo>
                    <a:cubicBezTo>
                      <a:pt x="1477" y="98"/>
                      <a:pt x="128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9" name="Google Shape;3222;p59">
                <a:extLst>
                  <a:ext uri="{FF2B5EF4-FFF2-40B4-BE49-F238E27FC236}">
                    <a16:creationId xmlns:a16="http://schemas.microsoft.com/office/drawing/2014/main" id="{32D1B743-50F3-A426-773F-5A2C6FC6994E}"/>
                  </a:ext>
                </a:extLst>
              </p:cNvPr>
              <p:cNvSpPr/>
              <p:nvPr/>
            </p:nvSpPr>
            <p:spPr>
              <a:xfrm>
                <a:off x="903506" y="2129212"/>
                <a:ext cx="44324" cy="32043"/>
              </a:xfrm>
              <a:custGeom>
                <a:avLst/>
                <a:gdLst/>
                <a:ahLst/>
                <a:cxnLst/>
                <a:rect l="l" t="t" r="r" b="b"/>
                <a:pathLst>
                  <a:path w="628" h="454" extrusionOk="0">
                    <a:moveTo>
                      <a:pt x="140" y="0"/>
                    </a:moveTo>
                    <a:cubicBezTo>
                      <a:pt x="1" y="0"/>
                      <a:pt x="222" y="46"/>
                      <a:pt x="222" y="46"/>
                    </a:cubicBezTo>
                    <a:cubicBezTo>
                      <a:pt x="222" y="46"/>
                      <a:pt x="492" y="82"/>
                      <a:pt x="566" y="340"/>
                    </a:cubicBezTo>
                    <a:cubicBezTo>
                      <a:pt x="589" y="423"/>
                      <a:pt x="603" y="453"/>
                      <a:pt x="611" y="453"/>
                    </a:cubicBezTo>
                    <a:cubicBezTo>
                      <a:pt x="627" y="453"/>
                      <a:pt x="615" y="324"/>
                      <a:pt x="604" y="284"/>
                    </a:cubicBezTo>
                    <a:cubicBezTo>
                      <a:pt x="587" y="225"/>
                      <a:pt x="510" y="21"/>
                      <a:pt x="222" y="3"/>
                    </a:cubicBezTo>
                    <a:cubicBezTo>
                      <a:pt x="186" y="1"/>
                      <a:pt x="160" y="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0" name="Google Shape;3223;p59">
                <a:extLst>
                  <a:ext uri="{FF2B5EF4-FFF2-40B4-BE49-F238E27FC236}">
                    <a16:creationId xmlns:a16="http://schemas.microsoft.com/office/drawing/2014/main" id="{3B3F9147-12A6-B79E-A596-E3AA1A2BA246}"/>
                  </a:ext>
                </a:extLst>
              </p:cNvPr>
              <p:cNvSpPr/>
              <p:nvPr/>
            </p:nvSpPr>
            <p:spPr>
              <a:xfrm>
                <a:off x="922704" y="2113896"/>
                <a:ext cx="37831" cy="35643"/>
              </a:xfrm>
              <a:custGeom>
                <a:avLst/>
                <a:gdLst/>
                <a:ahLst/>
                <a:cxnLst/>
                <a:rect l="l" t="t" r="r" b="b"/>
                <a:pathLst>
                  <a:path w="536" h="505" extrusionOk="0">
                    <a:moveTo>
                      <a:pt x="66" y="1"/>
                    </a:moveTo>
                    <a:cubicBezTo>
                      <a:pt x="0" y="1"/>
                      <a:pt x="174" y="57"/>
                      <a:pt x="174" y="57"/>
                    </a:cubicBezTo>
                    <a:cubicBezTo>
                      <a:pt x="174" y="57"/>
                      <a:pt x="439" y="122"/>
                      <a:pt x="484" y="387"/>
                    </a:cubicBezTo>
                    <a:cubicBezTo>
                      <a:pt x="499" y="473"/>
                      <a:pt x="510" y="504"/>
                      <a:pt x="517" y="504"/>
                    </a:cubicBezTo>
                    <a:cubicBezTo>
                      <a:pt x="533" y="504"/>
                      <a:pt x="536" y="376"/>
                      <a:pt x="529" y="335"/>
                    </a:cubicBezTo>
                    <a:cubicBezTo>
                      <a:pt x="518" y="273"/>
                      <a:pt x="464" y="62"/>
                      <a:pt x="179" y="15"/>
                    </a:cubicBezTo>
                    <a:cubicBezTo>
                      <a:pt x="118" y="5"/>
                      <a:pt x="83"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1" name="Google Shape;3224;p59">
                <a:extLst>
                  <a:ext uri="{FF2B5EF4-FFF2-40B4-BE49-F238E27FC236}">
                    <a16:creationId xmlns:a16="http://schemas.microsoft.com/office/drawing/2014/main" id="{6A12207A-F579-0258-16CC-2C5F723E4F67}"/>
                  </a:ext>
                </a:extLst>
              </p:cNvPr>
              <p:cNvSpPr/>
              <p:nvPr/>
            </p:nvSpPr>
            <p:spPr>
              <a:xfrm>
                <a:off x="945359" y="2095334"/>
                <a:ext cx="29361" cy="42348"/>
              </a:xfrm>
              <a:custGeom>
                <a:avLst/>
                <a:gdLst/>
                <a:ahLst/>
                <a:cxnLst/>
                <a:rect l="l" t="t" r="r" b="b"/>
                <a:pathLst>
                  <a:path w="416" h="600" extrusionOk="0">
                    <a:moveTo>
                      <a:pt x="31" y="1"/>
                    </a:moveTo>
                    <a:cubicBezTo>
                      <a:pt x="0" y="1"/>
                      <a:pt x="134" y="83"/>
                      <a:pt x="134" y="83"/>
                    </a:cubicBezTo>
                    <a:cubicBezTo>
                      <a:pt x="134" y="83"/>
                      <a:pt x="375" y="211"/>
                      <a:pt x="354" y="478"/>
                    </a:cubicBezTo>
                    <a:cubicBezTo>
                      <a:pt x="347" y="568"/>
                      <a:pt x="351" y="600"/>
                      <a:pt x="359" y="600"/>
                    </a:cubicBezTo>
                    <a:cubicBezTo>
                      <a:pt x="375" y="600"/>
                      <a:pt x="408" y="479"/>
                      <a:pt x="411" y="438"/>
                    </a:cubicBezTo>
                    <a:cubicBezTo>
                      <a:pt x="415" y="376"/>
                      <a:pt x="413" y="159"/>
                      <a:pt x="148" y="44"/>
                    </a:cubicBezTo>
                    <a:cubicBezTo>
                      <a:pt x="76" y="12"/>
                      <a:pt x="42"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2" name="Google Shape;3225;p59">
                <a:extLst>
                  <a:ext uri="{FF2B5EF4-FFF2-40B4-BE49-F238E27FC236}">
                    <a16:creationId xmlns:a16="http://schemas.microsoft.com/office/drawing/2014/main" id="{AD6CE3B5-E1AB-42BD-AB1F-8858AD26BBD4}"/>
                  </a:ext>
                </a:extLst>
              </p:cNvPr>
              <p:cNvSpPr/>
              <p:nvPr/>
            </p:nvSpPr>
            <p:spPr>
              <a:xfrm>
                <a:off x="949171" y="2166619"/>
                <a:ext cx="50465" cy="14681"/>
              </a:xfrm>
              <a:custGeom>
                <a:avLst/>
                <a:gdLst/>
                <a:ahLst/>
                <a:cxnLst/>
                <a:rect l="l" t="t" r="r" b="b"/>
                <a:pathLst>
                  <a:path w="715" h="208" extrusionOk="0">
                    <a:moveTo>
                      <a:pt x="359" y="0"/>
                    </a:moveTo>
                    <a:cubicBezTo>
                      <a:pt x="287" y="0"/>
                      <a:pt x="203" y="21"/>
                      <a:pt x="110" y="83"/>
                    </a:cubicBezTo>
                    <a:cubicBezTo>
                      <a:pt x="17" y="146"/>
                      <a:pt x="0" y="165"/>
                      <a:pt x="14" y="165"/>
                    </a:cubicBezTo>
                    <a:cubicBezTo>
                      <a:pt x="36" y="165"/>
                      <a:pt x="136" y="117"/>
                      <a:pt x="136" y="117"/>
                    </a:cubicBezTo>
                    <a:cubicBezTo>
                      <a:pt x="136" y="117"/>
                      <a:pt x="229" y="64"/>
                      <a:pt x="351" y="64"/>
                    </a:cubicBezTo>
                    <a:cubicBezTo>
                      <a:pt x="424" y="64"/>
                      <a:pt x="507" y="83"/>
                      <a:pt x="587" y="144"/>
                    </a:cubicBezTo>
                    <a:cubicBezTo>
                      <a:pt x="649" y="190"/>
                      <a:pt x="678" y="208"/>
                      <a:pt x="689" y="208"/>
                    </a:cubicBezTo>
                    <a:cubicBezTo>
                      <a:pt x="714" y="208"/>
                      <a:pt x="619" y="102"/>
                      <a:pt x="584" y="76"/>
                    </a:cubicBezTo>
                    <a:cubicBezTo>
                      <a:pt x="554" y="53"/>
                      <a:pt x="472"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3" name="Google Shape;3226;p59">
                <a:extLst>
                  <a:ext uri="{FF2B5EF4-FFF2-40B4-BE49-F238E27FC236}">
                    <a16:creationId xmlns:a16="http://schemas.microsoft.com/office/drawing/2014/main" id="{7C411EEE-BE54-B672-AE62-CE99E084F8D0}"/>
                  </a:ext>
                </a:extLst>
              </p:cNvPr>
              <p:cNvSpPr/>
              <p:nvPr/>
            </p:nvSpPr>
            <p:spPr>
              <a:xfrm>
                <a:off x="952488" y="2147069"/>
                <a:ext cx="49900" cy="17292"/>
              </a:xfrm>
              <a:custGeom>
                <a:avLst/>
                <a:gdLst/>
                <a:ahLst/>
                <a:cxnLst/>
                <a:rect l="l" t="t" r="r" b="b"/>
                <a:pathLst>
                  <a:path w="707" h="245" extrusionOk="0">
                    <a:moveTo>
                      <a:pt x="337" y="1"/>
                    </a:moveTo>
                    <a:cubicBezTo>
                      <a:pt x="274" y="1"/>
                      <a:pt x="202" y="16"/>
                      <a:pt x="120" y="59"/>
                    </a:cubicBezTo>
                    <a:cubicBezTo>
                      <a:pt x="17" y="113"/>
                      <a:pt x="1" y="129"/>
                      <a:pt x="19" y="129"/>
                    </a:cubicBezTo>
                    <a:cubicBezTo>
                      <a:pt x="45" y="129"/>
                      <a:pt x="143" y="95"/>
                      <a:pt x="143" y="95"/>
                    </a:cubicBezTo>
                    <a:cubicBezTo>
                      <a:pt x="143" y="95"/>
                      <a:pt x="216" y="63"/>
                      <a:pt x="314" y="63"/>
                    </a:cubicBezTo>
                    <a:cubicBezTo>
                      <a:pt x="398" y="63"/>
                      <a:pt x="499" y="86"/>
                      <a:pt x="589" y="170"/>
                    </a:cubicBezTo>
                    <a:cubicBezTo>
                      <a:pt x="646" y="224"/>
                      <a:pt x="674" y="244"/>
                      <a:pt x="684" y="244"/>
                    </a:cubicBezTo>
                    <a:cubicBezTo>
                      <a:pt x="706" y="244"/>
                      <a:pt x="625" y="132"/>
                      <a:pt x="592" y="101"/>
                    </a:cubicBezTo>
                    <a:cubicBezTo>
                      <a:pt x="561" y="73"/>
                      <a:pt x="472"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12" name="Google Shape;3227;p59">
                <a:extLst>
                  <a:ext uri="{FF2B5EF4-FFF2-40B4-BE49-F238E27FC236}">
                    <a16:creationId xmlns:a16="http://schemas.microsoft.com/office/drawing/2014/main" id="{03E5E9FF-D4AE-E0D3-41E7-8A82ACC68006}"/>
                  </a:ext>
                </a:extLst>
              </p:cNvPr>
              <p:cNvSpPr/>
              <p:nvPr/>
            </p:nvSpPr>
            <p:spPr>
              <a:xfrm>
                <a:off x="966957" y="2128647"/>
                <a:ext cx="47853" cy="23503"/>
              </a:xfrm>
              <a:custGeom>
                <a:avLst/>
                <a:gdLst/>
                <a:ahLst/>
                <a:cxnLst/>
                <a:rect l="l" t="t" r="r" b="b"/>
                <a:pathLst>
                  <a:path w="678" h="333" extrusionOk="0">
                    <a:moveTo>
                      <a:pt x="282" y="1"/>
                    </a:moveTo>
                    <a:cubicBezTo>
                      <a:pt x="244" y="1"/>
                      <a:pt x="202" y="6"/>
                      <a:pt x="156" y="17"/>
                    </a:cubicBezTo>
                    <a:cubicBezTo>
                      <a:pt x="1" y="54"/>
                      <a:pt x="22" y="63"/>
                      <a:pt x="72" y="63"/>
                    </a:cubicBezTo>
                    <a:cubicBezTo>
                      <a:pt x="112" y="63"/>
                      <a:pt x="170" y="57"/>
                      <a:pt x="170" y="57"/>
                    </a:cubicBezTo>
                    <a:cubicBezTo>
                      <a:pt x="170" y="57"/>
                      <a:pt x="192" y="54"/>
                      <a:pt x="227" y="54"/>
                    </a:cubicBezTo>
                    <a:cubicBezTo>
                      <a:pt x="314" y="54"/>
                      <a:pt x="481" y="77"/>
                      <a:pt x="584" y="237"/>
                    </a:cubicBezTo>
                    <a:cubicBezTo>
                      <a:pt x="629" y="307"/>
                      <a:pt x="651" y="333"/>
                      <a:pt x="659" y="333"/>
                    </a:cubicBezTo>
                    <a:cubicBezTo>
                      <a:pt x="678" y="333"/>
                      <a:pt x="628" y="208"/>
                      <a:pt x="605" y="172"/>
                    </a:cubicBezTo>
                    <a:cubicBezTo>
                      <a:pt x="576" y="129"/>
                      <a:pt x="478"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13" name="Google Shape;3228;p59">
                <a:extLst>
                  <a:ext uri="{FF2B5EF4-FFF2-40B4-BE49-F238E27FC236}">
                    <a16:creationId xmlns:a16="http://schemas.microsoft.com/office/drawing/2014/main" id="{AC8E2E4B-77C6-6AA8-9FAC-CCA2836842D2}"/>
                  </a:ext>
                </a:extLst>
              </p:cNvPr>
              <p:cNvSpPr/>
              <p:nvPr/>
            </p:nvSpPr>
            <p:spPr>
              <a:xfrm>
                <a:off x="991659" y="2164996"/>
                <a:ext cx="25762" cy="46371"/>
              </a:xfrm>
              <a:custGeom>
                <a:avLst/>
                <a:gdLst/>
                <a:ahLst/>
                <a:cxnLst/>
                <a:rect l="l" t="t" r="r" b="b"/>
                <a:pathLst>
                  <a:path w="365" h="657" extrusionOk="0">
                    <a:moveTo>
                      <a:pt x="22" y="0"/>
                    </a:moveTo>
                    <a:cubicBezTo>
                      <a:pt x="1" y="0"/>
                      <a:pt x="107" y="103"/>
                      <a:pt x="107" y="103"/>
                    </a:cubicBezTo>
                    <a:cubicBezTo>
                      <a:pt x="107" y="103"/>
                      <a:pt x="316" y="279"/>
                      <a:pt x="239" y="535"/>
                    </a:cubicBezTo>
                    <a:cubicBezTo>
                      <a:pt x="212" y="625"/>
                      <a:pt x="210" y="656"/>
                      <a:pt x="218" y="656"/>
                    </a:cubicBezTo>
                    <a:cubicBezTo>
                      <a:pt x="235" y="656"/>
                      <a:pt x="291" y="548"/>
                      <a:pt x="302" y="510"/>
                    </a:cubicBezTo>
                    <a:cubicBezTo>
                      <a:pt x="320" y="450"/>
                      <a:pt x="365" y="237"/>
                      <a:pt x="130" y="67"/>
                    </a:cubicBezTo>
                    <a:cubicBezTo>
                      <a:pt x="61" y="18"/>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14" name="Google Shape;3229;p59">
                <a:extLst>
                  <a:ext uri="{FF2B5EF4-FFF2-40B4-BE49-F238E27FC236}">
                    <a16:creationId xmlns:a16="http://schemas.microsoft.com/office/drawing/2014/main" id="{AA69F79C-4FFC-17CA-2DE3-170CE00485A1}"/>
                  </a:ext>
                </a:extLst>
              </p:cNvPr>
              <p:cNvSpPr/>
              <p:nvPr/>
            </p:nvSpPr>
            <p:spPr>
              <a:xfrm>
                <a:off x="1056733" y="2141493"/>
                <a:ext cx="26609" cy="45524"/>
              </a:xfrm>
              <a:custGeom>
                <a:avLst/>
                <a:gdLst/>
                <a:ahLst/>
                <a:cxnLst/>
                <a:rect l="l" t="t" r="r" b="b"/>
                <a:pathLst>
                  <a:path w="377" h="645" extrusionOk="0">
                    <a:moveTo>
                      <a:pt x="22" y="1"/>
                    </a:moveTo>
                    <a:cubicBezTo>
                      <a:pt x="0" y="1"/>
                      <a:pt x="113" y="98"/>
                      <a:pt x="113" y="98"/>
                    </a:cubicBezTo>
                    <a:cubicBezTo>
                      <a:pt x="113" y="98"/>
                      <a:pt x="331" y="263"/>
                      <a:pt x="268" y="523"/>
                    </a:cubicBezTo>
                    <a:cubicBezTo>
                      <a:pt x="246" y="613"/>
                      <a:pt x="245" y="645"/>
                      <a:pt x="254" y="645"/>
                    </a:cubicBezTo>
                    <a:cubicBezTo>
                      <a:pt x="270" y="645"/>
                      <a:pt x="320" y="533"/>
                      <a:pt x="329" y="494"/>
                    </a:cubicBezTo>
                    <a:cubicBezTo>
                      <a:pt x="344" y="433"/>
                      <a:pt x="376" y="218"/>
                      <a:pt x="133" y="62"/>
                    </a:cubicBezTo>
                    <a:cubicBezTo>
                      <a:pt x="63" y="17"/>
                      <a:pt x="32" y="1"/>
                      <a:pt x="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15" name="Google Shape;3230;p59">
                <a:extLst>
                  <a:ext uri="{FF2B5EF4-FFF2-40B4-BE49-F238E27FC236}">
                    <a16:creationId xmlns:a16="http://schemas.microsoft.com/office/drawing/2014/main" id="{300AC810-D230-B5CE-FE02-BB3F3CA2359D}"/>
                  </a:ext>
                </a:extLst>
              </p:cNvPr>
              <p:cNvSpPr/>
              <p:nvPr/>
            </p:nvSpPr>
            <p:spPr>
              <a:xfrm>
                <a:off x="1001188" y="2158644"/>
                <a:ext cx="34725" cy="38113"/>
              </a:xfrm>
              <a:custGeom>
                <a:avLst/>
                <a:gdLst/>
                <a:ahLst/>
                <a:cxnLst/>
                <a:rect l="l" t="t" r="r" b="b"/>
                <a:pathLst>
                  <a:path w="492" h="540" extrusionOk="0">
                    <a:moveTo>
                      <a:pt x="48" y="1"/>
                    </a:moveTo>
                    <a:cubicBezTo>
                      <a:pt x="0" y="1"/>
                      <a:pt x="158" y="66"/>
                      <a:pt x="158" y="66"/>
                    </a:cubicBezTo>
                    <a:cubicBezTo>
                      <a:pt x="158" y="66"/>
                      <a:pt x="417" y="153"/>
                      <a:pt x="439" y="419"/>
                    </a:cubicBezTo>
                    <a:cubicBezTo>
                      <a:pt x="447" y="508"/>
                      <a:pt x="456" y="539"/>
                      <a:pt x="464" y="539"/>
                    </a:cubicBezTo>
                    <a:cubicBezTo>
                      <a:pt x="479" y="539"/>
                      <a:pt x="492" y="412"/>
                      <a:pt x="489" y="371"/>
                    </a:cubicBezTo>
                    <a:cubicBezTo>
                      <a:pt x="483" y="310"/>
                      <a:pt x="446" y="95"/>
                      <a:pt x="166" y="24"/>
                    </a:cubicBezTo>
                    <a:cubicBezTo>
                      <a:pt x="99" y="7"/>
                      <a:pt x="63"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16" name="Google Shape;3231;p59">
                <a:extLst>
                  <a:ext uri="{FF2B5EF4-FFF2-40B4-BE49-F238E27FC236}">
                    <a16:creationId xmlns:a16="http://schemas.microsoft.com/office/drawing/2014/main" id="{8AEB2C45-EE85-9200-19C9-1C99DEB58B5F}"/>
                  </a:ext>
                </a:extLst>
              </p:cNvPr>
              <p:cNvSpPr/>
              <p:nvPr/>
            </p:nvSpPr>
            <p:spPr>
              <a:xfrm>
                <a:off x="1037324" y="2152150"/>
                <a:ext cx="25973" cy="46089"/>
              </a:xfrm>
              <a:custGeom>
                <a:avLst/>
                <a:gdLst/>
                <a:ahLst/>
                <a:cxnLst/>
                <a:rect l="l" t="t" r="r" b="b"/>
                <a:pathLst>
                  <a:path w="368" h="653" extrusionOk="0">
                    <a:moveTo>
                      <a:pt x="22" y="0"/>
                    </a:moveTo>
                    <a:cubicBezTo>
                      <a:pt x="0" y="0"/>
                      <a:pt x="108" y="102"/>
                      <a:pt x="108" y="102"/>
                    </a:cubicBezTo>
                    <a:cubicBezTo>
                      <a:pt x="108" y="102"/>
                      <a:pt x="319" y="274"/>
                      <a:pt x="247" y="532"/>
                    </a:cubicBezTo>
                    <a:cubicBezTo>
                      <a:pt x="222" y="621"/>
                      <a:pt x="219" y="652"/>
                      <a:pt x="228" y="652"/>
                    </a:cubicBezTo>
                    <a:cubicBezTo>
                      <a:pt x="244" y="652"/>
                      <a:pt x="298" y="542"/>
                      <a:pt x="309" y="504"/>
                    </a:cubicBezTo>
                    <a:cubicBezTo>
                      <a:pt x="326" y="444"/>
                      <a:pt x="368" y="231"/>
                      <a:pt x="130" y="66"/>
                    </a:cubicBezTo>
                    <a:cubicBezTo>
                      <a:pt x="61" y="17"/>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17" name="Google Shape;3232;p59">
                <a:extLst>
                  <a:ext uri="{FF2B5EF4-FFF2-40B4-BE49-F238E27FC236}">
                    <a16:creationId xmlns:a16="http://schemas.microsoft.com/office/drawing/2014/main" id="{160A5B68-6B16-BD47-C170-2AE9FDC23A9B}"/>
                  </a:ext>
                </a:extLst>
              </p:cNvPr>
              <p:cNvSpPr/>
              <p:nvPr/>
            </p:nvSpPr>
            <p:spPr>
              <a:xfrm>
                <a:off x="965263" y="2174030"/>
                <a:ext cx="32043" cy="39242"/>
              </a:xfrm>
              <a:custGeom>
                <a:avLst/>
                <a:gdLst/>
                <a:ahLst/>
                <a:cxnLst/>
                <a:rect l="l" t="t" r="r" b="b"/>
                <a:pathLst>
                  <a:path w="454" h="556" extrusionOk="0">
                    <a:moveTo>
                      <a:pt x="442" y="0"/>
                    </a:moveTo>
                    <a:cubicBezTo>
                      <a:pt x="425" y="0"/>
                      <a:pt x="386" y="19"/>
                      <a:pt x="359" y="39"/>
                    </a:cubicBezTo>
                    <a:cubicBezTo>
                      <a:pt x="359" y="39"/>
                      <a:pt x="248" y="97"/>
                      <a:pt x="123" y="315"/>
                    </a:cubicBezTo>
                    <a:cubicBezTo>
                      <a:pt x="28" y="483"/>
                      <a:pt x="0" y="555"/>
                      <a:pt x="23" y="555"/>
                    </a:cubicBezTo>
                    <a:cubicBezTo>
                      <a:pt x="30" y="555"/>
                      <a:pt x="42" y="548"/>
                      <a:pt x="59" y="535"/>
                    </a:cubicBezTo>
                    <a:cubicBezTo>
                      <a:pt x="129" y="478"/>
                      <a:pt x="357" y="106"/>
                      <a:pt x="425" y="39"/>
                    </a:cubicBezTo>
                    <a:cubicBezTo>
                      <a:pt x="453" y="11"/>
                      <a:pt x="454"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18" name="Google Shape;3233;p59">
                <a:extLst>
                  <a:ext uri="{FF2B5EF4-FFF2-40B4-BE49-F238E27FC236}">
                    <a16:creationId xmlns:a16="http://schemas.microsoft.com/office/drawing/2014/main" id="{9F5ABF80-B495-C6BB-DAF6-57176FC8EB4D}"/>
                  </a:ext>
                </a:extLst>
              </p:cNvPr>
              <p:cNvSpPr/>
              <p:nvPr/>
            </p:nvSpPr>
            <p:spPr>
              <a:xfrm>
                <a:off x="977402" y="2096887"/>
                <a:ext cx="31267" cy="39666"/>
              </a:xfrm>
              <a:custGeom>
                <a:avLst/>
                <a:gdLst/>
                <a:ahLst/>
                <a:cxnLst/>
                <a:rect l="l" t="t" r="r" b="b"/>
                <a:pathLst>
                  <a:path w="443" h="562" extrusionOk="0">
                    <a:moveTo>
                      <a:pt x="431" y="1"/>
                    </a:moveTo>
                    <a:cubicBezTo>
                      <a:pt x="414" y="1"/>
                      <a:pt x="375" y="19"/>
                      <a:pt x="348" y="39"/>
                    </a:cubicBezTo>
                    <a:cubicBezTo>
                      <a:pt x="348" y="39"/>
                      <a:pt x="252" y="129"/>
                      <a:pt x="127" y="349"/>
                    </a:cubicBezTo>
                    <a:cubicBezTo>
                      <a:pt x="38" y="504"/>
                      <a:pt x="1" y="561"/>
                      <a:pt x="12" y="561"/>
                    </a:cubicBezTo>
                    <a:cubicBezTo>
                      <a:pt x="16" y="561"/>
                      <a:pt x="29" y="552"/>
                      <a:pt x="49" y="535"/>
                    </a:cubicBezTo>
                    <a:cubicBezTo>
                      <a:pt x="118" y="479"/>
                      <a:pt x="346" y="105"/>
                      <a:pt x="414" y="39"/>
                    </a:cubicBezTo>
                    <a:cubicBezTo>
                      <a:pt x="442" y="11"/>
                      <a:pt x="443" y="1"/>
                      <a:pt x="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sp>
          <p:nvSpPr>
            <p:cNvPr id="5" name="Google Shape;3234;p59">
              <a:extLst>
                <a:ext uri="{FF2B5EF4-FFF2-40B4-BE49-F238E27FC236}">
                  <a16:creationId xmlns:a16="http://schemas.microsoft.com/office/drawing/2014/main" id="{49826EE2-BADD-4D19-A929-895EB867B710}"/>
                </a:ext>
              </a:extLst>
            </p:cNvPr>
            <p:cNvSpPr/>
            <p:nvPr/>
          </p:nvSpPr>
          <p:spPr>
            <a:xfrm>
              <a:off x="1059768" y="1034946"/>
              <a:ext cx="221481" cy="367160"/>
            </a:xfrm>
            <a:custGeom>
              <a:avLst/>
              <a:gdLst/>
              <a:ahLst/>
              <a:cxnLst/>
              <a:rect l="l" t="t" r="r" b="b"/>
              <a:pathLst>
                <a:path w="3138" h="5202" extrusionOk="0">
                  <a:moveTo>
                    <a:pt x="992" y="0"/>
                  </a:moveTo>
                  <a:cubicBezTo>
                    <a:pt x="992" y="0"/>
                    <a:pt x="461" y="1630"/>
                    <a:pt x="271" y="2252"/>
                  </a:cubicBezTo>
                  <a:cubicBezTo>
                    <a:pt x="81" y="2876"/>
                    <a:pt x="0" y="3318"/>
                    <a:pt x="569" y="3676"/>
                  </a:cubicBezTo>
                  <a:cubicBezTo>
                    <a:pt x="1341" y="4163"/>
                    <a:pt x="3137" y="5201"/>
                    <a:pt x="3137" y="5201"/>
                  </a:cubicBezTo>
                  <a:lnTo>
                    <a:pt x="3137" y="4766"/>
                  </a:lnTo>
                  <a:cubicBezTo>
                    <a:pt x="3137" y="4766"/>
                    <a:pt x="1265" y="3740"/>
                    <a:pt x="753" y="3382"/>
                  </a:cubicBezTo>
                  <a:cubicBezTo>
                    <a:pt x="384" y="3123"/>
                    <a:pt x="499" y="2901"/>
                    <a:pt x="726" y="2162"/>
                  </a:cubicBezTo>
                  <a:cubicBezTo>
                    <a:pt x="953" y="1425"/>
                    <a:pt x="1448" y="73"/>
                    <a:pt x="1448" y="73"/>
                  </a:cubicBezTo>
                  <a:lnTo>
                    <a:pt x="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 name="Google Shape;3235;p59">
              <a:extLst>
                <a:ext uri="{FF2B5EF4-FFF2-40B4-BE49-F238E27FC236}">
                  <a16:creationId xmlns:a16="http://schemas.microsoft.com/office/drawing/2014/main" id="{B80037AA-1D59-2EC0-C56A-09AEE7A128A4}"/>
                </a:ext>
              </a:extLst>
            </p:cNvPr>
            <p:cNvSpPr/>
            <p:nvPr/>
          </p:nvSpPr>
          <p:spPr>
            <a:xfrm>
              <a:off x="850572" y="994363"/>
              <a:ext cx="423059" cy="507897"/>
            </a:xfrm>
            <a:custGeom>
              <a:avLst/>
              <a:gdLst/>
              <a:ahLst/>
              <a:cxnLst/>
              <a:rect l="l" t="t" r="r" b="b"/>
              <a:pathLst>
                <a:path w="5994" h="7196" extrusionOk="0">
                  <a:moveTo>
                    <a:pt x="4305" y="1"/>
                  </a:moveTo>
                  <a:lnTo>
                    <a:pt x="4305" y="1"/>
                  </a:lnTo>
                  <a:cubicBezTo>
                    <a:pt x="2793" y="151"/>
                    <a:pt x="1285" y="1282"/>
                    <a:pt x="1178" y="1418"/>
                  </a:cubicBezTo>
                  <a:cubicBezTo>
                    <a:pt x="1066" y="1561"/>
                    <a:pt x="228" y="4670"/>
                    <a:pt x="114" y="5075"/>
                  </a:cubicBezTo>
                  <a:cubicBezTo>
                    <a:pt x="0" y="5480"/>
                    <a:pt x="115" y="5720"/>
                    <a:pt x="813" y="6138"/>
                  </a:cubicBezTo>
                  <a:cubicBezTo>
                    <a:pt x="1511" y="6557"/>
                    <a:pt x="2882" y="7195"/>
                    <a:pt x="2882" y="7195"/>
                  </a:cubicBezTo>
                  <a:lnTo>
                    <a:pt x="5993" y="5436"/>
                  </a:lnTo>
                  <a:cubicBezTo>
                    <a:pt x="5497" y="5140"/>
                    <a:pt x="4863" y="4876"/>
                    <a:pt x="4356" y="4564"/>
                  </a:cubicBezTo>
                  <a:cubicBezTo>
                    <a:pt x="3939" y="4308"/>
                    <a:pt x="3476" y="4153"/>
                    <a:pt x="3335" y="3598"/>
                  </a:cubicBezTo>
                  <a:cubicBezTo>
                    <a:pt x="3196" y="3057"/>
                    <a:pt x="3483" y="2497"/>
                    <a:pt x="3686" y="2001"/>
                  </a:cubicBezTo>
                  <a:cubicBezTo>
                    <a:pt x="3963" y="1317"/>
                    <a:pt x="3981" y="664"/>
                    <a:pt x="4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 name="Google Shape;3236;p59">
              <a:extLst>
                <a:ext uri="{FF2B5EF4-FFF2-40B4-BE49-F238E27FC236}">
                  <a16:creationId xmlns:a16="http://schemas.microsoft.com/office/drawing/2014/main" id="{E597F148-E729-005F-ED2E-05FEC06F7422}"/>
                </a:ext>
              </a:extLst>
            </p:cNvPr>
            <p:cNvSpPr/>
            <p:nvPr/>
          </p:nvSpPr>
          <p:spPr>
            <a:xfrm>
              <a:off x="829186" y="1163330"/>
              <a:ext cx="224799" cy="369700"/>
            </a:xfrm>
            <a:custGeom>
              <a:avLst/>
              <a:gdLst/>
              <a:ahLst/>
              <a:cxnLst/>
              <a:rect l="l" t="t" r="r" b="b"/>
              <a:pathLst>
                <a:path w="3185" h="5238" extrusionOk="0">
                  <a:moveTo>
                    <a:pt x="1040" y="1"/>
                  </a:moveTo>
                  <a:cubicBezTo>
                    <a:pt x="1040" y="1"/>
                    <a:pt x="508" y="1630"/>
                    <a:pt x="319" y="2254"/>
                  </a:cubicBezTo>
                  <a:cubicBezTo>
                    <a:pt x="130" y="2878"/>
                    <a:pt x="0" y="3362"/>
                    <a:pt x="569" y="3720"/>
                  </a:cubicBezTo>
                  <a:cubicBezTo>
                    <a:pt x="1342" y="4208"/>
                    <a:pt x="3185" y="5237"/>
                    <a:pt x="3185" y="5237"/>
                  </a:cubicBezTo>
                  <a:lnTo>
                    <a:pt x="3185" y="4801"/>
                  </a:lnTo>
                  <a:cubicBezTo>
                    <a:pt x="3185" y="4801"/>
                    <a:pt x="1275" y="3724"/>
                    <a:pt x="776" y="3410"/>
                  </a:cubicBezTo>
                  <a:cubicBezTo>
                    <a:pt x="393" y="3170"/>
                    <a:pt x="547" y="2902"/>
                    <a:pt x="774" y="2164"/>
                  </a:cubicBezTo>
                  <a:cubicBezTo>
                    <a:pt x="1000" y="1425"/>
                    <a:pt x="1496" y="74"/>
                    <a:pt x="1496" y="74"/>
                  </a:cubicBezTo>
                  <a:lnTo>
                    <a:pt x="1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8" name="Google Shape;3237;p59">
              <a:extLst>
                <a:ext uri="{FF2B5EF4-FFF2-40B4-BE49-F238E27FC236}">
                  <a16:creationId xmlns:a16="http://schemas.microsoft.com/office/drawing/2014/main" id="{2DBD5628-2018-430F-44C2-8B1A90D55EAB}"/>
                </a:ext>
              </a:extLst>
            </p:cNvPr>
            <p:cNvSpPr/>
            <p:nvPr/>
          </p:nvSpPr>
          <p:spPr>
            <a:xfrm>
              <a:off x="1053910" y="1371258"/>
              <a:ext cx="227340" cy="161770"/>
            </a:xfrm>
            <a:custGeom>
              <a:avLst/>
              <a:gdLst/>
              <a:ahLst/>
              <a:cxnLst/>
              <a:rect l="l" t="t" r="r" b="b"/>
              <a:pathLst>
                <a:path w="3221" h="2292" extrusionOk="0">
                  <a:moveTo>
                    <a:pt x="3220" y="1"/>
                  </a:moveTo>
                  <a:lnTo>
                    <a:pt x="1" y="1855"/>
                  </a:lnTo>
                  <a:lnTo>
                    <a:pt x="1" y="2291"/>
                  </a:lnTo>
                  <a:lnTo>
                    <a:pt x="3220" y="436"/>
                  </a:lnTo>
                  <a:lnTo>
                    <a:pt x="32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238;p59">
              <a:extLst>
                <a:ext uri="{FF2B5EF4-FFF2-40B4-BE49-F238E27FC236}">
                  <a16:creationId xmlns:a16="http://schemas.microsoft.com/office/drawing/2014/main" id="{222D4400-FB1D-A8AF-0B97-F7208BC74947}"/>
                </a:ext>
              </a:extLst>
            </p:cNvPr>
            <p:cNvSpPr/>
            <p:nvPr/>
          </p:nvSpPr>
          <p:spPr>
            <a:xfrm>
              <a:off x="565714" y="287791"/>
              <a:ext cx="807511" cy="1103596"/>
            </a:xfrm>
            <a:custGeom>
              <a:avLst/>
              <a:gdLst/>
              <a:ahLst/>
              <a:cxnLst/>
              <a:rect l="l" t="t" r="r" b="b"/>
              <a:pathLst>
                <a:path w="11441" h="15636" extrusionOk="0">
                  <a:moveTo>
                    <a:pt x="10629" y="1"/>
                  </a:moveTo>
                  <a:cubicBezTo>
                    <a:pt x="10494" y="1"/>
                    <a:pt x="10356" y="35"/>
                    <a:pt x="10225" y="111"/>
                  </a:cubicBezTo>
                  <a:lnTo>
                    <a:pt x="406" y="5779"/>
                  </a:lnTo>
                  <a:cubicBezTo>
                    <a:pt x="155" y="5923"/>
                    <a:pt x="1" y="6191"/>
                    <a:pt x="1" y="6481"/>
                  </a:cubicBezTo>
                  <a:lnTo>
                    <a:pt x="1" y="14825"/>
                  </a:lnTo>
                  <a:cubicBezTo>
                    <a:pt x="1" y="15297"/>
                    <a:pt x="389" y="15636"/>
                    <a:pt x="812" y="15636"/>
                  </a:cubicBezTo>
                  <a:cubicBezTo>
                    <a:pt x="947" y="15636"/>
                    <a:pt x="1085" y="15602"/>
                    <a:pt x="1216" y="15526"/>
                  </a:cubicBezTo>
                  <a:lnTo>
                    <a:pt x="11035" y="9857"/>
                  </a:lnTo>
                  <a:cubicBezTo>
                    <a:pt x="11286" y="9712"/>
                    <a:pt x="11440" y="9444"/>
                    <a:pt x="11440" y="9155"/>
                  </a:cubicBezTo>
                  <a:lnTo>
                    <a:pt x="11440" y="812"/>
                  </a:lnTo>
                  <a:cubicBezTo>
                    <a:pt x="11440" y="339"/>
                    <a:pt x="11052" y="1"/>
                    <a:pt x="10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0" name="Google Shape;3239;p59">
              <a:extLst>
                <a:ext uri="{FF2B5EF4-FFF2-40B4-BE49-F238E27FC236}">
                  <a16:creationId xmlns:a16="http://schemas.microsoft.com/office/drawing/2014/main" id="{7592CB3F-415E-D29B-2147-7766356C2B69}"/>
                </a:ext>
              </a:extLst>
            </p:cNvPr>
            <p:cNvSpPr/>
            <p:nvPr/>
          </p:nvSpPr>
          <p:spPr>
            <a:xfrm>
              <a:off x="594440" y="1312042"/>
              <a:ext cx="94719" cy="101283"/>
            </a:xfrm>
            <a:custGeom>
              <a:avLst/>
              <a:gdLst/>
              <a:ahLst/>
              <a:cxnLst/>
              <a:rect l="l" t="t" r="r" b="b"/>
              <a:pathLst>
                <a:path w="1342" h="1435" extrusionOk="0">
                  <a:moveTo>
                    <a:pt x="83" y="1"/>
                  </a:moveTo>
                  <a:lnTo>
                    <a:pt x="0" y="1015"/>
                  </a:lnTo>
                  <a:lnTo>
                    <a:pt x="706" y="1434"/>
                  </a:lnTo>
                  <a:lnTo>
                    <a:pt x="1341" y="770"/>
                  </a:lnTo>
                  <a:lnTo>
                    <a:pt x="83" y="1"/>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240;p59">
              <a:extLst>
                <a:ext uri="{FF2B5EF4-FFF2-40B4-BE49-F238E27FC236}">
                  <a16:creationId xmlns:a16="http://schemas.microsoft.com/office/drawing/2014/main" id="{4CB8854C-2A7C-FF08-761D-1D49A9B43A27}"/>
                </a:ext>
              </a:extLst>
            </p:cNvPr>
            <p:cNvSpPr/>
            <p:nvPr/>
          </p:nvSpPr>
          <p:spPr>
            <a:xfrm>
              <a:off x="1326911" y="294778"/>
              <a:ext cx="66275" cy="30985"/>
            </a:xfrm>
            <a:custGeom>
              <a:avLst/>
              <a:gdLst/>
              <a:ahLst/>
              <a:cxnLst/>
              <a:rect l="l" t="t" r="r" b="b"/>
              <a:pathLst>
                <a:path w="939" h="439" extrusionOk="0">
                  <a:moveTo>
                    <a:pt x="231" y="0"/>
                  </a:moveTo>
                  <a:lnTo>
                    <a:pt x="1" y="438"/>
                  </a:lnTo>
                  <a:lnTo>
                    <a:pt x="939" y="421"/>
                  </a:lnTo>
                  <a:lnTo>
                    <a:pt x="231"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241;p59">
              <a:extLst>
                <a:ext uri="{FF2B5EF4-FFF2-40B4-BE49-F238E27FC236}">
                  <a16:creationId xmlns:a16="http://schemas.microsoft.com/office/drawing/2014/main" id="{97332342-1674-8259-4B58-8C8CD974E05F}"/>
                </a:ext>
              </a:extLst>
            </p:cNvPr>
            <p:cNvSpPr/>
            <p:nvPr/>
          </p:nvSpPr>
          <p:spPr>
            <a:xfrm>
              <a:off x="614696" y="316940"/>
              <a:ext cx="807441" cy="1103667"/>
            </a:xfrm>
            <a:custGeom>
              <a:avLst/>
              <a:gdLst/>
              <a:ahLst/>
              <a:cxnLst/>
              <a:rect l="l" t="t" r="r" b="b"/>
              <a:pathLst>
                <a:path w="11440" h="15637" extrusionOk="0">
                  <a:moveTo>
                    <a:pt x="10628" y="1"/>
                  </a:moveTo>
                  <a:cubicBezTo>
                    <a:pt x="10494" y="1"/>
                    <a:pt x="10355" y="35"/>
                    <a:pt x="10225" y="111"/>
                  </a:cubicBezTo>
                  <a:lnTo>
                    <a:pt x="406" y="5779"/>
                  </a:lnTo>
                  <a:cubicBezTo>
                    <a:pt x="154" y="5925"/>
                    <a:pt x="0" y="6191"/>
                    <a:pt x="0" y="6481"/>
                  </a:cubicBezTo>
                  <a:lnTo>
                    <a:pt x="0" y="14825"/>
                  </a:lnTo>
                  <a:cubicBezTo>
                    <a:pt x="0" y="15298"/>
                    <a:pt x="389" y="15636"/>
                    <a:pt x="812" y="15636"/>
                  </a:cubicBezTo>
                  <a:cubicBezTo>
                    <a:pt x="946" y="15636"/>
                    <a:pt x="1085" y="15602"/>
                    <a:pt x="1215" y="15526"/>
                  </a:cubicBezTo>
                  <a:lnTo>
                    <a:pt x="11034" y="9858"/>
                  </a:lnTo>
                  <a:cubicBezTo>
                    <a:pt x="11286" y="9713"/>
                    <a:pt x="11440" y="9446"/>
                    <a:pt x="11440" y="9156"/>
                  </a:cubicBezTo>
                  <a:lnTo>
                    <a:pt x="11440" y="812"/>
                  </a:lnTo>
                  <a:cubicBezTo>
                    <a:pt x="11440" y="339"/>
                    <a:pt x="11051" y="1"/>
                    <a:pt x="10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3" name="Google Shape;3242;p59">
              <a:extLst>
                <a:ext uri="{FF2B5EF4-FFF2-40B4-BE49-F238E27FC236}">
                  <a16:creationId xmlns:a16="http://schemas.microsoft.com/office/drawing/2014/main" id="{FCE0EA90-60D2-156E-B51A-C0C26FDB8A2B}"/>
                </a:ext>
              </a:extLst>
            </p:cNvPr>
            <p:cNvSpPr/>
            <p:nvPr/>
          </p:nvSpPr>
          <p:spPr>
            <a:xfrm>
              <a:off x="689086" y="400577"/>
              <a:ext cx="668820" cy="940485"/>
            </a:xfrm>
            <a:custGeom>
              <a:avLst/>
              <a:gdLst/>
              <a:ahLst/>
              <a:cxnLst/>
              <a:rect l="l" t="t" r="r" b="b"/>
              <a:pathLst>
                <a:path w="9476" h="13325" extrusionOk="0">
                  <a:moveTo>
                    <a:pt x="9476" y="0"/>
                  </a:moveTo>
                  <a:lnTo>
                    <a:pt x="8582" y="517"/>
                  </a:lnTo>
                  <a:lnTo>
                    <a:pt x="1058" y="4865"/>
                  </a:lnTo>
                  <a:lnTo>
                    <a:pt x="0" y="5476"/>
                  </a:lnTo>
                  <a:lnTo>
                    <a:pt x="0" y="13325"/>
                  </a:lnTo>
                  <a:lnTo>
                    <a:pt x="1058" y="12713"/>
                  </a:lnTo>
                  <a:lnTo>
                    <a:pt x="8582" y="8364"/>
                  </a:lnTo>
                  <a:lnTo>
                    <a:pt x="9476" y="7848"/>
                  </a:lnTo>
                  <a:lnTo>
                    <a:pt x="94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4" name="Google Shape;3243;p59">
              <a:extLst>
                <a:ext uri="{FF2B5EF4-FFF2-40B4-BE49-F238E27FC236}">
                  <a16:creationId xmlns:a16="http://schemas.microsoft.com/office/drawing/2014/main" id="{1D08EEC5-2E85-6BEB-81DE-54859927F6A5}"/>
                </a:ext>
              </a:extLst>
            </p:cNvPr>
            <p:cNvSpPr/>
            <p:nvPr/>
          </p:nvSpPr>
          <p:spPr>
            <a:xfrm>
              <a:off x="1037959" y="1118442"/>
              <a:ext cx="87026" cy="63240"/>
            </a:xfrm>
            <a:custGeom>
              <a:avLst/>
              <a:gdLst/>
              <a:ahLst/>
              <a:cxnLst/>
              <a:rect l="l" t="t" r="r" b="b"/>
              <a:pathLst>
                <a:path w="1233" h="896" extrusionOk="0">
                  <a:moveTo>
                    <a:pt x="1127" y="1"/>
                  </a:moveTo>
                  <a:cubicBezTo>
                    <a:pt x="1098" y="1"/>
                    <a:pt x="1065" y="10"/>
                    <a:pt x="1030" y="30"/>
                  </a:cubicBezTo>
                  <a:lnTo>
                    <a:pt x="183" y="512"/>
                  </a:lnTo>
                  <a:cubicBezTo>
                    <a:pt x="79" y="570"/>
                    <a:pt x="1" y="698"/>
                    <a:pt x="7" y="796"/>
                  </a:cubicBezTo>
                  <a:cubicBezTo>
                    <a:pt x="11" y="860"/>
                    <a:pt x="51" y="895"/>
                    <a:pt x="108" y="895"/>
                  </a:cubicBezTo>
                  <a:cubicBezTo>
                    <a:pt x="137" y="895"/>
                    <a:pt x="170" y="886"/>
                    <a:pt x="204" y="867"/>
                  </a:cubicBezTo>
                  <a:lnTo>
                    <a:pt x="1051" y="384"/>
                  </a:lnTo>
                  <a:cubicBezTo>
                    <a:pt x="1154" y="325"/>
                    <a:pt x="1232" y="198"/>
                    <a:pt x="1227" y="101"/>
                  </a:cubicBezTo>
                  <a:cubicBezTo>
                    <a:pt x="1223" y="36"/>
                    <a:pt x="1183" y="1"/>
                    <a:pt x="1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5" name="Google Shape;3244;p59">
              <a:extLst>
                <a:ext uri="{FF2B5EF4-FFF2-40B4-BE49-F238E27FC236}">
                  <a16:creationId xmlns:a16="http://schemas.microsoft.com/office/drawing/2014/main" id="{3516E7D7-BDE6-689F-8E4A-545072928FA2}"/>
                </a:ext>
              </a:extLst>
            </p:cNvPr>
            <p:cNvSpPr/>
            <p:nvPr/>
          </p:nvSpPr>
          <p:spPr>
            <a:xfrm>
              <a:off x="755360" y="589095"/>
              <a:ext cx="543117" cy="559421"/>
            </a:xfrm>
            <a:custGeom>
              <a:avLst/>
              <a:gdLst/>
              <a:ahLst/>
              <a:cxnLst/>
              <a:rect l="l" t="t" r="r" b="b"/>
              <a:pathLst>
                <a:path w="7695" h="7926" extrusionOk="0">
                  <a:moveTo>
                    <a:pt x="6205" y="0"/>
                  </a:moveTo>
                  <a:lnTo>
                    <a:pt x="5230" y="1279"/>
                  </a:lnTo>
                  <a:lnTo>
                    <a:pt x="4487" y="733"/>
                  </a:lnTo>
                  <a:lnTo>
                    <a:pt x="3847" y="2108"/>
                  </a:lnTo>
                  <a:lnTo>
                    <a:pt x="2668" y="1857"/>
                  </a:lnTo>
                  <a:lnTo>
                    <a:pt x="2147" y="3031"/>
                  </a:lnTo>
                  <a:lnTo>
                    <a:pt x="1120" y="2855"/>
                  </a:lnTo>
                  <a:lnTo>
                    <a:pt x="1120" y="2855"/>
                  </a:lnTo>
                  <a:lnTo>
                    <a:pt x="1400" y="4236"/>
                  </a:lnTo>
                  <a:lnTo>
                    <a:pt x="0" y="5526"/>
                  </a:lnTo>
                  <a:lnTo>
                    <a:pt x="1109" y="5988"/>
                  </a:lnTo>
                  <a:lnTo>
                    <a:pt x="469" y="7771"/>
                  </a:lnTo>
                  <a:lnTo>
                    <a:pt x="1702" y="6916"/>
                  </a:lnTo>
                  <a:lnTo>
                    <a:pt x="2473" y="7925"/>
                  </a:lnTo>
                  <a:lnTo>
                    <a:pt x="3157" y="6401"/>
                  </a:lnTo>
                  <a:lnTo>
                    <a:pt x="4019" y="6919"/>
                  </a:lnTo>
                  <a:lnTo>
                    <a:pt x="4664" y="5526"/>
                  </a:lnTo>
                  <a:lnTo>
                    <a:pt x="5977" y="5758"/>
                  </a:lnTo>
                  <a:lnTo>
                    <a:pt x="6078" y="4415"/>
                  </a:lnTo>
                  <a:lnTo>
                    <a:pt x="7465" y="3947"/>
                  </a:lnTo>
                  <a:lnTo>
                    <a:pt x="6799" y="2710"/>
                  </a:lnTo>
                  <a:lnTo>
                    <a:pt x="7695" y="910"/>
                  </a:lnTo>
                  <a:lnTo>
                    <a:pt x="7695" y="910"/>
                  </a:lnTo>
                  <a:lnTo>
                    <a:pt x="6320" y="1339"/>
                  </a:lnTo>
                  <a:lnTo>
                    <a:pt x="6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Nunito"/>
                <a:ea typeface="Nunito"/>
                <a:cs typeface="Nunito"/>
                <a:sym typeface="Nunito"/>
              </a:endParaRPr>
            </a:p>
          </p:txBody>
        </p:sp>
        <p:sp>
          <p:nvSpPr>
            <p:cNvPr id="16" name="Google Shape;3246;p59">
              <a:extLst>
                <a:ext uri="{FF2B5EF4-FFF2-40B4-BE49-F238E27FC236}">
                  <a16:creationId xmlns:a16="http://schemas.microsoft.com/office/drawing/2014/main" id="{E70FE83D-A0E3-A5A6-3773-75B446597387}"/>
                </a:ext>
              </a:extLst>
            </p:cNvPr>
            <p:cNvSpPr/>
            <p:nvPr/>
          </p:nvSpPr>
          <p:spPr>
            <a:xfrm>
              <a:off x="983613" y="776060"/>
              <a:ext cx="52864" cy="106293"/>
            </a:xfrm>
            <a:custGeom>
              <a:avLst/>
              <a:gdLst/>
              <a:ahLst/>
              <a:cxnLst/>
              <a:rect l="l" t="t" r="r" b="b"/>
              <a:pathLst>
                <a:path w="749" h="1506" extrusionOk="0">
                  <a:moveTo>
                    <a:pt x="392" y="273"/>
                  </a:moveTo>
                  <a:cubicBezTo>
                    <a:pt x="476" y="273"/>
                    <a:pt x="527" y="353"/>
                    <a:pt x="527" y="560"/>
                  </a:cubicBezTo>
                  <a:cubicBezTo>
                    <a:pt x="527" y="864"/>
                    <a:pt x="418" y="1032"/>
                    <a:pt x="257" y="1126"/>
                  </a:cubicBezTo>
                  <a:lnTo>
                    <a:pt x="217" y="1149"/>
                  </a:lnTo>
                  <a:lnTo>
                    <a:pt x="217" y="343"/>
                  </a:lnTo>
                  <a:lnTo>
                    <a:pt x="257" y="319"/>
                  </a:lnTo>
                  <a:cubicBezTo>
                    <a:pt x="308" y="290"/>
                    <a:pt x="354" y="273"/>
                    <a:pt x="392" y="273"/>
                  </a:cubicBezTo>
                  <a:close/>
                  <a:moveTo>
                    <a:pt x="510" y="0"/>
                  </a:moveTo>
                  <a:cubicBezTo>
                    <a:pt x="441" y="0"/>
                    <a:pt x="360" y="28"/>
                    <a:pt x="268" y="81"/>
                  </a:cubicBezTo>
                  <a:lnTo>
                    <a:pt x="0" y="236"/>
                  </a:lnTo>
                  <a:lnTo>
                    <a:pt x="0" y="1505"/>
                  </a:lnTo>
                  <a:lnTo>
                    <a:pt x="282" y="1343"/>
                  </a:lnTo>
                  <a:cubicBezTo>
                    <a:pt x="561" y="1182"/>
                    <a:pt x="748" y="869"/>
                    <a:pt x="748" y="433"/>
                  </a:cubicBezTo>
                  <a:cubicBezTo>
                    <a:pt x="748" y="134"/>
                    <a:pt x="660" y="0"/>
                    <a:pt x="5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7" name="Google Shape;3247;p59">
              <a:extLst>
                <a:ext uri="{FF2B5EF4-FFF2-40B4-BE49-F238E27FC236}">
                  <a16:creationId xmlns:a16="http://schemas.microsoft.com/office/drawing/2014/main" id="{29C71CC5-772F-68A5-AEC9-1FE45A8E6C98}"/>
                </a:ext>
              </a:extLst>
            </p:cNvPr>
            <p:cNvSpPr/>
            <p:nvPr/>
          </p:nvSpPr>
          <p:spPr>
            <a:xfrm>
              <a:off x="1045652" y="733501"/>
              <a:ext cx="61123" cy="100930"/>
            </a:xfrm>
            <a:custGeom>
              <a:avLst/>
              <a:gdLst/>
              <a:ahLst/>
              <a:cxnLst/>
              <a:rect l="l" t="t" r="r" b="b"/>
              <a:pathLst>
                <a:path w="866" h="1430" extrusionOk="0">
                  <a:moveTo>
                    <a:pt x="509" y="282"/>
                  </a:moveTo>
                  <a:cubicBezTo>
                    <a:pt x="594" y="282"/>
                    <a:pt x="645" y="389"/>
                    <a:pt x="645" y="588"/>
                  </a:cubicBezTo>
                  <a:cubicBezTo>
                    <a:pt x="645" y="844"/>
                    <a:pt x="563" y="1052"/>
                    <a:pt x="433" y="1127"/>
                  </a:cubicBezTo>
                  <a:cubicBezTo>
                    <a:pt x="407" y="1142"/>
                    <a:pt x="383" y="1150"/>
                    <a:pt x="361" y="1150"/>
                  </a:cubicBezTo>
                  <a:cubicBezTo>
                    <a:pt x="274" y="1150"/>
                    <a:pt x="221" y="1036"/>
                    <a:pt x="221" y="832"/>
                  </a:cubicBezTo>
                  <a:cubicBezTo>
                    <a:pt x="221" y="580"/>
                    <a:pt x="305" y="380"/>
                    <a:pt x="433" y="305"/>
                  </a:cubicBezTo>
                  <a:cubicBezTo>
                    <a:pt x="461" y="290"/>
                    <a:pt x="486" y="282"/>
                    <a:pt x="509" y="282"/>
                  </a:cubicBezTo>
                  <a:close/>
                  <a:moveTo>
                    <a:pt x="616" y="1"/>
                  </a:moveTo>
                  <a:cubicBezTo>
                    <a:pt x="561" y="1"/>
                    <a:pt x="500" y="20"/>
                    <a:pt x="433" y="59"/>
                  </a:cubicBezTo>
                  <a:cubicBezTo>
                    <a:pt x="178" y="206"/>
                    <a:pt x="1" y="545"/>
                    <a:pt x="1" y="959"/>
                  </a:cubicBezTo>
                  <a:cubicBezTo>
                    <a:pt x="1" y="1270"/>
                    <a:pt x="99" y="1430"/>
                    <a:pt x="255" y="1430"/>
                  </a:cubicBezTo>
                  <a:cubicBezTo>
                    <a:pt x="309" y="1430"/>
                    <a:pt x="368" y="1411"/>
                    <a:pt x="433" y="1374"/>
                  </a:cubicBezTo>
                  <a:cubicBezTo>
                    <a:pt x="690" y="1226"/>
                    <a:pt x="866" y="876"/>
                    <a:pt x="866" y="461"/>
                  </a:cubicBezTo>
                  <a:cubicBezTo>
                    <a:pt x="866" y="156"/>
                    <a:pt x="770" y="1"/>
                    <a:pt x="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8" name="Google Shape;3248;p59">
              <a:extLst>
                <a:ext uri="{FF2B5EF4-FFF2-40B4-BE49-F238E27FC236}">
                  <a16:creationId xmlns:a16="http://schemas.microsoft.com/office/drawing/2014/main" id="{450299A5-61CF-DEE7-652E-9C3C67E16A8D}"/>
                </a:ext>
              </a:extLst>
            </p:cNvPr>
            <p:cNvSpPr/>
            <p:nvPr/>
          </p:nvSpPr>
          <p:spPr>
            <a:xfrm>
              <a:off x="1114820" y="696235"/>
              <a:ext cx="50324" cy="101918"/>
            </a:xfrm>
            <a:custGeom>
              <a:avLst/>
              <a:gdLst/>
              <a:ahLst/>
              <a:cxnLst/>
              <a:rect l="l" t="t" r="r" b="b"/>
              <a:pathLst>
                <a:path w="713" h="1444" extrusionOk="0">
                  <a:moveTo>
                    <a:pt x="553" y="1"/>
                  </a:moveTo>
                  <a:cubicBezTo>
                    <a:pt x="497" y="1"/>
                    <a:pt x="436" y="19"/>
                    <a:pt x="378" y="53"/>
                  </a:cubicBezTo>
                  <a:cubicBezTo>
                    <a:pt x="181" y="167"/>
                    <a:pt x="39" y="415"/>
                    <a:pt x="39" y="626"/>
                  </a:cubicBezTo>
                  <a:cubicBezTo>
                    <a:pt x="39" y="804"/>
                    <a:pt x="125" y="862"/>
                    <a:pt x="220" y="862"/>
                  </a:cubicBezTo>
                  <a:cubicBezTo>
                    <a:pt x="224" y="862"/>
                    <a:pt x="228" y="862"/>
                    <a:pt x="231" y="861"/>
                  </a:cubicBezTo>
                  <a:lnTo>
                    <a:pt x="354" y="860"/>
                  </a:lnTo>
                  <a:cubicBezTo>
                    <a:pt x="369" y="860"/>
                    <a:pt x="382" y="860"/>
                    <a:pt x="395" y="860"/>
                  </a:cubicBezTo>
                  <a:cubicBezTo>
                    <a:pt x="455" y="860"/>
                    <a:pt x="491" y="867"/>
                    <a:pt x="491" y="932"/>
                  </a:cubicBezTo>
                  <a:cubicBezTo>
                    <a:pt x="491" y="1009"/>
                    <a:pt x="448" y="1081"/>
                    <a:pt x="359" y="1132"/>
                  </a:cubicBezTo>
                  <a:cubicBezTo>
                    <a:pt x="319" y="1155"/>
                    <a:pt x="278" y="1165"/>
                    <a:pt x="238" y="1165"/>
                  </a:cubicBezTo>
                  <a:cubicBezTo>
                    <a:pt x="198" y="1165"/>
                    <a:pt x="159" y="1154"/>
                    <a:pt x="125" y="1135"/>
                  </a:cubicBezTo>
                  <a:lnTo>
                    <a:pt x="0" y="1403"/>
                  </a:lnTo>
                  <a:cubicBezTo>
                    <a:pt x="43" y="1431"/>
                    <a:pt x="93" y="1444"/>
                    <a:pt x="145" y="1444"/>
                  </a:cubicBezTo>
                  <a:cubicBezTo>
                    <a:pt x="212" y="1444"/>
                    <a:pt x="284" y="1422"/>
                    <a:pt x="354" y="1382"/>
                  </a:cubicBezTo>
                  <a:cubicBezTo>
                    <a:pt x="580" y="1251"/>
                    <a:pt x="712" y="992"/>
                    <a:pt x="712" y="781"/>
                  </a:cubicBezTo>
                  <a:cubicBezTo>
                    <a:pt x="712" y="609"/>
                    <a:pt x="644" y="546"/>
                    <a:pt x="536" y="546"/>
                  </a:cubicBezTo>
                  <a:cubicBezTo>
                    <a:pt x="532" y="546"/>
                    <a:pt x="528" y="546"/>
                    <a:pt x="524" y="546"/>
                  </a:cubicBezTo>
                  <a:lnTo>
                    <a:pt x="402" y="549"/>
                  </a:lnTo>
                  <a:cubicBezTo>
                    <a:pt x="381" y="550"/>
                    <a:pt x="360" y="552"/>
                    <a:pt x="342" y="552"/>
                  </a:cubicBezTo>
                  <a:cubicBezTo>
                    <a:pt x="290" y="552"/>
                    <a:pt x="256" y="542"/>
                    <a:pt x="256" y="484"/>
                  </a:cubicBezTo>
                  <a:cubicBezTo>
                    <a:pt x="256" y="412"/>
                    <a:pt x="304" y="341"/>
                    <a:pt x="378" y="300"/>
                  </a:cubicBezTo>
                  <a:cubicBezTo>
                    <a:pt x="418" y="276"/>
                    <a:pt x="455" y="266"/>
                    <a:pt x="489" y="266"/>
                  </a:cubicBezTo>
                  <a:cubicBezTo>
                    <a:pt x="519" y="266"/>
                    <a:pt x="547" y="273"/>
                    <a:pt x="576" y="286"/>
                  </a:cubicBezTo>
                  <a:lnTo>
                    <a:pt x="684" y="43"/>
                  </a:lnTo>
                  <a:cubicBezTo>
                    <a:pt x="647" y="14"/>
                    <a:pt x="602" y="1"/>
                    <a:pt x="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 name="Google Shape;3249;p59">
              <a:extLst>
                <a:ext uri="{FF2B5EF4-FFF2-40B4-BE49-F238E27FC236}">
                  <a16:creationId xmlns:a16="http://schemas.microsoft.com/office/drawing/2014/main" id="{30C981F1-6388-8352-40FE-3843721195F1}"/>
                </a:ext>
              </a:extLst>
            </p:cNvPr>
            <p:cNvSpPr/>
            <p:nvPr/>
          </p:nvSpPr>
          <p:spPr>
            <a:xfrm>
              <a:off x="865958" y="952368"/>
              <a:ext cx="60487" cy="112293"/>
            </a:xfrm>
            <a:custGeom>
              <a:avLst/>
              <a:gdLst/>
              <a:ahLst/>
              <a:cxnLst/>
              <a:rect l="l" t="t" r="r" b="b"/>
              <a:pathLst>
                <a:path w="857" h="1591" extrusionOk="0">
                  <a:moveTo>
                    <a:pt x="426" y="294"/>
                  </a:moveTo>
                  <a:cubicBezTo>
                    <a:pt x="452" y="411"/>
                    <a:pt x="477" y="546"/>
                    <a:pt x="503" y="658"/>
                  </a:cubicBezTo>
                  <a:lnTo>
                    <a:pt x="527" y="761"/>
                  </a:lnTo>
                  <a:lnTo>
                    <a:pt x="323" y="879"/>
                  </a:lnTo>
                  <a:lnTo>
                    <a:pt x="345" y="749"/>
                  </a:lnTo>
                  <a:cubicBezTo>
                    <a:pt x="372" y="607"/>
                    <a:pt x="398" y="444"/>
                    <a:pt x="421" y="298"/>
                  </a:cubicBezTo>
                  <a:lnTo>
                    <a:pt x="426" y="294"/>
                  </a:lnTo>
                  <a:close/>
                  <a:moveTo>
                    <a:pt x="557" y="0"/>
                  </a:moveTo>
                  <a:lnTo>
                    <a:pt x="300" y="148"/>
                  </a:lnTo>
                  <a:lnTo>
                    <a:pt x="1" y="1590"/>
                  </a:lnTo>
                  <a:lnTo>
                    <a:pt x="220" y="1464"/>
                  </a:lnTo>
                  <a:lnTo>
                    <a:pt x="279" y="1129"/>
                  </a:lnTo>
                  <a:lnTo>
                    <a:pt x="571" y="960"/>
                  </a:lnTo>
                  <a:lnTo>
                    <a:pt x="629" y="1228"/>
                  </a:lnTo>
                  <a:lnTo>
                    <a:pt x="857" y="1096"/>
                  </a:lnTo>
                  <a:lnTo>
                    <a:pt x="5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 name="Google Shape;3250;p59">
              <a:extLst>
                <a:ext uri="{FF2B5EF4-FFF2-40B4-BE49-F238E27FC236}">
                  <a16:creationId xmlns:a16="http://schemas.microsoft.com/office/drawing/2014/main" id="{B607FDDC-80A7-29A3-55B0-CCC79835D2DA}"/>
                </a:ext>
              </a:extLst>
            </p:cNvPr>
            <p:cNvSpPr/>
            <p:nvPr/>
          </p:nvSpPr>
          <p:spPr>
            <a:xfrm>
              <a:off x="923833" y="911502"/>
              <a:ext cx="52229" cy="109046"/>
            </a:xfrm>
            <a:custGeom>
              <a:avLst/>
              <a:gdLst/>
              <a:ahLst/>
              <a:cxnLst/>
              <a:rect l="l" t="t" r="r" b="b"/>
              <a:pathLst>
                <a:path w="740" h="1545" extrusionOk="0">
                  <a:moveTo>
                    <a:pt x="739" y="0"/>
                  </a:moveTo>
                  <a:lnTo>
                    <a:pt x="1" y="426"/>
                  </a:lnTo>
                  <a:lnTo>
                    <a:pt x="1" y="668"/>
                  </a:lnTo>
                  <a:lnTo>
                    <a:pt x="264" y="516"/>
                  </a:lnTo>
                  <a:lnTo>
                    <a:pt x="264" y="1544"/>
                  </a:lnTo>
                  <a:lnTo>
                    <a:pt x="478" y="1420"/>
                  </a:lnTo>
                  <a:lnTo>
                    <a:pt x="478" y="392"/>
                  </a:lnTo>
                  <a:lnTo>
                    <a:pt x="739" y="241"/>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 name="Google Shape;3251;p59">
              <a:extLst>
                <a:ext uri="{FF2B5EF4-FFF2-40B4-BE49-F238E27FC236}">
                  <a16:creationId xmlns:a16="http://schemas.microsoft.com/office/drawing/2014/main" id="{E661633F-B7E8-C1D1-0C6C-C307E48CC4DC}"/>
                </a:ext>
              </a:extLst>
            </p:cNvPr>
            <p:cNvSpPr/>
            <p:nvPr/>
          </p:nvSpPr>
          <p:spPr>
            <a:xfrm>
              <a:off x="981002" y="878471"/>
              <a:ext cx="52159" cy="109046"/>
            </a:xfrm>
            <a:custGeom>
              <a:avLst/>
              <a:gdLst/>
              <a:ahLst/>
              <a:cxnLst/>
              <a:rect l="l" t="t" r="r" b="b"/>
              <a:pathLst>
                <a:path w="739" h="1545" extrusionOk="0">
                  <a:moveTo>
                    <a:pt x="739" y="0"/>
                  </a:moveTo>
                  <a:lnTo>
                    <a:pt x="0" y="427"/>
                  </a:lnTo>
                  <a:lnTo>
                    <a:pt x="0" y="669"/>
                  </a:lnTo>
                  <a:lnTo>
                    <a:pt x="264" y="517"/>
                  </a:lnTo>
                  <a:lnTo>
                    <a:pt x="264" y="1545"/>
                  </a:lnTo>
                  <a:lnTo>
                    <a:pt x="478" y="1421"/>
                  </a:lnTo>
                  <a:lnTo>
                    <a:pt x="478" y="393"/>
                  </a:lnTo>
                  <a:lnTo>
                    <a:pt x="739" y="242"/>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 name="Google Shape;3252;p59">
              <a:extLst>
                <a:ext uri="{FF2B5EF4-FFF2-40B4-BE49-F238E27FC236}">
                  <a16:creationId xmlns:a16="http://schemas.microsoft.com/office/drawing/2014/main" id="{08107FE5-3439-674E-1B73-D98F583643F1}"/>
                </a:ext>
              </a:extLst>
            </p:cNvPr>
            <p:cNvSpPr/>
            <p:nvPr/>
          </p:nvSpPr>
          <p:spPr>
            <a:xfrm>
              <a:off x="1030831" y="857156"/>
              <a:ext cx="60487" cy="112363"/>
            </a:xfrm>
            <a:custGeom>
              <a:avLst/>
              <a:gdLst/>
              <a:ahLst/>
              <a:cxnLst/>
              <a:rect l="l" t="t" r="r" b="b"/>
              <a:pathLst>
                <a:path w="857" h="1592" extrusionOk="0">
                  <a:moveTo>
                    <a:pt x="426" y="294"/>
                  </a:moveTo>
                  <a:cubicBezTo>
                    <a:pt x="452" y="411"/>
                    <a:pt x="477" y="546"/>
                    <a:pt x="502" y="658"/>
                  </a:cubicBezTo>
                  <a:lnTo>
                    <a:pt x="526" y="761"/>
                  </a:lnTo>
                  <a:lnTo>
                    <a:pt x="321" y="880"/>
                  </a:lnTo>
                  <a:lnTo>
                    <a:pt x="345" y="749"/>
                  </a:lnTo>
                  <a:cubicBezTo>
                    <a:pt x="372" y="607"/>
                    <a:pt x="398" y="445"/>
                    <a:pt x="419" y="298"/>
                  </a:cubicBezTo>
                  <a:lnTo>
                    <a:pt x="426" y="294"/>
                  </a:lnTo>
                  <a:close/>
                  <a:moveTo>
                    <a:pt x="556" y="0"/>
                  </a:moveTo>
                  <a:lnTo>
                    <a:pt x="300" y="149"/>
                  </a:lnTo>
                  <a:lnTo>
                    <a:pt x="0" y="1591"/>
                  </a:lnTo>
                  <a:lnTo>
                    <a:pt x="220" y="1464"/>
                  </a:lnTo>
                  <a:lnTo>
                    <a:pt x="278" y="1129"/>
                  </a:lnTo>
                  <a:lnTo>
                    <a:pt x="570" y="961"/>
                  </a:lnTo>
                  <a:lnTo>
                    <a:pt x="629" y="1229"/>
                  </a:lnTo>
                  <a:lnTo>
                    <a:pt x="856" y="1097"/>
                  </a:lnTo>
                  <a:lnTo>
                    <a:pt x="5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 name="Google Shape;3253;p59">
              <a:extLst>
                <a:ext uri="{FF2B5EF4-FFF2-40B4-BE49-F238E27FC236}">
                  <a16:creationId xmlns:a16="http://schemas.microsoft.com/office/drawing/2014/main" id="{42A82D0C-7F31-C921-542A-57820E3D0E60}"/>
                </a:ext>
              </a:extLst>
            </p:cNvPr>
            <p:cNvSpPr/>
            <p:nvPr/>
          </p:nvSpPr>
          <p:spPr>
            <a:xfrm>
              <a:off x="1093999" y="820172"/>
              <a:ext cx="53006" cy="100435"/>
            </a:xfrm>
            <a:custGeom>
              <a:avLst/>
              <a:gdLst/>
              <a:ahLst/>
              <a:cxnLst/>
              <a:rect l="l" t="t" r="r" b="b"/>
              <a:pathLst>
                <a:path w="751" h="1423" extrusionOk="0">
                  <a:moveTo>
                    <a:pt x="601" y="0"/>
                  </a:moveTo>
                  <a:cubicBezTo>
                    <a:pt x="557" y="0"/>
                    <a:pt x="508" y="13"/>
                    <a:pt x="454" y="43"/>
                  </a:cubicBezTo>
                  <a:cubicBezTo>
                    <a:pt x="209" y="185"/>
                    <a:pt x="0" y="551"/>
                    <a:pt x="0" y="971"/>
                  </a:cubicBezTo>
                  <a:cubicBezTo>
                    <a:pt x="0" y="1281"/>
                    <a:pt x="106" y="1422"/>
                    <a:pt x="259" y="1422"/>
                  </a:cubicBezTo>
                  <a:cubicBezTo>
                    <a:pt x="316" y="1422"/>
                    <a:pt x="381" y="1402"/>
                    <a:pt x="449" y="1363"/>
                  </a:cubicBezTo>
                  <a:cubicBezTo>
                    <a:pt x="567" y="1294"/>
                    <a:pt x="672" y="1169"/>
                    <a:pt x="750" y="1002"/>
                  </a:cubicBezTo>
                  <a:lnTo>
                    <a:pt x="632" y="897"/>
                  </a:lnTo>
                  <a:cubicBezTo>
                    <a:pt x="585" y="992"/>
                    <a:pt x="530" y="1069"/>
                    <a:pt x="451" y="1114"/>
                  </a:cubicBezTo>
                  <a:cubicBezTo>
                    <a:pt x="420" y="1132"/>
                    <a:pt x="391" y="1141"/>
                    <a:pt x="365" y="1141"/>
                  </a:cubicBezTo>
                  <a:cubicBezTo>
                    <a:pt x="275" y="1141"/>
                    <a:pt x="220" y="1036"/>
                    <a:pt x="220" y="835"/>
                  </a:cubicBezTo>
                  <a:cubicBezTo>
                    <a:pt x="220" y="579"/>
                    <a:pt x="324" y="367"/>
                    <a:pt x="456" y="290"/>
                  </a:cubicBezTo>
                  <a:cubicBezTo>
                    <a:pt x="487" y="272"/>
                    <a:pt x="513" y="265"/>
                    <a:pt x="537" y="265"/>
                  </a:cubicBezTo>
                  <a:cubicBezTo>
                    <a:pt x="566" y="265"/>
                    <a:pt x="591" y="276"/>
                    <a:pt x="618" y="292"/>
                  </a:cubicBezTo>
                  <a:lnTo>
                    <a:pt x="736" y="47"/>
                  </a:lnTo>
                  <a:cubicBezTo>
                    <a:pt x="701" y="19"/>
                    <a:pt x="655"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 name="Google Shape;3254;p59">
              <a:extLst>
                <a:ext uri="{FF2B5EF4-FFF2-40B4-BE49-F238E27FC236}">
                  <a16:creationId xmlns:a16="http://schemas.microsoft.com/office/drawing/2014/main" id="{8981F75C-D3E5-49F7-02D9-D579D4CD441A}"/>
                </a:ext>
              </a:extLst>
            </p:cNvPr>
            <p:cNvSpPr/>
            <p:nvPr/>
          </p:nvSpPr>
          <p:spPr>
            <a:xfrm>
              <a:off x="1156885" y="776837"/>
              <a:ext cx="56111" cy="119845"/>
            </a:xfrm>
            <a:custGeom>
              <a:avLst/>
              <a:gdLst/>
              <a:ahLst/>
              <a:cxnLst/>
              <a:rect l="l" t="t" r="r" b="b"/>
              <a:pathLst>
                <a:path w="795" h="1698" extrusionOk="0">
                  <a:moveTo>
                    <a:pt x="740" y="1"/>
                  </a:moveTo>
                  <a:lnTo>
                    <a:pt x="506" y="137"/>
                  </a:lnTo>
                  <a:lnTo>
                    <a:pt x="221" y="821"/>
                  </a:lnTo>
                  <a:lnTo>
                    <a:pt x="216" y="824"/>
                  </a:lnTo>
                  <a:lnTo>
                    <a:pt x="216" y="304"/>
                  </a:lnTo>
                  <a:lnTo>
                    <a:pt x="0" y="429"/>
                  </a:lnTo>
                  <a:lnTo>
                    <a:pt x="0" y="1698"/>
                  </a:lnTo>
                  <a:lnTo>
                    <a:pt x="216" y="1573"/>
                  </a:lnTo>
                  <a:lnTo>
                    <a:pt x="216" y="1232"/>
                  </a:lnTo>
                  <a:lnTo>
                    <a:pt x="328" y="974"/>
                  </a:lnTo>
                  <a:lnTo>
                    <a:pt x="558" y="1376"/>
                  </a:lnTo>
                  <a:lnTo>
                    <a:pt x="794" y="1240"/>
                  </a:lnTo>
                  <a:lnTo>
                    <a:pt x="453" y="673"/>
                  </a:lnTo>
                  <a:lnTo>
                    <a:pt x="7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 name="Google Shape;3255;p59">
              <a:extLst>
                <a:ext uri="{FF2B5EF4-FFF2-40B4-BE49-F238E27FC236}">
                  <a16:creationId xmlns:a16="http://schemas.microsoft.com/office/drawing/2014/main" id="{A37E3F1D-C57B-ACAF-A1C3-154B385AB5A1}"/>
                </a:ext>
              </a:extLst>
            </p:cNvPr>
            <p:cNvSpPr/>
            <p:nvPr/>
          </p:nvSpPr>
          <p:spPr>
            <a:xfrm>
              <a:off x="240838" y="1153802"/>
              <a:ext cx="328764" cy="265806"/>
            </a:xfrm>
            <a:custGeom>
              <a:avLst/>
              <a:gdLst/>
              <a:ahLst/>
              <a:cxnLst/>
              <a:rect l="l" t="t" r="r" b="b"/>
              <a:pathLst>
                <a:path w="4658" h="3766" extrusionOk="0">
                  <a:moveTo>
                    <a:pt x="3014" y="1"/>
                  </a:moveTo>
                  <a:lnTo>
                    <a:pt x="3014" y="491"/>
                  </a:lnTo>
                  <a:lnTo>
                    <a:pt x="0" y="2232"/>
                  </a:lnTo>
                  <a:lnTo>
                    <a:pt x="0" y="3765"/>
                  </a:lnTo>
                  <a:lnTo>
                    <a:pt x="3014" y="2025"/>
                  </a:lnTo>
                  <a:lnTo>
                    <a:pt x="3014" y="2515"/>
                  </a:lnTo>
                  <a:lnTo>
                    <a:pt x="4658" y="309"/>
                  </a:lnTo>
                  <a:lnTo>
                    <a:pt x="3014" y="1"/>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 name="Google Shape;3256;p59">
              <a:extLst>
                <a:ext uri="{FF2B5EF4-FFF2-40B4-BE49-F238E27FC236}">
                  <a16:creationId xmlns:a16="http://schemas.microsoft.com/office/drawing/2014/main" id="{BE6660AF-CFAE-EE51-35B9-1D537439017F}"/>
                </a:ext>
              </a:extLst>
            </p:cNvPr>
            <p:cNvSpPr/>
            <p:nvPr/>
          </p:nvSpPr>
          <p:spPr>
            <a:xfrm>
              <a:off x="453493" y="1297008"/>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57;p59">
              <a:extLst>
                <a:ext uri="{FF2B5EF4-FFF2-40B4-BE49-F238E27FC236}">
                  <a16:creationId xmlns:a16="http://schemas.microsoft.com/office/drawing/2014/main" id="{FE11A0C5-B113-3A2A-4E5C-BEDD750C198B}"/>
                </a:ext>
              </a:extLst>
            </p:cNvPr>
            <p:cNvSpPr/>
            <p:nvPr/>
          </p:nvSpPr>
          <p:spPr>
            <a:xfrm>
              <a:off x="264764" y="1167918"/>
              <a:ext cx="328834" cy="265806"/>
            </a:xfrm>
            <a:custGeom>
              <a:avLst/>
              <a:gdLst/>
              <a:ahLst/>
              <a:cxnLst/>
              <a:rect l="l" t="t" r="r" b="b"/>
              <a:pathLst>
                <a:path w="4659" h="3766" extrusionOk="0">
                  <a:moveTo>
                    <a:pt x="3015" y="0"/>
                  </a:moveTo>
                  <a:lnTo>
                    <a:pt x="3015" y="491"/>
                  </a:lnTo>
                  <a:lnTo>
                    <a:pt x="0" y="2232"/>
                  </a:lnTo>
                  <a:lnTo>
                    <a:pt x="0" y="3766"/>
                  </a:lnTo>
                  <a:lnTo>
                    <a:pt x="3015" y="2025"/>
                  </a:lnTo>
                  <a:lnTo>
                    <a:pt x="3015" y="2516"/>
                  </a:lnTo>
                  <a:lnTo>
                    <a:pt x="4659" y="310"/>
                  </a:lnTo>
                  <a:lnTo>
                    <a:pt x="3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 name="Google Shape;3258;p59">
              <a:extLst>
                <a:ext uri="{FF2B5EF4-FFF2-40B4-BE49-F238E27FC236}">
                  <a16:creationId xmlns:a16="http://schemas.microsoft.com/office/drawing/2014/main" id="{5FB76593-EB6B-42AB-AA67-7EE5EAA0F2CF}"/>
                </a:ext>
              </a:extLst>
            </p:cNvPr>
            <p:cNvSpPr/>
            <p:nvPr/>
          </p:nvSpPr>
          <p:spPr>
            <a:xfrm>
              <a:off x="240838" y="1311265"/>
              <a:ext cx="23997" cy="122457"/>
            </a:xfrm>
            <a:custGeom>
              <a:avLst/>
              <a:gdLst/>
              <a:ahLst/>
              <a:cxnLst/>
              <a:rect l="l" t="t" r="r" b="b"/>
              <a:pathLst>
                <a:path w="340" h="1735" extrusionOk="0">
                  <a:moveTo>
                    <a:pt x="0" y="1"/>
                  </a:moveTo>
                  <a:lnTo>
                    <a:pt x="0" y="1534"/>
                  </a:lnTo>
                  <a:lnTo>
                    <a:pt x="339" y="1735"/>
                  </a:lnTo>
                  <a:lnTo>
                    <a:pt x="339" y="2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 name="Google Shape;3259;p59">
              <a:extLst>
                <a:ext uri="{FF2B5EF4-FFF2-40B4-BE49-F238E27FC236}">
                  <a16:creationId xmlns:a16="http://schemas.microsoft.com/office/drawing/2014/main" id="{E16E11D0-F2E3-E842-3908-AF8AC67DD8E3}"/>
                </a:ext>
              </a:extLst>
            </p:cNvPr>
            <p:cNvSpPr/>
            <p:nvPr/>
          </p:nvSpPr>
          <p:spPr>
            <a:xfrm>
              <a:off x="240838" y="1188386"/>
              <a:ext cx="236727" cy="137067"/>
            </a:xfrm>
            <a:custGeom>
              <a:avLst/>
              <a:gdLst/>
              <a:ahLst/>
              <a:cxnLst/>
              <a:rect l="l" t="t" r="r" b="b"/>
              <a:pathLst>
                <a:path w="3354" h="1942" extrusionOk="0">
                  <a:moveTo>
                    <a:pt x="3014" y="1"/>
                  </a:moveTo>
                  <a:lnTo>
                    <a:pt x="0" y="1742"/>
                  </a:lnTo>
                  <a:lnTo>
                    <a:pt x="339" y="1942"/>
                  </a:lnTo>
                  <a:lnTo>
                    <a:pt x="3354" y="201"/>
                  </a:lnTo>
                  <a:lnTo>
                    <a:pt x="30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 name="Google Shape;3260;p59">
              <a:extLst>
                <a:ext uri="{FF2B5EF4-FFF2-40B4-BE49-F238E27FC236}">
                  <a16:creationId xmlns:a16="http://schemas.microsoft.com/office/drawing/2014/main" id="{BFDBD0B7-5745-E023-BCC5-1F5855F8C9B6}"/>
                </a:ext>
              </a:extLst>
            </p:cNvPr>
            <p:cNvSpPr/>
            <p:nvPr/>
          </p:nvSpPr>
          <p:spPr>
            <a:xfrm>
              <a:off x="453493" y="1153802"/>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261;p59">
              <a:extLst>
                <a:ext uri="{FF2B5EF4-FFF2-40B4-BE49-F238E27FC236}">
                  <a16:creationId xmlns:a16="http://schemas.microsoft.com/office/drawing/2014/main" id="{58B3BE41-BAB6-BCE3-3555-B14BD49DA668}"/>
                </a:ext>
              </a:extLst>
            </p:cNvPr>
            <p:cNvSpPr/>
            <p:nvPr/>
          </p:nvSpPr>
          <p:spPr>
            <a:xfrm>
              <a:off x="453493" y="1153802"/>
              <a:ext cx="140102" cy="35996"/>
            </a:xfrm>
            <a:custGeom>
              <a:avLst/>
              <a:gdLst/>
              <a:ahLst/>
              <a:cxnLst/>
              <a:rect l="l" t="t" r="r" b="b"/>
              <a:pathLst>
                <a:path w="1985" h="510" extrusionOk="0">
                  <a:moveTo>
                    <a:pt x="1" y="1"/>
                  </a:moveTo>
                  <a:lnTo>
                    <a:pt x="341" y="200"/>
                  </a:lnTo>
                  <a:lnTo>
                    <a:pt x="1985" y="510"/>
                  </a:lnTo>
                  <a:lnTo>
                    <a:pt x="1645" y="30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62;p59">
              <a:extLst>
                <a:ext uri="{FF2B5EF4-FFF2-40B4-BE49-F238E27FC236}">
                  <a16:creationId xmlns:a16="http://schemas.microsoft.com/office/drawing/2014/main" id="{61B27212-1D09-B8B8-0BD6-9DDF64F0DDE1}"/>
                </a:ext>
              </a:extLst>
            </p:cNvPr>
            <p:cNvSpPr/>
            <p:nvPr/>
          </p:nvSpPr>
          <p:spPr>
            <a:xfrm>
              <a:off x="240838" y="929712"/>
              <a:ext cx="328764" cy="265735"/>
            </a:xfrm>
            <a:custGeom>
              <a:avLst/>
              <a:gdLst/>
              <a:ahLst/>
              <a:cxnLst/>
              <a:rect l="l" t="t" r="r" b="b"/>
              <a:pathLst>
                <a:path w="4658" h="3765" extrusionOk="0">
                  <a:moveTo>
                    <a:pt x="3014" y="0"/>
                  </a:moveTo>
                  <a:lnTo>
                    <a:pt x="3014" y="491"/>
                  </a:lnTo>
                  <a:lnTo>
                    <a:pt x="0" y="2231"/>
                  </a:lnTo>
                  <a:lnTo>
                    <a:pt x="0" y="3765"/>
                  </a:lnTo>
                  <a:lnTo>
                    <a:pt x="3014" y="2025"/>
                  </a:lnTo>
                  <a:lnTo>
                    <a:pt x="3014" y="2516"/>
                  </a:lnTo>
                  <a:lnTo>
                    <a:pt x="4658" y="309"/>
                  </a:lnTo>
                  <a:lnTo>
                    <a:pt x="3014"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 name="Google Shape;3263;p59">
              <a:extLst>
                <a:ext uri="{FF2B5EF4-FFF2-40B4-BE49-F238E27FC236}">
                  <a16:creationId xmlns:a16="http://schemas.microsoft.com/office/drawing/2014/main" id="{E435B9F4-1C2A-38E0-B8C3-B4BE5E055E75}"/>
                </a:ext>
              </a:extLst>
            </p:cNvPr>
            <p:cNvSpPr/>
            <p:nvPr/>
          </p:nvSpPr>
          <p:spPr>
            <a:xfrm>
              <a:off x="453493" y="1072918"/>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264;p59">
              <a:extLst>
                <a:ext uri="{FF2B5EF4-FFF2-40B4-BE49-F238E27FC236}">
                  <a16:creationId xmlns:a16="http://schemas.microsoft.com/office/drawing/2014/main" id="{40E9E6B9-0AAA-35EF-68C7-C5449D850E57}"/>
                </a:ext>
              </a:extLst>
            </p:cNvPr>
            <p:cNvSpPr/>
            <p:nvPr/>
          </p:nvSpPr>
          <p:spPr>
            <a:xfrm>
              <a:off x="264764" y="943757"/>
              <a:ext cx="328834" cy="265877"/>
            </a:xfrm>
            <a:custGeom>
              <a:avLst/>
              <a:gdLst/>
              <a:ahLst/>
              <a:cxnLst/>
              <a:rect l="l" t="t" r="r" b="b"/>
              <a:pathLst>
                <a:path w="4659" h="3767" extrusionOk="0">
                  <a:moveTo>
                    <a:pt x="3015" y="1"/>
                  </a:moveTo>
                  <a:lnTo>
                    <a:pt x="3015" y="492"/>
                  </a:lnTo>
                  <a:lnTo>
                    <a:pt x="0" y="2232"/>
                  </a:lnTo>
                  <a:lnTo>
                    <a:pt x="0" y="3766"/>
                  </a:lnTo>
                  <a:lnTo>
                    <a:pt x="3015" y="2026"/>
                  </a:lnTo>
                  <a:lnTo>
                    <a:pt x="3015" y="2516"/>
                  </a:lnTo>
                  <a:lnTo>
                    <a:pt x="4659" y="310"/>
                  </a:lnTo>
                  <a:lnTo>
                    <a:pt x="30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 name="Google Shape;3265;p59">
              <a:extLst>
                <a:ext uri="{FF2B5EF4-FFF2-40B4-BE49-F238E27FC236}">
                  <a16:creationId xmlns:a16="http://schemas.microsoft.com/office/drawing/2014/main" id="{4FF5D59A-8D96-7918-1A09-2BE193C724EF}"/>
                </a:ext>
              </a:extLst>
            </p:cNvPr>
            <p:cNvSpPr/>
            <p:nvPr/>
          </p:nvSpPr>
          <p:spPr>
            <a:xfrm>
              <a:off x="240838" y="1087175"/>
              <a:ext cx="23997" cy="122457"/>
            </a:xfrm>
            <a:custGeom>
              <a:avLst/>
              <a:gdLst/>
              <a:ahLst/>
              <a:cxnLst/>
              <a:rect l="l" t="t" r="r" b="b"/>
              <a:pathLst>
                <a:path w="340" h="1735" extrusionOk="0">
                  <a:moveTo>
                    <a:pt x="0" y="0"/>
                  </a:moveTo>
                  <a:lnTo>
                    <a:pt x="0" y="1534"/>
                  </a:lnTo>
                  <a:lnTo>
                    <a:pt x="339" y="1734"/>
                  </a:lnTo>
                  <a:lnTo>
                    <a:pt x="339" y="20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 name="Google Shape;3266;p59">
              <a:extLst>
                <a:ext uri="{FF2B5EF4-FFF2-40B4-BE49-F238E27FC236}">
                  <a16:creationId xmlns:a16="http://schemas.microsoft.com/office/drawing/2014/main" id="{D20BBE3C-EB26-0F99-01E3-CB50D2D2489C}"/>
                </a:ext>
              </a:extLst>
            </p:cNvPr>
            <p:cNvSpPr/>
            <p:nvPr/>
          </p:nvSpPr>
          <p:spPr>
            <a:xfrm>
              <a:off x="240838" y="964367"/>
              <a:ext cx="236727" cy="136997"/>
            </a:xfrm>
            <a:custGeom>
              <a:avLst/>
              <a:gdLst/>
              <a:ahLst/>
              <a:cxnLst/>
              <a:rect l="l" t="t" r="r" b="b"/>
              <a:pathLst>
                <a:path w="3354" h="1941" extrusionOk="0">
                  <a:moveTo>
                    <a:pt x="3014" y="0"/>
                  </a:moveTo>
                  <a:lnTo>
                    <a:pt x="0" y="1740"/>
                  </a:lnTo>
                  <a:lnTo>
                    <a:pt x="339" y="1940"/>
                  </a:lnTo>
                  <a:lnTo>
                    <a:pt x="3354" y="200"/>
                  </a:lnTo>
                  <a:lnTo>
                    <a:pt x="30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 name="Google Shape;3267;p59">
              <a:extLst>
                <a:ext uri="{FF2B5EF4-FFF2-40B4-BE49-F238E27FC236}">
                  <a16:creationId xmlns:a16="http://schemas.microsoft.com/office/drawing/2014/main" id="{E082BE5B-2ADC-7936-632C-300CE5A3FC52}"/>
                </a:ext>
              </a:extLst>
            </p:cNvPr>
            <p:cNvSpPr/>
            <p:nvPr/>
          </p:nvSpPr>
          <p:spPr>
            <a:xfrm>
              <a:off x="453493" y="929712"/>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68;p59">
              <a:extLst>
                <a:ext uri="{FF2B5EF4-FFF2-40B4-BE49-F238E27FC236}">
                  <a16:creationId xmlns:a16="http://schemas.microsoft.com/office/drawing/2014/main" id="{D0AD6636-5519-3958-9596-1B23AFFAB8AE}"/>
                </a:ext>
              </a:extLst>
            </p:cNvPr>
            <p:cNvSpPr/>
            <p:nvPr/>
          </p:nvSpPr>
          <p:spPr>
            <a:xfrm>
              <a:off x="453493" y="929712"/>
              <a:ext cx="140102" cy="35996"/>
            </a:xfrm>
            <a:custGeom>
              <a:avLst/>
              <a:gdLst/>
              <a:ahLst/>
              <a:cxnLst/>
              <a:rect l="l" t="t" r="r" b="b"/>
              <a:pathLst>
                <a:path w="1985" h="510" extrusionOk="0">
                  <a:moveTo>
                    <a:pt x="1" y="0"/>
                  </a:moveTo>
                  <a:lnTo>
                    <a:pt x="341" y="200"/>
                  </a:lnTo>
                  <a:lnTo>
                    <a:pt x="1985" y="509"/>
                  </a:lnTo>
                  <a:lnTo>
                    <a:pt x="1985" y="509"/>
                  </a:lnTo>
                  <a:lnTo>
                    <a:pt x="1645" y="30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69;p59">
              <a:extLst>
                <a:ext uri="{FF2B5EF4-FFF2-40B4-BE49-F238E27FC236}">
                  <a16:creationId xmlns:a16="http://schemas.microsoft.com/office/drawing/2014/main" id="{BBDCA460-9380-8104-71E3-137AA0B9385F}"/>
                </a:ext>
              </a:extLst>
            </p:cNvPr>
            <p:cNvSpPr/>
            <p:nvPr/>
          </p:nvSpPr>
          <p:spPr>
            <a:xfrm>
              <a:off x="645610" y="1625415"/>
              <a:ext cx="10516" cy="67757"/>
            </a:xfrm>
            <a:custGeom>
              <a:avLst/>
              <a:gdLst/>
              <a:ahLst/>
              <a:cxnLst/>
              <a:rect l="l" t="t" r="r" b="b"/>
              <a:pathLst>
                <a:path w="149" h="960" extrusionOk="0">
                  <a:moveTo>
                    <a:pt x="149" y="1"/>
                  </a:moveTo>
                  <a:lnTo>
                    <a:pt x="0" y="86"/>
                  </a:lnTo>
                  <a:lnTo>
                    <a:pt x="0" y="959"/>
                  </a:lnTo>
                  <a:lnTo>
                    <a:pt x="149" y="874"/>
                  </a:lnTo>
                  <a:lnTo>
                    <a:pt x="1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70;p59">
              <a:extLst>
                <a:ext uri="{FF2B5EF4-FFF2-40B4-BE49-F238E27FC236}">
                  <a16:creationId xmlns:a16="http://schemas.microsoft.com/office/drawing/2014/main" id="{67AF19A7-A383-FDF4-C206-2A8E018B2955}"/>
                </a:ext>
              </a:extLst>
            </p:cNvPr>
            <p:cNvSpPr/>
            <p:nvPr/>
          </p:nvSpPr>
          <p:spPr>
            <a:xfrm>
              <a:off x="666783" y="1598383"/>
              <a:ext cx="36278" cy="82438"/>
            </a:xfrm>
            <a:custGeom>
              <a:avLst/>
              <a:gdLst/>
              <a:ahLst/>
              <a:cxnLst/>
              <a:rect l="l" t="t" r="r" b="b"/>
              <a:pathLst>
                <a:path w="514" h="1168" extrusionOk="0">
                  <a:moveTo>
                    <a:pt x="513" y="1"/>
                  </a:moveTo>
                  <a:lnTo>
                    <a:pt x="374" y="82"/>
                  </a:lnTo>
                  <a:lnTo>
                    <a:pt x="374" y="389"/>
                  </a:lnTo>
                  <a:cubicBezTo>
                    <a:pt x="374" y="492"/>
                    <a:pt x="385" y="608"/>
                    <a:pt x="392" y="696"/>
                  </a:cubicBezTo>
                  <a:lnTo>
                    <a:pt x="388" y="699"/>
                  </a:lnTo>
                  <a:lnTo>
                    <a:pt x="323" y="544"/>
                  </a:lnTo>
                  <a:lnTo>
                    <a:pt x="153" y="209"/>
                  </a:lnTo>
                  <a:lnTo>
                    <a:pt x="2" y="296"/>
                  </a:lnTo>
                  <a:lnTo>
                    <a:pt x="1" y="296"/>
                  </a:lnTo>
                  <a:lnTo>
                    <a:pt x="1" y="1168"/>
                  </a:lnTo>
                  <a:lnTo>
                    <a:pt x="143" y="1086"/>
                  </a:lnTo>
                  <a:lnTo>
                    <a:pt x="143" y="778"/>
                  </a:lnTo>
                  <a:cubicBezTo>
                    <a:pt x="143" y="674"/>
                    <a:pt x="130" y="565"/>
                    <a:pt x="124" y="473"/>
                  </a:cubicBezTo>
                  <a:lnTo>
                    <a:pt x="128" y="471"/>
                  </a:lnTo>
                  <a:lnTo>
                    <a:pt x="191" y="624"/>
                  </a:lnTo>
                  <a:lnTo>
                    <a:pt x="362" y="960"/>
                  </a:lnTo>
                  <a:lnTo>
                    <a:pt x="513" y="873"/>
                  </a:lnTo>
                  <a:lnTo>
                    <a:pt x="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71;p59">
              <a:extLst>
                <a:ext uri="{FF2B5EF4-FFF2-40B4-BE49-F238E27FC236}">
                  <a16:creationId xmlns:a16="http://schemas.microsoft.com/office/drawing/2014/main" id="{7F0EA004-F84F-9D33-E333-8E6F26B5AC62}"/>
                </a:ext>
              </a:extLst>
            </p:cNvPr>
            <p:cNvSpPr/>
            <p:nvPr/>
          </p:nvSpPr>
          <p:spPr>
            <a:xfrm>
              <a:off x="711601" y="1576644"/>
              <a:ext cx="37902" cy="69663"/>
            </a:xfrm>
            <a:custGeom>
              <a:avLst/>
              <a:gdLst/>
              <a:ahLst/>
              <a:cxnLst/>
              <a:rect l="l" t="t" r="r" b="b"/>
              <a:pathLst>
                <a:path w="537" h="987" extrusionOk="0">
                  <a:moveTo>
                    <a:pt x="435" y="1"/>
                  </a:moveTo>
                  <a:cubicBezTo>
                    <a:pt x="403" y="1"/>
                    <a:pt x="365" y="11"/>
                    <a:pt x="323" y="35"/>
                  </a:cubicBezTo>
                  <a:cubicBezTo>
                    <a:pt x="145" y="138"/>
                    <a:pt x="1" y="390"/>
                    <a:pt x="1" y="679"/>
                  </a:cubicBezTo>
                  <a:cubicBezTo>
                    <a:pt x="1" y="890"/>
                    <a:pt x="74" y="986"/>
                    <a:pt x="180" y="986"/>
                  </a:cubicBezTo>
                  <a:cubicBezTo>
                    <a:pt x="221" y="986"/>
                    <a:pt x="268" y="971"/>
                    <a:pt x="317" y="943"/>
                  </a:cubicBezTo>
                  <a:cubicBezTo>
                    <a:pt x="409" y="890"/>
                    <a:pt x="490" y="792"/>
                    <a:pt x="537" y="711"/>
                  </a:cubicBezTo>
                  <a:lnTo>
                    <a:pt x="537" y="309"/>
                  </a:lnTo>
                  <a:lnTo>
                    <a:pt x="297" y="447"/>
                  </a:lnTo>
                  <a:lnTo>
                    <a:pt x="297" y="608"/>
                  </a:lnTo>
                  <a:lnTo>
                    <a:pt x="405" y="545"/>
                  </a:lnTo>
                  <a:lnTo>
                    <a:pt x="405" y="695"/>
                  </a:lnTo>
                  <a:cubicBezTo>
                    <a:pt x="389" y="722"/>
                    <a:pt x="362" y="747"/>
                    <a:pt x="337" y="762"/>
                  </a:cubicBezTo>
                  <a:cubicBezTo>
                    <a:pt x="304" y="780"/>
                    <a:pt x="277" y="789"/>
                    <a:pt x="253" y="789"/>
                  </a:cubicBezTo>
                  <a:cubicBezTo>
                    <a:pt x="186" y="789"/>
                    <a:pt x="152" y="717"/>
                    <a:pt x="152" y="585"/>
                  </a:cubicBezTo>
                  <a:cubicBezTo>
                    <a:pt x="152" y="409"/>
                    <a:pt x="224" y="263"/>
                    <a:pt x="324" y="204"/>
                  </a:cubicBezTo>
                  <a:cubicBezTo>
                    <a:pt x="351" y="189"/>
                    <a:pt x="372" y="182"/>
                    <a:pt x="391" y="182"/>
                  </a:cubicBezTo>
                  <a:cubicBezTo>
                    <a:pt x="411" y="182"/>
                    <a:pt x="428" y="190"/>
                    <a:pt x="445" y="201"/>
                  </a:cubicBezTo>
                  <a:lnTo>
                    <a:pt x="526" y="32"/>
                  </a:lnTo>
                  <a:cubicBezTo>
                    <a:pt x="502" y="14"/>
                    <a:pt x="472"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72;p59">
              <a:extLst>
                <a:ext uri="{FF2B5EF4-FFF2-40B4-BE49-F238E27FC236}">
                  <a16:creationId xmlns:a16="http://schemas.microsoft.com/office/drawing/2014/main" id="{231C2761-5B09-02A5-85FF-7458B4C9BB7C}"/>
                </a:ext>
              </a:extLst>
            </p:cNvPr>
            <p:cNvSpPr/>
            <p:nvPr/>
          </p:nvSpPr>
          <p:spPr>
            <a:xfrm>
              <a:off x="759242" y="1557588"/>
              <a:ext cx="12634" cy="68181"/>
            </a:xfrm>
            <a:custGeom>
              <a:avLst/>
              <a:gdLst/>
              <a:ahLst/>
              <a:cxnLst/>
              <a:rect l="l" t="t" r="r" b="b"/>
              <a:pathLst>
                <a:path w="179" h="966" extrusionOk="0">
                  <a:moveTo>
                    <a:pt x="164" y="0"/>
                  </a:moveTo>
                  <a:lnTo>
                    <a:pt x="15" y="86"/>
                  </a:lnTo>
                  <a:lnTo>
                    <a:pt x="20" y="260"/>
                  </a:lnTo>
                  <a:lnTo>
                    <a:pt x="41" y="658"/>
                  </a:lnTo>
                  <a:lnTo>
                    <a:pt x="137" y="603"/>
                  </a:lnTo>
                  <a:lnTo>
                    <a:pt x="158" y="181"/>
                  </a:lnTo>
                  <a:lnTo>
                    <a:pt x="164" y="0"/>
                  </a:lnTo>
                  <a:close/>
                  <a:moveTo>
                    <a:pt x="125" y="696"/>
                  </a:moveTo>
                  <a:cubicBezTo>
                    <a:pt x="114" y="696"/>
                    <a:pt x="102" y="700"/>
                    <a:pt x="89" y="707"/>
                  </a:cubicBezTo>
                  <a:cubicBezTo>
                    <a:pt x="38" y="737"/>
                    <a:pt x="0" y="813"/>
                    <a:pt x="0" y="883"/>
                  </a:cubicBezTo>
                  <a:cubicBezTo>
                    <a:pt x="0" y="935"/>
                    <a:pt x="21" y="966"/>
                    <a:pt x="53" y="966"/>
                  </a:cubicBezTo>
                  <a:cubicBezTo>
                    <a:pt x="64" y="966"/>
                    <a:pt x="76" y="962"/>
                    <a:pt x="89" y="955"/>
                  </a:cubicBezTo>
                  <a:cubicBezTo>
                    <a:pt x="140" y="926"/>
                    <a:pt x="178" y="850"/>
                    <a:pt x="178" y="781"/>
                  </a:cubicBezTo>
                  <a:cubicBezTo>
                    <a:pt x="178" y="727"/>
                    <a:pt x="157" y="696"/>
                    <a:pt x="125" y="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50"/>
          <p:cNvSpPr/>
          <p:nvPr/>
        </p:nvSpPr>
        <p:spPr>
          <a:xfrm>
            <a:off x="6877600" y="-7350"/>
            <a:ext cx="2277825" cy="1844325"/>
          </a:xfrm>
          <a:custGeom>
            <a:avLst/>
            <a:gdLst/>
            <a:ahLst/>
            <a:cxnLst/>
            <a:rect l="l" t="t" r="r" b="b"/>
            <a:pathLst>
              <a:path w="91113" h="73773" extrusionOk="0">
                <a:moveTo>
                  <a:pt x="91113" y="73773"/>
                </a:moveTo>
                <a:lnTo>
                  <a:pt x="0" y="20598"/>
                </a:lnTo>
                <a:lnTo>
                  <a:pt x="34441" y="294"/>
                </a:lnTo>
                <a:lnTo>
                  <a:pt x="49083" y="294"/>
                </a:lnTo>
                <a:lnTo>
                  <a:pt x="91113" y="0"/>
                </a:lnTo>
                <a:close/>
              </a:path>
            </a:pathLst>
          </a:custGeom>
          <a:solidFill>
            <a:srgbClr val="878787">
              <a:alpha val="13210"/>
            </a:srgbClr>
          </a:solidFill>
          <a:ln>
            <a:noFill/>
          </a:ln>
        </p:spPr>
      </p:sp>
      <p:sp>
        <p:nvSpPr>
          <p:cNvPr id="2201" name="Google Shape;2201;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Thử</a:t>
            </a:r>
            <a:r>
              <a:rPr lang="en-US" sz="2800" dirty="0"/>
              <a:t> </a:t>
            </a:r>
            <a:r>
              <a:rPr lang="en-US" sz="2800" dirty="0" err="1"/>
              <a:t>nghiệm</a:t>
            </a:r>
            <a:endParaRPr lang="en-US" sz="2800" dirty="0"/>
          </a:p>
        </p:txBody>
      </p:sp>
      <p:pic>
        <p:nvPicPr>
          <p:cNvPr id="27" name="Picture 26" descr="A screenshot of a computer&#10;&#10;Description automatically generated">
            <a:extLst>
              <a:ext uri="{FF2B5EF4-FFF2-40B4-BE49-F238E27FC236}">
                <a16:creationId xmlns:a16="http://schemas.microsoft.com/office/drawing/2014/main" id="{CD446958-BEF2-0DA7-FBE1-6D38FB3151B4}"/>
              </a:ext>
            </a:extLst>
          </p:cNvPr>
          <p:cNvPicPr>
            <a:picLocks noChangeAspect="1"/>
          </p:cNvPicPr>
          <p:nvPr/>
        </p:nvPicPr>
        <p:blipFill>
          <a:blip r:embed="rId3"/>
          <a:stretch>
            <a:fillRect/>
          </a:stretch>
        </p:blipFill>
        <p:spPr>
          <a:xfrm>
            <a:off x="2698595" y="1538404"/>
            <a:ext cx="5393570" cy="2890058"/>
          </a:xfrm>
          <a:prstGeom prst="rect">
            <a:avLst/>
          </a:prstGeom>
        </p:spPr>
      </p:pic>
      <p:sp>
        <p:nvSpPr>
          <p:cNvPr id="28" name="TextBox 27">
            <a:extLst>
              <a:ext uri="{FF2B5EF4-FFF2-40B4-BE49-F238E27FC236}">
                <a16:creationId xmlns:a16="http://schemas.microsoft.com/office/drawing/2014/main" id="{731F93E0-0055-1867-EB10-E5075CC74CA1}"/>
              </a:ext>
            </a:extLst>
          </p:cNvPr>
          <p:cNvSpPr txBox="1"/>
          <p:nvPr/>
        </p:nvSpPr>
        <p:spPr>
          <a:xfrm>
            <a:off x="914400" y="1033314"/>
            <a:ext cx="3568390" cy="888705"/>
          </a:xfrm>
          <a:prstGeom prst="rect">
            <a:avLst/>
          </a:prstGeom>
          <a:noFill/>
        </p:spPr>
        <p:txBody>
          <a:bodyPr wrap="square" rtlCol="0">
            <a:spAutoFit/>
          </a:bodyPr>
          <a:lstStyle/>
          <a:p>
            <a:pPr marR="0" lvl="0" algn="just">
              <a:lnSpc>
                <a:spcPct val="150000"/>
              </a:lnSpc>
              <a:spcBef>
                <a:spcPts val="600"/>
              </a:spcBef>
              <a:spcAft>
                <a:spcPts val="600"/>
              </a:spcAft>
              <a:tabLst>
                <a:tab pos="457200" algn="l"/>
                <a:tab pos="457200" algn="l"/>
              </a:tabLst>
            </a:pPr>
            <a:r>
              <a:rPr lang="en-US" sz="1800" dirty="0" err="1">
                <a:solidFill>
                  <a:srgbClr val="262626"/>
                </a:solidFill>
                <a:effectLst/>
                <a:latin typeface="Nunito" pitchFamily="2" charset="0"/>
                <a:ea typeface="Calibri" panose="020F0502020204030204" pitchFamily="34" charset="0"/>
                <a:cs typeface="Times New Roman" panose="02020603050405020304" pitchFamily="18" charset="0"/>
              </a:rPr>
              <a:t>Thực</a:t>
            </a:r>
            <a:r>
              <a:rPr lang="en-US" sz="1800"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sz="1800" dirty="0" err="1">
                <a:solidFill>
                  <a:srgbClr val="262626"/>
                </a:solidFill>
                <a:effectLst/>
                <a:latin typeface="Nunito" pitchFamily="2" charset="0"/>
                <a:ea typeface="Calibri" panose="020F0502020204030204" pitchFamily="34" charset="0"/>
                <a:cs typeface="Times New Roman" panose="02020603050405020304" pitchFamily="18" charset="0"/>
              </a:rPr>
              <a:t>hiện</a:t>
            </a:r>
            <a:r>
              <a:rPr lang="en-US" sz="1800"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sz="1800" dirty="0" err="1">
                <a:solidFill>
                  <a:srgbClr val="262626"/>
                </a:solidFill>
                <a:effectLst/>
                <a:latin typeface="Nunito" pitchFamily="2" charset="0"/>
                <a:ea typeface="Calibri" panose="020F0502020204030204" pitchFamily="34" charset="0"/>
                <a:cs typeface="Times New Roman" panose="02020603050405020304" pitchFamily="18" charset="0"/>
              </a:rPr>
              <a:t>tấn</a:t>
            </a:r>
            <a:r>
              <a:rPr lang="en-US" sz="1800" dirty="0">
                <a:solidFill>
                  <a:srgbClr val="262626"/>
                </a:solidFill>
                <a:effectLst/>
                <a:latin typeface="Nunito" pitchFamily="2" charset="0"/>
                <a:ea typeface="Calibri" panose="020F0502020204030204" pitchFamily="34" charset="0"/>
                <a:cs typeface="Times New Roman" panose="02020603050405020304" pitchFamily="18" charset="0"/>
              </a:rPr>
              <a:t> </a:t>
            </a:r>
            <a:r>
              <a:rPr lang="en-US" sz="1800" dirty="0" err="1">
                <a:solidFill>
                  <a:srgbClr val="262626"/>
                </a:solidFill>
                <a:effectLst/>
                <a:latin typeface="Nunito" pitchFamily="2" charset="0"/>
                <a:ea typeface="Calibri" panose="020F0502020204030204" pitchFamily="34" charset="0"/>
                <a:cs typeface="Times New Roman" panose="02020603050405020304" pitchFamily="18" charset="0"/>
              </a:rPr>
              <a:t>công</a:t>
            </a:r>
            <a:r>
              <a:rPr lang="en-US" sz="1800" dirty="0">
                <a:solidFill>
                  <a:srgbClr val="262626"/>
                </a:solidFill>
                <a:effectLst/>
                <a:latin typeface="Nunito" pitchFamily="2" charset="0"/>
                <a:ea typeface="Calibri" panose="020F0502020204030204" pitchFamily="34" charset="0"/>
                <a:cs typeface="Times New Roman" panose="02020603050405020304" pitchFamily="18" charset="0"/>
              </a:rPr>
              <a:t> Brute Force </a:t>
            </a:r>
            <a:r>
              <a:rPr lang="en-US" sz="1800" dirty="0" err="1">
                <a:solidFill>
                  <a:srgbClr val="262626"/>
                </a:solidFill>
                <a:effectLst/>
                <a:latin typeface="Nunito" pitchFamily="2" charset="0"/>
                <a:ea typeface="Calibri" panose="020F0502020204030204" pitchFamily="34" charset="0"/>
                <a:cs typeface="Times New Roman" panose="02020603050405020304" pitchFamily="18" charset="0"/>
              </a:rPr>
              <a:t>với</a:t>
            </a:r>
            <a:r>
              <a:rPr lang="en-US" sz="1800" dirty="0">
                <a:solidFill>
                  <a:srgbClr val="262626"/>
                </a:solidFill>
                <a:effectLst/>
                <a:latin typeface="Nunito" pitchFamily="2" charset="0"/>
                <a:ea typeface="Calibri" panose="020F0502020204030204" pitchFamily="34" charset="0"/>
                <a:cs typeface="Times New Roman" panose="02020603050405020304" pitchFamily="18" charset="0"/>
              </a:rPr>
              <a:t> Burp Suite.</a:t>
            </a:r>
          </a:p>
        </p:txBody>
      </p:sp>
      <p:grpSp>
        <p:nvGrpSpPr>
          <p:cNvPr id="29" name="Group 28">
            <a:extLst>
              <a:ext uri="{FF2B5EF4-FFF2-40B4-BE49-F238E27FC236}">
                <a16:creationId xmlns:a16="http://schemas.microsoft.com/office/drawing/2014/main" id="{956FA3B2-CADF-05AA-5607-EB246CE590D8}"/>
              </a:ext>
            </a:extLst>
          </p:cNvPr>
          <p:cNvGrpSpPr/>
          <p:nvPr/>
        </p:nvGrpSpPr>
        <p:grpSpPr>
          <a:xfrm>
            <a:off x="0" y="3445804"/>
            <a:ext cx="1181299" cy="1697696"/>
            <a:chOff x="240838" y="287791"/>
            <a:chExt cx="1181299" cy="1697696"/>
          </a:xfrm>
        </p:grpSpPr>
        <p:grpSp>
          <p:nvGrpSpPr>
            <p:cNvPr id="30" name="Google Shape;3205;p59">
              <a:extLst>
                <a:ext uri="{FF2B5EF4-FFF2-40B4-BE49-F238E27FC236}">
                  <a16:creationId xmlns:a16="http://schemas.microsoft.com/office/drawing/2014/main" id="{14668679-CE19-582D-EDA8-9313E3ADEF2B}"/>
                </a:ext>
              </a:extLst>
            </p:cNvPr>
            <p:cNvGrpSpPr/>
            <p:nvPr/>
          </p:nvGrpSpPr>
          <p:grpSpPr>
            <a:xfrm>
              <a:off x="240856" y="1547822"/>
              <a:ext cx="690975" cy="437665"/>
              <a:chOff x="500781" y="2059197"/>
              <a:chExt cx="690975" cy="437665"/>
            </a:xfrm>
          </p:grpSpPr>
          <p:sp>
            <p:nvSpPr>
              <p:cNvPr id="2323" name="Google Shape;3206;p59">
                <a:extLst>
                  <a:ext uri="{FF2B5EF4-FFF2-40B4-BE49-F238E27FC236}">
                    <a16:creationId xmlns:a16="http://schemas.microsoft.com/office/drawing/2014/main" id="{876E4962-BCEC-81D7-0D05-B06BC7E4D91E}"/>
                  </a:ext>
                </a:extLst>
              </p:cNvPr>
              <p:cNvSpPr/>
              <p:nvPr/>
            </p:nvSpPr>
            <p:spPr>
              <a:xfrm>
                <a:off x="592958" y="2059197"/>
                <a:ext cx="424962" cy="296365"/>
              </a:xfrm>
              <a:custGeom>
                <a:avLst/>
                <a:gdLst/>
                <a:ahLst/>
                <a:cxnLst/>
                <a:rect l="l" t="t" r="r" b="b"/>
                <a:pathLst>
                  <a:path w="6021" h="4199" extrusionOk="0">
                    <a:moveTo>
                      <a:pt x="5823" y="0"/>
                    </a:moveTo>
                    <a:cubicBezTo>
                      <a:pt x="5783" y="0"/>
                      <a:pt x="5740" y="13"/>
                      <a:pt x="5694" y="39"/>
                    </a:cubicBezTo>
                    <a:lnTo>
                      <a:pt x="1" y="3327"/>
                    </a:lnTo>
                    <a:lnTo>
                      <a:pt x="1" y="4199"/>
                    </a:lnTo>
                    <a:lnTo>
                      <a:pt x="5694" y="912"/>
                    </a:lnTo>
                    <a:cubicBezTo>
                      <a:pt x="5874" y="807"/>
                      <a:pt x="6021" y="527"/>
                      <a:pt x="6021" y="287"/>
                    </a:cubicBezTo>
                    <a:cubicBezTo>
                      <a:pt x="6021" y="108"/>
                      <a:pt x="5939" y="0"/>
                      <a:pt x="5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24" name="Google Shape;3207;p59">
                <a:extLst>
                  <a:ext uri="{FF2B5EF4-FFF2-40B4-BE49-F238E27FC236}">
                    <a16:creationId xmlns:a16="http://schemas.microsoft.com/office/drawing/2014/main" id="{CC728C03-C5BE-11A0-97FC-286E6FC45906}"/>
                  </a:ext>
                </a:extLst>
              </p:cNvPr>
              <p:cNvSpPr/>
              <p:nvPr/>
            </p:nvSpPr>
            <p:spPr>
              <a:xfrm>
                <a:off x="592958" y="2060326"/>
                <a:ext cx="592166" cy="334055"/>
              </a:xfrm>
              <a:custGeom>
                <a:avLst/>
                <a:gdLst/>
                <a:ahLst/>
                <a:cxnLst/>
                <a:rect l="l" t="t" r="r" b="b"/>
                <a:pathLst>
                  <a:path w="8390" h="4733" extrusionOk="0">
                    <a:moveTo>
                      <a:pt x="5895" y="1"/>
                    </a:moveTo>
                    <a:lnTo>
                      <a:pt x="1" y="3311"/>
                    </a:lnTo>
                    <a:lnTo>
                      <a:pt x="2463" y="4732"/>
                    </a:lnTo>
                    <a:lnTo>
                      <a:pt x="8390" y="1442"/>
                    </a:lnTo>
                    <a:lnTo>
                      <a:pt x="5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25" name="Google Shape;3208;p59">
                <a:extLst>
                  <a:ext uri="{FF2B5EF4-FFF2-40B4-BE49-F238E27FC236}">
                    <a16:creationId xmlns:a16="http://schemas.microsoft.com/office/drawing/2014/main" id="{C8119F78-AFDC-1926-691B-93346C0E0726}"/>
                  </a:ext>
                </a:extLst>
              </p:cNvPr>
              <p:cNvSpPr/>
              <p:nvPr/>
            </p:nvSpPr>
            <p:spPr>
              <a:xfrm>
                <a:off x="766794" y="2159561"/>
                <a:ext cx="424962" cy="296295"/>
              </a:xfrm>
              <a:custGeom>
                <a:avLst/>
                <a:gdLst/>
                <a:ahLst/>
                <a:cxnLst/>
                <a:rect l="l" t="t" r="r" b="b"/>
                <a:pathLst>
                  <a:path w="6021" h="4198" extrusionOk="0">
                    <a:moveTo>
                      <a:pt x="5823" y="1"/>
                    </a:moveTo>
                    <a:cubicBezTo>
                      <a:pt x="5783" y="1"/>
                      <a:pt x="5740" y="13"/>
                      <a:pt x="5694" y="39"/>
                    </a:cubicBezTo>
                    <a:lnTo>
                      <a:pt x="0" y="3326"/>
                    </a:lnTo>
                    <a:lnTo>
                      <a:pt x="0" y="4198"/>
                    </a:lnTo>
                    <a:lnTo>
                      <a:pt x="5694" y="911"/>
                    </a:lnTo>
                    <a:cubicBezTo>
                      <a:pt x="5874" y="807"/>
                      <a:pt x="6020" y="526"/>
                      <a:pt x="6020" y="286"/>
                    </a:cubicBezTo>
                    <a:cubicBezTo>
                      <a:pt x="6020" y="108"/>
                      <a:pt x="5939" y="1"/>
                      <a:pt x="5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26" name="Google Shape;3209;p59">
                <a:extLst>
                  <a:ext uri="{FF2B5EF4-FFF2-40B4-BE49-F238E27FC236}">
                    <a16:creationId xmlns:a16="http://schemas.microsoft.com/office/drawing/2014/main" id="{A5613DD0-474E-696B-F42C-88A957C248CE}"/>
                  </a:ext>
                </a:extLst>
              </p:cNvPr>
              <p:cNvSpPr/>
              <p:nvPr/>
            </p:nvSpPr>
            <p:spPr>
              <a:xfrm>
                <a:off x="592958" y="2294015"/>
                <a:ext cx="173909" cy="161840"/>
              </a:xfrm>
              <a:custGeom>
                <a:avLst/>
                <a:gdLst/>
                <a:ahLst/>
                <a:cxnLst/>
                <a:rect l="l" t="t" r="r" b="b"/>
                <a:pathLst>
                  <a:path w="2464" h="2293" extrusionOk="0">
                    <a:moveTo>
                      <a:pt x="1" y="0"/>
                    </a:moveTo>
                    <a:lnTo>
                      <a:pt x="1" y="872"/>
                    </a:lnTo>
                    <a:lnTo>
                      <a:pt x="2463" y="2293"/>
                    </a:lnTo>
                    <a:lnTo>
                      <a:pt x="2463" y="142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27" name="Google Shape;3210;p59">
                <a:extLst>
                  <a:ext uri="{FF2B5EF4-FFF2-40B4-BE49-F238E27FC236}">
                    <a16:creationId xmlns:a16="http://schemas.microsoft.com/office/drawing/2014/main" id="{393BB07B-DB16-70C1-C2C6-71565DFC7EE4}"/>
                  </a:ext>
                </a:extLst>
              </p:cNvPr>
              <p:cNvSpPr/>
              <p:nvPr/>
            </p:nvSpPr>
            <p:spPr>
              <a:xfrm>
                <a:off x="615684" y="2394309"/>
                <a:ext cx="121045" cy="102553"/>
              </a:xfrm>
              <a:custGeom>
                <a:avLst/>
                <a:gdLst/>
                <a:ahLst/>
                <a:cxnLst/>
                <a:rect l="l" t="t" r="r" b="b"/>
                <a:pathLst>
                  <a:path w="1715" h="1453" extrusionOk="0">
                    <a:moveTo>
                      <a:pt x="1715" y="0"/>
                    </a:moveTo>
                    <a:lnTo>
                      <a:pt x="1" y="987"/>
                    </a:lnTo>
                    <a:lnTo>
                      <a:pt x="1" y="1453"/>
                    </a:lnTo>
                    <a:lnTo>
                      <a:pt x="1715" y="463"/>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28" name="Google Shape;3211;p59">
                <a:extLst>
                  <a:ext uri="{FF2B5EF4-FFF2-40B4-BE49-F238E27FC236}">
                    <a16:creationId xmlns:a16="http://schemas.microsoft.com/office/drawing/2014/main" id="{B2C7F0DF-F9C9-5E13-B080-6175F8455334}"/>
                  </a:ext>
                </a:extLst>
              </p:cNvPr>
              <p:cNvSpPr/>
              <p:nvPr/>
            </p:nvSpPr>
            <p:spPr>
              <a:xfrm>
                <a:off x="500781" y="2327752"/>
                <a:ext cx="235949" cy="136219"/>
              </a:xfrm>
              <a:custGeom>
                <a:avLst/>
                <a:gdLst/>
                <a:ahLst/>
                <a:cxnLst/>
                <a:rect l="l" t="t" r="r" b="b"/>
                <a:pathLst>
                  <a:path w="3343" h="1930" extrusionOk="0">
                    <a:moveTo>
                      <a:pt x="1714" y="1"/>
                    </a:moveTo>
                    <a:lnTo>
                      <a:pt x="1" y="987"/>
                    </a:lnTo>
                    <a:lnTo>
                      <a:pt x="1629" y="1930"/>
                    </a:lnTo>
                    <a:lnTo>
                      <a:pt x="3343" y="943"/>
                    </a:lnTo>
                    <a:lnTo>
                      <a:pt x="17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29" name="Google Shape;3212;p59">
                <a:extLst>
                  <a:ext uri="{FF2B5EF4-FFF2-40B4-BE49-F238E27FC236}">
                    <a16:creationId xmlns:a16="http://schemas.microsoft.com/office/drawing/2014/main" id="{E024CCC2-3680-FAEC-F3FA-191409C062B9}"/>
                  </a:ext>
                </a:extLst>
              </p:cNvPr>
              <p:cNvSpPr/>
              <p:nvPr/>
            </p:nvSpPr>
            <p:spPr>
              <a:xfrm>
                <a:off x="586676" y="2348150"/>
                <a:ext cx="64157" cy="37054"/>
              </a:xfrm>
              <a:custGeom>
                <a:avLst/>
                <a:gdLst/>
                <a:ahLst/>
                <a:cxnLst/>
                <a:rect l="l" t="t" r="r" b="b"/>
                <a:pathLst>
                  <a:path w="909" h="525" extrusionOk="0">
                    <a:moveTo>
                      <a:pt x="466" y="0"/>
                    </a:moveTo>
                    <a:lnTo>
                      <a:pt x="1" y="269"/>
                    </a:lnTo>
                    <a:lnTo>
                      <a:pt x="443" y="525"/>
                    </a:lnTo>
                    <a:lnTo>
                      <a:pt x="908" y="257"/>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0" name="Google Shape;3213;p59">
                <a:extLst>
                  <a:ext uri="{FF2B5EF4-FFF2-40B4-BE49-F238E27FC236}">
                    <a16:creationId xmlns:a16="http://schemas.microsoft.com/office/drawing/2014/main" id="{68666085-16DA-C356-A94F-EDBEAB583CE3}"/>
                  </a:ext>
                </a:extLst>
              </p:cNvPr>
              <p:cNvSpPr/>
              <p:nvPr/>
            </p:nvSpPr>
            <p:spPr>
              <a:xfrm>
                <a:off x="636364" y="2377370"/>
                <a:ext cx="64228" cy="37054"/>
              </a:xfrm>
              <a:custGeom>
                <a:avLst/>
                <a:gdLst/>
                <a:ahLst/>
                <a:cxnLst/>
                <a:rect l="l" t="t" r="r" b="b"/>
                <a:pathLst>
                  <a:path w="910" h="525" extrusionOk="0">
                    <a:moveTo>
                      <a:pt x="467" y="0"/>
                    </a:moveTo>
                    <a:lnTo>
                      <a:pt x="1" y="268"/>
                    </a:lnTo>
                    <a:lnTo>
                      <a:pt x="443" y="524"/>
                    </a:lnTo>
                    <a:lnTo>
                      <a:pt x="909" y="256"/>
                    </a:lnTo>
                    <a:lnTo>
                      <a:pt x="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1" name="Google Shape;3214;p59">
                <a:extLst>
                  <a:ext uri="{FF2B5EF4-FFF2-40B4-BE49-F238E27FC236}">
                    <a16:creationId xmlns:a16="http://schemas.microsoft.com/office/drawing/2014/main" id="{1BBD2EF6-F899-6FDF-0177-D3CA645B5D6A}"/>
                  </a:ext>
                </a:extLst>
              </p:cNvPr>
              <p:cNvSpPr/>
              <p:nvPr/>
            </p:nvSpPr>
            <p:spPr>
              <a:xfrm>
                <a:off x="500781" y="2397414"/>
                <a:ext cx="114975" cy="99447"/>
              </a:xfrm>
              <a:custGeom>
                <a:avLst/>
                <a:gdLst/>
                <a:ahLst/>
                <a:cxnLst/>
                <a:rect l="l" t="t" r="r" b="b"/>
                <a:pathLst>
                  <a:path w="1629" h="1409" extrusionOk="0">
                    <a:moveTo>
                      <a:pt x="1" y="0"/>
                    </a:moveTo>
                    <a:lnTo>
                      <a:pt x="1" y="466"/>
                    </a:lnTo>
                    <a:lnTo>
                      <a:pt x="1629" y="1409"/>
                    </a:lnTo>
                    <a:lnTo>
                      <a:pt x="1629" y="94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2" name="Google Shape;3215;p59">
                <a:extLst>
                  <a:ext uri="{FF2B5EF4-FFF2-40B4-BE49-F238E27FC236}">
                    <a16:creationId xmlns:a16="http://schemas.microsoft.com/office/drawing/2014/main" id="{9E243663-0164-8279-08BC-89A231B9EB22}"/>
                  </a:ext>
                </a:extLst>
              </p:cNvPr>
              <p:cNvSpPr/>
              <p:nvPr/>
            </p:nvSpPr>
            <p:spPr>
              <a:xfrm>
                <a:off x="506569" y="2417318"/>
                <a:ext cx="103823" cy="70015"/>
              </a:xfrm>
              <a:custGeom>
                <a:avLst/>
                <a:gdLst/>
                <a:ahLst/>
                <a:cxnLst/>
                <a:rect l="l" t="t" r="r" b="b"/>
                <a:pathLst>
                  <a:path w="1471" h="992" extrusionOk="0">
                    <a:moveTo>
                      <a:pt x="242" y="1"/>
                    </a:moveTo>
                    <a:lnTo>
                      <a:pt x="1" y="140"/>
                    </a:lnTo>
                    <a:lnTo>
                      <a:pt x="1470" y="992"/>
                    </a:lnTo>
                    <a:lnTo>
                      <a:pt x="1470" y="713"/>
                    </a:lnTo>
                    <a:lnTo>
                      <a:pt x="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3" name="Google Shape;3216;p59">
                <a:extLst>
                  <a:ext uri="{FF2B5EF4-FFF2-40B4-BE49-F238E27FC236}">
                    <a16:creationId xmlns:a16="http://schemas.microsoft.com/office/drawing/2014/main" id="{72936F06-13A7-6BF2-A064-E35F5112E5D0}"/>
                  </a:ext>
                </a:extLst>
              </p:cNvPr>
              <p:cNvSpPr/>
              <p:nvPr/>
            </p:nvSpPr>
            <p:spPr>
              <a:xfrm>
                <a:off x="506569" y="2407507"/>
                <a:ext cx="17080" cy="19762"/>
              </a:xfrm>
              <a:custGeom>
                <a:avLst/>
                <a:gdLst/>
                <a:ahLst/>
                <a:cxnLst/>
                <a:rect l="l" t="t" r="r" b="b"/>
                <a:pathLst>
                  <a:path w="242" h="280" extrusionOk="0">
                    <a:moveTo>
                      <a:pt x="1" y="0"/>
                    </a:moveTo>
                    <a:lnTo>
                      <a:pt x="1" y="279"/>
                    </a:lnTo>
                    <a:lnTo>
                      <a:pt x="242" y="14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4" name="Google Shape;3217;p59">
                <a:extLst>
                  <a:ext uri="{FF2B5EF4-FFF2-40B4-BE49-F238E27FC236}">
                    <a16:creationId xmlns:a16="http://schemas.microsoft.com/office/drawing/2014/main" id="{6835D339-405F-8EB4-705C-710DE2DA9ECC}"/>
                  </a:ext>
                </a:extLst>
              </p:cNvPr>
              <p:cNvSpPr/>
              <p:nvPr/>
            </p:nvSpPr>
            <p:spPr>
              <a:xfrm>
                <a:off x="703343" y="2275171"/>
                <a:ext cx="97753" cy="56252"/>
              </a:xfrm>
              <a:custGeom>
                <a:avLst/>
                <a:gdLst/>
                <a:ahLst/>
                <a:cxnLst/>
                <a:rect l="l" t="t" r="r" b="b"/>
                <a:pathLst>
                  <a:path w="1385" h="797" extrusionOk="0">
                    <a:moveTo>
                      <a:pt x="765" y="0"/>
                    </a:moveTo>
                    <a:lnTo>
                      <a:pt x="628" y="79"/>
                    </a:lnTo>
                    <a:lnTo>
                      <a:pt x="926" y="303"/>
                    </a:lnTo>
                    <a:cubicBezTo>
                      <a:pt x="993" y="352"/>
                      <a:pt x="1063" y="401"/>
                      <a:pt x="1134" y="451"/>
                    </a:cubicBezTo>
                    <a:lnTo>
                      <a:pt x="1129" y="453"/>
                    </a:lnTo>
                    <a:cubicBezTo>
                      <a:pt x="1038" y="415"/>
                      <a:pt x="947" y="378"/>
                      <a:pt x="860" y="342"/>
                    </a:cubicBezTo>
                    <a:lnTo>
                      <a:pt x="448" y="184"/>
                    </a:lnTo>
                    <a:lnTo>
                      <a:pt x="326" y="254"/>
                    </a:lnTo>
                    <a:lnTo>
                      <a:pt x="601" y="491"/>
                    </a:lnTo>
                    <a:cubicBezTo>
                      <a:pt x="665" y="543"/>
                      <a:pt x="729" y="595"/>
                      <a:pt x="796" y="647"/>
                    </a:cubicBezTo>
                    <a:lnTo>
                      <a:pt x="791" y="649"/>
                    </a:lnTo>
                    <a:cubicBezTo>
                      <a:pt x="706" y="608"/>
                      <a:pt x="619" y="569"/>
                      <a:pt x="534" y="530"/>
                    </a:cubicBezTo>
                    <a:lnTo>
                      <a:pt x="147" y="357"/>
                    </a:lnTo>
                    <a:lnTo>
                      <a:pt x="1" y="442"/>
                    </a:lnTo>
                    <a:lnTo>
                      <a:pt x="851" y="796"/>
                    </a:lnTo>
                    <a:lnTo>
                      <a:pt x="1028" y="695"/>
                    </a:lnTo>
                    <a:lnTo>
                      <a:pt x="755" y="468"/>
                    </a:lnTo>
                    <a:cubicBezTo>
                      <a:pt x="709" y="429"/>
                      <a:pt x="657" y="391"/>
                      <a:pt x="611" y="355"/>
                    </a:cubicBezTo>
                    <a:lnTo>
                      <a:pt x="615" y="353"/>
                    </a:lnTo>
                    <a:cubicBezTo>
                      <a:pt x="675" y="380"/>
                      <a:pt x="744" y="409"/>
                      <a:pt x="811" y="436"/>
                    </a:cubicBezTo>
                    <a:lnTo>
                      <a:pt x="1205" y="593"/>
                    </a:lnTo>
                    <a:lnTo>
                      <a:pt x="1385" y="489"/>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5" name="Google Shape;3218;p59">
                <a:extLst>
                  <a:ext uri="{FF2B5EF4-FFF2-40B4-BE49-F238E27FC236}">
                    <a16:creationId xmlns:a16="http://schemas.microsoft.com/office/drawing/2014/main" id="{59726B85-0CE9-BF20-F7FA-43F05AB8A68F}"/>
                  </a:ext>
                </a:extLst>
              </p:cNvPr>
              <p:cNvSpPr/>
              <p:nvPr/>
            </p:nvSpPr>
            <p:spPr>
              <a:xfrm>
                <a:off x="768700" y="2255973"/>
                <a:ext cx="77779" cy="40089"/>
              </a:xfrm>
              <a:custGeom>
                <a:avLst/>
                <a:gdLst/>
                <a:ahLst/>
                <a:cxnLst/>
                <a:rect l="l" t="t" r="r" b="b"/>
                <a:pathLst>
                  <a:path w="1102" h="568" extrusionOk="0">
                    <a:moveTo>
                      <a:pt x="429" y="121"/>
                    </a:moveTo>
                    <a:cubicBezTo>
                      <a:pt x="505" y="121"/>
                      <a:pt x="596" y="148"/>
                      <a:pt x="689" y="201"/>
                    </a:cubicBezTo>
                    <a:cubicBezTo>
                      <a:pt x="836" y="287"/>
                      <a:pt x="874" y="371"/>
                      <a:pt x="788" y="422"/>
                    </a:cubicBezTo>
                    <a:cubicBezTo>
                      <a:pt x="757" y="440"/>
                      <a:pt x="719" y="448"/>
                      <a:pt x="676" y="448"/>
                    </a:cubicBezTo>
                    <a:cubicBezTo>
                      <a:pt x="597" y="448"/>
                      <a:pt x="501" y="419"/>
                      <a:pt x="406" y="365"/>
                    </a:cubicBezTo>
                    <a:cubicBezTo>
                      <a:pt x="261" y="280"/>
                      <a:pt x="228" y="198"/>
                      <a:pt x="314" y="148"/>
                    </a:cubicBezTo>
                    <a:cubicBezTo>
                      <a:pt x="345" y="130"/>
                      <a:pt x="385" y="121"/>
                      <a:pt x="429" y="121"/>
                    </a:cubicBezTo>
                    <a:close/>
                    <a:moveTo>
                      <a:pt x="432" y="1"/>
                    </a:moveTo>
                    <a:cubicBezTo>
                      <a:pt x="335" y="1"/>
                      <a:pt x="245" y="23"/>
                      <a:pt x="171" y="65"/>
                    </a:cubicBezTo>
                    <a:cubicBezTo>
                      <a:pt x="0" y="164"/>
                      <a:pt x="20" y="311"/>
                      <a:pt x="259" y="449"/>
                    </a:cubicBezTo>
                    <a:cubicBezTo>
                      <a:pt x="397" y="529"/>
                      <a:pt x="541" y="567"/>
                      <a:pt x="672" y="567"/>
                    </a:cubicBezTo>
                    <a:cubicBezTo>
                      <a:pt x="769" y="567"/>
                      <a:pt x="858" y="546"/>
                      <a:pt x="931" y="504"/>
                    </a:cubicBezTo>
                    <a:cubicBezTo>
                      <a:pt x="1102" y="405"/>
                      <a:pt x="1075" y="255"/>
                      <a:pt x="835" y="117"/>
                    </a:cubicBezTo>
                    <a:cubicBezTo>
                      <a:pt x="700" y="38"/>
                      <a:pt x="560"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6" name="Google Shape;3219;p59">
                <a:extLst>
                  <a:ext uri="{FF2B5EF4-FFF2-40B4-BE49-F238E27FC236}">
                    <a16:creationId xmlns:a16="http://schemas.microsoft.com/office/drawing/2014/main" id="{30DEFD0B-D405-E17B-03EB-1FDBE200C783}"/>
                  </a:ext>
                </a:extLst>
              </p:cNvPr>
              <p:cNvSpPr/>
              <p:nvPr/>
            </p:nvSpPr>
            <p:spPr>
              <a:xfrm>
                <a:off x="810412" y="2230070"/>
                <a:ext cx="87378" cy="44395"/>
              </a:xfrm>
              <a:custGeom>
                <a:avLst/>
                <a:gdLst/>
                <a:ahLst/>
                <a:cxnLst/>
                <a:rect l="l" t="t" r="r" b="b"/>
                <a:pathLst>
                  <a:path w="1238" h="629" extrusionOk="0">
                    <a:moveTo>
                      <a:pt x="469" y="118"/>
                    </a:moveTo>
                    <a:cubicBezTo>
                      <a:pt x="499" y="118"/>
                      <a:pt x="530" y="127"/>
                      <a:pt x="561" y="145"/>
                    </a:cubicBezTo>
                    <a:cubicBezTo>
                      <a:pt x="634" y="187"/>
                      <a:pt x="630" y="232"/>
                      <a:pt x="555" y="274"/>
                    </a:cubicBezTo>
                    <a:lnTo>
                      <a:pt x="481" y="317"/>
                    </a:lnTo>
                    <a:lnTo>
                      <a:pt x="277" y="198"/>
                    </a:lnTo>
                    <a:lnTo>
                      <a:pt x="349" y="156"/>
                    </a:lnTo>
                    <a:cubicBezTo>
                      <a:pt x="391" y="132"/>
                      <a:pt x="430" y="118"/>
                      <a:pt x="469" y="118"/>
                    </a:cubicBezTo>
                    <a:close/>
                    <a:moveTo>
                      <a:pt x="478" y="0"/>
                    </a:moveTo>
                    <a:cubicBezTo>
                      <a:pt x="388" y="0"/>
                      <a:pt x="304" y="30"/>
                      <a:pt x="229" y="73"/>
                    </a:cubicBezTo>
                    <a:lnTo>
                      <a:pt x="1" y="206"/>
                    </a:lnTo>
                    <a:lnTo>
                      <a:pt x="734" y="628"/>
                    </a:lnTo>
                    <a:lnTo>
                      <a:pt x="878" y="545"/>
                    </a:lnTo>
                    <a:lnTo>
                      <a:pt x="613" y="393"/>
                    </a:lnTo>
                    <a:lnTo>
                      <a:pt x="691" y="348"/>
                    </a:lnTo>
                    <a:lnTo>
                      <a:pt x="1077" y="430"/>
                    </a:lnTo>
                    <a:lnTo>
                      <a:pt x="1237" y="338"/>
                    </a:lnTo>
                    <a:lnTo>
                      <a:pt x="801" y="251"/>
                    </a:lnTo>
                    <a:cubicBezTo>
                      <a:pt x="833" y="192"/>
                      <a:pt x="810" y="126"/>
                      <a:pt x="702" y="64"/>
                    </a:cubicBezTo>
                    <a:cubicBezTo>
                      <a:pt x="625" y="19"/>
                      <a:pt x="550"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7" name="Google Shape;3220;p59">
                <a:extLst>
                  <a:ext uri="{FF2B5EF4-FFF2-40B4-BE49-F238E27FC236}">
                    <a16:creationId xmlns:a16="http://schemas.microsoft.com/office/drawing/2014/main" id="{720B2AEB-2A9C-6222-2065-8A06E6C29E4F}"/>
                  </a:ext>
                </a:extLst>
              </p:cNvPr>
              <p:cNvSpPr/>
              <p:nvPr/>
            </p:nvSpPr>
            <p:spPr>
              <a:xfrm>
                <a:off x="852689" y="2195980"/>
                <a:ext cx="93518" cy="54064"/>
              </a:xfrm>
              <a:custGeom>
                <a:avLst/>
                <a:gdLst/>
                <a:ahLst/>
                <a:cxnLst/>
                <a:rect l="l" t="t" r="r" b="b"/>
                <a:pathLst>
                  <a:path w="1325" h="766" extrusionOk="0">
                    <a:moveTo>
                      <a:pt x="593" y="1"/>
                    </a:moveTo>
                    <a:lnTo>
                      <a:pt x="441" y="87"/>
                    </a:lnTo>
                    <a:lnTo>
                      <a:pt x="667" y="337"/>
                    </a:lnTo>
                    <a:lnTo>
                      <a:pt x="757" y="433"/>
                    </a:lnTo>
                    <a:lnTo>
                      <a:pt x="753" y="435"/>
                    </a:lnTo>
                    <a:lnTo>
                      <a:pt x="587" y="384"/>
                    </a:lnTo>
                    <a:lnTo>
                      <a:pt x="152" y="255"/>
                    </a:lnTo>
                    <a:lnTo>
                      <a:pt x="1" y="343"/>
                    </a:lnTo>
                    <a:lnTo>
                      <a:pt x="733" y="765"/>
                    </a:lnTo>
                    <a:lnTo>
                      <a:pt x="866" y="689"/>
                    </a:lnTo>
                    <a:lnTo>
                      <a:pt x="596" y="535"/>
                    </a:lnTo>
                    <a:cubicBezTo>
                      <a:pt x="524" y="493"/>
                      <a:pt x="406" y="438"/>
                      <a:pt x="328" y="401"/>
                    </a:cubicBezTo>
                    <a:lnTo>
                      <a:pt x="333" y="398"/>
                    </a:lnTo>
                    <a:lnTo>
                      <a:pt x="552" y="467"/>
                    </a:lnTo>
                    <a:lnTo>
                      <a:pt x="934" y="575"/>
                    </a:lnTo>
                    <a:lnTo>
                      <a:pt x="992" y="542"/>
                    </a:lnTo>
                    <a:lnTo>
                      <a:pt x="806" y="321"/>
                    </a:lnTo>
                    <a:lnTo>
                      <a:pt x="688" y="193"/>
                    </a:lnTo>
                    <a:lnTo>
                      <a:pt x="691" y="191"/>
                    </a:lnTo>
                    <a:cubicBezTo>
                      <a:pt x="755" y="236"/>
                      <a:pt x="851" y="304"/>
                      <a:pt x="923" y="345"/>
                    </a:cubicBezTo>
                    <a:lnTo>
                      <a:pt x="1191" y="501"/>
                    </a:lnTo>
                    <a:lnTo>
                      <a:pt x="1325" y="423"/>
                    </a:lnTo>
                    <a:lnTo>
                      <a:pt x="5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8" name="Google Shape;3221;p59">
                <a:extLst>
                  <a:ext uri="{FF2B5EF4-FFF2-40B4-BE49-F238E27FC236}">
                    <a16:creationId xmlns:a16="http://schemas.microsoft.com/office/drawing/2014/main" id="{784B0045-6537-95BE-6020-3601AB8A335C}"/>
                  </a:ext>
                </a:extLst>
              </p:cNvPr>
              <p:cNvSpPr/>
              <p:nvPr/>
            </p:nvSpPr>
            <p:spPr>
              <a:xfrm>
                <a:off x="910776" y="2104368"/>
                <a:ext cx="206235" cy="95565"/>
              </a:xfrm>
              <a:custGeom>
                <a:avLst/>
                <a:gdLst/>
                <a:ahLst/>
                <a:cxnLst/>
                <a:rect l="l" t="t" r="r" b="b"/>
                <a:pathLst>
                  <a:path w="2922" h="1354" extrusionOk="0">
                    <a:moveTo>
                      <a:pt x="1051" y="0"/>
                    </a:moveTo>
                    <a:cubicBezTo>
                      <a:pt x="968" y="0"/>
                      <a:pt x="879" y="13"/>
                      <a:pt x="792" y="40"/>
                    </a:cubicBezTo>
                    <a:cubicBezTo>
                      <a:pt x="465" y="142"/>
                      <a:pt x="314" y="308"/>
                      <a:pt x="136" y="482"/>
                    </a:cubicBezTo>
                    <a:cubicBezTo>
                      <a:pt x="1" y="616"/>
                      <a:pt x="27" y="713"/>
                      <a:pt x="124" y="713"/>
                    </a:cubicBezTo>
                    <a:cubicBezTo>
                      <a:pt x="167" y="713"/>
                      <a:pt x="225" y="693"/>
                      <a:pt x="289" y="647"/>
                    </a:cubicBezTo>
                    <a:cubicBezTo>
                      <a:pt x="480" y="506"/>
                      <a:pt x="795" y="206"/>
                      <a:pt x="1039" y="206"/>
                    </a:cubicBezTo>
                    <a:cubicBezTo>
                      <a:pt x="1055" y="206"/>
                      <a:pt x="1071" y="207"/>
                      <a:pt x="1086" y="210"/>
                    </a:cubicBezTo>
                    <a:cubicBezTo>
                      <a:pt x="1336" y="256"/>
                      <a:pt x="1147" y="419"/>
                      <a:pt x="934" y="681"/>
                    </a:cubicBezTo>
                    <a:cubicBezTo>
                      <a:pt x="722" y="941"/>
                      <a:pt x="610" y="1157"/>
                      <a:pt x="934" y="1325"/>
                    </a:cubicBezTo>
                    <a:cubicBezTo>
                      <a:pt x="973" y="1345"/>
                      <a:pt x="1020" y="1353"/>
                      <a:pt x="1074" y="1353"/>
                    </a:cubicBezTo>
                    <a:cubicBezTo>
                      <a:pt x="1384" y="1353"/>
                      <a:pt x="1906" y="1064"/>
                      <a:pt x="2157" y="969"/>
                    </a:cubicBezTo>
                    <a:cubicBezTo>
                      <a:pt x="2269" y="927"/>
                      <a:pt x="2358" y="912"/>
                      <a:pt x="2434" y="912"/>
                    </a:cubicBezTo>
                    <a:cubicBezTo>
                      <a:pt x="2559" y="912"/>
                      <a:pt x="2648" y="952"/>
                      <a:pt x="2739" y="980"/>
                    </a:cubicBezTo>
                    <a:cubicBezTo>
                      <a:pt x="2757" y="986"/>
                      <a:pt x="2774" y="988"/>
                      <a:pt x="2788" y="988"/>
                    </a:cubicBezTo>
                    <a:cubicBezTo>
                      <a:pt x="2897" y="988"/>
                      <a:pt x="2922" y="855"/>
                      <a:pt x="2763" y="765"/>
                    </a:cubicBezTo>
                    <a:cubicBezTo>
                      <a:pt x="2686" y="722"/>
                      <a:pt x="2574" y="692"/>
                      <a:pt x="2436" y="692"/>
                    </a:cubicBezTo>
                    <a:cubicBezTo>
                      <a:pt x="2252" y="692"/>
                      <a:pt x="2022" y="745"/>
                      <a:pt x="1767" y="887"/>
                    </a:cubicBezTo>
                    <a:cubicBezTo>
                      <a:pt x="1504" y="1032"/>
                      <a:pt x="1265" y="1100"/>
                      <a:pt x="1117" y="1100"/>
                    </a:cubicBezTo>
                    <a:cubicBezTo>
                      <a:pt x="998" y="1100"/>
                      <a:pt x="938" y="1056"/>
                      <a:pt x="970" y="973"/>
                    </a:cubicBezTo>
                    <a:cubicBezTo>
                      <a:pt x="1072" y="712"/>
                      <a:pt x="1518" y="482"/>
                      <a:pt x="1494" y="262"/>
                    </a:cubicBezTo>
                    <a:cubicBezTo>
                      <a:pt x="1477" y="98"/>
                      <a:pt x="128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39" name="Google Shape;3222;p59">
                <a:extLst>
                  <a:ext uri="{FF2B5EF4-FFF2-40B4-BE49-F238E27FC236}">
                    <a16:creationId xmlns:a16="http://schemas.microsoft.com/office/drawing/2014/main" id="{81A73174-B423-E9F6-7A41-4730F0C3B0FC}"/>
                  </a:ext>
                </a:extLst>
              </p:cNvPr>
              <p:cNvSpPr/>
              <p:nvPr/>
            </p:nvSpPr>
            <p:spPr>
              <a:xfrm>
                <a:off x="903506" y="2129212"/>
                <a:ext cx="44324" cy="32043"/>
              </a:xfrm>
              <a:custGeom>
                <a:avLst/>
                <a:gdLst/>
                <a:ahLst/>
                <a:cxnLst/>
                <a:rect l="l" t="t" r="r" b="b"/>
                <a:pathLst>
                  <a:path w="628" h="454" extrusionOk="0">
                    <a:moveTo>
                      <a:pt x="140" y="0"/>
                    </a:moveTo>
                    <a:cubicBezTo>
                      <a:pt x="1" y="0"/>
                      <a:pt x="222" y="46"/>
                      <a:pt x="222" y="46"/>
                    </a:cubicBezTo>
                    <a:cubicBezTo>
                      <a:pt x="222" y="46"/>
                      <a:pt x="492" y="82"/>
                      <a:pt x="566" y="340"/>
                    </a:cubicBezTo>
                    <a:cubicBezTo>
                      <a:pt x="589" y="423"/>
                      <a:pt x="603" y="453"/>
                      <a:pt x="611" y="453"/>
                    </a:cubicBezTo>
                    <a:cubicBezTo>
                      <a:pt x="627" y="453"/>
                      <a:pt x="615" y="324"/>
                      <a:pt x="604" y="284"/>
                    </a:cubicBezTo>
                    <a:cubicBezTo>
                      <a:pt x="587" y="225"/>
                      <a:pt x="510" y="21"/>
                      <a:pt x="222" y="3"/>
                    </a:cubicBezTo>
                    <a:cubicBezTo>
                      <a:pt x="186" y="1"/>
                      <a:pt x="160" y="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0" name="Google Shape;3223;p59">
                <a:extLst>
                  <a:ext uri="{FF2B5EF4-FFF2-40B4-BE49-F238E27FC236}">
                    <a16:creationId xmlns:a16="http://schemas.microsoft.com/office/drawing/2014/main" id="{52F68496-1923-208F-F567-ECF88D26713D}"/>
                  </a:ext>
                </a:extLst>
              </p:cNvPr>
              <p:cNvSpPr/>
              <p:nvPr/>
            </p:nvSpPr>
            <p:spPr>
              <a:xfrm>
                <a:off x="922704" y="2113896"/>
                <a:ext cx="37831" cy="35643"/>
              </a:xfrm>
              <a:custGeom>
                <a:avLst/>
                <a:gdLst/>
                <a:ahLst/>
                <a:cxnLst/>
                <a:rect l="l" t="t" r="r" b="b"/>
                <a:pathLst>
                  <a:path w="536" h="505" extrusionOk="0">
                    <a:moveTo>
                      <a:pt x="66" y="1"/>
                    </a:moveTo>
                    <a:cubicBezTo>
                      <a:pt x="0" y="1"/>
                      <a:pt x="174" y="57"/>
                      <a:pt x="174" y="57"/>
                    </a:cubicBezTo>
                    <a:cubicBezTo>
                      <a:pt x="174" y="57"/>
                      <a:pt x="439" y="122"/>
                      <a:pt x="484" y="387"/>
                    </a:cubicBezTo>
                    <a:cubicBezTo>
                      <a:pt x="499" y="473"/>
                      <a:pt x="510" y="504"/>
                      <a:pt x="517" y="504"/>
                    </a:cubicBezTo>
                    <a:cubicBezTo>
                      <a:pt x="533" y="504"/>
                      <a:pt x="536" y="376"/>
                      <a:pt x="529" y="335"/>
                    </a:cubicBezTo>
                    <a:cubicBezTo>
                      <a:pt x="518" y="273"/>
                      <a:pt x="464" y="62"/>
                      <a:pt x="179" y="15"/>
                    </a:cubicBezTo>
                    <a:cubicBezTo>
                      <a:pt x="118" y="5"/>
                      <a:pt x="83"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1" name="Google Shape;3224;p59">
                <a:extLst>
                  <a:ext uri="{FF2B5EF4-FFF2-40B4-BE49-F238E27FC236}">
                    <a16:creationId xmlns:a16="http://schemas.microsoft.com/office/drawing/2014/main" id="{9351C77D-68B0-C648-F61F-EFCAD810513B}"/>
                  </a:ext>
                </a:extLst>
              </p:cNvPr>
              <p:cNvSpPr/>
              <p:nvPr/>
            </p:nvSpPr>
            <p:spPr>
              <a:xfrm>
                <a:off x="945359" y="2095334"/>
                <a:ext cx="29361" cy="42348"/>
              </a:xfrm>
              <a:custGeom>
                <a:avLst/>
                <a:gdLst/>
                <a:ahLst/>
                <a:cxnLst/>
                <a:rect l="l" t="t" r="r" b="b"/>
                <a:pathLst>
                  <a:path w="416" h="600" extrusionOk="0">
                    <a:moveTo>
                      <a:pt x="31" y="1"/>
                    </a:moveTo>
                    <a:cubicBezTo>
                      <a:pt x="0" y="1"/>
                      <a:pt x="134" y="83"/>
                      <a:pt x="134" y="83"/>
                    </a:cubicBezTo>
                    <a:cubicBezTo>
                      <a:pt x="134" y="83"/>
                      <a:pt x="375" y="211"/>
                      <a:pt x="354" y="478"/>
                    </a:cubicBezTo>
                    <a:cubicBezTo>
                      <a:pt x="347" y="568"/>
                      <a:pt x="351" y="600"/>
                      <a:pt x="359" y="600"/>
                    </a:cubicBezTo>
                    <a:cubicBezTo>
                      <a:pt x="375" y="600"/>
                      <a:pt x="408" y="479"/>
                      <a:pt x="411" y="438"/>
                    </a:cubicBezTo>
                    <a:cubicBezTo>
                      <a:pt x="415" y="376"/>
                      <a:pt x="413" y="159"/>
                      <a:pt x="148" y="44"/>
                    </a:cubicBezTo>
                    <a:cubicBezTo>
                      <a:pt x="76" y="12"/>
                      <a:pt x="42"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2" name="Google Shape;3225;p59">
                <a:extLst>
                  <a:ext uri="{FF2B5EF4-FFF2-40B4-BE49-F238E27FC236}">
                    <a16:creationId xmlns:a16="http://schemas.microsoft.com/office/drawing/2014/main" id="{9E2188FC-75D4-7F03-6F31-EB6F753E395A}"/>
                  </a:ext>
                </a:extLst>
              </p:cNvPr>
              <p:cNvSpPr/>
              <p:nvPr/>
            </p:nvSpPr>
            <p:spPr>
              <a:xfrm>
                <a:off x="949171" y="2166619"/>
                <a:ext cx="50465" cy="14681"/>
              </a:xfrm>
              <a:custGeom>
                <a:avLst/>
                <a:gdLst/>
                <a:ahLst/>
                <a:cxnLst/>
                <a:rect l="l" t="t" r="r" b="b"/>
                <a:pathLst>
                  <a:path w="715" h="208" extrusionOk="0">
                    <a:moveTo>
                      <a:pt x="359" y="0"/>
                    </a:moveTo>
                    <a:cubicBezTo>
                      <a:pt x="287" y="0"/>
                      <a:pt x="203" y="21"/>
                      <a:pt x="110" y="83"/>
                    </a:cubicBezTo>
                    <a:cubicBezTo>
                      <a:pt x="17" y="146"/>
                      <a:pt x="0" y="165"/>
                      <a:pt x="14" y="165"/>
                    </a:cubicBezTo>
                    <a:cubicBezTo>
                      <a:pt x="36" y="165"/>
                      <a:pt x="136" y="117"/>
                      <a:pt x="136" y="117"/>
                    </a:cubicBezTo>
                    <a:cubicBezTo>
                      <a:pt x="136" y="117"/>
                      <a:pt x="229" y="64"/>
                      <a:pt x="351" y="64"/>
                    </a:cubicBezTo>
                    <a:cubicBezTo>
                      <a:pt x="424" y="64"/>
                      <a:pt x="507" y="83"/>
                      <a:pt x="587" y="144"/>
                    </a:cubicBezTo>
                    <a:cubicBezTo>
                      <a:pt x="649" y="190"/>
                      <a:pt x="678" y="208"/>
                      <a:pt x="689" y="208"/>
                    </a:cubicBezTo>
                    <a:cubicBezTo>
                      <a:pt x="714" y="208"/>
                      <a:pt x="619" y="102"/>
                      <a:pt x="584" y="76"/>
                    </a:cubicBezTo>
                    <a:cubicBezTo>
                      <a:pt x="554" y="53"/>
                      <a:pt x="472"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3" name="Google Shape;3226;p59">
                <a:extLst>
                  <a:ext uri="{FF2B5EF4-FFF2-40B4-BE49-F238E27FC236}">
                    <a16:creationId xmlns:a16="http://schemas.microsoft.com/office/drawing/2014/main" id="{14B06D55-514A-0475-0648-420F5BC4CD55}"/>
                  </a:ext>
                </a:extLst>
              </p:cNvPr>
              <p:cNvSpPr/>
              <p:nvPr/>
            </p:nvSpPr>
            <p:spPr>
              <a:xfrm>
                <a:off x="952488" y="2147069"/>
                <a:ext cx="49900" cy="17292"/>
              </a:xfrm>
              <a:custGeom>
                <a:avLst/>
                <a:gdLst/>
                <a:ahLst/>
                <a:cxnLst/>
                <a:rect l="l" t="t" r="r" b="b"/>
                <a:pathLst>
                  <a:path w="707" h="245" extrusionOk="0">
                    <a:moveTo>
                      <a:pt x="337" y="1"/>
                    </a:moveTo>
                    <a:cubicBezTo>
                      <a:pt x="274" y="1"/>
                      <a:pt x="202" y="16"/>
                      <a:pt x="120" y="59"/>
                    </a:cubicBezTo>
                    <a:cubicBezTo>
                      <a:pt x="17" y="113"/>
                      <a:pt x="1" y="129"/>
                      <a:pt x="19" y="129"/>
                    </a:cubicBezTo>
                    <a:cubicBezTo>
                      <a:pt x="45" y="129"/>
                      <a:pt x="143" y="95"/>
                      <a:pt x="143" y="95"/>
                    </a:cubicBezTo>
                    <a:cubicBezTo>
                      <a:pt x="143" y="95"/>
                      <a:pt x="216" y="63"/>
                      <a:pt x="314" y="63"/>
                    </a:cubicBezTo>
                    <a:cubicBezTo>
                      <a:pt x="398" y="63"/>
                      <a:pt x="499" y="86"/>
                      <a:pt x="589" y="170"/>
                    </a:cubicBezTo>
                    <a:cubicBezTo>
                      <a:pt x="646" y="224"/>
                      <a:pt x="674" y="244"/>
                      <a:pt x="684" y="244"/>
                    </a:cubicBezTo>
                    <a:cubicBezTo>
                      <a:pt x="706" y="244"/>
                      <a:pt x="625" y="132"/>
                      <a:pt x="592" y="101"/>
                    </a:cubicBezTo>
                    <a:cubicBezTo>
                      <a:pt x="561" y="73"/>
                      <a:pt x="472"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4" name="Google Shape;3227;p59">
                <a:extLst>
                  <a:ext uri="{FF2B5EF4-FFF2-40B4-BE49-F238E27FC236}">
                    <a16:creationId xmlns:a16="http://schemas.microsoft.com/office/drawing/2014/main" id="{8ACBDAFF-904D-216F-2662-EB7FB86B7174}"/>
                  </a:ext>
                </a:extLst>
              </p:cNvPr>
              <p:cNvSpPr/>
              <p:nvPr/>
            </p:nvSpPr>
            <p:spPr>
              <a:xfrm>
                <a:off x="966957" y="2128647"/>
                <a:ext cx="47853" cy="23503"/>
              </a:xfrm>
              <a:custGeom>
                <a:avLst/>
                <a:gdLst/>
                <a:ahLst/>
                <a:cxnLst/>
                <a:rect l="l" t="t" r="r" b="b"/>
                <a:pathLst>
                  <a:path w="678" h="333" extrusionOk="0">
                    <a:moveTo>
                      <a:pt x="282" y="1"/>
                    </a:moveTo>
                    <a:cubicBezTo>
                      <a:pt x="244" y="1"/>
                      <a:pt x="202" y="6"/>
                      <a:pt x="156" y="17"/>
                    </a:cubicBezTo>
                    <a:cubicBezTo>
                      <a:pt x="1" y="54"/>
                      <a:pt x="22" y="63"/>
                      <a:pt x="72" y="63"/>
                    </a:cubicBezTo>
                    <a:cubicBezTo>
                      <a:pt x="112" y="63"/>
                      <a:pt x="170" y="57"/>
                      <a:pt x="170" y="57"/>
                    </a:cubicBezTo>
                    <a:cubicBezTo>
                      <a:pt x="170" y="57"/>
                      <a:pt x="192" y="54"/>
                      <a:pt x="227" y="54"/>
                    </a:cubicBezTo>
                    <a:cubicBezTo>
                      <a:pt x="314" y="54"/>
                      <a:pt x="481" y="77"/>
                      <a:pt x="584" y="237"/>
                    </a:cubicBezTo>
                    <a:cubicBezTo>
                      <a:pt x="629" y="307"/>
                      <a:pt x="651" y="333"/>
                      <a:pt x="659" y="333"/>
                    </a:cubicBezTo>
                    <a:cubicBezTo>
                      <a:pt x="678" y="333"/>
                      <a:pt x="628" y="208"/>
                      <a:pt x="605" y="172"/>
                    </a:cubicBezTo>
                    <a:cubicBezTo>
                      <a:pt x="576" y="129"/>
                      <a:pt x="478"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5" name="Google Shape;3228;p59">
                <a:extLst>
                  <a:ext uri="{FF2B5EF4-FFF2-40B4-BE49-F238E27FC236}">
                    <a16:creationId xmlns:a16="http://schemas.microsoft.com/office/drawing/2014/main" id="{73A3AB8A-B52D-9446-D3FA-56358DEAADD7}"/>
                  </a:ext>
                </a:extLst>
              </p:cNvPr>
              <p:cNvSpPr/>
              <p:nvPr/>
            </p:nvSpPr>
            <p:spPr>
              <a:xfrm>
                <a:off x="991659" y="2164996"/>
                <a:ext cx="25762" cy="46371"/>
              </a:xfrm>
              <a:custGeom>
                <a:avLst/>
                <a:gdLst/>
                <a:ahLst/>
                <a:cxnLst/>
                <a:rect l="l" t="t" r="r" b="b"/>
                <a:pathLst>
                  <a:path w="365" h="657" extrusionOk="0">
                    <a:moveTo>
                      <a:pt x="22" y="0"/>
                    </a:moveTo>
                    <a:cubicBezTo>
                      <a:pt x="1" y="0"/>
                      <a:pt x="107" y="103"/>
                      <a:pt x="107" y="103"/>
                    </a:cubicBezTo>
                    <a:cubicBezTo>
                      <a:pt x="107" y="103"/>
                      <a:pt x="316" y="279"/>
                      <a:pt x="239" y="535"/>
                    </a:cubicBezTo>
                    <a:cubicBezTo>
                      <a:pt x="212" y="625"/>
                      <a:pt x="210" y="656"/>
                      <a:pt x="218" y="656"/>
                    </a:cubicBezTo>
                    <a:cubicBezTo>
                      <a:pt x="235" y="656"/>
                      <a:pt x="291" y="548"/>
                      <a:pt x="302" y="510"/>
                    </a:cubicBezTo>
                    <a:cubicBezTo>
                      <a:pt x="320" y="450"/>
                      <a:pt x="365" y="237"/>
                      <a:pt x="130" y="67"/>
                    </a:cubicBezTo>
                    <a:cubicBezTo>
                      <a:pt x="61" y="18"/>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6" name="Google Shape;3229;p59">
                <a:extLst>
                  <a:ext uri="{FF2B5EF4-FFF2-40B4-BE49-F238E27FC236}">
                    <a16:creationId xmlns:a16="http://schemas.microsoft.com/office/drawing/2014/main" id="{A5AE61BA-EDF5-A66D-2DC2-A0F0E952564D}"/>
                  </a:ext>
                </a:extLst>
              </p:cNvPr>
              <p:cNvSpPr/>
              <p:nvPr/>
            </p:nvSpPr>
            <p:spPr>
              <a:xfrm>
                <a:off x="1056733" y="2141493"/>
                <a:ext cx="26609" cy="45524"/>
              </a:xfrm>
              <a:custGeom>
                <a:avLst/>
                <a:gdLst/>
                <a:ahLst/>
                <a:cxnLst/>
                <a:rect l="l" t="t" r="r" b="b"/>
                <a:pathLst>
                  <a:path w="377" h="645" extrusionOk="0">
                    <a:moveTo>
                      <a:pt x="22" y="1"/>
                    </a:moveTo>
                    <a:cubicBezTo>
                      <a:pt x="0" y="1"/>
                      <a:pt x="113" y="98"/>
                      <a:pt x="113" y="98"/>
                    </a:cubicBezTo>
                    <a:cubicBezTo>
                      <a:pt x="113" y="98"/>
                      <a:pt x="331" y="263"/>
                      <a:pt x="268" y="523"/>
                    </a:cubicBezTo>
                    <a:cubicBezTo>
                      <a:pt x="246" y="613"/>
                      <a:pt x="245" y="645"/>
                      <a:pt x="254" y="645"/>
                    </a:cubicBezTo>
                    <a:cubicBezTo>
                      <a:pt x="270" y="645"/>
                      <a:pt x="320" y="533"/>
                      <a:pt x="329" y="494"/>
                    </a:cubicBezTo>
                    <a:cubicBezTo>
                      <a:pt x="344" y="433"/>
                      <a:pt x="376" y="218"/>
                      <a:pt x="133" y="62"/>
                    </a:cubicBezTo>
                    <a:cubicBezTo>
                      <a:pt x="63" y="17"/>
                      <a:pt x="32" y="1"/>
                      <a:pt x="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7" name="Google Shape;3230;p59">
                <a:extLst>
                  <a:ext uri="{FF2B5EF4-FFF2-40B4-BE49-F238E27FC236}">
                    <a16:creationId xmlns:a16="http://schemas.microsoft.com/office/drawing/2014/main" id="{2E56BD82-90EF-C003-C14D-8E7E8C234EB6}"/>
                  </a:ext>
                </a:extLst>
              </p:cNvPr>
              <p:cNvSpPr/>
              <p:nvPr/>
            </p:nvSpPr>
            <p:spPr>
              <a:xfrm>
                <a:off x="1001188" y="2158644"/>
                <a:ext cx="34725" cy="38113"/>
              </a:xfrm>
              <a:custGeom>
                <a:avLst/>
                <a:gdLst/>
                <a:ahLst/>
                <a:cxnLst/>
                <a:rect l="l" t="t" r="r" b="b"/>
                <a:pathLst>
                  <a:path w="492" h="540" extrusionOk="0">
                    <a:moveTo>
                      <a:pt x="48" y="1"/>
                    </a:moveTo>
                    <a:cubicBezTo>
                      <a:pt x="0" y="1"/>
                      <a:pt x="158" y="66"/>
                      <a:pt x="158" y="66"/>
                    </a:cubicBezTo>
                    <a:cubicBezTo>
                      <a:pt x="158" y="66"/>
                      <a:pt x="417" y="153"/>
                      <a:pt x="439" y="419"/>
                    </a:cubicBezTo>
                    <a:cubicBezTo>
                      <a:pt x="447" y="508"/>
                      <a:pt x="456" y="539"/>
                      <a:pt x="464" y="539"/>
                    </a:cubicBezTo>
                    <a:cubicBezTo>
                      <a:pt x="479" y="539"/>
                      <a:pt x="492" y="412"/>
                      <a:pt x="489" y="371"/>
                    </a:cubicBezTo>
                    <a:cubicBezTo>
                      <a:pt x="483" y="310"/>
                      <a:pt x="446" y="95"/>
                      <a:pt x="166" y="24"/>
                    </a:cubicBezTo>
                    <a:cubicBezTo>
                      <a:pt x="99" y="7"/>
                      <a:pt x="63"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8" name="Google Shape;3231;p59">
                <a:extLst>
                  <a:ext uri="{FF2B5EF4-FFF2-40B4-BE49-F238E27FC236}">
                    <a16:creationId xmlns:a16="http://schemas.microsoft.com/office/drawing/2014/main" id="{F0E74A1D-0023-A06E-B1DE-12215FFF6A23}"/>
                  </a:ext>
                </a:extLst>
              </p:cNvPr>
              <p:cNvSpPr/>
              <p:nvPr/>
            </p:nvSpPr>
            <p:spPr>
              <a:xfrm>
                <a:off x="1037324" y="2152150"/>
                <a:ext cx="25973" cy="46089"/>
              </a:xfrm>
              <a:custGeom>
                <a:avLst/>
                <a:gdLst/>
                <a:ahLst/>
                <a:cxnLst/>
                <a:rect l="l" t="t" r="r" b="b"/>
                <a:pathLst>
                  <a:path w="368" h="653" extrusionOk="0">
                    <a:moveTo>
                      <a:pt x="22" y="0"/>
                    </a:moveTo>
                    <a:cubicBezTo>
                      <a:pt x="0" y="0"/>
                      <a:pt x="108" y="102"/>
                      <a:pt x="108" y="102"/>
                    </a:cubicBezTo>
                    <a:cubicBezTo>
                      <a:pt x="108" y="102"/>
                      <a:pt x="319" y="274"/>
                      <a:pt x="247" y="532"/>
                    </a:cubicBezTo>
                    <a:cubicBezTo>
                      <a:pt x="222" y="621"/>
                      <a:pt x="219" y="652"/>
                      <a:pt x="228" y="652"/>
                    </a:cubicBezTo>
                    <a:cubicBezTo>
                      <a:pt x="244" y="652"/>
                      <a:pt x="298" y="542"/>
                      <a:pt x="309" y="504"/>
                    </a:cubicBezTo>
                    <a:cubicBezTo>
                      <a:pt x="326" y="444"/>
                      <a:pt x="368" y="231"/>
                      <a:pt x="130" y="66"/>
                    </a:cubicBezTo>
                    <a:cubicBezTo>
                      <a:pt x="61" y="17"/>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49" name="Google Shape;3232;p59">
                <a:extLst>
                  <a:ext uri="{FF2B5EF4-FFF2-40B4-BE49-F238E27FC236}">
                    <a16:creationId xmlns:a16="http://schemas.microsoft.com/office/drawing/2014/main" id="{BBBAABD8-7747-B65A-ECDE-4F845664E5AD}"/>
                  </a:ext>
                </a:extLst>
              </p:cNvPr>
              <p:cNvSpPr/>
              <p:nvPr/>
            </p:nvSpPr>
            <p:spPr>
              <a:xfrm>
                <a:off x="965263" y="2174030"/>
                <a:ext cx="32043" cy="39242"/>
              </a:xfrm>
              <a:custGeom>
                <a:avLst/>
                <a:gdLst/>
                <a:ahLst/>
                <a:cxnLst/>
                <a:rect l="l" t="t" r="r" b="b"/>
                <a:pathLst>
                  <a:path w="454" h="556" extrusionOk="0">
                    <a:moveTo>
                      <a:pt x="442" y="0"/>
                    </a:moveTo>
                    <a:cubicBezTo>
                      <a:pt x="425" y="0"/>
                      <a:pt x="386" y="19"/>
                      <a:pt x="359" y="39"/>
                    </a:cubicBezTo>
                    <a:cubicBezTo>
                      <a:pt x="359" y="39"/>
                      <a:pt x="248" y="97"/>
                      <a:pt x="123" y="315"/>
                    </a:cubicBezTo>
                    <a:cubicBezTo>
                      <a:pt x="28" y="483"/>
                      <a:pt x="0" y="555"/>
                      <a:pt x="23" y="555"/>
                    </a:cubicBezTo>
                    <a:cubicBezTo>
                      <a:pt x="30" y="555"/>
                      <a:pt x="42" y="548"/>
                      <a:pt x="59" y="535"/>
                    </a:cubicBezTo>
                    <a:cubicBezTo>
                      <a:pt x="129" y="478"/>
                      <a:pt x="357" y="106"/>
                      <a:pt x="425" y="39"/>
                    </a:cubicBezTo>
                    <a:cubicBezTo>
                      <a:pt x="453" y="11"/>
                      <a:pt x="454"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50" name="Google Shape;3233;p59">
                <a:extLst>
                  <a:ext uri="{FF2B5EF4-FFF2-40B4-BE49-F238E27FC236}">
                    <a16:creationId xmlns:a16="http://schemas.microsoft.com/office/drawing/2014/main" id="{CC856D26-D781-D733-E818-59CCE83114A2}"/>
                  </a:ext>
                </a:extLst>
              </p:cNvPr>
              <p:cNvSpPr/>
              <p:nvPr/>
            </p:nvSpPr>
            <p:spPr>
              <a:xfrm>
                <a:off x="977402" y="2096887"/>
                <a:ext cx="31267" cy="39666"/>
              </a:xfrm>
              <a:custGeom>
                <a:avLst/>
                <a:gdLst/>
                <a:ahLst/>
                <a:cxnLst/>
                <a:rect l="l" t="t" r="r" b="b"/>
                <a:pathLst>
                  <a:path w="443" h="562" extrusionOk="0">
                    <a:moveTo>
                      <a:pt x="431" y="1"/>
                    </a:moveTo>
                    <a:cubicBezTo>
                      <a:pt x="414" y="1"/>
                      <a:pt x="375" y="19"/>
                      <a:pt x="348" y="39"/>
                    </a:cubicBezTo>
                    <a:cubicBezTo>
                      <a:pt x="348" y="39"/>
                      <a:pt x="252" y="129"/>
                      <a:pt x="127" y="349"/>
                    </a:cubicBezTo>
                    <a:cubicBezTo>
                      <a:pt x="38" y="504"/>
                      <a:pt x="1" y="561"/>
                      <a:pt x="12" y="561"/>
                    </a:cubicBezTo>
                    <a:cubicBezTo>
                      <a:pt x="16" y="561"/>
                      <a:pt x="29" y="552"/>
                      <a:pt x="49" y="535"/>
                    </a:cubicBezTo>
                    <a:cubicBezTo>
                      <a:pt x="118" y="479"/>
                      <a:pt x="346" y="105"/>
                      <a:pt x="414" y="39"/>
                    </a:cubicBezTo>
                    <a:cubicBezTo>
                      <a:pt x="442" y="11"/>
                      <a:pt x="443" y="1"/>
                      <a:pt x="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sp>
          <p:nvSpPr>
            <p:cNvPr id="31" name="Google Shape;3234;p59">
              <a:extLst>
                <a:ext uri="{FF2B5EF4-FFF2-40B4-BE49-F238E27FC236}">
                  <a16:creationId xmlns:a16="http://schemas.microsoft.com/office/drawing/2014/main" id="{5F5290A0-8FD6-9694-EE1C-419287C72515}"/>
                </a:ext>
              </a:extLst>
            </p:cNvPr>
            <p:cNvSpPr/>
            <p:nvPr/>
          </p:nvSpPr>
          <p:spPr>
            <a:xfrm>
              <a:off x="1059768" y="1034946"/>
              <a:ext cx="221481" cy="367160"/>
            </a:xfrm>
            <a:custGeom>
              <a:avLst/>
              <a:gdLst/>
              <a:ahLst/>
              <a:cxnLst/>
              <a:rect l="l" t="t" r="r" b="b"/>
              <a:pathLst>
                <a:path w="3138" h="5202" extrusionOk="0">
                  <a:moveTo>
                    <a:pt x="992" y="0"/>
                  </a:moveTo>
                  <a:cubicBezTo>
                    <a:pt x="992" y="0"/>
                    <a:pt x="461" y="1630"/>
                    <a:pt x="271" y="2252"/>
                  </a:cubicBezTo>
                  <a:cubicBezTo>
                    <a:pt x="81" y="2876"/>
                    <a:pt x="0" y="3318"/>
                    <a:pt x="569" y="3676"/>
                  </a:cubicBezTo>
                  <a:cubicBezTo>
                    <a:pt x="1341" y="4163"/>
                    <a:pt x="3137" y="5201"/>
                    <a:pt x="3137" y="5201"/>
                  </a:cubicBezTo>
                  <a:lnTo>
                    <a:pt x="3137" y="4766"/>
                  </a:lnTo>
                  <a:cubicBezTo>
                    <a:pt x="3137" y="4766"/>
                    <a:pt x="1265" y="3740"/>
                    <a:pt x="753" y="3382"/>
                  </a:cubicBezTo>
                  <a:cubicBezTo>
                    <a:pt x="384" y="3123"/>
                    <a:pt x="499" y="2901"/>
                    <a:pt x="726" y="2162"/>
                  </a:cubicBezTo>
                  <a:cubicBezTo>
                    <a:pt x="953" y="1425"/>
                    <a:pt x="1448" y="73"/>
                    <a:pt x="1448" y="73"/>
                  </a:cubicBezTo>
                  <a:lnTo>
                    <a:pt x="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 name="Google Shape;3235;p59">
              <a:extLst>
                <a:ext uri="{FF2B5EF4-FFF2-40B4-BE49-F238E27FC236}">
                  <a16:creationId xmlns:a16="http://schemas.microsoft.com/office/drawing/2014/main" id="{103803BD-494F-C33B-6F58-6F530349907B}"/>
                </a:ext>
              </a:extLst>
            </p:cNvPr>
            <p:cNvSpPr/>
            <p:nvPr/>
          </p:nvSpPr>
          <p:spPr>
            <a:xfrm>
              <a:off x="850572" y="994363"/>
              <a:ext cx="423059" cy="507897"/>
            </a:xfrm>
            <a:custGeom>
              <a:avLst/>
              <a:gdLst/>
              <a:ahLst/>
              <a:cxnLst/>
              <a:rect l="l" t="t" r="r" b="b"/>
              <a:pathLst>
                <a:path w="5994" h="7196" extrusionOk="0">
                  <a:moveTo>
                    <a:pt x="4305" y="1"/>
                  </a:moveTo>
                  <a:lnTo>
                    <a:pt x="4305" y="1"/>
                  </a:lnTo>
                  <a:cubicBezTo>
                    <a:pt x="2793" y="151"/>
                    <a:pt x="1285" y="1282"/>
                    <a:pt x="1178" y="1418"/>
                  </a:cubicBezTo>
                  <a:cubicBezTo>
                    <a:pt x="1066" y="1561"/>
                    <a:pt x="228" y="4670"/>
                    <a:pt x="114" y="5075"/>
                  </a:cubicBezTo>
                  <a:cubicBezTo>
                    <a:pt x="0" y="5480"/>
                    <a:pt x="115" y="5720"/>
                    <a:pt x="813" y="6138"/>
                  </a:cubicBezTo>
                  <a:cubicBezTo>
                    <a:pt x="1511" y="6557"/>
                    <a:pt x="2882" y="7195"/>
                    <a:pt x="2882" y="7195"/>
                  </a:cubicBezTo>
                  <a:lnTo>
                    <a:pt x="5993" y="5436"/>
                  </a:lnTo>
                  <a:cubicBezTo>
                    <a:pt x="5497" y="5140"/>
                    <a:pt x="4863" y="4876"/>
                    <a:pt x="4356" y="4564"/>
                  </a:cubicBezTo>
                  <a:cubicBezTo>
                    <a:pt x="3939" y="4308"/>
                    <a:pt x="3476" y="4153"/>
                    <a:pt x="3335" y="3598"/>
                  </a:cubicBezTo>
                  <a:cubicBezTo>
                    <a:pt x="3196" y="3057"/>
                    <a:pt x="3483" y="2497"/>
                    <a:pt x="3686" y="2001"/>
                  </a:cubicBezTo>
                  <a:cubicBezTo>
                    <a:pt x="3963" y="1317"/>
                    <a:pt x="3981" y="664"/>
                    <a:pt x="4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 name="Google Shape;3236;p59">
              <a:extLst>
                <a:ext uri="{FF2B5EF4-FFF2-40B4-BE49-F238E27FC236}">
                  <a16:creationId xmlns:a16="http://schemas.microsoft.com/office/drawing/2014/main" id="{7783C481-CA4B-04F1-BBB3-909E9F0F2F00}"/>
                </a:ext>
              </a:extLst>
            </p:cNvPr>
            <p:cNvSpPr/>
            <p:nvPr/>
          </p:nvSpPr>
          <p:spPr>
            <a:xfrm>
              <a:off x="829186" y="1163330"/>
              <a:ext cx="224799" cy="369700"/>
            </a:xfrm>
            <a:custGeom>
              <a:avLst/>
              <a:gdLst/>
              <a:ahLst/>
              <a:cxnLst/>
              <a:rect l="l" t="t" r="r" b="b"/>
              <a:pathLst>
                <a:path w="3185" h="5238" extrusionOk="0">
                  <a:moveTo>
                    <a:pt x="1040" y="1"/>
                  </a:moveTo>
                  <a:cubicBezTo>
                    <a:pt x="1040" y="1"/>
                    <a:pt x="508" y="1630"/>
                    <a:pt x="319" y="2254"/>
                  </a:cubicBezTo>
                  <a:cubicBezTo>
                    <a:pt x="130" y="2878"/>
                    <a:pt x="0" y="3362"/>
                    <a:pt x="569" y="3720"/>
                  </a:cubicBezTo>
                  <a:cubicBezTo>
                    <a:pt x="1342" y="4208"/>
                    <a:pt x="3185" y="5237"/>
                    <a:pt x="3185" y="5237"/>
                  </a:cubicBezTo>
                  <a:lnTo>
                    <a:pt x="3185" y="4801"/>
                  </a:lnTo>
                  <a:cubicBezTo>
                    <a:pt x="3185" y="4801"/>
                    <a:pt x="1275" y="3724"/>
                    <a:pt x="776" y="3410"/>
                  </a:cubicBezTo>
                  <a:cubicBezTo>
                    <a:pt x="393" y="3170"/>
                    <a:pt x="547" y="2902"/>
                    <a:pt x="774" y="2164"/>
                  </a:cubicBezTo>
                  <a:cubicBezTo>
                    <a:pt x="1000" y="1425"/>
                    <a:pt x="1496" y="74"/>
                    <a:pt x="1496" y="74"/>
                  </a:cubicBezTo>
                  <a:lnTo>
                    <a:pt x="1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 name="Google Shape;3237;p59">
              <a:extLst>
                <a:ext uri="{FF2B5EF4-FFF2-40B4-BE49-F238E27FC236}">
                  <a16:creationId xmlns:a16="http://schemas.microsoft.com/office/drawing/2014/main" id="{4B67C655-73F0-E396-6F3A-61CD012C0265}"/>
                </a:ext>
              </a:extLst>
            </p:cNvPr>
            <p:cNvSpPr/>
            <p:nvPr/>
          </p:nvSpPr>
          <p:spPr>
            <a:xfrm>
              <a:off x="1053910" y="1371258"/>
              <a:ext cx="227340" cy="161770"/>
            </a:xfrm>
            <a:custGeom>
              <a:avLst/>
              <a:gdLst/>
              <a:ahLst/>
              <a:cxnLst/>
              <a:rect l="l" t="t" r="r" b="b"/>
              <a:pathLst>
                <a:path w="3221" h="2292" extrusionOk="0">
                  <a:moveTo>
                    <a:pt x="3220" y="1"/>
                  </a:moveTo>
                  <a:lnTo>
                    <a:pt x="1" y="1855"/>
                  </a:lnTo>
                  <a:lnTo>
                    <a:pt x="1" y="2291"/>
                  </a:lnTo>
                  <a:lnTo>
                    <a:pt x="3220" y="436"/>
                  </a:lnTo>
                  <a:lnTo>
                    <a:pt x="32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38;p59">
              <a:extLst>
                <a:ext uri="{FF2B5EF4-FFF2-40B4-BE49-F238E27FC236}">
                  <a16:creationId xmlns:a16="http://schemas.microsoft.com/office/drawing/2014/main" id="{2E3839DF-5D37-5A6A-2AD6-30D03F6FFEA8}"/>
                </a:ext>
              </a:extLst>
            </p:cNvPr>
            <p:cNvSpPr/>
            <p:nvPr/>
          </p:nvSpPr>
          <p:spPr>
            <a:xfrm>
              <a:off x="565714" y="287791"/>
              <a:ext cx="807511" cy="1103596"/>
            </a:xfrm>
            <a:custGeom>
              <a:avLst/>
              <a:gdLst/>
              <a:ahLst/>
              <a:cxnLst/>
              <a:rect l="l" t="t" r="r" b="b"/>
              <a:pathLst>
                <a:path w="11441" h="15636" extrusionOk="0">
                  <a:moveTo>
                    <a:pt x="10629" y="1"/>
                  </a:moveTo>
                  <a:cubicBezTo>
                    <a:pt x="10494" y="1"/>
                    <a:pt x="10356" y="35"/>
                    <a:pt x="10225" y="111"/>
                  </a:cubicBezTo>
                  <a:lnTo>
                    <a:pt x="406" y="5779"/>
                  </a:lnTo>
                  <a:cubicBezTo>
                    <a:pt x="155" y="5923"/>
                    <a:pt x="1" y="6191"/>
                    <a:pt x="1" y="6481"/>
                  </a:cubicBezTo>
                  <a:lnTo>
                    <a:pt x="1" y="14825"/>
                  </a:lnTo>
                  <a:cubicBezTo>
                    <a:pt x="1" y="15297"/>
                    <a:pt x="389" y="15636"/>
                    <a:pt x="812" y="15636"/>
                  </a:cubicBezTo>
                  <a:cubicBezTo>
                    <a:pt x="947" y="15636"/>
                    <a:pt x="1085" y="15602"/>
                    <a:pt x="1216" y="15526"/>
                  </a:cubicBezTo>
                  <a:lnTo>
                    <a:pt x="11035" y="9857"/>
                  </a:lnTo>
                  <a:cubicBezTo>
                    <a:pt x="11286" y="9712"/>
                    <a:pt x="11440" y="9444"/>
                    <a:pt x="11440" y="9155"/>
                  </a:cubicBezTo>
                  <a:lnTo>
                    <a:pt x="11440" y="812"/>
                  </a:lnTo>
                  <a:cubicBezTo>
                    <a:pt x="11440" y="339"/>
                    <a:pt x="11052" y="1"/>
                    <a:pt x="10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 name="Google Shape;3239;p59">
              <a:extLst>
                <a:ext uri="{FF2B5EF4-FFF2-40B4-BE49-F238E27FC236}">
                  <a16:creationId xmlns:a16="http://schemas.microsoft.com/office/drawing/2014/main" id="{A64731AB-37D3-098F-C93C-2D19B4F4585E}"/>
                </a:ext>
              </a:extLst>
            </p:cNvPr>
            <p:cNvSpPr/>
            <p:nvPr/>
          </p:nvSpPr>
          <p:spPr>
            <a:xfrm>
              <a:off x="594440" y="1312042"/>
              <a:ext cx="94719" cy="101283"/>
            </a:xfrm>
            <a:custGeom>
              <a:avLst/>
              <a:gdLst/>
              <a:ahLst/>
              <a:cxnLst/>
              <a:rect l="l" t="t" r="r" b="b"/>
              <a:pathLst>
                <a:path w="1342" h="1435" extrusionOk="0">
                  <a:moveTo>
                    <a:pt x="83" y="1"/>
                  </a:moveTo>
                  <a:lnTo>
                    <a:pt x="0" y="1015"/>
                  </a:lnTo>
                  <a:lnTo>
                    <a:pt x="706" y="1434"/>
                  </a:lnTo>
                  <a:lnTo>
                    <a:pt x="1341" y="770"/>
                  </a:lnTo>
                  <a:lnTo>
                    <a:pt x="83" y="1"/>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40;p59">
              <a:extLst>
                <a:ext uri="{FF2B5EF4-FFF2-40B4-BE49-F238E27FC236}">
                  <a16:creationId xmlns:a16="http://schemas.microsoft.com/office/drawing/2014/main" id="{88791A2B-7547-47B7-D760-EC6A8F26E85D}"/>
                </a:ext>
              </a:extLst>
            </p:cNvPr>
            <p:cNvSpPr/>
            <p:nvPr/>
          </p:nvSpPr>
          <p:spPr>
            <a:xfrm>
              <a:off x="1326911" y="294778"/>
              <a:ext cx="66275" cy="30985"/>
            </a:xfrm>
            <a:custGeom>
              <a:avLst/>
              <a:gdLst/>
              <a:ahLst/>
              <a:cxnLst/>
              <a:rect l="l" t="t" r="r" b="b"/>
              <a:pathLst>
                <a:path w="939" h="439" extrusionOk="0">
                  <a:moveTo>
                    <a:pt x="231" y="0"/>
                  </a:moveTo>
                  <a:lnTo>
                    <a:pt x="1" y="438"/>
                  </a:lnTo>
                  <a:lnTo>
                    <a:pt x="939" y="421"/>
                  </a:lnTo>
                  <a:lnTo>
                    <a:pt x="231"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41;p59">
              <a:extLst>
                <a:ext uri="{FF2B5EF4-FFF2-40B4-BE49-F238E27FC236}">
                  <a16:creationId xmlns:a16="http://schemas.microsoft.com/office/drawing/2014/main" id="{19D8435C-A71A-C167-F3B0-731A97EB83A6}"/>
                </a:ext>
              </a:extLst>
            </p:cNvPr>
            <p:cNvSpPr/>
            <p:nvPr/>
          </p:nvSpPr>
          <p:spPr>
            <a:xfrm>
              <a:off x="614696" y="316940"/>
              <a:ext cx="807441" cy="1103667"/>
            </a:xfrm>
            <a:custGeom>
              <a:avLst/>
              <a:gdLst/>
              <a:ahLst/>
              <a:cxnLst/>
              <a:rect l="l" t="t" r="r" b="b"/>
              <a:pathLst>
                <a:path w="11440" h="15637" extrusionOk="0">
                  <a:moveTo>
                    <a:pt x="10628" y="1"/>
                  </a:moveTo>
                  <a:cubicBezTo>
                    <a:pt x="10494" y="1"/>
                    <a:pt x="10355" y="35"/>
                    <a:pt x="10225" y="111"/>
                  </a:cubicBezTo>
                  <a:lnTo>
                    <a:pt x="406" y="5779"/>
                  </a:lnTo>
                  <a:cubicBezTo>
                    <a:pt x="154" y="5925"/>
                    <a:pt x="0" y="6191"/>
                    <a:pt x="0" y="6481"/>
                  </a:cubicBezTo>
                  <a:lnTo>
                    <a:pt x="0" y="14825"/>
                  </a:lnTo>
                  <a:cubicBezTo>
                    <a:pt x="0" y="15298"/>
                    <a:pt x="389" y="15636"/>
                    <a:pt x="812" y="15636"/>
                  </a:cubicBezTo>
                  <a:cubicBezTo>
                    <a:pt x="946" y="15636"/>
                    <a:pt x="1085" y="15602"/>
                    <a:pt x="1215" y="15526"/>
                  </a:cubicBezTo>
                  <a:lnTo>
                    <a:pt x="11034" y="9858"/>
                  </a:lnTo>
                  <a:cubicBezTo>
                    <a:pt x="11286" y="9713"/>
                    <a:pt x="11440" y="9446"/>
                    <a:pt x="11440" y="9156"/>
                  </a:cubicBezTo>
                  <a:lnTo>
                    <a:pt x="11440" y="812"/>
                  </a:lnTo>
                  <a:cubicBezTo>
                    <a:pt x="11440" y="339"/>
                    <a:pt x="11051" y="1"/>
                    <a:pt x="10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9" name="Google Shape;3242;p59">
              <a:extLst>
                <a:ext uri="{FF2B5EF4-FFF2-40B4-BE49-F238E27FC236}">
                  <a16:creationId xmlns:a16="http://schemas.microsoft.com/office/drawing/2014/main" id="{37CBC4FF-991D-A184-BAD6-6DDEC9C246AC}"/>
                </a:ext>
              </a:extLst>
            </p:cNvPr>
            <p:cNvSpPr/>
            <p:nvPr/>
          </p:nvSpPr>
          <p:spPr>
            <a:xfrm>
              <a:off x="689086" y="400577"/>
              <a:ext cx="668820" cy="940485"/>
            </a:xfrm>
            <a:custGeom>
              <a:avLst/>
              <a:gdLst/>
              <a:ahLst/>
              <a:cxnLst/>
              <a:rect l="l" t="t" r="r" b="b"/>
              <a:pathLst>
                <a:path w="9476" h="13325" extrusionOk="0">
                  <a:moveTo>
                    <a:pt x="9476" y="0"/>
                  </a:moveTo>
                  <a:lnTo>
                    <a:pt x="8582" y="517"/>
                  </a:lnTo>
                  <a:lnTo>
                    <a:pt x="1058" y="4865"/>
                  </a:lnTo>
                  <a:lnTo>
                    <a:pt x="0" y="5476"/>
                  </a:lnTo>
                  <a:lnTo>
                    <a:pt x="0" y="13325"/>
                  </a:lnTo>
                  <a:lnTo>
                    <a:pt x="1058" y="12713"/>
                  </a:lnTo>
                  <a:lnTo>
                    <a:pt x="8582" y="8364"/>
                  </a:lnTo>
                  <a:lnTo>
                    <a:pt x="9476" y="7848"/>
                  </a:lnTo>
                  <a:lnTo>
                    <a:pt x="94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0" name="Google Shape;3243;p59">
              <a:extLst>
                <a:ext uri="{FF2B5EF4-FFF2-40B4-BE49-F238E27FC236}">
                  <a16:creationId xmlns:a16="http://schemas.microsoft.com/office/drawing/2014/main" id="{EB25C4FE-8EA2-1965-FE97-0A1E1F068BB3}"/>
                </a:ext>
              </a:extLst>
            </p:cNvPr>
            <p:cNvSpPr/>
            <p:nvPr/>
          </p:nvSpPr>
          <p:spPr>
            <a:xfrm>
              <a:off x="1037959" y="1118442"/>
              <a:ext cx="87026" cy="63240"/>
            </a:xfrm>
            <a:custGeom>
              <a:avLst/>
              <a:gdLst/>
              <a:ahLst/>
              <a:cxnLst/>
              <a:rect l="l" t="t" r="r" b="b"/>
              <a:pathLst>
                <a:path w="1233" h="896" extrusionOk="0">
                  <a:moveTo>
                    <a:pt x="1127" y="1"/>
                  </a:moveTo>
                  <a:cubicBezTo>
                    <a:pt x="1098" y="1"/>
                    <a:pt x="1065" y="10"/>
                    <a:pt x="1030" y="30"/>
                  </a:cubicBezTo>
                  <a:lnTo>
                    <a:pt x="183" y="512"/>
                  </a:lnTo>
                  <a:cubicBezTo>
                    <a:pt x="79" y="570"/>
                    <a:pt x="1" y="698"/>
                    <a:pt x="7" y="796"/>
                  </a:cubicBezTo>
                  <a:cubicBezTo>
                    <a:pt x="11" y="860"/>
                    <a:pt x="51" y="895"/>
                    <a:pt x="108" y="895"/>
                  </a:cubicBezTo>
                  <a:cubicBezTo>
                    <a:pt x="137" y="895"/>
                    <a:pt x="170" y="886"/>
                    <a:pt x="204" y="867"/>
                  </a:cubicBezTo>
                  <a:lnTo>
                    <a:pt x="1051" y="384"/>
                  </a:lnTo>
                  <a:cubicBezTo>
                    <a:pt x="1154" y="325"/>
                    <a:pt x="1232" y="198"/>
                    <a:pt x="1227" y="101"/>
                  </a:cubicBezTo>
                  <a:cubicBezTo>
                    <a:pt x="1223" y="36"/>
                    <a:pt x="1183" y="1"/>
                    <a:pt x="1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1" name="Google Shape;3244;p59">
              <a:extLst>
                <a:ext uri="{FF2B5EF4-FFF2-40B4-BE49-F238E27FC236}">
                  <a16:creationId xmlns:a16="http://schemas.microsoft.com/office/drawing/2014/main" id="{C209C06D-0FF4-45B7-A1D9-E79B690DAF23}"/>
                </a:ext>
              </a:extLst>
            </p:cNvPr>
            <p:cNvSpPr/>
            <p:nvPr/>
          </p:nvSpPr>
          <p:spPr>
            <a:xfrm>
              <a:off x="755360" y="589095"/>
              <a:ext cx="543117" cy="559421"/>
            </a:xfrm>
            <a:custGeom>
              <a:avLst/>
              <a:gdLst/>
              <a:ahLst/>
              <a:cxnLst/>
              <a:rect l="l" t="t" r="r" b="b"/>
              <a:pathLst>
                <a:path w="7695" h="7926" extrusionOk="0">
                  <a:moveTo>
                    <a:pt x="6205" y="0"/>
                  </a:moveTo>
                  <a:lnTo>
                    <a:pt x="5230" y="1279"/>
                  </a:lnTo>
                  <a:lnTo>
                    <a:pt x="4487" y="733"/>
                  </a:lnTo>
                  <a:lnTo>
                    <a:pt x="3847" y="2108"/>
                  </a:lnTo>
                  <a:lnTo>
                    <a:pt x="2668" y="1857"/>
                  </a:lnTo>
                  <a:lnTo>
                    <a:pt x="2147" y="3031"/>
                  </a:lnTo>
                  <a:lnTo>
                    <a:pt x="1120" y="2855"/>
                  </a:lnTo>
                  <a:lnTo>
                    <a:pt x="1120" y="2855"/>
                  </a:lnTo>
                  <a:lnTo>
                    <a:pt x="1400" y="4236"/>
                  </a:lnTo>
                  <a:lnTo>
                    <a:pt x="0" y="5526"/>
                  </a:lnTo>
                  <a:lnTo>
                    <a:pt x="1109" y="5988"/>
                  </a:lnTo>
                  <a:lnTo>
                    <a:pt x="469" y="7771"/>
                  </a:lnTo>
                  <a:lnTo>
                    <a:pt x="1702" y="6916"/>
                  </a:lnTo>
                  <a:lnTo>
                    <a:pt x="2473" y="7925"/>
                  </a:lnTo>
                  <a:lnTo>
                    <a:pt x="3157" y="6401"/>
                  </a:lnTo>
                  <a:lnTo>
                    <a:pt x="4019" y="6919"/>
                  </a:lnTo>
                  <a:lnTo>
                    <a:pt x="4664" y="5526"/>
                  </a:lnTo>
                  <a:lnTo>
                    <a:pt x="5977" y="5758"/>
                  </a:lnTo>
                  <a:lnTo>
                    <a:pt x="6078" y="4415"/>
                  </a:lnTo>
                  <a:lnTo>
                    <a:pt x="7465" y="3947"/>
                  </a:lnTo>
                  <a:lnTo>
                    <a:pt x="6799" y="2710"/>
                  </a:lnTo>
                  <a:lnTo>
                    <a:pt x="7695" y="910"/>
                  </a:lnTo>
                  <a:lnTo>
                    <a:pt x="7695" y="910"/>
                  </a:lnTo>
                  <a:lnTo>
                    <a:pt x="6320" y="1339"/>
                  </a:lnTo>
                  <a:lnTo>
                    <a:pt x="6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Nunito"/>
                <a:ea typeface="Nunito"/>
                <a:cs typeface="Nunito"/>
                <a:sym typeface="Nunito"/>
              </a:endParaRPr>
            </a:p>
          </p:txBody>
        </p:sp>
        <p:sp>
          <p:nvSpPr>
            <p:cNvPr id="42" name="Google Shape;3246;p59">
              <a:extLst>
                <a:ext uri="{FF2B5EF4-FFF2-40B4-BE49-F238E27FC236}">
                  <a16:creationId xmlns:a16="http://schemas.microsoft.com/office/drawing/2014/main" id="{70DC5C10-E4EE-BB81-F19C-1F3E3464F079}"/>
                </a:ext>
              </a:extLst>
            </p:cNvPr>
            <p:cNvSpPr/>
            <p:nvPr/>
          </p:nvSpPr>
          <p:spPr>
            <a:xfrm>
              <a:off x="983613" y="776060"/>
              <a:ext cx="52864" cy="106293"/>
            </a:xfrm>
            <a:custGeom>
              <a:avLst/>
              <a:gdLst/>
              <a:ahLst/>
              <a:cxnLst/>
              <a:rect l="l" t="t" r="r" b="b"/>
              <a:pathLst>
                <a:path w="749" h="1506" extrusionOk="0">
                  <a:moveTo>
                    <a:pt x="392" y="273"/>
                  </a:moveTo>
                  <a:cubicBezTo>
                    <a:pt x="476" y="273"/>
                    <a:pt x="527" y="353"/>
                    <a:pt x="527" y="560"/>
                  </a:cubicBezTo>
                  <a:cubicBezTo>
                    <a:pt x="527" y="864"/>
                    <a:pt x="418" y="1032"/>
                    <a:pt x="257" y="1126"/>
                  </a:cubicBezTo>
                  <a:lnTo>
                    <a:pt x="217" y="1149"/>
                  </a:lnTo>
                  <a:lnTo>
                    <a:pt x="217" y="343"/>
                  </a:lnTo>
                  <a:lnTo>
                    <a:pt x="257" y="319"/>
                  </a:lnTo>
                  <a:cubicBezTo>
                    <a:pt x="308" y="290"/>
                    <a:pt x="354" y="273"/>
                    <a:pt x="392" y="273"/>
                  </a:cubicBezTo>
                  <a:close/>
                  <a:moveTo>
                    <a:pt x="510" y="0"/>
                  </a:moveTo>
                  <a:cubicBezTo>
                    <a:pt x="441" y="0"/>
                    <a:pt x="360" y="28"/>
                    <a:pt x="268" y="81"/>
                  </a:cubicBezTo>
                  <a:lnTo>
                    <a:pt x="0" y="236"/>
                  </a:lnTo>
                  <a:lnTo>
                    <a:pt x="0" y="1505"/>
                  </a:lnTo>
                  <a:lnTo>
                    <a:pt x="282" y="1343"/>
                  </a:lnTo>
                  <a:cubicBezTo>
                    <a:pt x="561" y="1182"/>
                    <a:pt x="748" y="869"/>
                    <a:pt x="748" y="433"/>
                  </a:cubicBezTo>
                  <a:cubicBezTo>
                    <a:pt x="748" y="134"/>
                    <a:pt x="660" y="0"/>
                    <a:pt x="5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3" name="Google Shape;3247;p59">
              <a:extLst>
                <a:ext uri="{FF2B5EF4-FFF2-40B4-BE49-F238E27FC236}">
                  <a16:creationId xmlns:a16="http://schemas.microsoft.com/office/drawing/2014/main" id="{04538ABB-37E5-E858-49BE-0A139052B52B}"/>
                </a:ext>
              </a:extLst>
            </p:cNvPr>
            <p:cNvSpPr/>
            <p:nvPr/>
          </p:nvSpPr>
          <p:spPr>
            <a:xfrm>
              <a:off x="1045652" y="733501"/>
              <a:ext cx="61123" cy="100930"/>
            </a:xfrm>
            <a:custGeom>
              <a:avLst/>
              <a:gdLst/>
              <a:ahLst/>
              <a:cxnLst/>
              <a:rect l="l" t="t" r="r" b="b"/>
              <a:pathLst>
                <a:path w="866" h="1430" extrusionOk="0">
                  <a:moveTo>
                    <a:pt x="509" y="282"/>
                  </a:moveTo>
                  <a:cubicBezTo>
                    <a:pt x="594" y="282"/>
                    <a:pt x="645" y="389"/>
                    <a:pt x="645" y="588"/>
                  </a:cubicBezTo>
                  <a:cubicBezTo>
                    <a:pt x="645" y="844"/>
                    <a:pt x="563" y="1052"/>
                    <a:pt x="433" y="1127"/>
                  </a:cubicBezTo>
                  <a:cubicBezTo>
                    <a:pt x="407" y="1142"/>
                    <a:pt x="383" y="1150"/>
                    <a:pt x="361" y="1150"/>
                  </a:cubicBezTo>
                  <a:cubicBezTo>
                    <a:pt x="274" y="1150"/>
                    <a:pt x="221" y="1036"/>
                    <a:pt x="221" y="832"/>
                  </a:cubicBezTo>
                  <a:cubicBezTo>
                    <a:pt x="221" y="580"/>
                    <a:pt x="305" y="380"/>
                    <a:pt x="433" y="305"/>
                  </a:cubicBezTo>
                  <a:cubicBezTo>
                    <a:pt x="461" y="290"/>
                    <a:pt x="486" y="282"/>
                    <a:pt x="509" y="282"/>
                  </a:cubicBezTo>
                  <a:close/>
                  <a:moveTo>
                    <a:pt x="616" y="1"/>
                  </a:moveTo>
                  <a:cubicBezTo>
                    <a:pt x="561" y="1"/>
                    <a:pt x="500" y="20"/>
                    <a:pt x="433" y="59"/>
                  </a:cubicBezTo>
                  <a:cubicBezTo>
                    <a:pt x="178" y="206"/>
                    <a:pt x="1" y="545"/>
                    <a:pt x="1" y="959"/>
                  </a:cubicBezTo>
                  <a:cubicBezTo>
                    <a:pt x="1" y="1270"/>
                    <a:pt x="99" y="1430"/>
                    <a:pt x="255" y="1430"/>
                  </a:cubicBezTo>
                  <a:cubicBezTo>
                    <a:pt x="309" y="1430"/>
                    <a:pt x="368" y="1411"/>
                    <a:pt x="433" y="1374"/>
                  </a:cubicBezTo>
                  <a:cubicBezTo>
                    <a:pt x="690" y="1226"/>
                    <a:pt x="866" y="876"/>
                    <a:pt x="866" y="461"/>
                  </a:cubicBezTo>
                  <a:cubicBezTo>
                    <a:pt x="866" y="156"/>
                    <a:pt x="770" y="1"/>
                    <a:pt x="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4" name="Google Shape;3248;p59">
              <a:extLst>
                <a:ext uri="{FF2B5EF4-FFF2-40B4-BE49-F238E27FC236}">
                  <a16:creationId xmlns:a16="http://schemas.microsoft.com/office/drawing/2014/main" id="{F96F84DB-C7C3-FE48-F999-E584210AEE60}"/>
                </a:ext>
              </a:extLst>
            </p:cNvPr>
            <p:cNvSpPr/>
            <p:nvPr/>
          </p:nvSpPr>
          <p:spPr>
            <a:xfrm>
              <a:off x="1114820" y="696235"/>
              <a:ext cx="50324" cy="101918"/>
            </a:xfrm>
            <a:custGeom>
              <a:avLst/>
              <a:gdLst/>
              <a:ahLst/>
              <a:cxnLst/>
              <a:rect l="l" t="t" r="r" b="b"/>
              <a:pathLst>
                <a:path w="713" h="1444" extrusionOk="0">
                  <a:moveTo>
                    <a:pt x="553" y="1"/>
                  </a:moveTo>
                  <a:cubicBezTo>
                    <a:pt x="497" y="1"/>
                    <a:pt x="436" y="19"/>
                    <a:pt x="378" y="53"/>
                  </a:cubicBezTo>
                  <a:cubicBezTo>
                    <a:pt x="181" y="167"/>
                    <a:pt x="39" y="415"/>
                    <a:pt x="39" y="626"/>
                  </a:cubicBezTo>
                  <a:cubicBezTo>
                    <a:pt x="39" y="804"/>
                    <a:pt x="125" y="862"/>
                    <a:pt x="220" y="862"/>
                  </a:cubicBezTo>
                  <a:cubicBezTo>
                    <a:pt x="224" y="862"/>
                    <a:pt x="228" y="862"/>
                    <a:pt x="231" y="861"/>
                  </a:cubicBezTo>
                  <a:lnTo>
                    <a:pt x="354" y="860"/>
                  </a:lnTo>
                  <a:cubicBezTo>
                    <a:pt x="369" y="860"/>
                    <a:pt x="382" y="860"/>
                    <a:pt x="395" y="860"/>
                  </a:cubicBezTo>
                  <a:cubicBezTo>
                    <a:pt x="455" y="860"/>
                    <a:pt x="491" y="867"/>
                    <a:pt x="491" y="932"/>
                  </a:cubicBezTo>
                  <a:cubicBezTo>
                    <a:pt x="491" y="1009"/>
                    <a:pt x="448" y="1081"/>
                    <a:pt x="359" y="1132"/>
                  </a:cubicBezTo>
                  <a:cubicBezTo>
                    <a:pt x="319" y="1155"/>
                    <a:pt x="278" y="1165"/>
                    <a:pt x="238" y="1165"/>
                  </a:cubicBezTo>
                  <a:cubicBezTo>
                    <a:pt x="198" y="1165"/>
                    <a:pt x="159" y="1154"/>
                    <a:pt x="125" y="1135"/>
                  </a:cubicBezTo>
                  <a:lnTo>
                    <a:pt x="0" y="1403"/>
                  </a:lnTo>
                  <a:cubicBezTo>
                    <a:pt x="43" y="1431"/>
                    <a:pt x="93" y="1444"/>
                    <a:pt x="145" y="1444"/>
                  </a:cubicBezTo>
                  <a:cubicBezTo>
                    <a:pt x="212" y="1444"/>
                    <a:pt x="284" y="1422"/>
                    <a:pt x="354" y="1382"/>
                  </a:cubicBezTo>
                  <a:cubicBezTo>
                    <a:pt x="580" y="1251"/>
                    <a:pt x="712" y="992"/>
                    <a:pt x="712" y="781"/>
                  </a:cubicBezTo>
                  <a:cubicBezTo>
                    <a:pt x="712" y="609"/>
                    <a:pt x="644" y="546"/>
                    <a:pt x="536" y="546"/>
                  </a:cubicBezTo>
                  <a:cubicBezTo>
                    <a:pt x="532" y="546"/>
                    <a:pt x="528" y="546"/>
                    <a:pt x="524" y="546"/>
                  </a:cubicBezTo>
                  <a:lnTo>
                    <a:pt x="402" y="549"/>
                  </a:lnTo>
                  <a:cubicBezTo>
                    <a:pt x="381" y="550"/>
                    <a:pt x="360" y="552"/>
                    <a:pt x="342" y="552"/>
                  </a:cubicBezTo>
                  <a:cubicBezTo>
                    <a:pt x="290" y="552"/>
                    <a:pt x="256" y="542"/>
                    <a:pt x="256" y="484"/>
                  </a:cubicBezTo>
                  <a:cubicBezTo>
                    <a:pt x="256" y="412"/>
                    <a:pt x="304" y="341"/>
                    <a:pt x="378" y="300"/>
                  </a:cubicBezTo>
                  <a:cubicBezTo>
                    <a:pt x="418" y="276"/>
                    <a:pt x="455" y="266"/>
                    <a:pt x="489" y="266"/>
                  </a:cubicBezTo>
                  <a:cubicBezTo>
                    <a:pt x="519" y="266"/>
                    <a:pt x="547" y="273"/>
                    <a:pt x="576" y="286"/>
                  </a:cubicBezTo>
                  <a:lnTo>
                    <a:pt x="684" y="43"/>
                  </a:lnTo>
                  <a:cubicBezTo>
                    <a:pt x="647" y="14"/>
                    <a:pt x="602" y="1"/>
                    <a:pt x="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5" name="Google Shape;3249;p59">
              <a:extLst>
                <a:ext uri="{FF2B5EF4-FFF2-40B4-BE49-F238E27FC236}">
                  <a16:creationId xmlns:a16="http://schemas.microsoft.com/office/drawing/2014/main" id="{4AD27FA2-E92D-DC98-DC7A-5E1B55DB6828}"/>
                </a:ext>
              </a:extLst>
            </p:cNvPr>
            <p:cNvSpPr/>
            <p:nvPr/>
          </p:nvSpPr>
          <p:spPr>
            <a:xfrm>
              <a:off x="865958" y="952368"/>
              <a:ext cx="60487" cy="112293"/>
            </a:xfrm>
            <a:custGeom>
              <a:avLst/>
              <a:gdLst/>
              <a:ahLst/>
              <a:cxnLst/>
              <a:rect l="l" t="t" r="r" b="b"/>
              <a:pathLst>
                <a:path w="857" h="1591" extrusionOk="0">
                  <a:moveTo>
                    <a:pt x="426" y="294"/>
                  </a:moveTo>
                  <a:cubicBezTo>
                    <a:pt x="452" y="411"/>
                    <a:pt x="477" y="546"/>
                    <a:pt x="503" y="658"/>
                  </a:cubicBezTo>
                  <a:lnTo>
                    <a:pt x="527" y="761"/>
                  </a:lnTo>
                  <a:lnTo>
                    <a:pt x="323" y="879"/>
                  </a:lnTo>
                  <a:lnTo>
                    <a:pt x="345" y="749"/>
                  </a:lnTo>
                  <a:cubicBezTo>
                    <a:pt x="372" y="607"/>
                    <a:pt x="398" y="444"/>
                    <a:pt x="421" y="298"/>
                  </a:cubicBezTo>
                  <a:lnTo>
                    <a:pt x="426" y="294"/>
                  </a:lnTo>
                  <a:close/>
                  <a:moveTo>
                    <a:pt x="557" y="0"/>
                  </a:moveTo>
                  <a:lnTo>
                    <a:pt x="300" y="148"/>
                  </a:lnTo>
                  <a:lnTo>
                    <a:pt x="1" y="1590"/>
                  </a:lnTo>
                  <a:lnTo>
                    <a:pt x="220" y="1464"/>
                  </a:lnTo>
                  <a:lnTo>
                    <a:pt x="279" y="1129"/>
                  </a:lnTo>
                  <a:lnTo>
                    <a:pt x="571" y="960"/>
                  </a:lnTo>
                  <a:lnTo>
                    <a:pt x="629" y="1228"/>
                  </a:lnTo>
                  <a:lnTo>
                    <a:pt x="857" y="1096"/>
                  </a:lnTo>
                  <a:lnTo>
                    <a:pt x="5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6" name="Google Shape;3250;p59">
              <a:extLst>
                <a:ext uri="{FF2B5EF4-FFF2-40B4-BE49-F238E27FC236}">
                  <a16:creationId xmlns:a16="http://schemas.microsoft.com/office/drawing/2014/main" id="{716F857F-E822-0A39-1AB0-8A01BCDF0C47}"/>
                </a:ext>
              </a:extLst>
            </p:cNvPr>
            <p:cNvSpPr/>
            <p:nvPr/>
          </p:nvSpPr>
          <p:spPr>
            <a:xfrm>
              <a:off x="923833" y="911502"/>
              <a:ext cx="52229" cy="109046"/>
            </a:xfrm>
            <a:custGeom>
              <a:avLst/>
              <a:gdLst/>
              <a:ahLst/>
              <a:cxnLst/>
              <a:rect l="l" t="t" r="r" b="b"/>
              <a:pathLst>
                <a:path w="740" h="1545" extrusionOk="0">
                  <a:moveTo>
                    <a:pt x="739" y="0"/>
                  </a:moveTo>
                  <a:lnTo>
                    <a:pt x="1" y="426"/>
                  </a:lnTo>
                  <a:lnTo>
                    <a:pt x="1" y="668"/>
                  </a:lnTo>
                  <a:lnTo>
                    <a:pt x="264" y="516"/>
                  </a:lnTo>
                  <a:lnTo>
                    <a:pt x="264" y="1544"/>
                  </a:lnTo>
                  <a:lnTo>
                    <a:pt x="478" y="1420"/>
                  </a:lnTo>
                  <a:lnTo>
                    <a:pt x="478" y="392"/>
                  </a:lnTo>
                  <a:lnTo>
                    <a:pt x="739" y="241"/>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7" name="Google Shape;3251;p59">
              <a:extLst>
                <a:ext uri="{FF2B5EF4-FFF2-40B4-BE49-F238E27FC236}">
                  <a16:creationId xmlns:a16="http://schemas.microsoft.com/office/drawing/2014/main" id="{136F1B97-993B-0A29-200C-7C8956753725}"/>
                </a:ext>
              </a:extLst>
            </p:cNvPr>
            <p:cNvSpPr/>
            <p:nvPr/>
          </p:nvSpPr>
          <p:spPr>
            <a:xfrm>
              <a:off x="981002" y="878471"/>
              <a:ext cx="52159" cy="109046"/>
            </a:xfrm>
            <a:custGeom>
              <a:avLst/>
              <a:gdLst/>
              <a:ahLst/>
              <a:cxnLst/>
              <a:rect l="l" t="t" r="r" b="b"/>
              <a:pathLst>
                <a:path w="739" h="1545" extrusionOk="0">
                  <a:moveTo>
                    <a:pt x="739" y="0"/>
                  </a:moveTo>
                  <a:lnTo>
                    <a:pt x="0" y="427"/>
                  </a:lnTo>
                  <a:lnTo>
                    <a:pt x="0" y="669"/>
                  </a:lnTo>
                  <a:lnTo>
                    <a:pt x="264" y="517"/>
                  </a:lnTo>
                  <a:lnTo>
                    <a:pt x="264" y="1545"/>
                  </a:lnTo>
                  <a:lnTo>
                    <a:pt x="478" y="1421"/>
                  </a:lnTo>
                  <a:lnTo>
                    <a:pt x="478" y="393"/>
                  </a:lnTo>
                  <a:lnTo>
                    <a:pt x="739" y="242"/>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8" name="Google Shape;3252;p59">
              <a:extLst>
                <a:ext uri="{FF2B5EF4-FFF2-40B4-BE49-F238E27FC236}">
                  <a16:creationId xmlns:a16="http://schemas.microsoft.com/office/drawing/2014/main" id="{CA942335-D5A2-4796-5BBF-5D45E26749F3}"/>
                </a:ext>
              </a:extLst>
            </p:cNvPr>
            <p:cNvSpPr/>
            <p:nvPr/>
          </p:nvSpPr>
          <p:spPr>
            <a:xfrm>
              <a:off x="1030831" y="857156"/>
              <a:ext cx="60487" cy="112363"/>
            </a:xfrm>
            <a:custGeom>
              <a:avLst/>
              <a:gdLst/>
              <a:ahLst/>
              <a:cxnLst/>
              <a:rect l="l" t="t" r="r" b="b"/>
              <a:pathLst>
                <a:path w="857" h="1592" extrusionOk="0">
                  <a:moveTo>
                    <a:pt x="426" y="294"/>
                  </a:moveTo>
                  <a:cubicBezTo>
                    <a:pt x="452" y="411"/>
                    <a:pt x="477" y="546"/>
                    <a:pt x="502" y="658"/>
                  </a:cubicBezTo>
                  <a:lnTo>
                    <a:pt x="526" y="761"/>
                  </a:lnTo>
                  <a:lnTo>
                    <a:pt x="321" y="880"/>
                  </a:lnTo>
                  <a:lnTo>
                    <a:pt x="345" y="749"/>
                  </a:lnTo>
                  <a:cubicBezTo>
                    <a:pt x="372" y="607"/>
                    <a:pt x="398" y="445"/>
                    <a:pt x="419" y="298"/>
                  </a:cubicBezTo>
                  <a:lnTo>
                    <a:pt x="426" y="294"/>
                  </a:lnTo>
                  <a:close/>
                  <a:moveTo>
                    <a:pt x="556" y="0"/>
                  </a:moveTo>
                  <a:lnTo>
                    <a:pt x="300" y="149"/>
                  </a:lnTo>
                  <a:lnTo>
                    <a:pt x="0" y="1591"/>
                  </a:lnTo>
                  <a:lnTo>
                    <a:pt x="220" y="1464"/>
                  </a:lnTo>
                  <a:lnTo>
                    <a:pt x="278" y="1129"/>
                  </a:lnTo>
                  <a:lnTo>
                    <a:pt x="570" y="961"/>
                  </a:lnTo>
                  <a:lnTo>
                    <a:pt x="629" y="1229"/>
                  </a:lnTo>
                  <a:lnTo>
                    <a:pt x="856" y="1097"/>
                  </a:lnTo>
                  <a:lnTo>
                    <a:pt x="5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9" name="Google Shape;3253;p59">
              <a:extLst>
                <a:ext uri="{FF2B5EF4-FFF2-40B4-BE49-F238E27FC236}">
                  <a16:creationId xmlns:a16="http://schemas.microsoft.com/office/drawing/2014/main" id="{9798E408-0C89-1312-2BA4-873FC9350E3B}"/>
                </a:ext>
              </a:extLst>
            </p:cNvPr>
            <p:cNvSpPr/>
            <p:nvPr/>
          </p:nvSpPr>
          <p:spPr>
            <a:xfrm>
              <a:off x="1093999" y="820172"/>
              <a:ext cx="53006" cy="100435"/>
            </a:xfrm>
            <a:custGeom>
              <a:avLst/>
              <a:gdLst/>
              <a:ahLst/>
              <a:cxnLst/>
              <a:rect l="l" t="t" r="r" b="b"/>
              <a:pathLst>
                <a:path w="751" h="1423" extrusionOk="0">
                  <a:moveTo>
                    <a:pt x="601" y="0"/>
                  </a:moveTo>
                  <a:cubicBezTo>
                    <a:pt x="557" y="0"/>
                    <a:pt x="508" y="13"/>
                    <a:pt x="454" y="43"/>
                  </a:cubicBezTo>
                  <a:cubicBezTo>
                    <a:pt x="209" y="185"/>
                    <a:pt x="0" y="551"/>
                    <a:pt x="0" y="971"/>
                  </a:cubicBezTo>
                  <a:cubicBezTo>
                    <a:pt x="0" y="1281"/>
                    <a:pt x="106" y="1422"/>
                    <a:pt x="259" y="1422"/>
                  </a:cubicBezTo>
                  <a:cubicBezTo>
                    <a:pt x="316" y="1422"/>
                    <a:pt x="381" y="1402"/>
                    <a:pt x="449" y="1363"/>
                  </a:cubicBezTo>
                  <a:cubicBezTo>
                    <a:pt x="567" y="1294"/>
                    <a:pt x="672" y="1169"/>
                    <a:pt x="750" y="1002"/>
                  </a:cubicBezTo>
                  <a:lnTo>
                    <a:pt x="632" y="897"/>
                  </a:lnTo>
                  <a:cubicBezTo>
                    <a:pt x="585" y="992"/>
                    <a:pt x="530" y="1069"/>
                    <a:pt x="451" y="1114"/>
                  </a:cubicBezTo>
                  <a:cubicBezTo>
                    <a:pt x="420" y="1132"/>
                    <a:pt x="391" y="1141"/>
                    <a:pt x="365" y="1141"/>
                  </a:cubicBezTo>
                  <a:cubicBezTo>
                    <a:pt x="275" y="1141"/>
                    <a:pt x="220" y="1036"/>
                    <a:pt x="220" y="835"/>
                  </a:cubicBezTo>
                  <a:cubicBezTo>
                    <a:pt x="220" y="579"/>
                    <a:pt x="324" y="367"/>
                    <a:pt x="456" y="290"/>
                  </a:cubicBezTo>
                  <a:cubicBezTo>
                    <a:pt x="487" y="272"/>
                    <a:pt x="513" y="265"/>
                    <a:pt x="537" y="265"/>
                  </a:cubicBezTo>
                  <a:cubicBezTo>
                    <a:pt x="566" y="265"/>
                    <a:pt x="591" y="276"/>
                    <a:pt x="618" y="292"/>
                  </a:cubicBezTo>
                  <a:lnTo>
                    <a:pt x="736" y="47"/>
                  </a:lnTo>
                  <a:cubicBezTo>
                    <a:pt x="701" y="19"/>
                    <a:pt x="655"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0" name="Google Shape;3254;p59">
              <a:extLst>
                <a:ext uri="{FF2B5EF4-FFF2-40B4-BE49-F238E27FC236}">
                  <a16:creationId xmlns:a16="http://schemas.microsoft.com/office/drawing/2014/main" id="{969B20DC-135F-112B-7B25-7ED1FB41329C}"/>
                </a:ext>
              </a:extLst>
            </p:cNvPr>
            <p:cNvSpPr/>
            <p:nvPr/>
          </p:nvSpPr>
          <p:spPr>
            <a:xfrm>
              <a:off x="1156885" y="776837"/>
              <a:ext cx="56111" cy="119845"/>
            </a:xfrm>
            <a:custGeom>
              <a:avLst/>
              <a:gdLst/>
              <a:ahLst/>
              <a:cxnLst/>
              <a:rect l="l" t="t" r="r" b="b"/>
              <a:pathLst>
                <a:path w="795" h="1698" extrusionOk="0">
                  <a:moveTo>
                    <a:pt x="740" y="1"/>
                  </a:moveTo>
                  <a:lnTo>
                    <a:pt x="506" y="137"/>
                  </a:lnTo>
                  <a:lnTo>
                    <a:pt x="221" y="821"/>
                  </a:lnTo>
                  <a:lnTo>
                    <a:pt x="216" y="824"/>
                  </a:lnTo>
                  <a:lnTo>
                    <a:pt x="216" y="304"/>
                  </a:lnTo>
                  <a:lnTo>
                    <a:pt x="0" y="429"/>
                  </a:lnTo>
                  <a:lnTo>
                    <a:pt x="0" y="1698"/>
                  </a:lnTo>
                  <a:lnTo>
                    <a:pt x="216" y="1573"/>
                  </a:lnTo>
                  <a:lnTo>
                    <a:pt x="216" y="1232"/>
                  </a:lnTo>
                  <a:lnTo>
                    <a:pt x="328" y="974"/>
                  </a:lnTo>
                  <a:lnTo>
                    <a:pt x="558" y="1376"/>
                  </a:lnTo>
                  <a:lnTo>
                    <a:pt x="794" y="1240"/>
                  </a:lnTo>
                  <a:lnTo>
                    <a:pt x="453" y="673"/>
                  </a:lnTo>
                  <a:lnTo>
                    <a:pt x="7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1" name="Google Shape;3255;p59">
              <a:extLst>
                <a:ext uri="{FF2B5EF4-FFF2-40B4-BE49-F238E27FC236}">
                  <a16:creationId xmlns:a16="http://schemas.microsoft.com/office/drawing/2014/main" id="{FA545EA7-12F5-8574-480F-EB828164B4CA}"/>
                </a:ext>
              </a:extLst>
            </p:cNvPr>
            <p:cNvSpPr/>
            <p:nvPr/>
          </p:nvSpPr>
          <p:spPr>
            <a:xfrm>
              <a:off x="240838" y="1153802"/>
              <a:ext cx="328764" cy="265806"/>
            </a:xfrm>
            <a:custGeom>
              <a:avLst/>
              <a:gdLst/>
              <a:ahLst/>
              <a:cxnLst/>
              <a:rect l="l" t="t" r="r" b="b"/>
              <a:pathLst>
                <a:path w="4658" h="3766" extrusionOk="0">
                  <a:moveTo>
                    <a:pt x="3014" y="1"/>
                  </a:moveTo>
                  <a:lnTo>
                    <a:pt x="3014" y="491"/>
                  </a:lnTo>
                  <a:lnTo>
                    <a:pt x="0" y="2232"/>
                  </a:lnTo>
                  <a:lnTo>
                    <a:pt x="0" y="3765"/>
                  </a:lnTo>
                  <a:lnTo>
                    <a:pt x="3014" y="2025"/>
                  </a:lnTo>
                  <a:lnTo>
                    <a:pt x="3014" y="2515"/>
                  </a:lnTo>
                  <a:lnTo>
                    <a:pt x="4658" y="309"/>
                  </a:lnTo>
                  <a:lnTo>
                    <a:pt x="3014" y="1"/>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2" name="Google Shape;3256;p59">
              <a:extLst>
                <a:ext uri="{FF2B5EF4-FFF2-40B4-BE49-F238E27FC236}">
                  <a16:creationId xmlns:a16="http://schemas.microsoft.com/office/drawing/2014/main" id="{46D0E5E2-8DD5-6132-D876-A3E8DDA568A8}"/>
                </a:ext>
              </a:extLst>
            </p:cNvPr>
            <p:cNvSpPr/>
            <p:nvPr/>
          </p:nvSpPr>
          <p:spPr>
            <a:xfrm>
              <a:off x="453493" y="1297008"/>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257;p59">
              <a:extLst>
                <a:ext uri="{FF2B5EF4-FFF2-40B4-BE49-F238E27FC236}">
                  <a16:creationId xmlns:a16="http://schemas.microsoft.com/office/drawing/2014/main" id="{EF545C62-4513-20EE-A5B3-1B71F6AEF00A}"/>
                </a:ext>
              </a:extLst>
            </p:cNvPr>
            <p:cNvSpPr/>
            <p:nvPr/>
          </p:nvSpPr>
          <p:spPr>
            <a:xfrm>
              <a:off x="264764" y="1167918"/>
              <a:ext cx="328834" cy="265806"/>
            </a:xfrm>
            <a:custGeom>
              <a:avLst/>
              <a:gdLst/>
              <a:ahLst/>
              <a:cxnLst/>
              <a:rect l="l" t="t" r="r" b="b"/>
              <a:pathLst>
                <a:path w="4659" h="3766" extrusionOk="0">
                  <a:moveTo>
                    <a:pt x="3015" y="0"/>
                  </a:moveTo>
                  <a:lnTo>
                    <a:pt x="3015" y="491"/>
                  </a:lnTo>
                  <a:lnTo>
                    <a:pt x="0" y="2232"/>
                  </a:lnTo>
                  <a:lnTo>
                    <a:pt x="0" y="3766"/>
                  </a:lnTo>
                  <a:lnTo>
                    <a:pt x="3015" y="2025"/>
                  </a:lnTo>
                  <a:lnTo>
                    <a:pt x="3015" y="2516"/>
                  </a:lnTo>
                  <a:lnTo>
                    <a:pt x="4659" y="310"/>
                  </a:lnTo>
                  <a:lnTo>
                    <a:pt x="3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4" name="Google Shape;3258;p59">
              <a:extLst>
                <a:ext uri="{FF2B5EF4-FFF2-40B4-BE49-F238E27FC236}">
                  <a16:creationId xmlns:a16="http://schemas.microsoft.com/office/drawing/2014/main" id="{E1648EF3-505F-C9F1-725B-326EF431C99F}"/>
                </a:ext>
              </a:extLst>
            </p:cNvPr>
            <p:cNvSpPr/>
            <p:nvPr/>
          </p:nvSpPr>
          <p:spPr>
            <a:xfrm>
              <a:off x="240838" y="1311265"/>
              <a:ext cx="23997" cy="122457"/>
            </a:xfrm>
            <a:custGeom>
              <a:avLst/>
              <a:gdLst/>
              <a:ahLst/>
              <a:cxnLst/>
              <a:rect l="l" t="t" r="r" b="b"/>
              <a:pathLst>
                <a:path w="340" h="1735" extrusionOk="0">
                  <a:moveTo>
                    <a:pt x="0" y="1"/>
                  </a:moveTo>
                  <a:lnTo>
                    <a:pt x="0" y="1534"/>
                  </a:lnTo>
                  <a:lnTo>
                    <a:pt x="339" y="1735"/>
                  </a:lnTo>
                  <a:lnTo>
                    <a:pt x="339" y="2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5" name="Google Shape;3259;p59">
              <a:extLst>
                <a:ext uri="{FF2B5EF4-FFF2-40B4-BE49-F238E27FC236}">
                  <a16:creationId xmlns:a16="http://schemas.microsoft.com/office/drawing/2014/main" id="{651A8D74-B1E3-509E-58DA-3BA8FC2931C5}"/>
                </a:ext>
              </a:extLst>
            </p:cNvPr>
            <p:cNvSpPr/>
            <p:nvPr/>
          </p:nvSpPr>
          <p:spPr>
            <a:xfrm>
              <a:off x="240838" y="1188386"/>
              <a:ext cx="236727" cy="137067"/>
            </a:xfrm>
            <a:custGeom>
              <a:avLst/>
              <a:gdLst/>
              <a:ahLst/>
              <a:cxnLst/>
              <a:rect l="l" t="t" r="r" b="b"/>
              <a:pathLst>
                <a:path w="3354" h="1942" extrusionOk="0">
                  <a:moveTo>
                    <a:pt x="3014" y="1"/>
                  </a:moveTo>
                  <a:lnTo>
                    <a:pt x="0" y="1742"/>
                  </a:lnTo>
                  <a:lnTo>
                    <a:pt x="339" y="1942"/>
                  </a:lnTo>
                  <a:lnTo>
                    <a:pt x="3354" y="201"/>
                  </a:lnTo>
                  <a:lnTo>
                    <a:pt x="30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6" name="Google Shape;3260;p59">
              <a:extLst>
                <a:ext uri="{FF2B5EF4-FFF2-40B4-BE49-F238E27FC236}">
                  <a16:creationId xmlns:a16="http://schemas.microsoft.com/office/drawing/2014/main" id="{1E55A6D9-388C-7437-876C-73F8752FBEFF}"/>
                </a:ext>
              </a:extLst>
            </p:cNvPr>
            <p:cNvSpPr/>
            <p:nvPr/>
          </p:nvSpPr>
          <p:spPr>
            <a:xfrm>
              <a:off x="453493" y="1153802"/>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261;p59">
              <a:extLst>
                <a:ext uri="{FF2B5EF4-FFF2-40B4-BE49-F238E27FC236}">
                  <a16:creationId xmlns:a16="http://schemas.microsoft.com/office/drawing/2014/main" id="{7212D246-61F7-6A09-F18F-CB74D864922C}"/>
                </a:ext>
              </a:extLst>
            </p:cNvPr>
            <p:cNvSpPr/>
            <p:nvPr/>
          </p:nvSpPr>
          <p:spPr>
            <a:xfrm>
              <a:off x="453493" y="1153802"/>
              <a:ext cx="140102" cy="35996"/>
            </a:xfrm>
            <a:custGeom>
              <a:avLst/>
              <a:gdLst/>
              <a:ahLst/>
              <a:cxnLst/>
              <a:rect l="l" t="t" r="r" b="b"/>
              <a:pathLst>
                <a:path w="1985" h="510" extrusionOk="0">
                  <a:moveTo>
                    <a:pt x="1" y="1"/>
                  </a:moveTo>
                  <a:lnTo>
                    <a:pt x="341" y="200"/>
                  </a:lnTo>
                  <a:lnTo>
                    <a:pt x="1985" y="510"/>
                  </a:lnTo>
                  <a:lnTo>
                    <a:pt x="1645" y="30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262;p59">
              <a:extLst>
                <a:ext uri="{FF2B5EF4-FFF2-40B4-BE49-F238E27FC236}">
                  <a16:creationId xmlns:a16="http://schemas.microsoft.com/office/drawing/2014/main" id="{9087209E-5B1B-52C1-59A3-9E22D6C83DB8}"/>
                </a:ext>
              </a:extLst>
            </p:cNvPr>
            <p:cNvSpPr/>
            <p:nvPr/>
          </p:nvSpPr>
          <p:spPr>
            <a:xfrm>
              <a:off x="240838" y="929712"/>
              <a:ext cx="328764" cy="265735"/>
            </a:xfrm>
            <a:custGeom>
              <a:avLst/>
              <a:gdLst/>
              <a:ahLst/>
              <a:cxnLst/>
              <a:rect l="l" t="t" r="r" b="b"/>
              <a:pathLst>
                <a:path w="4658" h="3765" extrusionOk="0">
                  <a:moveTo>
                    <a:pt x="3014" y="0"/>
                  </a:moveTo>
                  <a:lnTo>
                    <a:pt x="3014" y="491"/>
                  </a:lnTo>
                  <a:lnTo>
                    <a:pt x="0" y="2231"/>
                  </a:lnTo>
                  <a:lnTo>
                    <a:pt x="0" y="3765"/>
                  </a:lnTo>
                  <a:lnTo>
                    <a:pt x="3014" y="2025"/>
                  </a:lnTo>
                  <a:lnTo>
                    <a:pt x="3014" y="2516"/>
                  </a:lnTo>
                  <a:lnTo>
                    <a:pt x="4658" y="309"/>
                  </a:lnTo>
                  <a:lnTo>
                    <a:pt x="3014"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9" name="Google Shape;3263;p59">
              <a:extLst>
                <a:ext uri="{FF2B5EF4-FFF2-40B4-BE49-F238E27FC236}">
                  <a16:creationId xmlns:a16="http://schemas.microsoft.com/office/drawing/2014/main" id="{7D41DFA8-A7AA-7E44-C770-7F2D8337C12E}"/>
                </a:ext>
              </a:extLst>
            </p:cNvPr>
            <p:cNvSpPr/>
            <p:nvPr/>
          </p:nvSpPr>
          <p:spPr>
            <a:xfrm>
              <a:off x="453493" y="1072918"/>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64;p59">
              <a:extLst>
                <a:ext uri="{FF2B5EF4-FFF2-40B4-BE49-F238E27FC236}">
                  <a16:creationId xmlns:a16="http://schemas.microsoft.com/office/drawing/2014/main" id="{490967E1-9919-A469-A77A-FB7538ABE848}"/>
                </a:ext>
              </a:extLst>
            </p:cNvPr>
            <p:cNvSpPr/>
            <p:nvPr/>
          </p:nvSpPr>
          <p:spPr>
            <a:xfrm>
              <a:off x="264764" y="943757"/>
              <a:ext cx="328834" cy="265877"/>
            </a:xfrm>
            <a:custGeom>
              <a:avLst/>
              <a:gdLst/>
              <a:ahLst/>
              <a:cxnLst/>
              <a:rect l="l" t="t" r="r" b="b"/>
              <a:pathLst>
                <a:path w="4659" h="3767" extrusionOk="0">
                  <a:moveTo>
                    <a:pt x="3015" y="1"/>
                  </a:moveTo>
                  <a:lnTo>
                    <a:pt x="3015" y="492"/>
                  </a:lnTo>
                  <a:lnTo>
                    <a:pt x="0" y="2232"/>
                  </a:lnTo>
                  <a:lnTo>
                    <a:pt x="0" y="3766"/>
                  </a:lnTo>
                  <a:lnTo>
                    <a:pt x="3015" y="2026"/>
                  </a:lnTo>
                  <a:lnTo>
                    <a:pt x="3015" y="2516"/>
                  </a:lnTo>
                  <a:lnTo>
                    <a:pt x="4659" y="310"/>
                  </a:lnTo>
                  <a:lnTo>
                    <a:pt x="30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1" name="Google Shape;3265;p59">
              <a:extLst>
                <a:ext uri="{FF2B5EF4-FFF2-40B4-BE49-F238E27FC236}">
                  <a16:creationId xmlns:a16="http://schemas.microsoft.com/office/drawing/2014/main" id="{469D7402-A441-B7AF-AF42-C4188F26042E}"/>
                </a:ext>
              </a:extLst>
            </p:cNvPr>
            <p:cNvSpPr/>
            <p:nvPr/>
          </p:nvSpPr>
          <p:spPr>
            <a:xfrm>
              <a:off x="240838" y="1087175"/>
              <a:ext cx="23997" cy="122457"/>
            </a:xfrm>
            <a:custGeom>
              <a:avLst/>
              <a:gdLst/>
              <a:ahLst/>
              <a:cxnLst/>
              <a:rect l="l" t="t" r="r" b="b"/>
              <a:pathLst>
                <a:path w="340" h="1735" extrusionOk="0">
                  <a:moveTo>
                    <a:pt x="0" y="0"/>
                  </a:moveTo>
                  <a:lnTo>
                    <a:pt x="0" y="1534"/>
                  </a:lnTo>
                  <a:lnTo>
                    <a:pt x="339" y="1734"/>
                  </a:lnTo>
                  <a:lnTo>
                    <a:pt x="339" y="20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2" name="Google Shape;3266;p59">
              <a:extLst>
                <a:ext uri="{FF2B5EF4-FFF2-40B4-BE49-F238E27FC236}">
                  <a16:creationId xmlns:a16="http://schemas.microsoft.com/office/drawing/2014/main" id="{BC7C69BA-1113-D856-17F4-C0DB03911019}"/>
                </a:ext>
              </a:extLst>
            </p:cNvPr>
            <p:cNvSpPr/>
            <p:nvPr/>
          </p:nvSpPr>
          <p:spPr>
            <a:xfrm>
              <a:off x="240838" y="964367"/>
              <a:ext cx="236727" cy="136997"/>
            </a:xfrm>
            <a:custGeom>
              <a:avLst/>
              <a:gdLst/>
              <a:ahLst/>
              <a:cxnLst/>
              <a:rect l="l" t="t" r="r" b="b"/>
              <a:pathLst>
                <a:path w="3354" h="1941" extrusionOk="0">
                  <a:moveTo>
                    <a:pt x="3014" y="0"/>
                  </a:moveTo>
                  <a:lnTo>
                    <a:pt x="0" y="1740"/>
                  </a:lnTo>
                  <a:lnTo>
                    <a:pt x="339" y="1940"/>
                  </a:lnTo>
                  <a:lnTo>
                    <a:pt x="3354" y="200"/>
                  </a:lnTo>
                  <a:lnTo>
                    <a:pt x="30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3" name="Google Shape;3267;p59">
              <a:extLst>
                <a:ext uri="{FF2B5EF4-FFF2-40B4-BE49-F238E27FC236}">
                  <a16:creationId xmlns:a16="http://schemas.microsoft.com/office/drawing/2014/main" id="{8FA365C8-6B6C-ABF0-535D-FF8B72D55E2D}"/>
                </a:ext>
              </a:extLst>
            </p:cNvPr>
            <p:cNvSpPr/>
            <p:nvPr/>
          </p:nvSpPr>
          <p:spPr>
            <a:xfrm>
              <a:off x="453493" y="929712"/>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3268;p59">
              <a:extLst>
                <a:ext uri="{FF2B5EF4-FFF2-40B4-BE49-F238E27FC236}">
                  <a16:creationId xmlns:a16="http://schemas.microsoft.com/office/drawing/2014/main" id="{3CD49F80-C1A8-7D75-874B-FFBD39977332}"/>
                </a:ext>
              </a:extLst>
            </p:cNvPr>
            <p:cNvSpPr/>
            <p:nvPr/>
          </p:nvSpPr>
          <p:spPr>
            <a:xfrm>
              <a:off x="453493" y="929712"/>
              <a:ext cx="140102" cy="35996"/>
            </a:xfrm>
            <a:custGeom>
              <a:avLst/>
              <a:gdLst/>
              <a:ahLst/>
              <a:cxnLst/>
              <a:rect l="l" t="t" r="r" b="b"/>
              <a:pathLst>
                <a:path w="1985" h="510" extrusionOk="0">
                  <a:moveTo>
                    <a:pt x="1" y="0"/>
                  </a:moveTo>
                  <a:lnTo>
                    <a:pt x="341" y="200"/>
                  </a:lnTo>
                  <a:lnTo>
                    <a:pt x="1985" y="509"/>
                  </a:lnTo>
                  <a:lnTo>
                    <a:pt x="1985" y="509"/>
                  </a:lnTo>
                  <a:lnTo>
                    <a:pt x="1645" y="30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3269;p59">
              <a:extLst>
                <a:ext uri="{FF2B5EF4-FFF2-40B4-BE49-F238E27FC236}">
                  <a16:creationId xmlns:a16="http://schemas.microsoft.com/office/drawing/2014/main" id="{D3F3E461-8D86-F03F-73F6-078DC138E0A1}"/>
                </a:ext>
              </a:extLst>
            </p:cNvPr>
            <p:cNvSpPr/>
            <p:nvPr/>
          </p:nvSpPr>
          <p:spPr>
            <a:xfrm>
              <a:off x="645610" y="1625415"/>
              <a:ext cx="10516" cy="67757"/>
            </a:xfrm>
            <a:custGeom>
              <a:avLst/>
              <a:gdLst/>
              <a:ahLst/>
              <a:cxnLst/>
              <a:rect l="l" t="t" r="r" b="b"/>
              <a:pathLst>
                <a:path w="149" h="960" extrusionOk="0">
                  <a:moveTo>
                    <a:pt x="149" y="1"/>
                  </a:moveTo>
                  <a:lnTo>
                    <a:pt x="0" y="86"/>
                  </a:lnTo>
                  <a:lnTo>
                    <a:pt x="0" y="959"/>
                  </a:lnTo>
                  <a:lnTo>
                    <a:pt x="149" y="874"/>
                  </a:lnTo>
                  <a:lnTo>
                    <a:pt x="1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3270;p59">
              <a:extLst>
                <a:ext uri="{FF2B5EF4-FFF2-40B4-BE49-F238E27FC236}">
                  <a16:creationId xmlns:a16="http://schemas.microsoft.com/office/drawing/2014/main" id="{40625132-F217-46B9-20DE-494E8FAF66C2}"/>
                </a:ext>
              </a:extLst>
            </p:cNvPr>
            <p:cNvSpPr/>
            <p:nvPr/>
          </p:nvSpPr>
          <p:spPr>
            <a:xfrm>
              <a:off x="666783" y="1598383"/>
              <a:ext cx="36278" cy="82438"/>
            </a:xfrm>
            <a:custGeom>
              <a:avLst/>
              <a:gdLst/>
              <a:ahLst/>
              <a:cxnLst/>
              <a:rect l="l" t="t" r="r" b="b"/>
              <a:pathLst>
                <a:path w="514" h="1168" extrusionOk="0">
                  <a:moveTo>
                    <a:pt x="513" y="1"/>
                  </a:moveTo>
                  <a:lnTo>
                    <a:pt x="374" y="82"/>
                  </a:lnTo>
                  <a:lnTo>
                    <a:pt x="374" y="389"/>
                  </a:lnTo>
                  <a:cubicBezTo>
                    <a:pt x="374" y="492"/>
                    <a:pt x="385" y="608"/>
                    <a:pt x="392" y="696"/>
                  </a:cubicBezTo>
                  <a:lnTo>
                    <a:pt x="388" y="699"/>
                  </a:lnTo>
                  <a:lnTo>
                    <a:pt x="323" y="544"/>
                  </a:lnTo>
                  <a:lnTo>
                    <a:pt x="153" y="209"/>
                  </a:lnTo>
                  <a:lnTo>
                    <a:pt x="2" y="296"/>
                  </a:lnTo>
                  <a:lnTo>
                    <a:pt x="1" y="296"/>
                  </a:lnTo>
                  <a:lnTo>
                    <a:pt x="1" y="1168"/>
                  </a:lnTo>
                  <a:lnTo>
                    <a:pt x="143" y="1086"/>
                  </a:lnTo>
                  <a:lnTo>
                    <a:pt x="143" y="778"/>
                  </a:lnTo>
                  <a:cubicBezTo>
                    <a:pt x="143" y="674"/>
                    <a:pt x="130" y="565"/>
                    <a:pt x="124" y="473"/>
                  </a:cubicBezTo>
                  <a:lnTo>
                    <a:pt x="128" y="471"/>
                  </a:lnTo>
                  <a:lnTo>
                    <a:pt x="191" y="624"/>
                  </a:lnTo>
                  <a:lnTo>
                    <a:pt x="362" y="960"/>
                  </a:lnTo>
                  <a:lnTo>
                    <a:pt x="513" y="873"/>
                  </a:lnTo>
                  <a:lnTo>
                    <a:pt x="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3271;p59">
              <a:extLst>
                <a:ext uri="{FF2B5EF4-FFF2-40B4-BE49-F238E27FC236}">
                  <a16:creationId xmlns:a16="http://schemas.microsoft.com/office/drawing/2014/main" id="{934DD52B-716E-6751-36C2-16AA5A2BE970}"/>
                </a:ext>
              </a:extLst>
            </p:cNvPr>
            <p:cNvSpPr/>
            <p:nvPr/>
          </p:nvSpPr>
          <p:spPr>
            <a:xfrm>
              <a:off x="711601" y="1576644"/>
              <a:ext cx="37902" cy="69663"/>
            </a:xfrm>
            <a:custGeom>
              <a:avLst/>
              <a:gdLst/>
              <a:ahLst/>
              <a:cxnLst/>
              <a:rect l="l" t="t" r="r" b="b"/>
              <a:pathLst>
                <a:path w="537" h="987" extrusionOk="0">
                  <a:moveTo>
                    <a:pt x="435" y="1"/>
                  </a:moveTo>
                  <a:cubicBezTo>
                    <a:pt x="403" y="1"/>
                    <a:pt x="365" y="11"/>
                    <a:pt x="323" y="35"/>
                  </a:cubicBezTo>
                  <a:cubicBezTo>
                    <a:pt x="145" y="138"/>
                    <a:pt x="1" y="390"/>
                    <a:pt x="1" y="679"/>
                  </a:cubicBezTo>
                  <a:cubicBezTo>
                    <a:pt x="1" y="890"/>
                    <a:pt x="74" y="986"/>
                    <a:pt x="180" y="986"/>
                  </a:cubicBezTo>
                  <a:cubicBezTo>
                    <a:pt x="221" y="986"/>
                    <a:pt x="268" y="971"/>
                    <a:pt x="317" y="943"/>
                  </a:cubicBezTo>
                  <a:cubicBezTo>
                    <a:pt x="409" y="890"/>
                    <a:pt x="490" y="792"/>
                    <a:pt x="537" y="711"/>
                  </a:cubicBezTo>
                  <a:lnTo>
                    <a:pt x="537" y="309"/>
                  </a:lnTo>
                  <a:lnTo>
                    <a:pt x="297" y="447"/>
                  </a:lnTo>
                  <a:lnTo>
                    <a:pt x="297" y="608"/>
                  </a:lnTo>
                  <a:lnTo>
                    <a:pt x="405" y="545"/>
                  </a:lnTo>
                  <a:lnTo>
                    <a:pt x="405" y="695"/>
                  </a:lnTo>
                  <a:cubicBezTo>
                    <a:pt x="389" y="722"/>
                    <a:pt x="362" y="747"/>
                    <a:pt x="337" y="762"/>
                  </a:cubicBezTo>
                  <a:cubicBezTo>
                    <a:pt x="304" y="780"/>
                    <a:pt x="277" y="789"/>
                    <a:pt x="253" y="789"/>
                  </a:cubicBezTo>
                  <a:cubicBezTo>
                    <a:pt x="186" y="789"/>
                    <a:pt x="152" y="717"/>
                    <a:pt x="152" y="585"/>
                  </a:cubicBezTo>
                  <a:cubicBezTo>
                    <a:pt x="152" y="409"/>
                    <a:pt x="224" y="263"/>
                    <a:pt x="324" y="204"/>
                  </a:cubicBezTo>
                  <a:cubicBezTo>
                    <a:pt x="351" y="189"/>
                    <a:pt x="372" y="182"/>
                    <a:pt x="391" y="182"/>
                  </a:cubicBezTo>
                  <a:cubicBezTo>
                    <a:pt x="411" y="182"/>
                    <a:pt x="428" y="190"/>
                    <a:pt x="445" y="201"/>
                  </a:cubicBezTo>
                  <a:lnTo>
                    <a:pt x="526" y="32"/>
                  </a:lnTo>
                  <a:cubicBezTo>
                    <a:pt x="502" y="14"/>
                    <a:pt x="472"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3272;p59">
              <a:extLst>
                <a:ext uri="{FF2B5EF4-FFF2-40B4-BE49-F238E27FC236}">
                  <a16:creationId xmlns:a16="http://schemas.microsoft.com/office/drawing/2014/main" id="{C4A355B0-D09F-7FB9-0A76-1E92E41EE741}"/>
                </a:ext>
              </a:extLst>
            </p:cNvPr>
            <p:cNvSpPr/>
            <p:nvPr/>
          </p:nvSpPr>
          <p:spPr>
            <a:xfrm>
              <a:off x="759242" y="1557588"/>
              <a:ext cx="12634" cy="68181"/>
            </a:xfrm>
            <a:custGeom>
              <a:avLst/>
              <a:gdLst/>
              <a:ahLst/>
              <a:cxnLst/>
              <a:rect l="l" t="t" r="r" b="b"/>
              <a:pathLst>
                <a:path w="179" h="966" extrusionOk="0">
                  <a:moveTo>
                    <a:pt x="164" y="0"/>
                  </a:moveTo>
                  <a:lnTo>
                    <a:pt x="15" y="86"/>
                  </a:lnTo>
                  <a:lnTo>
                    <a:pt x="20" y="260"/>
                  </a:lnTo>
                  <a:lnTo>
                    <a:pt x="41" y="658"/>
                  </a:lnTo>
                  <a:lnTo>
                    <a:pt x="137" y="603"/>
                  </a:lnTo>
                  <a:lnTo>
                    <a:pt x="158" y="181"/>
                  </a:lnTo>
                  <a:lnTo>
                    <a:pt x="164" y="0"/>
                  </a:lnTo>
                  <a:close/>
                  <a:moveTo>
                    <a:pt x="125" y="696"/>
                  </a:moveTo>
                  <a:cubicBezTo>
                    <a:pt x="114" y="696"/>
                    <a:pt x="102" y="700"/>
                    <a:pt x="89" y="707"/>
                  </a:cubicBezTo>
                  <a:cubicBezTo>
                    <a:pt x="38" y="737"/>
                    <a:pt x="0" y="813"/>
                    <a:pt x="0" y="883"/>
                  </a:cubicBezTo>
                  <a:cubicBezTo>
                    <a:pt x="0" y="935"/>
                    <a:pt x="21" y="966"/>
                    <a:pt x="53" y="966"/>
                  </a:cubicBezTo>
                  <a:cubicBezTo>
                    <a:pt x="64" y="966"/>
                    <a:pt x="76" y="962"/>
                    <a:pt x="89" y="955"/>
                  </a:cubicBezTo>
                  <a:cubicBezTo>
                    <a:pt x="140" y="926"/>
                    <a:pt x="178" y="850"/>
                    <a:pt x="178" y="781"/>
                  </a:cubicBezTo>
                  <a:cubicBezTo>
                    <a:pt x="178" y="727"/>
                    <a:pt x="157" y="696"/>
                    <a:pt x="125" y="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3" name="Google Shape;673;p32"/>
          <p:cNvSpPr txBox="1">
            <a:spLocks noGrp="1"/>
          </p:cNvSpPr>
          <p:nvPr>
            <p:ph type="title"/>
          </p:nvPr>
        </p:nvSpPr>
        <p:spPr>
          <a:xfrm>
            <a:off x="757340" y="391779"/>
            <a:ext cx="7856878"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solidFill>
                  <a:schemeClr val="tx1"/>
                </a:solidFill>
              </a:rPr>
              <a:t>Tổng</a:t>
            </a:r>
            <a:r>
              <a:rPr lang="en-US" sz="2800" dirty="0">
                <a:solidFill>
                  <a:schemeClr val="tx1"/>
                </a:solidFill>
              </a:rPr>
              <a:t> </a:t>
            </a:r>
            <a:r>
              <a:rPr lang="en-US" sz="2800" dirty="0" err="1">
                <a:solidFill>
                  <a:schemeClr val="tx1"/>
                </a:solidFill>
              </a:rPr>
              <a:t>quan</a:t>
            </a:r>
            <a:r>
              <a:rPr lang="en-US" sz="2800" dirty="0">
                <a:solidFill>
                  <a:schemeClr val="tx1"/>
                </a:solidFill>
              </a:rPr>
              <a:t> </a:t>
            </a:r>
            <a:r>
              <a:rPr lang="en-US" sz="2800" dirty="0" err="1">
                <a:solidFill>
                  <a:schemeClr val="tx1"/>
                </a:solidFill>
              </a:rPr>
              <a:t>về</a:t>
            </a:r>
            <a:r>
              <a:rPr lang="en-US" sz="2800" dirty="0">
                <a:solidFill>
                  <a:schemeClr val="tx1"/>
                </a:solidFill>
              </a:rPr>
              <a:t> Network Security Monitoring (NSM)</a:t>
            </a:r>
            <a:endParaRPr sz="2800" dirty="0">
              <a:solidFill>
                <a:schemeClr val="tx1"/>
              </a:solidFill>
            </a:endParaRPr>
          </a:p>
        </p:txBody>
      </p:sp>
      <p:sp>
        <p:nvSpPr>
          <p:cNvPr id="674" name="Google Shape;674;p32"/>
          <p:cNvSpPr txBox="1">
            <a:spLocks noGrp="1"/>
          </p:cNvSpPr>
          <p:nvPr>
            <p:ph type="subTitle" idx="1"/>
          </p:nvPr>
        </p:nvSpPr>
        <p:spPr>
          <a:xfrm>
            <a:off x="706952" y="1057184"/>
            <a:ext cx="5279205" cy="2938147"/>
          </a:xfrm>
          <a:prstGeom prst="rect">
            <a:avLst/>
          </a:prstGeom>
        </p:spPr>
        <p:txBody>
          <a:bodyPr spcFirstLastPara="1" wrap="square" lIns="91425" tIns="91425" rIns="91425" bIns="91425" anchor="t" anchorCtr="0">
            <a:noAutofit/>
          </a:bodyPr>
          <a:lstStyle/>
          <a:p>
            <a:pPr marL="0" lvl="0" indent="0" algn="just" rtl="0">
              <a:spcBef>
                <a:spcPts val="600"/>
              </a:spcBef>
              <a:spcAft>
                <a:spcPts val="600"/>
              </a:spcAft>
              <a:buNone/>
            </a:pPr>
            <a:r>
              <a:rPr lang="en-US" sz="1400" dirty="0"/>
              <a:t>    </a:t>
            </a:r>
            <a:r>
              <a:rPr lang="vi-VN" sz="1400" dirty="0"/>
              <a:t> </a:t>
            </a:r>
            <a:r>
              <a:rPr lang="en-US" sz="1400" dirty="0"/>
              <a:t>  </a:t>
            </a:r>
            <a:r>
              <a:rPr lang="vi-VN" sz="1400" dirty="0"/>
              <a:t>NSM (</a:t>
            </a:r>
            <a:r>
              <a:rPr lang="vi-VN" sz="1400" dirty="0" err="1"/>
              <a:t>Network</a:t>
            </a:r>
            <a:r>
              <a:rPr lang="vi-VN" sz="1400" dirty="0"/>
              <a:t> </a:t>
            </a:r>
            <a:r>
              <a:rPr lang="vi-VN" sz="1400" dirty="0" err="1"/>
              <a:t>Security</a:t>
            </a:r>
            <a:r>
              <a:rPr lang="vi-VN" sz="1400" dirty="0"/>
              <a:t> </a:t>
            </a:r>
            <a:r>
              <a:rPr lang="vi-VN" sz="1400" dirty="0" err="1"/>
              <a:t>Monitoring</a:t>
            </a:r>
            <a:r>
              <a:rPr lang="vi-VN" sz="1400" dirty="0"/>
              <a:t>) là phương pháp và hệ thống kỹ thuật được sử dụng để giám sát và bảo vệ mạng máy tính khỏi các mối đe dọa an ninh mạng.</a:t>
            </a:r>
          </a:p>
          <a:p>
            <a:pPr marL="0" lvl="0" indent="0" algn="just" rtl="0">
              <a:spcBef>
                <a:spcPts val="600"/>
              </a:spcBef>
              <a:spcAft>
                <a:spcPts val="600"/>
              </a:spcAft>
              <a:buNone/>
            </a:pPr>
            <a:r>
              <a:rPr lang="en-US" sz="1400" dirty="0"/>
              <a:t>   </a:t>
            </a:r>
            <a:r>
              <a:rPr lang="vi-VN" sz="1400" dirty="0"/>
              <a:t> </a:t>
            </a:r>
            <a:r>
              <a:rPr lang="en-US" sz="1400" dirty="0"/>
              <a:t>   </a:t>
            </a:r>
            <a:r>
              <a:rPr lang="vi-VN" sz="1400" dirty="0"/>
              <a:t>Chủ yếu tập trung vào việc thu thập, phân tích và phản ứng đối với các hoạt động không bình thường trên mạng để cung cấp sự nhận biết sớm và bảo vệ hiệu quả đối với hệ thống của tổ chức.</a:t>
            </a:r>
          </a:p>
          <a:p>
            <a:pPr marL="0" lvl="0" indent="0" algn="just" rtl="0">
              <a:spcBef>
                <a:spcPts val="600"/>
              </a:spcBef>
              <a:spcAft>
                <a:spcPts val="600"/>
              </a:spcAft>
              <a:buNone/>
            </a:pPr>
            <a:r>
              <a:rPr lang="en-US" sz="1400" dirty="0"/>
              <a:t>  </a:t>
            </a:r>
            <a:r>
              <a:rPr lang="vi-VN" sz="1400" dirty="0"/>
              <a:t> </a:t>
            </a:r>
            <a:r>
              <a:rPr lang="en-US" sz="1400" dirty="0"/>
              <a:t>    </a:t>
            </a:r>
            <a:r>
              <a:rPr lang="vi-VN" sz="1400" dirty="0"/>
              <a:t>NSM được coi là một mô hình mới trong lĩnh vực phát hiện xâm nhập, có các đặc tính khác biệt so với các phương pháp truyền thống như phòng thủ đến cùng cho dù thất bại và tập trung vào tập dữ liệu.</a:t>
            </a:r>
            <a:endParaRPr sz="1400" dirty="0"/>
          </a:p>
        </p:txBody>
      </p:sp>
      <p:sp>
        <p:nvSpPr>
          <p:cNvPr id="675" name="Google Shape;675;p32"/>
          <p:cNvSpPr/>
          <p:nvPr/>
        </p:nvSpPr>
        <p:spPr>
          <a:xfrm>
            <a:off x="5946841" y="841750"/>
            <a:ext cx="13129" cy="19108"/>
          </a:xfrm>
          <a:custGeom>
            <a:avLst/>
            <a:gdLst/>
            <a:ahLst/>
            <a:cxnLst/>
            <a:rect l="l" t="t" r="r" b="b"/>
            <a:pathLst>
              <a:path w="112" h="163" extrusionOk="0">
                <a:moveTo>
                  <a:pt x="78" y="1"/>
                </a:moveTo>
                <a:cubicBezTo>
                  <a:pt x="71" y="1"/>
                  <a:pt x="64" y="3"/>
                  <a:pt x="56" y="7"/>
                </a:cubicBezTo>
                <a:cubicBezTo>
                  <a:pt x="25" y="25"/>
                  <a:pt x="0" y="73"/>
                  <a:pt x="0" y="113"/>
                </a:cubicBezTo>
                <a:cubicBezTo>
                  <a:pt x="0" y="144"/>
                  <a:pt x="14" y="163"/>
                  <a:pt x="34" y="163"/>
                </a:cubicBezTo>
                <a:cubicBezTo>
                  <a:pt x="40" y="163"/>
                  <a:pt x="48" y="161"/>
                  <a:pt x="56" y="156"/>
                </a:cubicBezTo>
                <a:cubicBezTo>
                  <a:pt x="87" y="138"/>
                  <a:pt x="112" y="91"/>
                  <a:pt x="112" y="49"/>
                </a:cubicBezTo>
                <a:cubicBezTo>
                  <a:pt x="112" y="19"/>
                  <a:pt x="98"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2"/>
          <p:cNvSpPr/>
          <p:nvPr/>
        </p:nvSpPr>
        <p:spPr>
          <a:xfrm>
            <a:off x="5955516" y="749141"/>
            <a:ext cx="13247" cy="19108"/>
          </a:xfrm>
          <a:custGeom>
            <a:avLst/>
            <a:gdLst/>
            <a:ahLst/>
            <a:cxnLst/>
            <a:rect l="l" t="t" r="r" b="b"/>
            <a:pathLst>
              <a:path w="113" h="163" extrusionOk="0">
                <a:moveTo>
                  <a:pt x="78" y="0"/>
                </a:moveTo>
                <a:cubicBezTo>
                  <a:pt x="71" y="0"/>
                  <a:pt x="64" y="2"/>
                  <a:pt x="56" y="7"/>
                </a:cubicBezTo>
                <a:cubicBezTo>
                  <a:pt x="26" y="25"/>
                  <a:pt x="1" y="72"/>
                  <a:pt x="1" y="114"/>
                </a:cubicBezTo>
                <a:cubicBezTo>
                  <a:pt x="1" y="144"/>
                  <a:pt x="14" y="162"/>
                  <a:pt x="34" y="162"/>
                </a:cubicBezTo>
                <a:cubicBezTo>
                  <a:pt x="41" y="162"/>
                  <a:pt x="48" y="160"/>
                  <a:pt x="56" y="156"/>
                </a:cubicBezTo>
                <a:cubicBezTo>
                  <a:pt x="87" y="138"/>
                  <a:pt x="112" y="90"/>
                  <a:pt x="112" y="50"/>
                </a:cubicBezTo>
                <a:cubicBezTo>
                  <a:pt x="112" y="19"/>
                  <a:pt x="98" y="0"/>
                  <a:pt x="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 name="Google Shape;733;p32"/>
          <p:cNvGrpSpPr/>
          <p:nvPr/>
        </p:nvGrpSpPr>
        <p:grpSpPr>
          <a:xfrm>
            <a:off x="333839" y="391060"/>
            <a:ext cx="536748" cy="599601"/>
            <a:chOff x="-1981011" y="3336622"/>
            <a:chExt cx="536748" cy="599601"/>
          </a:xfrm>
        </p:grpSpPr>
        <p:sp>
          <p:nvSpPr>
            <p:cNvPr id="734" name="Google Shape;734;p32"/>
            <p:cNvSpPr/>
            <p:nvPr/>
          </p:nvSpPr>
          <p:spPr>
            <a:xfrm>
              <a:off x="-1763871" y="3680199"/>
              <a:ext cx="26291" cy="17747"/>
            </a:xfrm>
            <a:custGeom>
              <a:avLst/>
              <a:gdLst/>
              <a:ahLst/>
              <a:cxnLst/>
              <a:rect l="l" t="t" r="r" b="b"/>
              <a:pathLst>
                <a:path w="320" h="216" extrusionOk="0">
                  <a:moveTo>
                    <a:pt x="50" y="1"/>
                  </a:moveTo>
                  <a:cubicBezTo>
                    <a:pt x="35" y="1"/>
                    <a:pt x="21" y="8"/>
                    <a:pt x="13" y="22"/>
                  </a:cubicBezTo>
                  <a:cubicBezTo>
                    <a:pt x="1" y="42"/>
                    <a:pt x="7" y="68"/>
                    <a:pt x="28" y="80"/>
                  </a:cubicBezTo>
                  <a:lnTo>
                    <a:pt x="248" y="210"/>
                  </a:lnTo>
                  <a:cubicBezTo>
                    <a:pt x="255" y="214"/>
                    <a:pt x="263" y="215"/>
                    <a:pt x="271" y="215"/>
                  </a:cubicBezTo>
                  <a:cubicBezTo>
                    <a:pt x="285" y="215"/>
                    <a:pt x="299" y="209"/>
                    <a:pt x="307" y="195"/>
                  </a:cubicBezTo>
                  <a:cubicBezTo>
                    <a:pt x="319" y="175"/>
                    <a:pt x="312" y="148"/>
                    <a:pt x="292" y="137"/>
                  </a:cubicBezTo>
                  <a:lnTo>
                    <a:pt x="70" y="6"/>
                  </a:lnTo>
                  <a:cubicBezTo>
                    <a:pt x="64" y="2"/>
                    <a:pt x="57" y="1"/>
                    <a:pt x="5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5" name="Google Shape;735;p32"/>
            <p:cNvSpPr/>
            <p:nvPr/>
          </p:nvSpPr>
          <p:spPr>
            <a:xfrm>
              <a:off x="-1788272" y="3537083"/>
              <a:ext cx="26373" cy="17664"/>
            </a:xfrm>
            <a:custGeom>
              <a:avLst/>
              <a:gdLst/>
              <a:ahLst/>
              <a:cxnLst/>
              <a:rect l="l" t="t" r="r" b="b"/>
              <a:pathLst>
                <a:path w="321" h="215" extrusionOk="0">
                  <a:moveTo>
                    <a:pt x="272" y="1"/>
                  </a:moveTo>
                  <a:cubicBezTo>
                    <a:pt x="264" y="1"/>
                    <a:pt x="256" y="3"/>
                    <a:pt x="249" y="7"/>
                  </a:cubicBezTo>
                  <a:lnTo>
                    <a:pt x="27" y="135"/>
                  </a:lnTo>
                  <a:cubicBezTo>
                    <a:pt x="7" y="147"/>
                    <a:pt x="0" y="173"/>
                    <a:pt x="12" y="193"/>
                  </a:cubicBezTo>
                  <a:cubicBezTo>
                    <a:pt x="19" y="208"/>
                    <a:pt x="34" y="214"/>
                    <a:pt x="49" y="214"/>
                  </a:cubicBezTo>
                  <a:cubicBezTo>
                    <a:pt x="57" y="214"/>
                    <a:pt x="63" y="213"/>
                    <a:pt x="70" y="209"/>
                  </a:cubicBezTo>
                  <a:lnTo>
                    <a:pt x="292" y="80"/>
                  </a:lnTo>
                  <a:cubicBezTo>
                    <a:pt x="312" y="69"/>
                    <a:pt x="320" y="43"/>
                    <a:pt x="308" y="23"/>
                  </a:cubicBezTo>
                  <a:cubicBezTo>
                    <a:pt x="300" y="9"/>
                    <a:pt x="286" y="1"/>
                    <a:pt x="272"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6" name="Google Shape;736;p32"/>
            <p:cNvSpPr/>
            <p:nvPr/>
          </p:nvSpPr>
          <p:spPr>
            <a:xfrm>
              <a:off x="-1981011" y="3336622"/>
              <a:ext cx="454756" cy="585472"/>
            </a:xfrm>
            <a:custGeom>
              <a:avLst/>
              <a:gdLst/>
              <a:ahLst/>
              <a:cxnLst/>
              <a:rect l="l" t="t" r="r" b="b"/>
              <a:pathLst>
                <a:path w="5535" h="7126" extrusionOk="0">
                  <a:moveTo>
                    <a:pt x="3716" y="1"/>
                  </a:moveTo>
                  <a:cubicBezTo>
                    <a:pt x="3371" y="1"/>
                    <a:pt x="2982" y="113"/>
                    <a:pt x="2569" y="351"/>
                  </a:cubicBezTo>
                  <a:cubicBezTo>
                    <a:pt x="1150" y="1170"/>
                    <a:pt x="1" y="3162"/>
                    <a:pt x="1" y="4799"/>
                  </a:cubicBezTo>
                  <a:cubicBezTo>
                    <a:pt x="1" y="5618"/>
                    <a:pt x="289" y="6193"/>
                    <a:pt x="753" y="6463"/>
                  </a:cubicBezTo>
                  <a:lnTo>
                    <a:pt x="1901" y="7126"/>
                  </a:lnTo>
                  <a:lnTo>
                    <a:pt x="5534" y="835"/>
                  </a:lnTo>
                  <a:lnTo>
                    <a:pt x="4386" y="171"/>
                  </a:lnTo>
                  <a:cubicBezTo>
                    <a:pt x="4191" y="59"/>
                    <a:pt x="3965" y="1"/>
                    <a:pt x="3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7" name="Google Shape;737;p32"/>
            <p:cNvSpPr/>
            <p:nvPr/>
          </p:nvSpPr>
          <p:spPr>
            <a:xfrm>
              <a:off x="-1907481" y="3391174"/>
              <a:ext cx="463218" cy="545049"/>
            </a:xfrm>
            <a:custGeom>
              <a:avLst/>
              <a:gdLst/>
              <a:ahLst/>
              <a:cxnLst/>
              <a:rect l="l" t="t" r="r" b="b"/>
              <a:pathLst>
                <a:path w="5638" h="6634" extrusionOk="0">
                  <a:moveTo>
                    <a:pt x="3968" y="1"/>
                  </a:moveTo>
                  <a:cubicBezTo>
                    <a:pt x="3006" y="1"/>
                    <a:pt x="1806" y="880"/>
                    <a:pt x="1003" y="2268"/>
                  </a:cubicBezTo>
                  <a:cubicBezTo>
                    <a:pt x="1" y="4006"/>
                    <a:pt x="1" y="5883"/>
                    <a:pt x="1003" y="6463"/>
                  </a:cubicBezTo>
                  <a:cubicBezTo>
                    <a:pt x="1204" y="6579"/>
                    <a:pt x="1430" y="6634"/>
                    <a:pt x="1670" y="6634"/>
                  </a:cubicBezTo>
                  <a:cubicBezTo>
                    <a:pt x="2632" y="6634"/>
                    <a:pt x="3833" y="5755"/>
                    <a:pt x="4636" y="4365"/>
                  </a:cubicBezTo>
                  <a:cubicBezTo>
                    <a:pt x="5638" y="2629"/>
                    <a:pt x="5638" y="752"/>
                    <a:pt x="4636" y="172"/>
                  </a:cubicBezTo>
                  <a:cubicBezTo>
                    <a:pt x="4435" y="56"/>
                    <a:pt x="4209" y="1"/>
                    <a:pt x="3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8" name="Google Shape;738;p32"/>
            <p:cNvSpPr/>
            <p:nvPr/>
          </p:nvSpPr>
          <p:spPr>
            <a:xfrm>
              <a:off x="-1785068" y="3457884"/>
              <a:ext cx="249684" cy="396176"/>
            </a:xfrm>
            <a:custGeom>
              <a:avLst/>
              <a:gdLst/>
              <a:ahLst/>
              <a:cxnLst/>
              <a:rect l="l" t="t" r="r" b="b"/>
              <a:pathLst>
                <a:path w="3039" h="4822" extrusionOk="0">
                  <a:moveTo>
                    <a:pt x="3039" y="0"/>
                  </a:moveTo>
                  <a:lnTo>
                    <a:pt x="2156" y="511"/>
                  </a:lnTo>
                  <a:lnTo>
                    <a:pt x="1333" y="3345"/>
                  </a:lnTo>
                  <a:lnTo>
                    <a:pt x="884" y="2313"/>
                  </a:lnTo>
                  <a:lnTo>
                    <a:pt x="1" y="2822"/>
                  </a:lnTo>
                  <a:lnTo>
                    <a:pt x="872" y="4821"/>
                  </a:lnTo>
                  <a:lnTo>
                    <a:pt x="912" y="4799"/>
                  </a:lnTo>
                  <a:lnTo>
                    <a:pt x="1755" y="4312"/>
                  </a:lnTo>
                  <a:lnTo>
                    <a:pt x="1794" y="4288"/>
                  </a:lnTo>
                  <a:lnTo>
                    <a:pt x="3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pic>
        <p:nvPicPr>
          <p:cNvPr id="5" name="Google Shape;4203;p65">
            <a:extLst>
              <a:ext uri="{FF2B5EF4-FFF2-40B4-BE49-F238E27FC236}">
                <a16:creationId xmlns:a16="http://schemas.microsoft.com/office/drawing/2014/main" id="{2EC2090F-CEA7-BC85-85C0-C98E631D95F7}"/>
              </a:ext>
            </a:extLst>
          </p:cNvPr>
          <p:cNvPicPr preferRelativeResize="0"/>
          <p:nvPr/>
        </p:nvPicPr>
        <p:blipFill rotWithShape="1">
          <a:blip r:embed="rId3">
            <a:alphaModFix/>
          </a:blip>
          <a:srcRect/>
          <a:stretch/>
        </p:blipFill>
        <p:spPr>
          <a:xfrm>
            <a:off x="6223287" y="1657503"/>
            <a:ext cx="2644452" cy="2286410"/>
          </a:xfrm>
          <a:prstGeom prst="rect">
            <a:avLst/>
          </a:prstGeom>
          <a:noFill/>
          <a:ln>
            <a:noFill/>
          </a:ln>
        </p:spPr>
      </p:pic>
      <p:grpSp>
        <p:nvGrpSpPr>
          <p:cNvPr id="6" name="Google Shape;677;p32">
            <a:extLst>
              <a:ext uri="{FF2B5EF4-FFF2-40B4-BE49-F238E27FC236}">
                <a16:creationId xmlns:a16="http://schemas.microsoft.com/office/drawing/2014/main" id="{263EDC75-771B-82EC-57B7-E51D7C5716FB}"/>
              </a:ext>
            </a:extLst>
          </p:cNvPr>
          <p:cNvGrpSpPr/>
          <p:nvPr/>
        </p:nvGrpSpPr>
        <p:grpSpPr>
          <a:xfrm>
            <a:off x="6193179" y="976532"/>
            <a:ext cx="1114126" cy="970524"/>
            <a:chOff x="4870700" y="341075"/>
            <a:chExt cx="1114126" cy="970524"/>
          </a:xfrm>
        </p:grpSpPr>
        <p:sp>
          <p:nvSpPr>
            <p:cNvPr id="7" name="Google Shape;678;p32">
              <a:extLst>
                <a:ext uri="{FF2B5EF4-FFF2-40B4-BE49-F238E27FC236}">
                  <a16:creationId xmlns:a16="http://schemas.microsoft.com/office/drawing/2014/main" id="{B3688F86-D542-11D5-D7DF-6D18AA041A49}"/>
                </a:ext>
              </a:extLst>
            </p:cNvPr>
            <p:cNvSpPr/>
            <p:nvPr/>
          </p:nvSpPr>
          <p:spPr>
            <a:xfrm>
              <a:off x="4870700" y="341075"/>
              <a:ext cx="964196" cy="903003"/>
            </a:xfrm>
            <a:custGeom>
              <a:avLst/>
              <a:gdLst/>
              <a:ahLst/>
              <a:cxnLst/>
              <a:rect l="l" t="t" r="r" b="b"/>
              <a:pathLst>
                <a:path w="8225" h="7703" extrusionOk="0">
                  <a:moveTo>
                    <a:pt x="5985" y="1"/>
                  </a:moveTo>
                  <a:cubicBezTo>
                    <a:pt x="5869" y="1"/>
                    <a:pt x="5741" y="38"/>
                    <a:pt x="5606" y="115"/>
                  </a:cubicBezTo>
                  <a:cubicBezTo>
                    <a:pt x="5263" y="314"/>
                    <a:pt x="4962" y="730"/>
                    <a:pt x="4796" y="1191"/>
                  </a:cubicBezTo>
                  <a:cubicBezTo>
                    <a:pt x="4621" y="793"/>
                    <a:pt x="4314" y="570"/>
                    <a:pt x="3935" y="570"/>
                  </a:cubicBezTo>
                  <a:cubicBezTo>
                    <a:pt x="3730" y="570"/>
                    <a:pt x="3505" y="635"/>
                    <a:pt x="3268" y="772"/>
                  </a:cubicBezTo>
                  <a:cubicBezTo>
                    <a:pt x="2373" y="1288"/>
                    <a:pt x="1644" y="2638"/>
                    <a:pt x="1586" y="3844"/>
                  </a:cubicBezTo>
                  <a:cubicBezTo>
                    <a:pt x="1497" y="3870"/>
                    <a:pt x="1405" y="3909"/>
                    <a:pt x="1310" y="3963"/>
                  </a:cubicBezTo>
                  <a:cubicBezTo>
                    <a:pt x="588" y="4381"/>
                    <a:pt x="1" y="5502"/>
                    <a:pt x="1" y="6468"/>
                  </a:cubicBezTo>
                  <a:cubicBezTo>
                    <a:pt x="1" y="6989"/>
                    <a:pt x="172" y="7358"/>
                    <a:pt x="445" y="7521"/>
                  </a:cubicBezTo>
                  <a:cubicBezTo>
                    <a:pt x="547" y="7583"/>
                    <a:pt x="664" y="7615"/>
                    <a:pt x="791" y="7615"/>
                  </a:cubicBezTo>
                  <a:cubicBezTo>
                    <a:pt x="950" y="7615"/>
                    <a:pt x="1126" y="7565"/>
                    <a:pt x="1310" y="7458"/>
                  </a:cubicBezTo>
                  <a:cubicBezTo>
                    <a:pt x="1566" y="7311"/>
                    <a:pt x="1803" y="7076"/>
                    <a:pt x="2004" y="6792"/>
                  </a:cubicBezTo>
                  <a:cubicBezTo>
                    <a:pt x="2048" y="7365"/>
                    <a:pt x="2337" y="7702"/>
                    <a:pt x="2735" y="7702"/>
                  </a:cubicBezTo>
                  <a:cubicBezTo>
                    <a:pt x="2884" y="7702"/>
                    <a:pt x="3047" y="7656"/>
                    <a:pt x="3219" y="7556"/>
                  </a:cubicBezTo>
                  <a:cubicBezTo>
                    <a:pt x="3657" y="7303"/>
                    <a:pt x="4040" y="6774"/>
                    <a:pt x="4256" y="6187"/>
                  </a:cubicBezTo>
                  <a:cubicBezTo>
                    <a:pt x="4383" y="6340"/>
                    <a:pt x="4553" y="6423"/>
                    <a:pt x="4750" y="6423"/>
                  </a:cubicBezTo>
                  <a:cubicBezTo>
                    <a:pt x="4898" y="6423"/>
                    <a:pt x="5061" y="6376"/>
                    <a:pt x="5233" y="6277"/>
                  </a:cubicBezTo>
                  <a:cubicBezTo>
                    <a:pt x="5817" y="5939"/>
                    <a:pt x="6306" y="5109"/>
                    <a:pt x="6425" y="4309"/>
                  </a:cubicBezTo>
                  <a:cubicBezTo>
                    <a:pt x="6430" y="4309"/>
                    <a:pt x="6436" y="4309"/>
                    <a:pt x="6441" y="4309"/>
                  </a:cubicBezTo>
                  <a:cubicBezTo>
                    <a:pt x="6597" y="4309"/>
                    <a:pt x="6768" y="4261"/>
                    <a:pt x="6947" y="4157"/>
                  </a:cubicBezTo>
                  <a:cubicBezTo>
                    <a:pt x="7652" y="3750"/>
                    <a:pt x="8223" y="2659"/>
                    <a:pt x="8223" y="1720"/>
                  </a:cubicBezTo>
                  <a:cubicBezTo>
                    <a:pt x="8224" y="1020"/>
                    <a:pt x="7907" y="602"/>
                    <a:pt x="7454" y="602"/>
                  </a:cubicBezTo>
                  <a:cubicBezTo>
                    <a:pt x="7299" y="602"/>
                    <a:pt x="7128" y="651"/>
                    <a:pt x="6947" y="755"/>
                  </a:cubicBezTo>
                  <a:cubicBezTo>
                    <a:pt x="6806" y="837"/>
                    <a:pt x="6669" y="949"/>
                    <a:pt x="6542" y="1079"/>
                  </a:cubicBezTo>
                  <a:cubicBezTo>
                    <a:pt x="6552" y="997"/>
                    <a:pt x="6559" y="915"/>
                    <a:pt x="6559" y="835"/>
                  </a:cubicBezTo>
                  <a:cubicBezTo>
                    <a:pt x="6559" y="313"/>
                    <a:pt x="6323" y="1"/>
                    <a:pt x="59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8" name="Google Shape;679;p32">
              <a:extLst>
                <a:ext uri="{FF2B5EF4-FFF2-40B4-BE49-F238E27FC236}">
                  <a16:creationId xmlns:a16="http://schemas.microsoft.com/office/drawing/2014/main" id="{DEC42931-AEDD-8506-95E0-0F62DD17EA86}"/>
                </a:ext>
              </a:extLst>
            </p:cNvPr>
            <p:cNvSpPr/>
            <p:nvPr/>
          </p:nvSpPr>
          <p:spPr>
            <a:xfrm>
              <a:off x="4922749" y="1197415"/>
              <a:ext cx="59552" cy="59669"/>
            </a:xfrm>
            <a:custGeom>
              <a:avLst/>
              <a:gdLst/>
              <a:ahLst/>
              <a:cxnLst/>
              <a:rect l="l" t="t" r="r" b="b"/>
              <a:pathLst>
                <a:path w="508" h="509" extrusionOk="0">
                  <a:moveTo>
                    <a:pt x="460" y="0"/>
                  </a:moveTo>
                  <a:lnTo>
                    <a:pt x="1" y="216"/>
                  </a:lnTo>
                  <a:lnTo>
                    <a:pt x="507" y="508"/>
                  </a:lnTo>
                  <a:lnTo>
                    <a:pt x="4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9" name="Google Shape;680;p32">
              <a:extLst>
                <a:ext uri="{FF2B5EF4-FFF2-40B4-BE49-F238E27FC236}">
                  <a16:creationId xmlns:a16="http://schemas.microsoft.com/office/drawing/2014/main" id="{DF21E0CD-F3A5-F7AA-2631-F9D4EA56C261}"/>
                </a:ext>
              </a:extLst>
            </p:cNvPr>
            <p:cNvSpPr/>
            <p:nvPr/>
          </p:nvSpPr>
          <p:spPr>
            <a:xfrm>
              <a:off x="5153803" y="1208786"/>
              <a:ext cx="59552" cy="59552"/>
            </a:xfrm>
            <a:custGeom>
              <a:avLst/>
              <a:gdLst/>
              <a:ahLst/>
              <a:cxnLst/>
              <a:rect l="l" t="t" r="r" b="b"/>
              <a:pathLst>
                <a:path w="508" h="508" extrusionOk="0">
                  <a:moveTo>
                    <a:pt x="461" y="0"/>
                  </a:moveTo>
                  <a:lnTo>
                    <a:pt x="0" y="216"/>
                  </a:lnTo>
                  <a:lnTo>
                    <a:pt x="508" y="508"/>
                  </a:lnTo>
                  <a:lnTo>
                    <a:pt x="4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0" name="Google Shape;681;p32">
              <a:extLst>
                <a:ext uri="{FF2B5EF4-FFF2-40B4-BE49-F238E27FC236}">
                  <a16:creationId xmlns:a16="http://schemas.microsoft.com/office/drawing/2014/main" id="{E765FDC6-7821-B7C1-5FE3-20876C9691C9}"/>
                </a:ext>
              </a:extLst>
            </p:cNvPr>
            <p:cNvSpPr/>
            <p:nvPr/>
          </p:nvSpPr>
          <p:spPr>
            <a:xfrm>
              <a:off x="5386732" y="1056977"/>
              <a:ext cx="59669" cy="59669"/>
            </a:xfrm>
            <a:custGeom>
              <a:avLst/>
              <a:gdLst/>
              <a:ahLst/>
              <a:cxnLst/>
              <a:rect l="l" t="t" r="r" b="b"/>
              <a:pathLst>
                <a:path w="509" h="509" extrusionOk="0">
                  <a:moveTo>
                    <a:pt x="461" y="0"/>
                  </a:moveTo>
                  <a:lnTo>
                    <a:pt x="1" y="216"/>
                  </a:lnTo>
                  <a:lnTo>
                    <a:pt x="508" y="508"/>
                  </a:lnTo>
                  <a:lnTo>
                    <a:pt x="4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1" name="Google Shape;682;p32">
              <a:extLst>
                <a:ext uri="{FF2B5EF4-FFF2-40B4-BE49-F238E27FC236}">
                  <a16:creationId xmlns:a16="http://schemas.microsoft.com/office/drawing/2014/main" id="{8EDBF82E-FB08-D584-076E-073DEBF8C27B}"/>
                </a:ext>
              </a:extLst>
            </p:cNvPr>
            <p:cNvSpPr/>
            <p:nvPr/>
          </p:nvSpPr>
          <p:spPr>
            <a:xfrm>
              <a:off x="5383684" y="421727"/>
              <a:ext cx="48298" cy="46188"/>
            </a:xfrm>
            <a:custGeom>
              <a:avLst/>
              <a:gdLst/>
              <a:ahLst/>
              <a:cxnLst/>
              <a:rect l="l" t="t" r="r" b="b"/>
              <a:pathLst>
                <a:path w="412" h="394" extrusionOk="0">
                  <a:moveTo>
                    <a:pt x="1" y="1"/>
                  </a:moveTo>
                  <a:lnTo>
                    <a:pt x="104" y="394"/>
                  </a:lnTo>
                  <a:lnTo>
                    <a:pt x="412" y="240"/>
                  </a:lnTo>
                  <a:lnTo>
                    <a:pt x="1" y="1"/>
                  </a:lnTo>
                  <a:close/>
                </a:path>
              </a:pathLst>
            </a:custGeom>
            <a:solidFill>
              <a:srgbClr val="8C2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2" name="Google Shape;683;p32">
              <a:extLst>
                <a:ext uri="{FF2B5EF4-FFF2-40B4-BE49-F238E27FC236}">
                  <a16:creationId xmlns:a16="http://schemas.microsoft.com/office/drawing/2014/main" id="{0D45752D-2923-E686-7C95-1E47D3027EEF}"/>
                </a:ext>
              </a:extLst>
            </p:cNvPr>
            <p:cNvSpPr/>
            <p:nvPr/>
          </p:nvSpPr>
          <p:spPr>
            <a:xfrm>
              <a:off x="5598092" y="347171"/>
              <a:ext cx="52166" cy="46305"/>
            </a:xfrm>
            <a:custGeom>
              <a:avLst/>
              <a:gdLst/>
              <a:ahLst/>
              <a:cxnLst/>
              <a:rect l="l" t="t" r="r" b="b"/>
              <a:pathLst>
                <a:path w="445" h="395" extrusionOk="0">
                  <a:moveTo>
                    <a:pt x="0" y="0"/>
                  </a:moveTo>
                  <a:lnTo>
                    <a:pt x="105" y="394"/>
                  </a:lnTo>
                  <a:lnTo>
                    <a:pt x="444" y="259"/>
                  </a:lnTo>
                  <a:lnTo>
                    <a:pt x="0" y="0"/>
                  </a:lnTo>
                  <a:close/>
                </a:path>
              </a:pathLst>
            </a:custGeom>
            <a:solidFill>
              <a:srgbClr val="8C2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3" name="Google Shape;684;p32">
              <a:extLst>
                <a:ext uri="{FF2B5EF4-FFF2-40B4-BE49-F238E27FC236}">
                  <a16:creationId xmlns:a16="http://schemas.microsoft.com/office/drawing/2014/main" id="{65E8A17D-5471-DBBE-6B18-ADF24E2EA92B}"/>
                </a:ext>
              </a:extLst>
            </p:cNvPr>
            <p:cNvSpPr/>
            <p:nvPr/>
          </p:nvSpPr>
          <p:spPr>
            <a:xfrm>
              <a:off x="5782724" y="421727"/>
              <a:ext cx="52166" cy="46188"/>
            </a:xfrm>
            <a:custGeom>
              <a:avLst/>
              <a:gdLst/>
              <a:ahLst/>
              <a:cxnLst/>
              <a:rect l="l" t="t" r="r" b="b"/>
              <a:pathLst>
                <a:path w="445" h="394" extrusionOk="0">
                  <a:moveTo>
                    <a:pt x="1" y="1"/>
                  </a:moveTo>
                  <a:lnTo>
                    <a:pt x="105" y="394"/>
                  </a:lnTo>
                  <a:lnTo>
                    <a:pt x="444" y="258"/>
                  </a:lnTo>
                  <a:lnTo>
                    <a:pt x="1" y="1"/>
                  </a:lnTo>
                  <a:close/>
                </a:path>
              </a:pathLst>
            </a:custGeom>
            <a:solidFill>
              <a:srgbClr val="8C2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4" name="Google Shape;685;p32">
              <a:extLst>
                <a:ext uri="{FF2B5EF4-FFF2-40B4-BE49-F238E27FC236}">
                  <a16:creationId xmlns:a16="http://schemas.microsoft.com/office/drawing/2014/main" id="{8CAA2255-EAF0-ACC6-3F1F-B8CB1F1A9664}"/>
                </a:ext>
              </a:extLst>
            </p:cNvPr>
            <p:cNvSpPr/>
            <p:nvPr/>
          </p:nvSpPr>
          <p:spPr>
            <a:xfrm>
              <a:off x="4924859" y="372492"/>
              <a:ext cx="964196" cy="903003"/>
            </a:xfrm>
            <a:custGeom>
              <a:avLst/>
              <a:gdLst/>
              <a:ahLst/>
              <a:cxnLst/>
              <a:rect l="l" t="t" r="r" b="b"/>
              <a:pathLst>
                <a:path w="8225" h="7703" extrusionOk="0">
                  <a:moveTo>
                    <a:pt x="5984" y="1"/>
                  </a:moveTo>
                  <a:cubicBezTo>
                    <a:pt x="5868" y="1"/>
                    <a:pt x="5740" y="38"/>
                    <a:pt x="5606" y="115"/>
                  </a:cubicBezTo>
                  <a:cubicBezTo>
                    <a:pt x="5263" y="314"/>
                    <a:pt x="4963" y="730"/>
                    <a:pt x="4795" y="1191"/>
                  </a:cubicBezTo>
                  <a:cubicBezTo>
                    <a:pt x="4621" y="793"/>
                    <a:pt x="4314" y="570"/>
                    <a:pt x="3935" y="570"/>
                  </a:cubicBezTo>
                  <a:cubicBezTo>
                    <a:pt x="3730" y="570"/>
                    <a:pt x="3505" y="635"/>
                    <a:pt x="3267" y="772"/>
                  </a:cubicBezTo>
                  <a:cubicBezTo>
                    <a:pt x="2373" y="1288"/>
                    <a:pt x="1643" y="2638"/>
                    <a:pt x="1587" y="3844"/>
                  </a:cubicBezTo>
                  <a:cubicBezTo>
                    <a:pt x="1498" y="3870"/>
                    <a:pt x="1406" y="3909"/>
                    <a:pt x="1311" y="3963"/>
                  </a:cubicBezTo>
                  <a:cubicBezTo>
                    <a:pt x="587" y="4381"/>
                    <a:pt x="1" y="5502"/>
                    <a:pt x="1" y="6468"/>
                  </a:cubicBezTo>
                  <a:cubicBezTo>
                    <a:pt x="1" y="7186"/>
                    <a:pt x="326" y="7616"/>
                    <a:pt x="791" y="7616"/>
                  </a:cubicBezTo>
                  <a:cubicBezTo>
                    <a:pt x="950" y="7616"/>
                    <a:pt x="1126" y="7565"/>
                    <a:pt x="1311" y="7458"/>
                  </a:cubicBezTo>
                  <a:cubicBezTo>
                    <a:pt x="1566" y="7311"/>
                    <a:pt x="1802" y="7076"/>
                    <a:pt x="2004" y="6792"/>
                  </a:cubicBezTo>
                  <a:cubicBezTo>
                    <a:pt x="2048" y="7365"/>
                    <a:pt x="2337" y="7702"/>
                    <a:pt x="2735" y="7702"/>
                  </a:cubicBezTo>
                  <a:cubicBezTo>
                    <a:pt x="2883" y="7702"/>
                    <a:pt x="3047" y="7656"/>
                    <a:pt x="3219" y="7556"/>
                  </a:cubicBezTo>
                  <a:cubicBezTo>
                    <a:pt x="3657" y="7303"/>
                    <a:pt x="4040" y="6774"/>
                    <a:pt x="4256" y="6187"/>
                  </a:cubicBezTo>
                  <a:cubicBezTo>
                    <a:pt x="4383" y="6340"/>
                    <a:pt x="4553" y="6423"/>
                    <a:pt x="4750" y="6423"/>
                  </a:cubicBezTo>
                  <a:cubicBezTo>
                    <a:pt x="4898" y="6423"/>
                    <a:pt x="5061" y="6376"/>
                    <a:pt x="5232" y="6277"/>
                  </a:cubicBezTo>
                  <a:cubicBezTo>
                    <a:pt x="5817" y="5939"/>
                    <a:pt x="6305" y="5109"/>
                    <a:pt x="6425" y="4309"/>
                  </a:cubicBezTo>
                  <a:cubicBezTo>
                    <a:pt x="6430" y="4309"/>
                    <a:pt x="6435" y="4309"/>
                    <a:pt x="6441" y="4309"/>
                  </a:cubicBezTo>
                  <a:cubicBezTo>
                    <a:pt x="6596" y="4309"/>
                    <a:pt x="6768" y="4261"/>
                    <a:pt x="6948" y="4157"/>
                  </a:cubicBezTo>
                  <a:cubicBezTo>
                    <a:pt x="7652" y="3750"/>
                    <a:pt x="8224" y="2659"/>
                    <a:pt x="8224" y="1720"/>
                  </a:cubicBezTo>
                  <a:cubicBezTo>
                    <a:pt x="8224" y="1020"/>
                    <a:pt x="7908" y="602"/>
                    <a:pt x="7455" y="602"/>
                  </a:cubicBezTo>
                  <a:cubicBezTo>
                    <a:pt x="7300" y="602"/>
                    <a:pt x="7128" y="651"/>
                    <a:pt x="6948" y="755"/>
                  </a:cubicBezTo>
                  <a:cubicBezTo>
                    <a:pt x="6806" y="837"/>
                    <a:pt x="6670" y="949"/>
                    <a:pt x="6542" y="1079"/>
                  </a:cubicBezTo>
                  <a:cubicBezTo>
                    <a:pt x="6553" y="997"/>
                    <a:pt x="6559" y="916"/>
                    <a:pt x="6559" y="835"/>
                  </a:cubicBezTo>
                  <a:cubicBezTo>
                    <a:pt x="6559" y="313"/>
                    <a:pt x="6322" y="1"/>
                    <a:pt x="59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5" name="Google Shape;686;p32">
              <a:extLst>
                <a:ext uri="{FF2B5EF4-FFF2-40B4-BE49-F238E27FC236}">
                  <a16:creationId xmlns:a16="http://schemas.microsoft.com/office/drawing/2014/main" id="{C6E59233-C424-4E6F-CA6B-D9B380569AB8}"/>
                </a:ext>
              </a:extLst>
            </p:cNvPr>
            <p:cNvSpPr/>
            <p:nvPr/>
          </p:nvSpPr>
          <p:spPr>
            <a:xfrm>
              <a:off x="5333042" y="630742"/>
              <a:ext cx="420026" cy="304440"/>
            </a:xfrm>
            <a:custGeom>
              <a:avLst/>
              <a:gdLst/>
              <a:ahLst/>
              <a:cxnLst/>
              <a:rect l="l" t="t" r="r" b="b"/>
              <a:pathLst>
                <a:path w="3583" h="2597" extrusionOk="0">
                  <a:moveTo>
                    <a:pt x="3582" y="0"/>
                  </a:moveTo>
                  <a:lnTo>
                    <a:pt x="0" y="2077"/>
                  </a:lnTo>
                  <a:lnTo>
                    <a:pt x="0" y="2597"/>
                  </a:lnTo>
                  <a:lnTo>
                    <a:pt x="3582" y="520"/>
                  </a:lnTo>
                  <a:lnTo>
                    <a:pt x="35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6" name="Google Shape;687;p32">
              <a:extLst>
                <a:ext uri="{FF2B5EF4-FFF2-40B4-BE49-F238E27FC236}">
                  <a16:creationId xmlns:a16="http://schemas.microsoft.com/office/drawing/2014/main" id="{C8E8FD34-4856-3093-3C1F-5D4AA6149AAB}"/>
                </a:ext>
              </a:extLst>
            </p:cNvPr>
            <p:cNvSpPr/>
            <p:nvPr/>
          </p:nvSpPr>
          <p:spPr>
            <a:xfrm>
              <a:off x="5459061" y="730502"/>
              <a:ext cx="294944" cy="231173"/>
            </a:xfrm>
            <a:custGeom>
              <a:avLst/>
              <a:gdLst/>
              <a:ahLst/>
              <a:cxnLst/>
              <a:rect l="l" t="t" r="r" b="b"/>
              <a:pathLst>
                <a:path w="2516" h="1972" extrusionOk="0">
                  <a:moveTo>
                    <a:pt x="2515" y="0"/>
                  </a:moveTo>
                  <a:lnTo>
                    <a:pt x="1" y="1452"/>
                  </a:lnTo>
                  <a:lnTo>
                    <a:pt x="1" y="1971"/>
                  </a:lnTo>
                  <a:lnTo>
                    <a:pt x="2515" y="520"/>
                  </a:lnTo>
                  <a:lnTo>
                    <a:pt x="25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7" name="Google Shape;688;p32">
              <a:extLst>
                <a:ext uri="{FF2B5EF4-FFF2-40B4-BE49-F238E27FC236}">
                  <a16:creationId xmlns:a16="http://schemas.microsoft.com/office/drawing/2014/main" id="{11CA05AD-6520-AFD1-D324-87EB034BF336}"/>
                </a:ext>
              </a:extLst>
            </p:cNvPr>
            <p:cNvSpPr/>
            <p:nvPr/>
          </p:nvSpPr>
          <p:spPr>
            <a:xfrm>
              <a:off x="5151458" y="984766"/>
              <a:ext cx="23328" cy="54628"/>
            </a:xfrm>
            <a:custGeom>
              <a:avLst/>
              <a:gdLst/>
              <a:ahLst/>
              <a:cxnLst/>
              <a:rect l="l" t="t" r="r" b="b"/>
              <a:pathLst>
                <a:path w="199" h="466" extrusionOk="0">
                  <a:moveTo>
                    <a:pt x="73" y="0"/>
                  </a:moveTo>
                  <a:lnTo>
                    <a:pt x="1" y="42"/>
                  </a:lnTo>
                  <a:lnTo>
                    <a:pt x="1" y="465"/>
                  </a:lnTo>
                  <a:lnTo>
                    <a:pt x="198" y="352"/>
                  </a:lnTo>
                  <a:lnTo>
                    <a:pt x="198" y="270"/>
                  </a:lnTo>
                  <a:lnTo>
                    <a:pt x="73" y="344"/>
                  </a:lnTo>
                  <a:lnTo>
                    <a:pt x="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8" name="Google Shape;689;p32">
              <a:extLst>
                <a:ext uri="{FF2B5EF4-FFF2-40B4-BE49-F238E27FC236}">
                  <a16:creationId xmlns:a16="http://schemas.microsoft.com/office/drawing/2014/main" id="{36DBF494-DAAA-E743-48A8-3319A33B334A}"/>
                </a:ext>
              </a:extLst>
            </p:cNvPr>
            <p:cNvSpPr/>
            <p:nvPr/>
          </p:nvSpPr>
          <p:spPr>
            <a:xfrm>
              <a:off x="5177131" y="961907"/>
              <a:ext cx="33762" cy="56035"/>
            </a:xfrm>
            <a:custGeom>
              <a:avLst/>
              <a:gdLst/>
              <a:ahLst/>
              <a:cxnLst/>
              <a:rect l="l" t="t" r="r" b="b"/>
              <a:pathLst>
                <a:path w="288" h="478" extrusionOk="0">
                  <a:moveTo>
                    <a:pt x="169" y="94"/>
                  </a:moveTo>
                  <a:cubicBezTo>
                    <a:pt x="198" y="94"/>
                    <a:pt x="214" y="130"/>
                    <a:pt x="214" y="196"/>
                  </a:cubicBezTo>
                  <a:cubicBezTo>
                    <a:pt x="214" y="282"/>
                    <a:pt x="187" y="352"/>
                    <a:pt x="145" y="377"/>
                  </a:cubicBezTo>
                  <a:cubicBezTo>
                    <a:pt x="136" y="382"/>
                    <a:pt x="128" y="384"/>
                    <a:pt x="121" y="384"/>
                  </a:cubicBezTo>
                  <a:cubicBezTo>
                    <a:pt x="92" y="384"/>
                    <a:pt x="74" y="346"/>
                    <a:pt x="74" y="277"/>
                  </a:cubicBezTo>
                  <a:cubicBezTo>
                    <a:pt x="74" y="193"/>
                    <a:pt x="102" y="127"/>
                    <a:pt x="145" y="102"/>
                  </a:cubicBezTo>
                  <a:cubicBezTo>
                    <a:pt x="154" y="97"/>
                    <a:pt x="162" y="94"/>
                    <a:pt x="169" y="94"/>
                  </a:cubicBezTo>
                  <a:close/>
                  <a:moveTo>
                    <a:pt x="205" y="0"/>
                  </a:moveTo>
                  <a:cubicBezTo>
                    <a:pt x="187" y="0"/>
                    <a:pt x="167" y="7"/>
                    <a:pt x="145" y="20"/>
                  </a:cubicBezTo>
                  <a:cubicBezTo>
                    <a:pt x="59" y="69"/>
                    <a:pt x="0" y="182"/>
                    <a:pt x="0" y="320"/>
                  </a:cubicBezTo>
                  <a:cubicBezTo>
                    <a:pt x="0" y="424"/>
                    <a:pt x="33" y="477"/>
                    <a:pt x="85" y="477"/>
                  </a:cubicBezTo>
                  <a:cubicBezTo>
                    <a:pt x="103" y="477"/>
                    <a:pt x="123" y="471"/>
                    <a:pt x="145" y="459"/>
                  </a:cubicBezTo>
                  <a:cubicBezTo>
                    <a:pt x="230" y="409"/>
                    <a:pt x="288" y="292"/>
                    <a:pt x="288" y="155"/>
                  </a:cubicBezTo>
                  <a:cubicBezTo>
                    <a:pt x="288" y="52"/>
                    <a:pt x="256"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 name="Google Shape;690;p32">
              <a:extLst>
                <a:ext uri="{FF2B5EF4-FFF2-40B4-BE49-F238E27FC236}">
                  <a16:creationId xmlns:a16="http://schemas.microsoft.com/office/drawing/2014/main" id="{83A5FAA7-90C2-AFFF-0564-3EBFA2DA55DB}"/>
                </a:ext>
              </a:extLst>
            </p:cNvPr>
            <p:cNvSpPr/>
            <p:nvPr/>
          </p:nvSpPr>
          <p:spPr>
            <a:xfrm>
              <a:off x="5216050" y="938930"/>
              <a:ext cx="30596" cy="56152"/>
            </a:xfrm>
            <a:custGeom>
              <a:avLst/>
              <a:gdLst/>
              <a:ahLst/>
              <a:cxnLst/>
              <a:rect l="l" t="t" r="r" b="b"/>
              <a:pathLst>
                <a:path w="261" h="479" extrusionOk="0">
                  <a:moveTo>
                    <a:pt x="211" y="1"/>
                  </a:moveTo>
                  <a:cubicBezTo>
                    <a:pt x="195" y="1"/>
                    <a:pt x="177" y="5"/>
                    <a:pt x="156" y="17"/>
                  </a:cubicBezTo>
                  <a:cubicBezTo>
                    <a:pt x="70" y="67"/>
                    <a:pt x="1" y="189"/>
                    <a:pt x="1" y="329"/>
                  </a:cubicBezTo>
                  <a:cubicBezTo>
                    <a:pt x="1" y="431"/>
                    <a:pt x="36" y="479"/>
                    <a:pt x="87" y="479"/>
                  </a:cubicBezTo>
                  <a:cubicBezTo>
                    <a:pt x="107" y="479"/>
                    <a:pt x="130" y="472"/>
                    <a:pt x="154" y="458"/>
                  </a:cubicBezTo>
                  <a:cubicBezTo>
                    <a:pt x="199" y="432"/>
                    <a:pt x="238" y="384"/>
                    <a:pt x="261" y="345"/>
                  </a:cubicBezTo>
                  <a:lnTo>
                    <a:pt x="261" y="149"/>
                  </a:lnTo>
                  <a:lnTo>
                    <a:pt x="145" y="217"/>
                  </a:lnTo>
                  <a:lnTo>
                    <a:pt x="145" y="294"/>
                  </a:lnTo>
                  <a:lnTo>
                    <a:pt x="197" y="264"/>
                  </a:lnTo>
                  <a:lnTo>
                    <a:pt x="197" y="337"/>
                  </a:lnTo>
                  <a:cubicBezTo>
                    <a:pt x="189" y="350"/>
                    <a:pt x="176" y="362"/>
                    <a:pt x="164" y="370"/>
                  </a:cubicBezTo>
                  <a:cubicBezTo>
                    <a:pt x="148" y="379"/>
                    <a:pt x="134" y="383"/>
                    <a:pt x="123" y="383"/>
                  </a:cubicBezTo>
                  <a:cubicBezTo>
                    <a:pt x="90" y="383"/>
                    <a:pt x="74" y="348"/>
                    <a:pt x="74" y="283"/>
                  </a:cubicBezTo>
                  <a:cubicBezTo>
                    <a:pt x="74" y="199"/>
                    <a:pt x="109" y="127"/>
                    <a:pt x="157" y="98"/>
                  </a:cubicBezTo>
                  <a:cubicBezTo>
                    <a:pt x="170" y="91"/>
                    <a:pt x="181" y="88"/>
                    <a:pt x="189" y="88"/>
                  </a:cubicBezTo>
                  <a:cubicBezTo>
                    <a:pt x="199" y="88"/>
                    <a:pt x="207" y="92"/>
                    <a:pt x="216" y="97"/>
                  </a:cubicBezTo>
                  <a:lnTo>
                    <a:pt x="255" y="15"/>
                  </a:lnTo>
                  <a:cubicBezTo>
                    <a:pt x="244" y="7"/>
                    <a:pt x="229" y="1"/>
                    <a:pt x="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 name="Google Shape;691;p32">
              <a:extLst>
                <a:ext uri="{FF2B5EF4-FFF2-40B4-BE49-F238E27FC236}">
                  <a16:creationId xmlns:a16="http://schemas.microsoft.com/office/drawing/2014/main" id="{B4CA61B8-A959-6E6F-57C5-C0DB9D8239BB}"/>
                </a:ext>
              </a:extLst>
            </p:cNvPr>
            <p:cNvSpPr/>
            <p:nvPr/>
          </p:nvSpPr>
          <p:spPr>
            <a:xfrm>
              <a:off x="5254031" y="925449"/>
              <a:ext cx="8558" cy="54628"/>
            </a:xfrm>
            <a:custGeom>
              <a:avLst/>
              <a:gdLst/>
              <a:ahLst/>
              <a:cxnLst/>
              <a:rect l="l" t="t" r="r" b="b"/>
              <a:pathLst>
                <a:path w="73" h="466" extrusionOk="0">
                  <a:moveTo>
                    <a:pt x="73" y="1"/>
                  </a:moveTo>
                  <a:lnTo>
                    <a:pt x="1" y="42"/>
                  </a:lnTo>
                  <a:lnTo>
                    <a:pt x="1" y="466"/>
                  </a:lnTo>
                  <a:lnTo>
                    <a:pt x="73" y="424"/>
                  </a:lnTo>
                  <a:lnTo>
                    <a:pt x="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 name="Google Shape;692;p32">
              <a:extLst>
                <a:ext uri="{FF2B5EF4-FFF2-40B4-BE49-F238E27FC236}">
                  <a16:creationId xmlns:a16="http://schemas.microsoft.com/office/drawing/2014/main" id="{21823ED2-AC99-AD1C-2AC7-BA0DAEABB812}"/>
                </a:ext>
              </a:extLst>
            </p:cNvPr>
            <p:cNvSpPr/>
            <p:nvPr/>
          </p:nvSpPr>
          <p:spPr>
            <a:xfrm>
              <a:off x="5271264" y="903645"/>
              <a:ext cx="29307" cy="66585"/>
            </a:xfrm>
            <a:custGeom>
              <a:avLst/>
              <a:gdLst/>
              <a:ahLst/>
              <a:cxnLst/>
              <a:rect l="l" t="t" r="r" b="b"/>
              <a:pathLst>
                <a:path w="250" h="568" extrusionOk="0">
                  <a:moveTo>
                    <a:pt x="249" y="1"/>
                  </a:moveTo>
                  <a:lnTo>
                    <a:pt x="180" y="40"/>
                  </a:lnTo>
                  <a:lnTo>
                    <a:pt x="180" y="189"/>
                  </a:lnTo>
                  <a:cubicBezTo>
                    <a:pt x="180" y="240"/>
                    <a:pt x="186" y="296"/>
                    <a:pt x="189" y="339"/>
                  </a:cubicBezTo>
                  <a:lnTo>
                    <a:pt x="187" y="340"/>
                  </a:lnTo>
                  <a:lnTo>
                    <a:pt x="156" y="264"/>
                  </a:lnTo>
                  <a:lnTo>
                    <a:pt x="74" y="102"/>
                  </a:lnTo>
                  <a:lnTo>
                    <a:pt x="0" y="144"/>
                  </a:lnTo>
                  <a:lnTo>
                    <a:pt x="0" y="567"/>
                  </a:lnTo>
                  <a:lnTo>
                    <a:pt x="69" y="528"/>
                  </a:lnTo>
                  <a:lnTo>
                    <a:pt x="69" y="378"/>
                  </a:lnTo>
                  <a:cubicBezTo>
                    <a:pt x="69" y="327"/>
                    <a:pt x="63" y="274"/>
                    <a:pt x="60" y="231"/>
                  </a:cubicBezTo>
                  <a:lnTo>
                    <a:pt x="61" y="229"/>
                  </a:lnTo>
                  <a:lnTo>
                    <a:pt x="93" y="304"/>
                  </a:lnTo>
                  <a:lnTo>
                    <a:pt x="175" y="467"/>
                  </a:lnTo>
                  <a:lnTo>
                    <a:pt x="249" y="424"/>
                  </a:lnTo>
                  <a:lnTo>
                    <a:pt x="2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 name="Google Shape;693;p32">
              <a:extLst>
                <a:ext uri="{FF2B5EF4-FFF2-40B4-BE49-F238E27FC236}">
                  <a16:creationId xmlns:a16="http://schemas.microsoft.com/office/drawing/2014/main" id="{18F765A8-8D8C-5016-865D-07BBEFA8EFCF}"/>
                </a:ext>
              </a:extLst>
            </p:cNvPr>
            <p:cNvSpPr/>
            <p:nvPr/>
          </p:nvSpPr>
          <p:spPr>
            <a:xfrm>
              <a:off x="5151458" y="1077258"/>
              <a:ext cx="28252" cy="60489"/>
            </a:xfrm>
            <a:custGeom>
              <a:avLst/>
              <a:gdLst/>
              <a:ahLst/>
              <a:cxnLst/>
              <a:rect l="l" t="t" r="r" b="b"/>
              <a:pathLst>
                <a:path w="241" h="516" extrusionOk="0">
                  <a:moveTo>
                    <a:pt x="147" y="91"/>
                  </a:moveTo>
                  <a:cubicBezTo>
                    <a:pt x="163" y="91"/>
                    <a:pt x="171" y="103"/>
                    <a:pt x="171" y="130"/>
                  </a:cubicBezTo>
                  <a:cubicBezTo>
                    <a:pt x="171" y="174"/>
                    <a:pt x="152" y="209"/>
                    <a:pt x="112" y="231"/>
                  </a:cubicBezTo>
                  <a:lnTo>
                    <a:pt x="73" y="254"/>
                  </a:lnTo>
                  <a:lnTo>
                    <a:pt x="73" y="126"/>
                  </a:lnTo>
                  <a:lnTo>
                    <a:pt x="112" y="103"/>
                  </a:lnTo>
                  <a:cubicBezTo>
                    <a:pt x="126" y="95"/>
                    <a:pt x="138" y="91"/>
                    <a:pt x="147" y="91"/>
                  </a:cubicBezTo>
                  <a:close/>
                  <a:moveTo>
                    <a:pt x="187" y="1"/>
                  </a:moveTo>
                  <a:cubicBezTo>
                    <a:pt x="167" y="1"/>
                    <a:pt x="142" y="10"/>
                    <a:pt x="116" y="25"/>
                  </a:cubicBezTo>
                  <a:lnTo>
                    <a:pt x="1" y="92"/>
                  </a:lnTo>
                  <a:lnTo>
                    <a:pt x="1" y="515"/>
                  </a:lnTo>
                  <a:lnTo>
                    <a:pt x="73" y="474"/>
                  </a:lnTo>
                  <a:lnTo>
                    <a:pt x="73" y="329"/>
                  </a:lnTo>
                  <a:lnTo>
                    <a:pt x="116" y="305"/>
                  </a:lnTo>
                  <a:cubicBezTo>
                    <a:pt x="183" y="266"/>
                    <a:pt x="241" y="189"/>
                    <a:pt x="241" y="90"/>
                  </a:cubicBezTo>
                  <a:cubicBezTo>
                    <a:pt x="241" y="26"/>
                    <a:pt x="219"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 name="Google Shape;694;p32">
              <a:extLst>
                <a:ext uri="{FF2B5EF4-FFF2-40B4-BE49-F238E27FC236}">
                  <a16:creationId xmlns:a16="http://schemas.microsoft.com/office/drawing/2014/main" id="{EB413A0C-AAE1-D3A4-D130-86058222FB7B}"/>
                </a:ext>
              </a:extLst>
            </p:cNvPr>
            <p:cNvSpPr/>
            <p:nvPr/>
          </p:nvSpPr>
          <p:spPr>
            <a:xfrm>
              <a:off x="5178420" y="1059791"/>
              <a:ext cx="33527" cy="62365"/>
            </a:xfrm>
            <a:custGeom>
              <a:avLst/>
              <a:gdLst/>
              <a:ahLst/>
              <a:cxnLst/>
              <a:rect l="l" t="t" r="r" b="b"/>
              <a:pathLst>
                <a:path w="286" h="532" extrusionOk="0">
                  <a:moveTo>
                    <a:pt x="141" y="99"/>
                  </a:moveTo>
                  <a:cubicBezTo>
                    <a:pt x="150" y="138"/>
                    <a:pt x="159" y="183"/>
                    <a:pt x="167" y="221"/>
                  </a:cubicBezTo>
                  <a:lnTo>
                    <a:pt x="175" y="255"/>
                  </a:lnTo>
                  <a:lnTo>
                    <a:pt x="108" y="295"/>
                  </a:lnTo>
                  <a:lnTo>
                    <a:pt x="116" y="251"/>
                  </a:lnTo>
                  <a:cubicBezTo>
                    <a:pt x="123" y="204"/>
                    <a:pt x="132" y="150"/>
                    <a:pt x="140" y="100"/>
                  </a:cubicBezTo>
                  <a:lnTo>
                    <a:pt x="141" y="99"/>
                  </a:lnTo>
                  <a:close/>
                  <a:moveTo>
                    <a:pt x="185" y="1"/>
                  </a:moveTo>
                  <a:lnTo>
                    <a:pt x="100" y="50"/>
                  </a:lnTo>
                  <a:lnTo>
                    <a:pt x="1" y="531"/>
                  </a:lnTo>
                  <a:lnTo>
                    <a:pt x="73" y="490"/>
                  </a:lnTo>
                  <a:lnTo>
                    <a:pt x="93" y="377"/>
                  </a:lnTo>
                  <a:lnTo>
                    <a:pt x="190" y="322"/>
                  </a:lnTo>
                  <a:lnTo>
                    <a:pt x="209" y="411"/>
                  </a:lnTo>
                  <a:lnTo>
                    <a:pt x="286" y="367"/>
                  </a:lnTo>
                  <a:lnTo>
                    <a:pt x="1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 name="Google Shape;695;p32">
              <a:extLst>
                <a:ext uri="{FF2B5EF4-FFF2-40B4-BE49-F238E27FC236}">
                  <a16:creationId xmlns:a16="http://schemas.microsoft.com/office/drawing/2014/main" id="{C8D62C82-F120-880A-82CF-5C87D865F7E9}"/>
                </a:ext>
              </a:extLst>
            </p:cNvPr>
            <p:cNvSpPr/>
            <p:nvPr/>
          </p:nvSpPr>
          <p:spPr>
            <a:xfrm>
              <a:off x="5213236" y="1040800"/>
              <a:ext cx="27900" cy="56621"/>
            </a:xfrm>
            <a:custGeom>
              <a:avLst/>
              <a:gdLst/>
              <a:ahLst/>
              <a:cxnLst/>
              <a:rect l="l" t="t" r="r" b="b"/>
              <a:pathLst>
                <a:path w="238" h="483" extrusionOk="0">
                  <a:moveTo>
                    <a:pt x="185" y="1"/>
                  </a:moveTo>
                  <a:cubicBezTo>
                    <a:pt x="166" y="1"/>
                    <a:pt x="146" y="7"/>
                    <a:pt x="126" y="18"/>
                  </a:cubicBezTo>
                  <a:cubicBezTo>
                    <a:pt x="61" y="56"/>
                    <a:pt x="13" y="139"/>
                    <a:pt x="13" y="209"/>
                  </a:cubicBezTo>
                  <a:cubicBezTo>
                    <a:pt x="13" y="269"/>
                    <a:pt x="43" y="288"/>
                    <a:pt x="75" y="288"/>
                  </a:cubicBezTo>
                  <a:cubicBezTo>
                    <a:pt x="76" y="288"/>
                    <a:pt x="77" y="288"/>
                    <a:pt x="78" y="288"/>
                  </a:cubicBezTo>
                  <a:lnTo>
                    <a:pt x="119" y="288"/>
                  </a:lnTo>
                  <a:cubicBezTo>
                    <a:pt x="126" y="288"/>
                    <a:pt x="131" y="287"/>
                    <a:pt x="137" y="287"/>
                  </a:cubicBezTo>
                  <a:cubicBezTo>
                    <a:pt x="154" y="287"/>
                    <a:pt x="164" y="291"/>
                    <a:pt x="164" y="312"/>
                  </a:cubicBezTo>
                  <a:cubicBezTo>
                    <a:pt x="164" y="336"/>
                    <a:pt x="150" y="361"/>
                    <a:pt x="120" y="378"/>
                  </a:cubicBezTo>
                  <a:cubicBezTo>
                    <a:pt x="108" y="386"/>
                    <a:pt x="94" y="389"/>
                    <a:pt x="81" y="389"/>
                  </a:cubicBezTo>
                  <a:cubicBezTo>
                    <a:pt x="67" y="389"/>
                    <a:pt x="54" y="385"/>
                    <a:pt x="43" y="379"/>
                  </a:cubicBezTo>
                  <a:lnTo>
                    <a:pt x="1" y="469"/>
                  </a:lnTo>
                  <a:cubicBezTo>
                    <a:pt x="15" y="479"/>
                    <a:pt x="31" y="483"/>
                    <a:pt x="49" y="483"/>
                  </a:cubicBezTo>
                  <a:cubicBezTo>
                    <a:pt x="71" y="483"/>
                    <a:pt x="96" y="475"/>
                    <a:pt x="119" y="461"/>
                  </a:cubicBezTo>
                  <a:cubicBezTo>
                    <a:pt x="195" y="419"/>
                    <a:pt x="237" y="332"/>
                    <a:pt x="237" y="262"/>
                  </a:cubicBezTo>
                  <a:cubicBezTo>
                    <a:pt x="237" y="204"/>
                    <a:pt x="215" y="183"/>
                    <a:pt x="178" y="183"/>
                  </a:cubicBezTo>
                  <a:cubicBezTo>
                    <a:pt x="177" y="183"/>
                    <a:pt x="177" y="183"/>
                    <a:pt x="176" y="183"/>
                  </a:cubicBezTo>
                  <a:lnTo>
                    <a:pt x="135" y="184"/>
                  </a:lnTo>
                  <a:cubicBezTo>
                    <a:pt x="128" y="185"/>
                    <a:pt x="122" y="185"/>
                    <a:pt x="116" y="185"/>
                  </a:cubicBezTo>
                  <a:cubicBezTo>
                    <a:pt x="98" y="185"/>
                    <a:pt x="87" y="182"/>
                    <a:pt x="87" y="162"/>
                  </a:cubicBezTo>
                  <a:cubicBezTo>
                    <a:pt x="87" y="138"/>
                    <a:pt x="102" y="115"/>
                    <a:pt x="126" y="101"/>
                  </a:cubicBezTo>
                  <a:cubicBezTo>
                    <a:pt x="140" y="93"/>
                    <a:pt x="153" y="89"/>
                    <a:pt x="164" y="89"/>
                  </a:cubicBezTo>
                  <a:cubicBezTo>
                    <a:pt x="174" y="89"/>
                    <a:pt x="183" y="92"/>
                    <a:pt x="192" y="97"/>
                  </a:cubicBezTo>
                  <a:lnTo>
                    <a:pt x="228" y="15"/>
                  </a:lnTo>
                  <a:cubicBezTo>
                    <a:pt x="216" y="5"/>
                    <a:pt x="201"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 name="Google Shape;696;p32">
              <a:extLst>
                <a:ext uri="{FF2B5EF4-FFF2-40B4-BE49-F238E27FC236}">
                  <a16:creationId xmlns:a16="http://schemas.microsoft.com/office/drawing/2014/main" id="{AF8C5D9F-3C35-8AA2-515F-4F86D7EC0D08}"/>
                </a:ext>
              </a:extLst>
            </p:cNvPr>
            <p:cNvSpPr/>
            <p:nvPr/>
          </p:nvSpPr>
          <p:spPr>
            <a:xfrm>
              <a:off x="5243950" y="1023216"/>
              <a:ext cx="27783" cy="56621"/>
            </a:xfrm>
            <a:custGeom>
              <a:avLst/>
              <a:gdLst/>
              <a:ahLst/>
              <a:cxnLst/>
              <a:rect l="l" t="t" r="r" b="b"/>
              <a:pathLst>
                <a:path w="237" h="483" extrusionOk="0">
                  <a:moveTo>
                    <a:pt x="184" y="1"/>
                  </a:moveTo>
                  <a:cubicBezTo>
                    <a:pt x="165" y="1"/>
                    <a:pt x="145" y="6"/>
                    <a:pt x="125" y="18"/>
                  </a:cubicBezTo>
                  <a:cubicBezTo>
                    <a:pt x="60" y="55"/>
                    <a:pt x="13" y="138"/>
                    <a:pt x="13" y="208"/>
                  </a:cubicBezTo>
                  <a:cubicBezTo>
                    <a:pt x="13" y="268"/>
                    <a:pt x="42" y="287"/>
                    <a:pt x="74" y="287"/>
                  </a:cubicBezTo>
                  <a:cubicBezTo>
                    <a:pt x="75" y="287"/>
                    <a:pt x="76" y="287"/>
                    <a:pt x="77" y="287"/>
                  </a:cubicBezTo>
                  <a:lnTo>
                    <a:pt x="117" y="287"/>
                  </a:lnTo>
                  <a:cubicBezTo>
                    <a:pt x="123" y="287"/>
                    <a:pt x="128" y="287"/>
                    <a:pt x="133" y="287"/>
                  </a:cubicBezTo>
                  <a:cubicBezTo>
                    <a:pt x="152" y="287"/>
                    <a:pt x="163" y="290"/>
                    <a:pt x="163" y="311"/>
                  </a:cubicBezTo>
                  <a:cubicBezTo>
                    <a:pt x="163" y="337"/>
                    <a:pt x="149" y="360"/>
                    <a:pt x="120" y="377"/>
                  </a:cubicBezTo>
                  <a:cubicBezTo>
                    <a:pt x="106" y="385"/>
                    <a:pt x="92" y="389"/>
                    <a:pt x="78" y="389"/>
                  </a:cubicBezTo>
                  <a:cubicBezTo>
                    <a:pt x="65" y="389"/>
                    <a:pt x="52" y="385"/>
                    <a:pt x="41" y="378"/>
                  </a:cubicBezTo>
                  <a:lnTo>
                    <a:pt x="0" y="468"/>
                  </a:lnTo>
                  <a:cubicBezTo>
                    <a:pt x="15" y="478"/>
                    <a:pt x="31" y="482"/>
                    <a:pt x="48" y="482"/>
                  </a:cubicBezTo>
                  <a:cubicBezTo>
                    <a:pt x="71" y="482"/>
                    <a:pt x="95" y="475"/>
                    <a:pt x="117" y="462"/>
                  </a:cubicBezTo>
                  <a:cubicBezTo>
                    <a:pt x="193" y="418"/>
                    <a:pt x="237" y="331"/>
                    <a:pt x="237" y="261"/>
                  </a:cubicBezTo>
                  <a:cubicBezTo>
                    <a:pt x="237" y="203"/>
                    <a:pt x="214" y="182"/>
                    <a:pt x="177" y="182"/>
                  </a:cubicBezTo>
                  <a:cubicBezTo>
                    <a:pt x="176" y="182"/>
                    <a:pt x="175" y="182"/>
                    <a:pt x="174" y="182"/>
                  </a:cubicBezTo>
                  <a:lnTo>
                    <a:pt x="134" y="183"/>
                  </a:lnTo>
                  <a:cubicBezTo>
                    <a:pt x="127" y="184"/>
                    <a:pt x="119" y="184"/>
                    <a:pt x="113" y="184"/>
                  </a:cubicBezTo>
                  <a:cubicBezTo>
                    <a:pt x="96" y="184"/>
                    <a:pt x="85" y="181"/>
                    <a:pt x="85" y="162"/>
                  </a:cubicBezTo>
                  <a:cubicBezTo>
                    <a:pt x="85" y="137"/>
                    <a:pt x="102" y="114"/>
                    <a:pt x="125" y="100"/>
                  </a:cubicBezTo>
                  <a:cubicBezTo>
                    <a:pt x="139" y="92"/>
                    <a:pt x="151" y="89"/>
                    <a:pt x="162" y="89"/>
                  </a:cubicBezTo>
                  <a:cubicBezTo>
                    <a:pt x="172" y="89"/>
                    <a:pt x="182" y="91"/>
                    <a:pt x="192" y="96"/>
                  </a:cubicBezTo>
                  <a:lnTo>
                    <a:pt x="228" y="15"/>
                  </a:lnTo>
                  <a:cubicBezTo>
                    <a:pt x="215" y="5"/>
                    <a:pt x="200"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 name="Google Shape;697;p32">
              <a:extLst>
                <a:ext uri="{FF2B5EF4-FFF2-40B4-BE49-F238E27FC236}">
                  <a16:creationId xmlns:a16="http://schemas.microsoft.com/office/drawing/2014/main" id="{0B1C1F1B-5FEA-0F63-B997-7170327482A5}"/>
                </a:ext>
              </a:extLst>
            </p:cNvPr>
            <p:cNvSpPr/>
            <p:nvPr/>
          </p:nvSpPr>
          <p:spPr>
            <a:xfrm>
              <a:off x="5274312" y="991213"/>
              <a:ext cx="44781" cy="71626"/>
            </a:xfrm>
            <a:custGeom>
              <a:avLst/>
              <a:gdLst/>
              <a:ahLst/>
              <a:cxnLst/>
              <a:rect l="l" t="t" r="r" b="b"/>
              <a:pathLst>
                <a:path w="382" h="611" extrusionOk="0">
                  <a:moveTo>
                    <a:pt x="382" y="0"/>
                  </a:moveTo>
                  <a:lnTo>
                    <a:pt x="313" y="40"/>
                  </a:lnTo>
                  <a:lnTo>
                    <a:pt x="292" y="250"/>
                  </a:lnTo>
                  <a:cubicBezTo>
                    <a:pt x="287" y="297"/>
                    <a:pt x="283" y="344"/>
                    <a:pt x="279" y="392"/>
                  </a:cubicBezTo>
                  <a:lnTo>
                    <a:pt x="277" y="393"/>
                  </a:lnTo>
                  <a:cubicBezTo>
                    <a:pt x="270" y="351"/>
                    <a:pt x="265" y="309"/>
                    <a:pt x="258" y="270"/>
                  </a:cubicBezTo>
                  <a:lnTo>
                    <a:pt x="223" y="92"/>
                  </a:lnTo>
                  <a:lnTo>
                    <a:pt x="162" y="127"/>
                  </a:lnTo>
                  <a:lnTo>
                    <a:pt x="129" y="345"/>
                  </a:lnTo>
                  <a:cubicBezTo>
                    <a:pt x="123" y="392"/>
                    <a:pt x="116" y="441"/>
                    <a:pt x="111" y="489"/>
                  </a:cubicBezTo>
                  <a:lnTo>
                    <a:pt x="108" y="490"/>
                  </a:lnTo>
                  <a:cubicBezTo>
                    <a:pt x="104" y="447"/>
                    <a:pt x="99" y="406"/>
                    <a:pt x="96" y="364"/>
                  </a:cubicBezTo>
                  <a:lnTo>
                    <a:pt x="73" y="178"/>
                  </a:lnTo>
                  <a:lnTo>
                    <a:pt x="0" y="221"/>
                  </a:lnTo>
                  <a:lnTo>
                    <a:pt x="59" y="611"/>
                  </a:lnTo>
                  <a:lnTo>
                    <a:pt x="148" y="559"/>
                  </a:lnTo>
                  <a:lnTo>
                    <a:pt x="177" y="349"/>
                  </a:lnTo>
                  <a:cubicBezTo>
                    <a:pt x="183" y="315"/>
                    <a:pt x="186" y="277"/>
                    <a:pt x="191" y="245"/>
                  </a:cubicBezTo>
                  <a:lnTo>
                    <a:pt x="192" y="244"/>
                  </a:lnTo>
                  <a:cubicBezTo>
                    <a:pt x="196" y="273"/>
                    <a:pt x="200" y="304"/>
                    <a:pt x="205" y="334"/>
                  </a:cubicBezTo>
                  <a:lnTo>
                    <a:pt x="236" y="508"/>
                  </a:lnTo>
                  <a:lnTo>
                    <a:pt x="326" y="456"/>
                  </a:lnTo>
                  <a:lnTo>
                    <a:pt x="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7" name="Google Shape;698;p32">
              <a:extLst>
                <a:ext uri="{FF2B5EF4-FFF2-40B4-BE49-F238E27FC236}">
                  <a16:creationId xmlns:a16="http://schemas.microsoft.com/office/drawing/2014/main" id="{1FEA4E5E-4EF0-3788-5BD9-514271C978A6}"/>
                </a:ext>
              </a:extLst>
            </p:cNvPr>
            <p:cNvSpPr/>
            <p:nvPr/>
          </p:nvSpPr>
          <p:spPr>
            <a:xfrm>
              <a:off x="5322492" y="976443"/>
              <a:ext cx="33762" cy="55918"/>
            </a:xfrm>
            <a:custGeom>
              <a:avLst/>
              <a:gdLst/>
              <a:ahLst/>
              <a:cxnLst/>
              <a:rect l="l" t="t" r="r" b="b"/>
              <a:pathLst>
                <a:path w="288" h="477" extrusionOk="0">
                  <a:moveTo>
                    <a:pt x="169" y="94"/>
                  </a:moveTo>
                  <a:cubicBezTo>
                    <a:pt x="197" y="94"/>
                    <a:pt x="214" y="130"/>
                    <a:pt x="214" y="196"/>
                  </a:cubicBezTo>
                  <a:cubicBezTo>
                    <a:pt x="214" y="281"/>
                    <a:pt x="187" y="350"/>
                    <a:pt x="144" y="375"/>
                  </a:cubicBezTo>
                  <a:cubicBezTo>
                    <a:pt x="136" y="380"/>
                    <a:pt x="128" y="383"/>
                    <a:pt x="120" y="383"/>
                  </a:cubicBezTo>
                  <a:cubicBezTo>
                    <a:pt x="91" y="383"/>
                    <a:pt x="73" y="345"/>
                    <a:pt x="73" y="277"/>
                  </a:cubicBezTo>
                  <a:cubicBezTo>
                    <a:pt x="73" y="193"/>
                    <a:pt x="102" y="126"/>
                    <a:pt x="144" y="102"/>
                  </a:cubicBezTo>
                  <a:cubicBezTo>
                    <a:pt x="153" y="96"/>
                    <a:pt x="162" y="94"/>
                    <a:pt x="169" y="94"/>
                  </a:cubicBezTo>
                  <a:close/>
                  <a:moveTo>
                    <a:pt x="204" y="0"/>
                  </a:moveTo>
                  <a:cubicBezTo>
                    <a:pt x="186" y="0"/>
                    <a:pt x="166" y="7"/>
                    <a:pt x="143" y="19"/>
                  </a:cubicBezTo>
                  <a:cubicBezTo>
                    <a:pt x="59" y="68"/>
                    <a:pt x="0" y="182"/>
                    <a:pt x="0" y="320"/>
                  </a:cubicBezTo>
                  <a:cubicBezTo>
                    <a:pt x="0" y="423"/>
                    <a:pt x="33" y="476"/>
                    <a:pt x="84" y="476"/>
                  </a:cubicBezTo>
                  <a:cubicBezTo>
                    <a:pt x="102" y="476"/>
                    <a:pt x="122" y="470"/>
                    <a:pt x="143" y="457"/>
                  </a:cubicBezTo>
                  <a:cubicBezTo>
                    <a:pt x="229" y="408"/>
                    <a:pt x="287" y="292"/>
                    <a:pt x="287" y="153"/>
                  </a:cubicBezTo>
                  <a:cubicBezTo>
                    <a:pt x="287" y="52"/>
                    <a:pt x="255" y="0"/>
                    <a:pt x="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8" name="Google Shape;699;p32">
              <a:extLst>
                <a:ext uri="{FF2B5EF4-FFF2-40B4-BE49-F238E27FC236}">
                  <a16:creationId xmlns:a16="http://schemas.microsoft.com/office/drawing/2014/main" id="{D95F740C-339C-48E1-A864-C81D68F41D66}"/>
                </a:ext>
              </a:extLst>
            </p:cNvPr>
            <p:cNvSpPr/>
            <p:nvPr/>
          </p:nvSpPr>
          <p:spPr>
            <a:xfrm>
              <a:off x="5363169" y="955108"/>
              <a:ext cx="29659" cy="60372"/>
            </a:xfrm>
            <a:custGeom>
              <a:avLst/>
              <a:gdLst/>
              <a:ahLst/>
              <a:cxnLst/>
              <a:rect l="l" t="t" r="r" b="b"/>
              <a:pathLst>
                <a:path w="253" h="515" extrusionOk="0">
                  <a:moveTo>
                    <a:pt x="145" y="91"/>
                  </a:moveTo>
                  <a:cubicBezTo>
                    <a:pt x="159" y="91"/>
                    <a:pt x="167" y="102"/>
                    <a:pt x="167" y="127"/>
                  </a:cubicBezTo>
                  <a:cubicBezTo>
                    <a:pt x="167" y="169"/>
                    <a:pt x="146" y="201"/>
                    <a:pt x="108" y="224"/>
                  </a:cubicBezTo>
                  <a:lnTo>
                    <a:pt x="72" y="244"/>
                  </a:lnTo>
                  <a:lnTo>
                    <a:pt x="72" y="126"/>
                  </a:lnTo>
                  <a:lnTo>
                    <a:pt x="108" y="105"/>
                  </a:lnTo>
                  <a:cubicBezTo>
                    <a:pt x="123" y="96"/>
                    <a:pt x="136" y="91"/>
                    <a:pt x="145" y="91"/>
                  </a:cubicBezTo>
                  <a:close/>
                  <a:moveTo>
                    <a:pt x="185" y="1"/>
                  </a:moveTo>
                  <a:cubicBezTo>
                    <a:pt x="165" y="1"/>
                    <a:pt x="141" y="10"/>
                    <a:pt x="115" y="26"/>
                  </a:cubicBezTo>
                  <a:lnTo>
                    <a:pt x="0" y="91"/>
                  </a:lnTo>
                  <a:lnTo>
                    <a:pt x="0" y="514"/>
                  </a:lnTo>
                  <a:lnTo>
                    <a:pt x="72" y="473"/>
                  </a:lnTo>
                  <a:lnTo>
                    <a:pt x="72" y="321"/>
                  </a:lnTo>
                  <a:lnTo>
                    <a:pt x="112" y="298"/>
                  </a:lnTo>
                  <a:lnTo>
                    <a:pt x="172" y="415"/>
                  </a:lnTo>
                  <a:lnTo>
                    <a:pt x="252" y="369"/>
                  </a:lnTo>
                  <a:lnTo>
                    <a:pt x="180" y="241"/>
                  </a:lnTo>
                  <a:cubicBezTo>
                    <a:pt x="214" y="201"/>
                    <a:pt x="238" y="148"/>
                    <a:pt x="238" y="87"/>
                  </a:cubicBezTo>
                  <a:cubicBezTo>
                    <a:pt x="238" y="25"/>
                    <a:pt x="217"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9" name="Google Shape;700;p32">
              <a:extLst>
                <a:ext uri="{FF2B5EF4-FFF2-40B4-BE49-F238E27FC236}">
                  <a16:creationId xmlns:a16="http://schemas.microsoft.com/office/drawing/2014/main" id="{78F725AE-4AB1-D481-4735-6F1ED3C9A048}"/>
                </a:ext>
              </a:extLst>
            </p:cNvPr>
            <p:cNvSpPr/>
            <p:nvPr/>
          </p:nvSpPr>
          <p:spPr>
            <a:xfrm>
              <a:off x="5398220" y="936234"/>
              <a:ext cx="29307" cy="59083"/>
            </a:xfrm>
            <a:custGeom>
              <a:avLst/>
              <a:gdLst/>
              <a:ahLst/>
              <a:cxnLst/>
              <a:rect l="l" t="t" r="r" b="b"/>
              <a:pathLst>
                <a:path w="250" h="504" extrusionOk="0">
                  <a:moveTo>
                    <a:pt x="131" y="92"/>
                  </a:moveTo>
                  <a:cubicBezTo>
                    <a:pt x="159" y="92"/>
                    <a:pt x="176" y="118"/>
                    <a:pt x="176" y="188"/>
                  </a:cubicBezTo>
                  <a:cubicBezTo>
                    <a:pt x="176" y="289"/>
                    <a:pt x="139" y="346"/>
                    <a:pt x="86" y="376"/>
                  </a:cubicBezTo>
                  <a:lnTo>
                    <a:pt x="73" y="384"/>
                  </a:lnTo>
                  <a:lnTo>
                    <a:pt x="73" y="115"/>
                  </a:lnTo>
                  <a:lnTo>
                    <a:pt x="86" y="107"/>
                  </a:lnTo>
                  <a:cubicBezTo>
                    <a:pt x="103" y="97"/>
                    <a:pt x="118" y="92"/>
                    <a:pt x="131" y="92"/>
                  </a:cubicBezTo>
                  <a:close/>
                  <a:moveTo>
                    <a:pt x="170" y="1"/>
                  </a:moveTo>
                  <a:cubicBezTo>
                    <a:pt x="148" y="1"/>
                    <a:pt x="120" y="10"/>
                    <a:pt x="90" y="28"/>
                  </a:cubicBezTo>
                  <a:lnTo>
                    <a:pt x="1" y="80"/>
                  </a:lnTo>
                  <a:lnTo>
                    <a:pt x="1" y="503"/>
                  </a:lnTo>
                  <a:lnTo>
                    <a:pt x="94" y="449"/>
                  </a:lnTo>
                  <a:cubicBezTo>
                    <a:pt x="187" y="395"/>
                    <a:pt x="249" y="290"/>
                    <a:pt x="249" y="145"/>
                  </a:cubicBezTo>
                  <a:cubicBezTo>
                    <a:pt x="249" y="45"/>
                    <a:pt x="220" y="1"/>
                    <a:pt x="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 name="Google Shape;701;p32">
              <a:extLst>
                <a:ext uri="{FF2B5EF4-FFF2-40B4-BE49-F238E27FC236}">
                  <a16:creationId xmlns:a16="http://schemas.microsoft.com/office/drawing/2014/main" id="{595562A7-244A-33D5-928F-C82F926E0899}"/>
                </a:ext>
              </a:extLst>
            </p:cNvPr>
            <p:cNvSpPr/>
            <p:nvPr/>
          </p:nvSpPr>
          <p:spPr>
            <a:xfrm>
              <a:off x="5198349" y="738707"/>
              <a:ext cx="76081" cy="152513"/>
            </a:xfrm>
            <a:custGeom>
              <a:avLst/>
              <a:gdLst/>
              <a:ahLst/>
              <a:cxnLst/>
              <a:rect l="l" t="t" r="r" b="b"/>
              <a:pathLst>
                <a:path w="649" h="1301" extrusionOk="0">
                  <a:moveTo>
                    <a:pt x="648" y="0"/>
                  </a:moveTo>
                  <a:lnTo>
                    <a:pt x="483" y="96"/>
                  </a:lnTo>
                  <a:lnTo>
                    <a:pt x="370" y="578"/>
                  </a:lnTo>
                  <a:lnTo>
                    <a:pt x="328" y="764"/>
                  </a:lnTo>
                  <a:lnTo>
                    <a:pt x="324" y="766"/>
                  </a:lnTo>
                  <a:lnTo>
                    <a:pt x="282" y="627"/>
                  </a:lnTo>
                  <a:lnTo>
                    <a:pt x="166" y="278"/>
                  </a:lnTo>
                  <a:lnTo>
                    <a:pt x="1" y="375"/>
                  </a:lnTo>
                  <a:lnTo>
                    <a:pt x="1" y="1301"/>
                  </a:lnTo>
                  <a:lnTo>
                    <a:pt x="146" y="1218"/>
                  </a:lnTo>
                  <a:lnTo>
                    <a:pt x="146" y="877"/>
                  </a:lnTo>
                  <a:cubicBezTo>
                    <a:pt x="146" y="786"/>
                    <a:pt x="132" y="659"/>
                    <a:pt x="126" y="575"/>
                  </a:cubicBezTo>
                  <a:lnTo>
                    <a:pt x="129" y="571"/>
                  </a:lnTo>
                  <a:lnTo>
                    <a:pt x="184" y="754"/>
                  </a:lnTo>
                  <a:lnTo>
                    <a:pt x="291" y="1052"/>
                  </a:lnTo>
                  <a:lnTo>
                    <a:pt x="354" y="1016"/>
                  </a:lnTo>
                  <a:lnTo>
                    <a:pt x="461" y="594"/>
                  </a:lnTo>
                  <a:lnTo>
                    <a:pt x="518" y="347"/>
                  </a:lnTo>
                  <a:lnTo>
                    <a:pt x="522" y="345"/>
                  </a:lnTo>
                  <a:lnTo>
                    <a:pt x="522" y="345"/>
                  </a:lnTo>
                  <a:cubicBezTo>
                    <a:pt x="514" y="438"/>
                    <a:pt x="502" y="580"/>
                    <a:pt x="502" y="671"/>
                  </a:cubicBezTo>
                  <a:lnTo>
                    <a:pt x="502" y="1010"/>
                  </a:lnTo>
                  <a:lnTo>
                    <a:pt x="648" y="926"/>
                  </a:lnTo>
                  <a:lnTo>
                    <a:pt x="6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 name="Google Shape;702;p32">
              <a:extLst>
                <a:ext uri="{FF2B5EF4-FFF2-40B4-BE49-F238E27FC236}">
                  <a16:creationId xmlns:a16="http://schemas.microsoft.com/office/drawing/2014/main" id="{8F267B39-6BFF-4777-5EB1-F94B62D4288A}"/>
                </a:ext>
              </a:extLst>
            </p:cNvPr>
            <p:cNvSpPr/>
            <p:nvPr/>
          </p:nvSpPr>
          <p:spPr>
            <a:xfrm>
              <a:off x="5282869" y="694982"/>
              <a:ext cx="67406" cy="133405"/>
            </a:xfrm>
            <a:custGeom>
              <a:avLst/>
              <a:gdLst/>
              <a:ahLst/>
              <a:cxnLst/>
              <a:rect l="l" t="t" r="r" b="b"/>
              <a:pathLst>
                <a:path w="575" h="1138" extrusionOk="0">
                  <a:moveTo>
                    <a:pt x="575" y="1"/>
                  </a:moveTo>
                  <a:lnTo>
                    <a:pt x="411" y="95"/>
                  </a:lnTo>
                  <a:lnTo>
                    <a:pt x="349" y="343"/>
                  </a:lnTo>
                  <a:cubicBezTo>
                    <a:pt x="330" y="424"/>
                    <a:pt x="310" y="499"/>
                    <a:pt x="291" y="582"/>
                  </a:cubicBezTo>
                  <a:lnTo>
                    <a:pt x="286" y="584"/>
                  </a:lnTo>
                  <a:cubicBezTo>
                    <a:pt x="266" y="525"/>
                    <a:pt x="248" y="471"/>
                    <a:pt x="230" y="412"/>
                  </a:cubicBezTo>
                  <a:lnTo>
                    <a:pt x="167" y="235"/>
                  </a:lnTo>
                  <a:lnTo>
                    <a:pt x="0" y="332"/>
                  </a:lnTo>
                  <a:lnTo>
                    <a:pt x="209" y="808"/>
                  </a:lnTo>
                  <a:lnTo>
                    <a:pt x="209" y="1138"/>
                  </a:lnTo>
                  <a:lnTo>
                    <a:pt x="365" y="1047"/>
                  </a:lnTo>
                  <a:lnTo>
                    <a:pt x="365" y="718"/>
                  </a:lnTo>
                  <a:lnTo>
                    <a:pt x="5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 name="Google Shape;703;p32">
              <a:extLst>
                <a:ext uri="{FF2B5EF4-FFF2-40B4-BE49-F238E27FC236}">
                  <a16:creationId xmlns:a16="http://schemas.microsoft.com/office/drawing/2014/main" id="{581DA249-FC54-C2E1-701A-28AD8B49CCAC}"/>
                </a:ext>
              </a:extLst>
            </p:cNvPr>
            <p:cNvSpPr/>
            <p:nvPr/>
          </p:nvSpPr>
          <p:spPr>
            <a:xfrm>
              <a:off x="5384622" y="654773"/>
              <a:ext cx="64006" cy="128950"/>
            </a:xfrm>
            <a:custGeom>
              <a:avLst/>
              <a:gdLst/>
              <a:ahLst/>
              <a:cxnLst/>
              <a:rect l="l" t="t" r="r" b="b"/>
              <a:pathLst>
                <a:path w="546" h="1100" extrusionOk="0">
                  <a:moveTo>
                    <a:pt x="286" y="200"/>
                  </a:moveTo>
                  <a:cubicBezTo>
                    <a:pt x="347" y="200"/>
                    <a:pt x="385" y="258"/>
                    <a:pt x="385" y="410"/>
                  </a:cubicBezTo>
                  <a:cubicBezTo>
                    <a:pt x="385" y="632"/>
                    <a:pt x="305" y="755"/>
                    <a:pt x="188" y="822"/>
                  </a:cubicBezTo>
                  <a:lnTo>
                    <a:pt x="158" y="839"/>
                  </a:lnTo>
                  <a:lnTo>
                    <a:pt x="158" y="251"/>
                  </a:lnTo>
                  <a:lnTo>
                    <a:pt x="188" y="234"/>
                  </a:lnTo>
                  <a:cubicBezTo>
                    <a:pt x="225" y="213"/>
                    <a:pt x="258" y="200"/>
                    <a:pt x="286" y="200"/>
                  </a:cubicBezTo>
                  <a:close/>
                  <a:moveTo>
                    <a:pt x="372" y="1"/>
                  </a:moveTo>
                  <a:cubicBezTo>
                    <a:pt x="322" y="1"/>
                    <a:pt x="263" y="21"/>
                    <a:pt x="197" y="60"/>
                  </a:cubicBezTo>
                  <a:lnTo>
                    <a:pt x="1" y="173"/>
                  </a:lnTo>
                  <a:lnTo>
                    <a:pt x="1" y="1099"/>
                  </a:lnTo>
                  <a:lnTo>
                    <a:pt x="206" y="981"/>
                  </a:lnTo>
                  <a:cubicBezTo>
                    <a:pt x="409" y="864"/>
                    <a:pt x="546" y="635"/>
                    <a:pt x="546" y="318"/>
                  </a:cubicBezTo>
                  <a:cubicBezTo>
                    <a:pt x="546" y="99"/>
                    <a:pt x="481" y="1"/>
                    <a:pt x="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3" name="Google Shape;704;p32">
              <a:extLst>
                <a:ext uri="{FF2B5EF4-FFF2-40B4-BE49-F238E27FC236}">
                  <a16:creationId xmlns:a16="http://schemas.microsoft.com/office/drawing/2014/main" id="{303A7ED5-6264-BFE0-CC53-691403F5DDA5}"/>
                </a:ext>
              </a:extLst>
            </p:cNvPr>
            <p:cNvSpPr/>
            <p:nvPr/>
          </p:nvSpPr>
          <p:spPr>
            <a:xfrm>
              <a:off x="5452145" y="608703"/>
              <a:ext cx="73150" cy="135984"/>
            </a:xfrm>
            <a:custGeom>
              <a:avLst/>
              <a:gdLst/>
              <a:ahLst/>
              <a:cxnLst/>
              <a:rect l="l" t="t" r="r" b="b"/>
              <a:pathLst>
                <a:path w="624" h="1160" extrusionOk="0">
                  <a:moveTo>
                    <a:pt x="311" y="214"/>
                  </a:moveTo>
                  <a:cubicBezTo>
                    <a:pt x="330" y="300"/>
                    <a:pt x="348" y="399"/>
                    <a:pt x="367" y="480"/>
                  </a:cubicBezTo>
                  <a:lnTo>
                    <a:pt x="384" y="555"/>
                  </a:lnTo>
                  <a:lnTo>
                    <a:pt x="235" y="641"/>
                  </a:lnTo>
                  <a:lnTo>
                    <a:pt x="252" y="546"/>
                  </a:lnTo>
                  <a:cubicBezTo>
                    <a:pt x="271" y="443"/>
                    <a:pt x="291" y="323"/>
                    <a:pt x="306" y="216"/>
                  </a:cubicBezTo>
                  <a:lnTo>
                    <a:pt x="311" y="214"/>
                  </a:lnTo>
                  <a:close/>
                  <a:moveTo>
                    <a:pt x="405" y="0"/>
                  </a:moveTo>
                  <a:lnTo>
                    <a:pt x="218" y="108"/>
                  </a:lnTo>
                  <a:lnTo>
                    <a:pt x="0" y="1160"/>
                  </a:lnTo>
                  <a:lnTo>
                    <a:pt x="160" y="1068"/>
                  </a:lnTo>
                  <a:lnTo>
                    <a:pt x="203" y="823"/>
                  </a:lnTo>
                  <a:lnTo>
                    <a:pt x="416" y="700"/>
                  </a:lnTo>
                  <a:lnTo>
                    <a:pt x="458" y="895"/>
                  </a:lnTo>
                  <a:lnTo>
                    <a:pt x="624" y="800"/>
                  </a:lnTo>
                  <a:lnTo>
                    <a:pt x="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4" name="Google Shape;705;p32">
              <a:extLst>
                <a:ext uri="{FF2B5EF4-FFF2-40B4-BE49-F238E27FC236}">
                  <a16:creationId xmlns:a16="http://schemas.microsoft.com/office/drawing/2014/main" id="{B9A4BD6C-B320-7D8D-9FE7-38EE87FA0911}"/>
                </a:ext>
              </a:extLst>
            </p:cNvPr>
            <p:cNvSpPr/>
            <p:nvPr/>
          </p:nvSpPr>
          <p:spPr>
            <a:xfrm>
              <a:off x="5522363" y="559116"/>
              <a:ext cx="63186" cy="132115"/>
            </a:xfrm>
            <a:custGeom>
              <a:avLst/>
              <a:gdLst/>
              <a:ahLst/>
              <a:cxnLst/>
              <a:rect l="l" t="t" r="r" b="b"/>
              <a:pathLst>
                <a:path w="539" h="1127" extrusionOk="0">
                  <a:moveTo>
                    <a:pt x="538" y="1"/>
                  </a:moveTo>
                  <a:lnTo>
                    <a:pt x="0" y="312"/>
                  </a:lnTo>
                  <a:lnTo>
                    <a:pt x="0" y="487"/>
                  </a:lnTo>
                  <a:lnTo>
                    <a:pt x="191" y="377"/>
                  </a:lnTo>
                  <a:lnTo>
                    <a:pt x="191" y="1127"/>
                  </a:lnTo>
                  <a:lnTo>
                    <a:pt x="348" y="1037"/>
                  </a:lnTo>
                  <a:lnTo>
                    <a:pt x="348" y="287"/>
                  </a:lnTo>
                  <a:lnTo>
                    <a:pt x="538" y="176"/>
                  </a:lnTo>
                  <a:lnTo>
                    <a:pt x="5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 name="Google Shape;706;p32">
              <a:extLst>
                <a:ext uri="{FF2B5EF4-FFF2-40B4-BE49-F238E27FC236}">
                  <a16:creationId xmlns:a16="http://schemas.microsoft.com/office/drawing/2014/main" id="{55405B38-DB20-30BD-9FAE-BE06F8A3F4B8}"/>
                </a:ext>
              </a:extLst>
            </p:cNvPr>
            <p:cNvSpPr/>
            <p:nvPr/>
          </p:nvSpPr>
          <p:spPr>
            <a:xfrm>
              <a:off x="5582618" y="533327"/>
              <a:ext cx="73267" cy="135984"/>
            </a:xfrm>
            <a:custGeom>
              <a:avLst/>
              <a:gdLst/>
              <a:ahLst/>
              <a:cxnLst/>
              <a:rect l="l" t="t" r="r" b="b"/>
              <a:pathLst>
                <a:path w="625" h="1160" extrusionOk="0">
                  <a:moveTo>
                    <a:pt x="310" y="214"/>
                  </a:moveTo>
                  <a:cubicBezTo>
                    <a:pt x="329" y="300"/>
                    <a:pt x="347" y="399"/>
                    <a:pt x="367" y="480"/>
                  </a:cubicBezTo>
                  <a:lnTo>
                    <a:pt x="385" y="555"/>
                  </a:lnTo>
                  <a:lnTo>
                    <a:pt x="235" y="641"/>
                  </a:lnTo>
                  <a:lnTo>
                    <a:pt x="252" y="546"/>
                  </a:lnTo>
                  <a:cubicBezTo>
                    <a:pt x="271" y="443"/>
                    <a:pt x="290" y="324"/>
                    <a:pt x="306" y="216"/>
                  </a:cubicBezTo>
                  <a:lnTo>
                    <a:pt x="310" y="214"/>
                  </a:lnTo>
                  <a:close/>
                  <a:moveTo>
                    <a:pt x="406" y="0"/>
                  </a:moveTo>
                  <a:lnTo>
                    <a:pt x="219" y="108"/>
                  </a:lnTo>
                  <a:lnTo>
                    <a:pt x="1" y="1160"/>
                  </a:lnTo>
                  <a:lnTo>
                    <a:pt x="161" y="1068"/>
                  </a:lnTo>
                  <a:lnTo>
                    <a:pt x="203" y="823"/>
                  </a:lnTo>
                  <a:lnTo>
                    <a:pt x="416" y="701"/>
                  </a:lnTo>
                  <a:lnTo>
                    <a:pt x="459" y="895"/>
                  </a:lnTo>
                  <a:lnTo>
                    <a:pt x="625" y="800"/>
                  </a:lnTo>
                  <a:lnTo>
                    <a:pt x="4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6" name="Google Shape;707;p32">
              <a:extLst>
                <a:ext uri="{FF2B5EF4-FFF2-40B4-BE49-F238E27FC236}">
                  <a16:creationId xmlns:a16="http://schemas.microsoft.com/office/drawing/2014/main" id="{5E8DEAAC-2B23-88D6-C649-36387EECCFD6}"/>
                </a:ext>
              </a:extLst>
            </p:cNvPr>
            <p:cNvSpPr/>
            <p:nvPr/>
          </p:nvSpPr>
          <p:spPr>
            <a:xfrm>
              <a:off x="5509937" y="611634"/>
              <a:ext cx="442534" cy="679333"/>
            </a:xfrm>
            <a:custGeom>
              <a:avLst/>
              <a:gdLst/>
              <a:ahLst/>
              <a:cxnLst/>
              <a:rect l="l" t="t" r="r" b="b"/>
              <a:pathLst>
                <a:path w="3775" h="5795" extrusionOk="0">
                  <a:moveTo>
                    <a:pt x="2961" y="1"/>
                  </a:moveTo>
                  <a:lnTo>
                    <a:pt x="1876" y="627"/>
                  </a:lnTo>
                  <a:lnTo>
                    <a:pt x="792" y="1253"/>
                  </a:lnTo>
                  <a:lnTo>
                    <a:pt x="53" y="2929"/>
                  </a:lnTo>
                  <a:cubicBezTo>
                    <a:pt x="53" y="2929"/>
                    <a:pt x="0" y="4709"/>
                    <a:pt x="1134" y="5487"/>
                  </a:cubicBezTo>
                  <a:cubicBezTo>
                    <a:pt x="1340" y="5628"/>
                    <a:pt x="1585" y="5736"/>
                    <a:pt x="1876" y="5795"/>
                  </a:cubicBezTo>
                  <a:cubicBezTo>
                    <a:pt x="3775" y="3223"/>
                    <a:pt x="3700" y="822"/>
                    <a:pt x="3700" y="822"/>
                  </a:cubicBezTo>
                  <a:lnTo>
                    <a:pt x="2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 name="Google Shape;708;p32">
              <a:extLst>
                <a:ext uri="{FF2B5EF4-FFF2-40B4-BE49-F238E27FC236}">
                  <a16:creationId xmlns:a16="http://schemas.microsoft.com/office/drawing/2014/main" id="{FF010DD8-7BFD-9FDB-B102-29831FBA32FE}"/>
                </a:ext>
              </a:extLst>
            </p:cNvPr>
            <p:cNvSpPr/>
            <p:nvPr/>
          </p:nvSpPr>
          <p:spPr>
            <a:xfrm>
              <a:off x="5638652" y="1224611"/>
              <a:ext cx="50291" cy="57793"/>
            </a:xfrm>
            <a:custGeom>
              <a:avLst/>
              <a:gdLst/>
              <a:ahLst/>
              <a:cxnLst/>
              <a:rect l="l" t="t" r="r" b="b"/>
              <a:pathLst>
                <a:path w="429" h="493" extrusionOk="0">
                  <a:moveTo>
                    <a:pt x="428" y="0"/>
                  </a:moveTo>
                  <a:lnTo>
                    <a:pt x="0" y="232"/>
                  </a:lnTo>
                  <a:lnTo>
                    <a:pt x="404" y="492"/>
                  </a:lnTo>
                  <a:lnTo>
                    <a:pt x="4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8" name="Google Shape;709;p32">
              <a:extLst>
                <a:ext uri="{FF2B5EF4-FFF2-40B4-BE49-F238E27FC236}">
                  <a16:creationId xmlns:a16="http://schemas.microsoft.com/office/drawing/2014/main" id="{2D389BDF-05CD-DCFC-808D-0B56535BF1C5}"/>
                </a:ext>
              </a:extLst>
            </p:cNvPr>
            <p:cNvSpPr/>
            <p:nvPr/>
          </p:nvSpPr>
          <p:spPr>
            <a:xfrm>
              <a:off x="5539713" y="632148"/>
              <a:ext cx="445113" cy="679451"/>
            </a:xfrm>
            <a:custGeom>
              <a:avLst/>
              <a:gdLst/>
              <a:ahLst/>
              <a:cxnLst/>
              <a:rect l="l" t="t" r="r" b="b"/>
              <a:pathLst>
                <a:path w="3797" h="5796" extrusionOk="0">
                  <a:moveTo>
                    <a:pt x="2984" y="1"/>
                  </a:moveTo>
                  <a:lnTo>
                    <a:pt x="1899" y="627"/>
                  </a:lnTo>
                  <a:lnTo>
                    <a:pt x="815" y="1253"/>
                  </a:lnTo>
                  <a:lnTo>
                    <a:pt x="75" y="2928"/>
                  </a:lnTo>
                  <a:cubicBezTo>
                    <a:pt x="75" y="2928"/>
                    <a:pt x="1" y="5413"/>
                    <a:pt x="1899" y="5795"/>
                  </a:cubicBezTo>
                  <a:cubicBezTo>
                    <a:pt x="3797" y="3223"/>
                    <a:pt x="3722" y="823"/>
                    <a:pt x="3722" y="823"/>
                  </a:cubicBezTo>
                  <a:lnTo>
                    <a:pt x="2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9" name="Google Shape;710;p32">
              <a:extLst>
                <a:ext uri="{FF2B5EF4-FFF2-40B4-BE49-F238E27FC236}">
                  <a16:creationId xmlns:a16="http://schemas.microsoft.com/office/drawing/2014/main" id="{DF7FAE00-E177-7ED0-510C-D5B8D7A8348E}"/>
                </a:ext>
              </a:extLst>
            </p:cNvPr>
            <p:cNvSpPr/>
            <p:nvPr/>
          </p:nvSpPr>
          <p:spPr>
            <a:xfrm>
              <a:off x="5642052" y="787708"/>
              <a:ext cx="13129" cy="19108"/>
            </a:xfrm>
            <a:custGeom>
              <a:avLst/>
              <a:gdLst/>
              <a:ahLst/>
              <a:cxnLst/>
              <a:rect l="l" t="t" r="r" b="b"/>
              <a:pathLst>
                <a:path w="112" h="163" extrusionOk="0">
                  <a:moveTo>
                    <a:pt x="78" y="0"/>
                  </a:moveTo>
                  <a:cubicBezTo>
                    <a:pt x="72" y="0"/>
                    <a:pt x="64" y="3"/>
                    <a:pt x="57" y="7"/>
                  </a:cubicBezTo>
                  <a:cubicBezTo>
                    <a:pt x="25" y="25"/>
                    <a:pt x="0" y="72"/>
                    <a:pt x="0" y="114"/>
                  </a:cubicBezTo>
                  <a:cubicBezTo>
                    <a:pt x="0" y="144"/>
                    <a:pt x="14" y="162"/>
                    <a:pt x="34" y="162"/>
                  </a:cubicBezTo>
                  <a:cubicBezTo>
                    <a:pt x="41" y="162"/>
                    <a:pt x="49" y="160"/>
                    <a:pt x="57" y="155"/>
                  </a:cubicBezTo>
                  <a:cubicBezTo>
                    <a:pt x="87" y="137"/>
                    <a:pt x="112" y="90"/>
                    <a:pt x="112" y="50"/>
                  </a:cubicBezTo>
                  <a:cubicBezTo>
                    <a:pt x="112" y="18"/>
                    <a:pt x="98" y="0"/>
                    <a:pt x="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0" name="Google Shape;711;p32">
              <a:extLst>
                <a:ext uri="{FF2B5EF4-FFF2-40B4-BE49-F238E27FC236}">
                  <a16:creationId xmlns:a16="http://schemas.microsoft.com/office/drawing/2014/main" id="{032192AA-81B9-FF45-8D5A-3ACE10550924}"/>
                </a:ext>
              </a:extLst>
            </p:cNvPr>
            <p:cNvSpPr/>
            <p:nvPr/>
          </p:nvSpPr>
          <p:spPr>
            <a:xfrm>
              <a:off x="5571012" y="1059322"/>
              <a:ext cx="13247" cy="19108"/>
            </a:xfrm>
            <a:custGeom>
              <a:avLst/>
              <a:gdLst/>
              <a:ahLst/>
              <a:cxnLst/>
              <a:rect l="l" t="t" r="r" b="b"/>
              <a:pathLst>
                <a:path w="113" h="163" extrusionOk="0">
                  <a:moveTo>
                    <a:pt x="79" y="0"/>
                  </a:moveTo>
                  <a:cubicBezTo>
                    <a:pt x="72" y="0"/>
                    <a:pt x="65" y="3"/>
                    <a:pt x="57" y="7"/>
                  </a:cubicBezTo>
                  <a:cubicBezTo>
                    <a:pt x="25" y="25"/>
                    <a:pt x="1" y="73"/>
                    <a:pt x="1" y="113"/>
                  </a:cubicBezTo>
                  <a:cubicBezTo>
                    <a:pt x="1" y="144"/>
                    <a:pt x="14" y="162"/>
                    <a:pt x="35" y="162"/>
                  </a:cubicBezTo>
                  <a:cubicBezTo>
                    <a:pt x="41" y="162"/>
                    <a:pt x="49" y="160"/>
                    <a:pt x="57" y="156"/>
                  </a:cubicBezTo>
                  <a:cubicBezTo>
                    <a:pt x="87" y="138"/>
                    <a:pt x="112" y="91"/>
                    <a:pt x="112" y="49"/>
                  </a:cubicBezTo>
                  <a:cubicBezTo>
                    <a:pt x="112" y="19"/>
                    <a:pt x="98"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1" name="Google Shape;712;p32">
              <a:extLst>
                <a:ext uri="{FF2B5EF4-FFF2-40B4-BE49-F238E27FC236}">
                  <a16:creationId xmlns:a16="http://schemas.microsoft.com/office/drawing/2014/main" id="{D184C504-5FE5-94C2-2829-A8A41757AC18}"/>
                </a:ext>
              </a:extLst>
            </p:cNvPr>
            <p:cNvSpPr/>
            <p:nvPr/>
          </p:nvSpPr>
          <p:spPr>
            <a:xfrm>
              <a:off x="5919762" y="958273"/>
              <a:ext cx="13247" cy="19108"/>
            </a:xfrm>
            <a:custGeom>
              <a:avLst/>
              <a:gdLst/>
              <a:ahLst/>
              <a:cxnLst/>
              <a:rect l="l" t="t" r="r" b="b"/>
              <a:pathLst>
                <a:path w="113" h="163" extrusionOk="0">
                  <a:moveTo>
                    <a:pt x="79" y="0"/>
                  </a:moveTo>
                  <a:cubicBezTo>
                    <a:pt x="72" y="0"/>
                    <a:pt x="65" y="2"/>
                    <a:pt x="57" y="7"/>
                  </a:cubicBezTo>
                  <a:cubicBezTo>
                    <a:pt x="25" y="25"/>
                    <a:pt x="1" y="72"/>
                    <a:pt x="1" y="114"/>
                  </a:cubicBezTo>
                  <a:cubicBezTo>
                    <a:pt x="1" y="144"/>
                    <a:pt x="15" y="162"/>
                    <a:pt x="35" y="162"/>
                  </a:cubicBezTo>
                  <a:cubicBezTo>
                    <a:pt x="42" y="162"/>
                    <a:pt x="49" y="160"/>
                    <a:pt x="57" y="155"/>
                  </a:cubicBezTo>
                  <a:cubicBezTo>
                    <a:pt x="87" y="138"/>
                    <a:pt x="112" y="90"/>
                    <a:pt x="112" y="49"/>
                  </a:cubicBezTo>
                  <a:cubicBezTo>
                    <a:pt x="112" y="18"/>
                    <a:pt x="98"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2" name="Google Shape;713;p32">
              <a:extLst>
                <a:ext uri="{FF2B5EF4-FFF2-40B4-BE49-F238E27FC236}">
                  <a16:creationId xmlns:a16="http://schemas.microsoft.com/office/drawing/2014/main" id="{7B0D057E-3AFE-38C6-0BE8-3333D3E81D89}"/>
                </a:ext>
              </a:extLst>
            </p:cNvPr>
            <p:cNvSpPr/>
            <p:nvPr/>
          </p:nvSpPr>
          <p:spPr>
            <a:xfrm>
              <a:off x="5598209" y="1145366"/>
              <a:ext cx="13247" cy="19108"/>
            </a:xfrm>
            <a:custGeom>
              <a:avLst/>
              <a:gdLst/>
              <a:ahLst/>
              <a:cxnLst/>
              <a:rect l="l" t="t" r="r" b="b"/>
              <a:pathLst>
                <a:path w="113" h="163" extrusionOk="0">
                  <a:moveTo>
                    <a:pt x="78" y="1"/>
                  </a:moveTo>
                  <a:cubicBezTo>
                    <a:pt x="71" y="1"/>
                    <a:pt x="64" y="3"/>
                    <a:pt x="56" y="7"/>
                  </a:cubicBezTo>
                  <a:cubicBezTo>
                    <a:pt x="25" y="25"/>
                    <a:pt x="1" y="73"/>
                    <a:pt x="1" y="113"/>
                  </a:cubicBezTo>
                  <a:cubicBezTo>
                    <a:pt x="1" y="144"/>
                    <a:pt x="14" y="162"/>
                    <a:pt x="34" y="162"/>
                  </a:cubicBezTo>
                  <a:cubicBezTo>
                    <a:pt x="41" y="162"/>
                    <a:pt x="48" y="160"/>
                    <a:pt x="56" y="156"/>
                  </a:cubicBezTo>
                  <a:cubicBezTo>
                    <a:pt x="87" y="138"/>
                    <a:pt x="112" y="91"/>
                    <a:pt x="112" y="49"/>
                  </a:cubicBezTo>
                  <a:cubicBezTo>
                    <a:pt x="112" y="19"/>
                    <a:pt x="98"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3" name="Google Shape;714;p32">
              <a:extLst>
                <a:ext uri="{FF2B5EF4-FFF2-40B4-BE49-F238E27FC236}">
                  <a16:creationId xmlns:a16="http://schemas.microsoft.com/office/drawing/2014/main" id="{8547CC23-6D92-9034-BF15-7477528106F4}"/>
                </a:ext>
              </a:extLst>
            </p:cNvPr>
            <p:cNvSpPr/>
            <p:nvPr/>
          </p:nvSpPr>
          <p:spPr>
            <a:xfrm>
              <a:off x="5652719" y="1224025"/>
              <a:ext cx="13247" cy="19108"/>
            </a:xfrm>
            <a:custGeom>
              <a:avLst/>
              <a:gdLst/>
              <a:ahLst/>
              <a:cxnLst/>
              <a:rect l="l" t="t" r="r" b="b"/>
              <a:pathLst>
                <a:path w="113" h="163" extrusionOk="0">
                  <a:moveTo>
                    <a:pt x="79" y="1"/>
                  </a:moveTo>
                  <a:cubicBezTo>
                    <a:pt x="72" y="1"/>
                    <a:pt x="65" y="3"/>
                    <a:pt x="57" y="8"/>
                  </a:cubicBezTo>
                  <a:cubicBezTo>
                    <a:pt x="25" y="24"/>
                    <a:pt x="1" y="73"/>
                    <a:pt x="1" y="113"/>
                  </a:cubicBezTo>
                  <a:cubicBezTo>
                    <a:pt x="1" y="145"/>
                    <a:pt x="14" y="162"/>
                    <a:pt x="35" y="162"/>
                  </a:cubicBezTo>
                  <a:cubicBezTo>
                    <a:pt x="41" y="162"/>
                    <a:pt x="49" y="160"/>
                    <a:pt x="57" y="156"/>
                  </a:cubicBezTo>
                  <a:cubicBezTo>
                    <a:pt x="87" y="138"/>
                    <a:pt x="112" y="90"/>
                    <a:pt x="112" y="49"/>
                  </a:cubicBezTo>
                  <a:cubicBezTo>
                    <a:pt x="112" y="19"/>
                    <a:pt x="98"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4" name="Google Shape;715;p32">
              <a:extLst>
                <a:ext uri="{FF2B5EF4-FFF2-40B4-BE49-F238E27FC236}">
                  <a16:creationId xmlns:a16="http://schemas.microsoft.com/office/drawing/2014/main" id="{42564986-17AE-7365-5F34-A365871AD3CB}"/>
                </a:ext>
              </a:extLst>
            </p:cNvPr>
            <p:cNvSpPr/>
            <p:nvPr/>
          </p:nvSpPr>
          <p:spPr>
            <a:xfrm>
              <a:off x="5863493" y="1102813"/>
              <a:ext cx="13247" cy="19225"/>
            </a:xfrm>
            <a:custGeom>
              <a:avLst/>
              <a:gdLst/>
              <a:ahLst/>
              <a:cxnLst/>
              <a:rect l="l" t="t" r="r" b="b"/>
              <a:pathLst>
                <a:path w="113" h="164" extrusionOk="0">
                  <a:moveTo>
                    <a:pt x="79" y="1"/>
                  </a:moveTo>
                  <a:cubicBezTo>
                    <a:pt x="72" y="1"/>
                    <a:pt x="64" y="3"/>
                    <a:pt x="56" y="8"/>
                  </a:cubicBezTo>
                  <a:cubicBezTo>
                    <a:pt x="26" y="26"/>
                    <a:pt x="1" y="73"/>
                    <a:pt x="1" y="114"/>
                  </a:cubicBezTo>
                  <a:cubicBezTo>
                    <a:pt x="1" y="145"/>
                    <a:pt x="15" y="163"/>
                    <a:pt x="34" y="163"/>
                  </a:cubicBezTo>
                  <a:cubicBezTo>
                    <a:pt x="41" y="163"/>
                    <a:pt x="48" y="161"/>
                    <a:pt x="56" y="156"/>
                  </a:cubicBezTo>
                  <a:cubicBezTo>
                    <a:pt x="88" y="138"/>
                    <a:pt x="112" y="91"/>
                    <a:pt x="112" y="49"/>
                  </a:cubicBezTo>
                  <a:cubicBezTo>
                    <a:pt x="112" y="19"/>
                    <a:pt x="99"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5" name="Google Shape;716;p32">
              <a:extLst>
                <a:ext uri="{FF2B5EF4-FFF2-40B4-BE49-F238E27FC236}">
                  <a16:creationId xmlns:a16="http://schemas.microsoft.com/office/drawing/2014/main" id="{970FF134-E710-2271-6D59-4681A6BAEB1C}"/>
                </a:ext>
              </a:extLst>
            </p:cNvPr>
            <p:cNvSpPr/>
            <p:nvPr/>
          </p:nvSpPr>
          <p:spPr>
            <a:xfrm>
              <a:off x="5757637" y="1277246"/>
              <a:ext cx="13247" cy="19108"/>
            </a:xfrm>
            <a:custGeom>
              <a:avLst/>
              <a:gdLst/>
              <a:ahLst/>
              <a:cxnLst/>
              <a:rect l="l" t="t" r="r" b="b"/>
              <a:pathLst>
                <a:path w="113" h="163" extrusionOk="0">
                  <a:moveTo>
                    <a:pt x="79" y="1"/>
                  </a:moveTo>
                  <a:cubicBezTo>
                    <a:pt x="72" y="1"/>
                    <a:pt x="65" y="3"/>
                    <a:pt x="57" y="7"/>
                  </a:cubicBezTo>
                  <a:cubicBezTo>
                    <a:pt x="26" y="24"/>
                    <a:pt x="1" y="73"/>
                    <a:pt x="1" y="113"/>
                  </a:cubicBezTo>
                  <a:cubicBezTo>
                    <a:pt x="1" y="144"/>
                    <a:pt x="15" y="162"/>
                    <a:pt x="35" y="162"/>
                  </a:cubicBezTo>
                  <a:cubicBezTo>
                    <a:pt x="42" y="162"/>
                    <a:pt x="49" y="160"/>
                    <a:pt x="57" y="156"/>
                  </a:cubicBezTo>
                  <a:cubicBezTo>
                    <a:pt x="88" y="138"/>
                    <a:pt x="112" y="90"/>
                    <a:pt x="112" y="49"/>
                  </a:cubicBezTo>
                  <a:cubicBezTo>
                    <a:pt x="112" y="19"/>
                    <a:pt x="99"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6" name="Google Shape;717;p32">
              <a:extLst>
                <a:ext uri="{FF2B5EF4-FFF2-40B4-BE49-F238E27FC236}">
                  <a16:creationId xmlns:a16="http://schemas.microsoft.com/office/drawing/2014/main" id="{87CA017E-5311-F1C8-DC18-310058147356}"/>
                </a:ext>
              </a:extLst>
            </p:cNvPr>
            <p:cNvSpPr/>
            <p:nvPr/>
          </p:nvSpPr>
          <p:spPr>
            <a:xfrm>
              <a:off x="5919762" y="694044"/>
              <a:ext cx="13247" cy="19108"/>
            </a:xfrm>
            <a:custGeom>
              <a:avLst/>
              <a:gdLst/>
              <a:ahLst/>
              <a:cxnLst/>
              <a:rect l="l" t="t" r="r" b="b"/>
              <a:pathLst>
                <a:path w="113" h="163" extrusionOk="0">
                  <a:moveTo>
                    <a:pt x="79" y="1"/>
                  </a:moveTo>
                  <a:cubicBezTo>
                    <a:pt x="72" y="1"/>
                    <a:pt x="65" y="3"/>
                    <a:pt x="57" y="7"/>
                  </a:cubicBezTo>
                  <a:cubicBezTo>
                    <a:pt x="25" y="25"/>
                    <a:pt x="1" y="73"/>
                    <a:pt x="1" y="114"/>
                  </a:cubicBezTo>
                  <a:cubicBezTo>
                    <a:pt x="1" y="145"/>
                    <a:pt x="15" y="163"/>
                    <a:pt x="35" y="163"/>
                  </a:cubicBezTo>
                  <a:cubicBezTo>
                    <a:pt x="42" y="163"/>
                    <a:pt x="49" y="161"/>
                    <a:pt x="57" y="156"/>
                  </a:cubicBezTo>
                  <a:cubicBezTo>
                    <a:pt x="87" y="138"/>
                    <a:pt x="112" y="91"/>
                    <a:pt x="112" y="49"/>
                  </a:cubicBezTo>
                  <a:cubicBezTo>
                    <a:pt x="112" y="19"/>
                    <a:pt x="98"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7" name="Google Shape;718;p32">
              <a:extLst>
                <a:ext uri="{FF2B5EF4-FFF2-40B4-BE49-F238E27FC236}">
                  <a16:creationId xmlns:a16="http://schemas.microsoft.com/office/drawing/2014/main" id="{9F67012A-65D9-C1C8-A0FC-B40A89B70702}"/>
                </a:ext>
              </a:extLst>
            </p:cNvPr>
            <p:cNvSpPr/>
            <p:nvPr/>
          </p:nvSpPr>
          <p:spPr>
            <a:xfrm>
              <a:off x="5598209" y="879379"/>
              <a:ext cx="13247" cy="18991"/>
            </a:xfrm>
            <a:custGeom>
              <a:avLst/>
              <a:gdLst/>
              <a:ahLst/>
              <a:cxnLst/>
              <a:rect l="l" t="t" r="r" b="b"/>
              <a:pathLst>
                <a:path w="113" h="162" extrusionOk="0">
                  <a:moveTo>
                    <a:pt x="79" y="0"/>
                  </a:moveTo>
                  <a:cubicBezTo>
                    <a:pt x="72" y="0"/>
                    <a:pt x="64" y="3"/>
                    <a:pt x="56" y="7"/>
                  </a:cubicBezTo>
                  <a:cubicBezTo>
                    <a:pt x="25" y="24"/>
                    <a:pt x="1" y="73"/>
                    <a:pt x="1" y="113"/>
                  </a:cubicBezTo>
                  <a:cubicBezTo>
                    <a:pt x="1" y="143"/>
                    <a:pt x="14" y="162"/>
                    <a:pt x="34" y="162"/>
                  </a:cubicBezTo>
                  <a:cubicBezTo>
                    <a:pt x="41" y="162"/>
                    <a:pt x="48" y="160"/>
                    <a:pt x="56" y="155"/>
                  </a:cubicBezTo>
                  <a:cubicBezTo>
                    <a:pt x="87" y="138"/>
                    <a:pt x="112" y="90"/>
                    <a:pt x="112" y="49"/>
                  </a:cubicBezTo>
                  <a:cubicBezTo>
                    <a:pt x="112" y="18"/>
                    <a:pt x="99"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8" name="Google Shape;719;p32">
              <a:extLst>
                <a:ext uri="{FF2B5EF4-FFF2-40B4-BE49-F238E27FC236}">
                  <a16:creationId xmlns:a16="http://schemas.microsoft.com/office/drawing/2014/main" id="{794BC48B-5DB3-CE98-CF45-7EAC1B97405F}"/>
                </a:ext>
              </a:extLst>
            </p:cNvPr>
            <p:cNvSpPr/>
            <p:nvPr/>
          </p:nvSpPr>
          <p:spPr>
            <a:xfrm>
              <a:off x="5560579" y="980194"/>
              <a:ext cx="13247" cy="19225"/>
            </a:xfrm>
            <a:custGeom>
              <a:avLst/>
              <a:gdLst/>
              <a:ahLst/>
              <a:cxnLst/>
              <a:rect l="l" t="t" r="r" b="b"/>
              <a:pathLst>
                <a:path w="113" h="164" extrusionOk="0">
                  <a:moveTo>
                    <a:pt x="78" y="1"/>
                  </a:moveTo>
                  <a:cubicBezTo>
                    <a:pt x="71" y="1"/>
                    <a:pt x="64" y="3"/>
                    <a:pt x="56" y="8"/>
                  </a:cubicBezTo>
                  <a:cubicBezTo>
                    <a:pt x="25" y="26"/>
                    <a:pt x="1" y="73"/>
                    <a:pt x="1" y="115"/>
                  </a:cubicBezTo>
                  <a:cubicBezTo>
                    <a:pt x="1" y="145"/>
                    <a:pt x="14" y="163"/>
                    <a:pt x="34" y="163"/>
                  </a:cubicBezTo>
                  <a:cubicBezTo>
                    <a:pt x="41" y="163"/>
                    <a:pt x="48" y="161"/>
                    <a:pt x="56" y="156"/>
                  </a:cubicBezTo>
                  <a:cubicBezTo>
                    <a:pt x="86" y="138"/>
                    <a:pt x="112" y="91"/>
                    <a:pt x="112" y="50"/>
                  </a:cubicBezTo>
                  <a:cubicBezTo>
                    <a:pt x="112" y="19"/>
                    <a:pt x="98"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9" name="Google Shape;720;p32">
              <a:extLst>
                <a:ext uri="{FF2B5EF4-FFF2-40B4-BE49-F238E27FC236}">
                  <a16:creationId xmlns:a16="http://schemas.microsoft.com/office/drawing/2014/main" id="{2FB1E483-1B8B-4240-054F-20D6BEC5B80D}"/>
                </a:ext>
              </a:extLst>
            </p:cNvPr>
            <p:cNvSpPr/>
            <p:nvPr/>
          </p:nvSpPr>
          <p:spPr>
            <a:xfrm>
              <a:off x="5723173" y="742459"/>
              <a:ext cx="13247" cy="18991"/>
            </a:xfrm>
            <a:custGeom>
              <a:avLst/>
              <a:gdLst/>
              <a:ahLst/>
              <a:cxnLst/>
              <a:rect l="l" t="t" r="r" b="b"/>
              <a:pathLst>
                <a:path w="113" h="162" extrusionOk="0">
                  <a:moveTo>
                    <a:pt x="79" y="1"/>
                  </a:moveTo>
                  <a:cubicBezTo>
                    <a:pt x="72" y="1"/>
                    <a:pt x="65" y="3"/>
                    <a:pt x="57" y="8"/>
                  </a:cubicBezTo>
                  <a:cubicBezTo>
                    <a:pt x="26" y="25"/>
                    <a:pt x="1" y="73"/>
                    <a:pt x="1" y="114"/>
                  </a:cubicBezTo>
                  <a:cubicBezTo>
                    <a:pt x="1" y="144"/>
                    <a:pt x="15" y="162"/>
                    <a:pt x="35" y="162"/>
                  </a:cubicBezTo>
                  <a:cubicBezTo>
                    <a:pt x="41" y="162"/>
                    <a:pt x="49" y="160"/>
                    <a:pt x="57" y="155"/>
                  </a:cubicBezTo>
                  <a:cubicBezTo>
                    <a:pt x="88" y="138"/>
                    <a:pt x="112" y="90"/>
                    <a:pt x="112" y="49"/>
                  </a:cubicBezTo>
                  <a:cubicBezTo>
                    <a:pt x="112" y="19"/>
                    <a:pt x="99"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0" name="Google Shape;721;p32">
              <a:extLst>
                <a:ext uri="{FF2B5EF4-FFF2-40B4-BE49-F238E27FC236}">
                  <a16:creationId xmlns:a16="http://schemas.microsoft.com/office/drawing/2014/main" id="{8DC61FF8-82C2-8F9A-4E8B-8A5EA9B687FF}"/>
                </a:ext>
              </a:extLst>
            </p:cNvPr>
            <p:cNvSpPr/>
            <p:nvPr/>
          </p:nvSpPr>
          <p:spPr>
            <a:xfrm>
              <a:off x="5876036" y="654422"/>
              <a:ext cx="13247" cy="18991"/>
            </a:xfrm>
            <a:custGeom>
              <a:avLst/>
              <a:gdLst/>
              <a:ahLst/>
              <a:cxnLst/>
              <a:rect l="l" t="t" r="r" b="b"/>
              <a:pathLst>
                <a:path w="113" h="162" extrusionOk="0">
                  <a:moveTo>
                    <a:pt x="79" y="1"/>
                  </a:moveTo>
                  <a:cubicBezTo>
                    <a:pt x="72" y="1"/>
                    <a:pt x="65" y="3"/>
                    <a:pt x="57" y="8"/>
                  </a:cubicBezTo>
                  <a:cubicBezTo>
                    <a:pt x="26" y="24"/>
                    <a:pt x="1" y="73"/>
                    <a:pt x="1" y="113"/>
                  </a:cubicBezTo>
                  <a:cubicBezTo>
                    <a:pt x="1" y="144"/>
                    <a:pt x="15" y="162"/>
                    <a:pt x="35" y="162"/>
                  </a:cubicBezTo>
                  <a:cubicBezTo>
                    <a:pt x="42" y="162"/>
                    <a:pt x="49" y="160"/>
                    <a:pt x="57" y="155"/>
                  </a:cubicBezTo>
                  <a:cubicBezTo>
                    <a:pt x="88" y="138"/>
                    <a:pt x="112" y="90"/>
                    <a:pt x="112" y="49"/>
                  </a:cubicBezTo>
                  <a:cubicBezTo>
                    <a:pt x="112" y="19"/>
                    <a:pt x="99"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1" name="Google Shape;722;p32">
              <a:extLst>
                <a:ext uri="{FF2B5EF4-FFF2-40B4-BE49-F238E27FC236}">
                  <a16:creationId xmlns:a16="http://schemas.microsoft.com/office/drawing/2014/main" id="{30D9241F-1165-C9DC-381B-C2CE01DF6C13}"/>
                </a:ext>
              </a:extLst>
            </p:cNvPr>
            <p:cNvSpPr/>
            <p:nvPr/>
          </p:nvSpPr>
          <p:spPr>
            <a:xfrm>
              <a:off x="5808983" y="692286"/>
              <a:ext cx="13247" cy="19225"/>
            </a:xfrm>
            <a:custGeom>
              <a:avLst/>
              <a:gdLst/>
              <a:ahLst/>
              <a:cxnLst/>
              <a:rect l="l" t="t" r="r" b="b"/>
              <a:pathLst>
                <a:path w="113" h="164" extrusionOk="0">
                  <a:moveTo>
                    <a:pt x="79" y="1"/>
                  </a:moveTo>
                  <a:cubicBezTo>
                    <a:pt x="72" y="1"/>
                    <a:pt x="64" y="3"/>
                    <a:pt x="56" y="8"/>
                  </a:cubicBezTo>
                  <a:cubicBezTo>
                    <a:pt x="26" y="26"/>
                    <a:pt x="1" y="73"/>
                    <a:pt x="1" y="115"/>
                  </a:cubicBezTo>
                  <a:cubicBezTo>
                    <a:pt x="1" y="145"/>
                    <a:pt x="15" y="163"/>
                    <a:pt x="34" y="163"/>
                  </a:cubicBezTo>
                  <a:cubicBezTo>
                    <a:pt x="41" y="163"/>
                    <a:pt x="48" y="161"/>
                    <a:pt x="56" y="156"/>
                  </a:cubicBezTo>
                  <a:cubicBezTo>
                    <a:pt x="88" y="138"/>
                    <a:pt x="112" y="91"/>
                    <a:pt x="112" y="51"/>
                  </a:cubicBezTo>
                  <a:cubicBezTo>
                    <a:pt x="112" y="20"/>
                    <a:pt x="99"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2" name="Google Shape;723;p32">
              <a:extLst>
                <a:ext uri="{FF2B5EF4-FFF2-40B4-BE49-F238E27FC236}">
                  <a16:creationId xmlns:a16="http://schemas.microsoft.com/office/drawing/2014/main" id="{2FC98140-94C4-7885-84BD-1B21CB0F40A4}"/>
                </a:ext>
              </a:extLst>
            </p:cNvPr>
            <p:cNvSpPr/>
            <p:nvPr/>
          </p:nvSpPr>
          <p:spPr>
            <a:xfrm>
              <a:off x="5642052" y="749375"/>
              <a:ext cx="303854" cy="514394"/>
            </a:xfrm>
            <a:custGeom>
              <a:avLst/>
              <a:gdLst/>
              <a:ahLst/>
              <a:cxnLst/>
              <a:rect l="l" t="t" r="r" b="b"/>
              <a:pathLst>
                <a:path w="2592" h="4388" extrusionOk="0">
                  <a:moveTo>
                    <a:pt x="2515" y="0"/>
                  </a:moveTo>
                  <a:cubicBezTo>
                    <a:pt x="2518" y="69"/>
                    <a:pt x="2528" y="464"/>
                    <a:pt x="2407" y="1079"/>
                  </a:cubicBezTo>
                  <a:cubicBezTo>
                    <a:pt x="2399" y="1119"/>
                    <a:pt x="2390" y="1160"/>
                    <a:pt x="2381" y="1202"/>
                  </a:cubicBezTo>
                  <a:cubicBezTo>
                    <a:pt x="2361" y="1299"/>
                    <a:pt x="2336" y="1400"/>
                    <a:pt x="2308" y="1506"/>
                  </a:cubicBezTo>
                  <a:cubicBezTo>
                    <a:pt x="2280" y="1615"/>
                    <a:pt x="2247" y="1728"/>
                    <a:pt x="2211" y="1845"/>
                  </a:cubicBezTo>
                  <a:cubicBezTo>
                    <a:pt x="2159" y="2009"/>
                    <a:pt x="2099" y="2182"/>
                    <a:pt x="2030" y="2362"/>
                  </a:cubicBezTo>
                  <a:cubicBezTo>
                    <a:pt x="1878" y="2753"/>
                    <a:pt x="1679" y="3177"/>
                    <a:pt x="1419" y="3625"/>
                  </a:cubicBezTo>
                  <a:cubicBezTo>
                    <a:pt x="1287" y="3852"/>
                    <a:pt x="1140" y="4085"/>
                    <a:pt x="976" y="4322"/>
                  </a:cubicBezTo>
                  <a:cubicBezTo>
                    <a:pt x="876" y="4294"/>
                    <a:pt x="785" y="4259"/>
                    <a:pt x="699" y="4221"/>
                  </a:cubicBezTo>
                  <a:cubicBezTo>
                    <a:pt x="402" y="4090"/>
                    <a:pt x="175" y="3900"/>
                    <a:pt x="0" y="3684"/>
                  </a:cubicBezTo>
                  <a:lnTo>
                    <a:pt x="0" y="3684"/>
                  </a:lnTo>
                  <a:cubicBezTo>
                    <a:pt x="181" y="3927"/>
                    <a:pt x="423" y="4142"/>
                    <a:pt x="749" y="4287"/>
                  </a:cubicBezTo>
                  <a:cubicBezTo>
                    <a:pt x="836" y="4326"/>
                    <a:pt x="927" y="4361"/>
                    <a:pt x="1026" y="4388"/>
                  </a:cubicBezTo>
                  <a:cubicBezTo>
                    <a:pt x="1191" y="4151"/>
                    <a:pt x="1338" y="3918"/>
                    <a:pt x="1470" y="3691"/>
                  </a:cubicBezTo>
                  <a:cubicBezTo>
                    <a:pt x="1730" y="3243"/>
                    <a:pt x="1928" y="2819"/>
                    <a:pt x="2080" y="2428"/>
                  </a:cubicBezTo>
                  <a:cubicBezTo>
                    <a:pt x="2150" y="2248"/>
                    <a:pt x="2210" y="2076"/>
                    <a:pt x="2262" y="1911"/>
                  </a:cubicBezTo>
                  <a:cubicBezTo>
                    <a:pt x="2298" y="1794"/>
                    <a:pt x="2330" y="1681"/>
                    <a:pt x="2358" y="1572"/>
                  </a:cubicBezTo>
                  <a:cubicBezTo>
                    <a:pt x="2387" y="1467"/>
                    <a:pt x="2411" y="1365"/>
                    <a:pt x="2432" y="1268"/>
                  </a:cubicBezTo>
                  <a:cubicBezTo>
                    <a:pt x="2441" y="1227"/>
                    <a:pt x="2450" y="1185"/>
                    <a:pt x="2457" y="1145"/>
                  </a:cubicBezTo>
                  <a:cubicBezTo>
                    <a:pt x="2591" y="468"/>
                    <a:pt x="2566" y="55"/>
                    <a:pt x="2566" y="5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3" name="Google Shape;724;p32">
              <a:extLst>
                <a:ext uri="{FF2B5EF4-FFF2-40B4-BE49-F238E27FC236}">
                  <a16:creationId xmlns:a16="http://schemas.microsoft.com/office/drawing/2014/main" id="{E9DE758C-D8F8-ADBA-69B9-3AB1E0EEB115}"/>
                </a:ext>
              </a:extLst>
            </p:cNvPr>
            <p:cNvSpPr/>
            <p:nvPr/>
          </p:nvSpPr>
          <p:spPr>
            <a:xfrm>
              <a:off x="5602664" y="611634"/>
              <a:ext cx="286856" cy="167401"/>
            </a:xfrm>
            <a:custGeom>
              <a:avLst/>
              <a:gdLst/>
              <a:ahLst/>
              <a:cxnLst/>
              <a:rect l="l" t="t" r="r" b="b"/>
              <a:pathLst>
                <a:path w="2447" h="1428" extrusionOk="0">
                  <a:moveTo>
                    <a:pt x="2170" y="1"/>
                  </a:moveTo>
                  <a:lnTo>
                    <a:pt x="1" y="1253"/>
                  </a:lnTo>
                  <a:lnTo>
                    <a:pt x="278" y="1428"/>
                  </a:lnTo>
                  <a:lnTo>
                    <a:pt x="2447" y="176"/>
                  </a:lnTo>
                  <a:lnTo>
                    <a:pt x="21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4" name="Google Shape;725;p32">
              <a:extLst>
                <a:ext uri="{FF2B5EF4-FFF2-40B4-BE49-F238E27FC236}">
                  <a16:creationId xmlns:a16="http://schemas.microsoft.com/office/drawing/2014/main" id="{B9CD9B9E-3F37-C71B-CB6F-7EF2F3C68658}"/>
                </a:ext>
              </a:extLst>
            </p:cNvPr>
            <p:cNvSpPr/>
            <p:nvPr/>
          </p:nvSpPr>
          <p:spPr>
            <a:xfrm>
              <a:off x="5516150" y="758519"/>
              <a:ext cx="119103" cy="216988"/>
            </a:xfrm>
            <a:custGeom>
              <a:avLst/>
              <a:gdLst/>
              <a:ahLst/>
              <a:cxnLst/>
              <a:rect l="l" t="t" r="r" b="b"/>
              <a:pathLst>
                <a:path w="1016" h="1851" extrusionOk="0">
                  <a:moveTo>
                    <a:pt x="739" y="0"/>
                  </a:moveTo>
                  <a:lnTo>
                    <a:pt x="0" y="1676"/>
                  </a:lnTo>
                  <a:lnTo>
                    <a:pt x="276" y="1850"/>
                  </a:lnTo>
                  <a:lnTo>
                    <a:pt x="1016" y="175"/>
                  </a:lnTo>
                  <a:lnTo>
                    <a:pt x="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5" name="Google Shape;726;p32">
              <a:extLst>
                <a:ext uri="{FF2B5EF4-FFF2-40B4-BE49-F238E27FC236}">
                  <a16:creationId xmlns:a16="http://schemas.microsoft.com/office/drawing/2014/main" id="{12941FC7-73C8-351A-508A-EBF7C15508FF}"/>
                </a:ext>
              </a:extLst>
            </p:cNvPr>
            <p:cNvSpPr/>
            <p:nvPr/>
          </p:nvSpPr>
          <p:spPr>
            <a:xfrm>
              <a:off x="5581563" y="819242"/>
              <a:ext cx="319445" cy="304205"/>
            </a:xfrm>
            <a:custGeom>
              <a:avLst/>
              <a:gdLst/>
              <a:ahLst/>
              <a:cxnLst/>
              <a:rect l="l" t="t" r="r" b="b"/>
              <a:pathLst>
                <a:path w="2725" h="2595" extrusionOk="0">
                  <a:moveTo>
                    <a:pt x="556" y="0"/>
                  </a:moveTo>
                  <a:lnTo>
                    <a:pt x="181" y="837"/>
                  </a:lnTo>
                  <a:lnTo>
                    <a:pt x="2" y="1237"/>
                  </a:lnTo>
                  <a:cubicBezTo>
                    <a:pt x="2" y="1237"/>
                    <a:pt x="1" y="1275"/>
                    <a:pt x="1" y="1341"/>
                  </a:cubicBezTo>
                  <a:lnTo>
                    <a:pt x="2171" y="2595"/>
                  </a:lnTo>
                  <a:cubicBezTo>
                    <a:pt x="2319" y="2305"/>
                    <a:pt x="2444" y="2027"/>
                    <a:pt x="2546" y="1766"/>
                  </a:cubicBezTo>
                  <a:cubicBezTo>
                    <a:pt x="2614" y="1587"/>
                    <a:pt x="2674" y="1417"/>
                    <a:pt x="2725" y="1252"/>
                  </a:cubicBezTo>
                  <a:lnTo>
                    <a:pt x="5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6" name="Google Shape;727;p32">
              <a:extLst>
                <a:ext uri="{FF2B5EF4-FFF2-40B4-BE49-F238E27FC236}">
                  <a16:creationId xmlns:a16="http://schemas.microsoft.com/office/drawing/2014/main" id="{B2F50E2E-D994-13C9-221E-F5BC0B38C9A3}"/>
                </a:ext>
              </a:extLst>
            </p:cNvPr>
            <p:cNvSpPr/>
            <p:nvPr/>
          </p:nvSpPr>
          <p:spPr>
            <a:xfrm>
              <a:off x="5581563" y="976443"/>
              <a:ext cx="254618" cy="221091"/>
            </a:xfrm>
            <a:custGeom>
              <a:avLst/>
              <a:gdLst/>
              <a:ahLst/>
              <a:cxnLst/>
              <a:rect l="l" t="t" r="r" b="b"/>
              <a:pathLst>
                <a:path w="2172" h="1886" extrusionOk="0">
                  <a:moveTo>
                    <a:pt x="1" y="0"/>
                  </a:moveTo>
                  <a:cubicBezTo>
                    <a:pt x="1" y="161"/>
                    <a:pt x="15" y="490"/>
                    <a:pt x="110" y="862"/>
                  </a:cubicBezTo>
                  <a:cubicBezTo>
                    <a:pt x="114" y="876"/>
                    <a:pt x="119" y="891"/>
                    <a:pt x="122" y="907"/>
                  </a:cubicBezTo>
                  <a:lnTo>
                    <a:pt x="1818" y="1885"/>
                  </a:lnTo>
                  <a:cubicBezTo>
                    <a:pt x="1859" y="1819"/>
                    <a:pt x="1898" y="1752"/>
                    <a:pt x="1935" y="1688"/>
                  </a:cubicBezTo>
                  <a:cubicBezTo>
                    <a:pt x="2022" y="1540"/>
                    <a:pt x="2098" y="1395"/>
                    <a:pt x="2172" y="1254"/>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7" name="Google Shape;728;p32">
              <a:extLst>
                <a:ext uri="{FF2B5EF4-FFF2-40B4-BE49-F238E27FC236}">
                  <a16:creationId xmlns:a16="http://schemas.microsoft.com/office/drawing/2014/main" id="{3B96A613-D188-10DA-7333-680AA4EB703C}"/>
                </a:ext>
              </a:extLst>
            </p:cNvPr>
            <p:cNvSpPr/>
            <p:nvPr/>
          </p:nvSpPr>
          <p:spPr>
            <a:xfrm>
              <a:off x="5646624" y="764849"/>
              <a:ext cx="277946" cy="201397"/>
            </a:xfrm>
            <a:custGeom>
              <a:avLst/>
              <a:gdLst/>
              <a:ahLst/>
              <a:cxnLst/>
              <a:rect l="l" t="t" r="r" b="b"/>
              <a:pathLst>
                <a:path w="2371" h="1718" extrusionOk="0">
                  <a:moveTo>
                    <a:pt x="751" y="0"/>
                  </a:moveTo>
                  <a:lnTo>
                    <a:pt x="200" y="318"/>
                  </a:lnTo>
                  <a:lnTo>
                    <a:pt x="19" y="422"/>
                  </a:lnTo>
                  <a:lnTo>
                    <a:pt x="1" y="464"/>
                  </a:lnTo>
                  <a:lnTo>
                    <a:pt x="2170" y="1717"/>
                  </a:lnTo>
                  <a:cubicBezTo>
                    <a:pt x="2171" y="1715"/>
                    <a:pt x="2171" y="1714"/>
                    <a:pt x="2172" y="1713"/>
                  </a:cubicBezTo>
                  <a:cubicBezTo>
                    <a:pt x="2208" y="1596"/>
                    <a:pt x="2241" y="1482"/>
                    <a:pt x="2269" y="1374"/>
                  </a:cubicBezTo>
                  <a:cubicBezTo>
                    <a:pt x="2297" y="1268"/>
                    <a:pt x="2322" y="1167"/>
                    <a:pt x="2342" y="1070"/>
                  </a:cubicBezTo>
                  <a:cubicBezTo>
                    <a:pt x="2351" y="1028"/>
                    <a:pt x="2360" y="987"/>
                    <a:pt x="2368" y="947"/>
                  </a:cubicBezTo>
                  <a:cubicBezTo>
                    <a:pt x="2369" y="943"/>
                    <a:pt x="2369" y="939"/>
                    <a:pt x="2370" y="936"/>
                  </a:cubicBezTo>
                  <a:lnTo>
                    <a:pt x="7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8" name="Google Shape;729;p32">
              <a:extLst>
                <a:ext uri="{FF2B5EF4-FFF2-40B4-BE49-F238E27FC236}">
                  <a16:creationId xmlns:a16="http://schemas.microsoft.com/office/drawing/2014/main" id="{DDF416E7-6D58-8D18-28FD-7B5001A8B827}"/>
                </a:ext>
              </a:extLst>
            </p:cNvPr>
            <p:cNvSpPr/>
            <p:nvPr/>
          </p:nvSpPr>
          <p:spPr>
            <a:xfrm>
              <a:off x="5734544" y="683376"/>
              <a:ext cx="203976" cy="191198"/>
            </a:xfrm>
            <a:custGeom>
              <a:avLst/>
              <a:gdLst/>
              <a:ahLst/>
              <a:cxnLst/>
              <a:rect l="l" t="t" r="r" b="b"/>
              <a:pathLst>
                <a:path w="1740" h="1631" extrusionOk="0">
                  <a:moveTo>
                    <a:pt x="1205" y="0"/>
                  </a:moveTo>
                  <a:lnTo>
                    <a:pt x="994" y="122"/>
                  </a:lnTo>
                  <a:lnTo>
                    <a:pt x="839" y="211"/>
                  </a:lnTo>
                  <a:lnTo>
                    <a:pt x="654" y="319"/>
                  </a:lnTo>
                  <a:lnTo>
                    <a:pt x="344" y="497"/>
                  </a:lnTo>
                  <a:lnTo>
                    <a:pt x="237" y="559"/>
                  </a:lnTo>
                  <a:lnTo>
                    <a:pt x="1" y="696"/>
                  </a:lnTo>
                  <a:lnTo>
                    <a:pt x="1620" y="1631"/>
                  </a:lnTo>
                  <a:cubicBezTo>
                    <a:pt x="1739" y="1023"/>
                    <a:pt x="1729" y="631"/>
                    <a:pt x="1726" y="563"/>
                  </a:cubicBezTo>
                  <a:lnTo>
                    <a:pt x="1205" y="0"/>
                  </a:lnTo>
                  <a:close/>
                </a:path>
              </a:pathLst>
            </a:custGeom>
            <a:solidFill>
              <a:srgbClr val="EF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9" name="Google Shape;730;p32">
              <a:extLst>
                <a:ext uri="{FF2B5EF4-FFF2-40B4-BE49-F238E27FC236}">
                  <a16:creationId xmlns:a16="http://schemas.microsoft.com/office/drawing/2014/main" id="{94F739DC-2F91-A9F0-C622-99B9098FFB0A}"/>
                </a:ext>
              </a:extLst>
            </p:cNvPr>
            <p:cNvSpPr/>
            <p:nvPr/>
          </p:nvSpPr>
          <p:spPr>
            <a:xfrm>
              <a:off x="5734544" y="683376"/>
              <a:ext cx="203976" cy="191198"/>
            </a:xfrm>
            <a:custGeom>
              <a:avLst/>
              <a:gdLst/>
              <a:ahLst/>
              <a:cxnLst/>
              <a:rect l="l" t="t" r="r" b="b"/>
              <a:pathLst>
                <a:path w="1740" h="1631" extrusionOk="0">
                  <a:moveTo>
                    <a:pt x="1205" y="0"/>
                  </a:moveTo>
                  <a:lnTo>
                    <a:pt x="994" y="122"/>
                  </a:lnTo>
                  <a:lnTo>
                    <a:pt x="839" y="211"/>
                  </a:lnTo>
                  <a:lnTo>
                    <a:pt x="654" y="319"/>
                  </a:lnTo>
                  <a:lnTo>
                    <a:pt x="344" y="497"/>
                  </a:lnTo>
                  <a:lnTo>
                    <a:pt x="237" y="559"/>
                  </a:lnTo>
                  <a:lnTo>
                    <a:pt x="1" y="696"/>
                  </a:lnTo>
                  <a:lnTo>
                    <a:pt x="1620" y="1631"/>
                  </a:lnTo>
                  <a:cubicBezTo>
                    <a:pt x="1739" y="1023"/>
                    <a:pt x="1729" y="631"/>
                    <a:pt x="1726" y="563"/>
                  </a:cubicBezTo>
                  <a:lnTo>
                    <a:pt x="12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0" name="Google Shape;731;p32">
              <a:extLst>
                <a:ext uri="{FF2B5EF4-FFF2-40B4-BE49-F238E27FC236}">
                  <a16:creationId xmlns:a16="http://schemas.microsoft.com/office/drawing/2014/main" id="{5A0BEE97-34C1-4D12-B2F4-B5B7F8FFA80B}"/>
                </a:ext>
              </a:extLst>
            </p:cNvPr>
            <p:cNvSpPr/>
            <p:nvPr/>
          </p:nvSpPr>
          <p:spPr>
            <a:xfrm>
              <a:off x="5595864" y="1082650"/>
              <a:ext cx="198935" cy="173497"/>
            </a:xfrm>
            <a:custGeom>
              <a:avLst/>
              <a:gdLst/>
              <a:ahLst/>
              <a:cxnLst/>
              <a:rect l="l" t="t" r="r" b="b"/>
              <a:pathLst>
                <a:path w="1697" h="1480" extrusionOk="0">
                  <a:moveTo>
                    <a:pt x="0" y="1"/>
                  </a:moveTo>
                  <a:lnTo>
                    <a:pt x="0" y="1"/>
                  </a:lnTo>
                  <a:cubicBezTo>
                    <a:pt x="77" y="279"/>
                    <a:pt x="198" y="577"/>
                    <a:pt x="394" y="842"/>
                  </a:cubicBezTo>
                  <a:cubicBezTo>
                    <a:pt x="569" y="1057"/>
                    <a:pt x="796" y="1247"/>
                    <a:pt x="1093" y="1379"/>
                  </a:cubicBezTo>
                  <a:cubicBezTo>
                    <a:pt x="1179" y="1417"/>
                    <a:pt x="1270" y="1451"/>
                    <a:pt x="1370" y="1479"/>
                  </a:cubicBezTo>
                  <a:cubicBezTo>
                    <a:pt x="1487" y="1310"/>
                    <a:pt x="1595" y="1143"/>
                    <a:pt x="1696" y="979"/>
                  </a:cubicBezTo>
                  <a:lnTo>
                    <a:pt x="0" y="1"/>
                  </a:lnTo>
                  <a:close/>
                </a:path>
              </a:pathLst>
            </a:custGeom>
            <a:solidFill>
              <a:srgbClr val="EF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1" name="Google Shape;732;p32">
              <a:extLst>
                <a:ext uri="{FF2B5EF4-FFF2-40B4-BE49-F238E27FC236}">
                  <a16:creationId xmlns:a16="http://schemas.microsoft.com/office/drawing/2014/main" id="{A46082DD-FE97-1020-6F2B-CCC5C770E172}"/>
                </a:ext>
              </a:extLst>
            </p:cNvPr>
            <p:cNvSpPr/>
            <p:nvPr/>
          </p:nvSpPr>
          <p:spPr>
            <a:xfrm>
              <a:off x="5595864" y="1082650"/>
              <a:ext cx="198935" cy="173497"/>
            </a:xfrm>
            <a:custGeom>
              <a:avLst/>
              <a:gdLst/>
              <a:ahLst/>
              <a:cxnLst/>
              <a:rect l="l" t="t" r="r" b="b"/>
              <a:pathLst>
                <a:path w="1697" h="1480" extrusionOk="0">
                  <a:moveTo>
                    <a:pt x="0" y="1"/>
                  </a:moveTo>
                  <a:lnTo>
                    <a:pt x="0" y="1"/>
                  </a:lnTo>
                  <a:cubicBezTo>
                    <a:pt x="77" y="279"/>
                    <a:pt x="198" y="577"/>
                    <a:pt x="394" y="842"/>
                  </a:cubicBezTo>
                  <a:cubicBezTo>
                    <a:pt x="569" y="1057"/>
                    <a:pt x="796" y="1247"/>
                    <a:pt x="1093" y="1379"/>
                  </a:cubicBezTo>
                  <a:cubicBezTo>
                    <a:pt x="1179" y="1417"/>
                    <a:pt x="1270" y="1451"/>
                    <a:pt x="1370" y="1479"/>
                  </a:cubicBezTo>
                  <a:cubicBezTo>
                    <a:pt x="1487" y="1310"/>
                    <a:pt x="1595" y="1143"/>
                    <a:pt x="1696" y="979"/>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74">
                                            <p:txEl>
                                              <p:pRg st="0" end="0"/>
                                            </p:txEl>
                                          </p:spTgt>
                                        </p:tgtEl>
                                        <p:attrNameLst>
                                          <p:attrName>style.visibility</p:attrName>
                                        </p:attrNameLst>
                                      </p:cBhvr>
                                      <p:to>
                                        <p:strVal val="visible"/>
                                      </p:to>
                                    </p:set>
                                    <p:animEffect transition="in" filter="fade">
                                      <p:cBhvr>
                                        <p:cTn id="7" dur="500"/>
                                        <p:tgtEl>
                                          <p:spTgt spid="6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74">
                                            <p:txEl>
                                              <p:pRg st="1" end="1"/>
                                            </p:txEl>
                                          </p:spTgt>
                                        </p:tgtEl>
                                        <p:attrNameLst>
                                          <p:attrName>style.visibility</p:attrName>
                                        </p:attrNameLst>
                                      </p:cBhvr>
                                      <p:to>
                                        <p:strVal val="visible"/>
                                      </p:to>
                                    </p:set>
                                    <p:animEffect transition="in" filter="fade">
                                      <p:cBhvr>
                                        <p:cTn id="12" dur="500"/>
                                        <p:tgtEl>
                                          <p:spTgt spid="6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74">
                                            <p:txEl>
                                              <p:pRg st="2" end="2"/>
                                            </p:txEl>
                                          </p:spTgt>
                                        </p:tgtEl>
                                        <p:attrNameLst>
                                          <p:attrName>style.visibility</p:attrName>
                                        </p:attrNameLst>
                                      </p:cBhvr>
                                      <p:to>
                                        <p:strVal val="visible"/>
                                      </p:to>
                                    </p:set>
                                    <p:animEffect transition="in" filter="fade">
                                      <p:cBhvr>
                                        <p:cTn id="17" dur="500"/>
                                        <p:tgtEl>
                                          <p:spTgt spid="67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4"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50"/>
          <p:cNvSpPr/>
          <p:nvPr/>
        </p:nvSpPr>
        <p:spPr>
          <a:xfrm>
            <a:off x="6877600" y="-7350"/>
            <a:ext cx="2277825" cy="1844325"/>
          </a:xfrm>
          <a:custGeom>
            <a:avLst/>
            <a:gdLst/>
            <a:ahLst/>
            <a:cxnLst/>
            <a:rect l="l" t="t" r="r" b="b"/>
            <a:pathLst>
              <a:path w="91113" h="73773" extrusionOk="0">
                <a:moveTo>
                  <a:pt x="91113" y="73773"/>
                </a:moveTo>
                <a:lnTo>
                  <a:pt x="0" y="20598"/>
                </a:lnTo>
                <a:lnTo>
                  <a:pt x="34441" y="294"/>
                </a:lnTo>
                <a:lnTo>
                  <a:pt x="49083" y="294"/>
                </a:lnTo>
                <a:lnTo>
                  <a:pt x="91113" y="0"/>
                </a:lnTo>
                <a:close/>
              </a:path>
            </a:pathLst>
          </a:custGeom>
          <a:solidFill>
            <a:srgbClr val="878787">
              <a:alpha val="13210"/>
            </a:srgbClr>
          </a:solidFill>
          <a:ln>
            <a:noFill/>
          </a:ln>
        </p:spPr>
      </p:sp>
      <p:sp>
        <p:nvSpPr>
          <p:cNvPr id="2201" name="Google Shape;2201;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Thử</a:t>
            </a:r>
            <a:r>
              <a:rPr lang="en-US" sz="2800" dirty="0"/>
              <a:t> </a:t>
            </a:r>
            <a:r>
              <a:rPr lang="en-US" sz="2800" dirty="0" err="1"/>
              <a:t>nghiệm</a:t>
            </a:r>
            <a:endParaRPr lang="en-US" sz="2800" dirty="0"/>
          </a:p>
        </p:txBody>
      </p:sp>
      <p:sp>
        <p:nvSpPr>
          <p:cNvPr id="28" name="TextBox 27">
            <a:extLst>
              <a:ext uri="{FF2B5EF4-FFF2-40B4-BE49-F238E27FC236}">
                <a16:creationId xmlns:a16="http://schemas.microsoft.com/office/drawing/2014/main" id="{731F93E0-0055-1867-EB10-E5075CC74CA1}"/>
              </a:ext>
            </a:extLst>
          </p:cNvPr>
          <p:cNvSpPr txBox="1"/>
          <p:nvPr/>
        </p:nvSpPr>
        <p:spPr>
          <a:xfrm>
            <a:off x="914400" y="1033314"/>
            <a:ext cx="3568390" cy="888705"/>
          </a:xfrm>
          <a:prstGeom prst="rect">
            <a:avLst/>
          </a:prstGeom>
          <a:noFill/>
        </p:spPr>
        <p:txBody>
          <a:bodyPr wrap="square" rtlCol="0">
            <a:spAutoFit/>
          </a:bodyPr>
          <a:lstStyle/>
          <a:p>
            <a:pPr marR="0" lvl="0" algn="just">
              <a:lnSpc>
                <a:spcPct val="150000"/>
              </a:lnSpc>
              <a:spcBef>
                <a:spcPts val="600"/>
              </a:spcBef>
              <a:spcAft>
                <a:spcPts val="600"/>
              </a:spcAft>
              <a:tabLst>
                <a:tab pos="457200" algn="l"/>
                <a:tab pos="457200" algn="l"/>
              </a:tabLst>
            </a:pPr>
            <a:r>
              <a:rPr lang="vi-VN" sz="1800" dirty="0">
                <a:solidFill>
                  <a:srgbClr val="262626"/>
                </a:solidFill>
                <a:effectLst/>
                <a:latin typeface="Nunito" pitchFamily="2" charset="0"/>
                <a:ea typeface="Calibri" panose="020F0502020204030204" pitchFamily="34" charset="0"/>
                <a:cs typeface="Times New Roman" panose="02020603050405020304" pitchFamily="18" charset="0"/>
              </a:rPr>
              <a:t>Tất cả các </a:t>
            </a:r>
            <a:r>
              <a:rPr lang="vi-VN" sz="1800" dirty="0" err="1">
                <a:solidFill>
                  <a:srgbClr val="262626"/>
                </a:solidFill>
                <a:effectLst/>
                <a:latin typeface="Nunito" pitchFamily="2" charset="0"/>
                <a:ea typeface="Calibri" panose="020F0502020204030204" pitchFamily="34" charset="0"/>
                <a:cs typeface="Times New Roman" panose="02020603050405020304" pitchFamily="18" charset="0"/>
              </a:rPr>
              <a:t>event</a:t>
            </a:r>
            <a:r>
              <a:rPr lang="vi-VN" sz="1800" dirty="0">
                <a:solidFill>
                  <a:srgbClr val="262626"/>
                </a:solidFill>
                <a:effectLst/>
                <a:latin typeface="Nunito" pitchFamily="2" charset="0"/>
                <a:ea typeface="Calibri" panose="020F0502020204030204" pitchFamily="34" charset="0"/>
                <a:cs typeface="Times New Roman" panose="02020603050405020304" pitchFamily="18" charset="0"/>
              </a:rPr>
              <a:t> được hiển thị trên </a:t>
            </a:r>
            <a:r>
              <a:rPr lang="vi-VN" sz="1800" dirty="0" err="1">
                <a:solidFill>
                  <a:srgbClr val="262626"/>
                </a:solidFill>
                <a:effectLst/>
                <a:latin typeface="Nunito" pitchFamily="2" charset="0"/>
                <a:ea typeface="Calibri" panose="020F0502020204030204" pitchFamily="34" charset="0"/>
                <a:cs typeface="Times New Roman" panose="02020603050405020304" pitchFamily="18" charset="0"/>
              </a:rPr>
              <a:t>Splunk</a:t>
            </a:r>
            <a:r>
              <a:rPr lang="vi-VN" sz="1800" dirty="0">
                <a:solidFill>
                  <a:srgbClr val="262626"/>
                </a:solidFill>
                <a:effectLst/>
                <a:latin typeface="Nunito" pitchFamily="2" charset="0"/>
                <a:ea typeface="Calibri" panose="020F0502020204030204" pitchFamily="34" charset="0"/>
                <a:cs typeface="Times New Roman" panose="02020603050405020304" pitchFamily="18" charset="0"/>
              </a:rPr>
              <a:t>.</a:t>
            </a:r>
            <a:endParaRPr lang="en-US" sz="1800" dirty="0">
              <a:solidFill>
                <a:srgbClr val="262626"/>
              </a:solidFill>
              <a:effectLst/>
              <a:latin typeface="Nunito" pitchFamily="2" charset="0"/>
              <a:ea typeface="Calibri" panose="020F0502020204030204" pitchFamily="34" charset="0"/>
              <a:cs typeface="Times New Roman" panose="02020603050405020304" pitchFamily="18" charset="0"/>
            </a:endParaRPr>
          </a:p>
        </p:txBody>
      </p:sp>
      <p:pic>
        <p:nvPicPr>
          <p:cNvPr id="2" name="Picture 1" descr="A screenshot of a computer&#10;&#10;Description automatically generated">
            <a:extLst>
              <a:ext uri="{FF2B5EF4-FFF2-40B4-BE49-F238E27FC236}">
                <a16:creationId xmlns:a16="http://schemas.microsoft.com/office/drawing/2014/main" id="{76B6ABA1-0E34-B4F2-98B6-63C17C15BD8A}"/>
              </a:ext>
            </a:extLst>
          </p:cNvPr>
          <p:cNvPicPr>
            <a:picLocks noChangeAspect="1"/>
          </p:cNvPicPr>
          <p:nvPr/>
        </p:nvPicPr>
        <p:blipFill>
          <a:blip r:embed="rId3"/>
          <a:stretch>
            <a:fillRect/>
          </a:stretch>
        </p:blipFill>
        <p:spPr>
          <a:xfrm>
            <a:off x="2367196" y="1553692"/>
            <a:ext cx="5297082" cy="2877060"/>
          </a:xfrm>
          <a:prstGeom prst="rect">
            <a:avLst/>
          </a:prstGeom>
        </p:spPr>
      </p:pic>
      <p:grpSp>
        <p:nvGrpSpPr>
          <p:cNvPr id="3" name="Group 2">
            <a:extLst>
              <a:ext uri="{FF2B5EF4-FFF2-40B4-BE49-F238E27FC236}">
                <a16:creationId xmlns:a16="http://schemas.microsoft.com/office/drawing/2014/main" id="{32C51D60-D61D-3928-D189-D4A2DF1EDE6B}"/>
              </a:ext>
            </a:extLst>
          </p:cNvPr>
          <p:cNvGrpSpPr/>
          <p:nvPr/>
        </p:nvGrpSpPr>
        <p:grpSpPr>
          <a:xfrm>
            <a:off x="7434" y="3445804"/>
            <a:ext cx="1181299" cy="1697696"/>
            <a:chOff x="240838" y="287791"/>
            <a:chExt cx="1181299" cy="1697696"/>
          </a:xfrm>
        </p:grpSpPr>
        <p:grpSp>
          <p:nvGrpSpPr>
            <p:cNvPr id="4" name="Google Shape;3205;p59">
              <a:extLst>
                <a:ext uri="{FF2B5EF4-FFF2-40B4-BE49-F238E27FC236}">
                  <a16:creationId xmlns:a16="http://schemas.microsoft.com/office/drawing/2014/main" id="{F3BC10B0-B006-78B9-0747-0EDB94ED8FC0}"/>
                </a:ext>
              </a:extLst>
            </p:cNvPr>
            <p:cNvGrpSpPr/>
            <p:nvPr/>
          </p:nvGrpSpPr>
          <p:grpSpPr>
            <a:xfrm>
              <a:off x="240856" y="1547822"/>
              <a:ext cx="690975" cy="437665"/>
              <a:chOff x="500781" y="2059197"/>
              <a:chExt cx="690975" cy="437665"/>
            </a:xfrm>
          </p:grpSpPr>
          <p:sp>
            <p:nvSpPr>
              <p:cNvPr id="45" name="Google Shape;3206;p59">
                <a:extLst>
                  <a:ext uri="{FF2B5EF4-FFF2-40B4-BE49-F238E27FC236}">
                    <a16:creationId xmlns:a16="http://schemas.microsoft.com/office/drawing/2014/main" id="{6D4A603A-85C8-3E10-A0AC-F8DB472D973A}"/>
                  </a:ext>
                </a:extLst>
              </p:cNvPr>
              <p:cNvSpPr/>
              <p:nvPr/>
            </p:nvSpPr>
            <p:spPr>
              <a:xfrm>
                <a:off x="592958" y="2059197"/>
                <a:ext cx="424962" cy="296365"/>
              </a:xfrm>
              <a:custGeom>
                <a:avLst/>
                <a:gdLst/>
                <a:ahLst/>
                <a:cxnLst/>
                <a:rect l="l" t="t" r="r" b="b"/>
                <a:pathLst>
                  <a:path w="6021" h="4199" extrusionOk="0">
                    <a:moveTo>
                      <a:pt x="5823" y="0"/>
                    </a:moveTo>
                    <a:cubicBezTo>
                      <a:pt x="5783" y="0"/>
                      <a:pt x="5740" y="13"/>
                      <a:pt x="5694" y="39"/>
                    </a:cubicBezTo>
                    <a:lnTo>
                      <a:pt x="1" y="3327"/>
                    </a:lnTo>
                    <a:lnTo>
                      <a:pt x="1" y="4199"/>
                    </a:lnTo>
                    <a:lnTo>
                      <a:pt x="5694" y="912"/>
                    </a:lnTo>
                    <a:cubicBezTo>
                      <a:pt x="5874" y="807"/>
                      <a:pt x="6021" y="527"/>
                      <a:pt x="6021" y="287"/>
                    </a:cubicBezTo>
                    <a:cubicBezTo>
                      <a:pt x="6021" y="108"/>
                      <a:pt x="5939" y="0"/>
                      <a:pt x="5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6" name="Google Shape;3207;p59">
                <a:extLst>
                  <a:ext uri="{FF2B5EF4-FFF2-40B4-BE49-F238E27FC236}">
                    <a16:creationId xmlns:a16="http://schemas.microsoft.com/office/drawing/2014/main" id="{625EF9FF-CCAC-5D69-61DA-6B2938F2FDA3}"/>
                  </a:ext>
                </a:extLst>
              </p:cNvPr>
              <p:cNvSpPr/>
              <p:nvPr/>
            </p:nvSpPr>
            <p:spPr>
              <a:xfrm>
                <a:off x="592958" y="2060326"/>
                <a:ext cx="592166" cy="334055"/>
              </a:xfrm>
              <a:custGeom>
                <a:avLst/>
                <a:gdLst/>
                <a:ahLst/>
                <a:cxnLst/>
                <a:rect l="l" t="t" r="r" b="b"/>
                <a:pathLst>
                  <a:path w="8390" h="4733" extrusionOk="0">
                    <a:moveTo>
                      <a:pt x="5895" y="1"/>
                    </a:moveTo>
                    <a:lnTo>
                      <a:pt x="1" y="3311"/>
                    </a:lnTo>
                    <a:lnTo>
                      <a:pt x="2463" y="4732"/>
                    </a:lnTo>
                    <a:lnTo>
                      <a:pt x="8390" y="1442"/>
                    </a:lnTo>
                    <a:lnTo>
                      <a:pt x="5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7" name="Google Shape;3208;p59">
                <a:extLst>
                  <a:ext uri="{FF2B5EF4-FFF2-40B4-BE49-F238E27FC236}">
                    <a16:creationId xmlns:a16="http://schemas.microsoft.com/office/drawing/2014/main" id="{DAD5FD1E-DFB4-D387-3021-7C93F91A82EA}"/>
                  </a:ext>
                </a:extLst>
              </p:cNvPr>
              <p:cNvSpPr/>
              <p:nvPr/>
            </p:nvSpPr>
            <p:spPr>
              <a:xfrm>
                <a:off x="766794" y="2159561"/>
                <a:ext cx="424962" cy="296295"/>
              </a:xfrm>
              <a:custGeom>
                <a:avLst/>
                <a:gdLst/>
                <a:ahLst/>
                <a:cxnLst/>
                <a:rect l="l" t="t" r="r" b="b"/>
                <a:pathLst>
                  <a:path w="6021" h="4198" extrusionOk="0">
                    <a:moveTo>
                      <a:pt x="5823" y="1"/>
                    </a:moveTo>
                    <a:cubicBezTo>
                      <a:pt x="5783" y="1"/>
                      <a:pt x="5740" y="13"/>
                      <a:pt x="5694" y="39"/>
                    </a:cubicBezTo>
                    <a:lnTo>
                      <a:pt x="0" y="3326"/>
                    </a:lnTo>
                    <a:lnTo>
                      <a:pt x="0" y="4198"/>
                    </a:lnTo>
                    <a:lnTo>
                      <a:pt x="5694" y="911"/>
                    </a:lnTo>
                    <a:cubicBezTo>
                      <a:pt x="5874" y="807"/>
                      <a:pt x="6020" y="526"/>
                      <a:pt x="6020" y="286"/>
                    </a:cubicBezTo>
                    <a:cubicBezTo>
                      <a:pt x="6020" y="108"/>
                      <a:pt x="5939" y="1"/>
                      <a:pt x="5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8" name="Google Shape;3209;p59">
                <a:extLst>
                  <a:ext uri="{FF2B5EF4-FFF2-40B4-BE49-F238E27FC236}">
                    <a16:creationId xmlns:a16="http://schemas.microsoft.com/office/drawing/2014/main" id="{354FA57A-70D6-BCDE-1151-7FA109BCBF91}"/>
                  </a:ext>
                </a:extLst>
              </p:cNvPr>
              <p:cNvSpPr/>
              <p:nvPr/>
            </p:nvSpPr>
            <p:spPr>
              <a:xfrm>
                <a:off x="592958" y="2294015"/>
                <a:ext cx="173909" cy="161840"/>
              </a:xfrm>
              <a:custGeom>
                <a:avLst/>
                <a:gdLst/>
                <a:ahLst/>
                <a:cxnLst/>
                <a:rect l="l" t="t" r="r" b="b"/>
                <a:pathLst>
                  <a:path w="2464" h="2293" extrusionOk="0">
                    <a:moveTo>
                      <a:pt x="1" y="0"/>
                    </a:moveTo>
                    <a:lnTo>
                      <a:pt x="1" y="872"/>
                    </a:lnTo>
                    <a:lnTo>
                      <a:pt x="2463" y="2293"/>
                    </a:lnTo>
                    <a:lnTo>
                      <a:pt x="2463" y="142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9" name="Google Shape;3210;p59">
                <a:extLst>
                  <a:ext uri="{FF2B5EF4-FFF2-40B4-BE49-F238E27FC236}">
                    <a16:creationId xmlns:a16="http://schemas.microsoft.com/office/drawing/2014/main" id="{DC1FA330-8073-617E-6E8D-7D1601624C54}"/>
                  </a:ext>
                </a:extLst>
              </p:cNvPr>
              <p:cNvSpPr/>
              <p:nvPr/>
            </p:nvSpPr>
            <p:spPr>
              <a:xfrm>
                <a:off x="615684" y="2394309"/>
                <a:ext cx="121045" cy="102553"/>
              </a:xfrm>
              <a:custGeom>
                <a:avLst/>
                <a:gdLst/>
                <a:ahLst/>
                <a:cxnLst/>
                <a:rect l="l" t="t" r="r" b="b"/>
                <a:pathLst>
                  <a:path w="1715" h="1453" extrusionOk="0">
                    <a:moveTo>
                      <a:pt x="1715" y="0"/>
                    </a:moveTo>
                    <a:lnTo>
                      <a:pt x="1" y="987"/>
                    </a:lnTo>
                    <a:lnTo>
                      <a:pt x="1" y="1453"/>
                    </a:lnTo>
                    <a:lnTo>
                      <a:pt x="1715" y="463"/>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0" name="Google Shape;3211;p59">
                <a:extLst>
                  <a:ext uri="{FF2B5EF4-FFF2-40B4-BE49-F238E27FC236}">
                    <a16:creationId xmlns:a16="http://schemas.microsoft.com/office/drawing/2014/main" id="{89067F57-7419-FF4C-67AB-0CD8CDAB1A7F}"/>
                  </a:ext>
                </a:extLst>
              </p:cNvPr>
              <p:cNvSpPr/>
              <p:nvPr/>
            </p:nvSpPr>
            <p:spPr>
              <a:xfrm>
                <a:off x="500781" y="2327752"/>
                <a:ext cx="235949" cy="136219"/>
              </a:xfrm>
              <a:custGeom>
                <a:avLst/>
                <a:gdLst/>
                <a:ahLst/>
                <a:cxnLst/>
                <a:rect l="l" t="t" r="r" b="b"/>
                <a:pathLst>
                  <a:path w="3343" h="1930" extrusionOk="0">
                    <a:moveTo>
                      <a:pt x="1714" y="1"/>
                    </a:moveTo>
                    <a:lnTo>
                      <a:pt x="1" y="987"/>
                    </a:lnTo>
                    <a:lnTo>
                      <a:pt x="1629" y="1930"/>
                    </a:lnTo>
                    <a:lnTo>
                      <a:pt x="3343" y="943"/>
                    </a:lnTo>
                    <a:lnTo>
                      <a:pt x="17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1" name="Google Shape;3212;p59">
                <a:extLst>
                  <a:ext uri="{FF2B5EF4-FFF2-40B4-BE49-F238E27FC236}">
                    <a16:creationId xmlns:a16="http://schemas.microsoft.com/office/drawing/2014/main" id="{0EA7E03F-CC29-B676-9DF1-796512B602B2}"/>
                  </a:ext>
                </a:extLst>
              </p:cNvPr>
              <p:cNvSpPr/>
              <p:nvPr/>
            </p:nvSpPr>
            <p:spPr>
              <a:xfrm>
                <a:off x="586676" y="2348150"/>
                <a:ext cx="64157" cy="37054"/>
              </a:xfrm>
              <a:custGeom>
                <a:avLst/>
                <a:gdLst/>
                <a:ahLst/>
                <a:cxnLst/>
                <a:rect l="l" t="t" r="r" b="b"/>
                <a:pathLst>
                  <a:path w="909" h="525" extrusionOk="0">
                    <a:moveTo>
                      <a:pt x="466" y="0"/>
                    </a:moveTo>
                    <a:lnTo>
                      <a:pt x="1" y="269"/>
                    </a:lnTo>
                    <a:lnTo>
                      <a:pt x="443" y="525"/>
                    </a:lnTo>
                    <a:lnTo>
                      <a:pt x="908" y="257"/>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2" name="Google Shape;3213;p59">
                <a:extLst>
                  <a:ext uri="{FF2B5EF4-FFF2-40B4-BE49-F238E27FC236}">
                    <a16:creationId xmlns:a16="http://schemas.microsoft.com/office/drawing/2014/main" id="{A342B264-83CB-75B6-4595-7BD65E0A53E0}"/>
                  </a:ext>
                </a:extLst>
              </p:cNvPr>
              <p:cNvSpPr/>
              <p:nvPr/>
            </p:nvSpPr>
            <p:spPr>
              <a:xfrm>
                <a:off x="636364" y="2377370"/>
                <a:ext cx="64228" cy="37054"/>
              </a:xfrm>
              <a:custGeom>
                <a:avLst/>
                <a:gdLst/>
                <a:ahLst/>
                <a:cxnLst/>
                <a:rect l="l" t="t" r="r" b="b"/>
                <a:pathLst>
                  <a:path w="910" h="525" extrusionOk="0">
                    <a:moveTo>
                      <a:pt x="467" y="0"/>
                    </a:moveTo>
                    <a:lnTo>
                      <a:pt x="1" y="268"/>
                    </a:lnTo>
                    <a:lnTo>
                      <a:pt x="443" y="524"/>
                    </a:lnTo>
                    <a:lnTo>
                      <a:pt x="909" y="256"/>
                    </a:lnTo>
                    <a:lnTo>
                      <a:pt x="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3" name="Google Shape;3214;p59">
                <a:extLst>
                  <a:ext uri="{FF2B5EF4-FFF2-40B4-BE49-F238E27FC236}">
                    <a16:creationId xmlns:a16="http://schemas.microsoft.com/office/drawing/2014/main" id="{825E12C0-4611-AC65-A38F-EE5791739759}"/>
                  </a:ext>
                </a:extLst>
              </p:cNvPr>
              <p:cNvSpPr/>
              <p:nvPr/>
            </p:nvSpPr>
            <p:spPr>
              <a:xfrm>
                <a:off x="500781" y="2397414"/>
                <a:ext cx="114975" cy="99447"/>
              </a:xfrm>
              <a:custGeom>
                <a:avLst/>
                <a:gdLst/>
                <a:ahLst/>
                <a:cxnLst/>
                <a:rect l="l" t="t" r="r" b="b"/>
                <a:pathLst>
                  <a:path w="1629" h="1409" extrusionOk="0">
                    <a:moveTo>
                      <a:pt x="1" y="0"/>
                    </a:moveTo>
                    <a:lnTo>
                      <a:pt x="1" y="466"/>
                    </a:lnTo>
                    <a:lnTo>
                      <a:pt x="1629" y="1409"/>
                    </a:lnTo>
                    <a:lnTo>
                      <a:pt x="1629" y="94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4" name="Google Shape;3215;p59">
                <a:extLst>
                  <a:ext uri="{FF2B5EF4-FFF2-40B4-BE49-F238E27FC236}">
                    <a16:creationId xmlns:a16="http://schemas.microsoft.com/office/drawing/2014/main" id="{1EA496D8-C01B-E407-BD4C-73316EAAA317}"/>
                  </a:ext>
                </a:extLst>
              </p:cNvPr>
              <p:cNvSpPr/>
              <p:nvPr/>
            </p:nvSpPr>
            <p:spPr>
              <a:xfrm>
                <a:off x="506569" y="2417318"/>
                <a:ext cx="103823" cy="70015"/>
              </a:xfrm>
              <a:custGeom>
                <a:avLst/>
                <a:gdLst/>
                <a:ahLst/>
                <a:cxnLst/>
                <a:rect l="l" t="t" r="r" b="b"/>
                <a:pathLst>
                  <a:path w="1471" h="992" extrusionOk="0">
                    <a:moveTo>
                      <a:pt x="242" y="1"/>
                    </a:moveTo>
                    <a:lnTo>
                      <a:pt x="1" y="140"/>
                    </a:lnTo>
                    <a:lnTo>
                      <a:pt x="1470" y="992"/>
                    </a:lnTo>
                    <a:lnTo>
                      <a:pt x="1470" y="713"/>
                    </a:lnTo>
                    <a:lnTo>
                      <a:pt x="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5" name="Google Shape;3216;p59">
                <a:extLst>
                  <a:ext uri="{FF2B5EF4-FFF2-40B4-BE49-F238E27FC236}">
                    <a16:creationId xmlns:a16="http://schemas.microsoft.com/office/drawing/2014/main" id="{C4F1945D-F932-C90F-B740-F218B009C5AC}"/>
                  </a:ext>
                </a:extLst>
              </p:cNvPr>
              <p:cNvSpPr/>
              <p:nvPr/>
            </p:nvSpPr>
            <p:spPr>
              <a:xfrm>
                <a:off x="506569" y="2407507"/>
                <a:ext cx="17080" cy="19762"/>
              </a:xfrm>
              <a:custGeom>
                <a:avLst/>
                <a:gdLst/>
                <a:ahLst/>
                <a:cxnLst/>
                <a:rect l="l" t="t" r="r" b="b"/>
                <a:pathLst>
                  <a:path w="242" h="280" extrusionOk="0">
                    <a:moveTo>
                      <a:pt x="1" y="0"/>
                    </a:moveTo>
                    <a:lnTo>
                      <a:pt x="1" y="279"/>
                    </a:lnTo>
                    <a:lnTo>
                      <a:pt x="242" y="14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6" name="Google Shape;3217;p59">
                <a:extLst>
                  <a:ext uri="{FF2B5EF4-FFF2-40B4-BE49-F238E27FC236}">
                    <a16:creationId xmlns:a16="http://schemas.microsoft.com/office/drawing/2014/main" id="{5DF14EE2-DD1A-FB7C-B88A-0CC8577A5214}"/>
                  </a:ext>
                </a:extLst>
              </p:cNvPr>
              <p:cNvSpPr/>
              <p:nvPr/>
            </p:nvSpPr>
            <p:spPr>
              <a:xfrm>
                <a:off x="703343" y="2275171"/>
                <a:ext cx="97753" cy="56252"/>
              </a:xfrm>
              <a:custGeom>
                <a:avLst/>
                <a:gdLst/>
                <a:ahLst/>
                <a:cxnLst/>
                <a:rect l="l" t="t" r="r" b="b"/>
                <a:pathLst>
                  <a:path w="1385" h="797" extrusionOk="0">
                    <a:moveTo>
                      <a:pt x="765" y="0"/>
                    </a:moveTo>
                    <a:lnTo>
                      <a:pt x="628" y="79"/>
                    </a:lnTo>
                    <a:lnTo>
                      <a:pt x="926" y="303"/>
                    </a:lnTo>
                    <a:cubicBezTo>
                      <a:pt x="993" y="352"/>
                      <a:pt x="1063" y="401"/>
                      <a:pt x="1134" y="451"/>
                    </a:cubicBezTo>
                    <a:lnTo>
                      <a:pt x="1129" y="453"/>
                    </a:lnTo>
                    <a:cubicBezTo>
                      <a:pt x="1038" y="415"/>
                      <a:pt x="947" y="378"/>
                      <a:pt x="860" y="342"/>
                    </a:cubicBezTo>
                    <a:lnTo>
                      <a:pt x="448" y="184"/>
                    </a:lnTo>
                    <a:lnTo>
                      <a:pt x="326" y="254"/>
                    </a:lnTo>
                    <a:lnTo>
                      <a:pt x="601" y="491"/>
                    </a:lnTo>
                    <a:cubicBezTo>
                      <a:pt x="665" y="543"/>
                      <a:pt x="729" y="595"/>
                      <a:pt x="796" y="647"/>
                    </a:cubicBezTo>
                    <a:lnTo>
                      <a:pt x="791" y="649"/>
                    </a:lnTo>
                    <a:cubicBezTo>
                      <a:pt x="706" y="608"/>
                      <a:pt x="619" y="569"/>
                      <a:pt x="534" y="530"/>
                    </a:cubicBezTo>
                    <a:lnTo>
                      <a:pt x="147" y="357"/>
                    </a:lnTo>
                    <a:lnTo>
                      <a:pt x="1" y="442"/>
                    </a:lnTo>
                    <a:lnTo>
                      <a:pt x="851" y="796"/>
                    </a:lnTo>
                    <a:lnTo>
                      <a:pt x="1028" y="695"/>
                    </a:lnTo>
                    <a:lnTo>
                      <a:pt x="755" y="468"/>
                    </a:lnTo>
                    <a:cubicBezTo>
                      <a:pt x="709" y="429"/>
                      <a:pt x="657" y="391"/>
                      <a:pt x="611" y="355"/>
                    </a:cubicBezTo>
                    <a:lnTo>
                      <a:pt x="615" y="353"/>
                    </a:lnTo>
                    <a:cubicBezTo>
                      <a:pt x="675" y="380"/>
                      <a:pt x="744" y="409"/>
                      <a:pt x="811" y="436"/>
                    </a:cubicBezTo>
                    <a:lnTo>
                      <a:pt x="1205" y="593"/>
                    </a:lnTo>
                    <a:lnTo>
                      <a:pt x="1385" y="489"/>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7" name="Google Shape;3218;p59">
                <a:extLst>
                  <a:ext uri="{FF2B5EF4-FFF2-40B4-BE49-F238E27FC236}">
                    <a16:creationId xmlns:a16="http://schemas.microsoft.com/office/drawing/2014/main" id="{D7105653-8E7B-E69F-E276-A87AA478A936}"/>
                  </a:ext>
                </a:extLst>
              </p:cNvPr>
              <p:cNvSpPr/>
              <p:nvPr/>
            </p:nvSpPr>
            <p:spPr>
              <a:xfrm>
                <a:off x="768700" y="2255973"/>
                <a:ext cx="77779" cy="40089"/>
              </a:xfrm>
              <a:custGeom>
                <a:avLst/>
                <a:gdLst/>
                <a:ahLst/>
                <a:cxnLst/>
                <a:rect l="l" t="t" r="r" b="b"/>
                <a:pathLst>
                  <a:path w="1102" h="568" extrusionOk="0">
                    <a:moveTo>
                      <a:pt x="429" y="121"/>
                    </a:moveTo>
                    <a:cubicBezTo>
                      <a:pt x="505" y="121"/>
                      <a:pt x="596" y="148"/>
                      <a:pt x="689" y="201"/>
                    </a:cubicBezTo>
                    <a:cubicBezTo>
                      <a:pt x="836" y="287"/>
                      <a:pt x="874" y="371"/>
                      <a:pt x="788" y="422"/>
                    </a:cubicBezTo>
                    <a:cubicBezTo>
                      <a:pt x="757" y="440"/>
                      <a:pt x="719" y="448"/>
                      <a:pt x="676" y="448"/>
                    </a:cubicBezTo>
                    <a:cubicBezTo>
                      <a:pt x="597" y="448"/>
                      <a:pt x="501" y="419"/>
                      <a:pt x="406" y="365"/>
                    </a:cubicBezTo>
                    <a:cubicBezTo>
                      <a:pt x="261" y="280"/>
                      <a:pt x="228" y="198"/>
                      <a:pt x="314" y="148"/>
                    </a:cubicBezTo>
                    <a:cubicBezTo>
                      <a:pt x="345" y="130"/>
                      <a:pt x="385" y="121"/>
                      <a:pt x="429" y="121"/>
                    </a:cubicBezTo>
                    <a:close/>
                    <a:moveTo>
                      <a:pt x="432" y="1"/>
                    </a:moveTo>
                    <a:cubicBezTo>
                      <a:pt x="335" y="1"/>
                      <a:pt x="245" y="23"/>
                      <a:pt x="171" y="65"/>
                    </a:cubicBezTo>
                    <a:cubicBezTo>
                      <a:pt x="0" y="164"/>
                      <a:pt x="20" y="311"/>
                      <a:pt x="259" y="449"/>
                    </a:cubicBezTo>
                    <a:cubicBezTo>
                      <a:pt x="397" y="529"/>
                      <a:pt x="541" y="567"/>
                      <a:pt x="672" y="567"/>
                    </a:cubicBezTo>
                    <a:cubicBezTo>
                      <a:pt x="769" y="567"/>
                      <a:pt x="858" y="546"/>
                      <a:pt x="931" y="504"/>
                    </a:cubicBezTo>
                    <a:cubicBezTo>
                      <a:pt x="1102" y="405"/>
                      <a:pt x="1075" y="255"/>
                      <a:pt x="835" y="117"/>
                    </a:cubicBezTo>
                    <a:cubicBezTo>
                      <a:pt x="700" y="38"/>
                      <a:pt x="560"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8" name="Google Shape;3219;p59">
                <a:extLst>
                  <a:ext uri="{FF2B5EF4-FFF2-40B4-BE49-F238E27FC236}">
                    <a16:creationId xmlns:a16="http://schemas.microsoft.com/office/drawing/2014/main" id="{797453A8-135A-9C53-9D8E-C786DFE816F6}"/>
                  </a:ext>
                </a:extLst>
              </p:cNvPr>
              <p:cNvSpPr/>
              <p:nvPr/>
            </p:nvSpPr>
            <p:spPr>
              <a:xfrm>
                <a:off x="810412" y="2230070"/>
                <a:ext cx="87378" cy="44395"/>
              </a:xfrm>
              <a:custGeom>
                <a:avLst/>
                <a:gdLst/>
                <a:ahLst/>
                <a:cxnLst/>
                <a:rect l="l" t="t" r="r" b="b"/>
                <a:pathLst>
                  <a:path w="1238" h="629" extrusionOk="0">
                    <a:moveTo>
                      <a:pt x="469" y="118"/>
                    </a:moveTo>
                    <a:cubicBezTo>
                      <a:pt x="499" y="118"/>
                      <a:pt x="530" y="127"/>
                      <a:pt x="561" y="145"/>
                    </a:cubicBezTo>
                    <a:cubicBezTo>
                      <a:pt x="634" y="187"/>
                      <a:pt x="630" y="232"/>
                      <a:pt x="555" y="274"/>
                    </a:cubicBezTo>
                    <a:lnTo>
                      <a:pt x="481" y="317"/>
                    </a:lnTo>
                    <a:lnTo>
                      <a:pt x="277" y="198"/>
                    </a:lnTo>
                    <a:lnTo>
                      <a:pt x="349" y="156"/>
                    </a:lnTo>
                    <a:cubicBezTo>
                      <a:pt x="391" y="132"/>
                      <a:pt x="430" y="118"/>
                      <a:pt x="469" y="118"/>
                    </a:cubicBezTo>
                    <a:close/>
                    <a:moveTo>
                      <a:pt x="478" y="0"/>
                    </a:moveTo>
                    <a:cubicBezTo>
                      <a:pt x="388" y="0"/>
                      <a:pt x="304" y="30"/>
                      <a:pt x="229" y="73"/>
                    </a:cubicBezTo>
                    <a:lnTo>
                      <a:pt x="1" y="206"/>
                    </a:lnTo>
                    <a:lnTo>
                      <a:pt x="734" y="628"/>
                    </a:lnTo>
                    <a:lnTo>
                      <a:pt x="878" y="545"/>
                    </a:lnTo>
                    <a:lnTo>
                      <a:pt x="613" y="393"/>
                    </a:lnTo>
                    <a:lnTo>
                      <a:pt x="691" y="348"/>
                    </a:lnTo>
                    <a:lnTo>
                      <a:pt x="1077" y="430"/>
                    </a:lnTo>
                    <a:lnTo>
                      <a:pt x="1237" y="338"/>
                    </a:lnTo>
                    <a:lnTo>
                      <a:pt x="801" y="251"/>
                    </a:lnTo>
                    <a:cubicBezTo>
                      <a:pt x="833" y="192"/>
                      <a:pt x="810" y="126"/>
                      <a:pt x="702" y="64"/>
                    </a:cubicBezTo>
                    <a:cubicBezTo>
                      <a:pt x="625" y="19"/>
                      <a:pt x="550"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9" name="Google Shape;3220;p59">
                <a:extLst>
                  <a:ext uri="{FF2B5EF4-FFF2-40B4-BE49-F238E27FC236}">
                    <a16:creationId xmlns:a16="http://schemas.microsoft.com/office/drawing/2014/main" id="{02E2887E-6381-F309-9892-BD7FA10B0CC9}"/>
                  </a:ext>
                </a:extLst>
              </p:cNvPr>
              <p:cNvSpPr/>
              <p:nvPr/>
            </p:nvSpPr>
            <p:spPr>
              <a:xfrm>
                <a:off x="852689" y="2195980"/>
                <a:ext cx="93518" cy="54064"/>
              </a:xfrm>
              <a:custGeom>
                <a:avLst/>
                <a:gdLst/>
                <a:ahLst/>
                <a:cxnLst/>
                <a:rect l="l" t="t" r="r" b="b"/>
                <a:pathLst>
                  <a:path w="1325" h="766" extrusionOk="0">
                    <a:moveTo>
                      <a:pt x="593" y="1"/>
                    </a:moveTo>
                    <a:lnTo>
                      <a:pt x="441" y="87"/>
                    </a:lnTo>
                    <a:lnTo>
                      <a:pt x="667" y="337"/>
                    </a:lnTo>
                    <a:lnTo>
                      <a:pt x="757" y="433"/>
                    </a:lnTo>
                    <a:lnTo>
                      <a:pt x="753" y="435"/>
                    </a:lnTo>
                    <a:lnTo>
                      <a:pt x="587" y="384"/>
                    </a:lnTo>
                    <a:lnTo>
                      <a:pt x="152" y="255"/>
                    </a:lnTo>
                    <a:lnTo>
                      <a:pt x="1" y="343"/>
                    </a:lnTo>
                    <a:lnTo>
                      <a:pt x="733" y="765"/>
                    </a:lnTo>
                    <a:lnTo>
                      <a:pt x="866" y="689"/>
                    </a:lnTo>
                    <a:lnTo>
                      <a:pt x="596" y="535"/>
                    </a:lnTo>
                    <a:cubicBezTo>
                      <a:pt x="524" y="493"/>
                      <a:pt x="406" y="438"/>
                      <a:pt x="328" y="401"/>
                    </a:cubicBezTo>
                    <a:lnTo>
                      <a:pt x="333" y="398"/>
                    </a:lnTo>
                    <a:lnTo>
                      <a:pt x="552" y="467"/>
                    </a:lnTo>
                    <a:lnTo>
                      <a:pt x="934" y="575"/>
                    </a:lnTo>
                    <a:lnTo>
                      <a:pt x="992" y="542"/>
                    </a:lnTo>
                    <a:lnTo>
                      <a:pt x="806" y="321"/>
                    </a:lnTo>
                    <a:lnTo>
                      <a:pt x="688" y="193"/>
                    </a:lnTo>
                    <a:lnTo>
                      <a:pt x="691" y="191"/>
                    </a:lnTo>
                    <a:cubicBezTo>
                      <a:pt x="755" y="236"/>
                      <a:pt x="851" y="304"/>
                      <a:pt x="923" y="345"/>
                    </a:cubicBezTo>
                    <a:lnTo>
                      <a:pt x="1191" y="501"/>
                    </a:lnTo>
                    <a:lnTo>
                      <a:pt x="1325" y="423"/>
                    </a:lnTo>
                    <a:lnTo>
                      <a:pt x="5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0" name="Google Shape;3221;p59">
                <a:extLst>
                  <a:ext uri="{FF2B5EF4-FFF2-40B4-BE49-F238E27FC236}">
                    <a16:creationId xmlns:a16="http://schemas.microsoft.com/office/drawing/2014/main" id="{EECD90B9-A956-9C06-6E9E-DCDC332AD641}"/>
                  </a:ext>
                </a:extLst>
              </p:cNvPr>
              <p:cNvSpPr/>
              <p:nvPr/>
            </p:nvSpPr>
            <p:spPr>
              <a:xfrm>
                <a:off x="910776" y="2104368"/>
                <a:ext cx="206235" cy="95565"/>
              </a:xfrm>
              <a:custGeom>
                <a:avLst/>
                <a:gdLst/>
                <a:ahLst/>
                <a:cxnLst/>
                <a:rect l="l" t="t" r="r" b="b"/>
                <a:pathLst>
                  <a:path w="2922" h="1354" extrusionOk="0">
                    <a:moveTo>
                      <a:pt x="1051" y="0"/>
                    </a:moveTo>
                    <a:cubicBezTo>
                      <a:pt x="968" y="0"/>
                      <a:pt x="879" y="13"/>
                      <a:pt x="792" y="40"/>
                    </a:cubicBezTo>
                    <a:cubicBezTo>
                      <a:pt x="465" y="142"/>
                      <a:pt x="314" y="308"/>
                      <a:pt x="136" y="482"/>
                    </a:cubicBezTo>
                    <a:cubicBezTo>
                      <a:pt x="1" y="616"/>
                      <a:pt x="27" y="713"/>
                      <a:pt x="124" y="713"/>
                    </a:cubicBezTo>
                    <a:cubicBezTo>
                      <a:pt x="167" y="713"/>
                      <a:pt x="225" y="693"/>
                      <a:pt x="289" y="647"/>
                    </a:cubicBezTo>
                    <a:cubicBezTo>
                      <a:pt x="480" y="506"/>
                      <a:pt x="795" y="206"/>
                      <a:pt x="1039" y="206"/>
                    </a:cubicBezTo>
                    <a:cubicBezTo>
                      <a:pt x="1055" y="206"/>
                      <a:pt x="1071" y="207"/>
                      <a:pt x="1086" y="210"/>
                    </a:cubicBezTo>
                    <a:cubicBezTo>
                      <a:pt x="1336" y="256"/>
                      <a:pt x="1147" y="419"/>
                      <a:pt x="934" y="681"/>
                    </a:cubicBezTo>
                    <a:cubicBezTo>
                      <a:pt x="722" y="941"/>
                      <a:pt x="610" y="1157"/>
                      <a:pt x="934" y="1325"/>
                    </a:cubicBezTo>
                    <a:cubicBezTo>
                      <a:pt x="973" y="1345"/>
                      <a:pt x="1020" y="1353"/>
                      <a:pt x="1074" y="1353"/>
                    </a:cubicBezTo>
                    <a:cubicBezTo>
                      <a:pt x="1384" y="1353"/>
                      <a:pt x="1906" y="1064"/>
                      <a:pt x="2157" y="969"/>
                    </a:cubicBezTo>
                    <a:cubicBezTo>
                      <a:pt x="2269" y="927"/>
                      <a:pt x="2358" y="912"/>
                      <a:pt x="2434" y="912"/>
                    </a:cubicBezTo>
                    <a:cubicBezTo>
                      <a:pt x="2559" y="912"/>
                      <a:pt x="2648" y="952"/>
                      <a:pt x="2739" y="980"/>
                    </a:cubicBezTo>
                    <a:cubicBezTo>
                      <a:pt x="2757" y="986"/>
                      <a:pt x="2774" y="988"/>
                      <a:pt x="2788" y="988"/>
                    </a:cubicBezTo>
                    <a:cubicBezTo>
                      <a:pt x="2897" y="988"/>
                      <a:pt x="2922" y="855"/>
                      <a:pt x="2763" y="765"/>
                    </a:cubicBezTo>
                    <a:cubicBezTo>
                      <a:pt x="2686" y="722"/>
                      <a:pt x="2574" y="692"/>
                      <a:pt x="2436" y="692"/>
                    </a:cubicBezTo>
                    <a:cubicBezTo>
                      <a:pt x="2252" y="692"/>
                      <a:pt x="2022" y="745"/>
                      <a:pt x="1767" y="887"/>
                    </a:cubicBezTo>
                    <a:cubicBezTo>
                      <a:pt x="1504" y="1032"/>
                      <a:pt x="1265" y="1100"/>
                      <a:pt x="1117" y="1100"/>
                    </a:cubicBezTo>
                    <a:cubicBezTo>
                      <a:pt x="998" y="1100"/>
                      <a:pt x="938" y="1056"/>
                      <a:pt x="970" y="973"/>
                    </a:cubicBezTo>
                    <a:cubicBezTo>
                      <a:pt x="1072" y="712"/>
                      <a:pt x="1518" y="482"/>
                      <a:pt x="1494" y="262"/>
                    </a:cubicBezTo>
                    <a:cubicBezTo>
                      <a:pt x="1477" y="98"/>
                      <a:pt x="128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1" name="Google Shape;3222;p59">
                <a:extLst>
                  <a:ext uri="{FF2B5EF4-FFF2-40B4-BE49-F238E27FC236}">
                    <a16:creationId xmlns:a16="http://schemas.microsoft.com/office/drawing/2014/main" id="{C89F1FB9-CA1E-E65B-A8F8-F199A2F9939D}"/>
                  </a:ext>
                </a:extLst>
              </p:cNvPr>
              <p:cNvSpPr/>
              <p:nvPr/>
            </p:nvSpPr>
            <p:spPr>
              <a:xfrm>
                <a:off x="903506" y="2129212"/>
                <a:ext cx="44324" cy="32043"/>
              </a:xfrm>
              <a:custGeom>
                <a:avLst/>
                <a:gdLst/>
                <a:ahLst/>
                <a:cxnLst/>
                <a:rect l="l" t="t" r="r" b="b"/>
                <a:pathLst>
                  <a:path w="628" h="454" extrusionOk="0">
                    <a:moveTo>
                      <a:pt x="140" y="0"/>
                    </a:moveTo>
                    <a:cubicBezTo>
                      <a:pt x="1" y="0"/>
                      <a:pt x="222" y="46"/>
                      <a:pt x="222" y="46"/>
                    </a:cubicBezTo>
                    <a:cubicBezTo>
                      <a:pt x="222" y="46"/>
                      <a:pt x="492" y="82"/>
                      <a:pt x="566" y="340"/>
                    </a:cubicBezTo>
                    <a:cubicBezTo>
                      <a:pt x="589" y="423"/>
                      <a:pt x="603" y="453"/>
                      <a:pt x="611" y="453"/>
                    </a:cubicBezTo>
                    <a:cubicBezTo>
                      <a:pt x="627" y="453"/>
                      <a:pt x="615" y="324"/>
                      <a:pt x="604" y="284"/>
                    </a:cubicBezTo>
                    <a:cubicBezTo>
                      <a:pt x="587" y="225"/>
                      <a:pt x="510" y="21"/>
                      <a:pt x="222" y="3"/>
                    </a:cubicBezTo>
                    <a:cubicBezTo>
                      <a:pt x="186" y="1"/>
                      <a:pt x="160" y="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2" name="Google Shape;3223;p59">
                <a:extLst>
                  <a:ext uri="{FF2B5EF4-FFF2-40B4-BE49-F238E27FC236}">
                    <a16:creationId xmlns:a16="http://schemas.microsoft.com/office/drawing/2014/main" id="{488DFB5E-658B-BF3F-979F-108D0ABE820F}"/>
                  </a:ext>
                </a:extLst>
              </p:cNvPr>
              <p:cNvSpPr/>
              <p:nvPr/>
            </p:nvSpPr>
            <p:spPr>
              <a:xfrm>
                <a:off x="922704" y="2113896"/>
                <a:ext cx="37831" cy="35643"/>
              </a:xfrm>
              <a:custGeom>
                <a:avLst/>
                <a:gdLst/>
                <a:ahLst/>
                <a:cxnLst/>
                <a:rect l="l" t="t" r="r" b="b"/>
                <a:pathLst>
                  <a:path w="536" h="505" extrusionOk="0">
                    <a:moveTo>
                      <a:pt x="66" y="1"/>
                    </a:moveTo>
                    <a:cubicBezTo>
                      <a:pt x="0" y="1"/>
                      <a:pt x="174" y="57"/>
                      <a:pt x="174" y="57"/>
                    </a:cubicBezTo>
                    <a:cubicBezTo>
                      <a:pt x="174" y="57"/>
                      <a:pt x="439" y="122"/>
                      <a:pt x="484" y="387"/>
                    </a:cubicBezTo>
                    <a:cubicBezTo>
                      <a:pt x="499" y="473"/>
                      <a:pt x="510" y="504"/>
                      <a:pt x="517" y="504"/>
                    </a:cubicBezTo>
                    <a:cubicBezTo>
                      <a:pt x="533" y="504"/>
                      <a:pt x="536" y="376"/>
                      <a:pt x="529" y="335"/>
                    </a:cubicBezTo>
                    <a:cubicBezTo>
                      <a:pt x="518" y="273"/>
                      <a:pt x="464" y="62"/>
                      <a:pt x="179" y="15"/>
                    </a:cubicBezTo>
                    <a:cubicBezTo>
                      <a:pt x="118" y="5"/>
                      <a:pt x="83"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3" name="Google Shape;3224;p59">
                <a:extLst>
                  <a:ext uri="{FF2B5EF4-FFF2-40B4-BE49-F238E27FC236}">
                    <a16:creationId xmlns:a16="http://schemas.microsoft.com/office/drawing/2014/main" id="{55984A45-D88B-C6A7-B09C-9B0EFC5E0DC8}"/>
                  </a:ext>
                </a:extLst>
              </p:cNvPr>
              <p:cNvSpPr/>
              <p:nvPr/>
            </p:nvSpPr>
            <p:spPr>
              <a:xfrm>
                <a:off x="945359" y="2095334"/>
                <a:ext cx="29361" cy="42348"/>
              </a:xfrm>
              <a:custGeom>
                <a:avLst/>
                <a:gdLst/>
                <a:ahLst/>
                <a:cxnLst/>
                <a:rect l="l" t="t" r="r" b="b"/>
                <a:pathLst>
                  <a:path w="416" h="600" extrusionOk="0">
                    <a:moveTo>
                      <a:pt x="31" y="1"/>
                    </a:moveTo>
                    <a:cubicBezTo>
                      <a:pt x="0" y="1"/>
                      <a:pt x="134" y="83"/>
                      <a:pt x="134" y="83"/>
                    </a:cubicBezTo>
                    <a:cubicBezTo>
                      <a:pt x="134" y="83"/>
                      <a:pt x="375" y="211"/>
                      <a:pt x="354" y="478"/>
                    </a:cubicBezTo>
                    <a:cubicBezTo>
                      <a:pt x="347" y="568"/>
                      <a:pt x="351" y="600"/>
                      <a:pt x="359" y="600"/>
                    </a:cubicBezTo>
                    <a:cubicBezTo>
                      <a:pt x="375" y="600"/>
                      <a:pt x="408" y="479"/>
                      <a:pt x="411" y="438"/>
                    </a:cubicBezTo>
                    <a:cubicBezTo>
                      <a:pt x="415" y="376"/>
                      <a:pt x="413" y="159"/>
                      <a:pt x="148" y="44"/>
                    </a:cubicBezTo>
                    <a:cubicBezTo>
                      <a:pt x="76" y="12"/>
                      <a:pt x="42"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6" name="Google Shape;3225;p59">
                <a:extLst>
                  <a:ext uri="{FF2B5EF4-FFF2-40B4-BE49-F238E27FC236}">
                    <a16:creationId xmlns:a16="http://schemas.microsoft.com/office/drawing/2014/main" id="{89D81087-80B5-C6E2-08C7-479072E91C0B}"/>
                  </a:ext>
                </a:extLst>
              </p:cNvPr>
              <p:cNvSpPr/>
              <p:nvPr/>
            </p:nvSpPr>
            <p:spPr>
              <a:xfrm>
                <a:off x="949171" y="2166619"/>
                <a:ext cx="50465" cy="14681"/>
              </a:xfrm>
              <a:custGeom>
                <a:avLst/>
                <a:gdLst/>
                <a:ahLst/>
                <a:cxnLst/>
                <a:rect l="l" t="t" r="r" b="b"/>
                <a:pathLst>
                  <a:path w="715" h="208" extrusionOk="0">
                    <a:moveTo>
                      <a:pt x="359" y="0"/>
                    </a:moveTo>
                    <a:cubicBezTo>
                      <a:pt x="287" y="0"/>
                      <a:pt x="203" y="21"/>
                      <a:pt x="110" y="83"/>
                    </a:cubicBezTo>
                    <a:cubicBezTo>
                      <a:pt x="17" y="146"/>
                      <a:pt x="0" y="165"/>
                      <a:pt x="14" y="165"/>
                    </a:cubicBezTo>
                    <a:cubicBezTo>
                      <a:pt x="36" y="165"/>
                      <a:pt x="136" y="117"/>
                      <a:pt x="136" y="117"/>
                    </a:cubicBezTo>
                    <a:cubicBezTo>
                      <a:pt x="136" y="117"/>
                      <a:pt x="229" y="64"/>
                      <a:pt x="351" y="64"/>
                    </a:cubicBezTo>
                    <a:cubicBezTo>
                      <a:pt x="424" y="64"/>
                      <a:pt x="507" y="83"/>
                      <a:pt x="587" y="144"/>
                    </a:cubicBezTo>
                    <a:cubicBezTo>
                      <a:pt x="649" y="190"/>
                      <a:pt x="678" y="208"/>
                      <a:pt x="689" y="208"/>
                    </a:cubicBezTo>
                    <a:cubicBezTo>
                      <a:pt x="714" y="208"/>
                      <a:pt x="619" y="102"/>
                      <a:pt x="584" y="76"/>
                    </a:cubicBezTo>
                    <a:cubicBezTo>
                      <a:pt x="554" y="53"/>
                      <a:pt x="472"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7" name="Google Shape;3226;p59">
                <a:extLst>
                  <a:ext uri="{FF2B5EF4-FFF2-40B4-BE49-F238E27FC236}">
                    <a16:creationId xmlns:a16="http://schemas.microsoft.com/office/drawing/2014/main" id="{1B7F2A98-3FA9-5858-4E09-DD7942D4B65D}"/>
                  </a:ext>
                </a:extLst>
              </p:cNvPr>
              <p:cNvSpPr/>
              <p:nvPr/>
            </p:nvSpPr>
            <p:spPr>
              <a:xfrm>
                <a:off x="952488" y="2147069"/>
                <a:ext cx="49900" cy="17292"/>
              </a:xfrm>
              <a:custGeom>
                <a:avLst/>
                <a:gdLst/>
                <a:ahLst/>
                <a:cxnLst/>
                <a:rect l="l" t="t" r="r" b="b"/>
                <a:pathLst>
                  <a:path w="707" h="245" extrusionOk="0">
                    <a:moveTo>
                      <a:pt x="337" y="1"/>
                    </a:moveTo>
                    <a:cubicBezTo>
                      <a:pt x="274" y="1"/>
                      <a:pt x="202" y="16"/>
                      <a:pt x="120" y="59"/>
                    </a:cubicBezTo>
                    <a:cubicBezTo>
                      <a:pt x="17" y="113"/>
                      <a:pt x="1" y="129"/>
                      <a:pt x="19" y="129"/>
                    </a:cubicBezTo>
                    <a:cubicBezTo>
                      <a:pt x="45" y="129"/>
                      <a:pt x="143" y="95"/>
                      <a:pt x="143" y="95"/>
                    </a:cubicBezTo>
                    <a:cubicBezTo>
                      <a:pt x="143" y="95"/>
                      <a:pt x="216" y="63"/>
                      <a:pt x="314" y="63"/>
                    </a:cubicBezTo>
                    <a:cubicBezTo>
                      <a:pt x="398" y="63"/>
                      <a:pt x="499" y="86"/>
                      <a:pt x="589" y="170"/>
                    </a:cubicBezTo>
                    <a:cubicBezTo>
                      <a:pt x="646" y="224"/>
                      <a:pt x="674" y="244"/>
                      <a:pt x="684" y="244"/>
                    </a:cubicBezTo>
                    <a:cubicBezTo>
                      <a:pt x="706" y="244"/>
                      <a:pt x="625" y="132"/>
                      <a:pt x="592" y="101"/>
                    </a:cubicBezTo>
                    <a:cubicBezTo>
                      <a:pt x="561" y="73"/>
                      <a:pt x="472"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8" name="Google Shape;3227;p59">
                <a:extLst>
                  <a:ext uri="{FF2B5EF4-FFF2-40B4-BE49-F238E27FC236}">
                    <a16:creationId xmlns:a16="http://schemas.microsoft.com/office/drawing/2014/main" id="{6DDE40EF-FD13-BC24-80DA-00247D2031EF}"/>
                  </a:ext>
                </a:extLst>
              </p:cNvPr>
              <p:cNvSpPr/>
              <p:nvPr/>
            </p:nvSpPr>
            <p:spPr>
              <a:xfrm>
                <a:off x="966957" y="2128647"/>
                <a:ext cx="47853" cy="23503"/>
              </a:xfrm>
              <a:custGeom>
                <a:avLst/>
                <a:gdLst/>
                <a:ahLst/>
                <a:cxnLst/>
                <a:rect l="l" t="t" r="r" b="b"/>
                <a:pathLst>
                  <a:path w="678" h="333" extrusionOk="0">
                    <a:moveTo>
                      <a:pt x="282" y="1"/>
                    </a:moveTo>
                    <a:cubicBezTo>
                      <a:pt x="244" y="1"/>
                      <a:pt x="202" y="6"/>
                      <a:pt x="156" y="17"/>
                    </a:cubicBezTo>
                    <a:cubicBezTo>
                      <a:pt x="1" y="54"/>
                      <a:pt x="22" y="63"/>
                      <a:pt x="72" y="63"/>
                    </a:cubicBezTo>
                    <a:cubicBezTo>
                      <a:pt x="112" y="63"/>
                      <a:pt x="170" y="57"/>
                      <a:pt x="170" y="57"/>
                    </a:cubicBezTo>
                    <a:cubicBezTo>
                      <a:pt x="170" y="57"/>
                      <a:pt x="192" y="54"/>
                      <a:pt x="227" y="54"/>
                    </a:cubicBezTo>
                    <a:cubicBezTo>
                      <a:pt x="314" y="54"/>
                      <a:pt x="481" y="77"/>
                      <a:pt x="584" y="237"/>
                    </a:cubicBezTo>
                    <a:cubicBezTo>
                      <a:pt x="629" y="307"/>
                      <a:pt x="651" y="333"/>
                      <a:pt x="659" y="333"/>
                    </a:cubicBezTo>
                    <a:cubicBezTo>
                      <a:pt x="678" y="333"/>
                      <a:pt x="628" y="208"/>
                      <a:pt x="605" y="172"/>
                    </a:cubicBezTo>
                    <a:cubicBezTo>
                      <a:pt x="576" y="129"/>
                      <a:pt x="478"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9" name="Google Shape;3228;p59">
                <a:extLst>
                  <a:ext uri="{FF2B5EF4-FFF2-40B4-BE49-F238E27FC236}">
                    <a16:creationId xmlns:a16="http://schemas.microsoft.com/office/drawing/2014/main" id="{11F409BB-ED05-5403-7718-33BFE576C105}"/>
                  </a:ext>
                </a:extLst>
              </p:cNvPr>
              <p:cNvSpPr/>
              <p:nvPr/>
            </p:nvSpPr>
            <p:spPr>
              <a:xfrm>
                <a:off x="991659" y="2164996"/>
                <a:ext cx="25762" cy="46371"/>
              </a:xfrm>
              <a:custGeom>
                <a:avLst/>
                <a:gdLst/>
                <a:ahLst/>
                <a:cxnLst/>
                <a:rect l="l" t="t" r="r" b="b"/>
                <a:pathLst>
                  <a:path w="365" h="657" extrusionOk="0">
                    <a:moveTo>
                      <a:pt x="22" y="0"/>
                    </a:moveTo>
                    <a:cubicBezTo>
                      <a:pt x="1" y="0"/>
                      <a:pt x="107" y="103"/>
                      <a:pt x="107" y="103"/>
                    </a:cubicBezTo>
                    <a:cubicBezTo>
                      <a:pt x="107" y="103"/>
                      <a:pt x="316" y="279"/>
                      <a:pt x="239" y="535"/>
                    </a:cubicBezTo>
                    <a:cubicBezTo>
                      <a:pt x="212" y="625"/>
                      <a:pt x="210" y="656"/>
                      <a:pt x="218" y="656"/>
                    </a:cubicBezTo>
                    <a:cubicBezTo>
                      <a:pt x="235" y="656"/>
                      <a:pt x="291" y="548"/>
                      <a:pt x="302" y="510"/>
                    </a:cubicBezTo>
                    <a:cubicBezTo>
                      <a:pt x="320" y="450"/>
                      <a:pt x="365" y="237"/>
                      <a:pt x="130" y="67"/>
                    </a:cubicBezTo>
                    <a:cubicBezTo>
                      <a:pt x="61" y="18"/>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0" name="Google Shape;3229;p59">
                <a:extLst>
                  <a:ext uri="{FF2B5EF4-FFF2-40B4-BE49-F238E27FC236}">
                    <a16:creationId xmlns:a16="http://schemas.microsoft.com/office/drawing/2014/main" id="{BE8C7970-EF03-206D-3BB6-2DB18C881495}"/>
                  </a:ext>
                </a:extLst>
              </p:cNvPr>
              <p:cNvSpPr/>
              <p:nvPr/>
            </p:nvSpPr>
            <p:spPr>
              <a:xfrm>
                <a:off x="1056733" y="2141493"/>
                <a:ext cx="26609" cy="45524"/>
              </a:xfrm>
              <a:custGeom>
                <a:avLst/>
                <a:gdLst/>
                <a:ahLst/>
                <a:cxnLst/>
                <a:rect l="l" t="t" r="r" b="b"/>
                <a:pathLst>
                  <a:path w="377" h="645" extrusionOk="0">
                    <a:moveTo>
                      <a:pt x="22" y="1"/>
                    </a:moveTo>
                    <a:cubicBezTo>
                      <a:pt x="0" y="1"/>
                      <a:pt x="113" y="98"/>
                      <a:pt x="113" y="98"/>
                    </a:cubicBezTo>
                    <a:cubicBezTo>
                      <a:pt x="113" y="98"/>
                      <a:pt x="331" y="263"/>
                      <a:pt x="268" y="523"/>
                    </a:cubicBezTo>
                    <a:cubicBezTo>
                      <a:pt x="246" y="613"/>
                      <a:pt x="245" y="645"/>
                      <a:pt x="254" y="645"/>
                    </a:cubicBezTo>
                    <a:cubicBezTo>
                      <a:pt x="270" y="645"/>
                      <a:pt x="320" y="533"/>
                      <a:pt x="329" y="494"/>
                    </a:cubicBezTo>
                    <a:cubicBezTo>
                      <a:pt x="344" y="433"/>
                      <a:pt x="376" y="218"/>
                      <a:pt x="133" y="62"/>
                    </a:cubicBezTo>
                    <a:cubicBezTo>
                      <a:pt x="63" y="17"/>
                      <a:pt x="32" y="1"/>
                      <a:pt x="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1" name="Google Shape;3230;p59">
                <a:extLst>
                  <a:ext uri="{FF2B5EF4-FFF2-40B4-BE49-F238E27FC236}">
                    <a16:creationId xmlns:a16="http://schemas.microsoft.com/office/drawing/2014/main" id="{7BF70C48-200F-783D-349E-6D1E43631A45}"/>
                  </a:ext>
                </a:extLst>
              </p:cNvPr>
              <p:cNvSpPr/>
              <p:nvPr/>
            </p:nvSpPr>
            <p:spPr>
              <a:xfrm>
                <a:off x="1001188" y="2158644"/>
                <a:ext cx="34725" cy="38113"/>
              </a:xfrm>
              <a:custGeom>
                <a:avLst/>
                <a:gdLst/>
                <a:ahLst/>
                <a:cxnLst/>
                <a:rect l="l" t="t" r="r" b="b"/>
                <a:pathLst>
                  <a:path w="492" h="540" extrusionOk="0">
                    <a:moveTo>
                      <a:pt x="48" y="1"/>
                    </a:moveTo>
                    <a:cubicBezTo>
                      <a:pt x="0" y="1"/>
                      <a:pt x="158" y="66"/>
                      <a:pt x="158" y="66"/>
                    </a:cubicBezTo>
                    <a:cubicBezTo>
                      <a:pt x="158" y="66"/>
                      <a:pt x="417" y="153"/>
                      <a:pt x="439" y="419"/>
                    </a:cubicBezTo>
                    <a:cubicBezTo>
                      <a:pt x="447" y="508"/>
                      <a:pt x="456" y="539"/>
                      <a:pt x="464" y="539"/>
                    </a:cubicBezTo>
                    <a:cubicBezTo>
                      <a:pt x="479" y="539"/>
                      <a:pt x="492" y="412"/>
                      <a:pt x="489" y="371"/>
                    </a:cubicBezTo>
                    <a:cubicBezTo>
                      <a:pt x="483" y="310"/>
                      <a:pt x="446" y="95"/>
                      <a:pt x="166" y="24"/>
                    </a:cubicBezTo>
                    <a:cubicBezTo>
                      <a:pt x="99" y="7"/>
                      <a:pt x="63"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2" name="Google Shape;3231;p59">
                <a:extLst>
                  <a:ext uri="{FF2B5EF4-FFF2-40B4-BE49-F238E27FC236}">
                    <a16:creationId xmlns:a16="http://schemas.microsoft.com/office/drawing/2014/main" id="{EE86D653-A965-61C0-B3A4-E8FD1237879D}"/>
                  </a:ext>
                </a:extLst>
              </p:cNvPr>
              <p:cNvSpPr/>
              <p:nvPr/>
            </p:nvSpPr>
            <p:spPr>
              <a:xfrm>
                <a:off x="1037324" y="2152150"/>
                <a:ext cx="25973" cy="46089"/>
              </a:xfrm>
              <a:custGeom>
                <a:avLst/>
                <a:gdLst/>
                <a:ahLst/>
                <a:cxnLst/>
                <a:rect l="l" t="t" r="r" b="b"/>
                <a:pathLst>
                  <a:path w="368" h="653" extrusionOk="0">
                    <a:moveTo>
                      <a:pt x="22" y="0"/>
                    </a:moveTo>
                    <a:cubicBezTo>
                      <a:pt x="0" y="0"/>
                      <a:pt x="108" y="102"/>
                      <a:pt x="108" y="102"/>
                    </a:cubicBezTo>
                    <a:cubicBezTo>
                      <a:pt x="108" y="102"/>
                      <a:pt x="319" y="274"/>
                      <a:pt x="247" y="532"/>
                    </a:cubicBezTo>
                    <a:cubicBezTo>
                      <a:pt x="222" y="621"/>
                      <a:pt x="219" y="652"/>
                      <a:pt x="228" y="652"/>
                    </a:cubicBezTo>
                    <a:cubicBezTo>
                      <a:pt x="244" y="652"/>
                      <a:pt x="298" y="542"/>
                      <a:pt x="309" y="504"/>
                    </a:cubicBezTo>
                    <a:cubicBezTo>
                      <a:pt x="326" y="444"/>
                      <a:pt x="368" y="231"/>
                      <a:pt x="130" y="66"/>
                    </a:cubicBezTo>
                    <a:cubicBezTo>
                      <a:pt x="61" y="17"/>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3" name="Google Shape;3232;p59">
                <a:extLst>
                  <a:ext uri="{FF2B5EF4-FFF2-40B4-BE49-F238E27FC236}">
                    <a16:creationId xmlns:a16="http://schemas.microsoft.com/office/drawing/2014/main" id="{80DFC49C-0ACA-5236-A2AB-822ECF778312}"/>
                  </a:ext>
                </a:extLst>
              </p:cNvPr>
              <p:cNvSpPr/>
              <p:nvPr/>
            </p:nvSpPr>
            <p:spPr>
              <a:xfrm>
                <a:off x="965263" y="2174030"/>
                <a:ext cx="32043" cy="39242"/>
              </a:xfrm>
              <a:custGeom>
                <a:avLst/>
                <a:gdLst/>
                <a:ahLst/>
                <a:cxnLst/>
                <a:rect l="l" t="t" r="r" b="b"/>
                <a:pathLst>
                  <a:path w="454" h="556" extrusionOk="0">
                    <a:moveTo>
                      <a:pt x="442" y="0"/>
                    </a:moveTo>
                    <a:cubicBezTo>
                      <a:pt x="425" y="0"/>
                      <a:pt x="386" y="19"/>
                      <a:pt x="359" y="39"/>
                    </a:cubicBezTo>
                    <a:cubicBezTo>
                      <a:pt x="359" y="39"/>
                      <a:pt x="248" y="97"/>
                      <a:pt x="123" y="315"/>
                    </a:cubicBezTo>
                    <a:cubicBezTo>
                      <a:pt x="28" y="483"/>
                      <a:pt x="0" y="555"/>
                      <a:pt x="23" y="555"/>
                    </a:cubicBezTo>
                    <a:cubicBezTo>
                      <a:pt x="30" y="555"/>
                      <a:pt x="42" y="548"/>
                      <a:pt x="59" y="535"/>
                    </a:cubicBezTo>
                    <a:cubicBezTo>
                      <a:pt x="129" y="478"/>
                      <a:pt x="357" y="106"/>
                      <a:pt x="425" y="39"/>
                    </a:cubicBezTo>
                    <a:cubicBezTo>
                      <a:pt x="453" y="11"/>
                      <a:pt x="454"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4" name="Google Shape;3233;p59">
                <a:extLst>
                  <a:ext uri="{FF2B5EF4-FFF2-40B4-BE49-F238E27FC236}">
                    <a16:creationId xmlns:a16="http://schemas.microsoft.com/office/drawing/2014/main" id="{7A528D5D-AA2A-BC1E-ED47-FD685866799D}"/>
                  </a:ext>
                </a:extLst>
              </p:cNvPr>
              <p:cNvSpPr/>
              <p:nvPr/>
            </p:nvSpPr>
            <p:spPr>
              <a:xfrm>
                <a:off x="977402" y="2096887"/>
                <a:ext cx="31267" cy="39666"/>
              </a:xfrm>
              <a:custGeom>
                <a:avLst/>
                <a:gdLst/>
                <a:ahLst/>
                <a:cxnLst/>
                <a:rect l="l" t="t" r="r" b="b"/>
                <a:pathLst>
                  <a:path w="443" h="562" extrusionOk="0">
                    <a:moveTo>
                      <a:pt x="431" y="1"/>
                    </a:moveTo>
                    <a:cubicBezTo>
                      <a:pt x="414" y="1"/>
                      <a:pt x="375" y="19"/>
                      <a:pt x="348" y="39"/>
                    </a:cubicBezTo>
                    <a:cubicBezTo>
                      <a:pt x="348" y="39"/>
                      <a:pt x="252" y="129"/>
                      <a:pt x="127" y="349"/>
                    </a:cubicBezTo>
                    <a:cubicBezTo>
                      <a:pt x="38" y="504"/>
                      <a:pt x="1" y="561"/>
                      <a:pt x="12" y="561"/>
                    </a:cubicBezTo>
                    <a:cubicBezTo>
                      <a:pt x="16" y="561"/>
                      <a:pt x="29" y="552"/>
                      <a:pt x="49" y="535"/>
                    </a:cubicBezTo>
                    <a:cubicBezTo>
                      <a:pt x="118" y="479"/>
                      <a:pt x="346" y="105"/>
                      <a:pt x="414" y="39"/>
                    </a:cubicBezTo>
                    <a:cubicBezTo>
                      <a:pt x="442" y="11"/>
                      <a:pt x="443" y="1"/>
                      <a:pt x="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sp>
          <p:nvSpPr>
            <p:cNvPr id="5" name="Google Shape;3234;p59">
              <a:extLst>
                <a:ext uri="{FF2B5EF4-FFF2-40B4-BE49-F238E27FC236}">
                  <a16:creationId xmlns:a16="http://schemas.microsoft.com/office/drawing/2014/main" id="{CA342EB8-7D3C-1040-5034-858F417B7601}"/>
                </a:ext>
              </a:extLst>
            </p:cNvPr>
            <p:cNvSpPr/>
            <p:nvPr/>
          </p:nvSpPr>
          <p:spPr>
            <a:xfrm>
              <a:off x="1059768" y="1034946"/>
              <a:ext cx="221481" cy="367160"/>
            </a:xfrm>
            <a:custGeom>
              <a:avLst/>
              <a:gdLst/>
              <a:ahLst/>
              <a:cxnLst/>
              <a:rect l="l" t="t" r="r" b="b"/>
              <a:pathLst>
                <a:path w="3138" h="5202" extrusionOk="0">
                  <a:moveTo>
                    <a:pt x="992" y="0"/>
                  </a:moveTo>
                  <a:cubicBezTo>
                    <a:pt x="992" y="0"/>
                    <a:pt x="461" y="1630"/>
                    <a:pt x="271" y="2252"/>
                  </a:cubicBezTo>
                  <a:cubicBezTo>
                    <a:pt x="81" y="2876"/>
                    <a:pt x="0" y="3318"/>
                    <a:pt x="569" y="3676"/>
                  </a:cubicBezTo>
                  <a:cubicBezTo>
                    <a:pt x="1341" y="4163"/>
                    <a:pt x="3137" y="5201"/>
                    <a:pt x="3137" y="5201"/>
                  </a:cubicBezTo>
                  <a:lnTo>
                    <a:pt x="3137" y="4766"/>
                  </a:lnTo>
                  <a:cubicBezTo>
                    <a:pt x="3137" y="4766"/>
                    <a:pt x="1265" y="3740"/>
                    <a:pt x="753" y="3382"/>
                  </a:cubicBezTo>
                  <a:cubicBezTo>
                    <a:pt x="384" y="3123"/>
                    <a:pt x="499" y="2901"/>
                    <a:pt x="726" y="2162"/>
                  </a:cubicBezTo>
                  <a:cubicBezTo>
                    <a:pt x="953" y="1425"/>
                    <a:pt x="1448" y="73"/>
                    <a:pt x="1448" y="73"/>
                  </a:cubicBezTo>
                  <a:lnTo>
                    <a:pt x="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 name="Google Shape;3235;p59">
              <a:extLst>
                <a:ext uri="{FF2B5EF4-FFF2-40B4-BE49-F238E27FC236}">
                  <a16:creationId xmlns:a16="http://schemas.microsoft.com/office/drawing/2014/main" id="{F0C74BCA-22F3-C0FD-2901-54CAD0ED0708}"/>
                </a:ext>
              </a:extLst>
            </p:cNvPr>
            <p:cNvSpPr/>
            <p:nvPr/>
          </p:nvSpPr>
          <p:spPr>
            <a:xfrm>
              <a:off x="850572" y="994363"/>
              <a:ext cx="423059" cy="507897"/>
            </a:xfrm>
            <a:custGeom>
              <a:avLst/>
              <a:gdLst/>
              <a:ahLst/>
              <a:cxnLst/>
              <a:rect l="l" t="t" r="r" b="b"/>
              <a:pathLst>
                <a:path w="5994" h="7196" extrusionOk="0">
                  <a:moveTo>
                    <a:pt x="4305" y="1"/>
                  </a:moveTo>
                  <a:lnTo>
                    <a:pt x="4305" y="1"/>
                  </a:lnTo>
                  <a:cubicBezTo>
                    <a:pt x="2793" y="151"/>
                    <a:pt x="1285" y="1282"/>
                    <a:pt x="1178" y="1418"/>
                  </a:cubicBezTo>
                  <a:cubicBezTo>
                    <a:pt x="1066" y="1561"/>
                    <a:pt x="228" y="4670"/>
                    <a:pt x="114" y="5075"/>
                  </a:cubicBezTo>
                  <a:cubicBezTo>
                    <a:pt x="0" y="5480"/>
                    <a:pt x="115" y="5720"/>
                    <a:pt x="813" y="6138"/>
                  </a:cubicBezTo>
                  <a:cubicBezTo>
                    <a:pt x="1511" y="6557"/>
                    <a:pt x="2882" y="7195"/>
                    <a:pt x="2882" y="7195"/>
                  </a:cubicBezTo>
                  <a:lnTo>
                    <a:pt x="5993" y="5436"/>
                  </a:lnTo>
                  <a:cubicBezTo>
                    <a:pt x="5497" y="5140"/>
                    <a:pt x="4863" y="4876"/>
                    <a:pt x="4356" y="4564"/>
                  </a:cubicBezTo>
                  <a:cubicBezTo>
                    <a:pt x="3939" y="4308"/>
                    <a:pt x="3476" y="4153"/>
                    <a:pt x="3335" y="3598"/>
                  </a:cubicBezTo>
                  <a:cubicBezTo>
                    <a:pt x="3196" y="3057"/>
                    <a:pt x="3483" y="2497"/>
                    <a:pt x="3686" y="2001"/>
                  </a:cubicBezTo>
                  <a:cubicBezTo>
                    <a:pt x="3963" y="1317"/>
                    <a:pt x="3981" y="664"/>
                    <a:pt x="4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 name="Google Shape;3236;p59">
              <a:extLst>
                <a:ext uri="{FF2B5EF4-FFF2-40B4-BE49-F238E27FC236}">
                  <a16:creationId xmlns:a16="http://schemas.microsoft.com/office/drawing/2014/main" id="{8E19B01A-39AE-93C4-C532-E8D4EB8DD0E5}"/>
                </a:ext>
              </a:extLst>
            </p:cNvPr>
            <p:cNvSpPr/>
            <p:nvPr/>
          </p:nvSpPr>
          <p:spPr>
            <a:xfrm>
              <a:off x="829186" y="1163330"/>
              <a:ext cx="224799" cy="369700"/>
            </a:xfrm>
            <a:custGeom>
              <a:avLst/>
              <a:gdLst/>
              <a:ahLst/>
              <a:cxnLst/>
              <a:rect l="l" t="t" r="r" b="b"/>
              <a:pathLst>
                <a:path w="3185" h="5238" extrusionOk="0">
                  <a:moveTo>
                    <a:pt x="1040" y="1"/>
                  </a:moveTo>
                  <a:cubicBezTo>
                    <a:pt x="1040" y="1"/>
                    <a:pt x="508" y="1630"/>
                    <a:pt x="319" y="2254"/>
                  </a:cubicBezTo>
                  <a:cubicBezTo>
                    <a:pt x="130" y="2878"/>
                    <a:pt x="0" y="3362"/>
                    <a:pt x="569" y="3720"/>
                  </a:cubicBezTo>
                  <a:cubicBezTo>
                    <a:pt x="1342" y="4208"/>
                    <a:pt x="3185" y="5237"/>
                    <a:pt x="3185" y="5237"/>
                  </a:cubicBezTo>
                  <a:lnTo>
                    <a:pt x="3185" y="4801"/>
                  </a:lnTo>
                  <a:cubicBezTo>
                    <a:pt x="3185" y="4801"/>
                    <a:pt x="1275" y="3724"/>
                    <a:pt x="776" y="3410"/>
                  </a:cubicBezTo>
                  <a:cubicBezTo>
                    <a:pt x="393" y="3170"/>
                    <a:pt x="547" y="2902"/>
                    <a:pt x="774" y="2164"/>
                  </a:cubicBezTo>
                  <a:cubicBezTo>
                    <a:pt x="1000" y="1425"/>
                    <a:pt x="1496" y="74"/>
                    <a:pt x="1496" y="74"/>
                  </a:cubicBezTo>
                  <a:lnTo>
                    <a:pt x="1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8" name="Google Shape;3237;p59">
              <a:extLst>
                <a:ext uri="{FF2B5EF4-FFF2-40B4-BE49-F238E27FC236}">
                  <a16:creationId xmlns:a16="http://schemas.microsoft.com/office/drawing/2014/main" id="{469068E3-EB52-CEC6-A0A5-3DE9594D48DD}"/>
                </a:ext>
              </a:extLst>
            </p:cNvPr>
            <p:cNvSpPr/>
            <p:nvPr/>
          </p:nvSpPr>
          <p:spPr>
            <a:xfrm>
              <a:off x="1053910" y="1371258"/>
              <a:ext cx="227340" cy="161770"/>
            </a:xfrm>
            <a:custGeom>
              <a:avLst/>
              <a:gdLst/>
              <a:ahLst/>
              <a:cxnLst/>
              <a:rect l="l" t="t" r="r" b="b"/>
              <a:pathLst>
                <a:path w="3221" h="2292" extrusionOk="0">
                  <a:moveTo>
                    <a:pt x="3220" y="1"/>
                  </a:moveTo>
                  <a:lnTo>
                    <a:pt x="1" y="1855"/>
                  </a:lnTo>
                  <a:lnTo>
                    <a:pt x="1" y="2291"/>
                  </a:lnTo>
                  <a:lnTo>
                    <a:pt x="3220" y="436"/>
                  </a:lnTo>
                  <a:lnTo>
                    <a:pt x="32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238;p59">
              <a:extLst>
                <a:ext uri="{FF2B5EF4-FFF2-40B4-BE49-F238E27FC236}">
                  <a16:creationId xmlns:a16="http://schemas.microsoft.com/office/drawing/2014/main" id="{03662278-97EE-2071-1424-5472454B4133}"/>
                </a:ext>
              </a:extLst>
            </p:cNvPr>
            <p:cNvSpPr/>
            <p:nvPr/>
          </p:nvSpPr>
          <p:spPr>
            <a:xfrm>
              <a:off x="565714" y="287791"/>
              <a:ext cx="807511" cy="1103596"/>
            </a:xfrm>
            <a:custGeom>
              <a:avLst/>
              <a:gdLst/>
              <a:ahLst/>
              <a:cxnLst/>
              <a:rect l="l" t="t" r="r" b="b"/>
              <a:pathLst>
                <a:path w="11441" h="15636" extrusionOk="0">
                  <a:moveTo>
                    <a:pt x="10629" y="1"/>
                  </a:moveTo>
                  <a:cubicBezTo>
                    <a:pt x="10494" y="1"/>
                    <a:pt x="10356" y="35"/>
                    <a:pt x="10225" y="111"/>
                  </a:cubicBezTo>
                  <a:lnTo>
                    <a:pt x="406" y="5779"/>
                  </a:lnTo>
                  <a:cubicBezTo>
                    <a:pt x="155" y="5923"/>
                    <a:pt x="1" y="6191"/>
                    <a:pt x="1" y="6481"/>
                  </a:cubicBezTo>
                  <a:lnTo>
                    <a:pt x="1" y="14825"/>
                  </a:lnTo>
                  <a:cubicBezTo>
                    <a:pt x="1" y="15297"/>
                    <a:pt x="389" y="15636"/>
                    <a:pt x="812" y="15636"/>
                  </a:cubicBezTo>
                  <a:cubicBezTo>
                    <a:pt x="947" y="15636"/>
                    <a:pt x="1085" y="15602"/>
                    <a:pt x="1216" y="15526"/>
                  </a:cubicBezTo>
                  <a:lnTo>
                    <a:pt x="11035" y="9857"/>
                  </a:lnTo>
                  <a:cubicBezTo>
                    <a:pt x="11286" y="9712"/>
                    <a:pt x="11440" y="9444"/>
                    <a:pt x="11440" y="9155"/>
                  </a:cubicBezTo>
                  <a:lnTo>
                    <a:pt x="11440" y="812"/>
                  </a:lnTo>
                  <a:cubicBezTo>
                    <a:pt x="11440" y="339"/>
                    <a:pt x="11052" y="1"/>
                    <a:pt x="10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0" name="Google Shape;3239;p59">
              <a:extLst>
                <a:ext uri="{FF2B5EF4-FFF2-40B4-BE49-F238E27FC236}">
                  <a16:creationId xmlns:a16="http://schemas.microsoft.com/office/drawing/2014/main" id="{3B557232-855B-B9B6-08E6-9B33D90C285B}"/>
                </a:ext>
              </a:extLst>
            </p:cNvPr>
            <p:cNvSpPr/>
            <p:nvPr/>
          </p:nvSpPr>
          <p:spPr>
            <a:xfrm>
              <a:off x="594440" y="1312042"/>
              <a:ext cx="94719" cy="101283"/>
            </a:xfrm>
            <a:custGeom>
              <a:avLst/>
              <a:gdLst/>
              <a:ahLst/>
              <a:cxnLst/>
              <a:rect l="l" t="t" r="r" b="b"/>
              <a:pathLst>
                <a:path w="1342" h="1435" extrusionOk="0">
                  <a:moveTo>
                    <a:pt x="83" y="1"/>
                  </a:moveTo>
                  <a:lnTo>
                    <a:pt x="0" y="1015"/>
                  </a:lnTo>
                  <a:lnTo>
                    <a:pt x="706" y="1434"/>
                  </a:lnTo>
                  <a:lnTo>
                    <a:pt x="1341" y="770"/>
                  </a:lnTo>
                  <a:lnTo>
                    <a:pt x="83" y="1"/>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240;p59">
              <a:extLst>
                <a:ext uri="{FF2B5EF4-FFF2-40B4-BE49-F238E27FC236}">
                  <a16:creationId xmlns:a16="http://schemas.microsoft.com/office/drawing/2014/main" id="{0620D5FA-F423-5BA3-7D89-9A75E025B841}"/>
                </a:ext>
              </a:extLst>
            </p:cNvPr>
            <p:cNvSpPr/>
            <p:nvPr/>
          </p:nvSpPr>
          <p:spPr>
            <a:xfrm>
              <a:off x="1326911" y="294778"/>
              <a:ext cx="66275" cy="30985"/>
            </a:xfrm>
            <a:custGeom>
              <a:avLst/>
              <a:gdLst/>
              <a:ahLst/>
              <a:cxnLst/>
              <a:rect l="l" t="t" r="r" b="b"/>
              <a:pathLst>
                <a:path w="939" h="439" extrusionOk="0">
                  <a:moveTo>
                    <a:pt x="231" y="0"/>
                  </a:moveTo>
                  <a:lnTo>
                    <a:pt x="1" y="438"/>
                  </a:lnTo>
                  <a:lnTo>
                    <a:pt x="939" y="421"/>
                  </a:lnTo>
                  <a:lnTo>
                    <a:pt x="231"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241;p59">
              <a:extLst>
                <a:ext uri="{FF2B5EF4-FFF2-40B4-BE49-F238E27FC236}">
                  <a16:creationId xmlns:a16="http://schemas.microsoft.com/office/drawing/2014/main" id="{900E0C44-549B-7B3A-90C7-1C6853212972}"/>
                </a:ext>
              </a:extLst>
            </p:cNvPr>
            <p:cNvSpPr/>
            <p:nvPr/>
          </p:nvSpPr>
          <p:spPr>
            <a:xfrm>
              <a:off x="614696" y="316940"/>
              <a:ext cx="807441" cy="1103667"/>
            </a:xfrm>
            <a:custGeom>
              <a:avLst/>
              <a:gdLst/>
              <a:ahLst/>
              <a:cxnLst/>
              <a:rect l="l" t="t" r="r" b="b"/>
              <a:pathLst>
                <a:path w="11440" h="15637" extrusionOk="0">
                  <a:moveTo>
                    <a:pt x="10628" y="1"/>
                  </a:moveTo>
                  <a:cubicBezTo>
                    <a:pt x="10494" y="1"/>
                    <a:pt x="10355" y="35"/>
                    <a:pt x="10225" y="111"/>
                  </a:cubicBezTo>
                  <a:lnTo>
                    <a:pt x="406" y="5779"/>
                  </a:lnTo>
                  <a:cubicBezTo>
                    <a:pt x="154" y="5925"/>
                    <a:pt x="0" y="6191"/>
                    <a:pt x="0" y="6481"/>
                  </a:cubicBezTo>
                  <a:lnTo>
                    <a:pt x="0" y="14825"/>
                  </a:lnTo>
                  <a:cubicBezTo>
                    <a:pt x="0" y="15298"/>
                    <a:pt x="389" y="15636"/>
                    <a:pt x="812" y="15636"/>
                  </a:cubicBezTo>
                  <a:cubicBezTo>
                    <a:pt x="946" y="15636"/>
                    <a:pt x="1085" y="15602"/>
                    <a:pt x="1215" y="15526"/>
                  </a:cubicBezTo>
                  <a:lnTo>
                    <a:pt x="11034" y="9858"/>
                  </a:lnTo>
                  <a:cubicBezTo>
                    <a:pt x="11286" y="9713"/>
                    <a:pt x="11440" y="9446"/>
                    <a:pt x="11440" y="9156"/>
                  </a:cubicBezTo>
                  <a:lnTo>
                    <a:pt x="11440" y="812"/>
                  </a:lnTo>
                  <a:cubicBezTo>
                    <a:pt x="11440" y="339"/>
                    <a:pt x="11051" y="1"/>
                    <a:pt x="10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3" name="Google Shape;3242;p59">
              <a:extLst>
                <a:ext uri="{FF2B5EF4-FFF2-40B4-BE49-F238E27FC236}">
                  <a16:creationId xmlns:a16="http://schemas.microsoft.com/office/drawing/2014/main" id="{CA7222C6-02D1-F3B4-295C-181038CBB4AA}"/>
                </a:ext>
              </a:extLst>
            </p:cNvPr>
            <p:cNvSpPr/>
            <p:nvPr/>
          </p:nvSpPr>
          <p:spPr>
            <a:xfrm>
              <a:off x="689086" y="400577"/>
              <a:ext cx="668820" cy="940485"/>
            </a:xfrm>
            <a:custGeom>
              <a:avLst/>
              <a:gdLst/>
              <a:ahLst/>
              <a:cxnLst/>
              <a:rect l="l" t="t" r="r" b="b"/>
              <a:pathLst>
                <a:path w="9476" h="13325" extrusionOk="0">
                  <a:moveTo>
                    <a:pt x="9476" y="0"/>
                  </a:moveTo>
                  <a:lnTo>
                    <a:pt x="8582" y="517"/>
                  </a:lnTo>
                  <a:lnTo>
                    <a:pt x="1058" y="4865"/>
                  </a:lnTo>
                  <a:lnTo>
                    <a:pt x="0" y="5476"/>
                  </a:lnTo>
                  <a:lnTo>
                    <a:pt x="0" y="13325"/>
                  </a:lnTo>
                  <a:lnTo>
                    <a:pt x="1058" y="12713"/>
                  </a:lnTo>
                  <a:lnTo>
                    <a:pt x="8582" y="8364"/>
                  </a:lnTo>
                  <a:lnTo>
                    <a:pt x="9476" y="7848"/>
                  </a:lnTo>
                  <a:lnTo>
                    <a:pt x="94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4" name="Google Shape;3243;p59">
              <a:extLst>
                <a:ext uri="{FF2B5EF4-FFF2-40B4-BE49-F238E27FC236}">
                  <a16:creationId xmlns:a16="http://schemas.microsoft.com/office/drawing/2014/main" id="{5A27F83D-8739-45FF-6039-2E3B7AE3246A}"/>
                </a:ext>
              </a:extLst>
            </p:cNvPr>
            <p:cNvSpPr/>
            <p:nvPr/>
          </p:nvSpPr>
          <p:spPr>
            <a:xfrm>
              <a:off x="1037959" y="1118442"/>
              <a:ext cx="87026" cy="63240"/>
            </a:xfrm>
            <a:custGeom>
              <a:avLst/>
              <a:gdLst/>
              <a:ahLst/>
              <a:cxnLst/>
              <a:rect l="l" t="t" r="r" b="b"/>
              <a:pathLst>
                <a:path w="1233" h="896" extrusionOk="0">
                  <a:moveTo>
                    <a:pt x="1127" y="1"/>
                  </a:moveTo>
                  <a:cubicBezTo>
                    <a:pt x="1098" y="1"/>
                    <a:pt x="1065" y="10"/>
                    <a:pt x="1030" y="30"/>
                  </a:cubicBezTo>
                  <a:lnTo>
                    <a:pt x="183" y="512"/>
                  </a:lnTo>
                  <a:cubicBezTo>
                    <a:pt x="79" y="570"/>
                    <a:pt x="1" y="698"/>
                    <a:pt x="7" y="796"/>
                  </a:cubicBezTo>
                  <a:cubicBezTo>
                    <a:pt x="11" y="860"/>
                    <a:pt x="51" y="895"/>
                    <a:pt x="108" y="895"/>
                  </a:cubicBezTo>
                  <a:cubicBezTo>
                    <a:pt x="137" y="895"/>
                    <a:pt x="170" y="886"/>
                    <a:pt x="204" y="867"/>
                  </a:cubicBezTo>
                  <a:lnTo>
                    <a:pt x="1051" y="384"/>
                  </a:lnTo>
                  <a:cubicBezTo>
                    <a:pt x="1154" y="325"/>
                    <a:pt x="1232" y="198"/>
                    <a:pt x="1227" y="101"/>
                  </a:cubicBezTo>
                  <a:cubicBezTo>
                    <a:pt x="1223" y="36"/>
                    <a:pt x="1183" y="1"/>
                    <a:pt x="1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5" name="Google Shape;3244;p59">
              <a:extLst>
                <a:ext uri="{FF2B5EF4-FFF2-40B4-BE49-F238E27FC236}">
                  <a16:creationId xmlns:a16="http://schemas.microsoft.com/office/drawing/2014/main" id="{4B7EB24D-D7BB-0F97-3B6C-029171EF7A70}"/>
                </a:ext>
              </a:extLst>
            </p:cNvPr>
            <p:cNvSpPr/>
            <p:nvPr/>
          </p:nvSpPr>
          <p:spPr>
            <a:xfrm>
              <a:off x="755360" y="589095"/>
              <a:ext cx="543117" cy="559421"/>
            </a:xfrm>
            <a:custGeom>
              <a:avLst/>
              <a:gdLst/>
              <a:ahLst/>
              <a:cxnLst/>
              <a:rect l="l" t="t" r="r" b="b"/>
              <a:pathLst>
                <a:path w="7695" h="7926" extrusionOk="0">
                  <a:moveTo>
                    <a:pt x="6205" y="0"/>
                  </a:moveTo>
                  <a:lnTo>
                    <a:pt x="5230" y="1279"/>
                  </a:lnTo>
                  <a:lnTo>
                    <a:pt x="4487" y="733"/>
                  </a:lnTo>
                  <a:lnTo>
                    <a:pt x="3847" y="2108"/>
                  </a:lnTo>
                  <a:lnTo>
                    <a:pt x="2668" y="1857"/>
                  </a:lnTo>
                  <a:lnTo>
                    <a:pt x="2147" y="3031"/>
                  </a:lnTo>
                  <a:lnTo>
                    <a:pt x="1120" y="2855"/>
                  </a:lnTo>
                  <a:lnTo>
                    <a:pt x="1120" y="2855"/>
                  </a:lnTo>
                  <a:lnTo>
                    <a:pt x="1400" y="4236"/>
                  </a:lnTo>
                  <a:lnTo>
                    <a:pt x="0" y="5526"/>
                  </a:lnTo>
                  <a:lnTo>
                    <a:pt x="1109" y="5988"/>
                  </a:lnTo>
                  <a:lnTo>
                    <a:pt x="469" y="7771"/>
                  </a:lnTo>
                  <a:lnTo>
                    <a:pt x="1702" y="6916"/>
                  </a:lnTo>
                  <a:lnTo>
                    <a:pt x="2473" y="7925"/>
                  </a:lnTo>
                  <a:lnTo>
                    <a:pt x="3157" y="6401"/>
                  </a:lnTo>
                  <a:lnTo>
                    <a:pt x="4019" y="6919"/>
                  </a:lnTo>
                  <a:lnTo>
                    <a:pt x="4664" y="5526"/>
                  </a:lnTo>
                  <a:lnTo>
                    <a:pt x="5977" y="5758"/>
                  </a:lnTo>
                  <a:lnTo>
                    <a:pt x="6078" y="4415"/>
                  </a:lnTo>
                  <a:lnTo>
                    <a:pt x="7465" y="3947"/>
                  </a:lnTo>
                  <a:lnTo>
                    <a:pt x="6799" y="2710"/>
                  </a:lnTo>
                  <a:lnTo>
                    <a:pt x="7695" y="910"/>
                  </a:lnTo>
                  <a:lnTo>
                    <a:pt x="7695" y="910"/>
                  </a:lnTo>
                  <a:lnTo>
                    <a:pt x="6320" y="1339"/>
                  </a:lnTo>
                  <a:lnTo>
                    <a:pt x="6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Nunito"/>
                <a:ea typeface="Nunito"/>
                <a:cs typeface="Nunito"/>
                <a:sym typeface="Nunito"/>
              </a:endParaRPr>
            </a:p>
          </p:txBody>
        </p:sp>
        <p:sp>
          <p:nvSpPr>
            <p:cNvPr id="16" name="Google Shape;3246;p59">
              <a:extLst>
                <a:ext uri="{FF2B5EF4-FFF2-40B4-BE49-F238E27FC236}">
                  <a16:creationId xmlns:a16="http://schemas.microsoft.com/office/drawing/2014/main" id="{4FBC02F8-4D06-7A20-92DC-42BBD83FB72C}"/>
                </a:ext>
              </a:extLst>
            </p:cNvPr>
            <p:cNvSpPr/>
            <p:nvPr/>
          </p:nvSpPr>
          <p:spPr>
            <a:xfrm>
              <a:off x="983613" y="776060"/>
              <a:ext cx="52864" cy="106293"/>
            </a:xfrm>
            <a:custGeom>
              <a:avLst/>
              <a:gdLst/>
              <a:ahLst/>
              <a:cxnLst/>
              <a:rect l="l" t="t" r="r" b="b"/>
              <a:pathLst>
                <a:path w="749" h="1506" extrusionOk="0">
                  <a:moveTo>
                    <a:pt x="392" y="273"/>
                  </a:moveTo>
                  <a:cubicBezTo>
                    <a:pt x="476" y="273"/>
                    <a:pt x="527" y="353"/>
                    <a:pt x="527" y="560"/>
                  </a:cubicBezTo>
                  <a:cubicBezTo>
                    <a:pt x="527" y="864"/>
                    <a:pt x="418" y="1032"/>
                    <a:pt x="257" y="1126"/>
                  </a:cubicBezTo>
                  <a:lnTo>
                    <a:pt x="217" y="1149"/>
                  </a:lnTo>
                  <a:lnTo>
                    <a:pt x="217" y="343"/>
                  </a:lnTo>
                  <a:lnTo>
                    <a:pt x="257" y="319"/>
                  </a:lnTo>
                  <a:cubicBezTo>
                    <a:pt x="308" y="290"/>
                    <a:pt x="354" y="273"/>
                    <a:pt x="392" y="273"/>
                  </a:cubicBezTo>
                  <a:close/>
                  <a:moveTo>
                    <a:pt x="510" y="0"/>
                  </a:moveTo>
                  <a:cubicBezTo>
                    <a:pt x="441" y="0"/>
                    <a:pt x="360" y="28"/>
                    <a:pt x="268" y="81"/>
                  </a:cubicBezTo>
                  <a:lnTo>
                    <a:pt x="0" y="236"/>
                  </a:lnTo>
                  <a:lnTo>
                    <a:pt x="0" y="1505"/>
                  </a:lnTo>
                  <a:lnTo>
                    <a:pt x="282" y="1343"/>
                  </a:lnTo>
                  <a:cubicBezTo>
                    <a:pt x="561" y="1182"/>
                    <a:pt x="748" y="869"/>
                    <a:pt x="748" y="433"/>
                  </a:cubicBezTo>
                  <a:cubicBezTo>
                    <a:pt x="748" y="134"/>
                    <a:pt x="660" y="0"/>
                    <a:pt x="5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7" name="Google Shape;3247;p59">
              <a:extLst>
                <a:ext uri="{FF2B5EF4-FFF2-40B4-BE49-F238E27FC236}">
                  <a16:creationId xmlns:a16="http://schemas.microsoft.com/office/drawing/2014/main" id="{902DBEE1-E6C2-9CCF-5338-304791CEA823}"/>
                </a:ext>
              </a:extLst>
            </p:cNvPr>
            <p:cNvSpPr/>
            <p:nvPr/>
          </p:nvSpPr>
          <p:spPr>
            <a:xfrm>
              <a:off x="1045652" y="733501"/>
              <a:ext cx="61123" cy="100930"/>
            </a:xfrm>
            <a:custGeom>
              <a:avLst/>
              <a:gdLst/>
              <a:ahLst/>
              <a:cxnLst/>
              <a:rect l="l" t="t" r="r" b="b"/>
              <a:pathLst>
                <a:path w="866" h="1430" extrusionOk="0">
                  <a:moveTo>
                    <a:pt x="509" y="282"/>
                  </a:moveTo>
                  <a:cubicBezTo>
                    <a:pt x="594" y="282"/>
                    <a:pt x="645" y="389"/>
                    <a:pt x="645" y="588"/>
                  </a:cubicBezTo>
                  <a:cubicBezTo>
                    <a:pt x="645" y="844"/>
                    <a:pt x="563" y="1052"/>
                    <a:pt x="433" y="1127"/>
                  </a:cubicBezTo>
                  <a:cubicBezTo>
                    <a:pt x="407" y="1142"/>
                    <a:pt x="383" y="1150"/>
                    <a:pt x="361" y="1150"/>
                  </a:cubicBezTo>
                  <a:cubicBezTo>
                    <a:pt x="274" y="1150"/>
                    <a:pt x="221" y="1036"/>
                    <a:pt x="221" y="832"/>
                  </a:cubicBezTo>
                  <a:cubicBezTo>
                    <a:pt x="221" y="580"/>
                    <a:pt x="305" y="380"/>
                    <a:pt x="433" y="305"/>
                  </a:cubicBezTo>
                  <a:cubicBezTo>
                    <a:pt x="461" y="290"/>
                    <a:pt x="486" y="282"/>
                    <a:pt x="509" y="282"/>
                  </a:cubicBezTo>
                  <a:close/>
                  <a:moveTo>
                    <a:pt x="616" y="1"/>
                  </a:moveTo>
                  <a:cubicBezTo>
                    <a:pt x="561" y="1"/>
                    <a:pt x="500" y="20"/>
                    <a:pt x="433" y="59"/>
                  </a:cubicBezTo>
                  <a:cubicBezTo>
                    <a:pt x="178" y="206"/>
                    <a:pt x="1" y="545"/>
                    <a:pt x="1" y="959"/>
                  </a:cubicBezTo>
                  <a:cubicBezTo>
                    <a:pt x="1" y="1270"/>
                    <a:pt x="99" y="1430"/>
                    <a:pt x="255" y="1430"/>
                  </a:cubicBezTo>
                  <a:cubicBezTo>
                    <a:pt x="309" y="1430"/>
                    <a:pt x="368" y="1411"/>
                    <a:pt x="433" y="1374"/>
                  </a:cubicBezTo>
                  <a:cubicBezTo>
                    <a:pt x="690" y="1226"/>
                    <a:pt x="866" y="876"/>
                    <a:pt x="866" y="461"/>
                  </a:cubicBezTo>
                  <a:cubicBezTo>
                    <a:pt x="866" y="156"/>
                    <a:pt x="770" y="1"/>
                    <a:pt x="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8" name="Google Shape;3248;p59">
              <a:extLst>
                <a:ext uri="{FF2B5EF4-FFF2-40B4-BE49-F238E27FC236}">
                  <a16:creationId xmlns:a16="http://schemas.microsoft.com/office/drawing/2014/main" id="{FC691880-1A2B-D5EE-1D92-EAB5DA5E119E}"/>
                </a:ext>
              </a:extLst>
            </p:cNvPr>
            <p:cNvSpPr/>
            <p:nvPr/>
          </p:nvSpPr>
          <p:spPr>
            <a:xfrm>
              <a:off x="1114820" y="696235"/>
              <a:ext cx="50324" cy="101918"/>
            </a:xfrm>
            <a:custGeom>
              <a:avLst/>
              <a:gdLst/>
              <a:ahLst/>
              <a:cxnLst/>
              <a:rect l="l" t="t" r="r" b="b"/>
              <a:pathLst>
                <a:path w="713" h="1444" extrusionOk="0">
                  <a:moveTo>
                    <a:pt x="553" y="1"/>
                  </a:moveTo>
                  <a:cubicBezTo>
                    <a:pt x="497" y="1"/>
                    <a:pt x="436" y="19"/>
                    <a:pt x="378" y="53"/>
                  </a:cubicBezTo>
                  <a:cubicBezTo>
                    <a:pt x="181" y="167"/>
                    <a:pt x="39" y="415"/>
                    <a:pt x="39" y="626"/>
                  </a:cubicBezTo>
                  <a:cubicBezTo>
                    <a:pt x="39" y="804"/>
                    <a:pt x="125" y="862"/>
                    <a:pt x="220" y="862"/>
                  </a:cubicBezTo>
                  <a:cubicBezTo>
                    <a:pt x="224" y="862"/>
                    <a:pt x="228" y="862"/>
                    <a:pt x="231" y="861"/>
                  </a:cubicBezTo>
                  <a:lnTo>
                    <a:pt x="354" y="860"/>
                  </a:lnTo>
                  <a:cubicBezTo>
                    <a:pt x="369" y="860"/>
                    <a:pt x="382" y="860"/>
                    <a:pt x="395" y="860"/>
                  </a:cubicBezTo>
                  <a:cubicBezTo>
                    <a:pt x="455" y="860"/>
                    <a:pt x="491" y="867"/>
                    <a:pt x="491" y="932"/>
                  </a:cubicBezTo>
                  <a:cubicBezTo>
                    <a:pt x="491" y="1009"/>
                    <a:pt x="448" y="1081"/>
                    <a:pt x="359" y="1132"/>
                  </a:cubicBezTo>
                  <a:cubicBezTo>
                    <a:pt x="319" y="1155"/>
                    <a:pt x="278" y="1165"/>
                    <a:pt x="238" y="1165"/>
                  </a:cubicBezTo>
                  <a:cubicBezTo>
                    <a:pt x="198" y="1165"/>
                    <a:pt x="159" y="1154"/>
                    <a:pt x="125" y="1135"/>
                  </a:cubicBezTo>
                  <a:lnTo>
                    <a:pt x="0" y="1403"/>
                  </a:lnTo>
                  <a:cubicBezTo>
                    <a:pt x="43" y="1431"/>
                    <a:pt x="93" y="1444"/>
                    <a:pt x="145" y="1444"/>
                  </a:cubicBezTo>
                  <a:cubicBezTo>
                    <a:pt x="212" y="1444"/>
                    <a:pt x="284" y="1422"/>
                    <a:pt x="354" y="1382"/>
                  </a:cubicBezTo>
                  <a:cubicBezTo>
                    <a:pt x="580" y="1251"/>
                    <a:pt x="712" y="992"/>
                    <a:pt x="712" y="781"/>
                  </a:cubicBezTo>
                  <a:cubicBezTo>
                    <a:pt x="712" y="609"/>
                    <a:pt x="644" y="546"/>
                    <a:pt x="536" y="546"/>
                  </a:cubicBezTo>
                  <a:cubicBezTo>
                    <a:pt x="532" y="546"/>
                    <a:pt x="528" y="546"/>
                    <a:pt x="524" y="546"/>
                  </a:cubicBezTo>
                  <a:lnTo>
                    <a:pt x="402" y="549"/>
                  </a:lnTo>
                  <a:cubicBezTo>
                    <a:pt x="381" y="550"/>
                    <a:pt x="360" y="552"/>
                    <a:pt x="342" y="552"/>
                  </a:cubicBezTo>
                  <a:cubicBezTo>
                    <a:pt x="290" y="552"/>
                    <a:pt x="256" y="542"/>
                    <a:pt x="256" y="484"/>
                  </a:cubicBezTo>
                  <a:cubicBezTo>
                    <a:pt x="256" y="412"/>
                    <a:pt x="304" y="341"/>
                    <a:pt x="378" y="300"/>
                  </a:cubicBezTo>
                  <a:cubicBezTo>
                    <a:pt x="418" y="276"/>
                    <a:pt x="455" y="266"/>
                    <a:pt x="489" y="266"/>
                  </a:cubicBezTo>
                  <a:cubicBezTo>
                    <a:pt x="519" y="266"/>
                    <a:pt x="547" y="273"/>
                    <a:pt x="576" y="286"/>
                  </a:cubicBezTo>
                  <a:lnTo>
                    <a:pt x="684" y="43"/>
                  </a:lnTo>
                  <a:cubicBezTo>
                    <a:pt x="647" y="14"/>
                    <a:pt x="602" y="1"/>
                    <a:pt x="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 name="Google Shape;3249;p59">
              <a:extLst>
                <a:ext uri="{FF2B5EF4-FFF2-40B4-BE49-F238E27FC236}">
                  <a16:creationId xmlns:a16="http://schemas.microsoft.com/office/drawing/2014/main" id="{139033F2-51E6-B380-20A5-FE748218A7F4}"/>
                </a:ext>
              </a:extLst>
            </p:cNvPr>
            <p:cNvSpPr/>
            <p:nvPr/>
          </p:nvSpPr>
          <p:spPr>
            <a:xfrm>
              <a:off x="865958" y="952368"/>
              <a:ext cx="60487" cy="112293"/>
            </a:xfrm>
            <a:custGeom>
              <a:avLst/>
              <a:gdLst/>
              <a:ahLst/>
              <a:cxnLst/>
              <a:rect l="l" t="t" r="r" b="b"/>
              <a:pathLst>
                <a:path w="857" h="1591" extrusionOk="0">
                  <a:moveTo>
                    <a:pt x="426" y="294"/>
                  </a:moveTo>
                  <a:cubicBezTo>
                    <a:pt x="452" y="411"/>
                    <a:pt x="477" y="546"/>
                    <a:pt x="503" y="658"/>
                  </a:cubicBezTo>
                  <a:lnTo>
                    <a:pt x="527" y="761"/>
                  </a:lnTo>
                  <a:lnTo>
                    <a:pt x="323" y="879"/>
                  </a:lnTo>
                  <a:lnTo>
                    <a:pt x="345" y="749"/>
                  </a:lnTo>
                  <a:cubicBezTo>
                    <a:pt x="372" y="607"/>
                    <a:pt x="398" y="444"/>
                    <a:pt x="421" y="298"/>
                  </a:cubicBezTo>
                  <a:lnTo>
                    <a:pt x="426" y="294"/>
                  </a:lnTo>
                  <a:close/>
                  <a:moveTo>
                    <a:pt x="557" y="0"/>
                  </a:moveTo>
                  <a:lnTo>
                    <a:pt x="300" y="148"/>
                  </a:lnTo>
                  <a:lnTo>
                    <a:pt x="1" y="1590"/>
                  </a:lnTo>
                  <a:lnTo>
                    <a:pt x="220" y="1464"/>
                  </a:lnTo>
                  <a:lnTo>
                    <a:pt x="279" y="1129"/>
                  </a:lnTo>
                  <a:lnTo>
                    <a:pt x="571" y="960"/>
                  </a:lnTo>
                  <a:lnTo>
                    <a:pt x="629" y="1228"/>
                  </a:lnTo>
                  <a:lnTo>
                    <a:pt x="857" y="1096"/>
                  </a:lnTo>
                  <a:lnTo>
                    <a:pt x="5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 name="Google Shape;3250;p59">
              <a:extLst>
                <a:ext uri="{FF2B5EF4-FFF2-40B4-BE49-F238E27FC236}">
                  <a16:creationId xmlns:a16="http://schemas.microsoft.com/office/drawing/2014/main" id="{28549B71-AB04-2E2C-CFA0-8A49A8090565}"/>
                </a:ext>
              </a:extLst>
            </p:cNvPr>
            <p:cNvSpPr/>
            <p:nvPr/>
          </p:nvSpPr>
          <p:spPr>
            <a:xfrm>
              <a:off x="923833" y="911502"/>
              <a:ext cx="52229" cy="109046"/>
            </a:xfrm>
            <a:custGeom>
              <a:avLst/>
              <a:gdLst/>
              <a:ahLst/>
              <a:cxnLst/>
              <a:rect l="l" t="t" r="r" b="b"/>
              <a:pathLst>
                <a:path w="740" h="1545" extrusionOk="0">
                  <a:moveTo>
                    <a:pt x="739" y="0"/>
                  </a:moveTo>
                  <a:lnTo>
                    <a:pt x="1" y="426"/>
                  </a:lnTo>
                  <a:lnTo>
                    <a:pt x="1" y="668"/>
                  </a:lnTo>
                  <a:lnTo>
                    <a:pt x="264" y="516"/>
                  </a:lnTo>
                  <a:lnTo>
                    <a:pt x="264" y="1544"/>
                  </a:lnTo>
                  <a:lnTo>
                    <a:pt x="478" y="1420"/>
                  </a:lnTo>
                  <a:lnTo>
                    <a:pt x="478" y="392"/>
                  </a:lnTo>
                  <a:lnTo>
                    <a:pt x="739" y="241"/>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 name="Google Shape;3251;p59">
              <a:extLst>
                <a:ext uri="{FF2B5EF4-FFF2-40B4-BE49-F238E27FC236}">
                  <a16:creationId xmlns:a16="http://schemas.microsoft.com/office/drawing/2014/main" id="{2E3A5E06-DB97-4481-0B94-E365A336C6F2}"/>
                </a:ext>
              </a:extLst>
            </p:cNvPr>
            <p:cNvSpPr/>
            <p:nvPr/>
          </p:nvSpPr>
          <p:spPr>
            <a:xfrm>
              <a:off x="981002" y="878471"/>
              <a:ext cx="52159" cy="109046"/>
            </a:xfrm>
            <a:custGeom>
              <a:avLst/>
              <a:gdLst/>
              <a:ahLst/>
              <a:cxnLst/>
              <a:rect l="l" t="t" r="r" b="b"/>
              <a:pathLst>
                <a:path w="739" h="1545" extrusionOk="0">
                  <a:moveTo>
                    <a:pt x="739" y="0"/>
                  </a:moveTo>
                  <a:lnTo>
                    <a:pt x="0" y="427"/>
                  </a:lnTo>
                  <a:lnTo>
                    <a:pt x="0" y="669"/>
                  </a:lnTo>
                  <a:lnTo>
                    <a:pt x="264" y="517"/>
                  </a:lnTo>
                  <a:lnTo>
                    <a:pt x="264" y="1545"/>
                  </a:lnTo>
                  <a:lnTo>
                    <a:pt x="478" y="1421"/>
                  </a:lnTo>
                  <a:lnTo>
                    <a:pt x="478" y="393"/>
                  </a:lnTo>
                  <a:lnTo>
                    <a:pt x="739" y="242"/>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 name="Google Shape;3252;p59">
              <a:extLst>
                <a:ext uri="{FF2B5EF4-FFF2-40B4-BE49-F238E27FC236}">
                  <a16:creationId xmlns:a16="http://schemas.microsoft.com/office/drawing/2014/main" id="{CA40766F-4BB9-B02B-CEE3-47A3365ECD84}"/>
                </a:ext>
              </a:extLst>
            </p:cNvPr>
            <p:cNvSpPr/>
            <p:nvPr/>
          </p:nvSpPr>
          <p:spPr>
            <a:xfrm>
              <a:off x="1030831" y="857156"/>
              <a:ext cx="60487" cy="112363"/>
            </a:xfrm>
            <a:custGeom>
              <a:avLst/>
              <a:gdLst/>
              <a:ahLst/>
              <a:cxnLst/>
              <a:rect l="l" t="t" r="r" b="b"/>
              <a:pathLst>
                <a:path w="857" h="1592" extrusionOk="0">
                  <a:moveTo>
                    <a:pt x="426" y="294"/>
                  </a:moveTo>
                  <a:cubicBezTo>
                    <a:pt x="452" y="411"/>
                    <a:pt x="477" y="546"/>
                    <a:pt x="502" y="658"/>
                  </a:cubicBezTo>
                  <a:lnTo>
                    <a:pt x="526" y="761"/>
                  </a:lnTo>
                  <a:lnTo>
                    <a:pt x="321" y="880"/>
                  </a:lnTo>
                  <a:lnTo>
                    <a:pt x="345" y="749"/>
                  </a:lnTo>
                  <a:cubicBezTo>
                    <a:pt x="372" y="607"/>
                    <a:pt x="398" y="445"/>
                    <a:pt x="419" y="298"/>
                  </a:cubicBezTo>
                  <a:lnTo>
                    <a:pt x="426" y="294"/>
                  </a:lnTo>
                  <a:close/>
                  <a:moveTo>
                    <a:pt x="556" y="0"/>
                  </a:moveTo>
                  <a:lnTo>
                    <a:pt x="300" y="149"/>
                  </a:lnTo>
                  <a:lnTo>
                    <a:pt x="0" y="1591"/>
                  </a:lnTo>
                  <a:lnTo>
                    <a:pt x="220" y="1464"/>
                  </a:lnTo>
                  <a:lnTo>
                    <a:pt x="278" y="1129"/>
                  </a:lnTo>
                  <a:lnTo>
                    <a:pt x="570" y="961"/>
                  </a:lnTo>
                  <a:lnTo>
                    <a:pt x="629" y="1229"/>
                  </a:lnTo>
                  <a:lnTo>
                    <a:pt x="856" y="1097"/>
                  </a:lnTo>
                  <a:lnTo>
                    <a:pt x="5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 name="Google Shape;3253;p59">
              <a:extLst>
                <a:ext uri="{FF2B5EF4-FFF2-40B4-BE49-F238E27FC236}">
                  <a16:creationId xmlns:a16="http://schemas.microsoft.com/office/drawing/2014/main" id="{4678F49D-50DB-F1B2-EA97-C2A02C7E47EF}"/>
                </a:ext>
              </a:extLst>
            </p:cNvPr>
            <p:cNvSpPr/>
            <p:nvPr/>
          </p:nvSpPr>
          <p:spPr>
            <a:xfrm>
              <a:off x="1093999" y="820172"/>
              <a:ext cx="53006" cy="100435"/>
            </a:xfrm>
            <a:custGeom>
              <a:avLst/>
              <a:gdLst/>
              <a:ahLst/>
              <a:cxnLst/>
              <a:rect l="l" t="t" r="r" b="b"/>
              <a:pathLst>
                <a:path w="751" h="1423" extrusionOk="0">
                  <a:moveTo>
                    <a:pt x="601" y="0"/>
                  </a:moveTo>
                  <a:cubicBezTo>
                    <a:pt x="557" y="0"/>
                    <a:pt x="508" y="13"/>
                    <a:pt x="454" y="43"/>
                  </a:cubicBezTo>
                  <a:cubicBezTo>
                    <a:pt x="209" y="185"/>
                    <a:pt x="0" y="551"/>
                    <a:pt x="0" y="971"/>
                  </a:cubicBezTo>
                  <a:cubicBezTo>
                    <a:pt x="0" y="1281"/>
                    <a:pt x="106" y="1422"/>
                    <a:pt x="259" y="1422"/>
                  </a:cubicBezTo>
                  <a:cubicBezTo>
                    <a:pt x="316" y="1422"/>
                    <a:pt x="381" y="1402"/>
                    <a:pt x="449" y="1363"/>
                  </a:cubicBezTo>
                  <a:cubicBezTo>
                    <a:pt x="567" y="1294"/>
                    <a:pt x="672" y="1169"/>
                    <a:pt x="750" y="1002"/>
                  </a:cubicBezTo>
                  <a:lnTo>
                    <a:pt x="632" y="897"/>
                  </a:lnTo>
                  <a:cubicBezTo>
                    <a:pt x="585" y="992"/>
                    <a:pt x="530" y="1069"/>
                    <a:pt x="451" y="1114"/>
                  </a:cubicBezTo>
                  <a:cubicBezTo>
                    <a:pt x="420" y="1132"/>
                    <a:pt x="391" y="1141"/>
                    <a:pt x="365" y="1141"/>
                  </a:cubicBezTo>
                  <a:cubicBezTo>
                    <a:pt x="275" y="1141"/>
                    <a:pt x="220" y="1036"/>
                    <a:pt x="220" y="835"/>
                  </a:cubicBezTo>
                  <a:cubicBezTo>
                    <a:pt x="220" y="579"/>
                    <a:pt x="324" y="367"/>
                    <a:pt x="456" y="290"/>
                  </a:cubicBezTo>
                  <a:cubicBezTo>
                    <a:pt x="487" y="272"/>
                    <a:pt x="513" y="265"/>
                    <a:pt x="537" y="265"/>
                  </a:cubicBezTo>
                  <a:cubicBezTo>
                    <a:pt x="566" y="265"/>
                    <a:pt x="591" y="276"/>
                    <a:pt x="618" y="292"/>
                  </a:cubicBezTo>
                  <a:lnTo>
                    <a:pt x="736" y="47"/>
                  </a:lnTo>
                  <a:cubicBezTo>
                    <a:pt x="701" y="19"/>
                    <a:pt x="655"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 name="Google Shape;3254;p59">
              <a:extLst>
                <a:ext uri="{FF2B5EF4-FFF2-40B4-BE49-F238E27FC236}">
                  <a16:creationId xmlns:a16="http://schemas.microsoft.com/office/drawing/2014/main" id="{D3EB62BC-7BFD-7500-4BE5-BD18D8C43BDD}"/>
                </a:ext>
              </a:extLst>
            </p:cNvPr>
            <p:cNvSpPr/>
            <p:nvPr/>
          </p:nvSpPr>
          <p:spPr>
            <a:xfrm>
              <a:off x="1156885" y="776837"/>
              <a:ext cx="56111" cy="119845"/>
            </a:xfrm>
            <a:custGeom>
              <a:avLst/>
              <a:gdLst/>
              <a:ahLst/>
              <a:cxnLst/>
              <a:rect l="l" t="t" r="r" b="b"/>
              <a:pathLst>
                <a:path w="795" h="1698" extrusionOk="0">
                  <a:moveTo>
                    <a:pt x="740" y="1"/>
                  </a:moveTo>
                  <a:lnTo>
                    <a:pt x="506" y="137"/>
                  </a:lnTo>
                  <a:lnTo>
                    <a:pt x="221" y="821"/>
                  </a:lnTo>
                  <a:lnTo>
                    <a:pt x="216" y="824"/>
                  </a:lnTo>
                  <a:lnTo>
                    <a:pt x="216" y="304"/>
                  </a:lnTo>
                  <a:lnTo>
                    <a:pt x="0" y="429"/>
                  </a:lnTo>
                  <a:lnTo>
                    <a:pt x="0" y="1698"/>
                  </a:lnTo>
                  <a:lnTo>
                    <a:pt x="216" y="1573"/>
                  </a:lnTo>
                  <a:lnTo>
                    <a:pt x="216" y="1232"/>
                  </a:lnTo>
                  <a:lnTo>
                    <a:pt x="328" y="974"/>
                  </a:lnTo>
                  <a:lnTo>
                    <a:pt x="558" y="1376"/>
                  </a:lnTo>
                  <a:lnTo>
                    <a:pt x="794" y="1240"/>
                  </a:lnTo>
                  <a:lnTo>
                    <a:pt x="453" y="673"/>
                  </a:lnTo>
                  <a:lnTo>
                    <a:pt x="7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 name="Google Shape;3255;p59">
              <a:extLst>
                <a:ext uri="{FF2B5EF4-FFF2-40B4-BE49-F238E27FC236}">
                  <a16:creationId xmlns:a16="http://schemas.microsoft.com/office/drawing/2014/main" id="{2B85E288-1AE9-AB45-37D7-FD41FA12256D}"/>
                </a:ext>
              </a:extLst>
            </p:cNvPr>
            <p:cNvSpPr/>
            <p:nvPr/>
          </p:nvSpPr>
          <p:spPr>
            <a:xfrm>
              <a:off x="240838" y="1153802"/>
              <a:ext cx="328764" cy="265806"/>
            </a:xfrm>
            <a:custGeom>
              <a:avLst/>
              <a:gdLst/>
              <a:ahLst/>
              <a:cxnLst/>
              <a:rect l="l" t="t" r="r" b="b"/>
              <a:pathLst>
                <a:path w="4658" h="3766" extrusionOk="0">
                  <a:moveTo>
                    <a:pt x="3014" y="1"/>
                  </a:moveTo>
                  <a:lnTo>
                    <a:pt x="3014" y="491"/>
                  </a:lnTo>
                  <a:lnTo>
                    <a:pt x="0" y="2232"/>
                  </a:lnTo>
                  <a:lnTo>
                    <a:pt x="0" y="3765"/>
                  </a:lnTo>
                  <a:lnTo>
                    <a:pt x="3014" y="2025"/>
                  </a:lnTo>
                  <a:lnTo>
                    <a:pt x="3014" y="2515"/>
                  </a:lnTo>
                  <a:lnTo>
                    <a:pt x="4658" y="309"/>
                  </a:lnTo>
                  <a:lnTo>
                    <a:pt x="3014" y="1"/>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 name="Google Shape;3256;p59">
              <a:extLst>
                <a:ext uri="{FF2B5EF4-FFF2-40B4-BE49-F238E27FC236}">
                  <a16:creationId xmlns:a16="http://schemas.microsoft.com/office/drawing/2014/main" id="{F77D4636-4357-296D-53B1-C3759C299FC9}"/>
                </a:ext>
              </a:extLst>
            </p:cNvPr>
            <p:cNvSpPr/>
            <p:nvPr/>
          </p:nvSpPr>
          <p:spPr>
            <a:xfrm>
              <a:off x="453493" y="1297008"/>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57;p59">
              <a:extLst>
                <a:ext uri="{FF2B5EF4-FFF2-40B4-BE49-F238E27FC236}">
                  <a16:creationId xmlns:a16="http://schemas.microsoft.com/office/drawing/2014/main" id="{F6CB829D-785C-5CD5-D545-16D34DF700AA}"/>
                </a:ext>
              </a:extLst>
            </p:cNvPr>
            <p:cNvSpPr/>
            <p:nvPr/>
          </p:nvSpPr>
          <p:spPr>
            <a:xfrm>
              <a:off x="264764" y="1167918"/>
              <a:ext cx="328834" cy="265806"/>
            </a:xfrm>
            <a:custGeom>
              <a:avLst/>
              <a:gdLst/>
              <a:ahLst/>
              <a:cxnLst/>
              <a:rect l="l" t="t" r="r" b="b"/>
              <a:pathLst>
                <a:path w="4659" h="3766" extrusionOk="0">
                  <a:moveTo>
                    <a:pt x="3015" y="0"/>
                  </a:moveTo>
                  <a:lnTo>
                    <a:pt x="3015" y="491"/>
                  </a:lnTo>
                  <a:lnTo>
                    <a:pt x="0" y="2232"/>
                  </a:lnTo>
                  <a:lnTo>
                    <a:pt x="0" y="3766"/>
                  </a:lnTo>
                  <a:lnTo>
                    <a:pt x="3015" y="2025"/>
                  </a:lnTo>
                  <a:lnTo>
                    <a:pt x="3015" y="2516"/>
                  </a:lnTo>
                  <a:lnTo>
                    <a:pt x="4659" y="310"/>
                  </a:lnTo>
                  <a:lnTo>
                    <a:pt x="3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 name="Google Shape;3258;p59">
              <a:extLst>
                <a:ext uri="{FF2B5EF4-FFF2-40B4-BE49-F238E27FC236}">
                  <a16:creationId xmlns:a16="http://schemas.microsoft.com/office/drawing/2014/main" id="{C81BA64B-1E02-90DA-2B3E-D9A5D3DBF1F0}"/>
                </a:ext>
              </a:extLst>
            </p:cNvPr>
            <p:cNvSpPr/>
            <p:nvPr/>
          </p:nvSpPr>
          <p:spPr>
            <a:xfrm>
              <a:off x="240838" y="1311265"/>
              <a:ext cx="23997" cy="122457"/>
            </a:xfrm>
            <a:custGeom>
              <a:avLst/>
              <a:gdLst/>
              <a:ahLst/>
              <a:cxnLst/>
              <a:rect l="l" t="t" r="r" b="b"/>
              <a:pathLst>
                <a:path w="340" h="1735" extrusionOk="0">
                  <a:moveTo>
                    <a:pt x="0" y="1"/>
                  </a:moveTo>
                  <a:lnTo>
                    <a:pt x="0" y="1534"/>
                  </a:lnTo>
                  <a:lnTo>
                    <a:pt x="339" y="1735"/>
                  </a:lnTo>
                  <a:lnTo>
                    <a:pt x="339" y="2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 name="Google Shape;3259;p59">
              <a:extLst>
                <a:ext uri="{FF2B5EF4-FFF2-40B4-BE49-F238E27FC236}">
                  <a16:creationId xmlns:a16="http://schemas.microsoft.com/office/drawing/2014/main" id="{5F70AC72-CE53-5BD3-B2BD-A7187BA7601A}"/>
                </a:ext>
              </a:extLst>
            </p:cNvPr>
            <p:cNvSpPr/>
            <p:nvPr/>
          </p:nvSpPr>
          <p:spPr>
            <a:xfrm>
              <a:off x="240838" y="1188386"/>
              <a:ext cx="236727" cy="137067"/>
            </a:xfrm>
            <a:custGeom>
              <a:avLst/>
              <a:gdLst/>
              <a:ahLst/>
              <a:cxnLst/>
              <a:rect l="l" t="t" r="r" b="b"/>
              <a:pathLst>
                <a:path w="3354" h="1942" extrusionOk="0">
                  <a:moveTo>
                    <a:pt x="3014" y="1"/>
                  </a:moveTo>
                  <a:lnTo>
                    <a:pt x="0" y="1742"/>
                  </a:lnTo>
                  <a:lnTo>
                    <a:pt x="339" y="1942"/>
                  </a:lnTo>
                  <a:lnTo>
                    <a:pt x="3354" y="201"/>
                  </a:lnTo>
                  <a:lnTo>
                    <a:pt x="30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 name="Google Shape;3260;p59">
              <a:extLst>
                <a:ext uri="{FF2B5EF4-FFF2-40B4-BE49-F238E27FC236}">
                  <a16:creationId xmlns:a16="http://schemas.microsoft.com/office/drawing/2014/main" id="{B6F29349-C176-4984-3C73-43E26C4761FE}"/>
                </a:ext>
              </a:extLst>
            </p:cNvPr>
            <p:cNvSpPr/>
            <p:nvPr/>
          </p:nvSpPr>
          <p:spPr>
            <a:xfrm>
              <a:off x="453493" y="1153802"/>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61;p59">
              <a:extLst>
                <a:ext uri="{FF2B5EF4-FFF2-40B4-BE49-F238E27FC236}">
                  <a16:creationId xmlns:a16="http://schemas.microsoft.com/office/drawing/2014/main" id="{92B4E54F-299E-3FDB-9A15-2DA44911E956}"/>
                </a:ext>
              </a:extLst>
            </p:cNvPr>
            <p:cNvSpPr/>
            <p:nvPr/>
          </p:nvSpPr>
          <p:spPr>
            <a:xfrm>
              <a:off x="453493" y="1153802"/>
              <a:ext cx="140102" cy="35996"/>
            </a:xfrm>
            <a:custGeom>
              <a:avLst/>
              <a:gdLst/>
              <a:ahLst/>
              <a:cxnLst/>
              <a:rect l="l" t="t" r="r" b="b"/>
              <a:pathLst>
                <a:path w="1985" h="510" extrusionOk="0">
                  <a:moveTo>
                    <a:pt x="1" y="1"/>
                  </a:moveTo>
                  <a:lnTo>
                    <a:pt x="341" y="200"/>
                  </a:lnTo>
                  <a:lnTo>
                    <a:pt x="1985" y="510"/>
                  </a:lnTo>
                  <a:lnTo>
                    <a:pt x="1645" y="30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262;p59">
              <a:extLst>
                <a:ext uri="{FF2B5EF4-FFF2-40B4-BE49-F238E27FC236}">
                  <a16:creationId xmlns:a16="http://schemas.microsoft.com/office/drawing/2014/main" id="{B8D7EA5F-54D5-E871-3586-520B1F6D0A11}"/>
                </a:ext>
              </a:extLst>
            </p:cNvPr>
            <p:cNvSpPr/>
            <p:nvPr/>
          </p:nvSpPr>
          <p:spPr>
            <a:xfrm>
              <a:off x="240838" y="929712"/>
              <a:ext cx="328764" cy="265735"/>
            </a:xfrm>
            <a:custGeom>
              <a:avLst/>
              <a:gdLst/>
              <a:ahLst/>
              <a:cxnLst/>
              <a:rect l="l" t="t" r="r" b="b"/>
              <a:pathLst>
                <a:path w="4658" h="3765" extrusionOk="0">
                  <a:moveTo>
                    <a:pt x="3014" y="0"/>
                  </a:moveTo>
                  <a:lnTo>
                    <a:pt x="3014" y="491"/>
                  </a:lnTo>
                  <a:lnTo>
                    <a:pt x="0" y="2231"/>
                  </a:lnTo>
                  <a:lnTo>
                    <a:pt x="0" y="3765"/>
                  </a:lnTo>
                  <a:lnTo>
                    <a:pt x="3014" y="2025"/>
                  </a:lnTo>
                  <a:lnTo>
                    <a:pt x="3014" y="2516"/>
                  </a:lnTo>
                  <a:lnTo>
                    <a:pt x="4658" y="309"/>
                  </a:lnTo>
                  <a:lnTo>
                    <a:pt x="3014"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 name="Google Shape;3263;p59">
              <a:extLst>
                <a:ext uri="{FF2B5EF4-FFF2-40B4-BE49-F238E27FC236}">
                  <a16:creationId xmlns:a16="http://schemas.microsoft.com/office/drawing/2014/main" id="{EC8D0E2F-8EB3-0E25-EA39-2F51A857E997}"/>
                </a:ext>
              </a:extLst>
            </p:cNvPr>
            <p:cNvSpPr/>
            <p:nvPr/>
          </p:nvSpPr>
          <p:spPr>
            <a:xfrm>
              <a:off x="453493" y="1072918"/>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64;p59">
              <a:extLst>
                <a:ext uri="{FF2B5EF4-FFF2-40B4-BE49-F238E27FC236}">
                  <a16:creationId xmlns:a16="http://schemas.microsoft.com/office/drawing/2014/main" id="{9A981D05-DE1F-2182-183E-192F2CDF1670}"/>
                </a:ext>
              </a:extLst>
            </p:cNvPr>
            <p:cNvSpPr/>
            <p:nvPr/>
          </p:nvSpPr>
          <p:spPr>
            <a:xfrm>
              <a:off x="264764" y="943757"/>
              <a:ext cx="328834" cy="265877"/>
            </a:xfrm>
            <a:custGeom>
              <a:avLst/>
              <a:gdLst/>
              <a:ahLst/>
              <a:cxnLst/>
              <a:rect l="l" t="t" r="r" b="b"/>
              <a:pathLst>
                <a:path w="4659" h="3767" extrusionOk="0">
                  <a:moveTo>
                    <a:pt x="3015" y="1"/>
                  </a:moveTo>
                  <a:lnTo>
                    <a:pt x="3015" y="492"/>
                  </a:lnTo>
                  <a:lnTo>
                    <a:pt x="0" y="2232"/>
                  </a:lnTo>
                  <a:lnTo>
                    <a:pt x="0" y="3766"/>
                  </a:lnTo>
                  <a:lnTo>
                    <a:pt x="3015" y="2026"/>
                  </a:lnTo>
                  <a:lnTo>
                    <a:pt x="3015" y="2516"/>
                  </a:lnTo>
                  <a:lnTo>
                    <a:pt x="4659" y="310"/>
                  </a:lnTo>
                  <a:lnTo>
                    <a:pt x="30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 name="Google Shape;3265;p59">
              <a:extLst>
                <a:ext uri="{FF2B5EF4-FFF2-40B4-BE49-F238E27FC236}">
                  <a16:creationId xmlns:a16="http://schemas.microsoft.com/office/drawing/2014/main" id="{FA18E337-FA4C-A2D6-08D0-B2C8D0369186}"/>
                </a:ext>
              </a:extLst>
            </p:cNvPr>
            <p:cNvSpPr/>
            <p:nvPr/>
          </p:nvSpPr>
          <p:spPr>
            <a:xfrm>
              <a:off x="240838" y="1087175"/>
              <a:ext cx="23997" cy="122457"/>
            </a:xfrm>
            <a:custGeom>
              <a:avLst/>
              <a:gdLst/>
              <a:ahLst/>
              <a:cxnLst/>
              <a:rect l="l" t="t" r="r" b="b"/>
              <a:pathLst>
                <a:path w="340" h="1735" extrusionOk="0">
                  <a:moveTo>
                    <a:pt x="0" y="0"/>
                  </a:moveTo>
                  <a:lnTo>
                    <a:pt x="0" y="1534"/>
                  </a:lnTo>
                  <a:lnTo>
                    <a:pt x="339" y="1734"/>
                  </a:lnTo>
                  <a:lnTo>
                    <a:pt x="339" y="20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8" name="Google Shape;3266;p59">
              <a:extLst>
                <a:ext uri="{FF2B5EF4-FFF2-40B4-BE49-F238E27FC236}">
                  <a16:creationId xmlns:a16="http://schemas.microsoft.com/office/drawing/2014/main" id="{24BE472C-2569-CA32-D444-E18251E4826C}"/>
                </a:ext>
              </a:extLst>
            </p:cNvPr>
            <p:cNvSpPr/>
            <p:nvPr/>
          </p:nvSpPr>
          <p:spPr>
            <a:xfrm>
              <a:off x="240838" y="964367"/>
              <a:ext cx="236727" cy="136997"/>
            </a:xfrm>
            <a:custGeom>
              <a:avLst/>
              <a:gdLst/>
              <a:ahLst/>
              <a:cxnLst/>
              <a:rect l="l" t="t" r="r" b="b"/>
              <a:pathLst>
                <a:path w="3354" h="1941" extrusionOk="0">
                  <a:moveTo>
                    <a:pt x="3014" y="0"/>
                  </a:moveTo>
                  <a:lnTo>
                    <a:pt x="0" y="1740"/>
                  </a:lnTo>
                  <a:lnTo>
                    <a:pt x="339" y="1940"/>
                  </a:lnTo>
                  <a:lnTo>
                    <a:pt x="3354" y="200"/>
                  </a:lnTo>
                  <a:lnTo>
                    <a:pt x="30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9" name="Google Shape;3267;p59">
              <a:extLst>
                <a:ext uri="{FF2B5EF4-FFF2-40B4-BE49-F238E27FC236}">
                  <a16:creationId xmlns:a16="http://schemas.microsoft.com/office/drawing/2014/main" id="{56EBA79B-DCA1-8646-81D4-253DF303DB92}"/>
                </a:ext>
              </a:extLst>
            </p:cNvPr>
            <p:cNvSpPr/>
            <p:nvPr/>
          </p:nvSpPr>
          <p:spPr>
            <a:xfrm>
              <a:off x="453493" y="929712"/>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68;p59">
              <a:extLst>
                <a:ext uri="{FF2B5EF4-FFF2-40B4-BE49-F238E27FC236}">
                  <a16:creationId xmlns:a16="http://schemas.microsoft.com/office/drawing/2014/main" id="{E2D29C77-4DF4-A837-115A-12B9BCC8D176}"/>
                </a:ext>
              </a:extLst>
            </p:cNvPr>
            <p:cNvSpPr/>
            <p:nvPr/>
          </p:nvSpPr>
          <p:spPr>
            <a:xfrm>
              <a:off x="453493" y="929712"/>
              <a:ext cx="140102" cy="35996"/>
            </a:xfrm>
            <a:custGeom>
              <a:avLst/>
              <a:gdLst/>
              <a:ahLst/>
              <a:cxnLst/>
              <a:rect l="l" t="t" r="r" b="b"/>
              <a:pathLst>
                <a:path w="1985" h="510" extrusionOk="0">
                  <a:moveTo>
                    <a:pt x="1" y="0"/>
                  </a:moveTo>
                  <a:lnTo>
                    <a:pt x="341" y="200"/>
                  </a:lnTo>
                  <a:lnTo>
                    <a:pt x="1985" y="509"/>
                  </a:lnTo>
                  <a:lnTo>
                    <a:pt x="1985" y="509"/>
                  </a:lnTo>
                  <a:lnTo>
                    <a:pt x="1645" y="30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69;p59">
              <a:extLst>
                <a:ext uri="{FF2B5EF4-FFF2-40B4-BE49-F238E27FC236}">
                  <a16:creationId xmlns:a16="http://schemas.microsoft.com/office/drawing/2014/main" id="{F9D0CD2F-3C49-DDDA-2854-188346B38D40}"/>
                </a:ext>
              </a:extLst>
            </p:cNvPr>
            <p:cNvSpPr/>
            <p:nvPr/>
          </p:nvSpPr>
          <p:spPr>
            <a:xfrm>
              <a:off x="645610" y="1625415"/>
              <a:ext cx="10516" cy="67757"/>
            </a:xfrm>
            <a:custGeom>
              <a:avLst/>
              <a:gdLst/>
              <a:ahLst/>
              <a:cxnLst/>
              <a:rect l="l" t="t" r="r" b="b"/>
              <a:pathLst>
                <a:path w="149" h="960" extrusionOk="0">
                  <a:moveTo>
                    <a:pt x="149" y="1"/>
                  </a:moveTo>
                  <a:lnTo>
                    <a:pt x="0" y="86"/>
                  </a:lnTo>
                  <a:lnTo>
                    <a:pt x="0" y="959"/>
                  </a:lnTo>
                  <a:lnTo>
                    <a:pt x="149" y="874"/>
                  </a:lnTo>
                  <a:lnTo>
                    <a:pt x="1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70;p59">
              <a:extLst>
                <a:ext uri="{FF2B5EF4-FFF2-40B4-BE49-F238E27FC236}">
                  <a16:creationId xmlns:a16="http://schemas.microsoft.com/office/drawing/2014/main" id="{E52A4310-053C-FC0B-79F7-EBF1FC5E6B17}"/>
                </a:ext>
              </a:extLst>
            </p:cNvPr>
            <p:cNvSpPr/>
            <p:nvPr/>
          </p:nvSpPr>
          <p:spPr>
            <a:xfrm>
              <a:off x="666783" y="1598383"/>
              <a:ext cx="36278" cy="82438"/>
            </a:xfrm>
            <a:custGeom>
              <a:avLst/>
              <a:gdLst/>
              <a:ahLst/>
              <a:cxnLst/>
              <a:rect l="l" t="t" r="r" b="b"/>
              <a:pathLst>
                <a:path w="514" h="1168" extrusionOk="0">
                  <a:moveTo>
                    <a:pt x="513" y="1"/>
                  </a:moveTo>
                  <a:lnTo>
                    <a:pt x="374" y="82"/>
                  </a:lnTo>
                  <a:lnTo>
                    <a:pt x="374" y="389"/>
                  </a:lnTo>
                  <a:cubicBezTo>
                    <a:pt x="374" y="492"/>
                    <a:pt x="385" y="608"/>
                    <a:pt x="392" y="696"/>
                  </a:cubicBezTo>
                  <a:lnTo>
                    <a:pt x="388" y="699"/>
                  </a:lnTo>
                  <a:lnTo>
                    <a:pt x="323" y="544"/>
                  </a:lnTo>
                  <a:lnTo>
                    <a:pt x="153" y="209"/>
                  </a:lnTo>
                  <a:lnTo>
                    <a:pt x="2" y="296"/>
                  </a:lnTo>
                  <a:lnTo>
                    <a:pt x="1" y="296"/>
                  </a:lnTo>
                  <a:lnTo>
                    <a:pt x="1" y="1168"/>
                  </a:lnTo>
                  <a:lnTo>
                    <a:pt x="143" y="1086"/>
                  </a:lnTo>
                  <a:lnTo>
                    <a:pt x="143" y="778"/>
                  </a:lnTo>
                  <a:cubicBezTo>
                    <a:pt x="143" y="674"/>
                    <a:pt x="130" y="565"/>
                    <a:pt x="124" y="473"/>
                  </a:cubicBezTo>
                  <a:lnTo>
                    <a:pt x="128" y="471"/>
                  </a:lnTo>
                  <a:lnTo>
                    <a:pt x="191" y="624"/>
                  </a:lnTo>
                  <a:lnTo>
                    <a:pt x="362" y="960"/>
                  </a:lnTo>
                  <a:lnTo>
                    <a:pt x="513" y="873"/>
                  </a:lnTo>
                  <a:lnTo>
                    <a:pt x="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71;p59">
              <a:extLst>
                <a:ext uri="{FF2B5EF4-FFF2-40B4-BE49-F238E27FC236}">
                  <a16:creationId xmlns:a16="http://schemas.microsoft.com/office/drawing/2014/main" id="{029FD216-0B71-B338-2FBD-3674CF6EA175}"/>
                </a:ext>
              </a:extLst>
            </p:cNvPr>
            <p:cNvSpPr/>
            <p:nvPr/>
          </p:nvSpPr>
          <p:spPr>
            <a:xfrm>
              <a:off x="711601" y="1576644"/>
              <a:ext cx="37902" cy="69663"/>
            </a:xfrm>
            <a:custGeom>
              <a:avLst/>
              <a:gdLst/>
              <a:ahLst/>
              <a:cxnLst/>
              <a:rect l="l" t="t" r="r" b="b"/>
              <a:pathLst>
                <a:path w="537" h="987" extrusionOk="0">
                  <a:moveTo>
                    <a:pt x="435" y="1"/>
                  </a:moveTo>
                  <a:cubicBezTo>
                    <a:pt x="403" y="1"/>
                    <a:pt x="365" y="11"/>
                    <a:pt x="323" y="35"/>
                  </a:cubicBezTo>
                  <a:cubicBezTo>
                    <a:pt x="145" y="138"/>
                    <a:pt x="1" y="390"/>
                    <a:pt x="1" y="679"/>
                  </a:cubicBezTo>
                  <a:cubicBezTo>
                    <a:pt x="1" y="890"/>
                    <a:pt x="74" y="986"/>
                    <a:pt x="180" y="986"/>
                  </a:cubicBezTo>
                  <a:cubicBezTo>
                    <a:pt x="221" y="986"/>
                    <a:pt x="268" y="971"/>
                    <a:pt x="317" y="943"/>
                  </a:cubicBezTo>
                  <a:cubicBezTo>
                    <a:pt x="409" y="890"/>
                    <a:pt x="490" y="792"/>
                    <a:pt x="537" y="711"/>
                  </a:cubicBezTo>
                  <a:lnTo>
                    <a:pt x="537" y="309"/>
                  </a:lnTo>
                  <a:lnTo>
                    <a:pt x="297" y="447"/>
                  </a:lnTo>
                  <a:lnTo>
                    <a:pt x="297" y="608"/>
                  </a:lnTo>
                  <a:lnTo>
                    <a:pt x="405" y="545"/>
                  </a:lnTo>
                  <a:lnTo>
                    <a:pt x="405" y="695"/>
                  </a:lnTo>
                  <a:cubicBezTo>
                    <a:pt x="389" y="722"/>
                    <a:pt x="362" y="747"/>
                    <a:pt x="337" y="762"/>
                  </a:cubicBezTo>
                  <a:cubicBezTo>
                    <a:pt x="304" y="780"/>
                    <a:pt x="277" y="789"/>
                    <a:pt x="253" y="789"/>
                  </a:cubicBezTo>
                  <a:cubicBezTo>
                    <a:pt x="186" y="789"/>
                    <a:pt x="152" y="717"/>
                    <a:pt x="152" y="585"/>
                  </a:cubicBezTo>
                  <a:cubicBezTo>
                    <a:pt x="152" y="409"/>
                    <a:pt x="224" y="263"/>
                    <a:pt x="324" y="204"/>
                  </a:cubicBezTo>
                  <a:cubicBezTo>
                    <a:pt x="351" y="189"/>
                    <a:pt x="372" y="182"/>
                    <a:pt x="391" y="182"/>
                  </a:cubicBezTo>
                  <a:cubicBezTo>
                    <a:pt x="411" y="182"/>
                    <a:pt x="428" y="190"/>
                    <a:pt x="445" y="201"/>
                  </a:cubicBezTo>
                  <a:lnTo>
                    <a:pt x="526" y="32"/>
                  </a:lnTo>
                  <a:cubicBezTo>
                    <a:pt x="502" y="14"/>
                    <a:pt x="472"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72;p59">
              <a:extLst>
                <a:ext uri="{FF2B5EF4-FFF2-40B4-BE49-F238E27FC236}">
                  <a16:creationId xmlns:a16="http://schemas.microsoft.com/office/drawing/2014/main" id="{07AABD4C-0A63-1C49-BE95-37E9327CA050}"/>
                </a:ext>
              </a:extLst>
            </p:cNvPr>
            <p:cNvSpPr/>
            <p:nvPr/>
          </p:nvSpPr>
          <p:spPr>
            <a:xfrm>
              <a:off x="759242" y="1557588"/>
              <a:ext cx="12634" cy="68181"/>
            </a:xfrm>
            <a:custGeom>
              <a:avLst/>
              <a:gdLst/>
              <a:ahLst/>
              <a:cxnLst/>
              <a:rect l="l" t="t" r="r" b="b"/>
              <a:pathLst>
                <a:path w="179" h="966" extrusionOk="0">
                  <a:moveTo>
                    <a:pt x="164" y="0"/>
                  </a:moveTo>
                  <a:lnTo>
                    <a:pt x="15" y="86"/>
                  </a:lnTo>
                  <a:lnTo>
                    <a:pt x="20" y="260"/>
                  </a:lnTo>
                  <a:lnTo>
                    <a:pt x="41" y="658"/>
                  </a:lnTo>
                  <a:lnTo>
                    <a:pt x="137" y="603"/>
                  </a:lnTo>
                  <a:lnTo>
                    <a:pt x="158" y="181"/>
                  </a:lnTo>
                  <a:lnTo>
                    <a:pt x="164" y="0"/>
                  </a:lnTo>
                  <a:close/>
                  <a:moveTo>
                    <a:pt x="125" y="696"/>
                  </a:moveTo>
                  <a:cubicBezTo>
                    <a:pt x="114" y="696"/>
                    <a:pt x="102" y="700"/>
                    <a:pt x="89" y="707"/>
                  </a:cubicBezTo>
                  <a:cubicBezTo>
                    <a:pt x="38" y="737"/>
                    <a:pt x="0" y="813"/>
                    <a:pt x="0" y="883"/>
                  </a:cubicBezTo>
                  <a:cubicBezTo>
                    <a:pt x="0" y="935"/>
                    <a:pt x="21" y="966"/>
                    <a:pt x="53" y="966"/>
                  </a:cubicBezTo>
                  <a:cubicBezTo>
                    <a:pt x="64" y="966"/>
                    <a:pt x="76" y="962"/>
                    <a:pt x="89" y="955"/>
                  </a:cubicBezTo>
                  <a:cubicBezTo>
                    <a:pt x="140" y="926"/>
                    <a:pt x="178" y="850"/>
                    <a:pt x="178" y="781"/>
                  </a:cubicBezTo>
                  <a:cubicBezTo>
                    <a:pt x="178" y="727"/>
                    <a:pt x="157" y="696"/>
                    <a:pt x="125" y="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5496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50"/>
          <p:cNvSpPr/>
          <p:nvPr/>
        </p:nvSpPr>
        <p:spPr>
          <a:xfrm>
            <a:off x="6877600" y="-7350"/>
            <a:ext cx="2277825" cy="1844325"/>
          </a:xfrm>
          <a:custGeom>
            <a:avLst/>
            <a:gdLst/>
            <a:ahLst/>
            <a:cxnLst/>
            <a:rect l="l" t="t" r="r" b="b"/>
            <a:pathLst>
              <a:path w="91113" h="73773" extrusionOk="0">
                <a:moveTo>
                  <a:pt x="91113" y="73773"/>
                </a:moveTo>
                <a:lnTo>
                  <a:pt x="0" y="20598"/>
                </a:lnTo>
                <a:lnTo>
                  <a:pt x="34441" y="294"/>
                </a:lnTo>
                <a:lnTo>
                  <a:pt x="49083" y="294"/>
                </a:lnTo>
                <a:lnTo>
                  <a:pt x="91113" y="0"/>
                </a:lnTo>
                <a:close/>
              </a:path>
            </a:pathLst>
          </a:custGeom>
          <a:solidFill>
            <a:srgbClr val="878787">
              <a:alpha val="13210"/>
            </a:srgbClr>
          </a:solidFill>
          <a:ln>
            <a:noFill/>
          </a:ln>
        </p:spPr>
      </p:sp>
      <p:sp>
        <p:nvSpPr>
          <p:cNvPr id="2201" name="Google Shape;2201;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Thử</a:t>
            </a:r>
            <a:r>
              <a:rPr lang="en-US" sz="2800" dirty="0"/>
              <a:t> </a:t>
            </a:r>
            <a:r>
              <a:rPr lang="en-US" sz="2800" dirty="0" err="1"/>
              <a:t>nghiệm</a:t>
            </a:r>
            <a:endParaRPr lang="en-US" sz="2800" dirty="0"/>
          </a:p>
        </p:txBody>
      </p:sp>
      <p:sp>
        <p:nvSpPr>
          <p:cNvPr id="28" name="TextBox 27">
            <a:extLst>
              <a:ext uri="{FF2B5EF4-FFF2-40B4-BE49-F238E27FC236}">
                <a16:creationId xmlns:a16="http://schemas.microsoft.com/office/drawing/2014/main" id="{731F93E0-0055-1867-EB10-E5075CC74CA1}"/>
              </a:ext>
            </a:extLst>
          </p:cNvPr>
          <p:cNvSpPr txBox="1"/>
          <p:nvPr/>
        </p:nvSpPr>
        <p:spPr>
          <a:xfrm>
            <a:off x="914399" y="1033314"/>
            <a:ext cx="6534615" cy="888705"/>
          </a:xfrm>
          <a:prstGeom prst="rect">
            <a:avLst/>
          </a:prstGeom>
          <a:noFill/>
        </p:spPr>
        <p:txBody>
          <a:bodyPr wrap="square" rtlCol="0">
            <a:spAutoFit/>
          </a:bodyPr>
          <a:lstStyle/>
          <a:p>
            <a:pPr marR="0" lvl="0" algn="just">
              <a:lnSpc>
                <a:spcPct val="150000"/>
              </a:lnSpc>
              <a:spcBef>
                <a:spcPts val="600"/>
              </a:spcBef>
              <a:spcAft>
                <a:spcPts val="600"/>
              </a:spcAft>
              <a:tabLst>
                <a:tab pos="457200" algn="l"/>
                <a:tab pos="457200" algn="l"/>
              </a:tabLst>
            </a:pPr>
            <a:r>
              <a:rPr lang="vi-VN" sz="1800" dirty="0">
                <a:solidFill>
                  <a:srgbClr val="262626"/>
                </a:solidFill>
                <a:effectLst/>
                <a:latin typeface="Nunito" pitchFamily="2" charset="0"/>
                <a:ea typeface="Calibri" panose="020F0502020204030204" pitchFamily="34" charset="0"/>
                <a:cs typeface="Times New Roman" panose="02020603050405020304" pitchFamily="18" charset="0"/>
              </a:rPr>
              <a:t>Hệ thống </a:t>
            </a:r>
            <a:r>
              <a:rPr lang="vi-VN" sz="1800" dirty="0" err="1">
                <a:solidFill>
                  <a:srgbClr val="262626"/>
                </a:solidFill>
                <a:effectLst/>
                <a:latin typeface="Nunito" pitchFamily="2" charset="0"/>
                <a:ea typeface="Calibri" panose="020F0502020204030204" pitchFamily="34" charset="0"/>
                <a:cs typeface="Times New Roman" panose="02020603050405020304" pitchFamily="18" charset="0"/>
              </a:rPr>
              <a:t>trigger</a:t>
            </a:r>
            <a:r>
              <a:rPr lang="vi-VN" sz="1800" dirty="0">
                <a:solidFill>
                  <a:srgbClr val="262626"/>
                </a:solidFill>
                <a:effectLst/>
                <a:latin typeface="Nunito" pitchFamily="2" charset="0"/>
                <a:ea typeface="Calibri" panose="020F0502020204030204" pitchFamily="34" charset="0"/>
                <a:cs typeface="Times New Roman" panose="02020603050405020304" pitchFamily="18" charset="0"/>
              </a:rPr>
              <a:t> </a:t>
            </a:r>
            <a:r>
              <a:rPr lang="vi-VN" sz="1800" dirty="0" err="1">
                <a:solidFill>
                  <a:srgbClr val="262626"/>
                </a:solidFill>
                <a:effectLst/>
                <a:latin typeface="Nunito" pitchFamily="2" charset="0"/>
                <a:ea typeface="Calibri" panose="020F0502020204030204" pitchFamily="34" charset="0"/>
                <a:cs typeface="Times New Roman" panose="02020603050405020304" pitchFamily="18" charset="0"/>
              </a:rPr>
              <a:t>alert</a:t>
            </a:r>
            <a:r>
              <a:rPr lang="vi-VN" sz="1800" dirty="0">
                <a:solidFill>
                  <a:srgbClr val="262626"/>
                </a:solidFill>
                <a:effectLst/>
                <a:latin typeface="Nunito" pitchFamily="2" charset="0"/>
                <a:ea typeface="Calibri" panose="020F0502020204030204" pitchFamily="34" charset="0"/>
                <a:cs typeface="Times New Roman" panose="02020603050405020304" pitchFamily="18" charset="0"/>
              </a:rPr>
              <a:t> đưa ra cảnh báo trang </a:t>
            </a:r>
            <a:r>
              <a:rPr lang="vi-VN" sz="1800" dirty="0" err="1">
                <a:solidFill>
                  <a:srgbClr val="262626"/>
                </a:solidFill>
                <a:effectLst/>
                <a:latin typeface="Nunito" pitchFamily="2" charset="0"/>
                <a:ea typeface="Calibri" panose="020F0502020204030204" pitchFamily="34" charset="0"/>
                <a:cs typeface="Times New Roman" panose="02020603050405020304" pitchFamily="18" charset="0"/>
              </a:rPr>
              <a:t>web</a:t>
            </a:r>
            <a:r>
              <a:rPr lang="vi-VN" sz="1800" dirty="0">
                <a:solidFill>
                  <a:srgbClr val="262626"/>
                </a:solidFill>
                <a:effectLst/>
                <a:latin typeface="Nunito" pitchFamily="2" charset="0"/>
                <a:ea typeface="Calibri" panose="020F0502020204030204" pitchFamily="34" charset="0"/>
                <a:cs typeface="Times New Roman" panose="02020603050405020304" pitchFamily="18" charset="0"/>
              </a:rPr>
              <a:t> bị tấn công </a:t>
            </a:r>
            <a:r>
              <a:rPr lang="vi-VN" sz="1800" dirty="0" err="1">
                <a:solidFill>
                  <a:srgbClr val="262626"/>
                </a:solidFill>
                <a:effectLst/>
                <a:latin typeface="Nunito" pitchFamily="2" charset="0"/>
                <a:ea typeface="Calibri" panose="020F0502020204030204" pitchFamily="34" charset="0"/>
                <a:cs typeface="Times New Roman" panose="02020603050405020304" pitchFamily="18" charset="0"/>
              </a:rPr>
              <a:t>DoS</a:t>
            </a:r>
            <a:r>
              <a:rPr lang="vi-VN" sz="1800" dirty="0">
                <a:solidFill>
                  <a:srgbClr val="262626"/>
                </a:solidFill>
                <a:effectLst/>
                <a:latin typeface="Nunito" pitchFamily="2" charset="0"/>
                <a:ea typeface="Calibri" panose="020F0502020204030204" pitchFamily="34" charset="0"/>
                <a:cs typeface="Times New Roman" panose="02020603050405020304" pitchFamily="18" charset="0"/>
              </a:rPr>
              <a:t>.</a:t>
            </a:r>
            <a:endParaRPr lang="en-US" sz="1800" dirty="0">
              <a:solidFill>
                <a:srgbClr val="262626"/>
              </a:solidFill>
              <a:effectLst/>
              <a:latin typeface="Nunito" pitchFamily="2" charset="0"/>
              <a:ea typeface="Calibri" panose="020F0502020204030204" pitchFamily="34" charset="0"/>
              <a:cs typeface="Times New Roman" panose="02020603050405020304" pitchFamily="18" charset="0"/>
            </a:endParaRPr>
          </a:p>
        </p:txBody>
      </p:sp>
      <p:pic>
        <p:nvPicPr>
          <p:cNvPr id="2" name="Picture 1" descr="A screenshot of a computer&#10;&#10;Description automatically generated">
            <a:extLst>
              <a:ext uri="{FF2B5EF4-FFF2-40B4-BE49-F238E27FC236}">
                <a16:creationId xmlns:a16="http://schemas.microsoft.com/office/drawing/2014/main" id="{58BC9037-EDDF-BB65-D470-F58338E2726E}"/>
              </a:ext>
            </a:extLst>
          </p:cNvPr>
          <p:cNvPicPr>
            <a:picLocks noChangeAspect="1"/>
          </p:cNvPicPr>
          <p:nvPr/>
        </p:nvPicPr>
        <p:blipFill>
          <a:blip r:embed="rId3"/>
          <a:stretch>
            <a:fillRect/>
          </a:stretch>
        </p:blipFill>
        <p:spPr>
          <a:xfrm>
            <a:off x="1914773" y="1589178"/>
            <a:ext cx="5786801" cy="2649421"/>
          </a:xfrm>
          <a:prstGeom prst="rect">
            <a:avLst/>
          </a:prstGeom>
        </p:spPr>
      </p:pic>
      <p:grpSp>
        <p:nvGrpSpPr>
          <p:cNvPr id="3" name="Group 2">
            <a:extLst>
              <a:ext uri="{FF2B5EF4-FFF2-40B4-BE49-F238E27FC236}">
                <a16:creationId xmlns:a16="http://schemas.microsoft.com/office/drawing/2014/main" id="{5A461726-2BEC-7706-D0EC-1C68D4BD6B62}"/>
              </a:ext>
            </a:extLst>
          </p:cNvPr>
          <p:cNvGrpSpPr/>
          <p:nvPr/>
        </p:nvGrpSpPr>
        <p:grpSpPr>
          <a:xfrm>
            <a:off x="0" y="3445804"/>
            <a:ext cx="1181299" cy="1697696"/>
            <a:chOff x="240838" y="287791"/>
            <a:chExt cx="1181299" cy="1697696"/>
          </a:xfrm>
        </p:grpSpPr>
        <p:grpSp>
          <p:nvGrpSpPr>
            <p:cNvPr id="4" name="Google Shape;3205;p59">
              <a:extLst>
                <a:ext uri="{FF2B5EF4-FFF2-40B4-BE49-F238E27FC236}">
                  <a16:creationId xmlns:a16="http://schemas.microsoft.com/office/drawing/2014/main" id="{95A4D9F9-272D-64E7-B218-B0E8F62858E1}"/>
                </a:ext>
              </a:extLst>
            </p:cNvPr>
            <p:cNvGrpSpPr/>
            <p:nvPr/>
          </p:nvGrpSpPr>
          <p:grpSpPr>
            <a:xfrm>
              <a:off x="240856" y="1547822"/>
              <a:ext cx="690975" cy="437665"/>
              <a:chOff x="500781" y="2059197"/>
              <a:chExt cx="690975" cy="437665"/>
            </a:xfrm>
          </p:grpSpPr>
          <p:sp>
            <p:nvSpPr>
              <p:cNvPr id="45" name="Google Shape;3206;p59">
                <a:extLst>
                  <a:ext uri="{FF2B5EF4-FFF2-40B4-BE49-F238E27FC236}">
                    <a16:creationId xmlns:a16="http://schemas.microsoft.com/office/drawing/2014/main" id="{7DBC01D9-12DF-9DCF-A272-93C09BB7BD9F}"/>
                  </a:ext>
                </a:extLst>
              </p:cNvPr>
              <p:cNvSpPr/>
              <p:nvPr/>
            </p:nvSpPr>
            <p:spPr>
              <a:xfrm>
                <a:off x="592958" y="2059197"/>
                <a:ext cx="424962" cy="296365"/>
              </a:xfrm>
              <a:custGeom>
                <a:avLst/>
                <a:gdLst/>
                <a:ahLst/>
                <a:cxnLst/>
                <a:rect l="l" t="t" r="r" b="b"/>
                <a:pathLst>
                  <a:path w="6021" h="4199" extrusionOk="0">
                    <a:moveTo>
                      <a:pt x="5823" y="0"/>
                    </a:moveTo>
                    <a:cubicBezTo>
                      <a:pt x="5783" y="0"/>
                      <a:pt x="5740" y="13"/>
                      <a:pt x="5694" y="39"/>
                    </a:cubicBezTo>
                    <a:lnTo>
                      <a:pt x="1" y="3327"/>
                    </a:lnTo>
                    <a:lnTo>
                      <a:pt x="1" y="4199"/>
                    </a:lnTo>
                    <a:lnTo>
                      <a:pt x="5694" y="912"/>
                    </a:lnTo>
                    <a:cubicBezTo>
                      <a:pt x="5874" y="807"/>
                      <a:pt x="6021" y="527"/>
                      <a:pt x="6021" y="287"/>
                    </a:cubicBezTo>
                    <a:cubicBezTo>
                      <a:pt x="6021" y="108"/>
                      <a:pt x="5939" y="0"/>
                      <a:pt x="5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6" name="Google Shape;3207;p59">
                <a:extLst>
                  <a:ext uri="{FF2B5EF4-FFF2-40B4-BE49-F238E27FC236}">
                    <a16:creationId xmlns:a16="http://schemas.microsoft.com/office/drawing/2014/main" id="{E5C71AF2-886D-ED43-0461-1CA2181AE6B9}"/>
                  </a:ext>
                </a:extLst>
              </p:cNvPr>
              <p:cNvSpPr/>
              <p:nvPr/>
            </p:nvSpPr>
            <p:spPr>
              <a:xfrm>
                <a:off x="592958" y="2060326"/>
                <a:ext cx="592166" cy="334055"/>
              </a:xfrm>
              <a:custGeom>
                <a:avLst/>
                <a:gdLst/>
                <a:ahLst/>
                <a:cxnLst/>
                <a:rect l="l" t="t" r="r" b="b"/>
                <a:pathLst>
                  <a:path w="8390" h="4733" extrusionOk="0">
                    <a:moveTo>
                      <a:pt x="5895" y="1"/>
                    </a:moveTo>
                    <a:lnTo>
                      <a:pt x="1" y="3311"/>
                    </a:lnTo>
                    <a:lnTo>
                      <a:pt x="2463" y="4732"/>
                    </a:lnTo>
                    <a:lnTo>
                      <a:pt x="8390" y="1442"/>
                    </a:lnTo>
                    <a:lnTo>
                      <a:pt x="5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7" name="Google Shape;3208;p59">
                <a:extLst>
                  <a:ext uri="{FF2B5EF4-FFF2-40B4-BE49-F238E27FC236}">
                    <a16:creationId xmlns:a16="http://schemas.microsoft.com/office/drawing/2014/main" id="{1E33E9D9-5C49-8B49-AAC7-366ACE90E0AA}"/>
                  </a:ext>
                </a:extLst>
              </p:cNvPr>
              <p:cNvSpPr/>
              <p:nvPr/>
            </p:nvSpPr>
            <p:spPr>
              <a:xfrm>
                <a:off x="766794" y="2159561"/>
                <a:ext cx="424962" cy="296295"/>
              </a:xfrm>
              <a:custGeom>
                <a:avLst/>
                <a:gdLst/>
                <a:ahLst/>
                <a:cxnLst/>
                <a:rect l="l" t="t" r="r" b="b"/>
                <a:pathLst>
                  <a:path w="6021" h="4198" extrusionOk="0">
                    <a:moveTo>
                      <a:pt x="5823" y="1"/>
                    </a:moveTo>
                    <a:cubicBezTo>
                      <a:pt x="5783" y="1"/>
                      <a:pt x="5740" y="13"/>
                      <a:pt x="5694" y="39"/>
                    </a:cubicBezTo>
                    <a:lnTo>
                      <a:pt x="0" y="3326"/>
                    </a:lnTo>
                    <a:lnTo>
                      <a:pt x="0" y="4198"/>
                    </a:lnTo>
                    <a:lnTo>
                      <a:pt x="5694" y="911"/>
                    </a:lnTo>
                    <a:cubicBezTo>
                      <a:pt x="5874" y="807"/>
                      <a:pt x="6020" y="526"/>
                      <a:pt x="6020" y="286"/>
                    </a:cubicBezTo>
                    <a:cubicBezTo>
                      <a:pt x="6020" y="108"/>
                      <a:pt x="5939" y="1"/>
                      <a:pt x="5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8" name="Google Shape;3209;p59">
                <a:extLst>
                  <a:ext uri="{FF2B5EF4-FFF2-40B4-BE49-F238E27FC236}">
                    <a16:creationId xmlns:a16="http://schemas.microsoft.com/office/drawing/2014/main" id="{88B08CF9-E786-4AF4-5439-A991CD01AF1F}"/>
                  </a:ext>
                </a:extLst>
              </p:cNvPr>
              <p:cNvSpPr/>
              <p:nvPr/>
            </p:nvSpPr>
            <p:spPr>
              <a:xfrm>
                <a:off x="592958" y="2294015"/>
                <a:ext cx="173909" cy="161840"/>
              </a:xfrm>
              <a:custGeom>
                <a:avLst/>
                <a:gdLst/>
                <a:ahLst/>
                <a:cxnLst/>
                <a:rect l="l" t="t" r="r" b="b"/>
                <a:pathLst>
                  <a:path w="2464" h="2293" extrusionOk="0">
                    <a:moveTo>
                      <a:pt x="1" y="0"/>
                    </a:moveTo>
                    <a:lnTo>
                      <a:pt x="1" y="872"/>
                    </a:lnTo>
                    <a:lnTo>
                      <a:pt x="2463" y="2293"/>
                    </a:lnTo>
                    <a:lnTo>
                      <a:pt x="2463" y="142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9" name="Google Shape;3210;p59">
                <a:extLst>
                  <a:ext uri="{FF2B5EF4-FFF2-40B4-BE49-F238E27FC236}">
                    <a16:creationId xmlns:a16="http://schemas.microsoft.com/office/drawing/2014/main" id="{1F48DE8E-DF83-3E12-97F6-875E0174E38D}"/>
                  </a:ext>
                </a:extLst>
              </p:cNvPr>
              <p:cNvSpPr/>
              <p:nvPr/>
            </p:nvSpPr>
            <p:spPr>
              <a:xfrm>
                <a:off x="615684" y="2394309"/>
                <a:ext cx="121045" cy="102553"/>
              </a:xfrm>
              <a:custGeom>
                <a:avLst/>
                <a:gdLst/>
                <a:ahLst/>
                <a:cxnLst/>
                <a:rect l="l" t="t" r="r" b="b"/>
                <a:pathLst>
                  <a:path w="1715" h="1453" extrusionOk="0">
                    <a:moveTo>
                      <a:pt x="1715" y="0"/>
                    </a:moveTo>
                    <a:lnTo>
                      <a:pt x="1" y="987"/>
                    </a:lnTo>
                    <a:lnTo>
                      <a:pt x="1" y="1453"/>
                    </a:lnTo>
                    <a:lnTo>
                      <a:pt x="1715" y="463"/>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0" name="Google Shape;3211;p59">
                <a:extLst>
                  <a:ext uri="{FF2B5EF4-FFF2-40B4-BE49-F238E27FC236}">
                    <a16:creationId xmlns:a16="http://schemas.microsoft.com/office/drawing/2014/main" id="{197D1B2B-D2B0-A1E2-EE45-69C3E07D6E12}"/>
                  </a:ext>
                </a:extLst>
              </p:cNvPr>
              <p:cNvSpPr/>
              <p:nvPr/>
            </p:nvSpPr>
            <p:spPr>
              <a:xfrm>
                <a:off x="500781" y="2327752"/>
                <a:ext cx="235949" cy="136219"/>
              </a:xfrm>
              <a:custGeom>
                <a:avLst/>
                <a:gdLst/>
                <a:ahLst/>
                <a:cxnLst/>
                <a:rect l="l" t="t" r="r" b="b"/>
                <a:pathLst>
                  <a:path w="3343" h="1930" extrusionOk="0">
                    <a:moveTo>
                      <a:pt x="1714" y="1"/>
                    </a:moveTo>
                    <a:lnTo>
                      <a:pt x="1" y="987"/>
                    </a:lnTo>
                    <a:lnTo>
                      <a:pt x="1629" y="1930"/>
                    </a:lnTo>
                    <a:lnTo>
                      <a:pt x="3343" y="943"/>
                    </a:lnTo>
                    <a:lnTo>
                      <a:pt x="17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1" name="Google Shape;3212;p59">
                <a:extLst>
                  <a:ext uri="{FF2B5EF4-FFF2-40B4-BE49-F238E27FC236}">
                    <a16:creationId xmlns:a16="http://schemas.microsoft.com/office/drawing/2014/main" id="{371EFC78-65CD-3AB9-3FCF-BC449DCDDB76}"/>
                  </a:ext>
                </a:extLst>
              </p:cNvPr>
              <p:cNvSpPr/>
              <p:nvPr/>
            </p:nvSpPr>
            <p:spPr>
              <a:xfrm>
                <a:off x="586676" y="2348150"/>
                <a:ext cx="64157" cy="37054"/>
              </a:xfrm>
              <a:custGeom>
                <a:avLst/>
                <a:gdLst/>
                <a:ahLst/>
                <a:cxnLst/>
                <a:rect l="l" t="t" r="r" b="b"/>
                <a:pathLst>
                  <a:path w="909" h="525" extrusionOk="0">
                    <a:moveTo>
                      <a:pt x="466" y="0"/>
                    </a:moveTo>
                    <a:lnTo>
                      <a:pt x="1" y="269"/>
                    </a:lnTo>
                    <a:lnTo>
                      <a:pt x="443" y="525"/>
                    </a:lnTo>
                    <a:lnTo>
                      <a:pt x="908" y="257"/>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2" name="Google Shape;3213;p59">
                <a:extLst>
                  <a:ext uri="{FF2B5EF4-FFF2-40B4-BE49-F238E27FC236}">
                    <a16:creationId xmlns:a16="http://schemas.microsoft.com/office/drawing/2014/main" id="{0F6A65E6-366A-F40F-CCBC-57A6B2536ED7}"/>
                  </a:ext>
                </a:extLst>
              </p:cNvPr>
              <p:cNvSpPr/>
              <p:nvPr/>
            </p:nvSpPr>
            <p:spPr>
              <a:xfrm>
                <a:off x="636364" y="2377370"/>
                <a:ext cx="64228" cy="37054"/>
              </a:xfrm>
              <a:custGeom>
                <a:avLst/>
                <a:gdLst/>
                <a:ahLst/>
                <a:cxnLst/>
                <a:rect l="l" t="t" r="r" b="b"/>
                <a:pathLst>
                  <a:path w="910" h="525" extrusionOk="0">
                    <a:moveTo>
                      <a:pt x="467" y="0"/>
                    </a:moveTo>
                    <a:lnTo>
                      <a:pt x="1" y="268"/>
                    </a:lnTo>
                    <a:lnTo>
                      <a:pt x="443" y="524"/>
                    </a:lnTo>
                    <a:lnTo>
                      <a:pt x="909" y="256"/>
                    </a:lnTo>
                    <a:lnTo>
                      <a:pt x="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3" name="Google Shape;3214;p59">
                <a:extLst>
                  <a:ext uri="{FF2B5EF4-FFF2-40B4-BE49-F238E27FC236}">
                    <a16:creationId xmlns:a16="http://schemas.microsoft.com/office/drawing/2014/main" id="{F2430B94-7FAE-6AAC-4D6E-B9CBCF7CACF6}"/>
                  </a:ext>
                </a:extLst>
              </p:cNvPr>
              <p:cNvSpPr/>
              <p:nvPr/>
            </p:nvSpPr>
            <p:spPr>
              <a:xfrm>
                <a:off x="500781" y="2397414"/>
                <a:ext cx="114975" cy="99447"/>
              </a:xfrm>
              <a:custGeom>
                <a:avLst/>
                <a:gdLst/>
                <a:ahLst/>
                <a:cxnLst/>
                <a:rect l="l" t="t" r="r" b="b"/>
                <a:pathLst>
                  <a:path w="1629" h="1409" extrusionOk="0">
                    <a:moveTo>
                      <a:pt x="1" y="0"/>
                    </a:moveTo>
                    <a:lnTo>
                      <a:pt x="1" y="466"/>
                    </a:lnTo>
                    <a:lnTo>
                      <a:pt x="1629" y="1409"/>
                    </a:lnTo>
                    <a:lnTo>
                      <a:pt x="1629" y="94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4" name="Google Shape;3215;p59">
                <a:extLst>
                  <a:ext uri="{FF2B5EF4-FFF2-40B4-BE49-F238E27FC236}">
                    <a16:creationId xmlns:a16="http://schemas.microsoft.com/office/drawing/2014/main" id="{15AB183B-2E89-464F-2192-F61D0BC253E0}"/>
                  </a:ext>
                </a:extLst>
              </p:cNvPr>
              <p:cNvSpPr/>
              <p:nvPr/>
            </p:nvSpPr>
            <p:spPr>
              <a:xfrm>
                <a:off x="506569" y="2417318"/>
                <a:ext cx="103823" cy="70015"/>
              </a:xfrm>
              <a:custGeom>
                <a:avLst/>
                <a:gdLst/>
                <a:ahLst/>
                <a:cxnLst/>
                <a:rect l="l" t="t" r="r" b="b"/>
                <a:pathLst>
                  <a:path w="1471" h="992" extrusionOk="0">
                    <a:moveTo>
                      <a:pt x="242" y="1"/>
                    </a:moveTo>
                    <a:lnTo>
                      <a:pt x="1" y="140"/>
                    </a:lnTo>
                    <a:lnTo>
                      <a:pt x="1470" y="992"/>
                    </a:lnTo>
                    <a:lnTo>
                      <a:pt x="1470" y="713"/>
                    </a:lnTo>
                    <a:lnTo>
                      <a:pt x="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5" name="Google Shape;3216;p59">
                <a:extLst>
                  <a:ext uri="{FF2B5EF4-FFF2-40B4-BE49-F238E27FC236}">
                    <a16:creationId xmlns:a16="http://schemas.microsoft.com/office/drawing/2014/main" id="{932E888B-EF40-7FA7-AD71-2D0FBB40F09F}"/>
                  </a:ext>
                </a:extLst>
              </p:cNvPr>
              <p:cNvSpPr/>
              <p:nvPr/>
            </p:nvSpPr>
            <p:spPr>
              <a:xfrm>
                <a:off x="506569" y="2407507"/>
                <a:ext cx="17080" cy="19762"/>
              </a:xfrm>
              <a:custGeom>
                <a:avLst/>
                <a:gdLst/>
                <a:ahLst/>
                <a:cxnLst/>
                <a:rect l="l" t="t" r="r" b="b"/>
                <a:pathLst>
                  <a:path w="242" h="280" extrusionOk="0">
                    <a:moveTo>
                      <a:pt x="1" y="0"/>
                    </a:moveTo>
                    <a:lnTo>
                      <a:pt x="1" y="279"/>
                    </a:lnTo>
                    <a:lnTo>
                      <a:pt x="242" y="14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6" name="Google Shape;3217;p59">
                <a:extLst>
                  <a:ext uri="{FF2B5EF4-FFF2-40B4-BE49-F238E27FC236}">
                    <a16:creationId xmlns:a16="http://schemas.microsoft.com/office/drawing/2014/main" id="{4135D367-B85E-4EBC-7DFC-1E35681A5A52}"/>
                  </a:ext>
                </a:extLst>
              </p:cNvPr>
              <p:cNvSpPr/>
              <p:nvPr/>
            </p:nvSpPr>
            <p:spPr>
              <a:xfrm>
                <a:off x="703343" y="2275171"/>
                <a:ext cx="97753" cy="56252"/>
              </a:xfrm>
              <a:custGeom>
                <a:avLst/>
                <a:gdLst/>
                <a:ahLst/>
                <a:cxnLst/>
                <a:rect l="l" t="t" r="r" b="b"/>
                <a:pathLst>
                  <a:path w="1385" h="797" extrusionOk="0">
                    <a:moveTo>
                      <a:pt x="765" y="0"/>
                    </a:moveTo>
                    <a:lnTo>
                      <a:pt x="628" y="79"/>
                    </a:lnTo>
                    <a:lnTo>
                      <a:pt x="926" y="303"/>
                    </a:lnTo>
                    <a:cubicBezTo>
                      <a:pt x="993" y="352"/>
                      <a:pt x="1063" y="401"/>
                      <a:pt x="1134" y="451"/>
                    </a:cubicBezTo>
                    <a:lnTo>
                      <a:pt x="1129" y="453"/>
                    </a:lnTo>
                    <a:cubicBezTo>
                      <a:pt x="1038" y="415"/>
                      <a:pt x="947" y="378"/>
                      <a:pt x="860" y="342"/>
                    </a:cubicBezTo>
                    <a:lnTo>
                      <a:pt x="448" y="184"/>
                    </a:lnTo>
                    <a:lnTo>
                      <a:pt x="326" y="254"/>
                    </a:lnTo>
                    <a:lnTo>
                      <a:pt x="601" y="491"/>
                    </a:lnTo>
                    <a:cubicBezTo>
                      <a:pt x="665" y="543"/>
                      <a:pt x="729" y="595"/>
                      <a:pt x="796" y="647"/>
                    </a:cubicBezTo>
                    <a:lnTo>
                      <a:pt x="791" y="649"/>
                    </a:lnTo>
                    <a:cubicBezTo>
                      <a:pt x="706" y="608"/>
                      <a:pt x="619" y="569"/>
                      <a:pt x="534" y="530"/>
                    </a:cubicBezTo>
                    <a:lnTo>
                      <a:pt x="147" y="357"/>
                    </a:lnTo>
                    <a:lnTo>
                      <a:pt x="1" y="442"/>
                    </a:lnTo>
                    <a:lnTo>
                      <a:pt x="851" y="796"/>
                    </a:lnTo>
                    <a:lnTo>
                      <a:pt x="1028" y="695"/>
                    </a:lnTo>
                    <a:lnTo>
                      <a:pt x="755" y="468"/>
                    </a:lnTo>
                    <a:cubicBezTo>
                      <a:pt x="709" y="429"/>
                      <a:pt x="657" y="391"/>
                      <a:pt x="611" y="355"/>
                    </a:cubicBezTo>
                    <a:lnTo>
                      <a:pt x="615" y="353"/>
                    </a:lnTo>
                    <a:cubicBezTo>
                      <a:pt x="675" y="380"/>
                      <a:pt x="744" y="409"/>
                      <a:pt x="811" y="436"/>
                    </a:cubicBezTo>
                    <a:lnTo>
                      <a:pt x="1205" y="593"/>
                    </a:lnTo>
                    <a:lnTo>
                      <a:pt x="1385" y="489"/>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7" name="Google Shape;3218;p59">
                <a:extLst>
                  <a:ext uri="{FF2B5EF4-FFF2-40B4-BE49-F238E27FC236}">
                    <a16:creationId xmlns:a16="http://schemas.microsoft.com/office/drawing/2014/main" id="{8D96FF9D-A72E-340D-D635-2035B758A15B}"/>
                  </a:ext>
                </a:extLst>
              </p:cNvPr>
              <p:cNvSpPr/>
              <p:nvPr/>
            </p:nvSpPr>
            <p:spPr>
              <a:xfrm>
                <a:off x="768700" y="2255973"/>
                <a:ext cx="77779" cy="40089"/>
              </a:xfrm>
              <a:custGeom>
                <a:avLst/>
                <a:gdLst/>
                <a:ahLst/>
                <a:cxnLst/>
                <a:rect l="l" t="t" r="r" b="b"/>
                <a:pathLst>
                  <a:path w="1102" h="568" extrusionOk="0">
                    <a:moveTo>
                      <a:pt x="429" y="121"/>
                    </a:moveTo>
                    <a:cubicBezTo>
                      <a:pt x="505" y="121"/>
                      <a:pt x="596" y="148"/>
                      <a:pt x="689" y="201"/>
                    </a:cubicBezTo>
                    <a:cubicBezTo>
                      <a:pt x="836" y="287"/>
                      <a:pt x="874" y="371"/>
                      <a:pt x="788" y="422"/>
                    </a:cubicBezTo>
                    <a:cubicBezTo>
                      <a:pt x="757" y="440"/>
                      <a:pt x="719" y="448"/>
                      <a:pt x="676" y="448"/>
                    </a:cubicBezTo>
                    <a:cubicBezTo>
                      <a:pt x="597" y="448"/>
                      <a:pt x="501" y="419"/>
                      <a:pt x="406" y="365"/>
                    </a:cubicBezTo>
                    <a:cubicBezTo>
                      <a:pt x="261" y="280"/>
                      <a:pt x="228" y="198"/>
                      <a:pt x="314" y="148"/>
                    </a:cubicBezTo>
                    <a:cubicBezTo>
                      <a:pt x="345" y="130"/>
                      <a:pt x="385" y="121"/>
                      <a:pt x="429" y="121"/>
                    </a:cubicBezTo>
                    <a:close/>
                    <a:moveTo>
                      <a:pt x="432" y="1"/>
                    </a:moveTo>
                    <a:cubicBezTo>
                      <a:pt x="335" y="1"/>
                      <a:pt x="245" y="23"/>
                      <a:pt x="171" y="65"/>
                    </a:cubicBezTo>
                    <a:cubicBezTo>
                      <a:pt x="0" y="164"/>
                      <a:pt x="20" y="311"/>
                      <a:pt x="259" y="449"/>
                    </a:cubicBezTo>
                    <a:cubicBezTo>
                      <a:pt x="397" y="529"/>
                      <a:pt x="541" y="567"/>
                      <a:pt x="672" y="567"/>
                    </a:cubicBezTo>
                    <a:cubicBezTo>
                      <a:pt x="769" y="567"/>
                      <a:pt x="858" y="546"/>
                      <a:pt x="931" y="504"/>
                    </a:cubicBezTo>
                    <a:cubicBezTo>
                      <a:pt x="1102" y="405"/>
                      <a:pt x="1075" y="255"/>
                      <a:pt x="835" y="117"/>
                    </a:cubicBezTo>
                    <a:cubicBezTo>
                      <a:pt x="700" y="38"/>
                      <a:pt x="560"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8" name="Google Shape;3219;p59">
                <a:extLst>
                  <a:ext uri="{FF2B5EF4-FFF2-40B4-BE49-F238E27FC236}">
                    <a16:creationId xmlns:a16="http://schemas.microsoft.com/office/drawing/2014/main" id="{80DD21A0-25B8-16A7-8CE3-DF560D31EC32}"/>
                  </a:ext>
                </a:extLst>
              </p:cNvPr>
              <p:cNvSpPr/>
              <p:nvPr/>
            </p:nvSpPr>
            <p:spPr>
              <a:xfrm>
                <a:off x="810412" y="2230070"/>
                <a:ext cx="87378" cy="44395"/>
              </a:xfrm>
              <a:custGeom>
                <a:avLst/>
                <a:gdLst/>
                <a:ahLst/>
                <a:cxnLst/>
                <a:rect l="l" t="t" r="r" b="b"/>
                <a:pathLst>
                  <a:path w="1238" h="629" extrusionOk="0">
                    <a:moveTo>
                      <a:pt x="469" y="118"/>
                    </a:moveTo>
                    <a:cubicBezTo>
                      <a:pt x="499" y="118"/>
                      <a:pt x="530" y="127"/>
                      <a:pt x="561" y="145"/>
                    </a:cubicBezTo>
                    <a:cubicBezTo>
                      <a:pt x="634" y="187"/>
                      <a:pt x="630" y="232"/>
                      <a:pt x="555" y="274"/>
                    </a:cubicBezTo>
                    <a:lnTo>
                      <a:pt x="481" y="317"/>
                    </a:lnTo>
                    <a:lnTo>
                      <a:pt x="277" y="198"/>
                    </a:lnTo>
                    <a:lnTo>
                      <a:pt x="349" y="156"/>
                    </a:lnTo>
                    <a:cubicBezTo>
                      <a:pt x="391" y="132"/>
                      <a:pt x="430" y="118"/>
                      <a:pt x="469" y="118"/>
                    </a:cubicBezTo>
                    <a:close/>
                    <a:moveTo>
                      <a:pt x="478" y="0"/>
                    </a:moveTo>
                    <a:cubicBezTo>
                      <a:pt x="388" y="0"/>
                      <a:pt x="304" y="30"/>
                      <a:pt x="229" y="73"/>
                    </a:cubicBezTo>
                    <a:lnTo>
                      <a:pt x="1" y="206"/>
                    </a:lnTo>
                    <a:lnTo>
                      <a:pt x="734" y="628"/>
                    </a:lnTo>
                    <a:lnTo>
                      <a:pt x="878" y="545"/>
                    </a:lnTo>
                    <a:lnTo>
                      <a:pt x="613" y="393"/>
                    </a:lnTo>
                    <a:lnTo>
                      <a:pt x="691" y="348"/>
                    </a:lnTo>
                    <a:lnTo>
                      <a:pt x="1077" y="430"/>
                    </a:lnTo>
                    <a:lnTo>
                      <a:pt x="1237" y="338"/>
                    </a:lnTo>
                    <a:lnTo>
                      <a:pt x="801" y="251"/>
                    </a:lnTo>
                    <a:cubicBezTo>
                      <a:pt x="833" y="192"/>
                      <a:pt x="810" y="126"/>
                      <a:pt x="702" y="64"/>
                    </a:cubicBezTo>
                    <a:cubicBezTo>
                      <a:pt x="625" y="19"/>
                      <a:pt x="550" y="0"/>
                      <a:pt x="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9" name="Google Shape;3220;p59">
                <a:extLst>
                  <a:ext uri="{FF2B5EF4-FFF2-40B4-BE49-F238E27FC236}">
                    <a16:creationId xmlns:a16="http://schemas.microsoft.com/office/drawing/2014/main" id="{5343F5E1-AF33-41E2-3542-4A4E07B1F89B}"/>
                  </a:ext>
                </a:extLst>
              </p:cNvPr>
              <p:cNvSpPr/>
              <p:nvPr/>
            </p:nvSpPr>
            <p:spPr>
              <a:xfrm>
                <a:off x="852689" y="2195980"/>
                <a:ext cx="93518" cy="54064"/>
              </a:xfrm>
              <a:custGeom>
                <a:avLst/>
                <a:gdLst/>
                <a:ahLst/>
                <a:cxnLst/>
                <a:rect l="l" t="t" r="r" b="b"/>
                <a:pathLst>
                  <a:path w="1325" h="766" extrusionOk="0">
                    <a:moveTo>
                      <a:pt x="593" y="1"/>
                    </a:moveTo>
                    <a:lnTo>
                      <a:pt x="441" y="87"/>
                    </a:lnTo>
                    <a:lnTo>
                      <a:pt x="667" y="337"/>
                    </a:lnTo>
                    <a:lnTo>
                      <a:pt x="757" y="433"/>
                    </a:lnTo>
                    <a:lnTo>
                      <a:pt x="753" y="435"/>
                    </a:lnTo>
                    <a:lnTo>
                      <a:pt x="587" y="384"/>
                    </a:lnTo>
                    <a:lnTo>
                      <a:pt x="152" y="255"/>
                    </a:lnTo>
                    <a:lnTo>
                      <a:pt x="1" y="343"/>
                    </a:lnTo>
                    <a:lnTo>
                      <a:pt x="733" y="765"/>
                    </a:lnTo>
                    <a:lnTo>
                      <a:pt x="866" y="689"/>
                    </a:lnTo>
                    <a:lnTo>
                      <a:pt x="596" y="535"/>
                    </a:lnTo>
                    <a:cubicBezTo>
                      <a:pt x="524" y="493"/>
                      <a:pt x="406" y="438"/>
                      <a:pt x="328" y="401"/>
                    </a:cubicBezTo>
                    <a:lnTo>
                      <a:pt x="333" y="398"/>
                    </a:lnTo>
                    <a:lnTo>
                      <a:pt x="552" y="467"/>
                    </a:lnTo>
                    <a:lnTo>
                      <a:pt x="934" y="575"/>
                    </a:lnTo>
                    <a:lnTo>
                      <a:pt x="992" y="542"/>
                    </a:lnTo>
                    <a:lnTo>
                      <a:pt x="806" y="321"/>
                    </a:lnTo>
                    <a:lnTo>
                      <a:pt x="688" y="193"/>
                    </a:lnTo>
                    <a:lnTo>
                      <a:pt x="691" y="191"/>
                    </a:lnTo>
                    <a:cubicBezTo>
                      <a:pt x="755" y="236"/>
                      <a:pt x="851" y="304"/>
                      <a:pt x="923" y="345"/>
                    </a:cubicBezTo>
                    <a:lnTo>
                      <a:pt x="1191" y="501"/>
                    </a:lnTo>
                    <a:lnTo>
                      <a:pt x="1325" y="423"/>
                    </a:lnTo>
                    <a:lnTo>
                      <a:pt x="5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0" name="Google Shape;3221;p59">
                <a:extLst>
                  <a:ext uri="{FF2B5EF4-FFF2-40B4-BE49-F238E27FC236}">
                    <a16:creationId xmlns:a16="http://schemas.microsoft.com/office/drawing/2014/main" id="{63795D44-4C93-6B0F-8943-3FA953FA4270}"/>
                  </a:ext>
                </a:extLst>
              </p:cNvPr>
              <p:cNvSpPr/>
              <p:nvPr/>
            </p:nvSpPr>
            <p:spPr>
              <a:xfrm>
                <a:off x="910776" y="2104368"/>
                <a:ext cx="206235" cy="95565"/>
              </a:xfrm>
              <a:custGeom>
                <a:avLst/>
                <a:gdLst/>
                <a:ahLst/>
                <a:cxnLst/>
                <a:rect l="l" t="t" r="r" b="b"/>
                <a:pathLst>
                  <a:path w="2922" h="1354" extrusionOk="0">
                    <a:moveTo>
                      <a:pt x="1051" y="0"/>
                    </a:moveTo>
                    <a:cubicBezTo>
                      <a:pt x="968" y="0"/>
                      <a:pt x="879" y="13"/>
                      <a:pt x="792" y="40"/>
                    </a:cubicBezTo>
                    <a:cubicBezTo>
                      <a:pt x="465" y="142"/>
                      <a:pt x="314" y="308"/>
                      <a:pt x="136" y="482"/>
                    </a:cubicBezTo>
                    <a:cubicBezTo>
                      <a:pt x="1" y="616"/>
                      <a:pt x="27" y="713"/>
                      <a:pt x="124" y="713"/>
                    </a:cubicBezTo>
                    <a:cubicBezTo>
                      <a:pt x="167" y="713"/>
                      <a:pt x="225" y="693"/>
                      <a:pt x="289" y="647"/>
                    </a:cubicBezTo>
                    <a:cubicBezTo>
                      <a:pt x="480" y="506"/>
                      <a:pt x="795" y="206"/>
                      <a:pt x="1039" y="206"/>
                    </a:cubicBezTo>
                    <a:cubicBezTo>
                      <a:pt x="1055" y="206"/>
                      <a:pt x="1071" y="207"/>
                      <a:pt x="1086" y="210"/>
                    </a:cubicBezTo>
                    <a:cubicBezTo>
                      <a:pt x="1336" y="256"/>
                      <a:pt x="1147" y="419"/>
                      <a:pt x="934" y="681"/>
                    </a:cubicBezTo>
                    <a:cubicBezTo>
                      <a:pt x="722" y="941"/>
                      <a:pt x="610" y="1157"/>
                      <a:pt x="934" y="1325"/>
                    </a:cubicBezTo>
                    <a:cubicBezTo>
                      <a:pt x="973" y="1345"/>
                      <a:pt x="1020" y="1353"/>
                      <a:pt x="1074" y="1353"/>
                    </a:cubicBezTo>
                    <a:cubicBezTo>
                      <a:pt x="1384" y="1353"/>
                      <a:pt x="1906" y="1064"/>
                      <a:pt x="2157" y="969"/>
                    </a:cubicBezTo>
                    <a:cubicBezTo>
                      <a:pt x="2269" y="927"/>
                      <a:pt x="2358" y="912"/>
                      <a:pt x="2434" y="912"/>
                    </a:cubicBezTo>
                    <a:cubicBezTo>
                      <a:pt x="2559" y="912"/>
                      <a:pt x="2648" y="952"/>
                      <a:pt x="2739" y="980"/>
                    </a:cubicBezTo>
                    <a:cubicBezTo>
                      <a:pt x="2757" y="986"/>
                      <a:pt x="2774" y="988"/>
                      <a:pt x="2788" y="988"/>
                    </a:cubicBezTo>
                    <a:cubicBezTo>
                      <a:pt x="2897" y="988"/>
                      <a:pt x="2922" y="855"/>
                      <a:pt x="2763" y="765"/>
                    </a:cubicBezTo>
                    <a:cubicBezTo>
                      <a:pt x="2686" y="722"/>
                      <a:pt x="2574" y="692"/>
                      <a:pt x="2436" y="692"/>
                    </a:cubicBezTo>
                    <a:cubicBezTo>
                      <a:pt x="2252" y="692"/>
                      <a:pt x="2022" y="745"/>
                      <a:pt x="1767" y="887"/>
                    </a:cubicBezTo>
                    <a:cubicBezTo>
                      <a:pt x="1504" y="1032"/>
                      <a:pt x="1265" y="1100"/>
                      <a:pt x="1117" y="1100"/>
                    </a:cubicBezTo>
                    <a:cubicBezTo>
                      <a:pt x="998" y="1100"/>
                      <a:pt x="938" y="1056"/>
                      <a:pt x="970" y="973"/>
                    </a:cubicBezTo>
                    <a:cubicBezTo>
                      <a:pt x="1072" y="712"/>
                      <a:pt x="1518" y="482"/>
                      <a:pt x="1494" y="262"/>
                    </a:cubicBezTo>
                    <a:cubicBezTo>
                      <a:pt x="1477" y="98"/>
                      <a:pt x="1283" y="0"/>
                      <a:pt x="1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1" name="Google Shape;3222;p59">
                <a:extLst>
                  <a:ext uri="{FF2B5EF4-FFF2-40B4-BE49-F238E27FC236}">
                    <a16:creationId xmlns:a16="http://schemas.microsoft.com/office/drawing/2014/main" id="{DDC67649-AB93-35E5-C832-EF82EF4650C5}"/>
                  </a:ext>
                </a:extLst>
              </p:cNvPr>
              <p:cNvSpPr/>
              <p:nvPr/>
            </p:nvSpPr>
            <p:spPr>
              <a:xfrm>
                <a:off x="903506" y="2129212"/>
                <a:ext cx="44324" cy="32043"/>
              </a:xfrm>
              <a:custGeom>
                <a:avLst/>
                <a:gdLst/>
                <a:ahLst/>
                <a:cxnLst/>
                <a:rect l="l" t="t" r="r" b="b"/>
                <a:pathLst>
                  <a:path w="628" h="454" extrusionOk="0">
                    <a:moveTo>
                      <a:pt x="140" y="0"/>
                    </a:moveTo>
                    <a:cubicBezTo>
                      <a:pt x="1" y="0"/>
                      <a:pt x="222" y="46"/>
                      <a:pt x="222" y="46"/>
                    </a:cubicBezTo>
                    <a:cubicBezTo>
                      <a:pt x="222" y="46"/>
                      <a:pt x="492" y="82"/>
                      <a:pt x="566" y="340"/>
                    </a:cubicBezTo>
                    <a:cubicBezTo>
                      <a:pt x="589" y="423"/>
                      <a:pt x="603" y="453"/>
                      <a:pt x="611" y="453"/>
                    </a:cubicBezTo>
                    <a:cubicBezTo>
                      <a:pt x="627" y="453"/>
                      <a:pt x="615" y="324"/>
                      <a:pt x="604" y="284"/>
                    </a:cubicBezTo>
                    <a:cubicBezTo>
                      <a:pt x="587" y="225"/>
                      <a:pt x="510" y="21"/>
                      <a:pt x="222" y="3"/>
                    </a:cubicBezTo>
                    <a:cubicBezTo>
                      <a:pt x="186" y="1"/>
                      <a:pt x="160" y="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2" name="Google Shape;3223;p59">
                <a:extLst>
                  <a:ext uri="{FF2B5EF4-FFF2-40B4-BE49-F238E27FC236}">
                    <a16:creationId xmlns:a16="http://schemas.microsoft.com/office/drawing/2014/main" id="{3CAA586A-164C-ADDB-0025-766827D09B64}"/>
                  </a:ext>
                </a:extLst>
              </p:cNvPr>
              <p:cNvSpPr/>
              <p:nvPr/>
            </p:nvSpPr>
            <p:spPr>
              <a:xfrm>
                <a:off x="922704" y="2113896"/>
                <a:ext cx="37831" cy="35643"/>
              </a:xfrm>
              <a:custGeom>
                <a:avLst/>
                <a:gdLst/>
                <a:ahLst/>
                <a:cxnLst/>
                <a:rect l="l" t="t" r="r" b="b"/>
                <a:pathLst>
                  <a:path w="536" h="505" extrusionOk="0">
                    <a:moveTo>
                      <a:pt x="66" y="1"/>
                    </a:moveTo>
                    <a:cubicBezTo>
                      <a:pt x="0" y="1"/>
                      <a:pt x="174" y="57"/>
                      <a:pt x="174" y="57"/>
                    </a:cubicBezTo>
                    <a:cubicBezTo>
                      <a:pt x="174" y="57"/>
                      <a:pt x="439" y="122"/>
                      <a:pt x="484" y="387"/>
                    </a:cubicBezTo>
                    <a:cubicBezTo>
                      <a:pt x="499" y="473"/>
                      <a:pt x="510" y="504"/>
                      <a:pt x="517" y="504"/>
                    </a:cubicBezTo>
                    <a:cubicBezTo>
                      <a:pt x="533" y="504"/>
                      <a:pt x="536" y="376"/>
                      <a:pt x="529" y="335"/>
                    </a:cubicBezTo>
                    <a:cubicBezTo>
                      <a:pt x="518" y="273"/>
                      <a:pt x="464" y="62"/>
                      <a:pt x="179" y="15"/>
                    </a:cubicBezTo>
                    <a:cubicBezTo>
                      <a:pt x="118" y="5"/>
                      <a:pt x="83"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3" name="Google Shape;3224;p59">
                <a:extLst>
                  <a:ext uri="{FF2B5EF4-FFF2-40B4-BE49-F238E27FC236}">
                    <a16:creationId xmlns:a16="http://schemas.microsoft.com/office/drawing/2014/main" id="{D6AB73AA-3B5A-00D4-8245-45C6DAA406D3}"/>
                  </a:ext>
                </a:extLst>
              </p:cNvPr>
              <p:cNvSpPr/>
              <p:nvPr/>
            </p:nvSpPr>
            <p:spPr>
              <a:xfrm>
                <a:off x="945359" y="2095334"/>
                <a:ext cx="29361" cy="42348"/>
              </a:xfrm>
              <a:custGeom>
                <a:avLst/>
                <a:gdLst/>
                <a:ahLst/>
                <a:cxnLst/>
                <a:rect l="l" t="t" r="r" b="b"/>
                <a:pathLst>
                  <a:path w="416" h="600" extrusionOk="0">
                    <a:moveTo>
                      <a:pt x="31" y="1"/>
                    </a:moveTo>
                    <a:cubicBezTo>
                      <a:pt x="0" y="1"/>
                      <a:pt x="134" y="83"/>
                      <a:pt x="134" y="83"/>
                    </a:cubicBezTo>
                    <a:cubicBezTo>
                      <a:pt x="134" y="83"/>
                      <a:pt x="375" y="211"/>
                      <a:pt x="354" y="478"/>
                    </a:cubicBezTo>
                    <a:cubicBezTo>
                      <a:pt x="347" y="568"/>
                      <a:pt x="351" y="600"/>
                      <a:pt x="359" y="600"/>
                    </a:cubicBezTo>
                    <a:cubicBezTo>
                      <a:pt x="375" y="600"/>
                      <a:pt x="408" y="479"/>
                      <a:pt x="411" y="438"/>
                    </a:cubicBezTo>
                    <a:cubicBezTo>
                      <a:pt x="415" y="376"/>
                      <a:pt x="413" y="159"/>
                      <a:pt x="148" y="44"/>
                    </a:cubicBezTo>
                    <a:cubicBezTo>
                      <a:pt x="76" y="12"/>
                      <a:pt x="42"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6" name="Google Shape;3225;p59">
                <a:extLst>
                  <a:ext uri="{FF2B5EF4-FFF2-40B4-BE49-F238E27FC236}">
                    <a16:creationId xmlns:a16="http://schemas.microsoft.com/office/drawing/2014/main" id="{205D53BF-30EE-1CD1-6EA9-4D259871196F}"/>
                  </a:ext>
                </a:extLst>
              </p:cNvPr>
              <p:cNvSpPr/>
              <p:nvPr/>
            </p:nvSpPr>
            <p:spPr>
              <a:xfrm>
                <a:off x="949171" y="2166619"/>
                <a:ext cx="50465" cy="14681"/>
              </a:xfrm>
              <a:custGeom>
                <a:avLst/>
                <a:gdLst/>
                <a:ahLst/>
                <a:cxnLst/>
                <a:rect l="l" t="t" r="r" b="b"/>
                <a:pathLst>
                  <a:path w="715" h="208" extrusionOk="0">
                    <a:moveTo>
                      <a:pt x="359" y="0"/>
                    </a:moveTo>
                    <a:cubicBezTo>
                      <a:pt x="287" y="0"/>
                      <a:pt x="203" y="21"/>
                      <a:pt x="110" y="83"/>
                    </a:cubicBezTo>
                    <a:cubicBezTo>
                      <a:pt x="17" y="146"/>
                      <a:pt x="0" y="165"/>
                      <a:pt x="14" y="165"/>
                    </a:cubicBezTo>
                    <a:cubicBezTo>
                      <a:pt x="36" y="165"/>
                      <a:pt x="136" y="117"/>
                      <a:pt x="136" y="117"/>
                    </a:cubicBezTo>
                    <a:cubicBezTo>
                      <a:pt x="136" y="117"/>
                      <a:pt x="229" y="64"/>
                      <a:pt x="351" y="64"/>
                    </a:cubicBezTo>
                    <a:cubicBezTo>
                      <a:pt x="424" y="64"/>
                      <a:pt x="507" y="83"/>
                      <a:pt x="587" y="144"/>
                    </a:cubicBezTo>
                    <a:cubicBezTo>
                      <a:pt x="649" y="190"/>
                      <a:pt x="678" y="208"/>
                      <a:pt x="689" y="208"/>
                    </a:cubicBezTo>
                    <a:cubicBezTo>
                      <a:pt x="714" y="208"/>
                      <a:pt x="619" y="102"/>
                      <a:pt x="584" y="76"/>
                    </a:cubicBezTo>
                    <a:cubicBezTo>
                      <a:pt x="554" y="53"/>
                      <a:pt x="472"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7" name="Google Shape;3226;p59">
                <a:extLst>
                  <a:ext uri="{FF2B5EF4-FFF2-40B4-BE49-F238E27FC236}">
                    <a16:creationId xmlns:a16="http://schemas.microsoft.com/office/drawing/2014/main" id="{FF913140-B6F6-F7B6-72A4-509646C108DA}"/>
                  </a:ext>
                </a:extLst>
              </p:cNvPr>
              <p:cNvSpPr/>
              <p:nvPr/>
            </p:nvSpPr>
            <p:spPr>
              <a:xfrm>
                <a:off x="952488" y="2147069"/>
                <a:ext cx="49900" cy="17292"/>
              </a:xfrm>
              <a:custGeom>
                <a:avLst/>
                <a:gdLst/>
                <a:ahLst/>
                <a:cxnLst/>
                <a:rect l="l" t="t" r="r" b="b"/>
                <a:pathLst>
                  <a:path w="707" h="245" extrusionOk="0">
                    <a:moveTo>
                      <a:pt x="337" y="1"/>
                    </a:moveTo>
                    <a:cubicBezTo>
                      <a:pt x="274" y="1"/>
                      <a:pt x="202" y="16"/>
                      <a:pt x="120" y="59"/>
                    </a:cubicBezTo>
                    <a:cubicBezTo>
                      <a:pt x="17" y="113"/>
                      <a:pt x="1" y="129"/>
                      <a:pt x="19" y="129"/>
                    </a:cubicBezTo>
                    <a:cubicBezTo>
                      <a:pt x="45" y="129"/>
                      <a:pt x="143" y="95"/>
                      <a:pt x="143" y="95"/>
                    </a:cubicBezTo>
                    <a:cubicBezTo>
                      <a:pt x="143" y="95"/>
                      <a:pt x="216" y="63"/>
                      <a:pt x="314" y="63"/>
                    </a:cubicBezTo>
                    <a:cubicBezTo>
                      <a:pt x="398" y="63"/>
                      <a:pt x="499" y="86"/>
                      <a:pt x="589" y="170"/>
                    </a:cubicBezTo>
                    <a:cubicBezTo>
                      <a:pt x="646" y="224"/>
                      <a:pt x="674" y="244"/>
                      <a:pt x="684" y="244"/>
                    </a:cubicBezTo>
                    <a:cubicBezTo>
                      <a:pt x="706" y="244"/>
                      <a:pt x="625" y="132"/>
                      <a:pt x="592" y="101"/>
                    </a:cubicBezTo>
                    <a:cubicBezTo>
                      <a:pt x="561" y="73"/>
                      <a:pt x="472"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8" name="Google Shape;3227;p59">
                <a:extLst>
                  <a:ext uri="{FF2B5EF4-FFF2-40B4-BE49-F238E27FC236}">
                    <a16:creationId xmlns:a16="http://schemas.microsoft.com/office/drawing/2014/main" id="{AE619022-D01C-DAA1-8A4A-3E5096CDC108}"/>
                  </a:ext>
                </a:extLst>
              </p:cNvPr>
              <p:cNvSpPr/>
              <p:nvPr/>
            </p:nvSpPr>
            <p:spPr>
              <a:xfrm>
                <a:off x="966957" y="2128647"/>
                <a:ext cx="47853" cy="23503"/>
              </a:xfrm>
              <a:custGeom>
                <a:avLst/>
                <a:gdLst/>
                <a:ahLst/>
                <a:cxnLst/>
                <a:rect l="l" t="t" r="r" b="b"/>
                <a:pathLst>
                  <a:path w="678" h="333" extrusionOk="0">
                    <a:moveTo>
                      <a:pt x="282" y="1"/>
                    </a:moveTo>
                    <a:cubicBezTo>
                      <a:pt x="244" y="1"/>
                      <a:pt x="202" y="6"/>
                      <a:pt x="156" y="17"/>
                    </a:cubicBezTo>
                    <a:cubicBezTo>
                      <a:pt x="1" y="54"/>
                      <a:pt x="22" y="63"/>
                      <a:pt x="72" y="63"/>
                    </a:cubicBezTo>
                    <a:cubicBezTo>
                      <a:pt x="112" y="63"/>
                      <a:pt x="170" y="57"/>
                      <a:pt x="170" y="57"/>
                    </a:cubicBezTo>
                    <a:cubicBezTo>
                      <a:pt x="170" y="57"/>
                      <a:pt x="192" y="54"/>
                      <a:pt x="227" y="54"/>
                    </a:cubicBezTo>
                    <a:cubicBezTo>
                      <a:pt x="314" y="54"/>
                      <a:pt x="481" y="77"/>
                      <a:pt x="584" y="237"/>
                    </a:cubicBezTo>
                    <a:cubicBezTo>
                      <a:pt x="629" y="307"/>
                      <a:pt x="651" y="333"/>
                      <a:pt x="659" y="333"/>
                    </a:cubicBezTo>
                    <a:cubicBezTo>
                      <a:pt x="678" y="333"/>
                      <a:pt x="628" y="208"/>
                      <a:pt x="605" y="172"/>
                    </a:cubicBezTo>
                    <a:cubicBezTo>
                      <a:pt x="576" y="129"/>
                      <a:pt x="478"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79" name="Google Shape;3228;p59">
                <a:extLst>
                  <a:ext uri="{FF2B5EF4-FFF2-40B4-BE49-F238E27FC236}">
                    <a16:creationId xmlns:a16="http://schemas.microsoft.com/office/drawing/2014/main" id="{4C0271B9-F342-29AA-486B-67B4971AC1CB}"/>
                  </a:ext>
                </a:extLst>
              </p:cNvPr>
              <p:cNvSpPr/>
              <p:nvPr/>
            </p:nvSpPr>
            <p:spPr>
              <a:xfrm>
                <a:off x="991659" y="2164996"/>
                <a:ext cx="25762" cy="46371"/>
              </a:xfrm>
              <a:custGeom>
                <a:avLst/>
                <a:gdLst/>
                <a:ahLst/>
                <a:cxnLst/>
                <a:rect l="l" t="t" r="r" b="b"/>
                <a:pathLst>
                  <a:path w="365" h="657" extrusionOk="0">
                    <a:moveTo>
                      <a:pt x="22" y="0"/>
                    </a:moveTo>
                    <a:cubicBezTo>
                      <a:pt x="1" y="0"/>
                      <a:pt x="107" y="103"/>
                      <a:pt x="107" y="103"/>
                    </a:cubicBezTo>
                    <a:cubicBezTo>
                      <a:pt x="107" y="103"/>
                      <a:pt x="316" y="279"/>
                      <a:pt x="239" y="535"/>
                    </a:cubicBezTo>
                    <a:cubicBezTo>
                      <a:pt x="212" y="625"/>
                      <a:pt x="210" y="656"/>
                      <a:pt x="218" y="656"/>
                    </a:cubicBezTo>
                    <a:cubicBezTo>
                      <a:pt x="235" y="656"/>
                      <a:pt x="291" y="548"/>
                      <a:pt x="302" y="510"/>
                    </a:cubicBezTo>
                    <a:cubicBezTo>
                      <a:pt x="320" y="450"/>
                      <a:pt x="365" y="237"/>
                      <a:pt x="130" y="67"/>
                    </a:cubicBezTo>
                    <a:cubicBezTo>
                      <a:pt x="61" y="18"/>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0" name="Google Shape;3229;p59">
                <a:extLst>
                  <a:ext uri="{FF2B5EF4-FFF2-40B4-BE49-F238E27FC236}">
                    <a16:creationId xmlns:a16="http://schemas.microsoft.com/office/drawing/2014/main" id="{805BA15A-B1EB-7E02-9CEE-F1799C5C88AD}"/>
                  </a:ext>
                </a:extLst>
              </p:cNvPr>
              <p:cNvSpPr/>
              <p:nvPr/>
            </p:nvSpPr>
            <p:spPr>
              <a:xfrm>
                <a:off x="1056733" y="2141493"/>
                <a:ext cx="26609" cy="45524"/>
              </a:xfrm>
              <a:custGeom>
                <a:avLst/>
                <a:gdLst/>
                <a:ahLst/>
                <a:cxnLst/>
                <a:rect l="l" t="t" r="r" b="b"/>
                <a:pathLst>
                  <a:path w="377" h="645" extrusionOk="0">
                    <a:moveTo>
                      <a:pt x="22" y="1"/>
                    </a:moveTo>
                    <a:cubicBezTo>
                      <a:pt x="0" y="1"/>
                      <a:pt x="113" y="98"/>
                      <a:pt x="113" y="98"/>
                    </a:cubicBezTo>
                    <a:cubicBezTo>
                      <a:pt x="113" y="98"/>
                      <a:pt x="331" y="263"/>
                      <a:pt x="268" y="523"/>
                    </a:cubicBezTo>
                    <a:cubicBezTo>
                      <a:pt x="246" y="613"/>
                      <a:pt x="245" y="645"/>
                      <a:pt x="254" y="645"/>
                    </a:cubicBezTo>
                    <a:cubicBezTo>
                      <a:pt x="270" y="645"/>
                      <a:pt x="320" y="533"/>
                      <a:pt x="329" y="494"/>
                    </a:cubicBezTo>
                    <a:cubicBezTo>
                      <a:pt x="344" y="433"/>
                      <a:pt x="376" y="218"/>
                      <a:pt x="133" y="62"/>
                    </a:cubicBezTo>
                    <a:cubicBezTo>
                      <a:pt x="63" y="17"/>
                      <a:pt x="32" y="1"/>
                      <a:pt x="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1" name="Google Shape;3230;p59">
                <a:extLst>
                  <a:ext uri="{FF2B5EF4-FFF2-40B4-BE49-F238E27FC236}">
                    <a16:creationId xmlns:a16="http://schemas.microsoft.com/office/drawing/2014/main" id="{0D63A9C4-CB19-88A7-5629-EEF36A7E6B56}"/>
                  </a:ext>
                </a:extLst>
              </p:cNvPr>
              <p:cNvSpPr/>
              <p:nvPr/>
            </p:nvSpPr>
            <p:spPr>
              <a:xfrm>
                <a:off x="1001188" y="2158644"/>
                <a:ext cx="34725" cy="38113"/>
              </a:xfrm>
              <a:custGeom>
                <a:avLst/>
                <a:gdLst/>
                <a:ahLst/>
                <a:cxnLst/>
                <a:rect l="l" t="t" r="r" b="b"/>
                <a:pathLst>
                  <a:path w="492" h="540" extrusionOk="0">
                    <a:moveTo>
                      <a:pt x="48" y="1"/>
                    </a:moveTo>
                    <a:cubicBezTo>
                      <a:pt x="0" y="1"/>
                      <a:pt x="158" y="66"/>
                      <a:pt x="158" y="66"/>
                    </a:cubicBezTo>
                    <a:cubicBezTo>
                      <a:pt x="158" y="66"/>
                      <a:pt x="417" y="153"/>
                      <a:pt x="439" y="419"/>
                    </a:cubicBezTo>
                    <a:cubicBezTo>
                      <a:pt x="447" y="508"/>
                      <a:pt x="456" y="539"/>
                      <a:pt x="464" y="539"/>
                    </a:cubicBezTo>
                    <a:cubicBezTo>
                      <a:pt x="479" y="539"/>
                      <a:pt x="492" y="412"/>
                      <a:pt x="489" y="371"/>
                    </a:cubicBezTo>
                    <a:cubicBezTo>
                      <a:pt x="483" y="310"/>
                      <a:pt x="446" y="95"/>
                      <a:pt x="166" y="24"/>
                    </a:cubicBezTo>
                    <a:cubicBezTo>
                      <a:pt x="99" y="7"/>
                      <a:pt x="63"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2" name="Google Shape;3231;p59">
                <a:extLst>
                  <a:ext uri="{FF2B5EF4-FFF2-40B4-BE49-F238E27FC236}">
                    <a16:creationId xmlns:a16="http://schemas.microsoft.com/office/drawing/2014/main" id="{63B3D365-DA80-DEC6-7993-971826760DDB}"/>
                  </a:ext>
                </a:extLst>
              </p:cNvPr>
              <p:cNvSpPr/>
              <p:nvPr/>
            </p:nvSpPr>
            <p:spPr>
              <a:xfrm>
                <a:off x="1037324" y="2152150"/>
                <a:ext cx="25973" cy="46089"/>
              </a:xfrm>
              <a:custGeom>
                <a:avLst/>
                <a:gdLst/>
                <a:ahLst/>
                <a:cxnLst/>
                <a:rect l="l" t="t" r="r" b="b"/>
                <a:pathLst>
                  <a:path w="368" h="653" extrusionOk="0">
                    <a:moveTo>
                      <a:pt x="22" y="0"/>
                    </a:moveTo>
                    <a:cubicBezTo>
                      <a:pt x="0" y="0"/>
                      <a:pt x="108" y="102"/>
                      <a:pt x="108" y="102"/>
                    </a:cubicBezTo>
                    <a:cubicBezTo>
                      <a:pt x="108" y="102"/>
                      <a:pt x="319" y="274"/>
                      <a:pt x="247" y="532"/>
                    </a:cubicBezTo>
                    <a:cubicBezTo>
                      <a:pt x="222" y="621"/>
                      <a:pt x="219" y="652"/>
                      <a:pt x="228" y="652"/>
                    </a:cubicBezTo>
                    <a:cubicBezTo>
                      <a:pt x="244" y="652"/>
                      <a:pt x="298" y="542"/>
                      <a:pt x="309" y="504"/>
                    </a:cubicBezTo>
                    <a:cubicBezTo>
                      <a:pt x="326" y="444"/>
                      <a:pt x="368" y="231"/>
                      <a:pt x="130" y="66"/>
                    </a:cubicBezTo>
                    <a:cubicBezTo>
                      <a:pt x="61" y="17"/>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3" name="Google Shape;3232;p59">
                <a:extLst>
                  <a:ext uri="{FF2B5EF4-FFF2-40B4-BE49-F238E27FC236}">
                    <a16:creationId xmlns:a16="http://schemas.microsoft.com/office/drawing/2014/main" id="{8109E4E1-735F-AEAF-EF93-FCCB5D9F7D6A}"/>
                  </a:ext>
                </a:extLst>
              </p:cNvPr>
              <p:cNvSpPr/>
              <p:nvPr/>
            </p:nvSpPr>
            <p:spPr>
              <a:xfrm>
                <a:off x="965263" y="2174030"/>
                <a:ext cx="32043" cy="39242"/>
              </a:xfrm>
              <a:custGeom>
                <a:avLst/>
                <a:gdLst/>
                <a:ahLst/>
                <a:cxnLst/>
                <a:rect l="l" t="t" r="r" b="b"/>
                <a:pathLst>
                  <a:path w="454" h="556" extrusionOk="0">
                    <a:moveTo>
                      <a:pt x="442" y="0"/>
                    </a:moveTo>
                    <a:cubicBezTo>
                      <a:pt x="425" y="0"/>
                      <a:pt x="386" y="19"/>
                      <a:pt x="359" y="39"/>
                    </a:cubicBezTo>
                    <a:cubicBezTo>
                      <a:pt x="359" y="39"/>
                      <a:pt x="248" y="97"/>
                      <a:pt x="123" y="315"/>
                    </a:cubicBezTo>
                    <a:cubicBezTo>
                      <a:pt x="28" y="483"/>
                      <a:pt x="0" y="555"/>
                      <a:pt x="23" y="555"/>
                    </a:cubicBezTo>
                    <a:cubicBezTo>
                      <a:pt x="30" y="555"/>
                      <a:pt x="42" y="548"/>
                      <a:pt x="59" y="535"/>
                    </a:cubicBezTo>
                    <a:cubicBezTo>
                      <a:pt x="129" y="478"/>
                      <a:pt x="357" y="106"/>
                      <a:pt x="425" y="39"/>
                    </a:cubicBezTo>
                    <a:cubicBezTo>
                      <a:pt x="453" y="11"/>
                      <a:pt x="454"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84" name="Google Shape;3233;p59">
                <a:extLst>
                  <a:ext uri="{FF2B5EF4-FFF2-40B4-BE49-F238E27FC236}">
                    <a16:creationId xmlns:a16="http://schemas.microsoft.com/office/drawing/2014/main" id="{75034E03-E298-BC2C-E325-C479AB0DC04A}"/>
                  </a:ext>
                </a:extLst>
              </p:cNvPr>
              <p:cNvSpPr/>
              <p:nvPr/>
            </p:nvSpPr>
            <p:spPr>
              <a:xfrm>
                <a:off x="977402" y="2096887"/>
                <a:ext cx="31267" cy="39666"/>
              </a:xfrm>
              <a:custGeom>
                <a:avLst/>
                <a:gdLst/>
                <a:ahLst/>
                <a:cxnLst/>
                <a:rect l="l" t="t" r="r" b="b"/>
                <a:pathLst>
                  <a:path w="443" h="562" extrusionOk="0">
                    <a:moveTo>
                      <a:pt x="431" y="1"/>
                    </a:moveTo>
                    <a:cubicBezTo>
                      <a:pt x="414" y="1"/>
                      <a:pt x="375" y="19"/>
                      <a:pt x="348" y="39"/>
                    </a:cubicBezTo>
                    <a:cubicBezTo>
                      <a:pt x="348" y="39"/>
                      <a:pt x="252" y="129"/>
                      <a:pt x="127" y="349"/>
                    </a:cubicBezTo>
                    <a:cubicBezTo>
                      <a:pt x="38" y="504"/>
                      <a:pt x="1" y="561"/>
                      <a:pt x="12" y="561"/>
                    </a:cubicBezTo>
                    <a:cubicBezTo>
                      <a:pt x="16" y="561"/>
                      <a:pt x="29" y="552"/>
                      <a:pt x="49" y="535"/>
                    </a:cubicBezTo>
                    <a:cubicBezTo>
                      <a:pt x="118" y="479"/>
                      <a:pt x="346" y="105"/>
                      <a:pt x="414" y="39"/>
                    </a:cubicBezTo>
                    <a:cubicBezTo>
                      <a:pt x="442" y="11"/>
                      <a:pt x="443" y="1"/>
                      <a:pt x="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sp>
          <p:nvSpPr>
            <p:cNvPr id="5" name="Google Shape;3234;p59">
              <a:extLst>
                <a:ext uri="{FF2B5EF4-FFF2-40B4-BE49-F238E27FC236}">
                  <a16:creationId xmlns:a16="http://schemas.microsoft.com/office/drawing/2014/main" id="{5613613A-7D0A-49D2-A586-8CEC03DBD010}"/>
                </a:ext>
              </a:extLst>
            </p:cNvPr>
            <p:cNvSpPr/>
            <p:nvPr/>
          </p:nvSpPr>
          <p:spPr>
            <a:xfrm>
              <a:off x="1059768" y="1034946"/>
              <a:ext cx="221481" cy="367160"/>
            </a:xfrm>
            <a:custGeom>
              <a:avLst/>
              <a:gdLst/>
              <a:ahLst/>
              <a:cxnLst/>
              <a:rect l="l" t="t" r="r" b="b"/>
              <a:pathLst>
                <a:path w="3138" h="5202" extrusionOk="0">
                  <a:moveTo>
                    <a:pt x="992" y="0"/>
                  </a:moveTo>
                  <a:cubicBezTo>
                    <a:pt x="992" y="0"/>
                    <a:pt x="461" y="1630"/>
                    <a:pt x="271" y="2252"/>
                  </a:cubicBezTo>
                  <a:cubicBezTo>
                    <a:pt x="81" y="2876"/>
                    <a:pt x="0" y="3318"/>
                    <a:pt x="569" y="3676"/>
                  </a:cubicBezTo>
                  <a:cubicBezTo>
                    <a:pt x="1341" y="4163"/>
                    <a:pt x="3137" y="5201"/>
                    <a:pt x="3137" y="5201"/>
                  </a:cubicBezTo>
                  <a:lnTo>
                    <a:pt x="3137" y="4766"/>
                  </a:lnTo>
                  <a:cubicBezTo>
                    <a:pt x="3137" y="4766"/>
                    <a:pt x="1265" y="3740"/>
                    <a:pt x="753" y="3382"/>
                  </a:cubicBezTo>
                  <a:cubicBezTo>
                    <a:pt x="384" y="3123"/>
                    <a:pt x="499" y="2901"/>
                    <a:pt x="726" y="2162"/>
                  </a:cubicBezTo>
                  <a:cubicBezTo>
                    <a:pt x="953" y="1425"/>
                    <a:pt x="1448" y="73"/>
                    <a:pt x="1448" y="73"/>
                  </a:cubicBezTo>
                  <a:lnTo>
                    <a:pt x="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6" name="Google Shape;3235;p59">
              <a:extLst>
                <a:ext uri="{FF2B5EF4-FFF2-40B4-BE49-F238E27FC236}">
                  <a16:creationId xmlns:a16="http://schemas.microsoft.com/office/drawing/2014/main" id="{1F1785E7-7803-52F8-CA4B-93A0B644F614}"/>
                </a:ext>
              </a:extLst>
            </p:cNvPr>
            <p:cNvSpPr/>
            <p:nvPr/>
          </p:nvSpPr>
          <p:spPr>
            <a:xfrm>
              <a:off x="850572" y="994363"/>
              <a:ext cx="423059" cy="507897"/>
            </a:xfrm>
            <a:custGeom>
              <a:avLst/>
              <a:gdLst/>
              <a:ahLst/>
              <a:cxnLst/>
              <a:rect l="l" t="t" r="r" b="b"/>
              <a:pathLst>
                <a:path w="5994" h="7196" extrusionOk="0">
                  <a:moveTo>
                    <a:pt x="4305" y="1"/>
                  </a:moveTo>
                  <a:lnTo>
                    <a:pt x="4305" y="1"/>
                  </a:lnTo>
                  <a:cubicBezTo>
                    <a:pt x="2793" y="151"/>
                    <a:pt x="1285" y="1282"/>
                    <a:pt x="1178" y="1418"/>
                  </a:cubicBezTo>
                  <a:cubicBezTo>
                    <a:pt x="1066" y="1561"/>
                    <a:pt x="228" y="4670"/>
                    <a:pt x="114" y="5075"/>
                  </a:cubicBezTo>
                  <a:cubicBezTo>
                    <a:pt x="0" y="5480"/>
                    <a:pt x="115" y="5720"/>
                    <a:pt x="813" y="6138"/>
                  </a:cubicBezTo>
                  <a:cubicBezTo>
                    <a:pt x="1511" y="6557"/>
                    <a:pt x="2882" y="7195"/>
                    <a:pt x="2882" y="7195"/>
                  </a:cubicBezTo>
                  <a:lnTo>
                    <a:pt x="5993" y="5436"/>
                  </a:lnTo>
                  <a:cubicBezTo>
                    <a:pt x="5497" y="5140"/>
                    <a:pt x="4863" y="4876"/>
                    <a:pt x="4356" y="4564"/>
                  </a:cubicBezTo>
                  <a:cubicBezTo>
                    <a:pt x="3939" y="4308"/>
                    <a:pt x="3476" y="4153"/>
                    <a:pt x="3335" y="3598"/>
                  </a:cubicBezTo>
                  <a:cubicBezTo>
                    <a:pt x="3196" y="3057"/>
                    <a:pt x="3483" y="2497"/>
                    <a:pt x="3686" y="2001"/>
                  </a:cubicBezTo>
                  <a:cubicBezTo>
                    <a:pt x="3963" y="1317"/>
                    <a:pt x="3981" y="664"/>
                    <a:pt x="4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 name="Google Shape;3236;p59">
              <a:extLst>
                <a:ext uri="{FF2B5EF4-FFF2-40B4-BE49-F238E27FC236}">
                  <a16:creationId xmlns:a16="http://schemas.microsoft.com/office/drawing/2014/main" id="{E563E6E8-FA7E-F586-2E68-9D74C0EF743C}"/>
                </a:ext>
              </a:extLst>
            </p:cNvPr>
            <p:cNvSpPr/>
            <p:nvPr/>
          </p:nvSpPr>
          <p:spPr>
            <a:xfrm>
              <a:off x="829186" y="1163330"/>
              <a:ext cx="224799" cy="369700"/>
            </a:xfrm>
            <a:custGeom>
              <a:avLst/>
              <a:gdLst/>
              <a:ahLst/>
              <a:cxnLst/>
              <a:rect l="l" t="t" r="r" b="b"/>
              <a:pathLst>
                <a:path w="3185" h="5238" extrusionOk="0">
                  <a:moveTo>
                    <a:pt x="1040" y="1"/>
                  </a:moveTo>
                  <a:cubicBezTo>
                    <a:pt x="1040" y="1"/>
                    <a:pt x="508" y="1630"/>
                    <a:pt x="319" y="2254"/>
                  </a:cubicBezTo>
                  <a:cubicBezTo>
                    <a:pt x="130" y="2878"/>
                    <a:pt x="0" y="3362"/>
                    <a:pt x="569" y="3720"/>
                  </a:cubicBezTo>
                  <a:cubicBezTo>
                    <a:pt x="1342" y="4208"/>
                    <a:pt x="3185" y="5237"/>
                    <a:pt x="3185" y="5237"/>
                  </a:cubicBezTo>
                  <a:lnTo>
                    <a:pt x="3185" y="4801"/>
                  </a:lnTo>
                  <a:cubicBezTo>
                    <a:pt x="3185" y="4801"/>
                    <a:pt x="1275" y="3724"/>
                    <a:pt x="776" y="3410"/>
                  </a:cubicBezTo>
                  <a:cubicBezTo>
                    <a:pt x="393" y="3170"/>
                    <a:pt x="547" y="2902"/>
                    <a:pt x="774" y="2164"/>
                  </a:cubicBezTo>
                  <a:cubicBezTo>
                    <a:pt x="1000" y="1425"/>
                    <a:pt x="1496" y="74"/>
                    <a:pt x="1496" y="74"/>
                  </a:cubicBezTo>
                  <a:lnTo>
                    <a:pt x="1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8" name="Google Shape;3237;p59">
              <a:extLst>
                <a:ext uri="{FF2B5EF4-FFF2-40B4-BE49-F238E27FC236}">
                  <a16:creationId xmlns:a16="http://schemas.microsoft.com/office/drawing/2014/main" id="{6D13241F-D665-47E4-419F-D83A1DE4F7B6}"/>
                </a:ext>
              </a:extLst>
            </p:cNvPr>
            <p:cNvSpPr/>
            <p:nvPr/>
          </p:nvSpPr>
          <p:spPr>
            <a:xfrm>
              <a:off x="1053910" y="1371258"/>
              <a:ext cx="227340" cy="161770"/>
            </a:xfrm>
            <a:custGeom>
              <a:avLst/>
              <a:gdLst/>
              <a:ahLst/>
              <a:cxnLst/>
              <a:rect l="l" t="t" r="r" b="b"/>
              <a:pathLst>
                <a:path w="3221" h="2292" extrusionOk="0">
                  <a:moveTo>
                    <a:pt x="3220" y="1"/>
                  </a:moveTo>
                  <a:lnTo>
                    <a:pt x="1" y="1855"/>
                  </a:lnTo>
                  <a:lnTo>
                    <a:pt x="1" y="2291"/>
                  </a:lnTo>
                  <a:lnTo>
                    <a:pt x="3220" y="436"/>
                  </a:lnTo>
                  <a:lnTo>
                    <a:pt x="32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238;p59">
              <a:extLst>
                <a:ext uri="{FF2B5EF4-FFF2-40B4-BE49-F238E27FC236}">
                  <a16:creationId xmlns:a16="http://schemas.microsoft.com/office/drawing/2014/main" id="{02A637C8-1662-DE75-DF9C-95CDDE93732C}"/>
                </a:ext>
              </a:extLst>
            </p:cNvPr>
            <p:cNvSpPr/>
            <p:nvPr/>
          </p:nvSpPr>
          <p:spPr>
            <a:xfrm>
              <a:off x="565714" y="287791"/>
              <a:ext cx="807511" cy="1103596"/>
            </a:xfrm>
            <a:custGeom>
              <a:avLst/>
              <a:gdLst/>
              <a:ahLst/>
              <a:cxnLst/>
              <a:rect l="l" t="t" r="r" b="b"/>
              <a:pathLst>
                <a:path w="11441" h="15636" extrusionOk="0">
                  <a:moveTo>
                    <a:pt x="10629" y="1"/>
                  </a:moveTo>
                  <a:cubicBezTo>
                    <a:pt x="10494" y="1"/>
                    <a:pt x="10356" y="35"/>
                    <a:pt x="10225" y="111"/>
                  </a:cubicBezTo>
                  <a:lnTo>
                    <a:pt x="406" y="5779"/>
                  </a:lnTo>
                  <a:cubicBezTo>
                    <a:pt x="155" y="5923"/>
                    <a:pt x="1" y="6191"/>
                    <a:pt x="1" y="6481"/>
                  </a:cubicBezTo>
                  <a:lnTo>
                    <a:pt x="1" y="14825"/>
                  </a:lnTo>
                  <a:cubicBezTo>
                    <a:pt x="1" y="15297"/>
                    <a:pt x="389" y="15636"/>
                    <a:pt x="812" y="15636"/>
                  </a:cubicBezTo>
                  <a:cubicBezTo>
                    <a:pt x="947" y="15636"/>
                    <a:pt x="1085" y="15602"/>
                    <a:pt x="1216" y="15526"/>
                  </a:cubicBezTo>
                  <a:lnTo>
                    <a:pt x="11035" y="9857"/>
                  </a:lnTo>
                  <a:cubicBezTo>
                    <a:pt x="11286" y="9712"/>
                    <a:pt x="11440" y="9444"/>
                    <a:pt x="11440" y="9155"/>
                  </a:cubicBezTo>
                  <a:lnTo>
                    <a:pt x="11440" y="812"/>
                  </a:lnTo>
                  <a:cubicBezTo>
                    <a:pt x="11440" y="339"/>
                    <a:pt x="11052" y="1"/>
                    <a:pt x="10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0" name="Google Shape;3239;p59">
              <a:extLst>
                <a:ext uri="{FF2B5EF4-FFF2-40B4-BE49-F238E27FC236}">
                  <a16:creationId xmlns:a16="http://schemas.microsoft.com/office/drawing/2014/main" id="{0E39365E-7CC1-D494-33A5-57EBFC146117}"/>
                </a:ext>
              </a:extLst>
            </p:cNvPr>
            <p:cNvSpPr/>
            <p:nvPr/>
          </p:nvSpPr>
          <p:spPr>
            <a:xfrm>
              <a:off x="594440" y="1312042"/>
              <a:ext cx="94719" cy="101283"/>
            </a:xfrm>
            <a:custGeom>
              <a:avLst/>
              <a:gdLst/>
              <a:ahLst/>
              <a:cxnLst/>
              <a:rect l="l" t="t" r="r" b="b"/>
              <a:pathLst>
                <a:path w="1342" h="1435" extrusionOk="0">
                  <a:moveTo>
                    <a:pt x="83" y="1"/>
                  </a:moveTo>
                  <a:lnTo>
                    <a:pt x="0" y="1015"/>
                  </a:lnTo>
                  <a:lnTo>
                    <a:pt x="706" y="1434"/>
                  </a:lnTo>
                  <a:lnTo>
                    <a:pt x="1341" y="770"/>
                  </a:lnTo>
                  <a:lnTo>
                    <a:pt x="83" y="1"/>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240;p59">
              <a:extLst>
                <a:ext uri="{FF2B5EF4-FFF2-40B4-BE49-F238E27FC236}">
                  <a16:creationId xmlns:a16="http://schemas.microsoft.com/office/drawing/2014/main" id="{287DFCF5-0EFD-B066-C341-28084017DCA9}"/>
                </a:ext>
              </a:extLst>
            </p:cNvPr>
            <p:cNvSpPr/>
            <p:nvPr/>
          </p:nvSpPr>
          <p:spPr>
            <a:xfrm>
              <a:off x="1326911" y="294778"/>
              <a:ext cx="66275" cy="30985"/>
            </a:xfrm>
            <a:custGeom>
              <a:avLst/>
              <a:gdLst/>
              <a:ahLst/>
              <a:cxnLst/>
              <a:rect l="l" t="t" r="r" b="b"/>
              <a:pathLst>
                <a:path w="939" h="439" extrusionOk="0">
                  <a:moveTo>
                    <a:pt x="231" y="0"/>
                  </a:moveTo>
                  <a:lnTo>
                    <a:pt x="1" y="438"/>
                  </a:lnTo>
                  <a:lnTo>
                    <a:pt x="939" y="421"/>
                  </a:lnTo>
                  <a:lnTo>
                    <a:pt x="231"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241;p59">
              <a:extLst>
                <a:ext uri="{FF2B5EF4-FFF2-40B4-BE49-F238E27FC236}">
                  <a16:creationId xmlns:a16="http://schemas.microsoft.com/office/drawing/2014/main" id="{A47D48BD-F536-0EB0-3F3A-CD985B8EB4AC}"/>
                </a:ext>
              </a:extLst>
            </p:cNvPr>
            <p:cNvSpPr/>
            <p:nvPr/>
          </p:nvSpPr>
          <p:spPr>
            <a:xfrm>
              <a:off x="614696" y="316940"/>
              <a:ext cx="807441" cy="1103667"/>
            </a:xfrm>
            <a:custGeom>
              <a:avLst/>
              <a:gdLst/>
              <a:ahLst/>
              <a:cxnLst/>
              <a:rect l="l" t="t" r="r" b="b"/>
              <a:pathLst>
                <a:path w="11440" h="15637" extrusionOk="0">
                  <a:moveTo>
                    <a:pt x="10628" y="1"/>
                  </a:moveTo>
                  <a:cubicBezTo>
                    <a:pt x="10494" y="1"/>
                    <a:pt x="10355" y="35"/>
                    <a:pt x="10225" y="111"/>
                  </a:cubicBezTo>
                  <a:lnTo>
                    <a:pt x="406" y="5779"/>
                  </a:lnTo>
                  <a:cubicBezTo>
                    <a:pt x="154" y="5925"/>
                    <a:pt x="0" y="6191"/>
                    <a:pt x="0" y="6481"/>
                  </a:cubicBezTo>
                  <a:lnTo>
                    <a:pt x="0" y="14825"/>
                  </a:lnTo>
                  <a:cubicBezTo>
                    <a:pt x="0" y="15298"/>
                    <a:pt x="389" y="15636"/>
                    <a:pt x="812" y="15636"/>
                  </a:cubicBezTo>
                  <a:cubicBezTo>
                    <a:pt x="946" y="15636"/>
                    <a:pt x="1085" y="15602"/>
                    <a:pt x="1215" y="15526"/>
                  </a:cubicBezTo>
                  <a:lnTo>
                    <a:pt x="11034" y="9858"/>
                  </a:lnTo>
                  <a:cubicBezTo>
                    <a:pt x="11286" y="9713"/>
                    <a:pt x="11440" y="9446"/>
                    <a:pt x="11440" y="9156"/>
                  </a:cubicBezTo>
                  <a:lnTo>
                    <a:pt x="11440" y="812"/>
                  </a:lnTo>
                  <a:cubicBezTo>
                    <a:pt x="11440" y="339"/>
                    <a:pt x="11051" y="1"/>
                    <a:pt x="10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3" name="Google Shape;3242;p59">
              <a:extLst>
                <a:ext uri="{FF2B5EF4-FFF2-40B4-BE49-F238E27FC236}">
                  <a16:creationId xmlns:a16="http://schemas.microsoft.com/office/drawing/2014/main" id="{81F9C245-1A6D-76F6-2A84-B0F1C8619990}"/>
                </a:ext>
              </a:extLst>
            </p:cNvPr>
            <p:cNvSpPr/>
            <p:nvPr/>
          </p:nvSpPr>
          <p:spPr>
            <a:xfrm>
              <a:off x="689086" y="400577"/>
              <a:ext cx="668820" cy="940485"/>
            </a:xfrm>
            <a:custGeom>
              <a:avLst/>
              <a:gdLst/>
              <a:ahLst/>
              <a:cxnLst/>
              <a:rect l="l" t="t" r="r" b="b"/>
              <a:pathLst>
                <a:path w="9476" h="13325" extrusionOk="0">
                  <a:moveTo>
                    <a:pt x="9476" y="0"/>
                  </a:moveTo>
                  <a:lnTo>
                    <a:pt x="8582" y="517"/>
                  </a:lnTo>
                  <a:lnTo>
                    <a:pt x="1058" y="4865"/>
                  </a:lnTo>
                  <a:lnTo>
                    <a:pt x="0" y="5476"/>
                  </a:lnTo>
                  <a:lnTo>
                    <a:pt x="0" y="13325"/>
                  </a:lnTo>
                  <a:lnTo>
                    <a:pt x="1058" y="12713"/>
                  </a:lnTo>
                  <a:lnTo>
                    <a:pt x="8582" y="8364"/>
                  </a:lnTo>
                  <a:lnTo>
                    <a:pt x="9476" y="7848"/>
                  </a:lnTo>
                  <a:lnTo>
                    <a:pt x="94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4" name="Google Shape;3243;p59">
              <a:extLst>
                <a:ext uri="{FF2B5EF4-FFF2-40B4-BE49-F238E27FC236}">
                  <a16:creationId xmlns:a16="http://schemas.microsoft.com/office/drawing/2014/main" id="{4B970A9D-BA0D-0A0A-8B77-763222AFC7BD}"/>
                </a:ext>
              </a:extLst>
            </p:cNvPr>
            <p:cNvSpPr/>
            <p:nvPr/>
          </p:nvSpPr>
          <p:spPr>
            <a:xfrm>
              <a:off x="1037959" y="1118442"/>
              <a:ext cx="87026" cy="63240"/>
            </a:xfrm>
            <a:custGeom>
              <a:avLst/>
              <a:gdLst/>
              <a:ahLst/>
              <a:cxnLst/>
              <a:rect l="l" t="t" r="r" b="b"/>
              <a:pathLst>
                <a:path w="1233" h="896" extrusionOk="0">
                  <a:moveTo>
                    <a:pt x="1127" y="1"/>
                  </a:moveTo>
                  <a:cubicBezTo>
                    <a:pt x="1098" y="1"/>
                    <a:pt x="1065" y="10"/>
                    <a:pt x="1030" y="30"/>
                  </a:cubicBezTo>
                  <a:lnTo>
                    <a:pt x="183" y="512"/>
                  </a:lnTo>
                  <a:cubicBezTo>
                    <a:pt x="79" y="570"/>
                    <a:pt x="1" y="698"/>
                    <a:pt x="7" y="796"/>
                  </a:cubicBezTo>
                  <a:cubicBezTo>
                    <a:pt x="11" y="860"/>
                    <a:pt x="51" y="895"/>
                    <a:pt x="108" y="895"/>
                  </a:cubicBezTo>
                  <a:cubicBezTo>
                    <a:pt x="137" y="895"/>
                    <a:pt x="170" y="886"/>
                    <a:pt x="204" y="867"/>
                  </a:cubicBezTo>
                  <a:lnTo>
                    <a:pt x="1051" y="384"/>
                  </a:lnTo>
                  <a:cubicBezTo>
                    <a:pt x="1154" y="325"/>
                    <a:pt x="1232" y="198"/>
                    <a:pt x="1227" y="101"/>
                  </a:cubicBezTo>
                  <a:cubicBezTo>
                    <a:pt x="1223" y="36"/>
                    <a:pt x="1183" y="1"/>
                    <a:pt x="1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5" name="Google Shape;3244;p59">
              <a:extLst>
                <a:ext uri="{FF2B5EF4-FFF2-40B4-BE49-F238E27FC236}">
                  <a16:creationId xmlns:a16="http://schemas.microsoft.com/office/drawing/2014/main" id="{00F6F11F-7578-6385-7D31-D68BC97ECF49}"/>
                </a:ext>
              </a:extLst>
            </p:cNvPr>
            <p:cNvSpPr/>
            <p:nvPr/>
          </p:nvSpPr>
          <p:spPr>
            <a:xfrm>
              <a:off x="755360" y="589095"/>
              <a:ext cx="543117" cy="559421"/>
            </a:xfrm>
            <a:custGeom>
              <a:avLst/>
              <a:gdLst/>
              <a:ahLst/>
              <a:cxnLst/>
              <a:rect l="l" t="t" r="r" b="b"/>
              <a:pathLst>
                <a:path w="7695" h="7926" extrusionOk="0">
                  <a:moveTo>
                    <a:pt x="6205" y="0"/>
                  </a:moveTo>
                  <a:lnTo>
                    <a:pt x="5230" y="1279"/>
                  </a:lnTo>
                  <a:lnTo>
                    <a:pt x="4487" y="733"/>
                  </a:lnTo>
                  <a:lnTo>
                    <a:pt x="3847" y="2108"/>
                  </a:lnTo>
                  <a:lnTo>
                    <a:pt x="2668" y="1857"/>
                  </a:lnTo>
                  <a:lnTo>
                    <a:pt x="2147" y="3031"/>
                  </a:lnTo>
                  <a:lnTo>
                    <a:pt x="1120" y="2855"/>
                  </a:lnTo>
                  <a:lnTo>
                    <a:pt x="1120" y="2855"/>
                  </a:lnTo>
                  <a:lnTo>
                    <a:pt x="1400" y="4236"/>
                  </a:lnTo>
                  <a:lnTo>
                    <a:pt x="0" y="5526"/>
                  </a:lnTo>
                  <a:lnTo>
                    <a:pt x="1109" y="5988"/>
                  </a:lnTo>
                  <a:lnTo>
                    <a:pt x="469" y="7771"/>
                  </a:lnTo>
                  <a:lnTo>
                    <a:pt x="1702" y="6916"/>
                  </a:lnTo>
                  <a:lnTo>
                    <a:pt x="2473" y="7925"/>
                  </a:lnTo>
                  <a:lnTo>
                    <a:pt x="3157" y="6401"/>
                  </a:lnTo>
                  <a:lnTo>
                    <a:pt x="4019" y="6919"/>
                  </a:lnTo>
                  <a:lnTo>
                    <a:pt x="4664" y="5526"/>
                  </a:lnTo>
                  <a:lnTo>
                    <a:pt x="5977" y="5758"/>
                  </a:lnTo>
                  <a:lnTo>
                    <a:pt x="6078" y="4415"/>
                  </a:lnTo>
                  <a:lnTo>
                    <a:pt x="7465" y="3947"/>
                  </a:lnTo>
                  <a:lnTo>
                    <a:pt x="6799" y="2710"/>
                  </a:lnTo>
                  <a:lnTo>
                    <a:pt x="7695" y="910"/>
                  </a:lnTo>
                  <a:lnTo>
                    <a:pt x="7695" y="910"/>
                  </a:lnTo>
                  <a:lnTo>
                    <a:pt x="6320" y="1339"/>
                  </a:lnTo>
                  <a:lnTo>
                    <a:pt x="62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Nunito"/>
                <a:ea typeface="Nunito"/>
                <a:cs typeface="Nunito"/>
                <a:sym typeface="Nunito"/>
              </a:endParaRPr>
            </a:p>
          </p:txBody>
        </p:sp>
        <p:sp>
          <p:nvSpPr>
            <p:cNvPr id="16" name="Google Shape;3246;p59">
              <a:extLst>
                <a:ext uri="{FF2B5EF4-FFF2-40B4-BE49-F238E27FC236}">
                  <a16:creationId xmlns:a16="http://schemas.microsoft.com/office/drawing/2014/main" id="{47EC9E20-1F31-E4D7-C7F8-750EB6C5B29C}"/>
                </a:ext>
              </a:extLst>
            </p:cNvPr>
            <p:cNvSpPr/>
            <p:nvPr/>
          </p:nvSpPr>
          <p:spPr>
            <a:xfrm>
              <a:off x="983613" y="776060"/>
              <a:ext cx="52864" cy="106293"/>
            </a:xfrm>
            <a:custGeom>
              <a:avLst/>
              <a:gdLst/>
              <a:ahLst/>
              <a:cxnLst/>
              <a:rect l="l" t="t" r="r" b="b"/>
              <a:pathLst>
                <a:path w="749" h="1506" extrusionOk="0">
                  <a:moveTo>
                    <a:pt x="392" y="273"/>
                  </a:moveTo>
                  <a:cubicBezTo>
                    <a:pt x="476" y="273"/>
                    <a:pt x="527" y="353"/>
                    <a:pt x="527" y="560"/>
                  </a:cubicBezTo>
                  <a:cubicBezTo>
                    <a:pt x="527" y="864"/>
                    <a:pt x="418" y="1032"/>
                    <a:pt x="257" y="1126"/>
                  </a:cubicBezTo>
                  <a:lnTo>
                    <a:pt x="217" y="1149"/>
                  </a:lnTo>
                  <a:lnTo>
                    <a:pt x="217" y="343"/>
                  </a:lnTo>
                  <a:lnTo>
                    <a:pt x="257" y="319"/>
                  </a:lnTo>
                  <a:cubicBezTo>
                    <a:pt x="308" y="290"/>
                    <a:pt x="354" y="273"/>
                    <a:pt x="392" y="273"/>
                  </a:cubicBezTo>
                  <a:close/>
                  <a:moveTo>
                    <a:pt x="510" y="0"/>
                  </a:moveTo>
                  <a:cubicBezTo>
                    <a:pt x="441" y="0"/>
                    <a:pt x="360" y="28"/>
                    <a:pt x="268" y="81"/>
                  </a:cubicBezTo>
                  <a:lnTo>
                    <a:pt x="0" y="236"/>
                  </a:lnTo>
                  <a:lnTo>
                    <a:pt x="0" y="1505"/>
                  </a:lnTo>
                  <a:lnTo>
                    <a:pt x="282" y="1343"/>
                  </a:lnTo>
                  <a:cubicBezTo>
                    <a:pt x="561" y="1182"/>
                    <a:pt x="748" y="869"/>
                    <a:pt x="748" y="433"/>
                  </a:cubicBezTo>
                  <a:cubicBezTo>
                    <a:pt x="748" y="134"/>
                    <a:pt x="660" y="0"/>
                    <a:pt x="5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7" name="Google Shape;3247;p59">
              <a:extLst>
                <a:ext uri="{FF2B5EF4-FFF2-40B4-BE49-F238E27FC236}">
                  <a16:creationId xmlns:a16="http://schemas.microsoft.com/office/drawing/2014/main" id="{1E29FDFF-527E-8004-A0D3-B308EABBF5D1}"/>
                </a:ext>
              </a:extLst>
            </p:cNvPr>
            <p:cNvSpPr/>
            <p:nvPr/>
          </p:nvSpPr>
          <p:spPr>
            <a:xfrm>
              <a:off x="1045652" y="733501"/>
              <a:ext cx="61123" cy="100930"/>
            </a:xfrm>
            <a:custGeom>
              <a:avLst/>
              <a:gdLst/>
              <a:ahLst/>
              <a:cxnLst/>
              <a:rect l="l" t="t" r="r" b="b"/>
              <a:pathLst>
                <a:path w="866" h="1430" extrusionOk="0">
                  <a:moveTo>
                    <a:pt x="509" y="282"/>
                  </a:moveTo>
                  <a:cubicBezTo>
                    <a:pt x="594" y="282"/>
                    <a:pt x="645" y="389"/>
                    <a:pt x="645" y="588"/>
                  </a:cubicBezTo>
                  <a:cubicBezTo>
                    <a:pt x="645" y="844"/>
                    <a:pt x="563" y="1052"/>
                    <a:pt x="433" y="1127"/>
                  </a:cubicBezTo>
                  <a:cubicBezTo>
                    <a:pt x="407" y="1142"/>
                    <a:pt x="383" y="1150"/>
                    <a:pt x="361" y="1150"/>
                  </a:cubicBezTo>
                  <a:cubicBezTo>
                    <a:pt x="274" y="1150"/>
                    <a:pt x="221" y="1036"/>
                    <a:pt x="221" y="832"/>
                  </a:cubicBezTo>
                  <a:cubicBezTo>
                    <a:pt x="221" y="580"/>
                    <a:pt x="305" y="380"/>
                    <a:pt x="433" y="305"/>
                  </a:cubicBezTo>
                  <a:cubicBezTo>
                    <a:pt x="461" y="290"/>
                    <a:pt x="486" y="282"/>
                    <a:pt x="509" y="282"/>
                  </a:cubicBezTo>
                  <a:close/>
                  <a:moveTo>
                    <a:pt x="616" y="1"/>
                  </a:moveTo>
                  <a:cubicBezTo>
                    <a:pt x="561" y="1"/>
                    <a:pt x="500" y="20"/>
                    <a:pt x="433" y="59"/>
                  </a:cubicBezTo>
                  <a:cubicBezTo>
                    <a:pt x="178" y="206"/>
                    <a:pt x="1" y="545"/>
                    <a:pt x="1" y="959"/>
                  </a:cubicBezTo>
                  <a:cubicBezTo>
                    <a:pt x="1" y="1270"/>
                    <a:pt x="99" y="1430"/>
                    <a:pt x="255" y="1430"/>
                  </a:cubicBezTo>
                  <a:cubicBezTo>
                    <a:pt x="309" y="1430"/>
                    <a:pt x="368" y="1411"/>
                    <a:pt x="433" y="1374"/>
                  </a:cubicBezTo>
                  <a:cubicBezTo>
                    <a:pt x="690" y="1226"/>
                    <a:pt x="866" y="876"/>
                    <a:pt x="866" y="461"/>
                  </a:cubicBezTo>
                  <a:cubicBezTo>
                    <a:pt x="866" y="156"/>
                    <a:pt x="770" y="1"/>
                    <a:pt x="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8" name="Google Shape;3248;p59">
              <a:extLst>
                <a:ext uri="{FF2B5EF4-FFF2-40B4-BE49-F238E27FC236}">
                  <a16:creationId xmlns:a16="http://schemas.microsoft.com/office/drawing/2014/main" id="{B5D31F45-5C25-45EA-849F-7171E7E4BE28}"/>
                </a:ext>
              </a:extLst>
            </p:cNvPr>
            <p:cNvSpPr/>
            <p:nvPr/>
          </p:nvSpPr>
          <p:spPr>
            <a:xfrm>
              <a:off x="1114820" y="696235"/>
              <a:ext cx="50324" cy="101918"/>
            </a:xfrm>
            <a:custGeom>
              <a:avLst/>
              <a:gdLst/>
              <a:ahLst/>
              <a:cxnLst/>
              <a:rect l="l" t="t" r="r" b="b"/>
              <a:pathLst>
                <a:path w="713" h="1444" extrusionOk="0">
                  <a:moveTo>
                    <a:pt x="553" y="1"/>
                  </a:moveTo>
                  <a:cubicBezTo>
                    <a:pt x="497" y="1"/>
                    <a:pt x="436" y="19"/>
                    <a:pt x="378" y="53"/>
                  </a:cubicBezTo>
                  <a:cubicBezTo>
                    <a:pt x="181" y="167"/>
                    <a:pt x="39" y="415"/>
                    <a:pt x="39" y="626"/>
                  </a:cubicBezTo>
                  <a:cubicBezTo>
                    <a:pt x="39" y="804"/>
                    <a:pt x="125" y="862"/>
                    <a:pt x="220" y="862"/>
                  </a:cubicBezTo>
                  <a:cubicBezTo>
                    <a:pt x="224" y="862"/>
                    <a:pt x="228" y="862"/>
                    <a:pt x="231" y="861"/>
                  </a:cubicBezTo>
                  <a:lnTo>
                    <a:pt x="354" y="860"/>
                  </a:lnTo>
                  <a:cubicBezTo>
                    <a:pt x="369" y="860"/>
                    <a:pt x="382" y="860"/>
                    <a:pt x="395" y="860"/>
                  </a:cubicBezTo>
                  <a:cubicBezTo>
                    <a:pt x="455" y="860"/>
                    <a:pt x="491" y="867"/>
                    <a:pt x="491" y="932"/>
                  </a:cubicBezTo>
                  <a:cubicBezTo>
                    <a:pt x="491" y="1009"/>
                    <a:pt x="448" y="1081"/>
                    <a:pt x="359" y="1132"/>
                  </a:cubicBezTo>
                  <a:cubicBezTo>
                    <a:pt x="319" y="1155"/>
                    <a:pt x="278" y="1165"/>
                    <a:pt x="238" y="1165"/>
                  </a:cubicBezTo>
                  <a:cubicBezTo>
                    <a:pt x="198" y="1165"/>
                    <a:pt x="159" y="1154"/>
                    <a:pt x="125" y="1135"/>
                  </a:cubicBezTo>
                  <a:lnTo>
                    <a:pt x="0" y="1403"/>
                  </a:lnTo>
                  <a:cubicBezTo>
                    <a:pt x="43" y="1431"/>
                    <a:pt x="93" y="1444"/>
                    <a:pt x="145" y="1444"/>
                  </a:cubicBezTo>
                  <a:cubicBezTo>
                    <a:pt x="212" y="1444"/>
                    <a:pt x="284" y="1422"/>
                    <a:pt x="354" y="1382"/>
                  </a:cubicBezTo>
                  <a:cubicBezTo>
                    <a:pt x="580" y="1251"/>
                    <a:pt x="712" y="992"/>
                    <a:pt x="712" y="781"/>
                  </a:cubicBezTo>
                  <a:cubicBezTo>
                    <a:pt x="712" y="609"/>
                    <a:pt x="644" y="546"/>
                    <a:pt x="536" y="546"/>
                  </a:cubicBezTo>
                  <a:cubicBezTo>
                    <a:pt x="532" y="546"/>
                    <a:pt x="528" y="546"/>
                    <a:pt x="524" y="546"/>
                  </a:cubicBezTo>
                  <a:lnTo>
                    <a:pt x="402" y="549"/>
                  </a:lnTo>
                  <a:cubicBezTo>
                    <a:pt x="381" y="550"/>
                    <a:pt x="360" y="552"/>
                    <a:pt x="342" y="552"/>
                  </a:cubicBezTo>
                  <a:cubicBezTo>
                    <a:pt x="290" y="552"/>
                    <a:pt x="256" y="542"/>
                    <a:pt x="256" y="484"/>
                  </a:cubicBezTo>
                  <a:cubicBezTo>
                    <a:pt x="256" y="412"/>
                    <a:pt x="304" y="341"/>
                    <a:pt x="378" y="300"/>
                  </a:cubicBezTo>
                  <a:cubicBezTo>
                    <a:pt x="418" y="276"/>
                    <a:pt x="455" y="266"/>
                    <a:pt x="489" y="266"/>
                  </a:cubicBezTo>
                  <a:cubicBezTo>
                    <a:pt x="519" y="266"/>
                    <a:pt x="547" y="273"/>
                    <a:pt x="576" y="286"/>
                  </a:cubicBezTo>
                  <a:lnTo>
                    <a:pt x="684" y="43"/>
                  </a:lnTo>
                  <a:cubicBezTo>
                    <a:pt x="647" y="14"/>
                    <a:pt x="602" y="1"/>
                    <a:pt x="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19" name="Google Shape;3249;p59">
              <a:extLst>
                <a:ext uri="{FF2B5EF4-FFF2-40B4-BE49-F238E27FC236}">
                  <a16:creationId xmlns:a16="http://schemas.microsoft.com/office/drawing/2014/main" id="{1A3D93D2-22B8-083A-87B8-053722E6A79B}"/>
                </a:ext>
              </a:extLst>
            </p:cNvPr>
            <p:cNvSpPr/>
            <p:nvPr/>
          </p:nvSpPr>
          <p:spPr>
            <a:xfrm>
              <a:off x="865958" y="952368"/>
              <a:ext cx="60487" cy="112293"/>
            </a:xfrm>
            <a:custGeom>
              <a:avLst/>
              <a:gdLst/>
              <a:ahLst/>
              <a:cxnLst/>
              <a:rect l="l" t="t" r="r" b="b"/>
              <a:pathLst>
                <a:path w="857" h="1591" extrusionOk="0">
                  <a:moveTo>
                    <a:pt x="426" y="294"/>
                  </a:moveTo>
                  <a:cubicBezTo>
                    <a:pt x="452" y="411"/>
                    <a:pt x="477" y="546"/>
                    <a:pt x="503" y="658"/>
                  </a:cubicBezTo>
                  <a:lnTo>
                    <a:pt x="527" y="761"/>
                  </a:lnTo>
                  <a:lnTo>
                    <a:pt x="323" y="879"/>
                  </a:lnTo>
                  <a:lnTo>
                    <a:pt x="345" y="749"/>
                  </a:lnTo>
                  <a:cubicBezTo>
                    <a:pt x="372" y="607"/>
                    <a:pt x="398" y="444"/>
                    <a:pt x="421" y="298"/>
                  </a:cubicBezTo>
                  <a:lnTo>
                    <a:pt x="426" y="294"/>
                  </a:lnTo>
                  <a:close/>
                  <a:moveTo>
                    <a:pt x="557" y="0"/>
                  </a:moveTo>
                  <a:lnTo>
                    <a:pt x="300" y="148"/>
                  </a:lnTo>
                  <a:lnTo>
                    <a:pt x="1" y="1590"/>
                  </a:lnTo>
                  <a:lnTo>
                    <a:pt x="220" y="1464"/>
                  </a:lnTo>
                  <a:lnTo>
                    <a:pt x="279" y="1129"/>
                  </a:lnTo>
                  <a:lnTo>
                    <a:pt x="571" y="960"/>
                  </a:lnTo>
                  <a:lnTo>
                    <a:pt x="629" y="1228"/>
                  </a:lnTo>
                  <a:lnTo>
                    <a:pt x="857" y="1096"/>
                  </a:lnTo>
                  <a:lnTo>
                    <a:pt x="5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0" name="Google Shape;3250;p59">
              <a:extLst>
                <a:ext uri="{FF2B5EF4-FFF2-40B4-BE49-F238E27FC236}">
                  <a16:creationId xmlns:a16="http://schemas.microsoft.com/office/drawing/2014/main" id="{F90B6F1E-4A99-712B-BB6C-44E8CD149A50}"/>
                </a:ext>
              </a:extLst>
            </p:cNvPr>
            <p:cNvSpPr/>
            <p:nvPr/>
          </p:nvSpPr>
          <p:spPr>
            <a:xfrm>
              <a:off x="923833" y="911502"/>
              <a:ext cx="52229" cy="109046"/>
            </a:xfrm>
            <a:custGeom>
              <a:avLst/>
              <a:gdLst/>
              <a:ahLst/>
              <a:cxnLst/>
              <a:rect l="l" t="t" r="r" b="b"/>
              <a:pathLst>
                <a:path w="740" h="1545" extrusionOk="0">
                  <a:moveTo>
                    <a:pt x="739" y="0"/>
                  </a:moveTo>
                  <a:lnTo>
                    <a:pt x="1" y="426"/>
                  </a:lnTo>
                  <a:lnTo>
                    <a:pt x="1" y="668"/>
                  </a:lnTo>
                  <a:lnTo>
                    <a:pt x="264" y="516"/>
                  </a:lnTo>
                  <a:lnTo>
                    <a:pt x="264" y="1544"/>
                  </a:lnTo>
                  <a:lnTo>
                    <a:pt x="478" y="1420"/>
                  </a:lnTo>
                  <a:lnTo>
                    <a:pt x="478" y="392"/>
                  </a:lnTo>
                  <a:lnTo>
                    <a:pt x="739" y="241"/>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1" name="Google Shape;3251;p59">
              <a:extLst>
                <a:ext uri="{FF2B5EF4-FFF2-40B4-BE49-F238E27FC236}">
                  <a16:creationId xmlns:a16="http://schemas.microsoft.com/office/drawing/2014/main" id="{27005F41-E4D0-F088-543C-C6B559B78679}"/>
                </a:ext>
              </a:extLst>
            </p:cNvPr>
            <p:cNvSpPr/>
            <p:nvPr/>
          </p:nvSpPr>
          <p:spPr>
            <a:xfrm>
              <a:off x="981002" y="878471"/>
              <a:ext cx="52159" cy="109046"/>
            </a:xfrm>
            <a:custGeom>
              <a:avLst/>
              <a:gdLst/>
              <a:ahLst/>
              <a:cxnLst/>
              <a:rect l="l" t="t" r="r" b="b"/>
              <a:pathLst>
                <a:path w="739" h="1545" extrusionOk="0">
                  <a:moveTo>
                    <a:pt x="739" y="0"/>
                  </a:moveTo>
                  <a:lnTo>
                    <a:pt x="0" y="427"/>
                  </a:lnTo>
                  <a:lnTo>
                    <a:pt x="0" y="669"/>
                  </a:lnTo>
                  <a:lnTo>
                    <a:pt x="264" y="517"/>
                  </a:lnTo>
                  <a:lnTo>
                    <a:pt x="264" y="1545"/>
                  </a:lnTo>
                  <a:lnTo>
                    <a:pt x="478" y="1421"/>
                  </a:lnTo>
                  <a:lnTo>
                    <a:pt x="478" y="393"/>
                  </a:lnTo>
                  <a:lnTo>
                    <a:pt x="739" y="242"/>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2" name="Google Shape;3252;p59">
              <a:extLst>
                <a:ext uri="{FF2B5EF4-FFF2-40B4-BE49-F238E27FC236}">
                  <a16:creationId xmlns:a16="http://schemas.microsoft.com/office/drawing/2014/main" id="{841EECEC-0251-57EE-01CC-EB6749D6B581}"/>
                </a:ext>
              </a:extLst>
            </p:cNvPr>
            <p:cNvSpPr/>
            <p:nvPr/>
          </p:nvSpPr>
          <p:spPr>
            <a:xfrm>
              <a:off x="1030831" y="857156"/>
              <a:ext cx="60487" cy="112363"/>
            </a:xfrm>
            <a:custGeom>
              <a:avLst/>
              <a:gdLst/>
              <a:ahLst/>
              <a:cxnLst/>
              <a:rect l="l" t="t" r="r" b="b"/>
              <a:pathLst>
                <a:path w="857" h="1592" extrusionOk="0">
                  <a:moveTo>
                    <a:pt x="426" y="294"/>
                  </a:moveTo>
                  <a:cubicBezTo>
                    <a:pt x="452" y="411"/>
                    <a:pt x="477" y="546"/>
                    <a:pt x="502" y="658"/>
                  </a:cubicBezTo>
                  <a:lnTo>
                    <a:pt x="526" y="761"/>
                  </a:lnTo>
                  <a:lnTo>
                    <a:pt x="321" y="880"/>
                  </a:lnTo>
                  <a:lnTo>
                    <a:pt x="345" y="749"/>
                  </a:lnTo>
                  <a:cubicBezTo>
                    <a:pt x="372" y="607"/>
                    <a:pt x="398" y="445"/>
                    <a:pt x="419" y="298"/>
                  </a:cubicBezTo>
                  <a:lnTo>
                    <a:pt x="426" y="294"/>
                  </a:lnTo>
                  <a:close/>
                  <a:moveTo>
                    <a:pt x="556" y="0"/>
                  </a:moveTo>
                  <a:lnTo>
                    <a:pt x="300" y="149"/>
                  </a:lnTo>
                  <a:lnTo>
                    <a:pt x="0" y="1591"/>
                  </a:lnTo>
                  <a:lnTo>
                    <a:pt x="220" y="1464"/>
                  </a:lnTo>
                  <a:lnTo>
                    <a:pt x="278" y="1129"/>
                  </a:lnTo>
                  <a:lnTo>
                    <a:pt x="570" y="961"/>
                  </a:lnTo>
                  <a:lnTo>
                    <a:pt x="629" y="1229"/>
                  </a:lnTo>
                  <a:lnTo>
                    <a:pt x="856" y="1097"/>
                  </a:lnTo>
                  <a:lnTo>
                    <a:pt x="5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3" name="Google Shape;3253;p59">
              <a:extLst>
                <a:ext uri="{FF2B5EF4-FFF2-40B4-BE49-F238E27FC236}">
                  <a16:creationId xmlns:a16="http://schemas.microsoft.com/office/drawing/2014/main" id="{B9A9195E-72DE-2101-9F6C-671B266AC52D}"/>
                </a:ext>
              </a:extLst>
            </p:cNvPr>
            <p:cNvSpPr/>
            <p:nvPr/>
          </p:nvSpPr>
          <p:spPr>
            <a:xfrm>
              <a:off x="1093999" y="820172"/>
              <a:ext cx="53006" cy="100435"/>
            </a:xfrm>
            <a:custGeom>
              <a:avLst/>
              <a:gdLst/>
              <a:ahLst/>
              <a:cxnLst/>
              <a:rect l="l" t="t" r="r" b="b"/>
              <a:pathLst>
                <a:path w="751" h="1423" extrusionOk="0">
                  <a:moveTo>
                    <a:pt x="601" y="0"/>
                  </a:moveTo>
                  <a:cubicBezTo>
                    <a:pt x="557" y="0"/>
                    <a:pt x="508" y="13"/>
                    <a:pt x="454" y="43"/>
                  </a:cubicBezTo>
                  <a:cubicBezTo>
                    <a:pt x="209" y="185"/>
                    <a:pt x="0" y="551"/>
                    <a:pt x="0" y="971"/>
                  </a:cubicBezTo>
                  <a:cubicBezTo>
                    <a:pt x="0" y="1281"/>
                    <a:pt x="106" y="1422"/>
                    <a:pt x="259" y="1422"/>
                  </a:cubicBezTo>
                  <a:cubicBezTo>
                    <a:pt x="316" y="1422"/>
                    <a:pt x="381" y="1402"/>
                    <a:pt x="449" y="1363"/>
                  </a:cubicBezTo>
                  <a:cubicBezTo>
                    <a:pt x="567" y="1294"/>
                    <a:pt x="672" y="1169"/>
                    <a:pt x="750" y="1002"/>
                  </a:cubicBezTo>
                  <a:lnTo>
                    <a:pt x="632" y="897"/>
                  </a:lnTo>
                  <a:cubicBezTo>
                    <a:pt x="585" y="992"/>
                    <a:pt x="530" y="1069"/>
                    <a:pt x="451" y="1114"/>
                  </a:cubicBezTo>
                  <a:cubicBezTo>
                    <a:pt x="420" y="1132"/>
                    <a:pt x="391" y="1141"/>
                    <a:pt x="365" y="1141"/>
                  </a:cubicBezTo>
                  <a:cubicBezTo>
                    <a:pt x="275" y="1141"/>
                    <a:pt x="220" y="1036"/>
                    <a:pt x="220" y="835"/>
                  </a:cubicBezTo>
                  <a:cubicBezTo>
                    <a:pt x="220" y="579"/>
                    <a:pt x="324" y="367"/>
                    <a:pt x="456" y="290"/>
                  </a:cubicBezTo>
                  <a:cubicBezTo>
                    <a:pt x="487" y="272"/>
                    <a:pt x="513" y="265"/>
                    <a:pt x="537" y="265"/>
                  </a:cubicBezTo>
                  <a:cubicBezTo>
                    <a:pt x="566" y="265"/>
                    <a:pt x="591" y="276"/>
                    <a:pt x="618" y="292"/>
                  </a:cubicBezTo>
                  <a:lnTo>
                    <a:pt x="736" y="47"/>
                  </a:lnTo>
                  <a:cubicBezTo>
                    <a:pt x="701" y="19"/>
                    <a:pt x="655"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4" name="Google Shape;3254;p59">
              <a:extLst>
                <a:ext uri="{FF2B5EF4-FFF2-40B4-BE49-F238E27FC236}">
                  <a16:creationId xmlns:a16="http://schemas.microsoft.com/office/drawing/2014/main" id="{56CACE50-B876-1277-CF1F-9C170CE3D964}"/>
                </a:ext>
              </a:extLst>
            </p:cNvPr>
            <p:cNvSpPr/>
            <p:nvPr/>
          </p:nvSpPr>
          <p:spPr>
            <a:xfrm>
              <a:off x="1156885" y="776837"/>
              <a:ext cx="56111" cy="119845"/>
            </a:xfrm>
            <a:custGeom>
              <a:avLst/>
              <a:gdLst/>
              <a:ahLst/>
              <a:cxnLst/>
              <a:rect l="l" t="t" r="r" b="b"/>
              <a:pathLst>
                <a:path w="795" h="1698" extrusionOk="0">
                  <a:moveTo>
                    <a:pt x="740" y="1"/>
                  </a:moveTo>
                  <a:lnTo>
                    <a:pt x="506" y="137"/>
                  </a:lnTo>
                  <a:lnTo>
                    <a:pt x="221" y="821"/>
                  </a:lnTo>
                  <a:lnTo>
                    <a:pt x="216" y="824"/>
                  </a:lnTo>
                  <a:lnTo>
                    <a:pt x="216" y="304"/>
                  </a:lnTo>
                  <a:lnTo>
                    <a:pt x="0" y="429"/>
                  </a:lnTo>
                  <a:lnTo>
                    <a:pt x="0" y="1698"/>
                  </a:lnTo>
                  <a:lnTo>
                    <a:pt x="216" y="1573"/>
                  </a:lnTo>
                  <a:lnTo>
                    <a:pt x="216" y="1232"/>
                  </a:lnTo>
                  <a:lnTo>
                    <a:pt x="328" y="974"/>
                  </a:lnTo>
                  <a:lnTo>
                    <a:pt x="558" y="1376"/>
                  </a:lnTo>
                  <a:lnTo>
                    <a:pt x="794" y="1240"/>
                  </a:lnTo>
                  <a:lnTo>
                    <a:pt x="453" y="673"/>
                  </a:lnTo>
                  <a:lnTo>
                    <a:pt x="7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5" name="Google Shape;3255;p59">
              <a:extLst>
                <a:ext uri="{FF2B5EF4-FFF2-40B4-BE49-F238E27FC236}">
                  <a16:creationId xmlns:a16="http://schemas.microsoft.com/office/drawing/2014/main" id="{3ED583FE-B709-EDBD-1C69-E24DF4502152}"/>
                </a:ext>
              </a:extLst>
            </p:cNvPr>
            <p:cNvSpPr/>
            <p:nvPr/>
          </p:nvSpPr>
          <p:spPr>
            <a:xfrm>
              <a:off x="240838" y="1153802"/>
              <a:ext cx="328764" cy="265806"/>
            </a:xfrm>
            <a:custGeom>
              <a:avLst/>
              <a:gdLst/>
              <a:ahLst/>
              <a:cxnLst/>
              <a:rect l="l" t="t" r="r" b="b"/>
              <a:pathLst>
                <a:path w="4658" h="3766" extrusionOk="0">
                  <a:moveTo>
                    <a:pt x="3014" y="1"/>
                  </a:moveTo>
                  <a:lnTo>
                    <a:pt x="3014" y="491"/>
                  </a:lnTo>
                  <a:lnTo>
                    <a:pt x="0" y="2232"/>
                  </a:lnTo>
                  <a:lnTo>
                    <a:pt x="0" y="3765"/>
                  </a:lnTo>
                  <a:lnTo>
                    <a:pt x="3014" y="2025"/>
                  </a:lnTo>
                  <a:lnTo>
                    <a:pt x="3014" y="2515"/>
                  </a:lnTo>
                  <a:lnTo>
                    <a:pt x="4658" y="309"/>
                  </a:lnTo>
                  <a:lnTo>
                    <a:pt x="3014" y="1"/>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26" name="Google Shape;3256;p59">
              <a:extLst>
                <a:ext uri="{FF2B5EF4-FFF2-40B4-BE49-F238E27FC236}">
                  <a16:creationId xmlns:a16="http://schemas.microsoft.com/office/drawing/2014/main" id="{2C618AD6-06BF-4500-E84A-F0ABA00440D9}"/>
                </a:ext>
              </a:extLst>
            </p:cNvPr>
            <p:cNvSpPr/>
            <p:nvPr/>
          </p:nvSpPr>
          <p:spPr>
            <a:xfrm>
              <a:off x="453493" y="1297008"/>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57;p59">
              <a:extLst>
                <a:ext uri="{FF2B5EF4-FFF2-40B4-BE49-F238E27FC236}">
                  <a16:creationId xmlns:a16="http://schemas.microsoft.com/office/drawing/2014/main" id="{2CA6B827-1B28-1936-BB9C-945FE0CC2C12}"/>
                </a:ext>
              </a:extLst>
            </p:cNvPr>
            <p:cNvSpPr/>
            <p:nvPr/>
          </p:nvSpPr>
          <p:spPr>
            <a:xfrm>
              <a:off x="264764" y="1167918"/>
              <a:ext cx="328834" cy="265806"/>
            </a:xfrm>
            <a:custGeom>
              <a:avLst/>
              <a:gdLst/>
              <a:ahLst/>
              <a:cxnLst/>
              <a:rect l="l" t="t" r="r" b="b"/>
              <a:pathLst>
                <a:path w="4659" h="3766" extrusionOk="0">
                  <a:moveTo>
                    <a:pt x="3015" y="0"/>
                  </a:moveTo>
                  <a:lnTo>
                    <a:pt x="3015" y="491"/>
                  </a:lnTo>
                  <a:lnTo>
                    <a:pt x="0" y="2232"/>
                  </a:lnTo>
                  <a:lnTo>
                    <a:pt x="0" y="3766"/>
                  </a:lnTo>
                  <a:lnTo>
                    <a:pt x="3015" y="2025"/>
                  </a:lnTo>
                  <a:lnTo>
                    <a:pt x="3015" y="2516"/>
                  </a:lnTo>
                  <a:lnTo>
                    <a:pt x="4659" y="310"/>
                  </a:lnTo>
                  <a:lnTo>
                    <a:pt x="3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0" name="Google Shape;3258;p59">
              <a:extLst>
                <a:ext uri="{FF2B5EF4-FFF2-40B4-BE49-F238E27FC236}">
                  <a16:creationId xmlns:a16="http://schemas.microsoft.com/office/drawing/2014/main" id="{FC20C723-FF30-9058-227A-E3E56FECEC35}"/>
                </a:ext>
              </a:extLst>
            </p:cNvPr>
            <p:cNvSpPr/>
            <p:nvPr/>
          </p:nvSpPr>
          <p:spPr>
            <a:xfrm>
              <a:off x="240838" y="1311265"/>
              <a:ext cx="23997" cy="122457"/>
            </a:xfrm>
            <a:custGeom>
              <a:avLst/>
              <a:gdLst/>
              <a:ahLst/>
              <a:cxnLst/>
              <a:rect l="l" t="t" r="r" b="b"/>
              <a:pathLst>
                <a:path w="340" h="1735" extrusionOk="0">
                  <a:moveTo>
                    <a:pt x="0" y="1"/>
                  </a:moveTo>
                  <a:lnTo>
                    <a:pt x="0" y="1534"/>
                  </a:lnTo>
                  <a:lnTo>
                    <a:pt x="339" y="1735"/>
                  </a:lnTo>
                  <a:lnTo>
                    <a:pt x="339" y="2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1" name="Google Shape;3259;p59">
              <a:extLst>
                <a:ext uri="{FF2B5EF4-FFF2-40B4-BE49-F238E27FC236}">
                  <a16:creationId xmlns:a16="http://schemas.microsoft.com/office/drawing/2014/main" id="{172ACDF9-9230-0B23-61DE-EA2C11ED9068}"/>
                </a:ext>
              </a:extLst>
            </p:cNvPr>
            <p:cNvSpPr/>
            <p:nvPr/>
          </p:nvSpPr>
          <p:spPr>
            <a:xfrm>
              <a:off x="240838" y="1188386"/>
              <a:ext cx="236727" cy="137067"/>
            </a:xfrm>
            <a:custGeom>
              <a:avLst/>
              <a:gdLst/>
              <a:ahLst/>
              <a:cxnLst/>
              <a:rect l="l" t="t" r="r" b="b"/>
              <a:pathLst>
                <a:path w="3354" h="1942" extrusionOk="0">
                  <a:moveTo>
                    <a:pt x="3014" y="1"/>
                  </a:moveTo>
                  <a:lnTo>
                    <a:pt x="0" y="1742"/>
                  </a:lnTo>
                  <a:lnTo>
                    <a:pt x="339" y="1942"/>
                  </a:lnTo>
                  <a:lnTo>
                    <a:pt x="3354" y="201"/>
                  </a:lnTo>
                  <a:lnTo>
                    <a:pt x="30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2" name="Google Shape;3260;p59">
              <a:extLst>
                <a:ext uri="{FF2B5EF4-FFF2-40B4-BE49-F238E27FC236}">
                  <a16:creationId xmlns:a16="http://schemas.microsoft.com/office/drawing/2014/main" id="{2C78E70A-772F-DD64-BF1F-EAFD5CB9F448}"/>
                </a:ext>
              </a:extLst>
            </p:cNvPr>
            <p:cNvSpPr/>
            <p:nvPr/>
          </p:nvSpPr>
          <p:spPr>
            <a:xfrm>
              <a:off x="453493" y="1153802"/>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61;p59">
              <a:extLst>
                <a:ext uri="{FF2B5EF4-FFF2-40B4-BE49-F238E27FC236}">
                  <a16:creationId xmlns:a16="http://schemas.microsoft.com/office/drawing/2014/main" id="{0CBB89E2-3289-8B28-DA6D-BF065EBE633F}"/>
                </a:ext>
              </a:extLst>
            </p:cNvPr>
            <p:cNvSpPr/>
            <p:nvPr/>
          </p:nvSpPr>
          <p:spPr>
            <a:xfrm>
              <a:off x="453493" y="1153802"/>
              <a:ext cx="140102" cy="35996"/>
            </a:xfrm>
            <a:custGeom>
              <a:avLst/>
              <a:gdLst/>
              <a:ahLst/>
              <a:cxnLst/>
              <a:rect l="l" t="t" r="r" b="b"/>
              <a:pathLst>
                <a:path w="1985" h="510" extrusionOk="0">
                  <a:moveTo>
                    <a:pt x="1" y="1"/>
                  </a:moveTo>
                  <a:lnTo>
                    <a:pt x="341" y="200"/>
                  </a:lnTo>
                  <a:lnTo>
                    <a:pt x="1985" y="510"/>
                  </a:lnTo>
                  <a:lnTo>
                    <a:pt x="1645" y="30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262;p59">
              <a:extLst>
                <a:ext uri="{FF2B5EF4-FFF2-40B4-BE49-F238E27FC236}">
                  <a16:creationId xmlns:a16="http://schemas.microsoft.com/office/drawing/2014/main" id="{31AFFD47-B446-1757-4545-CA04F950D232}"/>
                </a:ext>
              </a:extLst>
            </p:cNvPr>
            <p:cNvSpPr/>
            <p:nvPr/>
          </p:nvSpPr>
          <p:spPr>
            <a:xfrm>
              <a:off x="240838" y="929712"/>
              <a:ext cx="328764" cy="265735"/>
            </a:xfrm>
            <a:custGeom>
              <a:avLst/>
              <a:gdLst/>
              <a:ahLst/>
              <a:cxnLst/>
              <a:rect l="l" t="t" r="r" b="b"/>
              <a:pathLst>
                <a:path w="4658" h="3765" extrusionOk="0">
                  <a:moveTo>
                    <a:pt x="3014" y="0"/>
                  </a:moveTo>
                  <a:lnTo>
                    <a:pt x="3014" y="491"/>
                  </a:lnTo>
                  <a:lnTo>
                    <a:pt x="0" y="2231"/>
                  </a:lnTo>
                  <a:lnTo>
                    <a:pt x="0" y="3765"/>
                  </a:lnTo>
                  <a:lnTo>
                    <a:pt x="3014" y="2025"/>
                  </a:lnTo>
                  <a:lnTo>
                    <a:pt x="3014" y="2516"/>
                  </a:lnTo>
                  <a:lnTo>
                    <a:pt x="4658" y="309"/>
                  </a:lnTo>
                  <a:lnTo>
                    <a:pt x="3014"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5" name="Google Shape;3263;p59">
              <a:extLst>
                <a:ext uri="{FF2B5EF4-FFF2-40B4-BE49-F238E27FC236}">
                  <a16:creationId xmlns:a16="http://schemas.microsoft.com/office/drawing/2014/main" id="{981FE989-133C-8F60-8BF2-F766CBB8C9CA}"/>
                </a:ext>
              </a:extLst>
            </p:cNvPr>
            <p:cNvSpPr/>
            <p:nvPr/>
          </p:nvSpPr>
          <p:spPr>
            <a:xfrm>
              <a:off x="453493" y="1072918"/>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64;p59">
              <a:extLst>
                <a:ext uri="{FF2B5EF4-FFF2-40B4-BE49-F238E27FC236}">
                  <a16:creationId xmlns:a16="http://schemas.microsoft.com/office/drawing/2014/main" id="{1F9FECC1-32FF-860C-A0DE-AD78AD4589AB}"/>
                </a:ext>
              </a:extLst>
            </p:cNvPr>
            <p:cNvSpPr/>
            <p:nvPr/>
          </p:nvSpPr>
          <p:spPr>
            <a:xfrm>
              <a:off x="264764" y="943757"/>
              <a:ext cx="328834" cy="265877"/>
            </a:xfrm>
            <a:custGeom>
              <a:avLst/>
              <a:gdLst/>
              <a:ahLst/>
              <a:cxnLst/>
              <a:rect l="l" t="t" r="r" b="b"/>
              <a:pathLst>
                <a:path w="4659" h="3767" extrusionOk="0">
                  <a:moveTo>
                    <a:pt x="3015" y="1"/>
                  </a:moveTo>
                  <a:lnTo>
                    <a:pt x="3015" y="492"/>
                  </a:lnTo>
                  <a:lnTo>
                    <a:pt x="0" y="2232"/>
                  </a:lnTo>
                  <a:lnTo>
                    <a:pt x="0" y="3766"/>
                  </a:lnTo>
                  <a:lnTo>
                    <a:pt x="3015" y="2026"/>
                  </a:lnTo>
                  <a:lnTo>
                    <a:pt x="3015" y="2516"/>
                  </a:lnTo>
                  <a:lnTo>
                    <a:pt x="4659" y="310"/>
                  </a:lnTo>
                  <a:lnTo>
                    <a:pt x="30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7" name="Google Shape;3265;p59">
              <a:extLst>
                <a:ext uri="{FF2B5EF4-FFF2-40B4-BE49-F238E27FC236}">
                  <a16:creationId xmlns:a16="http://schemas.microsoft.com/office/drawing/2014/main" id="{F8B3FD42-09F6-AB76-7AA9-77E6E09C8580}"/>
                </a:ext>
              </a:extLst>
            </p:cNvPr>
            <p:cNvSpPr/>
            <p:nvPr/>
          </p:nvSpPr>
          <p:spPr>
            <a:xfrm>
              <a:off x="240838" y="1087175"/>
              <a:ext cx="23997" cy="122457"/>
            </a:xfrm>
            <a:custGeom>
              <a:avLst/>
              <a:gdLst/>
              <a:ahLst/>
              <a:cxnLst/>
              <a:rect l="l" t="t" r="r" b="b"/>
              <a:pathLst>
                <a:path w="340" h="1735" extrusionOk="0">
                  <a:moveTo>
                    <a:pt x="0" y="0"/>
                  </a:moveTo>
                  <a:lnTo>
                    <a:pt x="0" y="1534"/>
                  </a:lnTo>
                  <a:lnTo>
                    <a:pt x="339" y="1734"/>
                  </a:lnTo>
                  <a:lnTo>
                    <a:pt x="339" y="20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8" name="Google Shape;3266;p59">
              <a:extLst>
                <a:ext uri="{FF2B5EF4-FFF2-40B4-BE49-F238E27FC236}">
                  <a16:creationId xmlns:a16="http://schemas.microsoft.com/office/drawing/2014/main" id="{C77E8A42-ABCC-84AB-1523-9054C0D807E0}"/>
                </a:ext>
              </a:extLst>
            </p:cNvPr>
            <p:cNvSpPr/>
            <p:nvPr/>
          </p:nvSpPr>
          <p:spPr>
            <a:xfrm>
              <a:off x="240838" y="964367"/>
              <a:ext cx="236727" cy="136997"/>
            </a:xfrm>
            <a:custGeom>
              <a:avLst/>
              <a:gdLst/>
              <a:ahLst/>
              <a:cxnLst/>
              <a:rect l="l" t="t" r="r" b="b"/>
              <a:pathLst>
                <a:path w="3354" h="1941" extrusionOk="0">
                  <a:moveTo>
                    <a:pt x="3014" y="0"/>
                  </a:moveTo>
                  <a:lnTo>
                    <a:pt x="0" y="1740"/>
                  </a:lnTo>
                  <a:lnTo>
                    <a:pt x="339" y="1940"/>
                  </a:lnTo>
                  <a:lnTo>
                    <a:pt x="3354" y="200"/>
                  </a:lnTo>
                  <a:lnTo>
                    <a:pt x="30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39" name="Google Shape;3267;p59">
              <a:extLst>
                <a:ext uri="{FF2B5EF4-FFF2-40B4-BE49-F238E27FC236}">
                  <a16:creationId xmlns:a16="http://schemas.microsoft.com/office/drawing/2014/main" id="{C9BCAF13-C4B7-0676-41BC-44B9B89331AA}"/>
                </a:ext>
              </a:extLst>
            </p:cNvPr>
            <p:cNvSpPr/>
            <p:nvPr/>
          </p:nvSpPr>
          <p:spPr>
            <a:xfrm>
              <a:off x="453493" y="929712"/>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68;p59">
              <a:extLst>
                <a:ext uri="{FF2B5EF4-FFF2-40B4-BE49-F238E27FC236}">
                  <a16:creationId xmlns:a16="http://schemas.microsoft.com/office/drawing/2014/main" id="{F08DA4EF-2C4C-2F8B-D927-B9628BEA961E}"/>
                </a:ext>
              </a:extLst>
            </p:cNvPr>
            <p:cNvSpPr/>
            <p:nvPr/>
          </p:nvSpPr>
          <p:spPr>
            <a:xfrm>
              <a:off x="453493" y="929712"/>
              <a:ext cx="140102" cy="35996"/>
            </a:xfrm>
            <a:custGeom>
              <a:avLst/>
              <a:gdLst/>
              <a:ahLst/>
              <a:cxnLst/>
              <a:rect l="l" t="t" r="r" b="b"/>
              <a:pathLst>
                <a:path w="1985" h="510" extrusionOk="0">
                  <a:moveTo>
                    <a:pt x="1" y="0"/>
                  </a:moveTo>
                  <a:lnTo>
                    <a:pt x="341" y="200"/>
                  </a:lnTo>
                  <a:lnTo>
                    <a:pt x="1985" y="509"/>
                  </a:lnTo>
                  <a:lnTo>
                    <a:pt x="1985" y="509"/>
                  </a:lnTo>
                  <a:lnTo>
                    <a:pt x="1645" y="30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69;p59">
              <a:extLst>
                <a:ext uri="{FF2B5EF4-FFF2-40B4-BE49-F238E27FC236}">
                  <a16:creationId xmlns:a16="http://schemas.microsoft.com/office/drawing/2014/main" id="{AA6846D0-34AC-FFB5-4DB2-96DDFAD1F7CA}"/>
                </a:ext>
              </a:extLst>
            </p:cNvPr>
            <p:cNvSpPr/>
            <p:nvPr/>
          </p:nvSpPr>
          <p:spPr>
            <a:xfrm>
              <a:off x="645610" y="1625415"/>
              <a:ext cx="10516" cy="67757"/>
            </a:xfrm>
            <a:custGeom>
              <a:avLst/>
              <a:gdLst/>
              <a:ahLst/>
              <a:cxnLst/>
              <a:rect l="l" t="t" r="r" b="b"/>
              <a:pathLst>
                <a:path w="149" h="960" extrusionOk="0">
                  <a:moveTo>
                    <a:pt x="149" y="1"/>
                  </a:moveTo>
                  <a:lnTo>
                    <a:pt x="0" y="86"/>
                  </a:lnTo>
                  <a:lnTo>
                    <a:pt x="0" y="959"/>
                  </a:lnTo>
                  <a:lnTo>
                    <a:pt x="149" y="874"/>
                  </a:lnTo>
                  <a:lnTo>
                    <a:pt x="1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70;p59">
              <a:extLst>
                <a:ext uri="{FF2B5EF4-FFF2-40B4-BE49-F238E27FC236}">
                  <a16:creationId xmlns:a16="http://schemas.microsoft.com/office/drawing/2014/main" id="{3A38EBA2-CFEA-28FC-9B8E-FFED369CB676}"/>
                </a:ext>
              </a:extLst>
            </p:cNvPr>
            <p:cNvSpPr/>
            <p:nvPr/>
          </p:nvSpPr>
          <p:spPr>
            <a:xfrm>
              <a:off x="666783" y="1598383"/>
              <a:ext cx="36278" cy="82438"/>
            </a:xfrm>
            <a:custGeom>
              <a:avLst/>
              <a:gdLst/>
              <a:ahLst/>
              <a:cxnLst/>
              <a:rect l="l" t="t" r="r" b="b"/>
              <a:pathLst>
                <a:path w="514" h="1168" extrusionOk="0">
                  <a:moveTo>
                    <a:pt x="513" y="1"/>
                  </a:moveTo>
                  <a:lnTo>
                    <a:pt x="374" y="82"/>
                  </a:lnTo>
                  <a:lnTo>
                    <a:pt x="374" y="389"/>
                  </a:lnTo>
                  <a:cubicBezTo>
                    <a:pt x="374" y="492"/>
                    <a:pt x="385" y="608"/>
                    <a:pt x="392" y="696"/>
                  </a:cubicBezTo>
                  <a:lnTo>
                    <a:pt x="388" y="699"/>
                  </a:lnTo>
                  <a:lnTo>
                    <a:pt x="323" y="544"/>
                  </a:lnTo>
                  <a:lnTo>
                    <a:pt x="153" y="209"/>
                  </a:lnTo>
                  <a:lnTo>
                    <a:pt x="2" y="296"/>
                  </a:lnTo>
                  <a:lnTo>
                    <a:pt x="1" y="296"/>
                  </a:lnTo>
                  <a:lnTo>
                    <a:pt x="1" y="1168"/>
                  </a:lnTo>
                  <a:lnTo>
                    <a:pt x="143" y="1086"/>
                  </a:lnTo>
                  <a:lnTo>
                    <a:pt x="143" y="778"/>
                  </a:lnTo>
                  <a:cubicBezTo>
                    <a:pt x="143" y="674"/>
                    <a:pt x="130" y="565"/>
                    <a:pt x="124" y="473"/>
                  </a:cubicBezTo>
                  <a:lnTo>
                    <a:pt x="128" y="471"/>
                  </a:lnTo>
                  <a:lnTo>
                    <a:pt x="191" y="624"/>
                  </a:lnTo>
                  <a:lnTo>
                    <a:pt x="362" y="960"/>
                  </a:lnTo>
                  <a:lnTo>
                    <a:pt x="513" y="873"/>
                  </a:lnTo>
                  <a:lnTo>
                    <a:pt x="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71;p59">
              <a:extLst>
                <a:ext uri="{FF2B5EF4-FFF2-40B4-BE49-F238E27FC236}">
                  <a16:creationId xmlns:a16="http://schemas.microsoft.com/office/drawing/2014/main" id="{1876F42A-9EEF-103B-2979-2454084BFAB4}"/>
                </a:ext>
              </a:extLst>
            </p:cNvPr>
            <p:cNvSpPr/>
            <p:nvPr/>
          </p:nvSpPr>
          <p:spPr>
            <a:xfrm>
              <a:off x="711601" y="1576644"/>
              <a:ext cx="37902" cy="69663"/>
            </a:xfrm>
            <a:custGeom>
              <a:avLst/>
              <a:gdLst/>
              <a:ahLst/>
              <a:cxnLst/>
              <a:rect l="l" t="t" r="r" b="b"/>
              <a:pathLst>
                <a:path w="537" h="987" extrusionOk="0">
                  <a:moveTo>
                    <a:pt x="435" y="1"/>
                  </a:moveTo>
                  <a:cubicBezTo>
                    <a:pt x="403" y="1"/>
                    <a:pt x="365" y="11"/>
                    <a:pt x="323" y="35"/>
                  </a:cubicBezTo>
                  <a:cubicBezTo>
                    <a:pt x="145" y="138"/>
                    <a:pt x="1" y="390"/>
                    <a:pt x="1" y="679"/>
                  </a:cubicBezTo>
                  <a:cubicBezTo>
                    <a:pt x="1" y="890"/>
                    <a:pt x="74" y="986"/>
                    <a:pt x="180" y="986"/>
                  </a:cubicBezTo>
                  <a:cubicBezTo>
                    <a:pt x="221" y="986"/>
                    <a:pt x="268" y="971"/>
                    <a:pt x="317" y="943"/>
                  </a:cubicBezTo>
                  <a:cubicBezTo>
                    <a:pt x="409" y="890"/>
                    <a:pt x="490" y="792"/>
                    <a:pt x="537" y="711"/>
                  </a:cubicBezTo>
                  <a:lnTo>
                    <a:pt x="537" y="309"/>
                  </a:lnTo>
                  <a:lnTo>
                    <a:pt x="297" y="447"/>
                  </a:lnTo>
                  <a:lnTo>
                    <a:pt x="297" y="608"/>
                  </a:lnTo>
                  <a:lnTo>
                    <a:pt x="405" y="545"/>
                  </a:lnTo>
                  <a:lnTo>
                    <a:pt x="405" y="695"/>
                  </a:lnTo>
                  <a:cubicBezTo>
                    <a:pt x="389" y="722"/>
                    <a:pt x="362" y="747"/>
                    <a:pt x="337" y="762"/>
                  </a:cubicBezTo>
                  <a:cubicBezTo>
                    <a:pt x="304" y="780"/>
                    <a:pt x="277" y="789"/>
                    <a:pt x="253" y="789"/>
                  </a:cubicBezTo>
                  <a:cubicBezTo>
                    <a:pt x="186" y="789"/>
                    <a:pt x="152" y="717"/>
                    <a:pt x="152" y="585"/>
                  </a:cubicBezTo>
                  <a:cubicBezTo>
                    <a:pt x="152" y="409"/>
                    <a:pt x="224" y="263"/>
                    <a:pt x="324" y="204"/>
                  </a:cubicBezTo>
                  <a:cubicBezTo>
                    <a:pt x="351" y="189"/>
                    <a:pt x="372" y="182"/>
                    <a:pt x="391" y="182"/>
                  </a:cubicBezTo>
                  <a:cubicBezTo>
                    <a:pt x="411" y="182"/>
                    <a:pt x="428" y="190"/>
                    <a:pt x="445" y="201"/>
                  </a:cubicBezTo>
                  <a:lnTo>
                    <a:pt x="526" y="32"/>
                  </a:lnTo>
                  <a:cubicBezTo>
                    <a:pt x="502" y="14"/>
                    <a:pt x="472"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72;p59">
              <a:extLst>
                <a:ext uri="{FF2B5EF4-FFF2-40B4-BE49-F238E27FC236}">
                  <a16:creationId xmlns:a16="http://schemas.microsoft.com/office/drawing/2014/main" id="{C557BE0A-741E-ED06-7AC6-3B281CE80F60}"/>
                </a:ext>
              </a:extLst>
            </p:cNvPr>
            <p:cNvSpPr/>
            <p:nvPr/>
          </p:nvSpPr>
          <p:spPr>
            <a:xfrm>
              <a:off x="759242" y="1557588"/>
              <a:ext cx="12634" cy="68181"/>
            </a:xfrm>
            <a:custGeom>
              <a:avLst/>
              <a:gdLst/>
              <a:ahLst/>
              <a:cxnLst/>
              <a:rect l="l" t="t" r="r" b="b"/>
              <a:pathLst>
                <a:path w="179" h="966" extrusionOk="0">
                  <a:moveTo>
                    <a:pt x="164" y="0"/>
                  </a:moveTo>
                  <a:lnTo>
                    <a:pt x="15" y="86"/>
                  </a:lnTo>
                  <a:lnTo>
                    <a:pt x="20" y="260"/>
                  </a:lnTo>
                  <a:lnTo>
                    <a:pt x="41" y="658"/>
                  </a:lnTo>
                  <a:lnTo>
                    <a:pt x="137" y="603"/>
                  </a:lnTo>
                  <a:lnTo>
                    <a:pt x="158" y="181"/>
                  </a:lnTo>
                  <a:lnTo>
                    <a:pt x="164" y="0"/>
                  </a:lnTo>
                  <a:close/>
                  <a:moveTo>
                    <a:pt x="125" y="696"/>
                  </a:moveTo>
                  <a:cubicBezTo>
                    <a:pt x="114" y="696"/>
                    <a:pt x="102" y="700"/>
                    <a:pt x="89" y="707"/>
                  </a:cubicBezTo>
                  <a:cubicBezTo>
                    <a:pt x="38" y="737"/>
                    <a:pt x="0" y="813"/>
                    <a:pt x="0" y="883"/>
                  </a:cubicBezTo>
                  <a:cubicBezTo>
                    <a:pt x="0" y="935"/>
                    <a:pt x="21" y="966"/>
                    <a:pt x="53" y="966"/>
                  </a:cubicBezTo>
                  <a:cubicBezTo>
                    <a:pt x="64" y="966"/>
                    <a:pt x="76" y="962"/>
                    <a:pt x="89" y="955"/>
                  </a:cubicBezTo>
                  <a:cubicBezTo>
                    <a:pt x="140" y="926"/>
                    <a:pt x="178" y="850"/>
                    <a:pt x="178" y="781"/>
                  </a:cubicBezTo>
                  <a:cubicBezTo>
                    <a:pt x="178" y="727"/>
                    <a:pt x="157" y="696"/>
                    <a:pt x="125" y="69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93550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151"/>
        <p:cNvGrpSpPr/>
        <p:nvPr/>
      </p:nvGrpSpPr>
      <p:grpSpPr>
        <a:xfrm>
          <a:off x="0" y="0"/>
          <a:ext cx="0" cy="0"/>
          <a:chOff x="0" y="0"/>
          <a:chExt cx="0" cy="0"/>
        </a:xfrm>
      </p:grpSpPr>
      <p:sp>
        <p:nvSpPr>
          <p:cNvPr id="4152" name="Google Shape;4152;p61"/>
          <p:cNvSpPr txBox="1">
            <a:spLocks noGrp="1"/>
          </p:cNvSpPr>
          <p:nvPr>
            <p:ph type="title"/>
          </p:nvPr>
        </p:nvSpPr>
        <p:spPr>
          <a:xfrm>
            <a:off x="660526" y="28081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solidFill>
                  <a:schemeClr val="tx1"/>
                </a:solidFill>
              </a:rPr>
              <a:t>Đánh</a:t>
            </a:r>
            <a:r>
              <a:rPr lang="en-US" sz="3200" dirty="0">
                <a:solidFill>
                  <a:schemeClr val="tx1"/>
                </a:solidFill>
              </a:rPr>
              <a:t> </a:t>
            </a:r>
            <a:r>
              <a:rPr lang="en-US" sz="3200" dirty="0" err="1">
                <a:solidFill>
                  <a:schemeClr val="tx1"/>
                </a:solidFill>
              </a:rPr>
              <a:t>giá</a:t>
            </a:r>
            <a:endParaRPr sz="3200" dirty="0">
              <a:solidFill>
                <a:schemeClr val="tx1"/>
              </a:solidFill>
            </a:endParaRPr>
          </a:p>
        </p:txBody>
      </p:sp>
      <p:sp>
        <p:nvSpPr>
          <p:cNvPr id="4153" name="Google Shape;4153;p61"/>
          <p:cNvSpPr txBox="1">
            <a:spLocks noGrp="1"/>
          </p:cNvSpPr>
          <p:nvPr>
            <p:ph type="body" idx="1"/>
          </p:nvPr>
        </p:nvSpPr>
        <p:spPr>
          <a:xfrm>
            <a:off x="720000" y="682527"/>
            <a:ext cx="7704000" cy="3822566"/>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 sz="2100" b="1" dirty="0">
                <a:latin typeface="Oswald"/>
                <a:ea typeface="Oswald"/>
                <a:cs typeface="Oswald"/>
                <a:sym typeface="Oswald"/>
              </a:rPr>
              <a:t>Ưu điểm:</a:t>
            </a:r>
          </a:p>
          <a:p>
            <a:pPr marL="457200" lvl="0" indent="-317500" algn="just" rtl="0">
              <a:spcBef>
                <a:spcPts val="600"/>
              </a:spcBef>
              <a:spcAft>
                <a:spcPts val="600"/>
              </a:spcAft>
              <a:buClr>
                <a:schemeClr val="dk1"/>
              </a:buClr>
              <a:buSzPts val="1400"/>
              <a:buChar char="●"/>
            </a:pPr>
            <a:r>
              <a:rPr lang="vi-VN" sz="1300" dirty="0"/>
              <a:t>Khả năng xử lý dữ liệu lớn: </a:t>
            </a:r>
            <a:r>
              <a:rPr lang="vi-VN" sz="1300" dirty="0" err="1"/>
              <a:t>Splunk</a:t>
            </a:r>
            <a:r>
              <a:rPr lang="vi-VN" sz="1300" dirty="0"/>
              <a:t> có thể xử lý và phân tích các lượng dữ liệu lớn từ nhiều nguồn khác nhau, bao gồm dữ liệu cấp độ doanh nghiệp.</a:t>
            </a:r>
          </a:p>
          <a:p>
            <a:pPr marL="457200" lvl="0" indent="-317500" algn="just" rtl="0">
              <a:spcBef>
                <a:spcPts val="600"/>
              </a:spcBef>
              <a:spcAft>
                <a:spcPts val="600"/>
              </a:spcAft>
              <a:buClr>
                <a:schemeClr val="dk1"/>
              </a:buClr>
              <a:buSzPts val="1400"/>
              <a:buChar char="●"/>
            </a:pPr>
            <a:r>
              <a:rPr lang="vi-VN" sz="1300" dirty="0"/>
              <a:t>Tích hợp dễ dàng: </a:t>
            </a:r>
            <a:r>
              <a:rPr lang="vi-VN" sz="1300" dirty="0" err="1"/>
              <a:t>Splunk</a:t>
            </a:r>
            <a:r>
              <a:rPr lang="vi-VN" sz="1300" dirty="0"/>
              <a:t> có khả năng tích hợp với nhiều nguồn dữ liệu khác nhau, bao gồm </a:t>
            </a:r>
            <a:r>
              <a:rPr lang="vi-VN" sz="1300" dirty="0" err="1"/>
              <a:t>logs</a:t>
            </a:r>
            <a:r>
              <a:rPr lang="vi-VN" sz="1300" dirty="0"/>
              <a:t>, </a:t>
            </a:r>
            <a:r>
              <a:rPr lang="vi-VN" sz="1300" dirty="0" err="1"/>
              <a:t>metric</a:t>
            </a:r>
            <a:r>
              <a:rPr lang="vi-VN" sz="1300" dirty="0"/>
              <a:t>, và dữ liệu từ các ứng dụng khác.</a:t>
            </a:r>
          </a:p>
          <a:p>
            <a:pPr marL="457200" lvl="0" indent="-317500" algn="just" rtl="0">
              <a:spcBef>
                <a:spcPts val="600"/>
              </a:spcBef>
              <a:spcAft>
                <a:spcPts val="600"/>
              </a:spcAft>
              <a:buClr>
                <a:schemeClr val="dk1"/>
              </a:buClr>
              <a:buSzPts val="1400"/>
              <a:buChar char="●"/>
            </a:pPr>
            <a:r>
              <a:rPr lang="vi-VN" sz="1300" dirty="0"/>
              <a:t>Tìm kiếm và truy vấn linh hoạt: Nền tảng này cung cấp SPL - một ngôn ngữ truy vấn mạnh mẽ cho phép người dùng tìm kiếm, lọc và phân tích dữ liệu một cách linh hoạt.</a:t>
            </a:r>
          </a:p>
          <a:p>
            <a:pPr marL="457200" lvl="0" indent="-317500" algn="just" rtl="0">
              <a:spcBef>
                <a:spcPts val="600"/>
              </a:spcBef>
              <a:spcAft>
                <a:spcPts val="600"/>
              </a:spcAft>
              <a:buClr>
                <a:schemeClr val="dk1"/>
              </a:buClr>
              <a:buSzPts val="1400"/>
              <a:buChar char="●"/>
            </a:pPr>
            <a:r>
              <a:rPr lang="vi-VN" sz="1300" dirty="0"/>
              <a:t>Trực quan hóa dữ liệu: </a:t>
            </a:r>
            <a:r>
              <a:rPr lang="vi-VN" sz="1300" dirty="0" err="1"/>
              <a:t>Splunk</a:t>
            </a:r>
            <a:r>
              <a:rPr lang="vi-VN" sz="1300" dirty="0"/>
              <a:t> cung cấp các công cụ trực quan hóa mạnh mẽ giúp người dùng hiểu và phân tích dữ liệu dễ dàng thông qua biểu đồ, bảng và các loại hình trực quan hóa khác.</a:t>
            </a:r>
          </a:p>
          <a:p>
            <a:pPr marL="457200" lvl="0" indent="-317500" algn="just" rtl="0">
              <a:spcBef>
                <a:spcPts val="600"/>
              </a:spcBef>
              <a:spcAft>
                <a:spcPts val="600"/>
              </a:spcAft>
              <a:buClr>
                <a:schemeClr val="dk1"/>
              </a:buClr>
              <a:buSzPts val="1400"/>
              <a:buChar char="●"/>
            </a:pPr>
            <a:r>
              <a:rPr lang="vi-VN" sz="1300" dirty="0"/>
              <a:t>Bảo mật và phân quyền: </a:t>
            </a:r>
            <a:r>
              <a:rPr lang="vi-VN" sz="1300" dirty="0" err="1"/>
              <a:t>Splunk</a:t>
            </a:r>
            <a:r>
              <a:rPr lang="vi-VN" sz="1300" dirty="0"/>
              <a:t> cung cấp các tính năng bảo mật mạnh mẽ, bao gồm kiểm soát truy cập và phân quyền dựa trên vai trò người dùng.</a:t>
            </a:r>
          </a:p>
          <a:p>
            <a:pPr marL="457200" lvl="0" indent="-317500" algn="just" rtl="0">
              <a:spcBef>
                <a:spcPts val="600"/>
              </a:spcBef>
              <a:spcAft>
                <a:spcPts val="600"/>
              </a:spcAft>
              <a:buClr>
                <a:schemeClr val="dk1"/>
              </a:buClr>
              <a:buSzPts val="1400"/>
              <a:buChar char="●"/>
            </a:pPr>
            <a:r>
              <a:rPr lang="vi-VN" sz="1300" dirty="0"/>
              <a:t>Thời gian phản hồi nhanh: Nhờ vào khả năng xử lý dữ liệu nhanh chóng, </a:t>
            </a:r>
            <a:r>
              <a:rPr lang="vi-VN" sz="1300" dirty="0" err="1"/>
              <a:t>Splunk</a:t>
            </a:r>
            <a:r>
              <a:rPr lang="vi-VN" sz="1300" dirty="0"/>
              <a:t> có thể cung cấp thời gian phản hồi nhanh cho các truy vấn và yêu cầu.</a:t>
            </a:r>
            <a:endParaRPr lang="en-US" sz="1300" dirty="0"/>
          </a:p>
        </p:txBody>
      </p:sp>
      <p:grpSp>
        <p:nvGrpSpPr>
          <p:cNvPr id="2" name="Google Shape;1909;p46">
            <a:extLst>
              <a:ext uri="{FF2B5EF4-FFF2-40B4-BE49-F238E27FC236}">
                <a16:creationId xmlns:a16="http://schemas.microsoft.com/office/drawing/2014/main" id="{1F1D6F94-840C-6050-7EC8-1447EC5580B4}"/>
              </a:ext>
            </a:extLst>
          </p:cNvPr>
          <p:cNvGrpSpPr/>
          <p:nvPr/>
        </p:nvGrpSpPr>
        <p:grpSpPr>
          <a:xfrm>
            <a:off x="7706019" y="0"/>
            <a:ext cx="1435961" cy="1382751"/>
            <a:chOff x="7578150" y="3602830"/>
            <a:chExt cx="1565850" cy="1540670"/>
          </a:xfrm>
        </p:grpSpPr>
        <p:sp>
          <p:nvSpPr>
            <p:cNvPr id="3" name="Google Shape;1910;p46">
              <a:extLst>
                <a:ext uri="{FF2B5EF4-FFF2-40B4-BE49-F238E27FC236}">
                  <a16:creationId xmlns:a16="http://schemas.microsoft.com/office/drawing/2014/main" id="{9CD4E428-1A29-6678-D781-ED16A4E1FF70}"/>
                </a:ext>
              </a:extLst>
            </p:cNvPr>
            <p:cNvSpPr/>
            <p:nvPr/>
          </p:nvSpPr>
          <p:spPr>
            <a:xfrm>
              <a:off x="7961684" y="4457803"/>
              <a:ext cx="966701" cy="148217"/>
            </a:xfrm>
            <a:custGeom>
              <a:avLst/>
              <a:gdLst/>
              <a:ahLst/>
              <a:cxnLst/>
              <a:rect l="l" t="t" r="r" b="b"/>
              <a:pathLst>
                <a:path w="19234" h="2949" extrusionOk="0">
                  <a:moveTo>
                    <a:pt x="19234" y="0"/>
                  </a:moveTo>
                  <a:lnTo>
                    <a:pt x="1" y="2492"/>
                  </a:lnTo>
                  <a:lnTo>
                    <a:pt x="1" y="2948"/>
                  </a:lnTo>
                  <a:lnTo>
                    <a:pt x="19234" y="456"/>
                  </a:lnTo>
                  <a:lnTo>
                    <a:pt x="192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911;p46">
              <a:extLst>
                <a:ext uri="{FF2B5EF4-FFF2-40B4-BE49-F238E27FC236}">
                  <a16:creationId xmlns:a16="http://schemas.microsoft.com/office/drawing/2014/main" id="{0549D3E5-EBFB-F5B1-0CD5-8518E64E84B5}"/>
                </a:ext>
              </a:extLst>
            </p:cNvPr>
            <p:cNvSpPr/>
            <p:nvPr/>
          </p:nvSpPr>
          <p:spPr>
            <a:xfrm>
              <a:off x="7960779" y="4264352"/>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4"/>
                    <a:pt x="7430" y="11105"/>
                    <a:pt x="7479" y="11105"/>
                  </a:cubicBezTo>
                  <a:cubicBezTo>
                    <a:pt x="7529" y="11105"/>
                    <a:pt x="7578" y="11094"/>
                    <a:pt x="7616" y="11072"/>
                  </a:cubicBezTo>
                  <a:lnTo>
                    <a:pt x="19194" y="4387"/>
                  </a:lnTo>
                  <a:cubicBezTo>
                    <a:pt x="19270" y="4343"/>
                    <a:pt x="19270" y="4272"/>
                    <a:pt x="19194" y="4229"/>
                  </a:cubicBezTo>
                  <a:lnTo>
                    <a:pt x="11928" y="33"/>
                  </a:lnTo>
                  <a:cubicBezTo>
                    <a:pt x="11890" y="11"/>
                    <a:pt x="11840" y="1"/>
                    <a:pt x="1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12;p46">
              <a:extLst>
                <a:ext uri="{FF2B5EF4-FFF2-40B4-BE49-F238E27FC236}">
                  <a16:creationId xmlns:a16="http://schemas.microsoft.com/office/drawing/2014/main" id="{831E7BF7-96D4-6C0D-F5A4-F9DD0500AF70}"/>
                </a:ext>
              </a:extLst>
            </p:cNvPr>
            <p:cNvSpPr/>
            <p:nvPr/>
          </p:nvSpPr>
          <p:spPr>
            <a:xfrm>
              <a:off x="7960779" y="4241434"/>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3"/>
                    <a:pt x="7430" y="11104"/>
                    <a:pt x="7479" y="11104"/>
                  </a:cubicBezTo>
                  <a:cubicBezTo>
                    <a:pt x="7529" y="11104"/>
                    <a:pt x="7578" y="11093"/>
                    <a:pt x="7616" y="11072"/>
                  </a:cubicBezTo>
                  <a:lnTo>
                    <a:pt x="19194" y="4386"/>
                  </a:lnTo>
                  <a:cubicBezTo>
                    <a:pt x="19270" y="4343"/>
                    <a:pt x="19270" y="4272"/>
                    <a:pt x="19194" y="4228"/>
                  </a:cubicBezTo>
                  <a:lnTo>
                    <a:pt x="11928" y="33"/>
                  </a:lnTo>
                  <a:cubicBezTo>
                    <a:pt x="11890" y="11"/>
                    <a:pt x="11840" y="1"/>
                    <a:pt x="1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13;p46">
              <a:extLst>
                <a:ext uri="{FF2B5EF4-FFF2-40B4-BE49-F238E27FC236}">
                  <a16:creationId xmlns:a16="http://schemas.microsoft.com/office/drawing/2014/main" id="{4E86FC58-38BF-4A8B-1697-9EF1F89026A9}"/>
                </a:ext>
              </a:extLst>
            </p:cNvPr>
            <p:cNvSpPr/>
            <p:nvPr/>
          </p:nvSpPr>
          <p:spPr>
            <a:xfrm>
              <a:off x="8008627" y="4268524"/>
              <a:ext cx="783905" cy="452591"/>
            </a:xfrm>
            <a:custGeom>
              <a:avLst/>
              <a:gdLst/>
              <a:ahLst/>
              <a:cxnLst/>
              <a:rect l="l" t="t" r="r" b="b"/>
              <a:pathLst>
                <a:path w="15597" h="9005" extrusionOk="0">
                  <a:moveTo>
                    <a:pt x="10701" y="1"/>
                  </a:moveTo>
                  <a:lnTo>
                    <a:pt x="9086" y="933"/>
                  </a:lnTo>
                  <a:lnTo>
                    <a:pt x="8880" y="1051"/>
                  </a:lnTo>
                  <a:lnTo>
                    <a:pt x="8279" y="1398"/>
                  </a:lnTo>
                  <a:lnTo>
                    <a:pt x="8073" y="1517"/>
                  </a:lnTo>
                  <a:lnTo>
                    <a:pt x="7473" y="1864"/>
                  </a:lnTo>
                  <a:lnTo>
                    <a:pt x="7266" y="1984"/>
                  </a:lnTo>
                  <a:lnTo>
                    <a:pt x="6665" y="2330"/>
                  </a:lnTo>
                  <a:lnTo>
                    <a:pt x="6459" y="2450"/>
                  </a:lnTo>
                  <a:lnTo>
                    <a:pt x="5858" y="2797"/>
                  </a:lnTo>
                  <a:lnTo>
                    <a:pt x="5652" y="2916"/>
                  </a:lnTo>
                  <a:lnTo>
                    <a:pt x="5050" y="3263"/>
                  </a:lnTo>
                  <a:lnTo>
                    <a:pt x="4844" y="3382"/>
                  </a:lnTo>
                  <a:lnTo>
                    <a:pt x="4243" y="3729"/>
                  </a:lnTo>
                  <a:lnTo>
                    <a:pt x="4037" y="3848"/>
                  </a:lnTo>
                  <a:lnTo>
                    <a:pt x="3436" y="4195"/>
                  </a:lnTo>
                  <a:lnTo>
                    <a:pt x="3230" y="4314"/>
                  </a:lnTo>
                  <a:lnTo>
                    <a:pt x="2628" y="4661"/>
                  </a:lnTo>
                  <a:lnTo>
                    <a:pt x="2422" y="4781"/>
                  </a:lnTo>
                  <a:lnTo>
                    <a:pt x="1821" y="5127"/>
                  </a:lnTo>
                  <a:lnTo>
                    <a:pt x="1615" y="5247"/>
                  </a:lnTo>
                  <a:lnTo>
                    <a:pt x="1013" y="5594"/>
                  </a:lnTo>
                  <a:lnTo>
                    <a:pt x="807" y="5713"/>
                  </a:lnTo>
                  <a:lnTo>
                    <a:pt x="0" y="6178"/>
                  </a:lnTo>
                  <a:lnTo>
                    <a:pt x="782" y="6630"/>
                  </a:lnTo>
                  <a:lnTo>
                    <a:pt x="988" y="6749"/>
                  </a:lnTo>
                  <a:lnTo>
                    <a:pt x="1563" y="7081"/>
                  </a:lnTo>
                  <a:lnTo>
                    <a:pt x="1769" y="7199"/>
                  </a:lnTo>
                  <a:lnTo>
                    <a:pt x="2344" y="7533"/>
                  </a:lnTo>
                  <a:lnTo>
                    <a:pt x="2551" y="7651"/>
                  </a:lnTo>
                  <a:lnTo>
                    <a:pt x="3126" y="7983"/>
                  </a:lnTo>
                  <a:lnTo>
                    <a:pt x="3332" y="8103"/>
                  </a:lnTo>
                  <a:lnTo>
                    <a:pt x="3907" y="8435"/>
                  </a:lnTo>
                  <a:lnTo>
                    <a:pt x="4114" y="8554"/>
                  </a:lnTo>
                  <a:lnTo>
                    <a:pt x="4896" y="9004"/>
                  </a:lnTo>
                  <a:lnTo>
                    <a:pt x="5702" y="8539"/>
                  </a:lnTo>
                  <a:lnTo>
                    <a:pt x="5908" y="8420"/>
                  </a:lnTo>
                  <a:lnTo>
                    <a:pt x="7317" y="7607"/>
                  </a:lnTo>
                  <a:lnTo>
                    <a:pt x="7523" y="7488"/>
                  </a:lnTo>
                  <a:lnTo>
                    <a:pt x="12161" y="4810"/>
                  </a:lnTo>
                  <a:lnTo>
                    <a:pt x="12367" y="4691"/>
                  </a:lnTo>
                  <a:lnTo>
                    <a:pt x="12969" y="4344"/>
                  </a:lnTo>
                  <a:lnTo>
                    <a:pt x="13175" y="4226"/>
                  </a:lnTo>
                  <a:lnTo>
                    <a:pt x="13776" y="3878"/>
                  </a:lnTo>
                  <a:lnTo>
                    <a:pt x="13982" y="3759"/>
                  </a:lnTo>
                  <a:lnTo>
                    <a:pt x="14584" y="3411"/>
                  </a:lnTo>
                  <a:lnTo>
                    <a:pt x="14790" y="3293"/>
                  </a:lnTo>
                  <a:lnTo>
                    <a:pt x="15597" y="2827"/>
                  </a:lnTo>
                  <a:lnTo>
                    <a:pt x="14816" y="2375"/>
                  </a:lnTo>
                  <a:lnTo>
                    <a:pt x="14609" y="2256"/>
                  </a:lnTo>
                  <a:lnTo>
                    <a:pt x="14034" y="1924"/>
                  </a:lnTo>
                  <a:lnTo>
                    <a:pt x="13827" y="1806"/>
                  </a:lnTo>
                  <a:lnTo>
                    <a:pt x="12470" y="1022"/>
                  </a:lnTo>
                  <a:lnTo>
                    <a:pt x="12264" y="903"/>
                  </a:lnTo>
                  <a:lnTo>
                    <a:pt x="11688" y="570"/>
                  </a:lnTo>
                  <a:lnTo>
                    <a:pt x="11482" y="451"/>
                  </a:lnTo>
                  <a:lnTo>
                    <a:pt x="10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14;p46">
              <a:extLst>
                <a:ext uri="{FF2B5EF4-FFF2-40B4-BE49-F238E27FC236}">
                  <a16:creationId xmlns:a16="http://schemas.microsoft.com/office/drawing/2014/main" id="{37CABCB3-388C-089F-E510-59E41311547E}"/>
                </a:ext>
              </a:extLst>
            </p:cNvPr>
            <p:cNvSpPr/>
            <p:nvPr/>
          </p:nvSpPr>
          <p:spPr>
            <a:xfrm>
              <a:off x="8024157" y="4558574"/>
              <a:ext cx="69560" cy="40158"/>
            </a:xfrm>
            <a:custGeom>
              <a:avLst/>
              <a:gdLst/>
              <a:ahLst/>
              <a:cxnLst/>
              <a:rect l="l" t="t" r="r" b="b"/>
              <a:pathLst>
                <a:path w="1384" h="799" extrusionOk="0">
                  <a:moveTo>
                    <a:pt x="704" y="1"/>
                  </a:moveTo>
                  <a:lnTo>
                    <a:pt x="1" y="407"/>
                  </a:lnTo>
                  <a:lnTo>
                    <a:pt x="679"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15;p46">
              <a:extLst>
                <a:ext uri="{FF2B5EF4-FFF2-40B4-BE49-F238E27FC236}">
                  <a16:creationId xmlns:a16="http://schemas.microsoft.com/office/drawing/2014/main" id="{69371506-E4E1-3CC3-EFCF-0C4C6EDBD251}"/>
                </a:ext>
              </a:extLst>
            </p:cNvPr>
            <p:cNvSpPr/>
            <p:nvPr/>
          </p:nvSpPr>
          <p:spPr>
            <a:xfrm>
              <a:off x="8064767" y="4535153"/>
              <a:ext cx="69510" cy="40158"/>
            </a:xfrm>
            <a:custGeom>
              <a:avLst/>
              <a:gdLst/>
              <a:ahLst/>
              <a:cxnLst/>
              <a:rect l="l" t="t" r="r" b="b"/>
              <a:pathLst>
                <a:path w="1383" h="799" extrusionOk="0">
                  <a:moveTo>
                    <a:pt x="704" y="0"/>
                  </a:moveTo>
                  <a:lnTo>
                    <a:pt x="0" y="408"/>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16;p46">
              <a:extLst>
                <a:ext uri="{FF2B5EF4-FFF2-40B4-BE49-F238E27FC236}">
                  <a16:creationId xmlns:a16="http://schemas.microsoft.com/office/drawing/2014/main" id="{F458F222-F6F1-6000-127A-BB952A47F6A6}"/>
                </a:ext>
              </a:extLst>
            </p:cNvPr>
            <p:cNvSpPr/>
            <p:nvPr/>
          </p:nvSpPr>
          <p:spPr>
            <a:xfrm>
              <a:off x="8105327" y="4511782"/>
              <a:ext cx="69560" cy="40158"/>
            </a:xfrm>
            <a:custGeom>
              <a:avLst/>
              <a:gdLst/>
              <a:ahLst/>
              <a:cxnLst/>
              <a:rect l="l" t="t" r="r" b="b"/>
              <a:pathLst>
                <a:path w="1384" h="799" extrusionOk="0">
                  <a:moveTo>
                    <a:pt x="704" y="0"/>
                  </a:moveTo>
                  <a:lnTo>
                    <a:pt x="0" y="407"/>
                  </a:lnTo>
                  <a:lnTo>
                    <a:pt x="678" y="799"/>
                  </a:lnTo>
                  <a:lnTo>
                    <a:pt x="1383" y="391"/>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17;p46">
              <a:extLst>
                <a:ext uri="{FF2B5EF4-FFF2-40B4-BE49-F238E27FC236}">
                  <a16:creationId xmlns:a16="http://schemas.microsoft.com/office/drawing/2014/main" id="{14F3F53C-A759-4091-D669-9F7D28576A79}"/>
                </a:ext>
              </a:extLst>
            </p:cNvPr>
            <p:cNvSpPr/>
            <p:nvPr/>
          </p:nvSpPr>
          <p:spPr>
            <a:xfrm>
              <a:off x="8145887" y="4488361"/>
              <a:ext cx="69510" cy="40107"/>
            </a:xfrm>
            <a:custGeom>
              <a:avLst/>
              <a:gdLst/>
              <a:ahLst/>
              <a:cxnLst/>
              <a:rect l="l" t="t" r="r" b="b"/>
              <a:pathLst>
                <a:path w="1383" h="798" extrusionOk="0">
                  <a:moveTo>
                    <a:pt x="705" y="0"/>
                  </a:moveTo>
                  <a:lnTo>
                    <a:pt x="1" y="407"/>
                  </a:lnTo>
                  <a:lnTo>
                    <a:pt x="679" y="797"/>
                  </a:lnTo>
                  <a:lnTo>
                    <a:pt x="1383" y="391"/>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18;p46">
              <a:extLst>
                <a:ext uri="{FF2B5EF4-FFF2-40B4-BE49-F238E27FC236}">
                  <a16:creationId xmlns:a16="http://schemas.microsoft.com/office/drawing/2014/main" id="{2CFF0C19-440E-DB8C-572E-ED0A813078DA}"/>
                </a:ext>
              </a:extLst>
            </p:cNvPr>
            <p:cNvSpPr/>
            <p:nvPr/>
          </p:nvSpPr>
          <p:spPr>
            <a:xfrm>
              <a:off x="8186447" y="4464890"/>
              <a:ext cx="69510" cy="40208"/>
            </a:xfrm>
            <a:custGeom>
              <a:avLst/>
              <a:gdLst/>
              <a:ahLst/>
              <a:cxnLst/>
              <a:rect l="l" t="t" r="r" b="b"/>
              <a:pathLst>
                <a:path w="1383" h="800"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19;p46">
              <a:extLst>
                <a:ext uri="{FF2B5EF4-FFF2-40B4-BE49-F238E27FC236}">
                  <a16:creationId xmlns:a16="http://schemas.microsoft.com/office/drawing/2014/main" id="{88BA51F4-7B73-D332-6410-603095AAD385}"/>
                </a:ext>
              </a:extLst>
            </p:cNvPr>
            <p:cNvSpPr/>
            <p:nvPr/>
          </p:nvSpPr>
          <p:spPr>
            <a:xfrm>
              <a:off x="8227006" y="4441468"/>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20;p46">
              <a:extLst>
                <a:ext uri="{FF2B5EF4-FFF2-40B4-BE49-F238E27FC236}">
                  <a16:creationId xmlns:a16="http://schemas.microsoft.com/office/drawing/2014/main" id="{8DCE4FCC-F76C-65B6-D51A-7B4CDD1B4D89}"/>
                </a:ext>
              </a:extLst>
            </p:cNvPr>
            <p:cNvSpPr/>
            <p:nvPr/>
          </p:nvSpPr>
          <p:spPr>
            <a:xfrm>
              <a:off x="8267566" y="4418047"/>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21;p46">
              <a:extLst>
                <a:ext uri="{FF2B5EF4-FFF2-40B4-BE49-F238E27FC236}">
                  <a16:creationId xmlns:a16="http://schemas.microsoft.com/office/drawing/2014/main" id="{813C9685-5474-C1D1-050C-56E74F4E88EE}"/>
                </a:ext>
              </a:extLst>
            </p:cNvPr>
            <p:cNvSpPr/>
            <p:nvPr/>
          </p:nvSpPr>
          <p:spPr>
            <a:xfrm>
              <a:off x="8308176" y="4394626"/>
              <a:ext cx="69560" cy="40158"/>
            </a:xfrm>
            <a:custGeom>
              <a:avLst/>
              <a:gdLst/>
              <a:ahLst/>
              <a:cxnLst/>
              <a:rect l="l" t="t" r="r" b="b"/>
              <a:pathLst>
                <a:path w="1384"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22;p46">
              <a:extLst>
                <a:ext uri="{FF2B5EF4-FFF2-40B4-BE49-F238E27FC236}">
                  <a16:creationId xmlns:a16="http://schemas.microsoft.com/office/drawing/2014/main" id="{E5A42EA5-CE6B-1D34-F53D-E3C8927B46AF}"/>
                </a:ext>
              </a:extLst>
            </p:cNvPr>
            <p:cNvSpPr/>
            <p:nvPr/>
          </p:nvSpPr>
          <p:spPr>
            <a:xfrm>
              <a:off x="8348736" y="4371205"/>
              <a:ext cx="69560" cy="40158"/>
            </a:xfrm>
            <a:custGeom>
              <a:avLst/>
              <a:gdLst/>
              <a:ahLst/>
              <a:cxnLst/>
              <a:rect l="l" t="t" r="r" b="b"/>
              <a:pathLst>
                <a:path w="1384" h="799" extrusionOk="0">
                  <a:moveTo>
                    <a:pt x="706" y="0"/>
                  </a:moveTo>
                  <a:lnTo>
                    <a:pt x="1" y="407"/>
                  </a:lnTo>
                  <a:lnTo>
                    <a:pt x="680" y="799"/>
                  </a:lnTo>
                  <a:lnTo>
                    <a:pt x="1383"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23;p46">
              <a:extLst>
                <a:ext uri="{FF2B5EF4-FFF2-40B4-BE49-F238E27FC236}">
                  <a16:creationId xmlns:a16="http://schemas.microsoft.com/office/drawing/2014/main" id="{8770E581-25EE-729B-DD5C-02C097A2506A}"/>
                </a:ext>
              </a:extLst>
            </p:cNvPr>
            <p:cNvSpPr/>
            <p:nvPr/>
          </p:nvSpPr>
          <p:spPr>
            <a:xfrm>
              <a:off x="8389296" y="4347784"/>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24;p46">
              <a:extLst>
                <a:ext uri="{FF2B5EF4-FFF2-40B4-BE49-F238E27FC236}">
                  <a16:creationId xmlns:a16="http://schemas.microsoft.com/office/drawing/2014/main" id="{AA48CF18-64B9-BAAB-8FFA-999F0F0D3F41}"/>
                </a:ext>
              </a:extLst>
            </p:cNvPr>
            <p:cNvSpPr/>
            <p:nvPr/>
          </p:nvSpPr>
          <p:spPr>
            <a:xfrm>
              <a:off x="8429906" y="4324312"/>
              <a:ext cx="69560" cy="40208"/>
            </a:xfrm>
            <a:custGeom>
              <a:avLst/>
              <a:gdLst/>
              <a:ahLst/>
              <a:cxnLst/>
              <a:rect l="l" t="t" r="r" b="b"/>
              <a:pathLst>
                <a:path w="1384" h="800" extrusionOk="0">
                  <a:moveTo>
                    <a:pt x="704" y="1"/>
                  </a:moveTo>
                  <a:lnTo>
                    <a:pt x="0"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25;p46">
              <a:extLst>
                <a:ext uri="{FF2B5EF4-FFF2-40B4-BE49-F238E27FC236}">
                  <a16:creationId xmlns:a16="http://schemas.microsoft.com/office/drawing/2014/main" id="{89D37C95-E95E-C27F-2796-23AB4BF29DA0}"/>
                </a:ext>
              </a:extLst>
            </p:cNvPr>
            <p:cNvSpPr/>
            <p:nvPr/>
          </p:nvSpPr>
          <p:spPr>
            <a:xfrm>
              <a:off x="8470466" y="4277470"/>
              <a:ext cx="110120" cy="63629"/>
            </a:xfrm>
            <a:custGeom>
              <a:avLst/>
              <a:gdLst/>
              <a:ahLst/>
              <a:cxnLst/>
              <a:rect l="l" t="t" r="r" b="b"/>
              <a:pathLst>
                <a:path w="2191" h="1266" extrusionOk="0">
                  <a:moveTo>
                    <a:pt x="1512" y="0"/>
                  </a:moveTo>
                  <a:lnTo>
                    <a:pt x="1" y="873"/>
                  </a:lnTo>
                  <a:lnTo>
                    <a:pt x="679" y="1265"/>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26;p46">
              <a:extLst>
                <a:ext uri="{FF2B5EF4-FFF2-40B4-BE49-F238E27FC236}">
                  <a16:creationId xmlns:a16="http://schemas.microsoft.com/office/drawing/2014/main" id="{2E650E2E-E2E4-13B1-6AE7-36D469206FCB}"/>
                </a:ext>
              </a:extLst>
            </p:cNvPr>
            <p:cNvSpPr/>
            <p:nvPr/>
          </p:nvSpPr>
          <p:spPr>
            <a:xfrm>
              <a:off x="8063460" y="4581292"/>
              <a:ext cx="69510" cy="40158"/>
            </a:xfrm>
            <a:custGeom>
              <a:avLst/>
              <a:gdLst/>
              <a:ahLst/>
              <a:cxnLst/>
              <a:rect l="l" t="t" r="r" b="b"/>
              <a:pathLst>
                <a:path w="1383" h="799" extrusionOk="0">
                  <a:moveTo>
                    <a:pt x="704" y="0"/>
                  </a:moveTo>
                  <a:lnTo>
                    <a:pt x="0" y="407"/>
                  </a:lnTo>
                  <a:lnTo>
                    <a:pt x="678" y="798"/>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27;p46">
              <a:extLst>
                <a:ext uri="{FF2B5EF4-FFF2-40B4-BE49-F238E27FC236}">
                  <a16:creationId xmlns:a16="http://schemas.microsoft.com/office/drawing/2014/main" id="{B3816E5C-2B27-3509-86E2-1F9FCC7587EF}"/>
                </a:ext>
              </a:extLst>
            </p:cNvPr>
            <p:cNvSpPr/>
            <p:nvPr/>
          </p:nvSpPr>
          <p:spPr>
            <a:xfrm>
              <a:off x="8104020" y="4557820"/>
              <a:ext cx="69560" cy="40208"/>
            </a:xfrm>
            <a:custGeom>
              <a:avLst/>
              <a:gdLst/>
              <a:ahLst/>
              <a:cxnLst/>
              <a:rect l="l" t="t" r="r" b="b"/>
              <a:pathLst>
                <a:path w="1384" h="800" extrusionOk="0">
                  <a:moveTo>
                    <a:pt x="704" y="1"/>
                  </a:moveTo>
                  <a:lnTo>
                    <a:pt x="1" y="407"/>
                  </a:lnTo>
                  <a:lnTo>
                    <a:pt x="678"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28;p46">
              <a:extLst>
                <a:ext uri="{FF2B5EF4-FFF2-40B4-BE49-F238E27FC236}">
                  <a16:creationId xmlns:a16="http://schemas.microsoft.com/office/drawing/2014/main" id="{139F5EF2-5DC2-9FD6-D4E9-EC35700FE57F}"/>
                </a:ext>
              </a:extLst>
            </p:cNvPr>
            <p:cNvSpPr/>
            <p:nvPr/>
          </p:nvSpPr>
          <p:spPr>
            <a:xfrm>
              <a:off x="8144580" y="4534399"/>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9;p46">
              <a:extLst>
                <a:ext uri="{FF2B5EF4-FFF2-40B4-BE49-F238E27FC236}">
                  <a16:creationId xmlns:a16="http://schemas.microsoft.com/office/drawing/2014/main" id="{7B624E70-EEF4-39E5-75E3-2DE84B81729E}"/>
                </a:ext>
              </a:extLst>
            </p:cNvPr>
            <p:cNvSpPr/>
            <p:nvPr/>
          </p:nvSpPr>
          <p:spPr>
            <a:xfrm>
              <a:off x="8185190" y="4510978"/>
              <a:ext cx="69560" cy="40158"/>
            </a:xfrm>
            <a:custGeom>
              <a:avLst/>
              <a:gdLst/>
              <a:ahLst/>
              <a:cxnLst/>
              <a:rect l="l" t="t" r="r" b="b"/>
              <a:pathLst>
                <a:path w="1384" h="799" extrusionOk="0">
                  <a:moveTo>
                    <a:pt x="704" y="1"/>
                  </a:moveTo>
                  <a:lnTo>
                    <a:pt x="0" y="407"/>
                  </a:lnTo>
                  <a:lnTo>
                    <a:pt x="678"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30;p46">
              <a:extLst>
                <a:ext uri="{FF2B5EF4-FFF2-40B4-BE49-F238E27FC236}">
                  <a16:creationId xmlns:a16="http://schemas.microsoft.com/office/drawing/2014/main" id="{06B63239-0F77-3390-CA8B-6796E0B5A878}"/>
                </a:ext>
              </a:extLst>
            </p:cNvPr>
            <p:cNvSpPr/>
            <p:nvPr/>
          </p:nvSpPr>
          <p:spPr>
            <a:xfrm>
              <a:off x="8225700" y="4487557"/>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31;p46">
              <a:extLst>
                <a:ext uri="{FF2B5EF4-FFF2-40B4-BE49-F238E27FC236}">
                  <a16:creationId xmlns:a16="http://schemas.microsoft.com/office/drawing/2014/main" id="{9C77B93B-B634-7A19-A4A1-696F141C729F}"/>
                </a:ext>
              </a:extLst>
            </p:cNvPr>
            <p:cNvSpPr/>
            <p:nvPr/>
          </p:nvSpPr>
          <p:spPr>
            <a:xfrm>
              <a:off x="8266260" y="4464136"/>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32;p46">
              <a:extLst>
                <a:ext uri="{FF2B5EF4-FFF2-40B4-BE49-F238E27FC236}">
                  <a16:creationId xmlns:a16="http://schemas.microsoft.com/office/drawing/2014/main" id="{59565039-DFB5-3BC5-FB0D-1E43796E9AFA}"/>
                </a:ext>
              </a:extLst>
            </p:cNvPr>
            <p:cNvSpPr/>
            <p:nvPr/>
          </p:nvSpPr>
          <p:spPr>
            <a:xfrm>
              <a:off x="8306870" y="4440715"/>
              <a:ext cx="69560" cy="40158"/>
            </a:xfrm>
            <a:custGeom>
              <a:avLst/>
              <a:gdLst/>
              <a:ahLst/>
              <a:cxnLst/>
              <a:rect l="l" t="t" r="r" b="b"/>
              <a:pathLst>
                <a:path w="1384" h="799" extrusionOk="0">
                  <a:moveTo>
                    <a:pt x="705" y="0"/>
                  </a:moveTo>
                  <a:lnTo>
                    <a:pt x="0" y="408"/>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33;p46">
              <a:extLst>
                <a:ext uri="{FF2B5EF4-FFF2-40B4-BE49-F238E27FC236}">
                  <a16:creationId xmlns:a16="http://schemas.microsoft.com/office/drawing/2014/main" id="{CB3AC98C-AB1F-C7BA-5491-5ABF17A8BEF1}"/>
                </a:ext>
              </a:extLst>
            </p:cNvPr>
            <p:cNvSpPr/>
            <p:nvPr/>
          </p:nvSpPr>
          <p:spPr>
            <a:xfrm>
              <a:off x="8347429" y="4417293"/>
              <a:ext cx="69560" cy="40208"/>
            </a:xfrm>
            <a:custGeom>
              <a:avLst/>
              <a:gdLst/>
              <a:ahLst/>
              <a:cxnLst/>
              <a:rect l="l" t="t" r="r" b="b"/>
              <a:pathLst>
                <a:path w="1384" h="800"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34;p46">
              <a:extLst>
                <a:ext uri="{FF2B5EF4-FFF2-40B4-BE49-F238E27FC236}">
                  <a16:creationId xmlns:a16="http://schemas.microsoft.com/office/drawing/2014/main" id="{E99B19B4-FA25-61EA-5304-12B463490AB2}"/>
                </a:ext>
              </a:extLst>
            </p:cNvPr>
            <p:cNvSpPr/>
            <p:nvPr/>
          </p:nvSpPr>
          <p:spPr>
            <a:xfrm>
              <a:off x="8388039" y="4393872"/>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35;p46">
              <a:extLst>
                <a:ext uri="{FF2B5EF4-FFF2-40B4-BE49-F238E27FC236}">
                  <a16:creationId xmlns:a16="http://schemas.microsoft.com/office/drawing/2014/main" id="{421C9372-8B54-C6BB-9304-CD3EC49FA31B}"/>
                </a:ext>
              </a:extLst>
            </p:cNvPr>
            <p:cNvSpPr/>
            <p:nvPr/>
          </p:nvSpPr>
          <p:spPr>
            <a:xfrm>
              <a:off x="8428599" y="4370451"/>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936;p46">
              <a:extLst>
                <a:ext uri="{FF2B5EF4-FFF2-40B4-BE49-F238E27FC236}">
                  <a16:creationId xmlns:a16="http://schemas.microsoft.com/office/drawing/2014/main" id="{C1A0AABA-2945-70F9-56A4-76FB2B691995}"/>
                </a:ext>
              </a:extLst>
            </p:cNvPr>
            <p:cNvSpPr/>
            <p:nvPr/>
          </p:nvSpPr>
          <p:spPr>
            <a:xfrm>
              <a:off x="8469159" y="4347030"/>
              <a:ext cx="69560" cy="40158"/>
            </a:xfrm>
            <a:custGeom>
              <a:avLst/>
              <a:gdLst/>
              <a:ahLst/>
              <a:cxnLst/>
              <a:rect l="l" t="t" r="r" b="b"/>
              <a:pathLst>
                <a:path w="1384" h="799" extrusionOk="0">
                  <a:moveTo>
                    <a:pt x="705" y="0"/>
                  </a:moveTo>
                  <a:lnTo>
                    <a:pt x="1" y="407"/>
                  </a:lnTo>
                  <a:lnTo>
                    <a:pt x="680" y="799"/>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937;p46">
              <a:extLst>
                <a:ext uri="{FF2B5EF4-FFF2-40B4-BE49-F238E27FC236}">
                  <a16:creationId xmlns:a16="http://schemas.microsoft.com/office/drawing/2014/main" id="{CEBF6D3E-20B5-1E1D-3F17-D015661DC9E2}"/>
                </a:ext>
              </a:extLst>
            </p:cNvPr>
            <p:cNvSpPr/>
            <p:nvPr/>
          </p:nvSpPr>
          <p:spPr>
            <a:xfrm>
              <a:off x="8509769" y="4323609"/>
              <a:ext cx="69560" cy="40158"/>
            </a:xfrm>
            <a:custGeom>
              <a:avLst/>
              <a:gdLst/>
              <a:ahLst/>
              <a:cxnLst/>
              <a:rect l="l" t="t" r="r" b="b"/>
              <a:pathLst>
                <a:path w="1384" h="799" extrusionOk="0">
                  <a:moveTo>
                    <a:pt x="704" y="0"/>
                  </a:moveTo>
                  <a:lnTo>
                    <a:pt x="0"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38;p46">
              <a:extLst>
                <a:ext uri="{FF2B5EF4-FFF2-40B4-BE49-F238E27FC236}">
                  <a16:creationId xmlns:a16="http://schemas.microsoft.com/office/drawing/2014/main" id="{DAFF45A2-51DC-F5A4-D45C-E98317922113}"/>
                </a:ext>
              </a:extLst>
            </p:cNvPr>
            <p:cNvSpPr/>
            <p:nvPr/>
          </p:nvSpPr>
          <p:spPr>
            <a:xfrm>
              <a:off x="8550329" y="4300137"/>
              <a:ext cx="69560" cy="40208"/>
            </a:xfrm>
            <a:custGeom>
              <a:avLst/>
              <a:gdLst/>
              <a:ahLst/>
              <a:cxnLst/>
              <a:rect l="l" t="t" r="r" b="b"/>
              <a:pathLst>
                <a:path w="1384" h="800" extrusionOk="0">
                  <a:moveTo>
                    <a:pt x="704" y="1"/>
                  </a:moveTo>
                  <a:lnTo>
                    <a:pt x="1" y="408"/>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39;p46">
              <a:extLst>
                <a:ext uri="{FF2B5EF4-FFF2-40B4-BE49-F238E27FC236}">
                  <a16:creationId xmlns:a16="http://schemas.microsoft.com/office/drawing/2014/main" id="{61A0406C-069A-0CD0-89B8-7DE0759E5A99}"/>
                </a:ext>
              </a:extLst>
            </p:cNvPr>
            <p:cNvSpPr/>
            <p:nvPr/>
          </p:nvSpPr>
          <p:spPr>
            <a:xfrm>
              <a:off x="8102714" y="4603959"/>
              <a:ext cx="69560" cy="40208"/>
            </a:xfrm>
            <a:custGeom>
              <a:avLst/>
              <a:gdLst/>
              <a:ahLst/>
              <a:cxnLst/>
              <a:rect l="l" t="t" r="r" b="b"/>
              <a:pathLst>
                <a:path w="1384" h="800" extrusionOk="0">
                  <a:moveTo>
                    <a:pt x="704" y="1"/>
                  </a:moveTo>
                  <a:lnTo>
                    <a:pt x="1"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40;p46">
              <a:extLst>
                <a:ext uri="{FF2B5EF4-FFF2-40B4-BE49-F238E27FC236}">
                  <a16:creationId xmlns:a16="http://schemas.microsoft.com/office/drawing/2014/main" id="{8322A858-1019-B042-FCE8-EFF0CFEF3889}"/>
                </a:ext>
              </a:extLst>
            </p:cNvPr>
            <p:cNvSpPr/>
            <p:nvPr/>
          </p:nvSpPr>
          <p:spPr>
            <a:xfrm>
              <a:off x="8143324" y="4580538"/>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41;p46">
              <a:extLst>
                <a:ext uri="{FF2B5EF4-FFF2-40B4-BE49-F238E27FC236}">
                  <a16:creationId xmlns:a16="http://schemas.microsoft.com/office/drawing/2014/main" id="{BF6A2680-6137-7738-FD06-ADA9C1D708A6}"/>
                </a:ext>
              </a:extLst>
            </p:cNvPr>
            <p:cNvSpPr/>
            <p:nvPr/>
          </p:nvSpPr>
          <p:spPr>
            <a:xfrm>
              <a:off x="8183883" y="4557117"/>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42;p46">
              <a:extLst>
                <a:ext uri="{FF2B5EF4-FFF2-40B4-BE49-F238E27FC236}">
                  <a16:creationId xmlns:a16="http://schemas.microsoft.com/office/drawing/2014/main" id="{26276A08-EF88-FD0B-9772-C16F1DBEEC21}"/>
                </a:ext>
              </a:extLst>
            </p:cNvPr>
            <p:cNvSpPr/>
            <p:nvPr/>
          </p:nvSpPr>
          <p:spPr>
            <a:xfrm>
              <a:off x="8224443" y="4533696"/>
              <a:ext cx="69560" cy="40158"/>
            </a:xfrm>
            <a:custGeom>
              <a:avLst/>
              <a:gdLst/>
              <a:ahLst/>
              <a:cxnLst/>
              <a:rect l="l" t="t" r="r" b="b"/>
              <a:pathLst>
                <a:path w="1384" h="799" extrusionOk="0">
                  <a:moveTo>
                    <a:pt x="705" y="0"/>
                  </a:moveTo>
                  <a:lnTo>
                    <a:pt x="1" y="407"/>
                  </a:lnTo>
                  <a:lnTo>
                    <a:pt x="679" y="798"/>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43;p46">
              <a:extLst>
                <a:ext uri="{FF2B5EF4-FFF2-40B4-BE49-F238E27FC236}">
                  <a16:creationId xmlns:a16="http://schemas.microsoft.com/office/drawing/2014/main" id="{29ADDD0A-BB1B-3FB5-7DFC-9018207DF263}"/>
                </a:ext>
              </a:extLst>
            </p:cNvPr>
            <p:cNvSpPr/>
            <p:nvPr/>
          </p:nvSpPr>
          <p:spPr>
            <a:xfrm>
              <a:off x="8265053" y="4510224"/>
              <a:ext cx="69459" cy="40208"/>
            </a:xfrm>
            <a:custGeom>
              <a:avLst/>
              <a:gdLst/>
              <a:ahLst/>
              <a:cxnLst/>
              <a:rect l="l" t="t" r="r" b="b"/>
              <a:pathLst>
                <a:path w="1382" h="800" extrusionOk="0">
                  <a:moveTo>
                    <a:pt x="704" y="1"/>
                  </a:moveTo>
                  <a:lnTo>
                    <a:pt x="0" y="407"/>
                  </a:lnTo>
                  <a:lnTo>
                    <a:pt x="678" y="799"/>
                  </a:lnTo>
                  <a:lnTo>
                    <a:pt x="1382"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44;p46">
              <a:extLst>
                <a:ext uri="{FF2B5EF4-FFF2-40B4-BE49-F238E27FC236}">
                  <a16:creationId xmlns:a16="http://schemas.microsoft.com/office/drawing/2014/main" id="{0043014D-F11B-DDE7-C0A3-54DD3E35B907}"/>
                </a:ext>
              </a:extLst>
            </p:cNvPr>
            <p:cNvSpPr/>
            <p:nvPr/>
          </p:nvSpPr>
          <p:spPr>
            <a:xfrm>
              <a:off x="8305563" y="4486803"/>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45;p46">
              <a:extLst>
                <a:ext uri="{FF2B5EF4-FFF2-40B4-BE49-F238E27FC236}">
                  <a16:creationId xmlns:a16="http://schemas.microsoft.com/office/drawing/2014/main" id="{0D731C36-2B5C-DBE9-F041-92D1305E7A77}"/>
                </a:ext>
              </a:extLst>
            </p:cNvPr>
            <p:cNvSpPr/>
            <p:nvPr/>
          </p:nvSpPr>
          <p:spPr>
            <a:xfrm>
              <a:off x="8346123" y="4463382"/>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46;p46">
              <a:extLst>
                <a:ext uri="{FF2B5EF4-FFF2-40B4-BE49-F238E27FC236}">
                  <a16:creationId xmlns:a16="http://schemas.microsoft.com/office/drawing/2014/main" id="{2A8172A2-2F8F-B96C-E368-3EE025FA9EF9}"/>
                </a:ext>
              </a:extLst>
            </p:cNvPr>
            <p:cNvSpPr/>
            <p:nvPr/>
          </p:nvSpPr>
          <p:spPr>
            <a:xfrm>
              <a:off x="8386733" y="4439961"/>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47;p46">
              <a:extLst>
                <a:ext uri="{FF2B5EF4-FFF2-40B4-BE49-F238E27FC236}">
                  <a16:creationId xmlns:a16="http://schemas.microsoft.com/office/drawing/2014/main" id="{52B952CB-3CD4-9083-98DA-C627975850DD}"/>
                </a:ext>
              </a:extLst>
            </p:cNvPr>
            <p:cNvSpPr/>
            <p:nvPr/>
          </p:nvSpPr>
          <p:spPr>
            <a:xfrm>
              <a:off x="8427293" y="4416539"/>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48;p46">
              <a:extLst>
                <a:ext uri="{FF2B5EF4-FFF2-40B4-BE49-F238E27FC236}">
                  <a16:creationId xmlns:a16="http://schemas.microsoft.com/office/drawing/2014/main" id="{D4D1778F-5BC8-FA06-E868-C06F87B243C8}"/>
                </a:ext>
              </a:extLst>
            </p:cNvPr>
            <p:cNvSpPr/>
            <p:nvPr/>
          </p:nvSpPr>
          <p:spPr>
            <a:xfrm>
              <a:off x="8467852" y="4393068"/>
              <a:ext cx="69560" cy="40208"/>
            </a:xfrm>
            <a:custGeom>
              <a:avLst/>
              <a:gdLst/>
              <a:ahLst/>
              <a:cxnLst/>
              <a:rect l="l" t="t" r="r" b="b"/>
              <a:pathLst>
                <a:path w="1384" h="800" extrusionOk="0">
                  <a:moveTo>
                    <a:pt x="706" y="1"/>
                  </a:moveTo>
                  <a:lnTo>
                    <a:pt x="1" y="409"/>
                  </a:lnTo>
                  <a:lnTo>
                    <a:pt x="680" y="799"/>
                  </a:lnTo>
                  <a:lnTo>
                    <a:pt x="1384"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49;p46">
              <a:extLst>
                <a:ext uri="{FF2B5EF4-FFF2-40B4-BE49-F238E27FC236}">
                  <a16:creationId xmlns:a16="http://schemas.microsoft.com/office/drawing/2014/main" id="{F19D1049-D461-3796-98B8-32838A1D88C6}"/>
                </a:ext>
              </a:extLst>
            </p:cNvPr>
            <p:cNvSpPr/>
            <p:nvPr/>
          </p:nvSpPr>
          <p:spPr>
            <a:xfrm>
              <a:off x="8508462" y="4369697"/>
              <a:ext cx="69560" cy="40158"/>
            </a:xfrm>
            <a:custGeom>
              <a:avLst/>
              <a:gdLst/>
              <a:ahLst/>
              <a:cxnLst/>
              <a:rect l="l" t="t" r="r" b="b"/>
              <a:pathLst>
                <a:path w="1384" h="799" extrusionOk="0">
                  <a:moveTo>
                    <a:pt x="705" y="1"/>
                  </a:moveTo>
                  <a:lnTo>
                    <a:pt x="0" y="407"/>
                  </a:lnTo>
                  <a:lnTo>
                    <a:pt x="679" y="798"/>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50;p46">
              <a:extLst>
                <a:ext uri="{FF2B5EF4-FFF2-40B4-BE49-F238E27FC236}">
                  <a16:creationId xmlns:a16="http://schemas.microsoft.com/office/drawing/2014/main" id="{1D9DF128-BE41-4A8C-1DD6-FC4B1BDE6EED}"/>
                </a:ext>
              </a:extLst>
            </p:cNvPr>
            <p:cNvSpPr/>
            <p:nvPr/>
          </p:nvSpPr>
          <p:spPr>
            <a:xfrm>
              <a:off x="8549022" y="4346276"/>
              <a:ext cx="69560" cy="40208"/>
            </a:xfrm>
            <a:custGeom>
              <a:avLst/>
              <a:gdLst/>
              <a:ahLst/>
              <a:cxnLst/>
              <a:rect l="l" t="t" r="r" b="b"/>
              <a:pathLst>
                <a:path w="1384" h="800" extrusionOk="0">
                  <a:moveTo>
                    <a:pt x="705" y="1"/>
                  </a:moveTo>
                  <a:lnTo>
                    <a:pt x="1" y="407"/>
                  </a:lnTo>
                  <a:lnTo>
                    <a:pt x="680" y="799"/>
                  </a:lnTo>
                  <a:lnTo>
                    <a:pt x="1384"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51;p46">
              <a:extLst>
                <a:ext uri="{FF2B5EF4-FFF2-40B4-BE49-F238E27FC236}">
                  <a16:creationId xmlns:a16="http://schemas.microsoft.com/office/drawing/2014/main" id="{EECAB72F-BDEF-D871-5F5D-BF4FF590F1B5}"/>
                </a:ext>
              </a:extLst>
            </p:cNvPr>
            <p:cNvSpPr/>
            <p:nvPr/>
          </p:nvSpPr>
          <p:spPr>
            <a:xfrm>
              <a:off x="8588326" y="4322855"/>
              <a:ext cx="110120" cy="86246"/>
            </a:xfrm>
            <a:custGeom>
              <a:avLst/>
              <a:gdLst/>
              <a:ahLst/>
              <a:cxnLst/>
              <a:rect l="l" t="t" r="r" b="b"/>
              <a:pathLst>
                <a:path w="2191" h="1716" extrusionOk="0">
                  <a:moveTo>
                    <a:pt x="730" y="1"/>
                  </a:moveTo>
                  <a:lnTo>
                    <a:pt x="26" y="407"/>
                  </a:lnTo>
                  <a:lnTo>
                    <a:pt x="808" y="857"/>
                  </a:lnTo>
                  <a:lnTo>
                    <a:pt x="0" y="1324"/>
                  </a:lnTo>
                  <a:lnTo>
                    <a:pt x="679" y="1716"/>
                  </a:lnTo>
                  <a:cubicBezTo>
                    <a:pt x="1416" y="1291"/>
                    <a:pt x="2190" y="843"/>
                    <a:pt x="2190" y="843"/>
                  </a:cubicBezTo>
                  <a:cubicBezTo>
                    <a:pt x="2190" y="843"/>
                    <a:pt x="2115" y="799"/>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52;p46">
              <a:extLst>
                <a:ext uri="{FF2B5EF4-FFF2-40B4-BE49-F238E27FC236}">
                  <a16:creationId xmlns:a16="http://schemas.microsoft.com/office/drawing/2014/main" id="{4EE3E754-3F87-68C4-7E41-AD671DB749E0}"/>
                </a:ext>
              </a:extLst>
            </p:cNvPr>
            <p:cNvSpPr/>
            <p:nvPr/>
          </p:nvSpPr>
          <p:spPr>
            <a:xfrm>
              <a:off x="8142017" y="4603255"/>
              <a:ext cx="110120" cy="63579"/>
            </a:xfrm>
            <a:custGeom>
              <a:avLst/>
              <a:gdLst/>
              <a:ahLst/>
              <a:cxnLst/>
              <a:rect l="l" t="t" r="r" b="b"/>
              <a:pathLst>
                <a:path w="2191" h="1265" extrusionOk="0">
                  <a:moveTo>
                    <a:pt x="1511" y="0"/>
                  </a:moveTo>
                  <a:lnTo>
                    <a:pt x="0" y="873"/>
                  </a:lnTo>
                  <a:lnTo>
                    <a:pt x="678" y="1265"/>
                  </a:lnTo>
                  <a:lnTo>
                    <a:pt x="2190" y="391"/>
                  </a:lnTo>
                  <a:lnTo>
                    <a:pt x="1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53;p46">
              <a:extLst>
                <a:ext uri="{FF2B5EF4-FFF2-40B4-BE49-F238E27FC236}">
                  <a16:creationId xmlns:a16="http://schemas.microsoft.com/office/drawing/2014/main" id="{948EFB77-7B53-0B5D-774B-32F898936827}"/>
                </a:ext>
              </a:extLst>
            </p:cNvPr>
            <p:cNvSpPr/>
            <p:nvPr/>
          </p:nvSpPr>
          <p:spPr>
            <a:xfrm>
              <a:off x="8223136" y="4579784"/>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954;p46">
              <a:extLst>
                <a:ext uri="{FF2B5EF4-FFF2-40B4-BE49-F238E27FC236}">
                  <a16:creationId xmlns:a16="http://schemas.microsoft.com/office/drawing/2014/main" id="{43B6AA60-8104-4DE1-F6CA-29CDCED9F9D6}"/>
                </a:ext>
              </a:extLst>
            </p:cNvPr>
            <p:cNvSpPr/>
            <p:nvPr/>
          </p:nvSpPr>
          <p:spPr>
            <a:xfrm>
              <a:off x="8263747" y="4556363"/>
              <a:ext cx="69560" cy="40208"/>
            </a:xfrm>
            <a:custGeom>
              <a:avLst/>
              <a:gdLst/>
              <a:ahLst/>
              <a:cxnLst/>
              <a:rect l="l" t="t" r="r" b="b"/>
              <a:pathLst>
                <a:path w="1384" h="800" extrusionOk="0">
                  <a:moveTo>
                    <a:pt x="704" y="1"/>
                  </a:moveTo>
                  <a:lnTo>
                    <a:pt x="0" y="407"/>
                  </a:lnTo>
                  <a:lnTo>
                    <a:pt x="678" y="799"/>
                  </a:lnTo>
                  <a:lnTo>
                    <a:pt x="1383" y="393"/>
                  </a:lnTo>
                  <a:lnTo>
                    <a:pt x="704"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55;p46">
              <a:extLst>
                <a:ext uri="{FF2B5EF4-FFF2-40B4-BE49-F238E27FC236}">
                  <a16:creationId xmlns:a16="http://schemas.microsoft.com/office/drawing/2014/main" id="{AAE6FC0B-91B7-11E1-1C26-E8F79EE85610}"/>
                </a:ext>
              </a:extLst>
            </p:cNvPr>
            <p:cNvSpPr/>
            <p:nvPr/>
          </p:nvSpPr>
          <p:spPr>
            <a:xfrm>
              <a:off x="8304306" y="4532942"/>
              <a:ext cx="69560" cy="40158"/>
            </a:xfrm>
            <a:custGeom>
              <a:avLst/>
              <a:gdLst/>
              <a:ahLst/>
              <a:cxnLst/>
              <a:rect l="l" t="t" r="r" b="b"/>
              <a:pathLst>
                <a:path w="1384" h="799" extrusionOk="0">
                  <a:moveTo>
                    <a:pt x="704" y="0"/>
                  </a:moveTo>
                  <a:lnTo>
                    <a:pt x="1"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56;p46">
              <a:extLst>
                <a:ext uri="{FF2B5EF4-FFF2-40B4-BE49-F238E27FC236}">
                  <a16:creationId xmlns:a16="http://schemas.microsoft.com/office/drawing/2014/main" id="{963AB49A-F059-AC21-2E53-BF9A65FA6967}"/>
                </a:ext>
              </a:extLst>
            </p:cNvPr>
            <p:cNvSpPr/>
            <p:nvPr/>
          </p:nvSpPr>
          <p:spPr>
            <a:xfrm>
              <a:off x="8344916" y="4509520"/>
              <a:ext cx="69459" cy="40158"/>
            </a:xfrm>
            <a:custGeom>
              <a:avLst/>
              <a:gdLst/>
              <a:ahLst/>
              <a:cxnLst/>
              <a:rect l="l" t="t" r="r" b="b"/>
              <a:pathLst>
                <a:path w="1382" h="799" extrusionOk="0">
                  <a:moveTo>
                    <a:pt x="704" y="0"/>
                  </a:moveTo>
                  <a:lnTo>
                    <a:pt x="0" y="407"/>
                  </a:lnTo>
                  <a:lnTo>
                    <a:pt x="678" y="799"/>
                  </a:lnTo>
                  <a:lnTo>
                    <a:pt x="1382"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957;p46">
              <a:extLst>
                <a:ext uri="{FF2B5EF4-FFF2-40B4-BE49-F238E27FC236}">
                  <a16:creationId xmlns:a16="http://schemas.microsoft.com/office/drawing/2014/main" id="{2314835F-0AD3-FA9D-E835-DC21BD97CDF3}"/>
                </a:ext>
              </a:extLst>
            </p:cNvPr>
            <p:cNvSpPr/>
            <p:nvPr/>
          </p:nvSpPr>
          <p:spPr>
            <a:xfrm>
              <a:off x="8385426" y="4486099"/>
              <a:ext cx="69560" cy="40158"/>
            </a:xfrm>
            <a:custGeom>
              <a:avLst/>
              <a:gdLst/>
              <a:ahLst/>
              <a:cxnLst/>
              <a:rect l="l" t="t" r="r" b="b"/>
              <a:pathLst>
                <a:path w="1384" h="799" extrusionOk="0">
                  <a:moveTo>
                    <a:pt x="705" y="0"/>
                  </a:moveTo>
                  <a:lnTo>
                    <a:pt x="0" y="407"/>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958;p46">
              <a:extLst>
                <a:ext uri="{FF2B5EF4-FFF2-40B4-BE49-F238E27FC236}">
                  <a16:creationId xmlns:a16="http://schemas.microsoft.com/office/drawing/2014/main" id="{A3067A32-397F-9351-05C1-6622EBA422E8}"/>
                </a:ext>
              </a:extLst>
            </p:cNvPr>
            <p:cNvSpPr/>
            <p:nvPr/>
          </p:nvSpPr>
          <p:spPr>
            <a:xfrm>
              <a:off x="8425986" y="4462628"/>
              <a:ext cx="69560" cy="40208"/>
            </a:xfrm>
            <a:custGeom>
              <a:avLst/>
              <a:gdLst/>
              <a:ahLst/>
              <a:cxnLst/>
              <a:rect l="l" t="t" r="r" b="b"/>
              <a:pathLst>
                <a:path w="1384" h="800" extrusionOk="0">
                  <a:moveTo>
                    <a:pt x="706" y="1"/>
                  </a:moveTo>
                  <a:lnTo>
                    <a:pt x="1" y="407"/>
                  </a:lnTo>
                  <a:lnTo>
                    <a:pt x="680" y="799"/>
                  </a:lnTo>
                  <a:lnTo>
                    <a:pt x="1383"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959;p46">
              <a:extLst>
                <a:ext uri="{FF2B5EF4-FFF2-40B4-BE49-F238E27FC236}">
                  <a16:creationId xmlns:a16="http://schemas.microsoft.com/office/drawing/2014/main" id="{62277AA7-CD5C-15F6-FB1D-58261F8214E0}"/>
                </a:ext>
              </a:extLst>
            </p:cNvPr>
            <p:cNvSpPr/>
            <p:nvPr/>
          </p:nvSpPr>
          <p:spPr>
            <a:xfrm>
              <a:off x="8466596" y="4439207"/>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960;p46">
              <a:extLst>
                <a:ext uri="{FF2B5EF4-FFF2-40B4-BE49-F238E27FC236}">
                  <a16:creationId xmlns:a16="http://schemas.microsoft.com/office/drawing/2014/main" id="{CBACEF62-6A4E-BE11-A034-BFF107A35BDB}"/>
                </a:ext>
              </a:extLst>
            </p:cNvPr>
            <p:cNvSpPr/>
            <p:nvPr/>
          </p:nvSpPr>
          <p:spPr>
            <a:xfrm>
              <a:off x="8507156" y="4415786"/>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961;p46">
              <a:extLst>
                <a:ext uri="{FF2B5EF4-FFF2-40B4-BE49-F238E27FC236}">
                  <a16:creationId xmlns:a16="http://schemas.microsoft.com/office/drawing/2014/main" id="{7E4CCA5B-E0D4-39BD-077A-A10EA456DE1B}"/>
                </a:ext>
              </a:extLst>
            </p:cNvPr>
            <p:cNvSpPr/>
            <p:nvPr/>
          </p:nvSpPr>
          <p:spPr>
            <a:xfrm>
              <a:off x="8547715" y="4392364"/>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962;p46">
              <a:extLst>
                <a:ext uri="{FF2B5EF4-FFF2-40B4-BE49-F238E27FC236}">
                  <a16:creationId xmlns:a16="http://schemas.microsoft.com/office/drawing/2014/main" id="{848C9322-A615-752D-F992-8261B888BF6E}"/>
                </a:ext>
              </a:extLst>
            </p:cNvPr>
            <p:cNvSpPr/>
            <p:nvPr/>
          </p:nvSpPr>
          <p:spPr>
            <a:xfrm>
              <a:off x="8181270" y="4625872"/>
              <a:ext cx="110120" cy="63629"/>
            </a:xfrm>
            <a:custGeom>
              <a:avLst/>
              <a:gdLst/>
              <a:ahLst/>
              <a:cxnLst/>
              <a:rect l="l" t="t" r="r" b="b"/>
              <a:pathLst>
                <a:path w="2191" h="1266" extrusionOk="0">
                  <a:moveTo>
                    <a:pt x="1512" y="0"/>
                  </a:moveTo>
                  <a:lnTo>
                    <a:pt x="1" y="873"/>
                  </a:lnTo>
                  <a:lnTo>
                    <a:pt x="679" y="1265"/>
                  </a:lnTo>
                  <a:lnTo>
                    <a:pt x="1486" y="799"/>
                  </a:lnTo>
                  <a:lnTo>
                    <a:pt x="1761" y="640"/>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963;p46">
              <a:extLst>
                <a:ext uri="{FF2B5EF4-FFF2-40B4-BE49-F238E27FC236}">
                  <a16:creationId xmlns:a16="http://schemas.microsoft.com/office/drawing/2014/main" id="{912066AA-9170-B9C4-3AC3-7B9F191167A3}"/>
                </a:ext>
              </a:extLst>
            </p:cNvPr>
            <p:cNvSpPr/>
            <p:nvPr/>
          </p:nvSpPr>
          <p:spPr>
            <a:xfrm>
              <a:off x="8262440" y="4602451"/>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964;p46">
              <a:extLst>
                <a:ext uri="{FF2B5EF4-FFF2-40B4-BE49-F238E27FC236}">
                  <a16:creationId xmlns:a16="http://schemas.microsoft.com/office/drawing/2014/main" id="{A22E22E4-8BEE-766D-FBF2-C21A52F4D03B}"/>
                </a:ext>
              </a:extLst>
            </p:cNvPr>
            <p:cNvSpPr/>
            <p:nvPr/>
          </p:nvSpPr>
          <p:spPr>
            <a:xfrm>
              <a:off x="8303000" y="4579030"/>
              <a:ext cx="69560" cy="40158"/>
            </a:xfrm>
            <a:custGeom>
              <a:avLst/>
              <a:gdLst/>
              <a:ahLst/>
              <a:cxnLst/>
              <a:rect l="l" t="t" r="r" b="b"/>
              <a:pathLst>
                <a:path w="1384" h="799" extrusionOk="0">
                  <a:moveTo>
                    <a:pt x="705" y="0"/>
                  </a:moveTo>
                  <a:lnTo>
                    <a:pt x="1" y="408"/>
                  </a:lnTo>
                  <a:lnTo>
                    <a:pt x="679" y="798"/>
                  </a:lnTo>
                  <a:lnTo>
                    <a:pt x="1384"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965;p46">
              <a:extLst>
                <a:ext uri="{FF2B5EF4-FFF2-40B4-BE49-F238E27FC236}">
                  <a16:creationId xmlns:a16="http://schemas.microsoft.com/office/drawing/2014/main" id="{7DF4292D-D7E0-40EE-1D9F-2DDBFC3F39C8}"/>
                </a:ext>
              </a:extLst>
            </p:cNvPr>
            <p:cNvSpPr/>
            <p:nvPr/>
          </p:nvSpPr>
          <p:spPr>
            <a:xfrm>
              <a:off x="8343610" y="4555659"/>
              <a:ext cx="69510" cy="40158"/>
            </a:xfrm>
            <a:custGeom>
              <a:avLst/>
              <a:gdLst/>
              <a:ahLst/>
              <a:cxnLst/>
              <a:rect l="l" t="t" r="r" b="b"/>
              <a:pathLst>
                <a:path w="1383" h="799" extrusionOk="0">
                  <a:moveTo>
                    <a:pt x="704" y="0"/>
                  </a:moveTo>
                  <a:lnTo>
                    <a:pt x="0" y="407"/>
                  </a:lnTo>
                  <a:lnTo>
                    <a:pt x="678" y="798"/>
                  </a:lnTo>
                  <a:lnTo>
                    <a:pt x="1383" y="391"/>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966;p46">
              <a:extLst>
                <a:ext uri="{FF2B5EF4-FFF2-40B4-BE49-F238E27FC236}">
                  <a16:creationId xmlns:a16="http://schemas.microsoft.com/office/drawing/2014/main" id="{37DA9950-4482-9579-69CA-988A599F1508}"/>
                </a:ext>
              </a:extLst>
            </p:cNvPr>
            <p:cNvSpPr/>
            <p:nvPr/>
          </p:nvSpPr>
          <p:spPr>
            <a:xfrm>
              <a:off x="8384169" y="4532188"/>
              <a:ext cx="69560" cy="40158"/>
            </a:xfrm>
            <a:custGeom>
              <a:avLst/>
              <a:gdLst/>
              <a:ahLst/>
              <a:cxnLst/>
              <a:rect l="l" t="t" r="r" b="b"/>
              <a:pathLst>
                <a:path w="1384" h="799" extrusionOk="0">
                  <a:moveTo>
                    <a:pt x="704" y="1"/>
                  </a:moveTo>
                  <a:lnTo>
                    <a:pt x="1" y="407"/>
                  </a:lnTo>
                  <a:lnTo>
                    <a:pt x="678" y="798"/>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967;p46">
              <a:extLst>
                <a:ext uri="{FF2B5EF4-FFF2-40B4-BE49-F238E27FC236}">
                  <a16:creationId xmlns:a16="http://schemas.microsoft.com/office/drawing/2014/main" id="{7CC316EF-AF19-318F-CFD1-1386624F74C8}"/>
                </a:ext>
              </a:extLst>
            </p:cNvPr>
            <p:cNvSpPr/>
            <p:nvPr/>
          </p:nvSpPr>
          <p:spPr>
            <a:xfrm>
              <a:off x="8424729" y="4508767"/>
              <a:ext cx="69510" cy="40208"/>
            </a:xfrm>
            <a:custGeom>
              <a:avLst/>
              <a:gdLst/>
              <a:ahLst/>
              <a:cxnLst/>
              <a:rect l="l" t="t" r="r" b="b"/>
              <a:pathLst>
                <a:path w="1383" h="800" extrusionOk="0">
                  <a:moveTo>
                    <a:pt x="705" y="1"/>
                  </a:moveTo>
                  <a:lnTo>
                    <a:pt x="1"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968;p46">
              <a:extLst>
                <a:ext uri="{FF2B5EF4-FFF2-40B4-BE49-F238E27FC236}">
                  <a16:creationId xmlns:a16="http://schemas.microsoft.com/office/drawing/2014/main" id="{809CFCAB-7465-3824-7ABA-E0BE572E6BBE}"/>
                </a:ext>
              </a:extLst>
            </p:cNvPr>
            <p:cNvSpPr/>
            <p:nvPr/>
          </p:nvSpPr>
          <p:spPr>
            <a:xfrm>
              <a:off x="8465289" y="4485345"/>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969;p46">
              <a:extLst>
                <a:ext uri="{FF2B5EF4-FFF2-40B4-BE49-F238E27FC236}">
                  <a16:creationId xmlns:a16="http://schemas.microsoft.com/office/drawing/2014/main" id="{C3958AB4-E771-BE17-1F3F-4A8831A4353A}"/>
                </a:ext>
              </a:extLst>
            </p:cNvPr>
            <p:cNvSpPr/>
            <p:nvPr/>
          </p:nvSpPr>
          <p:spPr>
            <a:xfrm>
              <a:off x="8505849" y="4461924"/>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970;p46">
              <a:extLst>
                <a:ext uri="{FF2B5EF4-FFF2-40B4-BE49-F238E27FC236}">
                  <a16:creationId xmlns:a16="http://schemas.microsoft.com/office/drawing/2014/main" id="{29D140D9-7E00-C541-21E0-E9247609461B}"/>
                </a:ext>
              </a:extLst>
            </p:cNvPr>
            <p:cNvSpPr/>
            <p:nvPr/>
          </p:nvSpPr>
          <p:spPr>
            <a:xfrm>
              <a:off x="8546409" y="4438503"/>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1971;p46">
              <a:extLst>
                <a:ext uri="{FF2B5EF4-FFF2-40B4-BE49-F238E27FC236}">
                  <a16:creationId xmlns:a16="http://schemas.microsoft.com/office/drawing/2014/main" id="{FFF4285D-CA9D-D2A5-7A59-9E2AC4E23371}"/>
                </a:ext>
              </a:extLst>
            </p:cNvPr>
            <p:cNvSpPr/>
            <p:nvPr/>
          </p:nvSpPr>
          <p:spPr>
            <a:xfrm>
              <a:off x="8587019" y="4415032"/>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1972;p46">
              <a:extLst>
                <a:ext uri="{FF2B5EF4-FFF2-40B4-BE49-F238E27FC236}">
                  <a16:creationId xmlns:a16="http://schemas.microsoft.com/office/drawing/2014/main" id="{E322148B-FE3F-6D8C-03C4-EB34D4ED755F}"/>
                </a:ext>
              </a:extLst>
            </p:cNvPr>
            <p:cNvSpPr/>
            <p:nvPr/>
          </p:nvSpPr>
          <p:spPr>
            <a:xfrm>
              <a:off x="8627579" y="4368189"/>
              <a:ext cx="110120" cy="63629"/>
            </a:xfrm>
            <a:custGeom>
              <a:avLst/>
              <a:gdLst/>
              <a:ahLst/>
              <a:cxnLst/>
              <a:rect l="l" t="t" r="r" b="b"/>
              <a:pathLst>
                <a:path w="2191" h="1266" extrusionOk="0">
                  <a:moveTo>
                    <a:pt x="1512" y="1"/>
                  </a:moveTo>
                  <a:lnTo>
                    <a:pt x="1" y="873"/>
                  </a:lnTo>
                  <a:lnTo>
                    <a:pt x="680" y="1265"/>
                  </a:lnTo>
                  <a:lnTo>
                    <a:pt x="2191" y="392"/>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1973;p46">
              <a:extLst>
                <a:ext uri="{FF2B5EF4-FFF2-40B4-BE49-F238E27FC236}">
                  <a16:creationId xmlns:a16="http://schemas.microsoft.com/office/drawing/2014/main" id="{EE26F823-2045-343B-8012-A465BF74FD65}"/>
                </a:ext>
              </a:extLst>
            </p:cNvPr>
            <p:cNvSpPr/>
            <p:nvPr/>
          </p:nvSpPr>
          <p:spPr>
            <a:xfrm>
              <a:off x="8220573" y="4672011"/>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1974;p46">
              <a:extLst>
                <a:ext uri="{FF2B5EF4-FFF2-40B4-BE49-F238E27FC236}">
                  <a16:creationId xmlns:a16="http://schemas.microsoft.com/office/drawing/2014/main" id="{D50BD4CD-8F78-8911-4FF9-82BF4E5A95D6}"/>
                </a:ext>
              </a:extLst>
            </p:cNvPr>
            <p:cNvSpPr/>
            <p:nvPr/>
          </p:nvSpPr>
          <p:spPr>
            <a:xfrm>
              <a:off x="8261133" y="4625118"/>
              <a:ext cx="110120" cy="63629"/>
            </a:xfrm>
            <a:custGeom>
              <a:avLst/>
              <a:gdLst/>
              <a:ahLst/>
              <a:cxnLst/>
              <a:rect l="l" t="t" r="r" b="b"/>
              <a:pathLst>
                <a:path w="2191" h="1266" extrusionOk="0">
                  <a:moveTo>
                    <a:pt x="1512" y="1"/>
                  </a:moveTo>
                  <a:lnTo>
                    <a:pt x="1066" y="259"/>
                  </a:lnTo>
                  <a:lnTo>
                    <a:pt x="808" y="407"/>
                  </a:lnTo>
                  <a:lnTo>
                    <a:pt x="0" y="874"/>
                  </a:lnTo>
                  <a:lnTo>
                    <a:pt x="678" y="1265"/>
                  </a:lnTo>
                  <a:lnTo>
                    <a:pt x="1486" y="799"/>
                  </a:lnTo>
                  <a:lnTo>
                    <a:pt x="1744" y="651"/>
                  </a:lnTo>
                  <a:lnTo>
                    <a:pt x="2191" y="393"/>
                  </a:lnTo>
                  <a:lnTo>
                    <a:pt x="1512"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1975;p46">
              <a:extLst>
                <a:ext uri="{FF2B5EF4-FFF2-40B4-BE49-F238E27FC236}">
                  <a16:creationId xmlns:a16="http://schemas.microsoft.com/office/drawing/2014/main" id="{9B07F614-C84E-7847-3B3E-50F26CE34E9E}"/>
                </a:ext>
              </a:extLst>
            </p:cNvPr>
            <p:cNvSpPr/>
            <p:nvPr/>
          </p:nvSpPr>
          <p:spPr>
            <a:xfrm>
              <a:off x="8342303" y="4484592"/>
              <a:ext cx="272359" cy="157264"/>
            </a:xfrm>
            <a:custGeom>
              <a:avLst/>
              <a:gdLst/>
              <a:ahLst/>
              <a:cxnLst/>
              <a:rect l="l" t="t" r="r" b="b"/>
              <a:pathLst>
                <a:path w="5419" h="3129" extrusionOk="0">
                  <a:moveTo>
                    <a:pt x="4741" y="1"/>
                  </a:moveTo>
                  <a:cubicBezTo>
                    <a:pt x="2506" y="1291"/>
                    <a:pt x="999" y="2161"/>
                    <a:pt x="0" y="2737"/>
                  </a:cubicBezTo>
                  <a:lnTo>
                    <a:pt x="678" y="3129"/>
                  </a:lnTo>
                  <a:cubicBezTo>
                    <a:pt x="1678" y="2552"/>
                    <a:pt x="3203" y="1672"/>
                    <a:pt x="5419" y="392"/>
                  </a:cubicBezTo>
                  <a:lnTo>
                    <a:pt x="4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1976;p46">
              <a:extLst>
                <a:ext uri="{FF2B5EF4-FFF2-40B4-BE49-F238E27FC236}">
                  <a16:creationId xmlns:a16="http://schemas.microsoft.com/office/drawing/2014/main" id="{0DEED8E0-44A5-1B6C-538C-B5560DD8950E}"/>
                </a:ext>
              </a:extLst>
            </p:cNvPr>
            <p:cNvSpPr/>
            <p:nvPr/>
          </p:nvSpPr>
          <p:spPr>
            <a:xfrm>
              <a:off x="8585712" y="4461170"/>
              <a:ext cx="69560" cy="40158"/>
            </a:xfrm>
            <a:custGeom>
              <a:avLst/>
              <a:gdLst/>
              <a:ahLst/>
              <a:cxnLst/>
              <a:rect l="l" t="t" r="r" b="b"/>
              <a:pathLst>
                <a:path w="1384" h="799" extrusionOk="0">
                  <a:moveTo>
                    <a:pt x="705" y="1"/>
                  </a:moveTo>
                  <a:lnTo>
                    <a:pt x="0"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1977;p46">
              <a:extLst>
                <a:ext uri="{FF2B5EF4-FFF2-40B4-BE49-F238E27FC236}">
                  <a16:creationId xmlns:a16="http://schemas.microsoft.com/office/drawing/2014/main" id="{D8827122-214C-3424-CF9D-9B4E11FAC2BE}"/>
                </a:ext>
              </a:extLst>
            </p:cNvPr>
            <p:cNvSpPr/>
            <p:nvPr/>
          </p:nvSpPr>
          <p:spPr>
            <a:xfrm>
              <a:off x="8626272" y="4437749"/>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1978;p46">
              <a:extLst>
                <a:ext uri="{FF2B5EF4-FFF2-40B4-BE49-F238E27FC236}">
                  <a16:creationId xmlns:a16="http://schemas.microsoft.com/office/drawing/2014/main" id="{2F9E7E01-9597-9F87-6AD2-804C709DAE80}"/>
                </a:ext>
              </a:extLst>
            </p:cNvPr>
            <p:cNvSpPr/>
            <p:nvPr/>
          </p:nvSpPr>
          <p:spPr>
            <a:xfrm>
              <a:off x="8666882" y="4414328"/>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1979;p46">
              <a:extLst>
                <a:ext uri="{FF2B5EF4-FFF2-40B4-BE49-F238E27FC236}">
                  <a16:creationId xmlns:a16="http://schemas.microsoft.com/office/drawing/2014/main" id="{FFA6DD67-19F2-3A89-D587-02CADF8A100C}"/>
                </a:ext>
              </a:extLst>
            </p:cNvPr>
            <p:cNvSpPr/>
            <p:nvPr/>
          </p:nvSpPr>
          <p:spPr>
            <a:xfrm>
              <a:off x="8707442" y="4390907"/>
              <a:ext cx="69560" cy="40158"/>
            </a:xfrm>
            <a:custGeom>
              <a:avLst/>
              <a:gdLst/>
              <a:ahLst/>
              <a:cxnLst/>
              <a:rect l="l" t="t" r="r" b="b"/>
              <a:pathLst>
                <a:path w="1384" h="799" extrusionOk="0">
                  <a:moveTo>
                    <a:pt x="705" y="0"/>
                  </a:moveTo>
                  <a:lnTo>
                    <a:pt x="1" y="407"/>
                  </a:lnTo>
                  <a:lnTo>
                    <a:pt x="680" y="798"/>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1980;p46">
              <a:extLst>
                <a:ext uri="{FF2B5EF4-FFF2-40B4-BE49-F238E27FC236}">
                  <a16:creationId xmlns:a16="http://schemas.microsoft.com/office/drawing/2014/main" id="{F9315B4A-7117-5096-CCC5-238DC90C322F}"/>
                </a:ext>
              </a:extLst>
            </p:cNvPr>
            <p:cNvSpPr/>
            <p:nvPr/>
          </p:nvSpPr>
          <p:spPr>
            <a:xfrm>
              <a:off x="8474788" y="4538169"/>
              <a:ext cx="171738" cy="98660"/>
            </a:xfrm>
            <a:custGeom>
              <a:avLst/>
              <a:gdLst/>
              <a:ahLst/>
              <a:cxnLst/>
              <a:rect l="l" t="t" r="r" b="b"/>
              <a:pathLst>
                <a:path w="3417" h="1963" extrusionOk="0">
                  <a:moveTo>
                    <a:pt x="2464" y="1"/>
                  </a:moveTo>
                  <a:cubicBezTo>
                    <a:pt x="2414" y="1"/>
                    <a:pt x="2364" y="12"/>
                    <a:pt x="2327" y="34"/>
                  </a:cubicBezTo>
                  <a:lnTo>
                    <a:pt x="76" y="1333"/>
                  </a:lnTo>
                  <a:cubicBezTo>
                    <a:pt x="0" y="1377"/>
                    <a:pt x="0" y="1448"/>
                    <a:pt x="76" y="1492"/>
                  </a:cubicBezTo>
                  <a:lnTo>
                    <a:pt x="891" y="1963"/>
                  </a:lnTo>
                  <a:lnTo>
                    <a:pt x="3417" y="505"/>
                  </a:lnTo>
                  <a:lnTo>
                    <a:pt x="2600" y="34"/>
                  </a:lnTo>
                  <a:cubicBezTo>
                    <a:pt x="2563" y="12"/>
                    <a:pt x="2513"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1981;p46">
              <a:extLst>
                <a:ext uri="{FF2B5EF4-FFF2-40B4-BE49-F238E27FC236}">
                  <a16:creationId xmlns:a16="http://schemas.microsoft.com/office/drawing/2014/main" id="{8930A73C-94CD-E684-2728-2494A2FD4B54}"/>
                </a:ext>
              </a:extLst>
            </p:cNvPr>
            <p:cNvSpPr/>
            <p:nvPr/>
          </p:nvSpPr>
          <p:spPr>
            <a:xfrm>
              <a:off x="8522988" y="4603306"/>
              <a:ext cx="84387" cy="46340"/>
            </a:xfrm>
            <a:custGeom>
              <a:avLst/>
              <a:gdLst/>
              <a:ahLst/>
              <a:cxnLst/>
              <a:rect l="l" t="t" r="r" b="b"/>
              <a:pathLst>
                <a:path w="1679" h="922" extrusionOk="0">
                  <a:moveTo>
                    <a:pt x="1225" y="0"/>
                  </a:moveTo>
                  <a:lnTo>
                    <a:pt x="1" y="706"/>
                  </a:lnTo>
                  <a:lnTo>
                    <a:pt x="318" y="890"/>
                  </a:lnTo>
                  <a:cubicBezTo>
                    <a:pt x="356" y="911"/>
                    <a:pt x="406" y="922"/>
                    <a:pt x="455" y="922"/>
                  </a:cubicBezTo>
                  <a:cubicBezTo>
                    <a:pt x="505" y="922"/>
                    <a:pt x="554" y="911"/>
                    <a:pt x="592" y="890"/>
                  </a:cubicBezTo>
                  <a:lnTo>
                    <a:pt x="1679" y="261"/>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1982;p46">
              <a:extLst>
                <a:ext uri="{FF2B5EF4-FFF2-40B4-BE49-F238E27FC236}">
                  <a16:creationId xmlns:a16="http://schemas.microsoft.com/office/drawing/2014/main" id="{B35FF5C3-513B-95F2-D6C3-F681C11FF100}"/>
                </a:ext>
              </a:extLst>
            </p:cNvPr>
            <p:cNvSpPr/>
            <p:nvPr/>
          </p:nvSpPr>
          <p:spPr>
            <a:xfrm>
              <a:off x="8588426" y="4565460"/>
              <a:ext cx="81270" cy="48802"/>
            </a:xfrm>
            <a:custGeom>
              <a:avLst/>
              <a:gdLst/>
              <a:ahLst/>
              <a:cxnLst/>
              <a:rect l="l" t="t" r="r" b="b"/>
              <a:pathLst>
                <a:path w="1617" h="971" extrusionOk="0">
                  <a:moveTo>
                    <a:pt x="1224" y="1"/>
                  </a:moveTo>
                  <a:lnTo>
                    <a:pt x="0" y="708"/>
                  </a:lnTo>
                  <a:lnTo>
                    <a:pt x="454" y="970"/>
                  </a:lnTo>
                  <a:lnTo>
                    <a:pt x="1541" y="342"/>
                  </a:lnTo>
                  <a:cubicBezTo>
                    <a:pt x="1616" y="299"/>
                    <a:pt x="1616" y="228"/>
                    <a:pt x="1541" y="185"/>
                  </a:cubicBezTo>
                  <a:lnTo>
                    <a:pt x="1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1983;p46">
              <a:extLst>
                <a:ext uri="{FF2B5EF4-FFF2-40B4-BE49-F238E27FC236}">
                  <a16:creationId xmlns:a16="http://schemas.microsoft.com/office/drawing/2014/main" id="{9E4BAF7A-F36D-5608-A1C1-C69BBE06E4C3}"/>
                </a:ext>
              </a:extLst>
            </p:cNvPr>
            <p:cNvSpPr/>
            <p:nvPr/>
          </p:nvSpPr>
          <p:spPr>
            <a:xfrm>
              <a:off x="7817689" y="3755219"/>
              <a:ext cx="733595" cy="825470"/>
            </a:xfrm>
            <a:custGeom>
              <a:avLst/>
              <a:gdLst/>
              <a:ahLst/>
              <a:cxnLst/>
              <a:rect l="l" t="t" r="r" b="b"/>
              <a:pathLst>
                <a:path w="14596" h="16424" extrusionOk="0">
                  <a:moveTo>
                    <a:pt x="11877" y="0"/>
                  </a:moveTo>
                  <a:cubicBezTo>
                    <a:pt x="11848" y="0"/>
                    <a:pt x="11823" y="8"/>
                    <a:pt x="11802" y="23"/>
                  </a:cubicBezTo>
                  <a:cubicBezTo>
                    <a:pt x="11802" y="23"/>
                    <a:pt x="11802" y="23"/>
                    <a:pt x="11802" y="23"/>
                  </a:cubicBezTo>
                  <a:cubicBezTo>
                    <a:pt x="11799" y="23"/>
                    <a:pt x="95" y="6787"/>
                    <a:pt x="95" y="6787"/>
                  </a:cubicBezTo>
                  <a:cubicBezTo>
                    <a:pt x="28" y="6827"/>
                    <a:pt x="1" y="6933"/>
                    <a:pt x="36" y="7065"/>
                  </a:cubicBezTo>
                  <a:lnTo>
                    <a:pt x="2384" y="16071"/>
                  </a:lnTo>
                  <a:cubicBezTo>
                    <a:pt x="2431" y="16255"/>
                    <a:pt x="2652" y="16423"/>
                    <a:pt x="2829" y="16423"/>
                  </a:cubicBezTo>
                  <a:cubicBezTo>
                    <a:pt x="2858" y="16423"/>
                    <a:pt x="2886" y="16419"/>
                    <a:pt x="2912" y="16409"/>
                  </a:cubicBezTo>
                  <a:lnTo>
                    <a:pt x="2983" y="16369"/>
                  </a:lnTo>
                  <a:lnTo>
                    <a:pt x="1183" y="8746"/>
                  </a:lnTo>
                  <a:lnTo>
                    <a:pt x="12323" y="2306"/>
                  </a:lnTo>
                  <a:lnTo>
                    <a:pt x="12183" y="1524"/>
                  </a:lnTo>
                  <a:lnTo>
                    <a:pt x="14196" y="9245"/>
                  </a:lnTo>
                  <a:cubicBezTo>
                    <a:pt x="14244" y="9430"/>
                    <a:pt x="14393" y="9599"/>
                    <a:pt x="14529" y="9620"/>
                  </a:cubicBezTo>
                  <a:lnTo>
                    <a:pt x="14596" y="9503"/>
                  </a:lnTo>
                  <a:lnTo>
                    <a:pt x="12062" y="58"/>
                  </a:lnTo>
                  <a:lnTo>
                    <a:pt x="11905" y="2"/>
                  </a:lnTo>
                  <a:cubicBezTo>
                    <a:pt x="11896" y="1"/>
                    <a:pt x="11886" y="0"/>
                    <a:pt x="1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1984;p46">
              <a:extLst>
                <a:ext uri="{FF2B5EF4-FFF2-40B4-BE49-F238E27FC236}">
                  <a16:creationId xmlns:a16="http://schemas.microsoft.com/office/drawing/2014/main" id="{DF5F4C9D-4255-9ED0-3085-8F4E9407C953}"/>
                </a:ext>
              </a:extLst>
            </p:cNvPr>
            <p:cNvSpPr/>
            <p:nvPr/>
          </p:nvSpPr>
          <p:spPr>
            <a:xfrm>
              <a:off x="7833320" y="3757631"/>
              <a:ext cx="718969" cy="822957"/>
            </a:xfrm>
            <a:custGeom>
              <a:avLst/>
              <a:gdLst/>
              <a:ahLst/>
              <a:cxnLst/>
              <a:rect l="l" t="t" r="r" b="b"/>
              <a:pathLst>
                <a:path w="14305" h="16374" extrusionOk="0">
                  <a:moveTo>
                    <a:pt x="11691" y="0"/>
                  </a:moveTo>
                  <a:cubicBezTo>
                    <a:pt x="11663" y="0"/>
                    <a:pt x="11635" y="7"/>
                    <a:pt x="11609" y="22"/>
                  </a:cubicBezTo>
                  <a:lnTo>
                    <a:pt x="117" y="6664"/>
                  </a:lnTo>
                  <a:cubicBezTo>
                    <a:pt x="39" y="6709"/>
                    <a:pt x="1" y="6800"/>
                    <a:pt x="23" y="6888"/>
                  </a:cubicBezTo>
                  <a:lnTo>
                    <a:pt x="2480" y="16312"/>
                  </a:lnTo>
                  <a:cubicBezTo>
                    <a:pt x="2490" y="16349"/>
                    <a:pt x="2524" y="16373"/>
                    <a:pt x="2560" y="16373"/>
                  </a:cubicBezTo>
                  <a:cubicBezTo>
                    <a:pt x="2574" y="16373"/>
                    <a:pt x="2588" y="16370"/>
                    <a:pt x="2601" y="16362"/>
                  </a:cubicBezTo>
                  <a:lnTo>
                    <a:pt x="14199" y="9659"/>
                  </a:lnTo>
                  <a:cubicBezTo>
                    <a:pt x="14270" y="9618"/>
                    <a:pt x="14305" y="9535"/>
                    <a:pt x="14285" y="9455"/>
                  </a:cubicBezTo>
                  <a:lnTo>
                    <a:pt x="11852" y="124"/>
                  </a:lnTo>
                  <a:cubicBezTo>
                    <a:pt x="11832" y="48"/>
                    <a:pt x="11763" y="0"/>
                    <a:pt x="11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1985;p46">
              <a:extLst>
                <a:ext uri="{FF2B5EF4-FFF2-40B4-BE49-F238E27FC236}">
                  <a16:creationId xmlns:a16="http://schemas.microsoft.com/office/drawing/2014/main" id="{D25E81D5-C6E0-D200-209E-D38913E09CA5}"/>
                </a:ext>
              </a:extLst>
            </p:cNvPr>
            <p:cNvSpPr/>
            <p:nvPr/>
          </p:nvSpPr>
          <p:spPr>
            <a:xfrm>
              <a:off x="7860259" y="3789596"/>
              <a:ext cx="664990" cy="756815"/>
            </a:xfrm>
            <a:custGeom>
              <a:avLst/>
              <a:gdLst/>
              <a:ahLst/>
              <a:cxnLst/>
              <a:rect l="l" t="t" r="r" b="b"/>
              <a:pathLst>
                <a:path w="13231" h="15058" extrusionOk="0">
                  <a:moveTo>
                    <a:pt x="10957" y="1"/>
                  </a:moveTo>
                  <a:lnTo>
                    <a:pt x="10863" y="56"/>
                  </a:lnTo>
                  <a:lnTo>
                    <a:pt x="1" y="6336"/>
                  </a:lnTo>
                  <a:lnTo>
                    <a:pt x="2244" y="14941"/>
                  </a:lnTo>
                  <a:lnTo>
                    <a:pt x="2274" y="15057"/>
                  </a:lnTo>
                  <a:lnTo>
                    <a:pt x="13231" y="8721"/>
                  </a:lnTo>
                  <a:lnTo>
                    <a:pt x="10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1986;p46">
              <a:extLst>
                <a:ext uri="{FF2B5EF4-FFF2-40B4-BE49-F238E27FC236}">
                  <a16:creationId xmlns:a16="http://schemas.microsoft.com/office/drawing/2014/main" id="{5D5594D6-EE47-C012-82C7-FA45389D5347}"/>
                </a:ext>
              </a:extLst>
            </p:cNvPr>
            <p:cNvSpPr/>
            <p:nvPr/>
          </p:nvSpPr>
          <p:spPr>
            <a:xfrm>
              <a:off x="7860259" y="3792411"/>
              <a:ext cx="658708" cy="748170"/>
            </a:xfrm>
            <a:custGeom>
              <a:avLst/>
              <a:gdLst/>
              <a:ahLst/>
              <a:cxnLst/>
              <a:rect l="l" t="t" r="r" b="b"/>
              <a:pathLst>
                <a:path w="13106" h="14886" extrusionOk="0">
                  <a:moveTo>
                    <a:pt x="10863" y="0"/>
                  </a:moveTo>
                  <a:lnTo>
                    <a:pt x="1" y="6280"/>
                  </a:lnTo>
                  <a:lnTo>
                    <a:pt x="2244" y="14885"/>
                  </a:lnTo>
                  <a:lnTo>
                    <a:pt x="13106" y="8605"/>
                  </a:lnTo>
                  <a:lnTo>
                    <a:pt x="10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2" name="Google Shape;1987;p46">
              <a:extLst>
                <a:ext uri="{FF2B5EF4-FFF2-40B4-BE49-F238E27FC236}">
                  <a16:creationId xmlns:a16="http://schemas.microsoft.com/office/drawing/2014/main" id="{6D084045-3B14-5089-7444-9C0C7BC5AEB3}"/>
                </a:ext>
              </a:extLst>
            </p:cNvPr>
            <p:cNvSpPr/>
            <p:nvPr/>
          </p:nvSpPr>
          <p:spPr>
            <a:xfrm>
              <a:off x="8371655" y="4520779"/>
              <a:ext cx="165305" cy="158972"/>
            </a:xfrm>
            <a:custGeom>
              <a:avLst/>
              <a:gdLst/>
              <a:ahLst/>
              <a:cxnLst/>
              <a:rect l="l" t="t" r="r" b="b"/>
              <a:pathLst>
                <a:path w="3289" h="3163" extrusionOk="0">
                  <a:moveTo>
                    <a:pt x="238" y="1"/>
                  </a:moveTo>
                  <a:cubicBezTo>
                    <a:pt x="95" y="1"/>
                    <a:pt x="9" y="116"/>
                    <a:pt x="5" y="286"/>
                  </a:cubicBezTo>
                  <a:cubicBezTo>
                    <a:pt x="1" y="431"/>
                    <a:pt x="319" y="1015"/>
                    <a:pt x="445" y="1202"/>
                  </a:cubicBezTo>
                  <a:cubicBezTo>
                    <a:pt x="795" y="1720"/>
                    <a:pt x="1188" y="2432"/>
                    <a:pt x="2240" y="3162"/>
                  </a:cubicBezTo>
                  <a:cubicBezTo>
                    <a:pt x="3289" y="2853"/>
                    <a:pt x="3149" y="2232"/>
                    <a:pt x="1302" y="918"/>
                  </a:cubicBezTo>
                  <a:cubicBezTo>
                    <a:pt x="514" y="103"/>
                    <a:pt x="515" y="76"/>
                    <a:pt x="352" y="22"/>
                  </a:cubicBezTo>
                  <a:cubicBezTo>
                    <a:pt x="311" y="8"/>
                    <a:pt x="273" y="1"/>
                    <a:pt x="2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1988;p46">
              <a:extLst>
                <a:ext uri="{FF2B5EF4-FFF2-40B4-BE49-F238E27FC236}">
                  <a16:creationId xmlns:a16="http://schemas.microsoft.com/office/drawing/2014/main" id="{D1650914-2C05-F580-A005-BAC72E4173D2}"/>
                </a:ext>
              </a:extLst>
            </p:cNvPr>
            <p:cNvSpPr/>
            <p:nvPr/>
          </p:nvSpPr>
          <p:spPr>
            <a:xfrm>
              <a:off x="8231681" y="4539274"/>
              <a:ext cx="194456" cy="91222"/>
            </a:xfrm>
            <a:custGeom>
              <a:avLst/>
              <a:gdLst/>
              <a:ahLst/>
              <a:cxnLst/>
              <a:rect l="l" t="t" r="r" b="b"/>
              <a:pathLst>
                <a:path w="3869" h="1815" extrusionOk="0">
                  <a:moveTo>
                    <a:pt x="375" y="0"/>
                  </a:moveTo>
                  <a:cubicBezTo>
                    <a:pt x="244" y="0"/>
                    <a:pt x="148" y="63"/>
                    <a:pt x="101" y="156"/>
                  </a:cubicBezTo>
                  <a:cubicBezTo>
                    <a:pt x="1" y="349"/>
                    <a:pt x="121" y="668"/>
                    <a:pt x="604" y="790"/>
                  </a:cubicBezTo>
                  <a:lnTo>
                    <a:pt x="1553" y="943"/>
                  </a:lnTo>
                  <a:lnTo>
                    <a:pt x="2817" y="1399"/>
                  </a:lnTo>
                  <a:lnTo>
                    <a:pt x="2894" y="1430"/>
                  </a:lnTo>
                  <a:lnTo>
                    <a:pt x="3869" y="1815"/>
                  </a:lnTo>
                  <a:lnTo>
                    <a:pt x="3848" y="1695"/>
                  </a:lnTo>
                  <a:lnTo>
                    <a:pt x="3721" y="997"/>
                  </a:lnTo>
                  <a:lnTo>
                    <a:pt x="3658" y="647"/>
                  </a:lnTo>
                  <a:cubicBezTo>
                    <a:pt x="3584" y="548"/>
                    <a:pt x="2676" y="346"/>
                    <a:pt x="2676" y="346"/>
                  </a:cubicBezTo>
                  <a:lnTo>
                    <a:pt x="1549" y="82"/>
                  </a:lnTo>
                  <a:lnTo>
                    <a:pt x="388" y="1"/>
                  </a:lnTo>
                  <a:cubicBezTo>
                    <a:pt x="384" y="0"/>
                    <a:pt x="379"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1989;p46">
              <a:extLst>
                <a:ext uri="{FF2B5EF4-FFF2-40B4-BE49-F238E27FC236}">
                  <a16:creationId xmlns:a16="http://schemas.microsoft.com/office/drawing/2014/main" id="{CF8807A9-F1D2-2246-940F-B7635FA985F6}"/>
                </a:ext>
              </a:extLst>
            </p:cNvPr>
            <p:cNvSpPr/>
            <p:nvPr/>
          </p:nvSpPr>
          <p:spPr>
            <a:xfrm>
              <a:off x="8231681" y="4547065"/>
              <a:ext cx="219485" cy="80969"/>
            </a:xfrm>
            <a:custGeom>
              <a:avLst/>
              <a:gdLst/>
              <a:ahLst/>
              <a:cxnLst/>
              <a:rect l="l" t="t" r="r" b="b"/>
              <a:pathLst>
                <a:path w="4367" h="1611" extrusionOk="0">
                  <a:moveTo>
                    <a:pt x="101" y="1"/>
                  </a:moveTo>
                  <a:lnTo>
                    <a:pt x="101" y="1"/>
                  </a:lnTo>
                  <a:cubicBezTo>
                    <a:pt x="1" y="194"/>
                    <a:pt x="121" y="513"/>
                    <a:pt x="604" y="635"/>
                  </a:cubicBezTo>
                  <a:lnTo>
                    <a:pt x="2894" y="1275"/>
                  </a:lnTo>
                  <a:lnTo>
                    <a:pt x="3848" y="1540"/>
                  </a:lnTo>
                  <a:lnTo>
                    <a:pt x="4100" y="1610"/>
                  </a:lnTo>
                  <a:lnTo>
                    <a:pt x="4367" y="991"/>
                  </a:lnTo>
                  <a:cubicBezTo>
                    <a:pt x="4146" y="938"/>
                    <a:pt x="3929" y="889"/>
                    <a:pt x="3721" y="842"/>
                  </a:cubicBezTo>
                  <a:cubicBezTo>
                    <a:pt x="3086" y="696"/>
                    <a:pt x="2546" y="563"/>
                    <a:pt x="2330" y="357"/>
                  </a:cubicBezTo>
                  <a:cubicBezTo>
                    <a:pt x="2309" y="357"/>
                    <a:pt x="2290" y="357"/>
                    <a:pt x="2270" y="357"/>
                  </a:cubicBezTo>
                  <a:cubicBezTo>
                    <a:pt x="1797" y="357"/>
                    <a:pt x="1557" y="303"/>
                    <a:pt x="1315" y="144"/>
                  </a:cubicBezTo>
                  <a:cubicBezTo>
                    <a:pt x="1226" y="158"/>
                    <a:pt x="1132" y="165"/>
                    <a:pt x="1034" y="165"/>
                  </a:cubicBezTo>
                  <a:cubicBezTo>
                    <a:pt x="713" y="165"/>
                    <a:pt x="362" y="95"/>
                    <a:pt x="10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1990;p46">
              <a:extLst>
                <a:ext uri="{FF2B5EF4-FFF2-40B4-BE49-F238E27FC236}">
                  <a16:creationId xmlns:a16="http://schemas.microsoft.com/office/drawing/2014/main" id="{85E6E94C-5FCC-82B9-B69E-1CAD32D368DF}"/>
                </a:ext>
              </a:extLst>
            </p:cNvPr>
            <p:cNvSpPr/>
            <p:nvPr/>
          </p:nvSpPr>
          <p:spPr>
            <a:xfrm>
              <a:off x="8191372" y="4558122"/>
              <a:ext cx="223104" cy="112582"/>
            </a:xfrm>
            <a:custGeom>
              <a:avLst/>
              <a:gdLst/>
              <a:ahLst/>
              <a:cxnLst/>
              <a:rect l="l" t="t" r="r" b="b"/>
              <a:pathLst>
                <a:path w="4439" h="2240" extrusionOk="0">
                  <a:moveTo>
                    <a:pt x="1645" y="1"/>
                  </a:moveTo>
                  <a:lnTo>
                    <a:pt x="340" y="10"/>
                  </a:lnTo>
                  <a:cubicBezTo>
                    <a:pt x="224" y="14"/>
                    <a:pt x="141" y="75"/>
                    <a:pt x="99" y="160"/>
                  </a:cubicBezTo>
                  <a:cubicBezTo>
                    <a:pt x="0" y="365"/>
                    <a:pt x="137" y="714"/>
                    <a:pt x="627" y="809"/>
                  </a:cubicBezTo>
                  <a:lnTo>
                    <a:pt x="1531" y="897"/>
                  </a:lnTo>
                  <a:lnTo>
                    <a:pt x="2767" y="1274"/>
                  </a:lnTo>
                  <a:lnTo>
                    <a:pt x="3643" y="1834"/>
                  </a:lnTo>
                  <a:lnTo>
                    <a:pt x="4276" y="2239"/>
                  </a:lnTo>
                  <a:lnTo>
                    <a:pt x="4297" y="2039"/>
                  </a:lnTo>
                  <a:lnTo>
                    <a:pt x="4380" y="1285"/>
                  </a:lnTo>
                  <a:lnTo>
                    <a:pt x="4439" y="753"/>
                  </a:lnTo>
                  <a:cubicBezTo>
                    <a:pt x="4359" y="656"/>
                    <a:pt x="3056" y="318"/>
                    <a:pt x="3052" y="318"/>
                  </a:cubicBezTo>
                  <a:cubicBezTo>
                    <a:pt x="3052" y="318"/>
                    <a:pt x="3052" y="318"/>
                    <a:pt x="3052" y="318"/>
                  </a:cubicBezTo>
                  <a:lnTo>
                    <a:pt x="16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1991;p46">
              <a:extLst>
                <a:ext uri="{FF2B5EF4-FFF2-40B4-BE49-F238E27FC236}">
                  <a16:creationId xmlns:a16="http://schemas.microsoft.com/office/drawing/2014/main" id="{B74E645F-507E-0650-15C5-68529C937438}"/>
                </a:ext>
              </a:extLst>
            </p:cNvPr>
            <p:cNvSpPr/>
            <p:nvPr/>
          </p:nvSpPr>
          <p:spPr>
            <a:xfrm>
              <a:off x="8191372" y="4566163"/>
              <a:ext cx="231849" cy="95142"/>
            </a:xfrm>
            <a:custGeom>
              <a:avLst/>
              <a:gdLst/>
              <a:ahLst/>
              <a:cxnLst/>
              <a:rect l="l" t="t" r="r" b="b"/>
              <a:pathLst>
                <a:path w="4613" h="1893" extrusionOk="0">
                  <a:moveTo>
                    <a:pt x="99" y="0"/>
                  </a:moveTo>
                  <a:cubicBezTo>
                    <a:pt x="0" y="205"/>
                    <a:pt x="137" y="554"/>
                    <a:pt x="627" y="649"/>
                  </a:cubicBezTo>
                  <a:lnTo>
                    <a:pt x="1531" y="737"/>
                  </a:lnTo>
                  <a:lnTo>
                    <a:pt x="2767" y="1113"/>
                  </a:lnTo>
                  <a:lnTo>
                    <a:pt x="3643" y="1674"/>
                  </a:lnTo>
                  <a:lnTo>
                    <a:pt x="4297" y="1879"/>
                  </a:lnTo>
                  <a:lnTo>
                    <a:pt x="4342" y="1892"/>
                  </a:lnTo>
                  <a:lnTo>
                    <a:pt x="4612" y="1187"/>
                  </a:lnTo>
                  <a:cubicBezTo>
                    <a:pt x="4535" y="1166"/>
                    <a:pt x="4457" y="1146"/>
                    <a:pt x="4380" y="1125"/>
                  </a:cubicBezTo>
                  <a:cubicBezTo>
                    <a:pt x="3530" y="904"/>
                    <a:pt x="2752" y="732"/>
                    <a:pt x="2475" y="445"/>
                  </a:cubicBezTo>
                  <a:cubicBezTo>
                    <a:pt x="1938" y="445"/>
                    <a:pt x="1678" y="384"/>
                    <a:pt x="1412" y="193"/>
                  </a:cubicBezTo>
                  <a:cubicBezTo>
                    <a:pt x="1323" y="208"/>
                    <a:pt x="1227" y="215"/>
                    <a:pt x="1129" y="215"/>
                  </a:cubicBezTo>
                  <a:cubicBezTo>
                    <a:pt x="727" y="215"/>
                    <a:pt x="289" y="103"/>
                    <a:pt x="9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1992;p46">
              <a:extLst>
                <a:ext uri="{FF2B5EF4-FFF2-40B4-BE49-F238E27FC236}">
                  <a16:creationId xmlns:a16="http://schemas.microsoft.com/office/drawing/2014/main" id="{41DFCD71-ED3D-8701-3672-6AE3D1A6ED9C}"/>
                </a:ext>
              </a:extLst>
            </p:cNvPr>
            <p:cNvSpPr/>
            <p:nvPr/>
          </p:nvSpPr>
          <p:spPr>
            <a:xfrm>
              <a:off x="8157497" y="4578628"/>
              <a:ext cx="209986" cy="109919"/>
            </a:xfrm>
            <a:custGeom>
              <a:avLst/>
              <a:gdLst/>
              <a:ahLst/>
              <a:cxnLst/>
              <a:rect l="l" t="t" r="r" b="b"/>
              <a:pathLst>
                <a:path w="4178" h="2187" extrusionOk="0">
                  <a:moveTo>
                    <a:pt x="1551" y="0"/>
                  </a:moveTo>
                  <a:lnTo>
                    <a:pt x="326" y="6"/>
                  </a:lnTo>
                  <a:cubicBezTo>
                    <a:pt x="91" y="16"/>
                    <a:pt x="1" y="275"/>
                    <a:pt x="137" y="496"/>
                  </a:cubicBezTo>
                  <a:cubicBezTo>
                    <a:pt x="212" y="622"/>
                    <a:pt x="362" y="736"/>
                    <a:pt x="600" y="784"/>
                  </a:cubicBezTo>
                  <a:lnTo>
                    <a:pt x="1449" y="873"/>
                  </a:lnTo>
                  <a:lnTo>
                    <a:pt x="2610" y="1243"/>
                  </a:lnTo>
                  <a:lnTo>
                    <a:pt x="3960" y="2140"/>
                  </a:lnTo>
                  <a:lnTo>
                    <a:pt x="4031" y="2187"/>
                  </a:lnTo>
                  <a:lnTo>
                    <a:pt x="4044" y="2052"/>
                  </a:lnTo>
                  <a:lnTo>
                    <a:pt x="4106" y="1440"/>
                  </a:lnTo>
                  <a:lnTo>
                    <a:pt x="4177" y="741"/>
                  </a:lnTo>
                  <a:cubicBezTo>
                    <a:pt x="4101" y="648"/>
                    <a:pt x="2872" y="314"/>
                    <a:pt x="2872" y="314"/>
                  </a:cubicBezTo>
                  <a:lnTo>
                    <a:pt x="1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1993;p46">
              <a:extLst>
                <a:ext uri="{FF2B5EF4-FFF2-40B4-BE49-F238E27FC236}">
                  <a16:creationId xmlns:a16="http://schemas.microsoft.com/office/drawing/2014/main" id="{4B14EB37-48B5-00AF-FCC6-D13C77B3B148}"/>
                </a:ext>
              </a:extLst>
            </p:cNvPr>
            <p:cNvSpPr/>
            <p:nvPr/>
          </p:nvSpPr>
          <p:spPr>
            <a:xfrm>
              <a:off x="8164332" y="4603507"/>
              <a:ext cx="220340" cy="82678"/>
            </a:xfrm>
            <a:custGeom>
              <a:avLst/>
              <a:gdLst/>
              <a:ahLst/>
              <a:cxnLst/>
              <a:rect l="l" t="t" r="r" b="b"/>
              <a:pathLst>
                <a:path w="4384" h="1645" extrusionOk="0">
                  <a:moveTo>
                    <a:pt x="1" y="1"/>
                  </a:moveTo>
                  <a:cubicBezTo>
                    <a:pt x="76" y="127"/>
                    <a:pt x="226" y="241"/>
                    <a:pt x="464" y="289"/>
                  </a:cubicBezTo>
                  <a:lnTo>
                    <a:pt x="1313" y="378"/>
                  </a:lnTo>
                  <a:lnTo>
                    <a:pt x="2474" y="748"/>
                  </a:lnTo>
                  <a:lnTo>
                    <a:pt x="3825" y="1645"/>
                  </a:lnTo>
                  <a:lnTo>
                    <a:pt x="3908" y="1557"/>
                  </a:lnTo>
                  <a:lnTo>
                    <a:pt x="4384" y="1060"/>
                  </a:lnTo>
                  <a:cubicBezTo>
                    <a:pt x="4245" y="1021"/>
                    <a:pt x="4107" y="983"/>
                    <a:pt x="3970" y="945"/>
                  </a:cubicBezTo>
                  <a:cubicBezTo>
                    <a:pt x="3269" y="753"/>
                    <a:pt x="2620" y="573"/>
                    <a:pt x="2389" y="326"/>
                  </a:cubicBezTo>
                  <a:cubicBezTo>
                    <a:pt x="1906" y="324"/>
                    <a:pt x="1455" y="255"/>
                    <a:pt x="1062" y="66"/>
                  </a:cubicBezTo>
                  <a:cubicBezTo>
                    <a:pt x="911" y="92"/>
                    <a:pt x="763" y="106"/>
                    <a:pt x="618" y="106"/>
                  </a:cubicBezTo>
                  <a:cubicBezTo>
                    <a:pt x="403" y="106"/>
                    <a:pt x="196" y="74"/>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1994;p46">
              <a:extLst>
                <a:ext uri="{FF2B5EF4-FFF2-40B4-BE49-F238E27FC236}">
                  <a16:creationId xmlns:a16="http://schemas.microsoft.com/office/drawing/2014/main" id="{548D4927-5606-F68D-388D-FB2EE31E7033}"/>
                </a:ext>
              </a:extLst>
            </p:cNvPr>
            <p:cNvSpPr/>
            <p:nvPr/>
          </p:nvSpPr>
          <p:spPr>
            <a:xfrm>
              <a:off x="8313856" y="4571742"/>
              <a:ext cx="338200" cy="264016"/>
            </a:xfrm>
            <a:custGeom>
              <a:avLst/>
              <a:gdLst/>
              <a:ahLst/>
              <a:cxnLst/>
              <a:rect l="l" t="t" r="r" b="b"/>
              <a:pathLst>
                <a:path w="6729" h="5253" extrusionOk="0">
                  <a:moveTo>
                    <a:pt x="2023" y="1"/>
                  </a:moveTo>
                  <a:cubicBezTo>
                    <a:pt x="1079" y="29"/>
                    <a:pt x="730" y="847"/>
                    <a:pt x="188" y="1406"/>
                  </a:cubicBezTo>
                  <a:cubicBezTo>
                    <a:pt x="185" y="1424"/>
                    <a:pt x="181" y="1443"/>
                    <a:pt x="177" y="1461"/>
                  </a:cubicBezTo>
                  <a:cubicBezTo>
                    <a:pt x="101" y="1860"/>
                    <a:pt x="58" y="2071"/>
                    <a:pt x="36" y="2191"/>
                  </a:cubicBezTo>
                  <a:cubicBezTo>
                    <a:pt x="1" y="2381"/>
                    <a:pt x="16" y="2360"/>
                    <a:pt x="27" y="2502"/>
                  </a:cubicBezTo>
                  <a:cubicBezTo>
                    <a:pt x="27" y="2502"/>
                    <a:pt x="1315" y="3761"/>
                    <a:pt x="2645" y="3761"/>
                  </a:cubicBezTo>
                  <a:cubicBezTo>
                    <a:pt x="2791" y="3761"/>
                    <a:pt x="2937" y="3746"/>
                    <a:pt x="3082" y="3712"/>
                  </a:cubicBezTo>
                  <a:lnTo>
                    <a:pt x="5412" y="5253"/>
                  </a:lnTo>
                  <a:cubicBezTo>
                    <a:pt x="5360" y="4983"/>
                    <a:pt x="5364" y="4711"/>
                    <a:pt x="5413" y="4459"/>
                  </a:cubicBezTo>
                  <a:cubicBezTo>
                    <a:pt x="5550" y="3713"/>
                    <a:pt x="6046" y="3119"/>
                    <a:pt x="6512" y="3119"/>
                  </a:cubicBezTo>
                  <a:cubicBezTo>
                    <a:pt x="6585" y="3119"/>
                    <a:pt x="6658" y="3134"/>
                    <a:pt x="6728" y="3165"/>
                  </a:cubicBezTo>
                  <a:lnTo>
                    <a:pt x="4611" y="2044"/>
                  </a:lnTo>
                  <a:cubicBezTo>
                    <a:pt x="4234" y="1330"/>
                    <a:pt x="3193" y="400"/>
                    <a:pt x="2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1995;p46">
              <a:extLst>
                <a:ext uri="{FF2B5EF4-FFF2-40B4-BE49-F238E27FC236}">
                  <a16:creationId xmlns:a16="http://schemas.microsoft.com/office/drawing/2014/main" id="{897ECDCE-C07E-A582-013A-A2692651D23D}"/>
                </a:ext>
              </a:extLst>
            </p:cNvPr>
            <p:cNvSpPr/>
            <p:nvPr/>
          </p:nvSpPr>
          <p:spPr>
            <a:xfrm>
              <a:off x="8176194" y="4624113"/>
              <a:ext cx="176212" cy="93936"/>
            </a:xfrm>
            <a:custGeom>
              <a:avLst/>
              <a:gdLst/>
              <a:ahLst/>
              <a:cxnLst/>
              <a:rect l="l" t="t" r="r" b="b"/>
              <a:pathLst>
                <a:path w="3506" h="1869" extrusionOk="0">
                  <a:moveTo>
                    <a:pt x="1264" y="1"/>
                  </a:moveTo>
                  <a:lnTo>
                    <a:pt x="218" y="6"/>
                  </a:lnTo>
                  <a:cubicBezTo>
                    <a:pt x="80" y="12"/>
                    <a:pt x="1" y="115"/>
                    <a:pt x="0" y="240"/>
                  </a:cubicBezTo>
                  <a:cubicBezTo>
                    <a:pt x="0" y="272"/>
                    <a:pt x="6" y="305"/>
                    <a:pt x="15" y="338"/>
                  </a:cubicBezTo>
                  <a:cubicBezTo>
                    <a:pt x="58" y="478"/>
                    <a:pt x="195" y="619"/>
                    <a:pt x="451" y="669"/>
                  </a:cubicBezTo>
                  <a:lnTo>
                    <a:pt x="1176" y="745"/>
                  </a:lnTo>
                  <a:lnTo>
                    <a:pt x="2167" y="1062"/>
                  </a:lnTo>
                  <a:lnTo>
                    <a:pt x="2766" y="1460"/>
                  </a:lnTo>
                  <a:lnTo>
                    <a:pt x="3063" y="1657"/>
                  </a:lnTo>
                  <a:lnTo>
                    <a:pt x="3381" y="1869"/>
                  </a:lnTo>
                  <a:lnTo>
                    <a:pt x="3390" y="1775"/>
                  </a:lnTo>
                  <a:lnTo>
                    <a:pt x="3392" y="1740"/>
                  </a:lnTo>
                  <a:cubicBezTo>
                    <a:pt x="3392" y="1740"/>
                    <a:pt x="3409" y="1585"/>
                    <a:pt x="3409" y="1582"/>
                  </a:cubicBezTo>
                  <a:lnTo>
                    <a:pt x="3506" y="633"/>
                  </a:lnTo>
                  <a:cubicBezTo>
                    <a:pt x="3473" y="593"/>
                    <a:pt x="3189" y="501"/>
                    <a:pt x="2916" y="419"/>
                  </a:cubicBezTo>
                  <a:cubicBezTo>
                    <a:pt x="2649" y="338"/>
                    <a:pt x="2391" y="269"/>
                    <a:pt x="2391" y="269"/>
                  </a:cubicBezTo>
                  <a:lnTo>
                    <a:pt x="1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1996;p46">
              <a:extLst>
                <a:ext uri="{FF2B5EF4-FFF2-40B4-BE49-F238E27FC236}">
                  <a16:creationId xmlns:a16="http://schemas.microsoft.com/office/drawing/2014/main" id="{3122F97E-3D24-5F6F-30B8-114218F8DE73}"/>
                </a:ext>
              </a:extLst>
            </p:cNvPr>
            <p:cNvSpPr/>
            <p:nvPr/>
          </p:nvSpPr>
          <p:spPr>
            <a:xfrm>
              <a:off x="8176897" y="4641101"/>
              <a:ext cx="409016" cy="194657"/>
            </a:xfrm>
            <a:custGeom>
              <a:avLst/>
              <a:gdLst/>
              <a:ahLst/>
              <a:cxnLst/>
              <a:rect l="l" t="t" r="r" b="b"/>
              <a:pathLst>
                <a:path w="8138" h="3873" extrusionOk="0">
                  <a:moveTo>
                    <a:pt x="1" y="0"/>
                  </a:moveTo>
                  <a:lnTo>
                    <a:pt x="1" y="0"/>
                  </a:lnTo>
                  <a:cubicBezTo>
                    <a:pt x="44" y="140"/>
                    <a:pt x="181" y="281"/>
                    <a:pt x="437" y="331"/>
                  </a:cubicBezTo>
                  <a:lnTo>
                    <a:pt x="1162" y="408"/>
                  </a:lnTo>
                  <a:lnTo>
                    <a:pt x="2153" y="724"/>
                  </a:lnTo>
                  <a:lnTo>
                    <a:pt x="2752" y="1122"/>
                  </a:lnTo>
                  <a:cubicBezTo>
                    <a:pt x="2752" y="1122"/>
                    <a:pt x="4040" y="2381"/>
                    <a:pt x="5370" y="2381"/>
                  </a:cubicBezTo>
                  <a:cubicBezTo>
                    <a:pt x="5516" y="2381"/>
                    <a:pt x="5662" y="2366"/>
                    <a:pt x="5807" y="2332"/>
                  </a:cubicBezTo>
                  <a:lnTo>
                    <a:pt x="8137" y="3873"/>
                  </a:lnTo>
                  <a:cubicBezTo>
                    <a:pt x="8085" y="3603"/>
                    <a:pt x="8089" y="3331"/>
                    <a:pt x="8138" y="3079"/>
                  </a:cubicBezTo>
                  <a:lnTo>
                    <a:pt x="8138" y="3079"/>
                  </a:lnTo>
                  <a:cubicBezTo>
                    <a:pt x="8074" y="3087"/>
                    <a:pt x="8010" y="3090"/>
                    <a:pt x="7946" y="3090"/>
                  </a:cubicBezTo>
                  <a:cubicBezTo>
                    <a:pt x="7082" y="3090"/>
                    <a:pt x="6213" y="2409"/>
                    <a:pt x="6016" y="1771"/>
                  </a:cubicBezTo>
                  <a:cubicBezTo>
                    <a:pt x="5807" y="1818"/>
                    <a:pt x="5595" y="1840"/>
                    <a:pt x="5381" y="1840"/>
                  </a:cubicBezTo>
                  <a:cubicBezTo>
                    <a:pt x="4720" y="1840"/>
                    <a:pt x="4042" y="1624"/>
                    <a:pt x="3395" y="1244"/>
                  </a:cubicBezTo>
                  <a:cubicBezTo>
                    <a:pt x="3180" y="1116"/>
                    <a:pt x="2967" y="973"/>
                    <a:pt x="2761" y="812"/>
                  </a:cubicBezTo>
                  <a:cubicBezTo>
                    <a:pt x="2630" y="711"/>
                    <a:pt x="2503" y="604"/>
                    <a:pt x="2377" y="490"/>
                  </a:cubicBezTo>
                  <a:cubicBezTo>
                    <a:pt x="2293" y="501"/>
                    <a:pt x="2209" y="507"/>
                    <a:pt x="2125" y="507"/>
                  </a:cubicBezTo>
                  <a:cubicBezTo>
                    <a:pt x="1772" y="507"/>
                    <a:pt x="1423" y="407"/>
                    <a:pt x="1158" y="192"/>
                  </a:cubicBezTo>
                  <a:cubicBezTo>
                    <a:pt x="1039" y="242"/>
                    <a:pt x="891" y="268"/>
                    <a:pt x="738" y="268"/>
                  </a:cubicBezTo>
                  <a:cubicBezTo>
                    <a:pt x="463" y="268"/>
                    <a:pt x="171" y="183"/>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1997;p46">
              <a:extLst>
                <a:ext uri="{FF2B5EF4-FFF2-40B4-BE49-F238E27FC236}">
                  <a16:creationId xmlns:a16="http://schemas.microsoft.com/office/drawing/2014/main" id="{956C09F5-9DDB-34B6-3A83-1FA1E5DC245D}"/>
                </a:ext>
              </a:extLst>
            </p:cNvPr>
            <p:cNvSpPr/>
            <p:nvPr/>
          </p:nvSpPr>
          <p:spPr>
            <a:xfrm>
              <a:off x="8710156" y="4275610"/>
              <a:ext cx="133641" cy="86497"/>
            </a:xfrm>
            <a:custGeom>
              <a:avLst/>
              <a:gdLst/>
              <a:ahLst/>
              <a:cxnLst/>
              <a:rect l="l" t="t" r="r" b="b"/>
              <a:pathLst>
                <a:path w="2659" h="1721" extrusionOk="0">
                  <a:moveTo>
                    <a:pt x="284" y="0"/>
                  </a:moveTo>
                  <a:cubicBezTo>
                    <a:pt x="201" y="0"/>
                    <a:pt x="134" y="42"/>
                    <a:pt x="94" y="107"/>
                  </a:cubicBezTo>
                  <a:cubicBezTo>
                    <a:pt x="1" y="256"/>
                    <a:pt x="56" y="524"/>
                    <a:pt x="394" y="657"/>
                  </a:cubicBezTo>
                  <a:lnTo>
                    <a:pt x="1067" y="849"/>
                  </a:lnTo>
                  <a:lnTo>
                    <a:pt x="1939" y="1309"/>
                  </a:lnTo>
                  <a:lnTo>
                    <a:pt x="1990" y="1339"/>
                  </a:lnTo>
                  <a:lnTo>
                    <a:pt x="2658" y="1721"/>
                  </a:lnTo>
                  <a:lnTo>
                    <a:pt x="2656" y="1623"/>
                  </a:lnTo>
                  <a:lnTo>
                    <a:pt x="2637" y="1049"/>
                  </a:lnTo>
                  <a:lnTo>
                    <a:pt x="2628" y="762"/>
                  </a:lnTo>
                  <a:cubicBezTo>
                    <a:pt x="2585" y="675"/>
                    <a:pt x="1946" y="447"/>
                    <a:pt x="1946" y="447"/>
                  </a:cubicBezTo>
                  <a:lnTo>
                    <a:pt x="1155" y="151"/>
                  </a:lnTo>
                  <a:lnTo>
                    <a:pt x="319" y="3"/>
                  </a:lnTo>
                  <a:cubicBezTo>
                    <a:pt x="307" y="1"/>
                    <a:pt x="296"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1998;p46">
              <a:extLst>
                <a:ext uri="{FF2B5EF4-FFF2-40B4-BE49-F238E27FC236}">
                  <a16:creationId xmlns:a16="http://schemas.microsoft.com/office/drawing/2014/main" id="{6943F13A-99D2-D5ED-E047-D194B812A9AC}"/>
                </a:ext>
              </a:extLst>
            </p:cNvPr>
            <p:cNvSpPr/>
            <p:nvPr/>
          </p:nvSpPr>
          <p:spPr>
            <a:xfrm>
              <a:off x="8710156" y="4280988"/>
              <a:ext cx="155303" cy="80014"/>
            </a:xfrm>
            <a:custGeom>
              <a:avLst/>
              <a:gdLst/>
              <a:ahLst/>
              <a:cxnLst/>
              <a:rect l="l" t="t" r="r" b="b"/>
              <a:pathLst>
                <a:path w="3090" h="1592" extrusionOk="0">
                  <a:moveTo>
                    <a:pt x="94" y="0"/>
                  </a:moveTo>
                  <a:cubicBezTo>
                    <a:pt x="1" y="149"/>
                    <a:pt x="55" y="416"/>
                    <a:pt x="394" y="550"/>
                  </a:cubicBezTo>
                  <a:lnTo>
                    <a:pt x="1989" y="1232"/>
                  </a:lnTo>
                  <a:lnTo>
                    <a:pt x="2656" y="1516"/>
                  </a:lnTo>
                  <a:lnTo>
                    <a:pt x="2830" y="1591"/>
                  </a:lnTo>
                  <a:lnTo>
                    <a:pt x="3089" y="1108"/>
                  </a:lnTo>
                  <a:cubicBezTo>
                    <a:pt x="2936" y="1051"/>
                    <a:pt x="2783" y="996"/>
                    <a:pt x="2637" y="942"/>
                  </a:cubicBezTo>
                  <a:cubicBezTo>
                    <a:pt x="2191" y="777"/>
                    <a:pt x="1811" y="631"/>
                    <a:pt x="1676" y="450"/>
                  </a:cubicBezTo>
                  <a:cubicBezTo>
                    <a:pt x="1302" y="415"/>
                    <a:pt x="1127" y="356"/>
                    <a:pt x="961" y="203"/>
                  </a:cubicBezTo>
                  <a:cubicBezTo>
                    <a:pt x="935" y="205"/>
                    <a:pt x="909" y="206"/>
                    <a:pt x="882" y="206"/>
                  </a:cubicBezTo>
                  <a:cubicBezTo>
                    <a:pt x="616" y="206"/>
                    <a:pt x="307" y="113"/>
                    <a:pt x="94"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1999;p46">
              <a:extLst>
                <a:ext uri="{FF2B5EF4-FFF2-40B4-BE49-F238E27FC236}">
                  <a16:creationId xmlns:a16="http://schemas.microsoft.com/office/drawing/2014/main" id="{4EB9434E-368E-FF34-3B1F-694E89C18249}"/>
                </a:ext>
              </a:extLst>
            </p:cNvPr>
            <p:cNvSpPr/>
            <p:nvPr/>
          </p:nvSpPr>
          <p:spPr>
            <a:xfrm>
              <a:off x="8653462" y="4282044"/>
              <a:ext cx="179127" cy="107205"/>
            </a:xfrm>
            <a:custGeom>
              <a:avLst/>
              <a:gdLst/>
              <a:ahLst/>
              <a:cxnLst/>
              <a:rect l="l" t="t" r="r" b="b"/>
              <a:pathLst>
                <a:path w="3564" h="2133" extrusionOk="0">
                  <a:moveTo>
                    <a:pt x="306" y="0"/>
                  </a:moveTo>
                  <a:cubicBezTo>
                    <a:pt x="217" y="0"/>
                    <a:pt x="147" y="43"/>
                    <a:pt x="105" y="109"/>
                  </a:cubicBezTo>
                  <a:cubicBezTo>
                    <a:pt x="0" y="270"/>
                    <a:pt x="72" y="568"/>
                    <a:pt x="459" y="682"/>
                  </a:cubicBezTo>
                  <a:lnTo>
                    <a:pt x="1183" y="822"/>
                  </a:lnTo>
                  <a:lnTo>
                    <a:pt x="2142" y="1224"/>
                  </a:lnTo>
                  <a:lnTo>
                    <a:pt x="2788" y="1751"/>
                  </a:lnTo>
                  <a:lnTo>
                    <a:pt x="3256" y="2132"/>
                  </a:lnTo>
                  <a:lnTo>
                    <a:pt x="3297" y="1968"/>
                  </a:lnTo>
                  <a:lnTo>
                    <a:pt x="3453" y="1352"/>
                  </a:lnTo>
                  <a:lnTo>
                    <a:pt x="3563" y="916"/>
                  </a:lnTo>
                  <a:cubicBezTo>
                    <a:pt x="3509" y="831"/>
                    <a:pt x="2490" y="456"/>
                    <a:pt x="2487" y="456"/>
                  </a:cubicBezTo>
                  <a:cubicBezTo>
                    <a:pt x="2487" y="456"/>
                    <a:pt x="2487" y="456"/>
                    <a:pt x="2487" y="456"/>
                  </a:cubicBezTo>
                  <a:lnTo>
                    <a:pt x="1381" y="90"/>
                  </a:lnTo>
                  <a:lnTo>
                    <a:pt x="319" y="1"/>
                  </a:lnTo>
                  <a:cubicBezTo>
                    <a:pt x="315" y="0"/>
                    <a:pt x="310" y="0"/>
                    <a:pt x="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2000;p46">
              <a:extLst>
                <a:ext uri="{FF2B5EF4-FFF2-40B4-BE49-F238E27FC236}">
                  <a16:creationId xmlns:a16="http://schemas.microsoft.com/office/drawing/2014/main" id="{54E2A7E4-E0BD-D270-8B36-3514E3313C91}"/>
                </a:ext>
              </a:extLst>
            </p:cNvPr>
            <p:cNvSpPr/>
            <p:nvPr/>
          </p:nvSpPr>
          <p:spPr>
            <a:xfrm>
              <a:off x="8653462" y="4287472"/>
              <a:ext cx="182695" cy="94238"/>
            </a:xfrm>
            <a:custGeom>
              <a:avLst/>
              <a:gdLst/>
              <a:ahLst/>
              <a:cxnLst/>
              <a:rect l="l" t="t" r="r" b="b"/>
              <a:pathLst>
                <a:path w="3635" h="1875" extrusionOk="0">
                  <a:moveTo>
                    <a:pt x="105" y="1"/>
                  </a:moveTo>
                  <a:cubicBezTo>
                    <a:pt x="0" y="162"/>
                    <a:pt x="72" y="460"/>
                    <a:pt x="459" y="574"/>
                  </a:cubicBezTo>
                  <a:lnTo>
                    <a:pt x="1183" y="714"/>
                  </a:lnTo>
                  <a:lnTo>
                    <a:pt x="2142" y="1116"/>
                  </a:lnTo>
                  <a:lnTo>
                    <a:pt x="2788" y="1643"/>
                  </a:lnTo>
                  <a:lnTo>
                    <a:pt x="3297" y="1860"/>
                  </a:lnTo>
                  <a:lnTo>
                    <a:pt x="3331" y="1875"/>
                  </a:lnTo>
                  <a:lnTo>
                    <a:pt x="3634" y="1313"/>
                  </a:lnTo>
                  <a:cubicBezTo>
                    <a:pt x="3573" y="1289"/>
                    <a:pt x="3512" y="1266"/>
                    <a:pt x="3453" y="1244"/>
                  </a:cubicBezTo>
                  <a:cubicBezTo>
                    <a:pt x="2788" y="998"/>
                    <a:pt x="2176" y="800"/>
                    <a:pt x="1984" y="542"/>
                  </a:cubicBezTo>
                  <a:cubicBezTo>
                    <a:pt x="1549" y="503"/>
                    <a:pt x="1344" y="433"/>
                    <a:pt x="1150" y="255"/>
                  </a:cubicBezTo>
                  <a:cubicBezTo>
                    <a:pt x="1119" y="258"/>
                    <a:pt x="1086" y="259"/>
                    <a:pt x="1054" y="259"/>
                  </a:cubicBezTo>
                  <a:cubicBezTo>
                    <a:pt x="691" y="259"/>
                    <a:pt x="268" y="112"/>
                    <a:pt x="105"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2001;p46">
              <a:extLst>
                <a:ext uri="{FF2B5EF4-FFF2-40B4-BE49-F238E27FC236}">
                  <a16:creationId xmlns:a16="http://schemas.microsoft.com/office/drawing/2014/main" id="{78673082-B0A3-4DF9-A323-20003BFC927A}"/>
                </a:ext>
              </a:extLst>
            </p:cNvPr>
            <p:cNvSpPr/>
            <p:nvPr/>
          </p:nvSpPr>
          <p:spPr>
            <a:xfrm>
              <a:off x="8596970" y="4290739"/>
              <a:ext cx="186063" cy="111477"/>
            </a:xfrm>
            <a:custGeom>
              <a:avLst/>
              <a:gdLst/>
              <a:ahLst/>
              <a:cxnLst/>
              <a:rect l="l" t="t" r="r" b="b"/>
              <a:pathLst>
                <a:path w="3702" h="2218" extrusionOk="0">
                  <a:moveTo>
                    <a:pt x="312" y="1"/>
                  </a:moveTo>
                  <a:cubicBezTo>
                    <a:pt x="108" y="1"/>
                    <a:pt x="0" y="217"/>
                    <a:pt x="92" y="418"/>
                  </a:cubicBezTo>
                  <a:cubicBezTo>
                    <a:pt x="143" y="536"/>
                    <a:pt x="263" y="647"/>
                    <a:pt x="471" y="709"/>
                  </a:cubicBezTo>
                  <a:lnTo>
                    <a:pt x="1226" y="853"/>
                  </a:lnTo>
                  <a:lnTo>
                    <a:pt x="2223" y="1272"/>
                  </a:lnTo>
                  <a:lnTo>
                    <a:pt x="3325" y="2171"/>
                  </a:lnTo>
                  <a:lnTo>
                    <a:pt x="3382" y="2217"/>
                  </a:lnTo>
                  <a:lnTo>
                    <a:pt x="3411" y="2100"/>
                  </a:lnTo>
                  <a:lnTo>
                    <a:pt x="3546" y="1565"/>
                  </a:lnTo>
                  <a:lnTo>
                    <a:pt x="3702" y="953"/>
                  </a:lnTo>
                  <a:cubicBezTo>
                    <a:pt x="3646" y="864"/>
                    <a:pt x="2581" y="473"/>
                    <a:pt x="2581" y="473"/>
                  </a:cubicBezTo>
                  <a:lnTo>
                    <a:pt x="1432" y="92"/>
                  </a:lnTo>
                  <a:lnTo>
                    <a:pt x="326" y="1"/>
                  </a:lnTo>
                  <a:cubicBezTo>
                    <a:pt x="321" y="1"/>
                    <a:pt x="317"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2002;p46">
              <a:extLst>
                <a:ext uri="{FF2B5EF4-FFF2-40B4-BE49-F238E27FC236}">
                  <a16:creationId xmlns:a16="http://schemas.microsoft.com/office/drawing/2014/main" id="{52E809B0-9BCE-77C9-8C63-7FE633CF181F}"/>
                </a:ext>
              </a:extLst>
            </p:cNvPr>
            <p:cNvSpPr/>
            <p:nvPr/>
          </p:nvSpPr>
          <p:spPr>
            <a:xfrm>
              <a:off x="8601544" y="4311697"/>
              <a:ext cx="191692" cy="88156"/>
            </a:xfrm>
            <a:custGeom>
              <a:avLst/>
              <a:gdLst/>
              <a:ahLst/>
              <a:cxnLst/>
              <a:rect l="l" t="t" r="r" b="b"/>
              <a:pathLst>
                <a:path w="3814" h="1754" extrusionOk="0">
                  <a:moveTo>
                    <a:pt x="1" y="1"/>
                  </a:moveTo>
                  <a:lnTo>
                    <a:pt x="1" y="1"/>
                  </a:lnTo>
                  <a:cubicBezTo>
                    <a:pt x="52" y="119"/>
                    <a:pt x="172" y="230"/>
                    <a:pt x="380" y="291"/>
                  </a:cubicBezTo>
                  <a:lnTo>
                    <a:pt x="1135" y="436"/>
                  </a:lnTo>
                  <a:lnTo>
                    <a:pt x="2132" y="855"/>
                  </a:lnTo>
                  <a:lnTo>
                    <a:pt x="3234" y="1754"/>
                  </a:lnTo>
                  <a:lnTo>
                    <a:pt x="3320" y="1683"/>
                  </a:lnTo>
                  <a:lnTo>
                    <a:pt x="3814" y="1281"/>
                  </a:lnTo>
                  <a:cubicBezTo>
                    <a:pt x="3694" y="1236"/>
                    <a:pt x="3574" y="1191"/>
                    <a:pt x="3455" y="1147"/>
                  </a:cubicBezTo>
                  <a:cubicBezTo>
                    <a:pt x="2848" y="922"/>
                    <a:pt x="2288" y="711"/>
                    <a:pt x="2112" y="476"/>
                  </a:cubicBezTo>
                  <a:cubicBezTo>
                    <a:pt x="1676" y="436"/>
                    <a:pt x="1279" y="340"/>
                    <a:pt x="949" y="143"/>
                  </a:cubicBezTo>
                  <a:cubicBezTo>
                    <a:pt x="877" y="148"/>
                    <a:pt x="807" y="151"/>
                    <a:pt x="738" y="151"/>
                  </a:cubicBezTo>
                  <a:cubicBezTo>
                    <a:pt x="471" y="151"/>
                    <a:pt x="223" y="107"/>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2003;p46">
              <a:extLst>
                <a:ext uri="{FF2B5EF4-FFF2-40B4-BE49-F238E27FC236}">
                  <a16:creationId xmlns:a16="http://schemas.microsoft.com/office/drawing/2014/main" id="{D934DAE2-0E71-7669-4064-DFF38DB45B31}"/>
                </a:ext>
              </a:extLst>
            </p:cNvPr>
            <p:cNvSpPr/>
            <p:nvPr/>
          </p:nvSpPr>
          <p:spPr>
            <a:xfrm>
              <a:off x="8731969" y="4313858"/>
              <a:ext cx="306335" cy="250496"/>
            </a:xfrm>
            <a:custGeom>
              <a:avLst/>
              <a:gdLst/>
              <a:ahLst/>
              <a:cxnLst/>
              <a:rect l="l" t="t" r="r" b="b"/>
              <a:pathLst>
                <a:path w="6095" h="4984" extrusionOk="0">
                  <a:moveTo>
                    <a:pt x="2194" y="1"/>
                  </a:moveTo>
                  <a:cubicBezTo>
                    <a:pt x="1340" y="76"/>
                    <a:pt x="680" y="641"/>
                    <a:pt x="190" y="1168"/>
                  </a:cubicBezTo>
                  <a:lnTo>
                    <a:pt x="32" y="1997"/>
                  </a:lnTo>
                  <a:lnTo>
                    <a:pt x="0" y="2164"/>
                  </a:lnTo>
                  <a:lnTo>
                    <a:pt x="241" y="3153"/>
                  </a:lnTo>
                  <a:lnTo>
                    <a:pt x="304" y="3414"/>
                  </a:lnTo>
                  <a:cubicBezTo>
                    <a:pt x="830" y="3727"/>
                    <a:pt x="1391" y="3874"/>
                    <a:pt x="1984" y="3874"/>
                  </a:cubicBezTo>
                  <a:cubicBezTo>
                    <a:pt x="2148" y="3874"/>
                    <a:pt x="2314" y="3863"/>
                    <a:pt x="2483" y="3840"/>
                  </a:cubicBezTo>
                  <a:lnTo>
                    <a:pt x="4571" y="4983"/>
                  </a:lnTo>
                  <a:cubicBezTo>
                    <a:pt x="4509" y="4662"/>
                    <a:pt x="4564" y="4325"/>
                    <a:pt x="4696" y="4015"/>
                  </a:cubicBezTo>
                  <a:cubicBezTo>
                    <a:pt x="4950" y="3418"/>
                    <a:pt x="5490" y="2937"/>
                    <a:pt x="6017" y="2937"/>
                  </a:cubicBezTo>
                  <a:cubicBezTo>
                    <a:pt x="6043" y="2937"/>
                    <a:pt x="6068" y="2938"/>
                    <a:pt x="6094" y="2941"/>
                  </a:cubicBezTo>
                  <a:lnTo>
                    <a:pt x="4079" y="1923"/>
                  </a:lnTo>
                  <a:cubicBezTo>
                    <a:pt x="3739" y="1307"/>
                    <a:pt x="2998" y="683"/>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2004;p46">
              <a:extLst>
                <a:ext uri="{FF2B5EF4-FFF2-40B4-BE49-F238E27FC236}">
                  <a16:creationId xmlns:a16="http://schemas.microsoft.com/office/drawing/2014/main" id="{A742005D-4533-8BCD-1D86-40483D74274F}"/>
                </a:ext>
              </a:extLst>
            </p:cNvPr>
            <p:cNvSpPr/>
            <p:nvPr/>
          </p:nvSpPr>
          <p:spPr>
            <a:xfrm>
              <a:off x="8572192" y="4320342"/>
              <a:ext cx="184303" cy="111477"/>
            </a:xfrm>
            <a:custGeom>
              <a:avLst/>
              <a:gdLst/>
              <a:ahLst/>
              <a:cxnLst/>
              <a:rect l="l" t="t" r="r" b="b"/>
              <a:pathLst>
                <a:path w="3667" h="2218" extrusionOk="0">
                  <a:moveTo>
                    <a:pt x="277" y="1"/>
                  </a:moveTo>
                  <a:cubicBezTo>
                    <a:pt x="139" y="1"/>
                    <a:pt x="46" y="99"/>
                    <a:pt x="27" y="224"/>
                  </a:cubicBezTo>
                  <a:cubicBezTo>
                    <a:pt x="0" y="394"/>
                    <a:pt x="112" y="614"/>
                    <a:pt x="436" y="709"/>
                  </a:cubicBezTo>
                  <a:lnTo>
                    <a:pt x="1191" y="855"/>
                  </a:lnTo>
                  <a:lnTo>
                    <a:pt x="2188" y="1272"/>
                  </a:lnTo>
                  <a:lnTo>
                    <a:pt x="2759" y="1739"/>
                  </a:lnTo>
                  <a:lnTo>
                    <a:pt x="3043" y="1970"/>
                  </a:lnTo>
                  <a:lnTo>
                    <a:pt x="3346" y="2217"/>
                  </a:lnTo>
                  <a:lnTo>
                    <a:pt x="3371" y="2121"/>
                  </a:lnTo>
                  <a:lnTo>
                    <a:pt x="3380" y="2086"/>
                  </a:lnTo>
                  <a:lnTo>
                    <a:pt x="3420" y="1928"/>
                  </a:lnTo>
                  <a:lnTo>
                    <a:pt x="3667" y="953"/>
                  </a:lnTo>
                  <a:cubicBezTo>
                    <a:pt x="3610" y="864"/>
                    <a:pt x="2546" y="473"/>
                    <a:pt x="2546" y="473"/>
                  </a:cubicBezTo>
                  <a:lnTo>
                    <a:pt x="1395" y="92"/>
                  </a:lnTo>
                  <a:lnTo>
                    <a:pt x="291" y="1"/>
                  </a:lnTo>
                  <a:cubicBezTo>
                    <a:pt x="286" y="1"/>
                    <a:pt x="28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2005;p46">
              <a:extLst>
                <a:ext uri="{FF2B5EF4-FFF2-40B4-BE49-F238E27FC236}">
                  <a16:creationId xmlns:a16="http://schemas.microsoft.com/office/drawing/2014/main" id="{DA44DE29-B8F3-ABCE-693D-F33FAB12517B}"/>
                </a:ext>
              </a:extLst>
            </p:cNvPr>
            <p:cNvSpPr/>
            <p:nvPr/>
          </p:nvSpPr>
          <p:spPr>
            <a:xfrm>
              <a:off x="8601845" y="4393973"/>
              <a:ext cx="173146" cy="91473"/>
            </a:xfrm>
            <a:custGeom>
              <a:avLst/>
              <a:gdLst/>
              <a:ahLst/>
              <a:cxnLst/>
              <a:rect l="l" t="t" r="r" b="b"/>
              <a:pathLst>
                <a:path w="3445" h="1820" extrusionOk="0">
                  <a:moveTo>
                    <a:pt x="696" y="0"/>
                  </a:moveTo>
                  <a:cubicBezTo>
                    <a:pt x="656" y="0"/>
                    <a:pt x="619" y="2"/>
                    <a:pt x="587" y="6"/>
                  </a:cubicBezTo>
                  <a:cubicBezTo>
                    <a:pt x="392" y="29"/>
                    <a:pt x="240" y="100"/>
                    <a:pt x="148" y="190"/>
                  </a:cubicBezTo>
                  <a:cubicBezTo>
                    <a:pt x="9" y="320"/>
                    <a:pt x="0" y="487"/>
                    <a:pt x="168" y="592"/>
                  </a:cubicBezTo>
                  <a:cubicBezTo>
                    <a:pt x="211" y="620"/>
                    <a:pt x="267" y="643"/>
                    <a:pt x="335" y="660"/>
                  </a:cubicBezTo>
                  <a:lnTo>
                    <a:pt x="1367" y="910"/>
                  </a:lnTo>
                  <a:cubicBezTo>
                    <a:pt x="1394" y="935"/>
                    <a:pt x="2114" y="1430"/>
                    <a:pt x="2893" y="1820"/>
                  </a:cubicBezTo>
                  <a:cubicBezTo>
                    <a:pt x="2961" y="1757"/>
                    <a:pt x="3022" y="1695"/>
                    <a:pt x="3077" y="1634"/>
                  </a:cubicBezTo>
                  <a:cubicBezTo>
                    <a:pt x="3346" y="1330"/>
                    <a:pt x="3445" y="1028"/>
                    <a:pt x="3259" y="585"/>
                  </a:cubicBezTo>
                  <a:lnTo>
                    <a:pt x="2830" y="463"/>
                  </a:lnTo>
                  <a:lnTo>
                    <a:pt x="2621" y="403"/>
                  </a:lnTo>
                  <a:lnTo>
                    <a:pt x="2439" y="351"/>
                  </a:lnTo>
                  <a:lnTo>
                    <a:pt x="2169" y="274"/>
                  </a:lnTo>
                  <a:lnTo>
                    <a:pt x="1783" y="163"/>
                  </a:lnTo>
                  <a:cubicBezTo>
                    <a:pt x="1506" y="97"/>
                    <a:pt x="1001" y="0"/>
                    <a:pt x="6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2006;p46">
              <a:extLst>
                <a:ext uri="{FF2B5EF4-FFF2-40B4-BE49-F238E27FC236}">
                  <a16:creationId xmlns:a16="http://schemas.microsoft.com/office/drawing/2014/main" id="{0FB3AA79-6E6E-BC15-DF9C-EE95A9C1A2FD}"/>
                </a:ext>
              </a:extLst>
            </p:cNvPr>
            <p:cNvSpPr/>
            <p:nvPr/>
          </p:nvSpPr>
          <p:spPr>
            <a:xfrm>
              <a:off x="8572192" y="4331550"/>
              <a:ext cx="178926" cy="100319"/>
            </a:xfrm>
            <a:custGeom>
              <a:avLst/>
              <a:gdLst/>
              <a:ahLst/>
              <a:cxnLst/>
              <a:rect l="l" t="t" r="r" b="b"/>
              <a:pathLst>
                <a:path w="3560" h="1996" extrusionOk="0">
                  <a:moveTo>
                    <a:pt x="26" y="1"/>
                  </a:moveTo>
                  <a:lnTo>
                    <a:pt x="26" y="1"/>
                  </a:lnTo>
                  <a:cubicBezTo>
                    <a:pt x="0" y="171"/>
                    <a:pt x="112" y="391"/>
                    <a:pt x="436" y="486"/>
                  </a:cubicBezTo>
                  <a:lnTo>
                    <a:pt x="1191" y="632"/>
                  </a:lnTo>
                  <a:lnTo>
                    <a:pt x="2188" y="1050"/>
                  </a:lnTo>
                  <a:lnTo>
                    <a:pt x="2759" y="1516"/>
                  </a:lnTo>
                  <a:lnTo>
                    <a:pt x="2373" y="1405"/>
                  </a:lnTo>
                  <a:cubicBezTo>
                    <a:pt x="2096" y="1339"/>
                    <a:pt x="1591" y="1242"/>
                    <a:pt x="1286" y="1242"/>
                  </a:cubicBezTo>
                  <a:cubicBezTo>
                    <a:pt x="1246" y="1242"/>
                    <a:pt x="1209" y="1244"/>
                    <a:pt x="1177" y="1248"/>
                  </a:cubicBezTo>
                  <a:cubicBezTo>
                    <a:pt x="982" y="1271"/>
                    <a:pt x="830" y="1342"/>
                    <a:pt x="738" y="1432"/>
                  </a:cubicBezTo>
                  <a:cubicBezTo>
                    <a:pt x="924" y="1398"/>
                    <a:pt x="1105" y="1378"/>
                    <a:pt x="1281" y="1378"/>
                  </a:cubicBezTo>
                  <a:cubicBezTo>
                    <a:pt x="1478" y="1378"/>
                    <a:pt x="1667" y="1403"/>
                    <a:pt x="1845" y="1461"/>
                  </a:cubicBezTo>
                  <a:cubicBezTo>
                    <a:pt x="1863" y="1461"/>
                    <a:pt x="1881" y="1461"/>
                    <a:pt x="1899" y="1461"/>
                  </a:cubicBezTo>
                  <a:cubicBezTo>
                    <a:pt x="2252" y="1461"/>
                    <a:pt x="2638" y="1573"/>
                    <a:pt x="3043" y="1747"/>
                  </a:cubicBezTo>
                  <a:cubicBezTo>
                    <a:pt x="3151" y="1794"/>
                    <a:pt x="3260" y="1844"/>
                    <a:pt x="3371" y="1899"/>
                  </a:cubicBezTo>
                  <a:cubicBezTo>
                    <a:pt x="3434" y="1930"/>
                    <a:pt x="3497" y="1961"/>
                    <a:pt x="3560" y="1995"/>
                  </a:cubicBezTo>
                  <a:cubicBezTo>
                    <a:pt x="3499" y="1951"/>
                    <a:pt x="3438" y="1907"/>
                    <a:pt x="3378" y="1863"/>
                  </a:cubicBezTo>
                  <a:cubicBezTo>
                    <a:pt x="3257" y="1773"/>
                    <a:pt x="3140" y="1683"/>
                    <a:pt x="3029" y="1593"/>
                  </a:cubicBezTo>
                  <a:cubicBezTo>
                    <a:pt x="2697" y="1322"/>
                    <a:pt x="2427" y="1052"/>
                    <a:pt x="2288" y="784"/>
                  </a:cubicBezTo>
                  <a:cubicBezTo>
                    <a:pt x="1791" y="759"/>
                    <a:pt x="1397" y="688"/>
                    <a:pt x="1160" y="440"/>
                  </a:cubicBezTo>
                  <a:cubicBezTo>
                    <a:pt x="1130" y="441"/>
                    <a:pt x="1101" y="441"/>
                    <a:pt x="1072" y="441"/>
                  </a:cubicBezTo>
                  <a:cubicBezTo>
                    <a:pt x="628" y="441"/>
                    <a:pt x="250" y="348"/>
                    <a:pt x="26"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2007;p46">
              <a:extLst>
                <a:ext uri="{FF2B5EF4-FFF2-40B4-BE49-F238E27FC236}">
                  <a16:creationId xmlns:a16="http://schemas.microsoft.com/office/drawing/2014/main" id="{86659558-BA87-62AE-4051-51E6066881D7}"/>
                </a:ext>
              </a:extLst>
            </p:cNvPr>
            <p:cNvSpPr/>
            <p:nvPr/>
          </p:nvSpPr>
          <p:spPr>
            <a:xfrm>
              <a:off x="8610189" y="4423727"/>
              <a:ext cx="357801" cy="140627"/>
            </a:xfrm>
            <a:custGeom>
              <a:avLst/>
              <a:gdLst/>
              <a:ahLst/>
              <a:cxnLst/>
              <a:rect l="l" t="t" r="r" b="b"/>
              <a:pathLst>
                <a:path w="7119" h="2798" extrusionOk="0">
                  <a:moveTo>
                    <a:pt x="1" y="0"/>
                  </a:moveTo>
                  <a:lnTo>
                    <a:pt x="1" y="0"/>
                  </a:lnTo>
                  <a:cubicBezTo>
                    <a:pt x="45" y="28"/>
                    <a:pt x="101" y="51"/>
                    <a:pt x="169" y="68"/>
                  </a:cubicBezTo>
                  <a:lnTo>
                    <a:pt x="1201" y="318"/>
                  </a:lnTo>
                  <a:cubicBezTo>
                    <a:pt x="1228" y="344"/>
                    <a:pt x="1948" y="838"/>
                    <a:pt x="2727" y="1228"/>
                  </a:cubicBezTo>
                  <a:cubicBezTo>
                    <a:pt x="3253" y="1541"/>
                    <a:pt x="3814" y="1688"/>
                    <a:pt x="4407" y="1688"/>
                  </a:cubicBezTo>
                  <a:cubicBezTo>
                    <a:pt x="4571" y="1688"/>
                    <a:pt x="4737" y="1677"/>
                    <a:pt x="4906" y="1654"/>
                  </a:cubicBezTo>
                  <a:lnTo>
                    <a:pt x="6994" y="2797"/>
                  </a:lnTo>
                  <a:cubicBezTo>
                    <a:pt x="6932" y="2476"/>
                    <a:pt x="6987" y="2139"/>
                    <a:pt x="7119" y="1829"/>
                  </a:cubicBezTo>
                  <a:lnTo>
                    <a:pt x="7119" y="1829"/>
                  </a:lnTo>
                  <a:cubicBezTo>
                    <a:pt x="6954" y="1863"/>
                    <a:pt x="6780" y="1881"/>
                    <a:pt x="6604" y="1881"/>
                  </a:cubicBezTo>
                  <a:cubicBezTo>
                    <a:pt x="5988" y="1881"/>
                    <a:pt x="5357" y="1658"/>
                    <a:pt x="5074" y="1131"/>
                  </a:cubicBezTo>
                  <a:cubicBezTo>
                    <a:pt x="4827" y="1274"/>
                    <a:pt x="4448" y="1360"/>
                    <a:pt x="4055" y="1360"/>
                  </a:cubicBezTo>
                  <a:cubicBezTo>
                    <a:pt x="3641" y="1360"/>
                    <a:pt x="3213" y="1264"/>
                    <a:pt x="2910" y="1042"/>
                  </a:cubicBezTo>
                  <a:cubicBezTo>
                    <a:pt x="2826" y="1018"/>
                    <a:pt x="2744" y="993"/>
                    <a:pt x="2664" y="967"/>
                  </a:cubicBezTo>
                  <a:cubicBezTo>
                    <a:pt x="2140" y="794"/>
                    <a:pt x="1698" y="544"/>
                    <a:pt x="1402" y="161"/>
                  </a:cubicBezTo>
                  <a:cubicBezTo>
                    <a:pt x="1340" y="170"/>
                    <a:pt x="1272" y="174"/>
                    <a:pt x="1197" y="174"/>
                  </a:cubicBezTo>
                  <a:cubicBezTo>
                    <a:pt x="884" y="174"/>
                    <a:pt x="462" y="101"/>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2008;p46">
              <a:extLst>
                <a:ext uri="{FF2B5EF4-FFF2-40B4-BE49-F238E27FC236}">
                  <a16:creationId xmlns:a16="http://schemas.microsoft.com/office/drawing/2014/main" id="{F1F650B6-C201-21E5-EDB3-9BAE14AE3192}"/>
                </a:ext>
              </a:extLst>
            </p:cNvPr>
            <p:cNvSpPr/>
            <p:nvPr/>
          </p:nvSpPr>
          <p:spPr>
            <a:xfrm>
              <a:off x="8869530" y="4413021"/>
              <a:ext cx="117608" cy="142437"/>
            </a:xfrm>
            <a:custGeom>
              <a:avLst/>
              <a:gdLst/>
              <a:ahLst/>
              <a:cxnLst/>
              <a:rect l="l" t="t" r="r" b="b"/>
              <a:pathLst>
                <a:path w="2340" h="2834" extrusionOk="0">
                  <a:moveTo>
                    <a:pt x="1726" y="0"/>
                  </a:moveTo>
                  <a:cubicBezTo>
                    <a:pt x="1561" y="0"/>
                    <a:pt x="1372" y="55"/>
                    <a:pt x="1171" y="172"/>
                  </a:cubicBezTo>
                  <a:cubicBezTo>
                    <a:pt x="524" y="544"/>
                    <a:pt x="1" y="1403"/>
                    <a:pt x="1" y="2091"/>
                  </a:cubicBezTo>
                  <a:cubicBezTo>
                    <a:pt x="1" y="2565"/>
                    <a:pt x="249" y="2834"/>
                    <a:pt x="614" y="2834"/>
                  </a:cubicBezTo>
                  <a:cubicBezTo>
                    <a:pt x="779" y="2834"/>
                    <a:pt x="969" y="2779"/>
                    <a:pt x="1171" y="2662"/>
                  </a:cubicBezTo>
                  <a:cubicBezTo>
                    <a:pt x="1816" y="2290"/>
                    <a:pt x="2339" y="1430"/>
                    <a:pt x="2339" y="742"/>
                  </a:cubicBezTo>
                  <a:cubicBezTo>
                    <a:pt x="2339" y="269"/>
                    <a:pt x="2091"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2009;p46">
              <a:extLst>
                <a:ext uri="{FF2B5EF4-FFF2-40B4-BE49-F238E27FC236}">
                  <a16:creationId xmlns:a16="http://schemas.microsoft.com/office/drawing/2014/main" id="{9438D5C8-7CB5-33AA-B4A8-36410A3CDBF2}"/>
                </a:ext>
              </a:extLst>
            </p:cNvPr>
            <p:cNvSpPr/>
            <p:nvPr/>
          </p:nvSpPr>
          <p:spPr>
            <a:xfrm>
              <a:off x="8883000" y="4419455"/>
              <a:ext cx="261000" cy="305279"/>
            </a:xfrm>
            <a:custGeom>
              <a:avLst/>
              <a:gdLst/>
              <a:ahLst/>
              <a:cxnLst/>
              <a:rect l="l" t="t" r="r" b="b"/>
              <a:pathLst>
                <a:path w="5193" h="6074" extrusionOk="0">
                  <a:moveTo>
                    <a:pt x="1836" y="1"/>
                  </a:moveTo>
                  <a:lnTo>
                    <a:pt x="1156" y="964"/>
                  </a:lnTo>
                  <a:lnTo>
                    <a:pt x="1" y="2602"/>
                  </a:lnTo>
                  <a:lnTo>
                    <a:pt x="5193" y="6074"/>
                  </a:lnTo>
                  <a:lnTo>
                    <a:pt x="5193" y="1939"/>
                  </a:lnTo>
                  <a:lnTo>
                    <a:pt x="1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2010;p46">
              <a:extLst>
                <a:ext uri="{FF2B5EF4-FFF2-40B4-BE49-F238E27FC236}">
                  <a16:creationId xmlns:a16="http://schemas.microsoft.com/office/drawing/2014/main" id="{FC3C4143-9093-DBF2-2C04-B50A6236026E}"/>
                </a:ext>
              </a:extLst>
            </p:cNvPr>
            <p:cNvSpPr/>
            <p:nvPr/>
          </p:nvSpPr>
          <p:spPr>
            <a:xfrm>
              <a:off x="8457398" y="4664271"/>
              <a:ext cx="131581" cy="142437"/>
            </a:xfrm>
            <a:custGeom>
              <a:avLst/>
              <a:gdLst/>
              <a:ahLst/>
              <a:cxnLst/>
              <a:rect l="l" t="t" r="r" b="b"/>
              <a:pathLst>
                <a:path w="2618" h="2834" extrusionOk="0">
                  <a:moveTo>
                    <a:pt x="1866" y="0"/>
                  </a:moveTo>
                  <a:cubicBezTo>
                    <a:pt x="1454" y="0"/>
                    <a:pt x="929" y="344"/>
                    <a:pt x="551" y="906"/>
                  </a:cubicBezTo>
                  <a:cubicBezTo>
                    <a:pt x="59" y="1636"/>
                    <a:pt x="1" y="2456"/>
                    <a:pt x="420" y="2738"/>
                  </a:cubicBezTo>
                  <a:cubicBezTo>
                    <a:pt x="516" y="2803"/>
                    <a:pt x="629" y="2834"/>
                    <a:pt x="752" y="2834"/>
                  </a:cubicBezTo>
                  <a:cubicBezTo>
                    <a:pt x="1164" y="2834"/>
                    <a:pt x="1689" y="2490"/>
                    <a:pt x="2067" y="1928"/>
                  </a:cubicBezTo>
                  <a:cubicBezTo>
                    <a:pt x="2558" y="1198"/>
                    <a:pt x="2618" y="377"/>
                    <a:pt x="2199" y="96"/>
                  </a:cubicBezTo>
                  <a:cubicBezTo>
                    <a:pt x="2102" y="31"/>
                    <a:pt x="1989" y="0"/>
                    <a:pt x="18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2011;p46">
              <a:extLst>
                <a:ext uri="{FF2B5EF4-FFF2-40B4-BE49-F238E27FC236}">
                  <a16:creationId xmlns:a16="http://schemas.microsoft.com/office/drawing/2014/main" id="{FCD4FE0F-A654-66E3-0F20-903243AA1531}"/>
                </a:ext>
              </a:extLst>
            </p:cNvPr>
            <p:cNvSpPr/>
            <p:nvPr/>
          </p:nvSpPr>
          <p:spPr>
            <a:xfrm>
              <a:off x="8476698" y="4670453"/>
              <a:ext cx="667302" cy="473047"/>
            </a:xfrm>
            <a:custGeom>
              <a:avLst/>
              <a:gdLst/>
              <a:ahLst/>
              <a:cxnLst/>
              <a:rect l="l" t="t" r="r" b="b"/>
              <a:pathLst>
                <a:path w="13277" h="9412" extrusionOk="0">
                  <a:moveTo>
                    <a:pt x="1865" y="1"/>
                  </a:moveTo>
                  <a:lnTo>
                    <a:pt x="1233" y="877"/>
                  </a:lnTo>
                  <a:lnTo>
                    <a:pt x="1" y="2581"/>
                  </a:lnTo>
                  <a:lnTo>
                    <a:pt x="10504" y="9411"/>
                  </a:lnTo>
                  <a:lnTo>
                    <a:pt x="13277" y="9411"/>
                  </a:lnTo>
                  <a:lnTo>
                    <a:pt x="13277" y="6619"/>
                  </a:lnTo>
                  <a:lnTo>
                    <a:pt x="1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2012;p46">
              <a:extLst>
                <a:ext uri="{FF2B5EF4-FFF2-40B4-BE49-F238E27FC236}">
                  <a16:creationId xmlns:a16="http://schemas.microsoft.com/office/drawing/2014/main" id="{BA369533-D8E1-56C3-310A-F3F94D354650}"/>
                </a:ext>
              </a:extLst>
            </p:cNvPr>
            <p:cNvSpPr/>
            <p:nvPr/>
          </p:nvSpPr>
          <p:spPr>
            <a:xfrm>
              <a:off x="8035415" y="4035569"/>
              <a:ext cx="43425" cy="70263"/>
            </a:xfrm>
            <a:custGeom>
              <a:avLst/>
              <a:gdLst/>
              <a:ahLst/>
              <a:cxnLst/>
              <a:rect l="l" t="t" r="r" b="b"/>
              <a:pathLst>
                <a:path w="864" h="1398" extrusionOk="0">
                  <a:moveTo>
                    <a:pt x="514" y="514"/>
                  </a:moveTo>
                  <a:lnTo>
                    <a:pt x="522" y="755"/>
                  </a:lnTo>
                  <a:lnTo>
                    <a:pt x="349" y="856"/>
                  </a:lnTo>
                  <a:lnTo>
                    <a:pt x="340" y="617"/>
                  </a:lnTo>
                  <a:lnTo>
                    <a:pt x="514" y="514"/>
                  </a:lnTo>
                  <a:close/>
                  <a:moveTo>
                    <a:pt x="606" y="0"/>
                  </a:moveTo>
                  <a:cubicBezTo>
                    <a:pt x="592" y="0"/>
                    <a:pt x="576" y="5"/>
                    <a:pt x="560" y="14"/>
                  </a:cubicBezTo>
                  <a:cubicBezTo>
                    <a:pt x="546" y="23"/>
                    <a:pt x="532" y="34"/>
                    <a:pt x="520" y="48"/>
                  </a:cubicBezTo>
                  <a:cubicBezTo>
                    <a:pt x="509" y="63"/>
                    <a:pt x="502" y="76"/>
                    <a:pt x="503" y="89"/>
                  </a:cubicBezTo>
                  <a:lnTo>
                    <a:pt x="512" y="373"/>
                  </a:lnTo>
                  <a:lnTo>
                    <a:pt x="336" y="476"/>
                  </a:lnTo>
                  <a:lnTo>
                    <a:pt x="327" y="225"/>
                  </a:lnTo>
                  <a:cubicBezTo>
                    <a:pt x="323" y="201"/>
                    <a:pt x="312" y="189"/>
                    <a:pt x="295" y="186"/>
                  </a:cubicBezTo>
                  <a:cubicBezTo>
                    <a:pt x="292" y="186"/>
                    <a:pt x="289" y="186"/>
                    <a:pt x="286" y="186"/>
                  </a:cubicBezTo>
                  <a:cubicBezTo>
                    <a:pt x="272" y="186"/>
                    <a:pt x="256" y="191"/>
                    <a:pt x="240" y="201"/>
                  </a:cubicBezTo>
                  <a:cubicBezTo>
                    <a:pt x="225" y="210"/>
                    <a:pt x="211" y="221"/>
                    <a:pt x="199" y="235"/>
                  </a:cubicBezTo>
                  <a:cubicBezTo>
                    <a:pt x="188" y="248"/>
                    <a:pt x="182" y="262"/>
                    <a:pt x="182" y="275"/>
                  </a:cubicBezTo>
                  <a:lnTo>
                    <a:pt x="193" y="559"/>
                  </a:lnTo>
                  <a:lnTo>
                    <a:pt x="37" y="649"/>
                  </a:lnTo>
                  <a:cubicBezTo>
                    <a:pt x="23" y="658"/>
                    <a:pt x="13" y="671"/>
                    <a:pt x="8" y="688"/>
                  </a:cubicBezTo>
                  <a:cubicBezTo>
                    <a:pt x="2" y="704"/>
                    <a:pt x="1" y="722"/>
                    <a:pt x="4" y="741"/>
                  </a:cubicBezTo>
                  <a:cubicBezTo>
                    <a:pt x="9" y="760"/>
                    <a:pt x="15" y="772"/>
                    <a:pt x="26" y="779"/>
                  </a:cubicBezTo>
                  <a:cubicBezTo>
                    <a:pt x="30" y="782"/>
                    <a:pt x="35" y="783"/>
                    <a:pt x="40" y="783"/>
                  </a:cubicBezTo>
                  <a:cubicBezTo>
                    <a:pt x="48" y="783"/>
                    <a:pt x="56" y="780"/>
                    <a:pt x="66" y="774"/>
                  </a:cubicBezTo>
                  <a:lnTo>
                    <a:pt x="194" y="700"/>
                  </a:lnTo>
                  <a:lnTo>
                    <a:pt x="203" y="940"/>
                  </a:lnTo>
                  <a:lnTo>
                    <a:pt x="49" y="1030"/>
                  </a:lnTo>
                  <a:cubicBezTo>
                    <a:pt x="36" y="1038"/>
                    <a:pt x="26" y="1050"/>
                    <a:pt x="20" y="1068"/>
                  </a:cubicBezTo>
                  <a:cubicBezTo>
                    <a:pt x="14" y="1086"/>
                    <a:pt x="13" y="1104"/>
                    <a:pt x="17" y="1122"/>
                  </a:cubicBezTo>
                  <a:cubicBezTo>
                    <a:pt x="20" y="1140"/>
                    <a:pt x="28" y="1153"/>
                    <a:pt x="38" y="1159"/>
                  </a:cubicBezTo>
                  <a:cubicBezTo>
                    <a:pt x="43" y="1163"/>
                    <a:pt x="49" y="1165"/>
                    <a:pt x="54" y="1165"/>
                  </a:cubicBezTo>
                  <a:cubicBezTo>
                    <a:pt x="62" y="1165"/>
                    <a:pt x="69" y="1162"/>
                    <a:pt x="77" y="1157"/>
                  </a:cubicBezTo>
                  <a:lnTo>
                    <a:pt x="205" y="1083"/>
                  </a:lnTo>
                  <a:lnTo>
                    <a:pt x="218" y="1362"/>
                  </a:lnTo>
                  <a:cubicBezTo>
                    <a:pt x="221" y="1383"/>
                    <a:pt x="233" y="1395"/>
                    <a:pt x="251" y="1397"/>
                  </a:cubicBezTo>
                  <a:cubicBezTo>
                    <a:pt x="254" y="1397"/>
                    <a:pt x="257" y="1398"/>
                    <a:pt x="260" y="1398"/>
                  </a:cubicBezTo>
                  <a:cubicBezTo>
                    <a:pt x="275" y="1398"/>
                    <a:pt x="291" y="1393"/>
                    <a:pt x="308" y="1383"/>
                  </a:cubicBezTo>
                  <a:cubicBezTo>
                    <a:pt x="319" y="1376"/>
                    <a:pt x="332" y="1364"/>
                    <a:pt x="344" y="1349"/>
                  </a:cubicBezTo>
                  <a:cubicBezTo>
                    <a:pt x="357" y="1333"/>
                    <a:pt x="362" y="1317"/>
                    <a:pt x="361" y="1304"/>
                  </a:cubicBezTo>
                  <a:lnTo>
                    <a:pt x="351" y="997"/>
                  </a:lnTo>
                  <a:lnTo>
                    <a:pt x="524" y="896"/>
                  </a:lnTo>
                  <a:lnTo>
                    <a:pt x="536" y="1177"/>
                  </a:lnTo>
                  <a:cubicBezTo>
                    <a:pt x="539" y="1199"/>
                    <a:pt x="550" y="1210"/>
                    <a:pt x="568" y="1212"/>
                  </a:cubicBezTo>
                  <a:cubicBezTo>
                    <a:pt x="571" y="1213"/>
                    <a:pt x="574" y="1213"/>
                    <a:pt x="577" y="1213"/>
                  </a:cubicBezTo>
                  <a:cubicBezTo>
                    <a:pt x="593" y="1213"/>
                    <a:pt x="609" y="1208"/>
                    <a:pt x="626" y="1198"/>
                  </a:cubicBezTo>
                  <a:cubicBezTo>
                    <a:pt x="639" y="1190"/>
                    <a:pt x="653" y="1177"/>
                    <a:pt x="664" y="1163"/>
                  </a:cubicBezTo>
                  <a:cubicBezTo>
                    <a:pt x="675" y="1147"/>
                    <a:pt x="681" y="1132"/>
                    <a:pt x="681" y="1120"/>
                  </a:cubicBezTo>
                  <a:lnTo>
                    <a:pt x="670" y="811"/>
                  </a:lnTo>
                  <a:lnTo>
                    <a:pt x="824" y="722"/>
                  </a:lnTo>
                  <a:cubicBezTo>
                    <a:pt x="836" y="716"/>
                    <a:pt x="846" y="702"/>
                    <a:pt x="854" y="684"/>
                  </a:cubicBezTo>
                  <a:cubicBezTo>
                    <a:pt x="861" y="666"/>
                    <a:pt x="863" y="648"/>
                    <a:pt x="860" y="630"/>
                  </a:cubicBezTo>
                  <a:cubicBezTo>
                    <a:pt x="857" y="612"/>
                    <a:pt x="848" y="600"/>
                    <a:pt x="835" y="593"/>
                  </a:cubicBezTo>
                  <a:cubicBezTo>
                    <a:pt x="829" y="590"/>
                    <a:pt x="823" y="589"/>
                    <a:pt x="817" y="589"/>
                  </a:cubicBezTo>
                  <a:cubicBezTo>
                    <a:pt x="810" y="589"/>
                    <a:pt x="803" y="591"/>
                    <a:pt x="796" y="595"/>
                  </a:cubicBezTo>
                  <a:lnTo>
                    <a:pt x="667" y="671"/>
                  </a:lnTo>
                  <a:lnTo>
                    <a:pt x="660" y="430"/>
                  </a:lnTo>
                  <a:lnTo>
                    <a:pt x="813" y="341"/>
                  </a:lnTo>
                  <a:cubicBezTo>
                    <a:pt x="825" y="333"/>
                    <a:pt x="834" y="320"/>
                    <a:pt x="841" y="302"/>
                  </a:cubicBezTo>
                  <a:cubicBezTo>
                    <a:pt x="849" y="286"/>
                    <a:pt x="850" y="268"/>
                    <a:pt x="846" y="248"/>
                  </a:cubicBezTo>
                  <a:cubicBezTo>
                    <a:pt x="843" y="230"/>
                    <a:pt x="835" y="218"/>
                    <a:pt x="823" y="212"/>
                  </a:cubicBezTo>
                  <a:cubicBezTo>
                    <a:pt x="818" y="210"/>
                    <a:pt x="812" y="209"/>
                    <a:pt x="807" y="209"/>
                  </a:cubicBezTo>
                  <a:cubicBezTo>
                    <a:pt x="799" y="209"/>
                    <a:pt x="792" y="211"/>
                    <a:pt x="785" y="216"/>
                  </a:cubicBezTo>
                  <a:lnTo>
                    <a:pt x="656" y="290"/>
                  </a:lnTo>
                  <a:lnTo>
                    <a:pt x="648" y="38"/>
                  </a:lnTo>
                  <a:cubicBezTo>
                    <a:pt x="643" y="15"/>
                    <a:pt x="631" y="3"/>
                    <a:pt x="614" y="1"/>
                  </a:cubicBezTo>
                  <a:cubicBezTo>
                    <a:pt x="612" y="0"/>
                    <a:pt x="609" y="0"/>
                    <a:pt x="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2013;p46">
              <a:extLst>
                <a:ext uri="{FF2B5EF4-FFF2-40B4-BE49-F238E27FC236}">
                  <a16:creationId xmlns:a16="http://schemas.microsoft.com/office/drawing/2014/main" id="{913CC155-65B8-D2D4-615A-090A9D2C9252}"/>
                </a:ext>
              </a:extLst>
            </p:cNvPr>
            <p:cNvSpPr/>
            <p:nvPr/>
          </p:nvSpPr>
          <p:spPr>
            <a:xfrm>
              <a:off x="8094873" y="3999733"/>
              <a:ext cx="51215" cy="65388"/>
            </a:xfrm>
            <a:custGeom>
              <a:avLst/>
              <a:gdLst/>
              <a:ahLst/>
              <a:cxnLst/>
              <a:rect l="l" t="t" r="r" b="b"/>
              <a:pathLst>
                <a:path w="1019" h="1301" extrusionOk="0">
                  <a:moveTo>
                    <a:pt x="633" y="603"/>
                  </a:moveTo>
                  <a:lnTo>
                    <a:pt x="646" y="669"/>
                  </a:lnTo>
                  <a:cubicBezTo>
                    <a:pt x="649" y="684"/>
                    <a:pt x="649" y="702"/>
                    <a:pt x="644" y="723"/>
                  </a:cubicBezTo>
                  <a:cubicBezTo>
                    <a:pt x="640" y="743"/>
                    <a:pt x="632" y="762"/>
                    <a:pt x="622" y="782"/>
                  </a:cubicBezTo>
                  <a:cubicBezTo>
                    <a:pt x="610" y="803"/>
                    <a:pt x="597" y="821"/>
                    <a:pt x="581" y="839"/>
                  </a:cubicBezTo>
                  <a:cubicBezTo>
                    <a:pt x="565" y="857"/>
                    <a:pt x="547" y="871"/>
                    <a:pt x="527" y="884"/>
                  </a:cubicBezTo>
                  <a:cubicBezTo>
                    <a:pt x="508" y="895"/>
                    <a:pt x="491" y="900"/>
                    <a:pt x="475" y="900"/>
                  </a:cubicBezTo>
                  <a:cubicBezTo>
                    <a:pt x="470" y="900"/>
                    <a:pt x="465" y="899"/>
                    <a:pt x="461" y="898"/>
                  </a:cubicBezTo>
                  <a:cubicBezTo>
                    <a:pt x="442" y="894"/>
                    <a:pt x="429" y="877"/>
                    <a:pt x="424" y="847"/>
                  </a:cubicBezTo>
                  <a:cubicBezTo>
                    <a:pt x="415" y="804"/>
                    <a:pt x="426" y="765"/>
                    <a:pt x="456" y="731"/>
                  </a:cubicBezTo>
                  <a:cubicBezTo>
                    <a:pt x="487" y="697"/>
                    <a:pt x="531" y="663"/>
                    <a:pt x="588" y="629"/>
                  </a:cubicBezTo>
                  <a:lnTo>
                    <a:pt x="633" y="603"/>
                  </a:lnTo>
                  <a:close/>
                  <a:moveTo>
                    <a:pt x="691" y="1"/>
                  </a:moveTo>
                  <a:cubicBezTo>
                    <a:pt x="610" y="1"/>
                    <a:pt x="516" y="31"/>
                    <a:pt x="410" y="93"/>
                  </a:cubicBezTo>
                  <a:cubicBezTo>
                    <a:pt x="323" y="143"/>
                    <a:pt x="251" y="201"/>
                    <a:pt x="194" y="268"/>
                  </a:cubicBezTo>
                  <a:cubicBezTo>
                    <a:pt x="136" y="334"/>
                    <a:pt x="91" y="405"/>
                    <a:pt x="61" y="479"/>
                  </a:cubicBezTo>
                  <a:cubicBezTo>
                    <a:pt x="31" y="554"/>
                    <a:pt x="13" y="631"/>
                    <a:pt x="6" y="713"/>
                  </a:cubicBezTo>
                  <a:cubicBezTo>
                    <a:pt x="0" y="793"/>
                    <a:pt x="5" y="872"/>
                    <a:pt x="20" y="952"/>
                  </a:cubicBezTo>
                  <a:cubicBezTo>
                    <a:pt x="40" y="1045"/>
                    <a:pt x="68" y="1117"/>
                    <a:pt x="105" y="1170"/>
                  </a:cubicBezTo>
                  <a:cubicBezTo>
                    <a:pt x="142" y="1223"/>
                    <a:pt x="186" y="1259"/>
                    <a:pt x="234" y="1279"/>
                  </a:cubicBezTo>
                  <a:cubicBezTo>
                    <a:pt x="269" y="1293"/>
                    <a:pt x="306" y="1301"/>
                    <a:pt x="345" y="1301"/>
                  </a:cubicBezTo>
                  <a:cubicBezTo>
                    <a:pt x="361" y="1301"/>
                    <a:pt x="377" y="1300"/>
                    <a:pt x="393" y="1297"/>
                  </a:cubicBezTo>
                  <a:cubicBezTo>
                    <a:pt x="449" y="1287"/>
                    <a:pt x="507" y="1267"/>
                    <a:pt x="563" y="1234"/>
                  </a:cubicBezTo>
                  <a:cubicBezTo>
                    <a:pt x="589" y="1218"/>
                    <a:pt x="617" y="1199"/>
                    <a:pt x="646" y="1178"/>
                  </a:cubicBezTo>
                  <a:cubicBezTo>
                    <a:pt x="677" y="1155"/>
                    <a:pt x="704" y="1133"/>
                    <a:pt x="730" y="1108"/>
                  </a:cubicBezTo>
                  <a:cubicBezTo>
                    <a:pt x="755" y="1084"/>
                    <a:pt x="775" y="1061"/>
                    <a:pt x="791" y="1038"/>
                  </a:cubicBezTo>
                  <a:cubicBezTo>
                    <a:pt x="806" y="1015"/>
                    <a:pt x="813" y="997"/>
                    <a:pt x="810" y="982"/>
                  </a:cubicBezTo>
                  <a:cubicBezTo>
                    <a:pt x="808" y="974"/>
                    <a:pt x="802" y="965"/>
                    <a:pt x="793" y="957"/>
                  </a:cubicBezTo>
                  <a:cubicBezTo>
                    <a:pt x="788" y="953"/>
                    <a:pt x="782" y="951"/>
                    <a:pt x="776" y="951"/>
                  </a:cubicBezTo>
                  <a:cubicBezTo>
                    <a:pt x="771" y="951"/>
                    <a:pt x="765" y="953"/>
                    <a:pt x="759" y="956"/>
                  </a:cubicBezTo>
                  <a:cubicBezTo>
                    <a:pt x="751" y="960"/>
                    <a:pt x="742" y="968"/>
                    <a:pt x="732" y="978"/>
                  </a:cubicBezTo>
                  <a:cubicBezTo>
                    <a:pt x="723" y="988"/>
                    <a:pt x="710" y="1002"/>
                    <a:pt x="695" y="1018"/>
                  </a:cubicBezTo>
                  <a:cubicBezTo>
                    <a:pt x="680" y="1032"/>
                    <a:pt x="662" y="1049"/>
                    <a:pt x="640" y="1066"/>
                  </a:cubicBezTo>
                  <a:cubicBezTo>
                    <a:pt x="618" y="1084"/>
                    <a:pt x="591" y="1101"/>
                    <a:pt x="561" y="1120"/>
                  </a:cubicBezTo>
                  <a:cubicBezTo>
                    <a:pt x="493" y="1158"/>
                    <a:pt x="436" y="1179"/>
                    <a:pt x="387" y="1181"/>
                  </a:cubicBezTo>
                  <a:cubicBezTo>
                    <a:pt x="383" y="1181"/>
                    <a:pt x="379" y="1181"/>
                    <a:pt x="375" y="1181"/>
                  </a:cubicBezTo>
                  <a:cubicBezTo>
                    <a:pt x="331" y="1181"/>
                    <a:pt x="293" y="1170"/>
                    <a:pt x="261" y="1147"/>
                  </a:cubicBezTo>
                  <a:cubicBezTo>
                    <a:pt x="226" y="1124"/>
                    <a:pt x="198" y="1088"/>
                    <a:pt x="177" y="1041"/>
                  </a:cubicBezTo>
                  <a:cubicBezTo>
                    <a:pt x="156" y="996"/>
                    <a:pt x="139" y="945"/>
                    <a:pt x="127" y="888"/>
                  </a:cubicBezTo>
                  <a:cubicBezTo>
                    <a:pt x="116" y="826"/>
                    <a:pt x="110" y="764"/>
                    <a:pt x="112" y="701"/>
                  </a:cubicBezTo>
                  <a:cubicBezTo>
                    <a:pt x="114" y="638"/>
                    <a:pt x="125" y="577"/>
                    <a:pt x="147" y="517"/>
                  </a:cubicBezTo>
                  <a:cubicBezTo>
                    <a:pt x="169" y="456"/>
                    <a:pt x="202" y="398"/>
                    <a:pt x="248" y="344"/>
                  </a:cubicBezTo>
                  <a:cubicBezTo>
                    <a:pt x="293" y="289"/>
                    <a:pt x="354" y="241"/>
                    <a:pt x="429" y="197"/>
                  </a:cubicBezTo>
                  <a:cubicBezTo>
                    <a:pt x="515" y="146"/>
                    <a:pt x="589" y="121"/>
                    <a:pt x="652" y="121"/>
                  </a:cubicBezTo>
                  <a:cubicBezTo>
                    <a:pt x="685" y="121"/>
                    <a:pt x="715" y="129"/>
                    <a:pt x="742" y="143"/>
                  </a:cubicBezTo>
                  <a:cubicBezTo>
                    <a:pt x="819" y="184"/>
                    <a:pt x="872" y="277"/>
                    <a:pt x="901" y="420"/>
                  </a:cubicBezTo>
                  <a:cubicBezTo>
                    <a:pt x="905" y="442"/>
                    <a:pt x="909" y="468"/>
                    <a:pt x="912" y="496"/>
                  </a:cubicBezTo>
                  <a:cubicBezTo>
                    <a:pt x="916" y="526"/>
                    <a:pt x="917" y="554"/>
                    <a:pt x="914" y="581"/>
                  </a:cubicBezTo>
                  <a:cubicBezTo>
                    <a:pt x="913" y="609"/>
                    <a:pt x="908" y="635"/>
                    <a:pt x="899" y="657"/>
                  </a:cubicBezTo>
                  <a:cubicBezTo>
                    <a:pt x="890" y="681"/>
                    <a:pt x="875" y="698"/>
                    <a:pt x="855" y="710"/>
                  </a:cubicBezTo>
                  <a:cubicBezTo>
                    <a:pt x="845" y="716"/>
                    <a:pt x="835" y="719"/>
                    <a:pt x="825" y="719"/>
                  </a:cubicBezTo>
                  <a:cubicBezTo>
                    <a:pt x="820" y="719"/>
                    <a:pt x="814" y="718"/>
                    <a:pt x="809" y="716"/>
                  </a:cubicBezTo>
                  <a:cubicBezTo>
                    <a:pt x="794" y="709"/>
                    <a:pt x="783" y="695"/>
                    <a:pt x="773" y="670"/>
                  </a:cubicBezTo>
                  <a:lnTo>
                    <a:pt x="720" y="401"/>
                  </a:lnTo>
                  <a:cubicBezTo>
                    <a:pt x="713" y="366"/>
                    <a:pt x="701" y="339"/>
                    <a:pt x="683" y="320"/>
                  </a:cubicBezTo>
                  <a:cubicBezTo>
                    <a:pt x="666" y="300"/>
                    <a:pt x="645" y="288"/>
                    <a:pt x="621" y="282"/>
                  </a:cubicBezTo>
                  <a:cubicBezTo>
                    <a:pt x="611" y="280"/>
                    <a:pt x="600" y="279"/>
                    <a:pt x="589" y="279"/>
                  </a:cubicBezTo>
                  <a:cubicBezTo>
                    <a:pt x="574" y="279"/>
                    <a:pt x="557" y="281"/>
                    <a:pt x="540" y="286"/>
                  </a:cubicBezTo>
                  <a:cubicBezTo>
                    <a:pt x="509" y="293"/>
                    <a:pt x="478" y="306"/>
                    <a:pt x="445" y="325"/>
                  </a:cubicBezTo>
                  <a:cubicBezTo>
                    <a:pt x="420" y="340"/>
                    <a:pt x="397" y="357"/>
                    <a:pt x="373" y="376"/>
                  </a:cubicBezTo>
                  <a:cubicBezTo>
                    <a:pt x="349" y="395"/>
                    <a:pt x="328" y="414"/>
                    <a:pt x="310" y="434"/>
                  </a:cubicBezTo>
                  <a:cubicBezTo>
                    <a:pt x="292" y="454"/>
                    <a:pt x="278" y="474"/>
                    <a:pt x="268" y="492"/>
                  </a:cubicBezTo>
                  <a:cubicBezTo>
                    <a:pt x="259" y="511"/>
                    <a:pt x="255" y="527"/>
                    <a:pt x="258" y="540"/>
                  </a:cubicBezTo>
                  <a:cubicBezTo>
                    <a:pt x="260" y="552"/>
                    <a:pt x="267" y="563"/>
                    <a:pt x="277" y="575"/>
                  </a:cubicBezTo>
                  <a:cubicBezTo>
                    <a:pt x="284" y="582"/>
                    <a:pt x="291" y="586"/>
                    <a:pt x="299" y="586"/>
                  </a:cubicBezTo>
                  <a:cubicBezTo>
                    <a:pt x="303" y="586"/>
                    <a:pt x="307" y="584"/>
                    <a:pt x="312" y="582"/>
                  </a:cubicBezTo>
                  <a:cubicBezTo>
                    <a:pt x="318" y="579"/>
                    <a:pt x="324" y="572"/>
                    <a:pt x="331" y="564"/>
                  </a:cubicBezTo>
                  <a:cubicBezTo>
                    <a:pt x="337" y="555"/>
                    <a:pt x="346" y="545"/>
                    <a:pt x="355" y="534"/>
                  </a:cubicBezTo>
                  <a:cubicBezTo>
                    <a:pt x="365" y="522"/>
                    <a:pt x="377" y="509"/>
                    <a:pt x="392" y="495"/>
                  </a:cubicBezTo>
                  <a:cubicBezTo>
                    <a:pt x="408" y="482"/>
                    <a:pt x="427" y="468"/>
                    <a:pt x="449" y="455"/>
                  </a:cubicBezTo>
                  <a:cubicBezTo>
                    <a:pt x="484" y="434"/>
                    <a:pt x="514" y="424"/>
                    <a:pt x="537" y="424"/>
                  </a:cubicBezTo>
                  <a:cubicBezTo>
                    <a:pt x="574" y="424"/>
                    <a:pt x="597" y="449"/>
                    <a:pt x="607" y="497"/>
                  </a:cubicBezTo>
                  <a:lnTo>
                    <a:pt x="613" y="525"/>
                  </a:lnTo>
                  <a:lnTo>
                    <a:pt x="556" y="557"/>
                  </a:lnTo>
                  <a:cubicBezTo>
                    <a:pt x="512" y="583"/>
                    <a:pt x="472" y="610"/>
                    <a:pt x="436" y="637"/>
                  </a:cubicBezTo>
                  <a:cubicBezTo>
                    <a:pt x="401" y="664"/>
                    <a:pt x="371" y="693"/>
                    <a:pt x="347" y="723"/>
                  </a:cubicBezTo>
                  <a:cubicBezTo>
                    <a:pt x="323" y="753"/>
                    <a:pt x="306" y="785"/>
                    <a:pt x="297" y="817"/>
                  </a:cubicBezTo>
                  <a:cubicBezTo>
                    <a:pt x="287" y="851"/>
                    <a:pt x="286" y="886"/>
                    <a:pt x="294" y="924"/>
                  </a:cubicBezTo>
                  <a:cubicBezTo>
                    <a:pt x="300" y="956"/>
                    <a:pt x="311" y="981"/>
                    <a:pt x="326" y="997"/>
                  </a:cubicBezTo>
                  <a:cubicBezTo>
                    <a:pt x="341" y="1014"/>
                    <a:pt x="359" y="1024"/>
                    <a:pt x="380" y="1029"/>
                  </a:cubicBezTo>
                  <a:cubicBezTo>
                    <a:pt x="387" y="1030"/>
                    <a:pt x="395" y="1031"/>
                    <a:pt x="403" y="1031"/>
                  </a:cubicBezTo>
                  <a:cubicBezTo>
                    <a:pt x="417" y="1031"/>
                    <a:pt x="432" y="1029"/>
                    <a:pt x="448" y="1024"/>
                  </a:cubicBezTo>
                  <a:cubicBezTo>
                    <a:pt x="472" y="1019"/>
                    <a:pt x="496" y="1009"/>
                    <a:pt x="520" y="994"/>
                  </a:cubicBezTo>
                  <a:cubicBezTo>
                    <a:pt x="563" y="970"/>
                    <a:pt x="596" y="940"/>
                    <a:pt x="621" y="905"/>
                  </a:cubicBezTo>
                  <a:cubicBezTo>
                    <a:pt x="645" y="871"/>
                    <a:pt x="668" y="831"/>
                    <a:pt x="688" y="785"/>
                  </a:cubicBezTo>
                  <a:cubicBezTo>
                    <a:pt x="699" y="812"/>
                    <a:pt x="722" y="829"/>
                    <a:pt x="753" y="834"/>
                  </a:cubicBezTo>
                  <a:cubicBezTo>
                    <a:pt x="760" y="836"/>
                    <a:pt x="767" y="836"/>
                    <a:pt x="775" y="836"/>
                  </a:cubicBezTo>
                  <a:cubicBezTo>
                    <a:pt x="801" y="836"/>
                    <a:pt x="831" y="827"/>
                    <a:pt x="864" y="807"/>
                  </a:cubicBezTo>
                  <a:cubicBezTo>
                    <a:pt x="902" y="785"/>
                    <a:pt x="931" y="758"/>
                    <a:pt x="954" y="723"/>
                  </a:cubicBezTo>
                  <a:cubicBezTo>
                    <a:pt x="976" y="689"/>
                    <a:pt x="993" y="652"/>
                    <a:pt x="1003" y="610"/>
                  </a:cubicBezTo>
                  <a:cubicBezTo>
                    <a:pt x="1014" y="567"/>
                    <a:pt x="1018" y="523"/>
                    <a:pt x="1017" y="477"/>
                  </a:cubicBezTo>
                  <a:cubicBezTo>
                    <a:pt x="1016" y="430"/>
                    <a:pt x="1011" y="384"/>
                    <a:pt x="1002" y="336"/>
                  </a:cubicBezTo>
                  <a:cubicBezTo>
                    <a:pt x="969" y="170"/>
                    <a:pt x="901" y="64"/>
                    <a:pt x="799" y="21"/>
                  </a:cubicBezTo>
                  <a:cubicBezTo>
                    <a:pt x="766" y="7"/>
                    <a:pt x="730"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2014;p46">
              <a:extLst>
                <a:ext uri="{FF2B5EF4-FFF2-40B4-BE49-F238E27FC236}">
                  <a16:creationId xmlns:a16="http://schemas.microsoft.com/office/drawing/2014/main" id="{A12BA1F1-0070-BD61-6DA6-496D1D375E6F}"/>
                </a:ext>
              </a:extLst>
            </p:cNvPr>
            <p:cNvSpPr/>
            <p:nvPr/>
          </p:nvSpPr>
          <p:spPr>
            <a:xfrm>
              <a:off x="8156994" y="3953544"/>
              <a:ext cx="63076" cy="82024"/>
            </a:xfrm>
            <a:custGeom>
              <a:avLst/>
              <a:gdLst/>
              <a:ahLst/>
              <a:cxnLst/>
              <a:rect l="l" t="t" r="r" b="b"/>
              <a:pathLst>
                <a:path w="1255" h="1632" extrusionOk="0">
                  <a:moveTo>
                    <a:pt x="260" y="511"/>
                  </a:moveTo>
                  <a:cubicBezTo>
                    <a:pt x="265" y="511"/>
                    <a:pt x="270" y="511"/>
                    <a:pt x="274" y="512"/>
                  </a:cubicBezTo>
                  <a:cubicBezTo>
                    <a:pt x="294" y="518"/>
                    <a:pt x="308" y="537"/>
                    <a:pt x="314" y="570"/>
                  </a:cubicBezTo>
                  <a:lnTo>
                    <a:pt x="361" y="807"/>
                  </a:lnTo>
                  <a:cubicBezTo>
                    <a:pt x="368" y="841"/>
                    <a:pt x="364" y="870"/>
                    <a:pt x="350" y="895"/>
                  </a:cubicBezTo>
                  <a:cubicBezTo>
                    <a:pt x="336" y="920"/>
                    <a:pt x="314" y="941"/>
                    <a:pt x="284" y="958"/>
                  </a:cubicBezTo>
                  <a:cubicBezTo>
                    <a:pt x="263" y="971"/>
                    <a:pt x="244" y="977"/>
                    <a:pt x="227" y="977"/>
                  </a:cubicBezTo>
                  <a:cubicBezTo>
                    <a:pt x="222" y="977"/>
                    <a:pt x="216" y="976"/>
                    <a:pt x="211" y="975"/>
                  </a:cubicBezTo>
                  <a:cubicBezTo>
                    <a:pt x="192" y="971"/>
                    <a:pt x="178" y="950"/>
                    <a:pt x="172" y="918"/>
                  </a:cubicBezTo>
                  <a:lnTo>
                    <a:pt x="124" y="680"/>
                  </a:lnTo>
                  <a:cubicBezTo>
                    <a:pt x="119" y="646"/>
                    <a:pt x="122" y="618"/>
                    <a:pt x="136" y="593"/>
                  </a:cubicBezTo>
                  <a:cubicBezTo>
                    <a:pt x="149" y="569"/>
                    <a:pt x="171" y="547"/>
                    <a:pt x="200" y="530"/>
                  </a:cubicBezTo>
                  <a:cubicBezTo>
                    <a:pt x="223" y="517"/>
                    <a:pt x="243" y="511"/>
                    <a:pt x="260" y="511"/>
                  </a:cubicBezTo>
                  <a:close/>
                  <a:moveTo>
                    <a:pt x="308" y="385"/>
                  </a:moveTo>
                  <a:cubicBezTo>
                    <a:pt x="294" y="385"/>
                    <a:pt x="278" y="387"/>
                    <a:pt x="262" y="392"/>
                  </a:cubicBezTo>
                  <a:cubicBezTo>
                    <a:pt x="235" y="400"/>
                    <a:pt x="208" y="411"/>
                    <a:pt x="180" y="428"/>
                  </a:cubicBezTo>
                  <a:cubicBezTo>
                    <a:pt x="121" y="462"/>
                    <a:pt x="75" y="506"/>
                    <a:pt x="42" y="557"/>
                  </a:cubicBezTo>
                  <a:cubicBezTo>
                    <a:pt x="10" y="610"/>
                    <a:pt x="1" y="672"/>
                    <a:pt x="15" y="744"/>
                  </a:cubicBezTo>
                  <a:lnTo>
                    <a:pt x="62" y="982"/>
                  </a:lnTo>
                  <a:cubicBezTo>
                    <a:pt x="69" y="1018"/>
                    <a:pt x="80" y="1046"/>
                    <a:pt x="96" y="1065"/>
                  </a:cubicBezTo>
                  <a:cubicBezTo>
                    <a:pt x="112" y="1084"/>
                    <a:pt x="130" y="1096"/>
                    <a:pt x="151" y="1101"/>
                  </a:cubicBezTo>
                  <a:cubicBezTo>
                    <a:pt x="160" y="1103"/>
                    <a:pt x="169" y="1104"/>
                    <a:pt x="178" y="1104"/>
                  </a:cubicBezTo>
                  <a:cubicBezTo>
                    <a:pt x="192" y="1104"/>
                    <a:pt x="207" y="1102"/>
                    <a:pt x="222" y="1098"/>
                  </a:cubicBezTo>
                  <a:cubicBezTo>
                    <a:pt x="248" y="1090"/>
                    <a:pt x="276" y="1078"/>
                    <a:pt x="306" y="1061"/>
                  </a:cubicBezTo>
                  <a:cubicBezTo>
                    <a:pt x="334" y="1044"/>
                    <a:pt x="360" y="1025"/>
                    <a:pt x="383" y="1003"/>
                  </a:cubicBezTo>
                  <a:cubicBezTo>
                    <a:pt x="407" y="982"/>
                    <a:pt x="426" y="958"/>
                    <a:pt x="442" y="932"/>
                  </a:cubicBezTo>
                  <a:cubicBezTo>
                    <a:pt x="457" y="906"/>
                    <a:pt x="467" y="877"/>
                    <a:pt x="472" y="846"/>
                  </a:cubicBezTo>
                  <a:cubicBezTo>
                    <a:pt x="478" y="815"/>
                    <a:pt x="477" y="780"/>
                    <a:pt x="470" y="744"/>
                  </a:cubicBezTo>
                  <a:lnTo>
                    <a:pt x="423" y="507"/>
                  </a:lnTo>
                  <a:cubicBezTo>
                    <a:pt x="416" y="471"/>
                    <a:pt x="405" y="442"/>
                    <a:pt x="389" y="423"/>
                  </a:cubicBezTo>
                  <a:cubicBezTo>
                    <a:pt x="373" y="404"/>
                    <a:pt x="355" y="393"/>
                    <a:pt x="334" y="387"/>
                  </a:cubicBezTo>
                  <a:cubicBezTo>
                    <a:pt x="326" y="386"/>
                    <a:pt x="317" y="385"/>
                    <a:pt x="308" y="385"/>
                  </a:cubicBezTo>
                  <a:close/>
                  <a:moveTo>
                    <a:pt x="1036" y="668"/>
                  </a:moveTo>
                  <a:cubicBezTo>
                    <a:pt x="1041" y="668"/>
                    <a:pt x="1046" y="669"/>
                    <a:pt x="1051" y="670"/>
                  </a:cubicBezTo>
                  <a:cubicBezTo>
                    <a:pt x="1071" y="674"/>
                    <a:pt x="1085" y="694"/>
                    <a:pt x="1091" y="727"/>
                  </a:cubicBezTo>
                  <a:lnTo>
                    <a:pt x="1138" y="965"/>
                  </a:lnTo>
                  <a:cubicBezTo>
                    <a:pt x="1145" y="998"/>
                    <a:pt x="1141" y="1027"/>
                    <a:pt x="1127" y="1052"/>
                  </a:cubicBezTo>
                  <a:cubicBezTo>
                    <a:pt x="1113" y="1076"/>
                    <a:pt x="1092" y="1098"/>
                    <a:pt x="1062" y="1115"/>
                  </a:cubicBezTo>
                  <a:cubicBezTo>
                    <a:pt x="1040" y="1128"/>
                    <a:pt x="1019" y="1134"/>
                    <a:pt x="1002" y="1134"/>
                  </a:cubicBezTo>
                  <a:cubicBezTo>
                    <a:pt x="997" y="1134"/>
                    <a:pt x="993" y="1134"/>
                    <a:pt x="988" y="1133"/>
                  </a:cubicBezTo>
                  <a:cubicBezTo>
                    <a:pt x="969" y="1127"/>
                    <a:pt x="955" y="1108"/>
                    <a:pt x="950" y="1074"/>
                  </a:cubicBezTo>
                  <a:lnTo>
                    <a:pt x="903" y="837"/>
                  </a:lnTo>
                  <a:cubicBezTo>
                    <a:pt x="896" y="804"/>
                    <a:pt x="899" y="775"/>
                    <a:pt x="913" y="750"/>
                  </a:cubicBezTo>
                  <a:cubicBezTo>
                    <a:pt x="926" y="725"/>
                    <a:pt x="948" y="705"/>
                    <a:pt x="977" y="688"/>
                  </a:cubicBezTo>
                  <a:cubicBezTo>
                    <a:pt x="999" y="675"/>
                    <a:pt x="1019" y="668"/>
                    <a:pt x="1036" y="668"/>
                  </a:cubicBezTo>
                  <a:close/>
                  <a:moveTo>
                    <a:pt x="1085" y="542"/>
                  </a:moveTo>
                  <a:cubicBezTo>
                    <a:pt x="1070" y="542"/>
                    <a:pt x="1055" y="544"/>
                    <a:pt x="1039" y="548"/>
                  </a:cubicBezTo>
                  <a:cubicBezTo>
                    <a:pt x="1012" y="556"/>
                    <a:pt x="985" y="569"/>
                    <a:pt x="957" y="584"/>
                  </a:cubicBezTo>
                  <a:cubicBezTo>
                    <a:pt x="898" y="619"/>
                    <a:pt x="853" y="662"/>
                    <a:pt x="819" y="715"/>
                  </a:cubicBezTo>
                  <a:cubicBezTo>
                    <a:pt x="787" y="768"/>
                    <a:pt x="778" y="830"/>
                    <a:pt x="792" y="901"/>
                  </a:cubicBezTo>
                  <a:lnTo>
                    <a:pt x="839" y="1138"/>
                  </a:lnTo>
                  <a:cubicBezTo>
                    <a:pt x="846" y="1176"/>
                    <a:pt x="857" y="1203"/>
                    <a:pt x="873" y="1222"/>
                  </a:cubicBezTo>
                  <a:cubicBezTo>
                    <a:pt x="889" y="1241"/>
                    <a:pt x="907" y="1253"/>
                    <a:pt x="928" y="1258"/>
                  </a:cubicBezTo>
                  <a:cubicBezTo>
                    <a:pt x="937" y="1260"/>
                    <a:pt x="947" y="1261"/>
                    <a:pt x="956" y="1261"/>
                  </a:cubicBezTo>
                  <a:cubicBezTo>
                    <a:pt x="970" y="1261"/>
                    <a:pt x="984" y="1259"/>
                    <a:pt x="999" y="1254"/>
                  </a:cubicBezTo>
                  <a:cubicBezTo>
                    <a:pt x="1025" y="1246"/>
                    <a:pt x="1053" y="1235"/>
                    <a:pt x="1083" y="1217"/>
                  </a:cubicBezTo>
                  <a:cubicBezTo>
                    <a:pt x="1111" y="1201"/>
                    <a:pt x="1137" y="1182"/>
                    <a:pt x="1160" y="1161"/>
                  </a:cubicBezTo>
                  <a:cubicBezTo>
                    <a:pt x="1184" y="1139"/>
                    <a:pt x="1204" y="1115"/>
                    <a:pt x="1219" y="1089"/>
                  </a:cubicBezTo>
                  <a:cubicBezTo>
                    <a:pt x="1234" y="1063"/>
                    <a:pt x="1245" y="1035"/>
                    <a:pt x="1250" y="1003"/>
                  </a:cubicBezTo>
                  <a:cubicBezTo>
                    <a:pt x="1255" y="972"/>
                    <a:pt x="1255" y="938"/>
                    <a:pt x="1247" y="901"/>
                  </a:cubicBezTo>
                  <a:lnTo>
                    <a:pt x="1200" y="663"/>
                  </a:lnTo>
                  <a:cubicBezTo>
                    <a:pt x="1193" y="627"/>
                    <a:pt x="1182" y="599"/>
                    <a:pt x="1166" y="581"/>
                  </a:cubicBezTo>
                  <a:cubicBezTo>
                    <a:pt x="1150" y="562"/>
                    <a:pt x="1132" y="549"/>
                    <a:pt x="1111" y="545"/>
                  </a:cubicBezTo>
                  <a:cubicBezTo>
                    <a:pt x="1102" y="543"/>
                    <a:pt x="1094" y="542"/>
                    <a:pt x="1085" y="542"/>
                  </a:cubicBezTo>
                  <a:close/>
                  <a:moveTo>
                    <a:pt x="809" y="1"/>
                  </a:moveTo>
                  <a:cubicBezTo>
                    <a:pt x="798" y="1"/>
                    <a:pt x="787" y="4"/>
                    <a:pt x="776" y="10"/>
                  </a:cubicBezTo>
                  <a:cubicBezTo>
                    <a:pt x="767" y="16"/>
                    <a:pt x="760" y="22"/>
                    <a:pt x="752" y="31"/>
                  </a:cubicBezTo>
                  <a:cubicBezTo>
                    <a:pt x="745" y="40"/>
                    <a:pt x="740" y="52"/>
                    <a:pt x="737" y="65"/>
                  </a:cubicBezTo>
                  <a:lnTo>
                    <a:pt x="416" y="1570"/>
                  </a:lnTo>
                  <a:cubicBezTo>
                    <a:pt x="414" y="1580"/>
                    <a:pt x="414" y="1589"/>
                    <a:pt x="415" y="1597"/>
                  </a:cubicBezTo>
                  <a:cubicBezTo>
                    <a:pt x="418" y="1612"/>
                    <a:pt x="426" y="1623"/>
                    <a:pt x="440" y="1628"/>
                  </a:cubicBezTo>
                  <a:cubicBezTo>
                    <a:pt x="445" y="1630"/>
                    <a:pt x="450" y="1631"/>
                    <a:pt x="455" y="1631"/>
                  </a:cubicBezTo>
                  <a:cubicBezTo>
                    <a:pt x="465" y="1631"/>
                    <a:pt x="475" y="1628"/>
                    <a:pt x="486" y="1623"/>
                  </a:cubicBezTo>
                  <a:cubicBezTo>
                    <a:pt x="497" y="1616"/>
                    <a:pt x="507" y="1607"/>
                    <a:pt x="515" y="1597"/>
                  </a:cubicBezTo>
                  <a:cubicBezTo>
                    <a:pt x="523" y="1585"/>
                    <a:pt x="529" y="1574"/>
                    <a:pt x="532" y="1562"/>
                  </a:cubicBezTo>
                  <a:lnTo>
                    <a:pt x="853" y="63"/>
                  </a:lnTo>
                  <a:cubicBezTo>
                    <a:pt x="854" y="54"/>
                    <a:pt x="854" y="44"/>
                    <a:pt x="852" y="35"/>
                  </a:cubicBezTo>
                  <a:cubicBezTo>
                    <a:pt x="848" y="17"/>
                    <a:pt x="838" y="6"/>
                    <a:pt x="823" y="2"/>
                  </a:cubicBezTo>
                  <a:cubicBezTo>
                    <a:pt x="818" y="1"/>
                    <a:pt x="813"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2015;p46">
              <a:extLst>
                <a:ext uri="{FF2B5EF4-FFF2-40B4-BE49-F238E27FC236}">
                  <a16:creationId xmlns:a16="http://schemas.microsoft.com/office/drawing/2014/main" id="{D0DB1EEA-EF24-2C63-8DBD-F5BDBFABA59D}"/>
                </a:ext>
              </a:extLst>
            </p:cNvPr>
            <p:cNvSpPr/>
            <p:nvPr/>
          </p:nvSpPr>
          <p:spPr>
            <a:xfrm>
              <a:off x="8219266" y="3940175"/>
              <a:ext cx="21461" cy="16033"/>
            </a:xfrm>
            <a:custGeom>
              <a:avLst/>
              <a:gdLst/>
              <a:ahLst/>
              <a:cxnLst/>
              <a:rect l="l" t="t" r="r" b="b"/>
              <a:pathLst>
                <a:path w="427" h="319" extrusionOk="0">
                  <a:moveTo>
                    <a:pt x="385" y="0"/>
                  </a:moveTo>
                  <a:lnTo>
                    <a:pt x="211" y="2"/>
                  </a:lnTo>
                  <a:cubicBezTo>
                    <a:pt x="202" y="2"/>
                    <a:pt x="192" y="5"/>
                    <a:pt x="183" y="10"/>
                  </a:cubicBezTo>
                  <a:cubicBezTo>
                    <a:pt x="176" y="14"/>
                    <a:pt x="168" y="22"/>
                    <a:pt x="159" y="33"/>
                  </a:cubicBezTo>
                  <a:lnTo>
                    <a:pt x="19" y="214"/>
                  </a:lnTo>
                  <a:cubicBezTo>
                    <a:pt x="10" y="225"/>
                    <a:pt x="5" y="237"/>
                    <a:pt x="2" y="248"/>
                  </a:cubicBezTo>
                  <a:cubicBezTo>
                    <a:pt x="0" y="260"/>
                    <a:pt x="0" y="270"/>
                    <a:pt x="2" y="281"/>
                  </a:cubicBezTo>
                  <a:cubicBezTo>
                    <a:pt x="5" y="295"/>
                    <a:pt x="11" y="306"/>
                    <a:pt x="22" y="313"/>
                  </a:cubicBezTo>
                  <a:cubicBezTo>
                    <a:pt x="27" y="317"/>
                    <a:pt x="32" y="318"/>
                    <a:pt x="37" y="318"/>
                  </a:cubicBezTo>
                  <a:cubicBezTo>
                    <a:pt x="42" y="318"/>
                    <a:pt x="47" y="317"/>
                    <a:pt x="53" y="313"/>
                  </a:cubicBezTo>
                  <a:cubicBezTo>
                    <a:pt x="57" y="311"/>
                    <a:pt x="61" y="306"/>
                    <a:pt x="66" y="301"/>
                  </a:cubicBezTo>
                  <a:lnTo>
                    <a:pt x="205" y="118"/>
                  </a:lnTo>
                  <a:lnTo>
                    <a:pt x="380" y="117"/>
                  </a:lnTo>
                  <a:cubicBezTo>
                    <a:pt x="383" y="117"/>
                    <a:pt x="386" y="116"/>
                    <a:pt x="389" y="116"/>
                  </a:cubicBezTo>
                  <a:cubicBezTo>
                    <a:pt x="392" y="115"/>
                    <a:pt x="394" y="115"/>
                    <a:pt x="397" y="114"/>
                  </a:cubicBezTo>
                  <a:cubicBezTo>
                    <a:pt x="407" y="107"/>
                    <a:pt x="416" y="96"/>
                    <a:pt x="420" y="80"/>
                  </a:cubicBezTo>
                  <a:cubicBezTo>
                    <a:pt x="426" y="64"/>
                    <a:pt x="427" y="50"/>
                    <a:pt x="425" y="36"/>
                  </a:cubicBezTo>
                  <a:cubicBezTo>
                    <a:pt x="420" y="14"/>
                    <a:pt x="407" y="1"/>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2016;p46">
              <a:extLst>
                <a:ext uri="{FF2B5EF4-FFF2-40B4-BE49-F238E27FC236}">
                  <a16:creationId xmlns:a16="http://schemas.microsoft.com/office/drawing/2014/main" id="{DAE50833-1EC0-62C3-2676-A4FB85D0954A}"/>
                </a:ext>
              </a:extLst>
            </p:cNvPr>
            <p:cNvSpPr/>
            <p:nvPr/>
          </p:nvSpPr>
          <p:spPr>
            <a:xfrm>
              <a:off x="8252287" y="3912934"/>
              <a:ext cx="49958" cy="67952"/>
            </a:xfrm>
            <a:custGeom>
              <a:avLst/>
              <a:gdLst/>
              <a:ahLst/>
              <a:cxnLst/>
              <a:rect l="l" t="t" r="r" b="b"/>
              <a:pathLst>
                <a:path w="994" h="1352" extrusionOk="0">
                  <a:moveTo>
                    <a:pt x="285" y="761"/>
                  </a:moveTo>
                  <a:lnTo>
                    <a:pt x="642" y="919"/>
                  </a:lnTo>
                  <a:cubicBezTo>
                    <a:pt x="627" y="959"/>
                    <a:pt x="606" y="996"/>
                    <a:pt x="578" y="1032"/>
                  </a:cubicBezTo>
                  <a:cubicBezTo>
                    <a:pt x="551" y="1067"/>
                    <a:pt x="515" y="1098"/>
                    <a:pt x="470" y="1124"/>
                  </a:cubicBezTo>
                  <a:cubicBezTo>
                    <a:pt x="433" y="1146"/>
                    <a:pt x="401" y="1159"/>
                    <a:pt x="369" y="1164"/>
                  </a:cubicBezTo>
                  <a:cubicBezTo>
                    <a:pt x="357" y="1166"/>
                    <a:pt x="345" y="1167"/>
                    <a:pt x="334" y="1167"/>
                  </a:cubicBezTo>
                  <a:cubicBezTo>
                    <a:pt x="318" y="1167"/>
                    <a:pt x="304" y="1165"/>
                    <a:pt x="290" y="1159"/>
                  </a:cubicBezTo>
                  <a:cubicBezTo>
                    <a:pt x="268" y="1151"/>
                    <a:pt x="249" y="1137"/>
                    <a:pt x="234" y="1116"/>
                  </a:cubicBezTo>
                  <a:cubicBezTo>
                    <a:pt x="218" y="1096"/>
                    <a:pt x="208" y="1071"/>
                    <a:pt x="202" y="1042"/>
                  </a:cubicBezTo>
                  <a:cubicBezTo>
                    <a:pt x="197" y="1015"/>
                    <a:pt x="196" y="989"/>
                    <a:pt x="199" y="963"/>
                  </a:cubicBezTo>
                  <a:cubicBezTo>
                    <a:pt x="202" y="937"/>
                    <a:pt x="208" y="913"/>
                    <a:pt x="217" y="889"/>
                  </a:cubicBezTo>
                  <a:cubicBezTo>
                    <a:pt x="226" y="865"/>
                    <a:pt x="236" y="843"/>
                    <a:pt x="249" y="821"/>
                  </a:cubicBezTo>
                  <a:cubicBezTo>
                    <a:pt x="261" y="800"/>
                    <a:pt x="272" y="780"/>
                    <a:pt x="285" y="761"/>
                  </a:cubicBezTo>
                  <a:close/>
                  <a:moveTo>
                    <a:pt x="442" y="0"/>
                  </a:moveTo>
                  <a:cubicBezTo>
                    <a:pt x="422" y="0"/>
                    <a:pt x="400" y="3"/>
                    <a:pt x="376" y="8"/>
                  </a:cubicBezTo>
                  <a:cubicBezTo>
                    <a:pt x="340" y="15"/>
                    <a:pt x="299" y="32"/>
                    <a:pt x="254" y="58"/>
                  </a:cubicBezTo>
                  <a:cubicBezTo>
                    <a:pt x="214" y="82"/>
                    <a:pt x="175" y="111"/>
                    <a:pt x="142" y="145"/>
                  </a:cubicBezTo>
                  <a:cubicBezTo>
                    <a:pt x="108" y="178"/>
                    <a:pt x="80" y="216"/>
                    <a:pt x="57" y="256"/>
                  </a:cubicBezTo>
                  <a:cubicBezTo>
                    <a:pt x="36" y="296"/>
                    <a:pt x="20" y="338"/>
                    <a:pt x="10" y="383"/>
                  </a:cubicBezTo>
                  <a:cubicBezTo>
                    <a:pt x="1" y="427"/>
                    <a:pt x="1" y="472"/>
                    <a:pt x="10" y="517"/>
                  </a:cubicBezTo>
                  <a:cubicBezTo>
                    <a:pt x="21" y="575"/>
                    <a:pt x="42" y="616"/>
                    <a:pt x="73" y="644"/>
                  </a:cubicBezTo>
                  <a:cubicBezTo>
                    <a:pt x="103" y="671"/>
                    <a:pt x="137" y="693"/>
                    <a:pt x="173" y="712"/>
                  </a:cubicBezTo>
                  <a:cubicBezTo>
                    <a:pt x="152" y="741"/>
                    <a:pt x="130" y="773"/>
                    <a:pt x="111" y="808"/>
                  </a:cubicBezTo>
                  <a:cubicBezTo>
                    <a:pt x="92" y="844"/>
                    <a:pt x="75" y="880"/>
                    <a:pt x="63" y="918"/>
                  </a:cubicBezTo>
                  <a:cubicBezTo>
                    <a:pt x="50" y="955"/>
                    <a:pt x="41" y="994"/>
                    <a:pt x="38" y="1033"/>
                  </a:cubicBezTo>
                  <a:cubicBezTo>
                    <a:pt x="33" y="1073"/>
                    <a:pt x="36" y="1112"/>
                    <a:pt x="44" y="1150"/>
                  </a:cubicBezTo>
                  <a:cubicBezTo>
                    <a:pt x="53" y="1196"/>
                    <a:pt x="70" y="1236"/>
                    <a:pt x="94" y="1268"/>
                  </a:cubicBezTo>
                  <a:cubicBezTo>
                    <a:pt x="119" y="1301"/>
                    <a:pt x="151" y="1324"/>
                    <a:pt x="189" y="1338"/>
                  </a:cubicBezTo>
                  <a:cubicBezTo>
                    <a:pt x="214" y="1347"/>
                    <a:pt x="240" y="1351"/>
                    <a:pt x="269" y="1351"/>
                  </a:cubicBezTo>
                  <a:cubicBezTo>
                    <a:pt x="286" y="1351"/>
                    <a:pt x="302" y="1350"/>
                    <a:pt x="319" y="1347"/>
                  </a:cubicBezTo>
                  <a:cubicBezTo>
                    <a:pt x="369" y="1339"/>
                    <a:pt x="422" y="1319"/>
                    <a:pt x="479" y="1285"/>
                  </a:cubicBezTo>
                  <a:cubicBezTo>
                    <a:pt x="548" y="1246"/>
                    <a:pt x="606" y="1198"/>
                    <a:pt x="649" y="1142"/>
                  </a:cubicBezTo>
                  <a:cubicBezTo>
                    <a:pt x="694" y="1087"/>
                    <a:pt x="731" y="1029"/>
                    <a:pt x="758" y="968"/>
                  </a:cubicBezTo>
                  <a:lnTo>
                    <a:pt x="885" y="1023"/>
                  </a:lnTo>
                  <a:cubicBezTo>
                    <a:pt x="893" y="1026"/>
                    <a:pt x="900" y="1028"/>
                    <a:pt x="906" y="1028"/>
                  </a:cubicBezTo>
                  <a:cubicBezTo>
                    <a:pt x="907" y="1028"/>
                    <a:pt x="908" y="1028"/>
                    <a:pt x="910" y="1027"/>
                  </a:cubicBezTo>
                  <a:cubicBezTo>
                    <a:pt x="916" y="1026"/>
                    <a:pt x="923" y="1024"/>
                    <a:pt x="930" y="1020"/>
                  </a:cubicBezTo>
                  <a:cubicBezTo>
                    <a:pt x="949" y="1008"/>
                    <a:pt x="965" y="991"/>
                    <a:pt x="977" y="969"/>
                  </a:cubicBezTo>
                  <a:cubicBezTo>
                    <a:pt x="989" y="946"/>
                    <a:pt x="994" y="926"/>
                    <a:pt x="991" y="907"/>
                  </a:cubicBezTo>
                  <a:cubicBezTo>
                    <a:pt x="988" y="896"/>
                    <a:pt x="983" y="888"/>
                    <a:pt x="974" y="883"/>
                  </a:cubicBezTo>
                  <a:lnTo>
                    <a:pt x="816" y="814"/>
                  </a:lnTo>
                  <a:cubicBezTo>
                    <a:pt x="826" y="775"/>
                    <a:pt x="833" y="738"/>
                    <a:pt x="837" y="701"/>
                  </a:cubicBezTo>
                  <a:cubicBezTo>
                    <a:pt x="841" y="664"/>
                    <a:pt x="844" y="629"/>
                    <a:pt x="844" y="596"/>
                  </a:cubicBezTo>
                  <a:cubicBezTo>
                    <a:pt x="844" y="565"/>
                    <a:pt x="843" y="534"/>
                    <a:pt x="841" y="508"/>
                  </a:cubicBezTo>
                  <a:cubicBezTo>
                    <a:pt x="839" y="481"/>
                    <a:pt x="835" y="459"/>
                    <a:pt x="832" y="441"/>
                  </a:cubicBezTo>
                  <a:cubicBezTo>
                    <a:pt x="826" y="414"/>
                    <a:pt x="818" y="396"/>
                    <a:pt x="807" y="387"/>
                  </a:cubicBezTo>
                  <a:cubicBezTo>
                    <a:pt x="803" y="384"/>
                    <a:pt x="798" y="383"/>
                    <a:pt x="792" y="383"/>
                  </a:cubicBezTo>
                  <a:cubicBezTo>
                    <a:pt x="781" y="383"/>
                    <a:pt x="766" y="388"/>
                    <a:pt x="749" y="398"/>
                  </a:cubicBezTo>
                  <a:cubicBezTo>
                    <a:pt x="721" y="414"/>
                    <a:pt x="705" y="428"/>
                    <a:pt x="697" y="444"/>
                  </a:cubicBezTo>
                  <a:cubicBezTo>
                    <a:pt x="689" y="459"/>
                    <a:pt x="685" y="477"/>
                    <a:pt x="688" y="496"/>
                  </a:cubicBezTo>
                  <a:cubicBezTo>
                    <a:pt x="691" y="529"/>
                    <a:pt x="697" y="567"/>
                    <a:pt x="702" y="611"/>
                  </a:cubicBezTo>
                  <a:cubicBezTo>
                    <a:pt x="707" y="656"/>
                    <a:pt x="706" y="707"/>
                    <a:pt x="697" y="763"/>
                  </a:cubicBezTo>
                  <a:lnTo>
                    <a:pt x="368" y="613"/>
                  </a:lnTo>
                  <a:cubicBezTo>
                    <a:pt x="349" y="605"/>
                    <a:pt x="327" y="595"/>
                    <a:pt x="306" y="585"/>
                  </a:cubicBezTo>
                  <a:cubicBezTo>
                    <a:pt x="285" y="574"/>
                    <a:pt x="263" y="561"/>
                    <a:pt x="244" y="548"/>
                  </a:cubicBezTo>
                  <a:cubicBezTo>
                    <a:pt x="225" y="534"/>
                    <a:pt x="209" y="517"/>
                    <a:pt x="194" y="499"/>
                  </a:cubicBezTo>
                  <a:cubicBezTo>
                    <a:pt x="180" y="482"/>
                    <a:pt x="171" y="461"/>
                    <a:pt x="166" y="436"/>
                  </a:cubicBezTo>
                  <a:cubicBezTo>
                    <a:pt x="156" y="388"/>
                    <a:pt x="162" y="342"/>
                    <a:pt x="184" y="299"/>
                  </a:cubicBezTo>
                  <a:cubicBezTo>
                    <a:pt x="206" y="256"/>
                    <a:pt x="240" y="221"/>
                    <a:pt x="285" y="194"/>
                  </a:cubicBezTo>
                  <a:cubicBezTo>
                    <a:pt x="315" y="177"/>
                    <a:pt x="341" y="168"/>
                    <a:pt x="362" y="168"/>
                  </a:cubicBezTo>
                  <a:cubicBezTo>
                    <a:pt x="363" y="168"/>
                    <a:pt x="364" y="168"/>
                    <a:pt x="366" y="168"/>
                  </a:cubicBezTo>
                  <a:cubicBezTo>
                    <a:pt x="387" y="169"/>
                    <a:pt x="406" y="173"/>
                    <a:pt x="423" y="180"/>
                  </a:cubicBezTo>
                  <a:cubicBezTo>
                    <a:pt x="439" y="186"/>
                    <a:pt x="455" y="192"/>
                    <a:pt x="467" y="198"/>
                  </a:cubicBezTo>
                  <a:cubicBezTo>
                    <a:pt x="473" y="200"/>
                    <a:pt x="478" y="201"/>
                    <a:pt x="484" y="201"/>
                  </a:cubicBezTo>
                  <a:cubicBezTo>
                    <a:pt x="492" y="201"/>
                    <a:pt x="500" y="199"/>
                    <a:pt x="508" y="194"/>
                  </a:cubicBezTo>
                  <a:cubicBezTo>
                    <a:pt x="527" y="183"/>
                    <a:pt x="542" y="165"/>
                    <a:pt x="555" y="140"/>
                  </a:cubicBezTo>
                  <a:cubicBezTo>
                    <a:pt x="567" y="114"/>
                    <a:pt x="572" y="92"/>
                    <a:pt x="567" y="71"/>
                  </a:cubicBezTo>
                  <a:cubicBezTo>
                    <a:pt x="565" y="56"/>
                    <a:pt x="555" y="41"/>
                    <a:pt x="538" y="28"/>
                  </a:cubicBezTo>
                  <a:cubicBezTo>
                    <a:pt x="521" y="15"/>
                    <a:pt x="500" y="6"/>
                    <a:pt x="473" y="3"/>
                  </a:cubicBezTo>
                  <a:cubicBezTo>
                    <a:pt x="463" y="1"/>
                    <a:pt x="453"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2017;p46">
              <a:extLst>
                <a:ext uri="{FF2B5EF4-FFF2-40B4-BE49-F238E27FC236}">
                  <a16:creationId xmlns:a16="http://schemas.microsoft.com/office/drawing/2014/main" id="{0A96A79C-3F97-63E2-2F31-27F0A5069A05}"/>
                </a:ext>
              </a:extLst>
            </p:cNvPr>
            <p:cNvSpPr/>
            <p:nvPr/>
          </p:nvSpPr>
          <p:spPr>
            <a:xfrm>
              <a:off x="8049187" y="4121413"/>
              <a:ext cx="28849" cy="67449"/>
            </a:xfrm>
            <a:custGeom>
              <a:avLst/>
              <a:gdLst/>
              <a:ahLst/>
              <a:cxnLst/>
              <a:rect l="l" t="t" r="r" b="b"/>
              <a:pathLst>
                <a:path w="574" h="1342" extrusionOk="0">
                  <a:moveTo>
                    <a:pt x="305" y="1"/>
                  </a:moveTo>
                  <a:cubicBezTo>
                    <a:pt x="292" y="1"/>
                    <a:pt x="275" y="7"/>
                    <a:pt x="254" y="19"/>
                  </a:cubicBezTo>
                  <a:cubicBezTo>
                    <a:pt x="215" y="40"/>
                    <a:pt x="179" y="71"/>
                    <a:pt x="146" y="108"/>
                  </a:cubicBezTo>
                  <a:cubicBezTo>
                    <a:pt x="112" y="144"/>
                    <a:pt x="84" y="184"/>
                    <a:pt x="60" y="228"/>
                  </a:cubicBezTo>
                  <a:cubicBezTo>
                    <a:pt x="36" y="272"/>
                    <a:pt x="21" y="320"/>
                    <a:pt x="11" y="368"/>
                  </a:cubicBezTo>
                  <a:cubicBezTo>
                    <a:pt x="0" y="416"/>
                    <a:pt x="0" y="464"/>
                    <a:pt x="8" y="509"/>
                  </a:cubicBezTo>
                  <a:lnTo>
                    <a:pt x="141" y="1173"/>
                  </a:lnTo>
                  <a:cubicBezTo>
                    <a:pt x="151" y="1223"/>
                    <a:pt x="168" y="1261"/>
                    <a:pt x="192" y="1287"/>
                  </a:cubicBezTo>
                  <a:cubicBezTo>
                    <a:pt x="217" y="1314"/>
                    <a:pt x="245" y="1331"/>
                    <a:pt x="279" y="1338"/>
                  </a:cubicBezTo>
                  <a:cubicBezTo>
                    <a:pt x="293" y="1340"/>
                    <a:pt x="307" y="1342"/>
                    <a:pt x="322" y="1342"/>
                  </a:cubicBezTo>
                  <a:cubicBezTo>
                    <a:pt x="343" y="1342"/>
                    <a:pt x="364" y="1339"/>
                    <a:pt x="386" y="1334"/>
                  </a:cubicBezTo>
                  <a:cubicBezTo>
                    <a:pt x="424" y="1325"/>
                    <a:pt x="463" y="1309"/>
                    <a:pt x="502" y="1287"/>
                  </a:cubicBezTo>
                  <a:cubicBezTo>
                    <a:pt x="534" y="1268"/>
                    <a:pt x="556" y="1247"/>
                    <a:pt x="563" y="1227"/>
                  </a:cubicBezTo>
                  <a:cubicBezTo>
                    <a:pt x="571" y="1207"/>
                    <a:pt x="574" y="1186"/>
                    <a:pt x="569" y="1164"/>
                  </a:cubicBezTo>
                  <a:cubicBezTo>
                    <a:pt x="566" y="1146"/>
                    <a:pt x="559" y="1131"/>
                    <a:pt x="549" y="1119"/>
                  </a:cubicBezTo>
                  <a:cubicBezTo>
                    <a:pt x="544" y="1114"/>
                    <a:pt x="538" y="1111"/>
                    <a:pt x="530" y="1111"/>
                  </a:cubicBezTo>
                  <a:cubicBezTo>
                    <a:pt x="522" y="1111"/>
                    <a:pt x="512" y="1114"/>
                    <a:pt x="502" y="1120"/>
                  </a:cubicBezTo>
                  <a:cubicBezTo>
                    <a:pt x="482" y="1131"/>
                    <a:pt x="462" y="1140"/>
                    <a:pt x="441" y="1148"/>
                  </a:cubicBezTo>
                  <a:cubicBezTo>
                    <a:pt x="420" y="1156"/>
                    <a:pt x="400" y="1160"/>
                    <a:pt x="381" y="1160"/>
                  </a:cubicBezTo>
                  <a:cubicBezTo>
                    <a:pt x="362" y="1159"/>
                    <a:pt x="345" y="1153"/>
                    <a:pt x="330" y="1142"/>
                  </a:cubicBezTo>
                  <a:cubicBezTo>
                    <a:pt x="316" y="1130"/>
                    <a:pt x="306" y="1110"/>
                    <a:pt x="300" y="1082"/>
                  </a:cubicBezTo>
                  <a:lnTo>
                    <a:pt x="167" y="416"/>
                  </a:lnTo>
                  <a:cubicBezTo>
                    <a:pt x="164" y="397"/>
                    <a:pt x="164" y="376"/>
                    <a:pt x="167" y="351"/>
                  </a:cubicBezTo>
                  <a:cubicBezTo>
                    <a:pt x="170" y="327"/>
                    <a:pt x="178" y="303"/>
                    <a:pt x="191" y="279"/>
                  </a:cubicBezTo>
                  <a:cubicBezTo>
                    <a:pt x="203" y="255"/>
                    <a:pt x="219" y="233"/>
                    <a:pt x="239" y="210"/>
                  </a:cubicBezTo>
                  <a:cubicBezTo>
                    <a:pt x="258" y="188"/>
                    <a:pt x="282" y="169"/>
                    <a:pt x="309" y="153"/>
                  </a:cubicBezTo>
                  <a:cubicBezTo>
                    <a:pt x="325" y="144"/>
                    <a:pt x="336" y="130"/>
                    <a:pt x="343" y="110"/>
                  </a:cubicBezTo>
                  <a:cubicBezTo>
                    <a:pt x="351" y="90"/>
                    <a:pt x="352" y="70"/>
                    <a:pt x="347" y="47"/>
                  </a:cubicBezTo>
                  <a:cubicBezTo>
                    <a:pt x="343" y="27"/>
                    <a:pt x="334" y="12"/>
                    <a:pt x="320" y="4"/>
                  </a:cubicBezTo>
                  <a:cubicBezTo>
                    <a:pt x="316" y="2"/>
                    <a:pt x="31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2018;p46">
              <a:extLst>
                <a:ext uri="{FF2B5EF4-FFF2-40B4-BE49-F238E27FC236}">
                  <a16:creationId xmlns:a16="http://schemas.microsoft.com/office/drawing/2014/main" id="{40601E57-F78F-5CA8-1F3F-D66F3084A5BF}"/>
                </a:ext>
              </a:extLst>
            </p:cNvPr>
            <p:cNvSpPr/>
            <p:nvPr/>
          </p:nvSpPr>
          <p:spPr>
            <a:xfrm>
              <a:off x="8074367" y="4110758"/>
              <a:ext cx="29151" cy="66946"/>
            </a:xfrm>
            <a:custGeom>
              <a:avLst/>
              <a:gdLst/>
              <a:ahLst/>
              <a:cxnLst/>
              <a:rect l="l" t="t" r="r" b="b"/>
              <a:pathLst>
                <a:path w="580" h="1332" extrusionOk="0">
                  <a:moveTo>
                    <a:pt x="229" y="1"/>
                  </a:moveTo>
                  <a:cubicBezTo>
                    <a:pt x="215" y="1"/>
                    <a:pt x="200" y="2"/>
                    <a:pt x="185" y="5"/>
                  </a:cubicBezTo>
                  <a:cubicBezTo>
                    <a:pt x="145" y="10"/>
                    <a:pt x="105" y="25"/>
                    <a:pt x="67" y="47"/>
                  </a:cubicBezTo>
                  <a:cubicBezTo>
                    <a:pt x="38" y="64"/>
                    <a:pt x="20" y="83"/>
                    <a:pt x="11" y="104"/>
                  </a:cubicBezTo>
                  <a:cubicBezTo>
                    <a:pt x="3" y="125"/>
                    <a:pt x="1" y="145"/>
                    <a:pt x="5" y="166"/>
                  </a:cubicBezTo>
                  <a:cubicBezTo>
                    <a:pt x="10" y="188"/>
                    <a:pt x="17" y="204"/>
                    <a:pt x="30" y="212"/>
                  </a:cubicBezTo>
                  <a:cubicBezTo>
                    <a:pt x="36" y="216"/>
                    <a:pt x="42" y="219"/>
                    <a:pt x="49" y="219"/>
                  </a:cubicBezTo>
                  <a:cubicBezTo>
                    <a:pt x="56" y="219"/>
                    <a:pt x="64" y="216"/>
                    <a:pt x="71" y="212"/>
                  </a:cubicBezTo>
                  <a:cubicBezTo>
                    <a:pt x="98" y="196"/>
                    <a:pt x="124" y="186"/>
                    <a:pt x="147" y="184"/>
                  </a:cubicBezTo>
                  <a:cubicBezTo>
                    <a:pt x="156" y="182"/>
                    <a:pt x="164" y="182"/>
                    <a:pt x="172" y="182"/>
                  </a:cubicBezTo>
                  <a:cubicBezTo>
                    <a:pt x="186" y="182"/>
                    <a:pt x="198" y="184"/>
                    <a:pt x="210" y="188"/>
                  </a:cubicBezTo>
                  <a:cubicBezTo>
                    <a:pt x="228" y="195"/>
                    <a:pt x="243" y="205"/>
                    <a:pt x="254" y="221"/>
                  </a:cubicBezTo>
                  <a:cubicBezTo>
                    <a:pt x="266" y="235"/>
                    <a:pt x="273" y="253"/>
                    <a:pt x="278" y="273"/>
                  </a:cubicBezTo>
                  <a:lnTo>
                    <a:pt x="409" y="937"/>
                  </a:lnTo>
                  <a:cubicBezTo>
                    <a:pt x="415" y="966"/>
                    <a:pt x="415" y="993"/>
                    <a:pt x="407" y="1017"/>
                  </a:cubicBezTo>
                  <a:cubicBezTo>
                    <a:pt x="399" y="1042"/>
                    <a:pt x="388" y="1063"/>
                    <a:pt x="373" y="1084"/>
                  </a:cubicBezTo>
                  <a:cubicBezTo>
                    <a:pt x="359" y="1105"/>
                    <a:pt x="341" y="1123"/>
                    <a:pt x="321" y="1139"/>
                  </a:cubicBezTo>
                  <a:cubicBezTo>
                    <a:pt x="302" y="1154"/>
                    <a:pt x="283" y="1168"/>
                    <a:pt x="264" y="1179"/>
                  </a:cubicBezTo>
                  <a:cubicBezTo>
                    <a:pt x="243" y="1191"/>
                    <a:pt x="230" y="1207"/>
                    <a:pt x="227" y="1226"/>
                  </a:cubicBezTo>
                  <a:cubicBezTo>
                    <a:pt x="223" y="1247"/>
                    <a:pt x="223" y="1266"/>
                    <a:pt x="227" y="1284"/>
                  </a:cubicBezTo>
                  <a:cubicBezTo>
                    <a:pt x="231" y="1305"/>
                    <a:pt x="240" y="1320"/>
                    <a:pt x="254" y="1328"/>
                  </a:cubicBezTo>
                  <a:cubicBezTo>
                    <a:pt x="258" y="1330"/>
                    <a:pt x="263" y="1331"/>
                    <a:pt x="268" y="1331"/>
                  </a:cubicBezTo>
                  <a:cubicBezTo>
                    <a:pt x="281" y="1331"/>
                    <a:pt x="300" y="1324"/>
                    <a:pt x="324" y="1311"/>
                  </a:cubicBezTo>
                  <a:cubicBezTo>
                    <a:pt x="362" y="1288"/>
                    <a:pt x="398" y="1260"/>
                    <a:pt x="432" y="1227"/>
                  </a:cubicBezTo>
                  <a:cubicBezTo>
                    <a:pt x="466" y="1195"/>
                    <a:pt x="495" y="1158"/>
                    <a:pt x="518" y="1117"/>
                  </a:cubicBezTo>
                  <a:cubicBezTo>
                    <a:pt x="543" y="1078"/>
                    <a:pt x="560" y="1034"/>
                    <a:pt x="570" y="988"/>
                  </a:cubicBezTo>
                  <a:cubicBezTo>
                    <a:pt x="579" y="941"/>
                    <a:pt x="579" y="893"/>
                    <a:pt x="570" y="845"/>
                  </a:cubicBezTo>
                  <a:lnTo>
                    <a:pt x="437" y="179"/>
                  </a:lnTo>
                  <a:cubicBezTo>
                    <a:pt x="428" y="134"/>
                    <a:pt x="412" y="98"/>
                    <a:pt x="387" y="69"/>
                  </a:cubicBezTo>
                  <a:cubicBezTo>
                    <a:pt x="361" y="41"/>
                    <a:pt x="332" y="21"/>
                    <a:pt x="297" y="11"/>
                  </a:cubicBezTo>
                  <a:cubicBezTo>
                    <a:pt x="276" y="4"/>
                    <a:pt x="253"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2019;p46">
              <a:extLst>
                <a:ext uri="{FF2B5EF4-FFF2-40B4-BE49-F238E27FC236}">
                  <a16:creationId xmlns:a16="http://schemas.microsoft.com/office/drawing/2014/main" id="{E58A5491-028D-1A0E-6E88-3DC109287A43}"/>
                </a:ext>
              </a:extLst>
            </p:cNvPr>
            <p:cNvSpPr/>
            <p:nvPr/>
          </p:nvSpPr>
          <p:spPr>
            <a:xfrm>
              <a:off x="8105227" y="4082361"/>
              <a:ext cx="36087" cy="72827"/>
            </a:xfrm>
            <a:custGeom>
              <a:avLst/>
              <a:gdLst/>
              <a:ahLst/>
              <a:cxnLst/>
              <a:rect l="l" t="t" r="r" b="b"/>
              <a:pathLst>
                <a:path w="718" h="1449" extrusionOk="0">
                  <a:moveTo>
                    <a:pt x="638" y="1"/>
                  </a:moveTo>
                  <a:cubicBezTo>
                    <a:pt x="625" y="1"/>
                    <a:pt x="612" y="5"/>
                    <a:pt x="599" y="12"/>
                  </a:cubicBezTo>
                  <a:lnTo>
                    <a:pt x="62" y="324"/>
                  </a:lnTo>
                  <a:cubicBezTo>
                    <a:pt x="45" y="334"/>
                    <a:pt x="31" y="350"/>
                    <a:pt x="18" y="370"/>
                  </a:cubicBezTo>
                  <a:cubicBezTo>
                    <a:pt x="5" y="391"/>
                    <a:pt x="0" y="407"/>
                    <a:pt x="2" y="422"/>
                  </a:cubicBezTo>
                  <a:lnTo>
                    <a:pt x="52" y="668"/>
                  </a:lnTo>
                  <a:cubicBezTo>
                    <a:pt x="55" y="683"/>
                    <a:pt x="66" y="692"/>
                    <a:pt x="84" y="693"/>
                  </a:cubicBezTo>
                  <a:cubicBezTo>
                    <a:pt x="86" y="694"/>
                    <a:pt x="88" y="694"/>
                    <a:pt x="91" y="694"/>
                  </a:cubicBezTo>
                  <a:cubicBezTo>
                    <a:pt x="106" y="694"/>
                    <a:pt x="124" y="688"/>
                    <a:pt x="141" y="678"/>
                  </a:cubicBezTo>
                  <a:cubicBezTo>
                    <a:pt x="162" y="665"/>
                    <a:pt x="180" y="650"/>
                    <a:pt x="195" y="629"/>
                  </a:cubicBezTo>
                  <a:cubicBezTo>
                    <a:pt x="210" y="609"/>
                    <a:pt x="215" y="590"/>
                    <a:pt x="212" y="574"/>
                  </a:cubicBezTo>
                  <a:lnTo>
                    <a:pt x="181" y="423"/>
                  </a:lnTo>
                  <a:lnTo>
                    <a:pt x="541" y="215"/>
                  </a:lnTo>
                  <a:lnTo>
                    <a:pt x="560" y="314"/>
                  </a:lnTo>
                  <a:lnTo>
                    <a:pt x="305" y="1369"/>
                  </a:lnTo>
                  <a:cubicBezTo>
                    <a:pt x="303" y="1381"/>
                    <a:pt x="302" y="1394"/>
                    <a:pt x="304" y="1405"/>
                  </a:cubicBezTo>
                  <a:cubicBezTo>
                    <a:pt x="310" y="1430"/>
                    <a:pt x="323" y="1445"/>
                    <a:pt x="347" y="1448"/>
                  </a:cubicBezTo>
                  <a:cubicBezTo>
                    <a:pt x="352" y="1449"/>
                    <a:pt x="356" y="1449"/>
                    <a:pt x="361" y="1449"/>
                  </a:cubicBezTo>
                  <a:cubicBezTo>
                    <a:pt x="381" y="1449"/>
                    <a:pt x="400" y="1443"/>
                    <a:pt x="421" y="1431"/>
                  </a:cubicBezTo>
                  <a:cubicBezTo>
                    <a:pt x="444" y="1418"/>
                    <a:pt x="459" y="1399"/>
                    <a:pt x="464" y="1377"/>
                  </a:cubicBezTo>
                  <a:lnTo>
                    <a:pt x="705" y="304"/>
                  </a:lnTo>
                  <a:cubicBezTo>
                    <a:pt x="710" y="284"/>
                    <a:pt x="713" y="263"/>
                    <a:pt x="715" y="243"/>
                  </a:cubicBezTo>
                  <a:cubicBezTo>
                    <a:pt x="718" y="223"/>
                    <a:pt x="718" y="206"/>
                    <a:pt x="714" y="192"/>
                  </a:cubicBezTo>
                  <a:lnTo>
                    <a:pt x="681" y="27"/>
                  </a:lnTo>
                  <a:cubicBezTo>
                    <a:pt x="679" y="12"/>
                    <a:pt x="669" y="4"/>
                    <a:pt x="651" y="2"/>
                  </a:cubicBezTo>
                  <a:cubicBezTo>
                    <a:pt x="647" y="1"/>
                    <a:pt x="642" y="1"/>
                    <a:pt x="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2020;p46">
              <a:extLst>
                <a:ext uri="{FF2B5EF4-FFF2-40B4-BE49-F238E27FC236}">
                  <a16:creationId xmlns:a16="http://schemas.microsoft.com/office/drawing/2014/main" id="{F23FD476-008B-A835-EEF6-D4295C14DA9A}"/>
                </a:ext>
              </a:extLst>
            </p:cNvPr>
            <p:cNvSpPr/>
            <p:nvPr/>
          </p:nvSpPr>
          <p:spPr>
            <a:xfrm>
              <a:off x="8151968" y="4062207"/>
              <a:ext cx="39454" cy="66444"/>
            </a:xfrm>
            <a:custGeom>
              <a:avLst/>
              <a:gdLst/>
              <a:ahLst/>
              <a:cxnLst/>
              <a:rect l="l" t="t" r="r" b="b"/>
              <a:pathLst>
                <a:path w="785" h="1322" extrusionOk="0">
                  <a:moveTo>
                    <a:pt x="384" y="177"/>
                  </a:moveTo>
                  <a:cubicBezTo>
                    <a:pt x="393" y="177"/>
                    <a:pt x="401" y="179"/>
                    <a:pt x="409" y="181"/>
                  </a:cubicBezTo>
                  <a:cubicBezTo>
                    <a:pt x="441" y="190"/>
                    <a:pt x="462" y="224"/>
                    <a:pt x="473" y="281"/>
                  </a:cubicBezTo>
                  <a:cubicBezTo>
                    <a:pt x="485" y="340"/>
                    <a:pt x="480" y="388"/>
                    <a:pt x="459" y="429"/>
                  </a:cubicBezTo>
                  <a:cubicBezTo>
                    <a:pt x="437" y="470"/>
                    <a:pt x="402" y="503"/>
                    <a:pt x="354" y="531"/>
                  </a:cubicBezTo>
                  <a:cubicBezTo>
                    <a:pt x="319" y="552"/>
                    <a:pt x="287" y="563"/>
                    <a:pt x="261" y="563"/>
                  </a:cubicBezTo>
                  <a:cubicBezTo>
                    <a:pt x="252" y="563"/>
                    <a:pt x="243" y="562"/>
                    <a:pt x="236" y="560"/>
                  </a:cubicBezTo>
                  <a:cubicBezTo>
                    <a:pt x="204" y="549"/>
                    <a:pt x="183" y="516"/>
                    <a:pt x="170" y="458"/>
                  </a:cubicBezTo>
                  <a:cubicBezTo>
                    <a:pt x="159" y="400"/>
                    <a:pt x="165" y="351"/>
                    <a:pt x="186" y="311"/>
                  </a:cubicBezTo>
                  <a:cubicBezTo>
                    <a:pt x="208" y="271"/>
                    <a:pt x="242" y="238"/>
                    <a:pt x="291" y="209"/>
                  </a:cubicBezTo>
                  <a:cubicBezTo>
                    <a:pt x="326" y="188"/>
                    <a:pt x="358" y="177"/>
                    <a:pt x="384" y="177"/>
                  </a:cubicBezTo>
                  <a:close/>
                  <a:moveTo>
                    <a:pt x="487" y="639"/>
                  </a:moveTo>
                  <a:cubicBezTo>
                    <a:pt x="500" y="639"/>
                    <a:pt x="512" y="641"/>
                    <a:pt x="524" y="645"/>
                  </a:cubicBezTo>
                  <a:cubicBezTo>
                    <a:pt x="561" y="659"/>
                    <a:pt x="587" y="700"/>
                    <a:pt x="601" y="770"/>
                  </a:cubicBezTo>
                  <a:lnTo>
                    <a:pt x="607" y="799"/>
                  </a:lnTo>
                  <a:cubicBezTo>
                    <a:pt x="621" y="869"/>
                    <a:pt x="615" y="931"/>
                    <a:pt x="592" y="982"/>
                  </a:cubicBezTo>
                  <a:cubicBezTo>
                    <a:pt x="568" y="1034"/>
                    <a:pt x="527" y="1076"/>
                    <a:pt x="470" y="1110"/>
                  </a:cubicBezTo>
                  <a:cubicBezTo>
                    <a:pt x="430" y="1132"/>
                    <a:pt x="395" y="1143"/>
                    <a:pt x="365" y="1143"/>
                  </a:cubicBezTo>
                  <a:cubicBezTo>
                    <a:pt x="352" y="1143"/>
                    <a:pt x="339" y="1141"/>
                    <a:pt x="328" y="1137"/>
                  </a:cubicBezTo>
                  <a:cubicBezTo>
                    <a:pt x="289" y="1123"/>
                    <a:pt x="263" y="1080"/>
                    <a:pt x="248" y="1008"/>
                  </a:cubicBezTo>
                  <a:lnTo>
                    <a:pt x="242" y="978"/>
                  </a:lnTo>
                  <a:cubicBezTo>
                    <a:pt x="229" y="910"/>
                    <a:pt x="235" y="849"/>
                    <a:pt x="259" y="798"/>
                  </a:cubicBezTo>
                  <a:cubicBezTo>
                    <a:pt x="285" y="748"/>
                    <a:pt x="326" y="706"/>
                    <a:pt x="382" y="673"/>
                  </a:cubicBezTo>
                  <a:cubicBezTo>
                    <a:pt x="422" y="650"/>
                    <a:pt x="457" y="639"/>
                    <a:pt x="487" y="639"/>
                  </a:cubicBezTo>
                  <a:close/>
                  <a:moveTo>
                    <a:pt x="458" y="1"/>
                  </a:moveTo>
                  <a:cubicBezTo>
                    <a:pt x="436" y="1"/>
                    <a:pt x="413" y="4"/>
                    <a:pt x="388" y="12"/>
                  </a:cubicBezTo>
                  <a:cubicBezTo>
                    <a:pt x="348" y="24"/>
                    <a:pt x="307" y="42"/>
                    <a:pt x="263" y="67"/>
                  </a:cubicBezTo>
                  <a:cubicBezTo>
                    <a:pt x="218" y="93"/>
                    <a:pt x="178" y="123"/>
                    <a:pt x="142" y="154"/>
                  </a:cubicBezTo>
                  <a:cubicBezTo>
                    <a:pt x="107" y="186"/>
                    <a:pt x="78" y="221"/>
                    <a:pt x="56" y="259"/>
                  </a:cubicBezTo>
                  <a:cubicBezTo>
                    <a:pt x="33" y="297"/>
                    <a:pt x="17" y="339"/>
                    <a:pt x="8" y="384"/>
                  </a:cubicBezTo>
                  <a:cubicBezTo>
                    <a:pt x="0" y="429"/>
                    <a:pt x="1" y="477"/>
                    <a:pt x="12" y="529"/>
                  </a:cubicBezTo>
                  <a:cubicBezTo>
                    <a:pt x="25" y="598"/>
                    <a:pt x="49" y="645"/>
                    <a:pt x="83" y="670"/>
                  </a:cubicBezTo>
                  <a:cubicBezTo>
                    <a:pt x="109" y="690"/>
                    <a:pt x="139" y="700"/>
                    <a:pt x="173" y="700"/>
                  </a:cubicBezTo>
                  <a:cubicBezTo>
                    <a:pt x="183" y="700"/>
                    <a:pt x="192" y="700"/>
                    <a:pt x="202" y="698"/>
                  </a:cubicBezTo>
                  <a:lnTo>
                    <a:pt x="202" y="698"/>
                  </a:lnTo>
                  <a:cubicBezTo>
                    <a:pt x="153" y="749"/>
                    <a:pt x="119" y="807"/>
                    <a:pt x="96" y="874"/>
                  </a:cubicBezTo>
                  <a:cubicBezTo>
                    <a:pt x="74" y="940"/>
                    <a:pt x="71" y="1016"/>
                    <a:pt x="87" y="1099"/>
                  </a:cubicBezTo>
                  <a:lnTo>
                    <a:pt x="92" y="1118"/>
                  </a:lnTo>
                  <a:cubicBezTo>
                    <a:pt x="103" y="1179"/>
                    <a:pt x="122" y="1224"/>
                    <a:pt x="148" y="1255"/>
                  </a:cubicBezTo>
                  <a:cubicBezTo>
                    <a:pt x="174" y="1287"/>
                    <a:pt x="205" y="1307"/>
                    <a:pt x="241" y="1316"/>
                  </a:cubicBezTo>
                  <a:cubicBezTo>
                    <a:pt x="256" y="1320"/>
                    <a:pt x="271" y="1322"/>
                    <a:pt x="287" y="1322"/>
                  </a:cubicBezTo>
                  <a:cubicBezTo>
                    <a:pt x="310" y="1322"/>
                    <a:pt x="335" y="1318"/>
                    <a:pt x="361" y="1311"/>
                  </a:cubicBezTo>
                  <a:cubicBezTo>
                    <a:pt x="405" y="1298"/>
                    <a:pt x="450" y="1279"/>
                    <a:pt x="497" y="1251"/>
                  </a:cubicBezTo>
                  <a:cubicBezTo>
                    <a:pt x="544" y="1224"/>
                    <a:pt x="588" y="1192"/>
                    <a:pt x="628" y="1156"/>
                  </a:cubicBezTo>
                  <a:cubicBezTo>
                    <a:pt x="666" y="1120"/>
                    <a:pt x="697" y="1080"/>
                    <a:pt x="723" y="1036"/>
                  </a:cubicBezTo>
                  <a:cubicBezTo>
                    <a:pt x="748" y="992"/>
                    <a:pt x="765" y="944"/>
                    <a:pt x="774" y="892"/>
                  </a:cubicBezTo>
                  <a:cubicBezTo>
                    <a:pt x="784" y="839"/>
                    <a:pt x="782" y="784"/>
                    <a:pt x="771" y="723"/>
                  </a:cubicBezTo>
                  <a:lnTo>
                    <a:pt x="766" y="704"/>
                  </a:lnTo>
                  <a:cubicBezTo>
                    <a:pt x="750" y="620"/>
                    <a:pt x="721" y="564"/>
                    <a:pt x="679" y="535"/>
                  </a:cubicBezTo>
                  <a:cubicBezTo>
                    <a:pt x="649" y="512"/>
                    <a:pt x="614" y="502"/>
                    <a:pt x="575" y="502"/>
                  </a:cubicBezTo>
                  <a:cubicBezTo>
                    <a:pt x="562" y="502"/>
                    <a:pt x="548" y="503"/>
                    <a:pt x="533" y="506"/>
                  </a:cubicBezTo>
                  <a:cubicBezTo>
                    <a:pt x="572" y="463"/>
                    <a:pt x="601" y="414"/>
                    <a:pt x="619" y="358"/>
                  </a:cubicBezTo>
                  <a:cubicBezTo>
                    <a:pt x="637" y="303"/>
                    <a:pt x="639" y="241"/>
                    <a:pt x="625" y="172"/>
                  </a:cubicBezTo>
                  <a:cubicBezTo>
                    <a:pt x="615" y="120"/>
                    <a:pt x="598" y="81"/>
                    <a:pt x="576" y="55"/>
                  </a:cubicBezTo>
                  <a:cubicBezTo>
                    <a:pt x="553" y="28"/>
                    <a:pt x="526" y="11"/>
                    <a:pt x="495" y="4"/>
                  </a:cubicBezTo>
                  <a:cubicBezTo>
                    <a:pt x="483" y="2"/>
                    <a:pt x="470"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2021;p46">
              <a:extLst>
                <a:ext uri="{FF2B5EF4-FFF2-40B4-BE49-F238E27FC236}">
                  <a16:creationId xmlns:a16="http://schemas.microsoft.com/office/drawing/2014/main" id="{443F073E-1D7E-D583-1583-1FB4AD631C52}"/>
                </a:ext>
              </a:extLst>
            </p:cNvPr>
            <p:cNvSpPr/>
            <p:nvPr/>
          </p:nvSpPr>
          <p:spPr>
            <a:xfrm>
              <a:off x="8196750" y="4032855"/>
              <a:ext cx="38348" cy="70163"/>
            </a:xfrm>
            <a:custGeom>
              <a:avLst/>
              <a:gdLst/>
              <a:ahLst/>
              <a:cxnLst/>
              <a:rect l="l" t="t" r="r" b="b"/>
              <a:pathLst>
                <a:path w="763" h="1396" extrusionOk="0">
                  <a:moveTo>
                    <a:pt x="500" y="0"/>
                  </a:moveTo>
                  <a:cubicBezTo>
                    <a:pt x="493" y="0"/>
                    <a:pt x="486" y="3"/>
                    <a:pt x="477" y="7"/>
                  </a:cubicBezTo>
                  <a:lnTo>
                    <a:pt x="29" y="269"/>
                  </a:lnTo>
                  <a:cubicBezTo>
                    <a:pt x="8" y="281"/>
                    <a:pt x="0" y="307"/>
                    <a:pt x="3" y="346"/>
                  </a:cubicBezTo>
                  <a:lnTo>
                    <a:pt x="56" y="804"/>
                  </a:lnTo>
                  <a:cubicBezTo>
                    <a:pt x="56" y="809"/>
                    <a:pt x="56" y="816"/>
                    <a:pt x="57" y="824"/>
                  </a:cubicBezTo>
                  <a:cubicBezTo>
                    <a:pt x="59" y="832"/>
                    <a:pt x="60" y="838"/>
                    <a:pt x="61" y="844"/>
                  </a:cubicBezTo>
                  <a:cubicBezTo>
                    <a:pt x="64" y="864"/>
                    <a:pt x="72" y="877"/>
                    <a:pt x="84" y="883"/>
                  </a:cubicBezTo>
                  <a:cubicBezTo>
                    <a:pt x="88" y="885"/>
                    <a:pt x="92" y="886"/>
                    <a:pt x="96" y="886"/>
                  </a:cubicBezTo>
                  <a:cubicBezTo>
                    <a:pt x="108" y="886"/>
                    <a:pt x="123" y="881"/>
                    <a:pt x="142" y="870"/>
                  </a:cubicBezTo>
                  <a:lnTo>
                    <a:pt x="360" y="743"/>
                  </a:lnTo>
                  <a:cubicBezTo>
                    <a:pt x="400" y="719"/>
                    <a:pt x="435" y="708"/>
                    <a:pt x="466" y="708"/>
                  </a:cubicBezTo>
                  <a:cubicBezTo>
                    <a:pt x="479" y="708"/>
                    <a:pt x="492" y="710"/>
                    <a:pt x="503" y="715"/>
                  </a:cubicBezTo>
                  <a:cubicBezTo>
                    <a:pt x="542" y="730"/>
                    <a:pt x="568" y="771"/>
                    <a:pt x="581" y="840"/>
                  </a:cubicBezTo>
                  <a:lnTo>
                    <a:pt x="587" y="870"/>
                  </a:lnTo>
                  <a:cubicBezTo>
                    <a:pt x="601" y="940"/>
                    <a:pt x="596" y="1001"/>
                    <a:pt x="570" y="1051"/>
                  </a:cubicBezTo>
                  <a:cubicBezTo>
                    <a:pt x="545" y="1103"/>
                    <a:pt x="503" y="1145"/>
                    <a:pt x="446" y="1178"/>
                  </a:cubicBezTo>
                  <a:cubicBezTo>
                    <a:pt x="405" y="1203"/>
                    <a:pt x="367" y="1215"/>
                    <a:pt x="333" y="1215"/>
                  </a:cubicBezTo>
                  <a:cubicBezTo>
                    <a:pt x="326" y="1215"/>
                    <a:pt x="320" y="1214"/>
                    <a:pt x="313" y="1213"/>
                  </a:cubicBezTo>
                  <a:cubicBezTo>
                    <a:pt x="274" y="1209"/>
                    <a:pt x="250" y="1183"/>
                    <a:pt x="240" y="1137"/>
                  </a:cubicBezTo>
                  <a:cubicBezTo>
                    <a:pt x="237" y="1118"/>
                    <a:pt x="227" y="1104"/>
                    <a:pt x="215" y="1097"/>
                  </a:cubicBezTo>
                  <a:cubicBezTo>
                    <a:pt x="212" y="1096"/>
                    <a:pt x="208" y="1095"/>
                    <a:pt x="204" y="1095"/>
                  </a:cubicBezTo>
                  <a:cubicBezTo>
                    <a:pt x="190" y="1095"/>
                    <a:pt x="171" y="1102"/>
                    <a:pt x="145" y="1117"/>
                  </a:cubicBezTo>
                  <a:cubicBezTo>
                    <a:pt x="122" y="1131"/>
                    <a:pt x="103" y="1148"/>
                    <a:pt x="91" y="1166"/>
                  </a:cubicBezTo>
                  <a:cubicBezTo>
                    <a:pt x="79" y="1185"/>
                    <a:pt x="77" y="1210"/>
                    <a:pt x="82" y="1242"/>
                  </a:cubicBezTo>
                  <a:cubicBezTo>
                    <a:pt x="90" y="1279"/>
                    <a:pt x="105" y="1310"/>
                    <a:pt x="126" y="1336"/>
                  </a:cubicBezTo>
                  <a:cubicBezTo>
                    <a:pt x="149" y="1361"/>
                    <a:pt x="176" y="1379"/>
                    <a:pt x="211" y="1388"/>
                  </a:cubicBezTo>
                  <a:cubicBezTo>
                    <a:pt x="228" y="1393"/>
                    <a:pt x="247" y="1396"/>
                    <a:pt x="267" y="1396"/>
                  </a:cubicBezTo>
                  <a:cubicBezTo>
                    <a:pt x="286" y="1396"/>
                    <a:pt x="307" y="1393"/>
                    <a:pt x="329" y="1389"/>
                  </a:cubicBezTo>
                  <a:cubicBezTo>
                    <a:pt x="375" y="1380"/>
                    <a:pt x="425" y="1360"/>
                    <a:pt x="479" y="1328"/>
                  </a:cubicBezTo>
                  <a:cubicBezTo>
                    <a:pt x="526" y="1301"/>
                    <a:pt x="568" y="1269"/>
                    <a:pt x="607" y="1231"/>
                  </a:cubicBezTo>
                  <a:cubicBezTo>
                    <a:pt x="645" y="1194"/>
                    <a:pt x="678" y="1154"/>
                    <a:pt x="703" y="1108"/>
                  </a:cubicBezTo>
                  <a:cubicBezTo>
                    <a:pt x="727" y="1063"/>
                    <a:pt x="744" y="1012"/>
                    <a:pt x="753" y="957"/>
                  </a:cubicBezTo>
                  <a:cubicBezTo>
                    <a:pt x="762" y="901"/>
                    <a:pt x="760" y="842"/>
                    <a:pt x="748" y="778"/>
                  </a:cubicBezTo>
                  <a:lnTo>
                    <a:pt x="741" y="747"/>
                  </a:lnTo>
                  <a:cubicBezTo>
                    <a:pt x="729" y="684"/>
                    <a:pt x="709" y="637"/>
                    <a:pt x="684" y="604"/>
                  </a:cubicBezTo>
                  <a:cubicBezTo>
                    <a:pt x="658" y="572"/>
                    <a:pt x="626" y="551"/>
                    <a:pt x="591" y="542"/>
                  </a:cubicBezTo>
                  <a:cubicBezTo>
                    <a:pt x="576" y="538"/>
                    <a:pt x="559" y="536"/>
                    <a:pt x="542" y="536"/>
                  </a:cubicBezTo>
                  <a:cubicBezTo>
                    <a:pt x="520" y="536"/>
                    <a:pt x="497" y="540"/>
                    <a:pt x="472" y="547"/>
                  </a:cubicBezTo>
                  <a:cubicBezTo>
                    <a:pt x="429" y="559"/>
                    <a:pt x="383" y="579"/>
                    <a:pt x="334" y="608"/>
                  </a:cubicBezTo>
                  <a:lnTo>
                    <a:pt x="199" y="685"/>
                  </a:lnTo>
                  <a:lnTo>
                    <a:pt x="159" y="362"/>
                  </a:lnTo>
                  <a:lnTo>
                    <a:pt x="508" y="158"/>
                  </a:lnTo>
                  <a:cubicBezTo>
                    <a:pt x="525" y="148"/>
                    <a:pt x="536" y="134"/>
                    <a:pt x="542" y="113"/>
                  </a:cubicBezTo>
                  <a:cubicBezTo>
                    <a:pt x="546" y="93"/>
                    <a:pt x="546" y="73"/>
                    <a:pt x="543" y="54"/>
                  </a:cubicBezTo>
                  <a:cubicBezTo>
                    <a:pt x="539" y="36"/>
                    <a:pt x="532" y="21"/>
                    <a:pt x="520" y="10"/>
                  </a:cubicBezTo>
                  <a:cubicBezTo>
                    <a:pt x="514" y="4"/>
                    <a:pt x="50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2022;p46">
              <a:extLst>
                <a:ext uri="{FF2B5EF4-FFF2-40B4-BE49-F238E27FC236}">
                  <a16:creationId xmlns:a16="http://schemas.microsoft.com/office/drawing/2014/main" id="{05FDB5BE-3A60-F479-596F-A992E712FEF6}"/>
                </a:ext>
              </a:extLst>
            </p:cNvPr>
            <p:cNvSpPr/>
            <p:nvPr/>
          </p:nvSpPr>
          <p:spPr>
            <a:xfrm>
              <a:off x="8234596" y="4017224"/>
              <a:ext cx="29603" cy="66997"/>
            </a:xfrm>
            <a:custGeom>
              <a:avLst/>
              <a:gdLst/>
              <a:ahLst/>
              <a:cxnLst/>
              <a:rect l="l" t="t" r="r" b="b"/>
              <a:pathLst>
                <a:path w="589" h="1333" extrusionOk="0">
                  <a:moveTo>
                    <a:pt x="244" y="0"/>
                  </a:moveTo>
                  <a:cubicBezTo>
                    <a:pt x="228" y="0"/>
                    <a:pt x="211" y="2"/>
                    <a:pt x="194" y="4"/>
                  </a:cubicBezTo>
                  <a:cubicBezTo>
                    <a:pt x="154" y="11"/>
                    <a:pt x="115" y="26"/>
                    <a:pt x="77" y="48"/>
                  </a:cubicBezTo>
                  <a:cubicBezTo>
                    <a:pt x="43" y="67"/>
                    <a:pt x="22" y="89"/>
                    <a:pt x="13" y="112"/>
                  </a:cubicBezTo>
                  <a:cubicBezTo>
                    <a:pt x="4" y="135"/>
                    <a:pt x="0" y="156"/>
                    <a:pt x="4" y="174"/>
                  </a:cubicBezTo>
                  <a:cubicBezTo>
                    <a:pt x="7" y="191"/>
                    <a:pt x="15" y="205"/>
                    <a:pt x="27" y="215"/>
                  </a:cubicBezTo>
                  <a:cubicBezTo>
                    <a:pt x="33" y="219"/>
                    <a:pt x="39" y="221"/>
                    <a:pt x="46" y="221"/>
                  </a:cubicBezTo>
                  <a:cubicBezTo>
                    <a:pt x="54" y="221"/>
                    <a:pt x="62" y="219"/>
                    <a:pt x="71" y="214"/>
                  </a:cubicBezTo>
                  <a:cubicBezTo>
                    <a:pt x="90" y="204"/>
                    <a:pt x="111" y="195"/>
                    <a:pt x="133" y="189"/>
                  </a:cubicBezTo>
                  <a:cubicBezTo>
                    <a:pt x="148" y="185"/>
                    <a:pt x="162" y="183"/>
                    <a:pt x="175" y="183"/>
                  </a:cubicBezTo>
                  <a:cubicBezTo>
                    <a:pt x="182" y="183"/>
                    <a:pt x="189" y="183"/>
                    <a:pt x="196" y="184"/>
                  </a:cubicBezTo>
                  <a:cubicBezTo>
                    <a:pt x="217" y="187"/>
                    <a:pt x="233" y="195"/>
                    <a:pt x="249" y="206"/>
                  </a:cubicBezTo>
                  <a:cubicBezTo>
                    <a:pt x="264" y="217"/>
                    <a:pt x="274" y="234"/>
                    <a:pt x="278" y="259"/>
                  </a:cubicBezTo>
                  <a:cubicBezTo>
                    <a:pt x="281" y="269"/>
                    <a:pt x="283" y="287"/>
                    <a:pt x="284" y="311"/>
                  </a:cubicBezTo>
                  <a:cubicBezTo>
                    <a:pt x="285" y="334"/>
                    <a:pt x="288" y="360"/>
                    <a:pt x="289" y="387"/>
                  </a:cubicBezTo>
                  <a:cubicBezTo>
                    <a:pt x="291" y="413"/>
                    <a:pt x="292" y="438"/>
                    <a:pt x="293" y="461"/>
                  </a:cubicBezTo>
                  <a:cubicBezTo>
                    <a:pt x="295" y="485"/>
                    <a:pt x="297" y="502"/>
                    <a:pt x="299" y="510"/>
                  </a:cubicBezTo>
                  <a:cubicBezTo>
                    <a:pt x="302" y="531"/>
                    <a:pt x="313" y="547"/>
                    <a:pt x="330" y="555"/>
                  </a:cubicBezTo>
                  <a:cubicBezTo>
                    <a:pt x="344" y="562"/>
                    <a:pt x="355" y="566"/>
                    <a:pt x="364" y="566"/>
                  </a:cubicBezTo>
                  <a:cubicBezTo>
                    <a:pt x="366" y="566"/>
                    <a:pt x="368" y="565"/>
                    <a:pt x="370" y="565"/>
                  </a:cubicBezTo>
                  <a:lnTo>
                    <a:pt x="370" y="565"/>
                  </a:lnTo>
                  <a:cubicBezTo>
                    <a:pt x="361" y="573"/>
                    <a:pt x="351" y="589"/>
                    <a:pt x="340" y="612"/>
                  </a:cubicBezTo>
                  <a:cubicBezTo>
                    <a:pt x="330" y="636"/>
                    <a:pt x="328" y="660"/>
                    <a:pt x="333" y="682"/>
                  </a:cubicBezTo>
                  <a:cubicBezTo>
                    <a:pt x="334" y="691"/>
                    <a:pt x="339" y="709"/>
                    <a:pt x="348" y="735"/>
                  </a:cubicBezTo>
                  <a:cubicBezTo>
                    <a:pt x="356" y="762"/>
                    <a:pt x="365" y="789"/>
                    <a:pt x="374" y="818"/>
                  </a:cubicBezTo>
                  <a:cubicBezTo>
                    <a:pt x="383" y="848"/>
                    <a:pt x="392" y="876"/>
                    <a:pt x="401" y="903"/>
                  </a:cubicBezTo>
                  <a:cubicBezTo>
                    <a:pt x="410" y="929"/>
                    <a:pt x="416" y="948"/>
                    <a:pt x="417" y="958"/>
                  </a:cubicBezTo>
                  <a:cubicBezTo>
                    <a:pt x="423" y="983"/>
                    <a:pt x="419" y="1008"/>
                    <a:pt x="410" y="1031"/>
                  </a:cubicBezTo>
                  <a:cubicBezTo>
                    <a:pt x="400" y="1055"/>
                    <a:pt x="387" y="1076"/>
                    <a:pt x="370" y="1098"/>
                  </a:cubicBezTo>
                  <a:cubicBezTo>
                    <a:pt x="353" y="1118"/>
                    <a:pt x="335" y="1136"/>
                    <a:pt x="316" y="1152"/>
                  </a:cubicBezTo>
                  <a:cubicBezTo>
                    <a:pt x="297" y="1166"/>
                    <a:pt x="278" y="1179"/>
                    <a:pt x="264" y="1188"/>
                  </a:cubicBezTo>
                  <a:cubicBezTo>
                    <a:pt x="244" y="1199"/>
                    <a:pt x="231" y="1216"/>
                    <a:pt x="228" y="1237"/>
                  </a:cubicBezTo>
                  <a:cubicBezTo>
                    <a:pt x="223" y="1259"/>
                    <a:pt x="222" y="1277"/>
                    <a:pt x="226" y="1290"/>
                  </a:cubicBezTo>
                  <a:cubicBezTo>
                    <a:pt x="230" y="1315"/>
                    <a:pt x="241" y="1330"/>
                    <a:pt x="259" y="1332"/>
                  </a:cubicBezTo>
                  <a:cubicBezTo>
                    <a:pt x="263" y="1332"/>
                    <a:pt x="266" y="1333"/>
                    <a:pt x="270" y="1333"/>
                  </a:cubicBezTo>
                  <a:cubicBezTo>
                    <a:pt x="286" y="1333"/>
                    <a:pt x="306" y="1326"/>
                    <a:pt x="329" y="1313"/>
                  </a:cubicBezTo>
                  <a:cubicBezTo>
                    <a:pt x="367" y="1290"/>
                    <a:pt x="403" y="1262"/>
                    <a:pt x="437" y="1229"/>
                  </a:cubicBezTo>
                  <a:cubicBezTo>
                    <a:pt x="471" y="1196"/>
                    <a:pt x="500" y="1160"/>
                    <a:pt x="524" y="1120"/>
                  </a:cubicBezTo>
                  <a:cubicBezTo>
                    <a:pt x="548" y="1082"/>
                    <a:pt x="565" y="1041"/>
                    <a:pt x="576" y="1001"/>
                  </a:cubicBezTo>
                  <a:cubicBezTo>
                    <a:pt x="587" y="959"/>
                    <a:pt x="588" y="920"/>
                    <a:pt x="581" y="883"/>
                  </a:cubicBezTo>
                  <a:cubicBezTo>
                    <a:pt x="578" y="869"/>
                    <a:pt x="572" y="849"/>
                    <a:pt x="563" y="821"/>
                  </a:cubicBezTo>
                  <a:cubicBezTo>
                    <a:pt x="556" y="794"/>
                    <a:pt x="546" y="765"/>
                    <a:pt x="537" y="736"/>
                  </a:cubicBezTo>
                  <a:cubicBezTo>
                    <a:pt x="527" y="707"/>
                    <a:pt x="519" y="680"/>
                    <a:pt x="510" y="656"/>
                  </a:cubicBezTo>
                  <a:cubicBezTo>
                    <a:pt x="503" y="631"/>
                    <a:pt x="498" y="615"/>
                    <a:pt x="496" y="607"/>
                  </a:cubicBezTo>
                  <a:cubicBezTo>
                    <a:pt x="492" y="591"/>
                    <a:pt x="496" y="579"/>
                    <a:pt x="505" y="568"/>
                  </a:cubicBezTo>
                  <a:cubicBezTo>
                    <a:pt x="513" y="558"/>
                    <a:pt x="523" y="548"/>
                    <a:pt x="533" y="537"/>
                  </a:cubicBezTo>
                  <a:cubicBezTo>
                    <a:pt x="543" y="527"/>
                    <a:pt x="552" y="515"/>
                    <a:pt x="560" y="502"/>
                  </a:cubicBezTo>
                  <a:cubicBezTo>
                    <a:pt x="568" y="488"/>
                    <a:pt x="570" y="470"/>
                    <a:pt x="566" y="448"/>
                  </a:cubicBezTo>
                  <a:cubicBezTo>
                    <a:pt x="561" y="426"/>
                    <a:pt x="553" y="414"/>
                    <a:pt x="543" y="412"/>
                  </a:cubicBezTo>
                  <a:cubicBezTo>
                    <a:pt x="538" y="410"/>
                    <a:pt x="533" y="410"/>
                    <a:pt x="528" y="410"/>
                  </a:cubicBezTo>
                  <a:cubicBezTo>
                    <a:pt x="521" y="410"/>
                    <a:pt x="515" y="411"/>
                    <a:pt x="508" y="412"/>
                  </a:cubicBezTo>
                  <a:cubicBezTo>
                    <a:pt x="496" y="414"/>
                    <a:pt x="486" y="416"/>
                    <a:pt x="476" y="419"/>
                  </a:cubicBezTo>
                  <a:cubicBezTo>
                    <a:pt x="474" y="419"/>
                    <a:pt x="473" y="419"/>
                    <a:pt x="472" y="419"/>
                  </a:cubicBezTo>
                  <a:cubicBezTo>
                    <a:pt x="463" y="419"/>
                    <a:pt x="457" y="412"/>
                    <a:pt x="455" y="398"/>
                  </a:cubicBezTo>
                  <a:cubicBezTo>
                    <a:pt x="453" y="392"/>
                    <a:pt x="452" y="376"/>
                    <a:pt x="451" y="353"/>
                  </a:cubicBezTo>
                  <a:cubicBezTo>
                    <a:pt x="450" y="330"/>
                    <a:pt x="449" y="305"/>
                    <a:pt x="446" y="278"/>
                  </a:cubicBezTo>
                  <a:cubicBezTo>
                    <a:pt x="444" y="251"/>
                    <a:pt x="443" y="225"/>
                    <a:pt x="441" y="199"/>
                  </a:cubicBezTo>
                  <a:cubicBezTo>
                    <a:pt x="440" y="174"/>
                    <a:pt x="437" y="155"/>
                    <a:pt x="435" y="142"/>
                  </a:cubicBezTo>
                  <a:cubicBezTo>
                    <a:pt x="427" y="107"/>
                    <a:pt x="412" y="77"/>
                    <a:pt x="389" y="54"/>
                  </a:cubicBezTo>
                  <a:cubicBezTo>
                    <a:pt x="364" y="31"/>
                    <a:pt x="336" y="15"/>
                    <a:pt x="303" y="8"/>
                  </a:cubicBezTo>
                  <a:cubicBezTo>
                    <a:pt x="284" y="3"/>
                    <a:pt x="26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2023;p46">
              <a:extLst>
                <a:ext uri="{FF2B5EF4-FFF2-40B4-BE49-F238E27FC236}">
                  <a16:creationId xmlns:a16="http://schemas.microsoft.com/office/drawing/2014/main" id="{CF3957B5-C8BC-8987-3189-815EF35B51CC}"/>
                </a:ext>
              </a:extLst>
            </p:cNvPr>
            <p:cNvSpPr/>
            <p:nvPr/>
          </p:nvSpPr>
          <p:spPr>
            <a:xfrm>
              <a:off x="8272944" y="3990988"/>
              <a:ext cx="50009" cy="67952"/>
            </a:xfrm>
            <a:custGeom>
              <a:avLst/>
              <a:gdLst/>
              <a:ahLst/>
              <a:cxnLst/>
              <a:rect l="l" t="t" r="r" b="b"/>
              <a:pathLst>
                <a:path w="995" h="1352" extrusionOk="0">
                  <a:moveTo>
                    <a:pt x="285" y="760"/>
                  </a:moveTo>
                  <a:lnTo>
                    <a:pt x="642" y="919"/>
                  </a:lnTo>
                  <a:cubicBezTo>
                    <a:pt x="627" y="959"/>
                    <a:pt x="606" y="996"/>
                    <a:pt x="578" y="1032"/>
                  </a:cubicBezTo>
                  <a:cubicBezTo>
                    <a:pt x="551" y="1067"/>
                    <a:pt x="514" y="1098"/>
                    <a:pt x="469" y="1124"/>
                  </a:cubicBezTo>
                  <a:cubicBezTo>
                    <a:pt x="433" y="1146"/>
                    <a:pt x="399" y="1159"/>
                    <a:pt x="369" y="1164"/>
                  </a:cubicBezTo>
                  <a:cubicBezTo>
                    <a:pt x="357" y="1166"/>
                    <a:pt x="345" y="1167"/>
                    <a:pt x="334" y="1167"/>
                  </a:cubicBezTo>
                  <a:cubicBezTo>
                    <a:pt x="318" y="1167"/>
                    <a:pt x="304" y="1164"/>
                    <a:pt x="290" y="1159"/>
                  </a:cubicBezTo>
                  <a:cubicBezTo>
                    <a:pt x="268" y="1151"/>
                    <a:pt x="249" y="1137"/>
                    <a:pt x="233" y="1116"/>
                  </a:cubicBezTo>
                  <a:cubicBezTo>
                    <a:pt x="218" y="1096"/>
                    <a:pt x="207" y="1071"/>
                    <a:pt x="201" y="1042"/>
                  </a:cubicBezTo>
                  <a:cubicBezTo>
                    <a:pt x="197" y="1015"/>
                    <a:pt x="196" y="989"/>
                    <a:pt x="199" y="963"/>
                  </a:cubicBezTo>
                  <a:cubicBezTo>
                    <a:pt x="201" y="937"/>
                    <a:pt x="208" y="912"/>
                    <a:pt x="217" y="889"/>
                  </a:cubicBezTo>
                  <a:cubicBezTo>
                    <a:pt x="225" y="865"/>
                    <a:pt x="236" y="843"/>
                    <a:pt x="249" y="821"/>
                  </a:cubicBezTo>
                  <a:cubicBezTo>
                    <a:pt x="260" y="800"/>
                    <a:pt x="272" y="780"/>
                    <a:pt x="285" y="760"/>
                  </a:cubicBezTo>
                  <a:close/>
                  <a:moveTo>
                    <a:pt x="442" y="0"/>
                  </a:moveTo>
                  <a:cubicBezTo>
                    <a:pt x="422" y="0"/>
                    <a:pt x="400" y="3"/>
                    <a:pt x="376" y="8"/>
                  </a:cubicBezTo>
                  <a:cubicBezTo>
                    <a:pt x="339" y="15"/>
                    <a:pt x="298" y="32"/>
                    <a:pt x="254" y="58"/>
                  </a:cubicBezTo>
                  <a:cubicBezTo>
                    <a:pt x="213" y="83"/>
                    <a:pt x="175" y="111"/>
                    <a:pt x="142" y="144"/>
                  </a:cubicBezTo>
                  <a:cubicBezTo>
                    <a:pt x="108" y="179"/>
                    <a:pt x="80" y="217"/>
                    <a:pt x="57" y="256"/>
                  </a:cubicBezTo>
                  <a:cubicBezTo>
                    <a:pt x="35" y="295"/>
                    <a:pt x="19" y="338"/>
                    <a:pt x="10" y="383"/>
                  </a:cubicBezTo>
                  <a:cubicBezTo>
                    <a:pt x="1" y="427"/>
                    <a:pt x="1" y="472"/>
                    <a:pt x="10" y="517"/>
                  </a:cubicBezTo>
                  <a:cubicBezTo>
                    <a:pt x="21" y="575"/>
                    <a:pt x="41" y="616"/>
                    <a:pt x="73" y="643"/>
                  </a:cubicBezTo>
                  <a:cubicBezTo>
                    <a:pt x="103" y="670"/>
                    <a:pt x="137" y="693"/>
                    <a:pt x="173" y="712"/>
                  </a:cubicBezTo>
                  <a:cubicBezTo>
                    <a:pt x="151" y="741"/>
                    <a:pt x="130" y="773"/>
                    <a:pt x="110" y="809"/>
                  </a:cubicBezTo>
                  <a:cubicBezTo>
                    <a:pt x="91" y="844"/>
                    <a:pt x="75" y="880"/>
                    <a:pt x="63" y="918"/>
                  </a:cubicBezTo>
                  <a:cubicBezTo>
                    <a:pt x="49" y="955"/>
                    <a:pt x="41" y="995"/>
                    <a:pt x="37" y="1034"/>
                  </a:cubicBezTo>
                  <a:cubicBezTo>
                    <a:pt x="33" y="1073"/>
                    <a:pt x="35" y="1112"/>
                    <a:pt x="42" y="1150"/>
                  </a:cubicBezTo>
                  <a:cubicBezTo>
                    <a:pt x="52" y="1196"/>
                    <a:pt x="70" y="1236"/>
                    <a:pt x="94" y="1268"/>
                  </a:cubicBezTo>
                  <a:cubicBezTo>
                    <a:pt x="119" y="1301"/>
                    <a:pt x="151" y="1325"/>
                    <a:pt x="189" y="1338"/>
                  </a:cubicBezTo>
                  <a:cubicBezTo>
                    <a:pt x="214" y="1347"/>
                    <a:pt x="240" y="1351"/>
                    <a:pt x="269" y="1351"/>
                  </a:cubicBezTo>
                  <a:cubicBezTo>
                    <a:pt x="285" y="1351"/>
                    <a:pt x="302" y="1350"/>
                    <a:pt x="320" y="1347"/>
                  </a:cubicBezTo>
                  <a:cubicBezTo>
                    <a:pt x="369" y="1339"/>
                    <a:pt x="422" y="1319"/>
                    <a:pt x="479" y="1285"/>
                  </a:cubicBezTo>
                  <a:cubicBezTo>
                    <a:pt x="548" y="1246"/>
                    <a:pt x="604" y="1197"/>
                    <a:pt x="649" y="1142"/>
                  </a:cubicBezTo>
                  <a:cubicBezTo>
                    <a:pt x="694" y="1087"/>
                    <a:pt x="731" y="1030"/>
                    <a:pt x="758" y="968"/>
                  </a:cubicBezTo>
                  <a:lnTo>
                    <a:pt x="885" y="1023"/>
                  </a:lnTo>
                  <a:cubicBezTo>
                    <a:pt x="893" y="1026"/>
                    <a:pt x="900" y="1028"/>
                    <a:pt x="906" y="1028"/>
                  </a:cubicBezTo>
                  <a:cubicBezTo>
                    <a:pt x="907" y="1028"/>
                    <a:pt x="908" y="1028"/>
                    <a:pt x="910" y="1027"/>
                  </a:cubicBezTo>
                  <a:cubicBezTo>
                    <a:pt x="916" y="1026"/>
                    <a:pt x="923" y="1024"/>
                    <a:pt x="930" y="1019"/>
                  </a:cubicBezTo>
                  <a:cubicBezTo>
                    <a:pt x="949" y="1008"/>
                    <a:pt x="965" y="991"/>
                    <a:pt x="977" y="969"/>
                  </a:cubicBezTo>
                  <a:cubicBezTo>
                    <a:pt x="990" y="946"/>
                    <a:pt x="994" y="926"/>
                    <a:pt x="991" y="908"/>
                  </a:cubicBezTo>
                  <a:cubicBezTo>
                    <a:pt x="987" y="896"/>
                    <a:pt x="982" y="888"/>
                    <a:pt x="974" y="883"/>
                  </a:cubicBezTo>
                  <a:lnTo>
                    <a:pt x="816" y="813"/>
                  </a:lnTo>
                  <a:cubicBezTo>
                    <a:pt x="825" y="776"/>
                    <a:pt x="832" y="738"/>
                    <a:pt x="836" y="701"/>
                  </a:cubicBezTo>
                  <a:cubicBezTo>
                    <a:pt x="841" y="664"/>
                    <a:pt x="843" y="629"/>
                    <a:pt x="844" y="596"/>
                  </a:cubicBezTo>
                  <a:cubicBezTo>
                    <a:pt x="844" y="565"/>
                    <a:pt x="843" y="534"/>
                    <a:pt x="841" y="508"/>
                  </a:cubicBezTo>
                  <a:cubicBezTo>
                    <a:pt x="837" y="481"/>
                    <a:pt x="835" y="459"/>
                    <a:pt x="832" y="441"/>
                  </a:cubicBezTo>
                  <a:cubicBezTo>
                    <a:pt x="826" y="414"/>
                    <a:pt x="817" y="397"/>
                    <a:pt x="806" y="388"/>
                  </a:cubicBezTo>
                  <a:cubicBezTo>
                    <a:pt x="802" y="384"/>
                    <a:pt x="797" y="383"/>
                    <a:pt x="791" y="383"/>
                  </a:cubicBezTo>
                  <a:cubicBezTo>
                    <a:pt x="780" y="383"/>
                    <a:pt x="766" y="388"/>
                    <a:pt x="749" y="398"/>
                  </a:cubicBezTo>
                  <a:cubicBezTo>
                    <a:pt x="722" y="414"/>
                    <a:pt x="703" y="429"/>
                    <a:pt x="696" y="444"/>
                  </a:cubicBezTo>
                  <a:cubicBezTo>
                    <a:pt x="689" y="460"/>
                    <a:pt x="685" y="477"/>
                    <a:pt x="687" y="496"/>
                  </a:cubicBezTo>
                  <a:cubicBezTo>
                    <a:pt x="691" y="528"/>
                    <a:pt x="696" y="567"/>
                    <a:pt x="701" y="611"/>
                  </a:cubicBezTo>
                  <a:cubicBezTo>
                    <a:pt x="707" y="656"/>
                    <a:pt x="705" y="706"/>
                    <a:pt x="696" y="763"/>
                  </a:cubicBezTo>
                  <a:lnTo>
                    <a:pt x="368" y="614"/>
                  </a:lnTo>
                  <a:cubicBezTo>
                    <a:pt x="348" y="605"/>
                    <a:pt x="327" y="595"/>
                    <a:pt x="306" y="585"/>
                  </a:cubicBezTo>
                  <a:cubicBezTo>
                    <a:pt x="283" y="574"/>
                    <a:pt x="263" y="561"/>
                    <a:pt x="244" y="548"/>
                  </a:cubicBezTo>
                  <a:cubicBezTo>
                    <a:pt x="225" y="534"/>
                    <a:pt x="208" y="517"/>
                    <a:pt x="195" y="500"/>
                  </a:cubicBezTo>
                  <a:cubicBezTo>
                    <a:pt x="180" y="482"/>
                    <a:pt x="171" y="461"/>
                    <a:pt x="165" y="436"/>
                  </a:cubicBezTo>
                  <a:cubicBezTo>
                    <a:pt x="156" y="388"/>
                    <a:pt x="162" y="343"/>
                    <a:pt x="184" y="299"/>
                  </a:cubicBezTo>
                  <a:cubicBezTo>
                    <a:pt x="206" y="256"/>
                    <a:pt x="240" y="221"/>
                    <a:pt x="285" y="194"/>
                  </a:cubicBezTo>
                  <a:cubicBezTo>
                    <a:pt x="315" y="177"/>
                    <a:pt x="341" y="168"/>
                    <a:pt x="362" y="168"/>
                  </a:cubicBezTo>
                  <a:cubicBezTo>
                    <a:pt x="363" y="168"/>
                    <a:pt x="364" y="168"/>
                    <a:pt x="366" y="168"/>
                  </a:cubicBezTo>
                  <a:cubicBezTo>
                    <a:pt x="387" y="169"/>
                    <a:pt x="406" y="173"/>
                    <a:pt x="422" y="179"/>
                  </a:cubicBezTo>
                  <a:cubicBezTo>
                    <a:pt x="439" y="186"/>
                    <a:pt x="454" y="192"/>
                    <a:pt x="467" y="197"/>
                  </a:cubicBezTo>
                  <a:cubicBezTo>
                    <a:pt x="472" y="200"/>
                    <a:pt x="478" y="201"/>
                    <a:pt x="483" y="201"/>
                  </a:cubicBezTo>
                  <a:cubicBezTo>
                    <a:pt x="491" y="201"/>
                    <a:pt x="499" y="199"/>
                    <a:pt x="508" y="194"/>
                  </a:cubicBezTo>
                  <a:cubicBezTo>
                    <a:pt x="527" y="183"/>
                    <a:pt x="542" y="165"/>
                    <a:pt x="555" y="140"/>
                  </a:cubicBezTo>
                  <a:cubicBezTo>
                    <a:pt x="567" y="114"/>
                    <a:pt x="572" y="92"/>
                    <a:pt x="567" y="71"/>
                  </a:cubicBezTo>
                  <a:cubicBezTo>
                    <a:pt x="564" y="56"/>
                    <a:pt x="554" y="41"/>
                    <a:pt x="537" y="27"/>
                  </a:cubicBezTo>
                  <a:cubicBezTo>
                    <a:pt x="521" y="15"/>
                    <a:pt x="499" y="6"/>
                    <a:pt x="472" y="3"/>
                  </a:cubicBezTo>
                  <a:cubicBezTo>
                    <a:pt x="462" y="1"/>
                    <a:pt x="452"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2024;p46">
              <a:extLst>
                <a:ext uri="{FF2B5EF4-FFF2-40B4-BE49-F238E27FC236}">
                  <a16:creationId xmlns:a16="http://schemas.microsoft.com/office/drawing/2014/main" id="{746F11CF-2CA0-0512-B8D3-9691B8DFA8C4}"/>
                </a:ext>
              </a:extLst>
            </p:cNvPr>
            <p:cNvSpPr/>
            <p:nvPr/>
          </p:nvSpPr>
          <p:spPr>
            <a:xfrm>
              <a:off x="8066677" y="4232186"/>
              <a:ext cx="29402" cy="35785"/>
            </a:xfrm>
            <a:custGeom>
              <a:avLst/>
              <a:gdLst/>
              <a:ahLst/>
              <a:cxnLst/>
              <a:rect l="l" t="t" r="r" b="b"/>
              <a:pathLst>
                <a:path w="585" h="712" extrusionOk="0">
                  <a:moveTo>
                    <a:pt x="81" y="0"/>
                  </a:moveTo>
                  <a:cubicBezTo>
                    <a:pt x="76" y="0"/>
                    <a:pt x="70" y="3"/>
                    <a:pt x="62" y="6"/>
                  </a:cubicBezTo>
                  <a:cubicBezTo>
                    <a:pt x="44" y="16"/>
                    <a:pt x="30" y="34"/>
                    <a:pt x="17" y="58"/>
                  </a:cubicBezTo>
                  <a:cubicBezTo>
                    <a:pt x="5" y="83"/>
                    <a:pt x="0" y="106"/>
                    <a:pt x="5" y="129"/>
                  </a:cubicBezTo>
                  <a:cubicBezTo>
                    <a:pt x="9" y="149"/>
                    <a:pt x="20" y="161"/>
                    <a:pt x="35" y="164"/>
                  </a:cubicBezTo>
                  <a:lnTo>
                    <a:pt x="399" y="199"/>
                  </a:lnTo>
                  <a:lnTo>
                    <a:pt x="124" y="606"/>
                  </a:lnTo>
                  <a:cubicBezTo>
                    <a:pt x="112" y="624"/>
                    <a:pt x="107" y="645"/>
                    <a:pt x="112" y="665"/>
                  </a:cubicBezTo>
                  <a:cubicBezTo>
                    <a:pt x="116" y="688"/>
                    <a:pt x="128" y="702"/>
                    <a:pt x="147" y="708"/>
                  </a:cubicBezTo>
                  <a:cubicBezTo>
                    <a:pt x="154" y="710"/>
                    <a:pt x="161" y="712"/>
                    <a:pt x="167" y="712"/>
                  </a:cubicBezTo>
                  <a:cubicBezTo>
                    <a:pt x="178" y="712"/>
                    <a:pt x="189" y="708"/>
                    <a:pt x="200" y="702"/>
                  </a:cubicBezTo>
                  <a:cubicBezTo>
                    <a:pt x="209" y="697"/>
                    <a:pt x="215" y="691"/>
                    <a:pt x="220" y="683"/>
                  </a:cubicBezTo>
                  <a:lnTo>
                    <a:pt x="562" y="176"/>
                  </a:lnTo>
                  <a:cubicBezTo>
                    <a:pt x="574" y="161"/>
                    <a:pt x="579" y="145"/>
                    <a:pt x="583" y="130"/>
                  </a:cubicBezTo>
                  <a:cubicBezTo>
                    <a:pt x="585" y="115"/>
                    <a:pt x="585" y="103"/>
                    <a:pt x="584" y="92"/>
                  </a:cubicBezTo>
                  <a:cubicBezTo>
                    <a:pt x="581" y="82"/>
                    <a:pt x="576" y="72"/>
                    <a:pt x="568" y="63"/>
                  </a:cubicBezTo>
                  <a:cubicBezTo>
                    <a:pt x="560" y="54"/>
                    <a:pt x="550" y="48"/>
                    <a:pt x="537" y="46"/>
                  </a:cubicBezTo>
                  <a:lnTo>
                    <a:pt x="85" y="1"/>
                  </a:lnTo>
                  <a:cubicBezTo>
                    <a:pt x="84" y="0"/>
                    <a:pt x="82"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2025;p46">
              <a:extLst>
                <a:ext uri="{FF2B5EF4-FFF2-40B4-BE49-F238E27FC236}">
                  <a16:creationId xmlns:a16="http://schemas.microsoft.com/office/drawing/2014/main" id="{71DBD2DB-86E5-0F1C-9F56-5AD25BCF1964}"/>
                </a:ext>
              </a:extLst>
            </p:cNvPr>
            <p:cNvSpPr/>
            <p:nvPr/>
          </p:nvSpPr>
          <p:spPr>
            <a:xfrm>
              <a:off x="8102915" y="4180267"/>
              <a:ext cx="40610" cy="66243"/>
            </a:xfrm>
            <a:custGeom>
              <a:avLst/>
              <a:gdLst/>
              <a:ahLst/>
              <a:cxnLst/>
              <a:rect l="l" t="t" r="r" b="b"/>
              <a:pathLst>
                <a:path w="808" h="1318" extrusionOk="0">
                  <a:moveTo>
                    <a:pt x="496" y="0"/>
                  </a:moveTo>
                  <a:cubicBezTo>
                    <a:pt x="474" y="0"/>
                    <a:pt x="450" y="3"/>
                    <a:pt x="425" y="9"/>
                  </a:cubicBezTo>
                  <a:cubicBezTo>
                    <a:pt x="380" y="19"/>
                    <a:pt x="331" y="38"/>
                    <a:pt x="279" y="69"/>
                  </a:cubicBezTo>
                  <a:cubicBezTo>
                    <a:pt x="234" y="94"/>
                    <a:pt x="193" y="126"/>
                    <a:pt x="154" y="163"/>
                  </a:cubicBezTo>
                  <a:cubicBezTo>
                    <a:pt x="116" y="199"/>
                    <a:pt x="84" y="241"/>
                    <a:pt x="59" y="287"/>
                  </a:cubicBezTo>
                  <a:cubicBezTo>
                    <a:pt x="34" y="333"/>
                    <a:pt x="17" y="385"/>
                    <a:pt x="8" y="440"/>
                  </a:cubicBezTo>
                  <a:cubicBezTo>
                    <a:pt x="0" y="496"/>
                    <a:pt x="2" y="557"/>
                    <a:pt x="15" y="623"/>
                  </a:cubicBezTo>
                  <a:lnTo>
                    <a:pt x="108" y="1090"/>
                  </a:lnTo>
                  <a:cubicBezTo>
                    <a:pt x="121" y="1155"/>
                    <a:pt x="141" y="1205"/>
                    <a:pt x="167" y="1240"/>
                  </a:cubicBezTo>
                  <a:cubicBezTo>
                    <a:pt x="194" y="1276"/>
                    <a:pt x="225" y="1298"/>
                    <a:pt x="261" y="1309"/>
                  </a:cubicBezTo>
                  <a:cubicBezTo>
                    <a:pt x="279" y="1315"/>
                    <a:pt x="298" y="1317"/>
                    <a:pt x="318" y="1317"/>
                  </a:cubicBezTo>
                  <a:cubicBezTo>
                    <a:pt x="338" y="1317"/>
                    <a:pt x="358" y="1315"/>
                    <a:pt x="380" y="1309"/>
                  </a:cubicBezTo>
                  <a:cubicBezTo>
                    <a:pt x="423" y="1298"/>
                    <a:pt x="467" y="1279"/>
                    <a:pt x="514" y="1253"/>
                  </a:cubicBezTo>
                  <a:cubicBezTo>
                    <a:pt x="564" y="1223"/>
                    <a:pt x="610" y="1189"/>
                    <a:pt x="650" y="1150"/>
                  </a:cubicBezTo>
                  <a:cubicBezTo>
                    <a:pt x="689" y="1110"/>
                    <a:pt x="721" y="1069"/>
                    <a:pt x="747" y="1025"/>
                  </a:cubicBezTo>
                  <a:cubicBezTo>
                    <a:pt x="771" y="980"/>
                    <a:pt x="788" y="935"/>
                    <a:pt x="797" y="888"/>
                  </a:cubicBezTo>
                  <a:cubicBezTo>
                    <a:pt x="806" y="841"/>
                    <a:pt x="807" y="796"/>
                    <a:pt x="798" y="752"/>
                  </a:cubicBezTo>
                  <a:cubicBezTo>
                    <a:pt x="792" y="717"/>
                    <a:pt x="780" y="697"/>
                    <a:pt x="765" y="692"/>
                  </a:cubicBezTo>
                  <a:cubicBezTo>
                    <a:pt x="762" y="692"/>
                    <a:pt x="759" y="691"/>
                    <a:pt x="755" y="691"/>
                  </a:cubicBezTo>
                  <a:cubicBezTo>
                    <a:pt x="741" y="691"/>
                    <a:pt x="722" y="698"/>
                    <a:pt x="699" y="712"/>
                  </a:cubicBezTo>
                  <a:cubicBezTo>
                    <a:pt x="677" y="724"/>
                    <a:pt x="660" y="739"/>
                    <a:pt x="648" y="755"/>
                  </a:cubicBezTo>
                  <a:cubicBezTo>
                    <a:pt x="635" y="771"/>
                    <a:pt x="630" y="790"/>
                    <a:pt x="632" y="813"/>
                  </a:cubicBezTo>
                  <a:cubicBezTo>
                    <a:pt x="633" y="833"/>
                    <a:pt x="634" y="853"/>
                    <a:pt x="635" y="877"/>
                  </a:cubicBezTo>
                  <a:cubicBezTo>
                    <a:pt x="635" y="900"/>
                    <a:pt x="632" y="923"/>
                    <a:pt x="624" y="949"/>
                  </a:cubicBezTo>
                  <a:cubicBezTo>
                    <a:pt x="616" y="974"/>
                    <a:pt x="602" y="999"/>
                    <a:pt x="582" y="1025"/>
                  </a:cubicBezTo>
                  <a:cubicBezTo>
                    <a:pt x="562" y="1049"/>
                    <a:pt x="533" y="1074"/>
                    <a:pt x="494" y="1097"/>
                  </a:cubicBezTo>
                  <a:cubicBezTo>
                    <a:pt x="452" y="1121"/>
                    <a:pt x="415" y="1133"/>
                    <a:pt x="384" y="1133"/>
                  </a:cubicBezTo>
                  <a:cubicBezTo>
                    <a:pt x="370" y="1133"/>
                    <a:pt x="357" y="1131"/>
                    <a:pt x="346" y="1126"/>
                  </a:cubicBezTo>
                  <a:cubicBezTo>
                    <a:pt x="309" y="1110"/>
                    <a:pt x="283" y="1067"/>
                    <a:pt x="268" y="996"/>
                  </a:cubicBezTo>
                  <a:lnTo>
                    <a:pt x="176" y="529"/>
                  </a:lnTo>
                  <a:cubicBezTo>
                    <a:pt x="161" y="458"/>
                    <a:pt x="167" y="397"/>
                    <a:pt x="191" y="344"/>
                  </a:cubicBezTo>
                  <a:cubicBezTo>
                    <a:pt x="216" y="293"/>
                    <a:pt x="258" y="250"/>
                    <a:pt x="315" y="216"/>
                  </a:cubicBezTo>
                  <a:cubicBezTo>
                    <a:pt x="355" y="194"/>
                    <a:pt x="387" y="181"/>
                    <a:pt x="412" y="181"/>
                  </a:cubicBezTo>
                  <a:cubicBezTo>
                    <a:pt x="438" y="181"/>
                    <a:pt x="458" y="186"/>
                    <a:pt x="474" y="197"/>
                  </a:cubicBezTo>
                  <a:cubicBezTo>
                    <a:pt x="490" y="207"/>
                    <a:pt x="501" y="222"/>
                    <a:pt x="509" y="239"/>
                  </a:cubicBezTo>
                  <a:cubicBezTo>
                    <a:pt x="517" y="256"/>
                    <a:pt x="523" y="271"/>
                    <a:pt x="527" y="285"/>
                  </a:cubicBezTo>
                  <a:cubicBezTo>
                    <a:pt x="532" y="304"/>
                    <a:pt x="542" y="313"/>
                    <a:pt x="557" y="314"/>
                  </a:cubicBezTo>
                  <a:cubicBezTo>
                    <a:pt x="559" y="314"/>
                    <a:pt x="560" y="314"/>
                    <a:pt x="561" y="314"/>
                  </a:cubicBezTo>
                  <a:cubicBezTo>
                    <a:pt x="576" y="314"/>
                    <a:pt x="595" y="307"/>
                    <a:pt x="618" y="295"/>
                  </a:cubicBezTo>
                  <a:cubicBezTo>
                    <a:pt x="645" y="278"/>
                    <a:pt x="664" y="261"/>
                    <a:pt x="675" y="242"/>
                  </a:cubicBezTo>
                  <a:cubicBezTo>
                    <a:pt x="686" y="224"/>
                    <a:pt x="688" y="196"/>
                    <a:pt x="680" y="160"/>
                  </a:cubicBezTo>
                  <a:cubicBezTo>
                    <a:pt x="672" y="117"/>
                    <a:pt x="657" y="82"/>
                    <a:pt x="633" y="56"/>
                  </a:cubicBezTo>
                  <a:cubicBezTo>
                    <a:pt x="610" y="30"/>
                    <a:pt x="581" y="13"/>
                    <a:pt x="545" y="6"/>
                  </a:cubicBezTo>
                  <a:cubicBezTo>
                    <a:pt x="530" y="2"/>
                    <a:pt x="513"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2026;p46">
              <a:extLst>
                <a:ext uri="{FF2B5EF4-FFF2-40B4-BE49-F238E27FC236}">
                  <a16:creationId xmlns:a16="http://schemas.microsoft.com/office/drawing/2014/main" id="{4D53A349-B95B-7A70-8FFC-FCD574464205}"/>
                </a:ext>
              </a:extLst>
            </p:cNvPr>
            <p:cNvSpPr/>
            <p:nvPr/>
          </p:nvSpPr>
          <p:spPr>
            <a:xfrm>
              <a:off x="8149305" y="4153227"/>
              <a:ext cx="40409" cy="66293"/>
            </a:xfrm>
            <a:custGeom>
              <a:avLst/>
              <a:gdLst/>
              <a:ahLst/>
              <a:cxnLst/>
              <a:rect l="l" t="t" r="r" b="b"/>
              <a:pathLst>
                <a:path w="804" h="1319" extrusionOk="0">
                  <a:moveTo>
                    <a:pt x="416" y="185"/>
                  </a:moveTo>
                  <a:cubicBezTo>
                    <a:pt x="430" y="185"/>
                    <a:pt x="444" y="187"/>
                    <a:pt x="456" y="192"/>
                  </a:cubicBezTo>
                  <a:cubicBezTo>
                    <a:pt x="495" y="207"/>
                    <a:pt x="521" y="250"/>
                    <a:pt x="535" y="321"/>
                  </a:cubicBezTo>
                  <a:lnTo>
                    <a:pt x="628" y="788"/>
                  </a:lnTo>
                  <a:cubicBezTo>
                    <a:pt x="642" y="859"/>
                    <a:pt x="637" y="921"/>
                    <a:pt x="611" y="973"/>
                  </a:cubicBezTo>
                  <a:cubicBezTo>
                    <a:pt x="586" y="1024"/>
                    <a:pt x="545" y="1067"/>
                    <a:pt x="489" y="1100"/>
                  </a:cubicBezTo>
                  <a:cubicBezTo>
                    <a:pt x="450" y="1123"/>
                    <a:pt x="416" y="1134"/>
                    <a:pt x="385" y="1134"/>
                  </a:cubicBezTo>
                  <a:cubicBezTo>
                    <a:pt x="371" y="1134"/>
                    <a:pt x="358" y="1132"/>
                    <a:pt x="346" y="1127"/>
                  </a:cubicBezTo>
                  <a:cubicBezTo>
                    <a:pt x="309" y="1110"/>
                    <a:pt x="283" y="1067"/>
                    <a:pt x="270" y="996"/>
                  </a:cubicBezTo>
                  <a:lnTo>
                    <a:pt x="176" y="529"/>
                  </a:lnTo>
                  <a:cubicBezTo>
                    <a:pt x="163" y="458"/>
                    <a:pt x="167" y="397"/>
                    <a:pt x="192" y="345"/>
                  </a:cubicBezTo>
                  <a:cubicBezTo>
                    <a:pt x="215" y="294"/>
                    <a:pt x="256" y="252"/>
                    <a:pt x="313" y="218"/>
                  </a:cubicBezTo>
                  <a:cubicBezTo>
                    <a:pt x="352" y="196"/>
                    <a:pt x="386" y="185"/>
                    <a:pt x="416" y="185"/>
                  </a:cubicBezTo>
                  <a:close/>
                  <a:moveTo>
                    <a:pt x="485" y="0"/>
                  </a:moveTo>
                  <a:cubicBezTo>
                    <a:pt x="465" y="0"/>
                    <a:pt x="443" y="3"/>
                    <a:pt x="420" y="9"/>
                  </a:cubicBezTo>
                  <a:cubicBezTo>
                    <a:pt x="377" y="20"/>
                    <a:pt x="330" y="40"/>
                    <a:pt x="283" y="67"/>
                  </a:cubicBezTo>
                  <a:cubicBezTo>
                    <a:pt x="235" y="95"/>
                    <a:pt x="192" y="128"/>
                    <a:pt x="152" y="165"/>
                  </a:cubicBezTo>
                  <a:cubicBezTo>
                    <a:pt x="114" y="202"/>
                    <a:pt x="83" y="243"/>
                    <a:pt x="58" y="289"/>
                  </a:cubicBezTo>
                  <a:cubicBezTo>
                    <a:pt x="33" y="335"/>
                    <a:pt x="16" y="386"/>
                    <a:pt x="8" y="441"/>
                  </a:cubicBezTo>
                  <a:cubicBezTo>
                    <a:pt x="0" y="497"/>
                    <a:pt x="3" y="557"/>
                    <a:pt x="16" y="622"/>
                  </a:cubicBezTo>
                  <a:lnTo>
                    <a:pt x="109" y="1090"/>
                  </a:lnTo>
                  <a:cubicBezTo>
                    <a:pt x="122" y="1155"/>
                    <a:pt x="141" y="1206"/>
                    <a:pt x="168" y="1242"/>
                  </a:cubicBezTo>
                  <a:cubicBezTo>
                    <a:pt x="194" y="1277"/>
                    <a:pt x="224" y="1300"/>
                    <a:pt x="261" y="1310"/>
                  </a:cubicBezTo>
                  <a:cubicBezTo>
                    <a:pt x="279" y="1316"/>
                    <a:pt x="298" y="1319"/>
                    <a:pt x="318" y="1319"/>
                  </a:cubicBezTo>
                  <a:cubicBezTo>
                    <a:pt x="338" y="1319"/>
                    <a:pt x="359" y="1316"/>
                    <a:pt x="381" y="1310"/>
                  </a:cubicBezTo>
                  <a:cubicBezTo>
                    <a:pt x="424" y="1299"/>
                    <a:pt x="470" y="1279"/>
                    <a:pt x="518" y="1251"/>
                  </a:cubicBezTo>
                  <a:cubicBezTo>
                    <a:pt x="567" y="1224"/>
                    <a:pt x="610" y="1191"/>
                    <a:pt x="648" y="1154"/>
                  </a:cubicBezTo>
                  <a:cubicBezTo>
                    <a:pt x="686" y="1117"/>
                    <a:pt x="719" y="1075"/>
                    <a:pt x="744" y="1029"/>
                  </a:cubicBezTo>
                  <a:cubicBezTo>
                    <a:pt x="769" y="983"/>
                    <a:pt x="786" y="932"/>
                    <a:pt x="794" y="877"/>
                  </a:cubicBezTo>
                  <a:cubicBezTo>
                    <a:pt x="803" y="821"/>
                    <a:pt x="801" y="760"/>
                    <a:pt x="788" y="694"/>
                  </a:cubicBezTo>
                  <a:lnTo>
                    <a:pt x="695" y="227"/>
                  </a:lnTo>
                  <a:cubicBezTo>
                    <a:pt x="682" y="162"/>
                    <a:pt x="663" y="112"/>
                    <a:pt x="635" y="76"/>
                  </a:cubicBezTo>
                  <a:cubicBezTo>
                    <a:pt x="608" y="41"/>
                    <a:pt x="577" y="19"/>
                    <a:pt x="541" y="8"/>
                  </a:cubicBezTo>
                  <a:cubicBezTo>
                    <a:pt x="523" y="3"/>
                    <a:pt x="505"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2027;p46">
              <a:extLst>
                <a:ext uri="{FF2B5EF4-FFF2-40B4-BE49-F238E27FC236}">
                  <a16:creationId xmlns:a16="http://schemas.microsoft.com/office/drawing/2014/main" id="{EAFF1310-24CC-9EF8-BBC5-6BBE2EE1F2C1}"/>
                </a:ext>
              </a:extLst>
            </p:cNvPr>
            <p:cNvSpPr/>
            <p:nvPr/>
          </p:nvSpPr>
          <p:spPr>
            <a:xfrm>
              <a:off x="8195745" y="4124730"/>
              <a:ext cx="42721" cy="71017"/>
            </a:xfrm>
            <a:custGeom>
              <a:avLst/>
              <a:gdLst/>
              <a:ahLst/>
              <a:cxnLst/>
              <a:rect l="l" t="t" r="r" b="b"/>
              <a:pathLst>
                <a:path w="850" h="1413" extrusionOk="0">
                  <a:moveTo>
                    <a:pt x="466" y="185"/>
                  </a:moveTo>
                  <a:cubicBezTo>
                    <a:pt x="480" y="185"/>
                    <a:pt x="493" y="188"/>
                    <a:pt x="505" y="193"/>
                  </a:cubicBezTo>
                  <a:cubicBezTo>
                    <a:pt x="543" y="207"/>
                    <a:pt x="570" y="251"/>
                    <a:pt x="583" y="321"/>
                  </a:cubicBezTo>
                  <a:lnTo>
                    <a:pt x="674" y="779"/>
                  </a:lnTo>
                  <a:cubicBezTo>
                    <a:pt x="688" y="850"/>
                    <a:pt x="683" y="911"/>
                    <a:pt x="659" y="963"/>
                  </a:cubicBezTo>
                  <a:cubicBezTo>
                    <a:pt x="634" y="1015"/>
                    <a:pt x="593" y="1058"/>
                    <a:pt x="536" y="1091"/>
                  </a:cubicBezTo>
                  <a:lnTo>
                    <a:pt x="357" y="1195"/>
                  </a:lnTo>
                  <a:lnTo>
                    <a:pt x="183" y="323"/>
                  </a:lnTo>
                  <a:lnTo>
                    <a:pt x="362" y="219"/>
                  </a:lnTo>
                  <a:cubicBezTo>
                    <a:pt x="401" y="196"/>
                    <a:pt x="436" y="185"/>
                    <a:pt x="466" y="185"/>
                  </a:cubicBezTo>
                  <a:close/>
                  <a:moveTo>
                    <a:pt x="535" y="1"/>
                  </a:moveTo>
                  <a:cubicBezTo>
                    <a:pt x="514" y="1"/>
                    <a:pt x="493" y="3"/>
                    <a:pt x="470" y="9"/>
                  </a:cubicBezTo>
                  <a:cubicBezTo>
                    <a:pt x="427" y="20"/>
                    <a:pt x="380" y="40"/>
                    <a:pt x="332" y="68"/>
                  </a:cubicBezTo>
                  <a:lnTo>
                    <a:pt x="64" y="224"/>
                  </a:lnTo>
                  <a:cubicBezTo>
                    <a:pt x="44" y="237"/>
                    <a:pt x="27" y="251"/>
                    <a:pt x="17" y="270"/>
                  </a:cubicBezTo>
                  <a:cubicBezTo>
                    <a:pt x="5" y="288"/>
                    <a:pt x="1" y="305"/>
                    <a:pt x="4" y="320"/>
                  </a:cubicBezTo>
                  <a:lnTo>
                    <a:pt x="216" y="1385"/>
                  </a:lnTo>
                  <a:cubicBezTo>
                    <a:pt x="219" y="1400"/>
                    <a:pt x="228" y="1409"/>
                    <a:pt x="243" y="1412"/>
                  </a:cubicBezTo>
                  <a:cubicBezTo>
                    <a:pt x="246" y="1413"/>
                    <a:pt x="248" y="1413"/>
                    <a:pt x="251" y="1413"/>
                  </a:cubicBezTo>
                  <a:cubicBezTo>
                    <a:pt x="265" y="1413"/>
                    <a:pt x="280" y="1408"/>
                    <a:pt x="298" y="1398"/>
                  </a:cubicBezTo>
                  <a:lnTo>
                    <a:pt x="565" y="1242"/>
                  </a:lnTo>
                  <a:cubicBezTo>
                    <a:pt x="613" y="1214"/>
                    <a:pt x="657" y="1181"/>
                    <a:pt x="697" y="1144"/>
                  </a:cubicBezTo>
                  <a:cubicBezTo>
                    <a:pt x="735" y="1107"/>
                    <a:pt x="767" y="1067"/>
                    <a:pt x="791" y="1020"/>
                  </a:cubicBezTo>
                  <a:cubicBezTo>
                    <a:pt x="816" y="974"/>
                    <a:pt x="832" y="924"/>
                    <a:pt x="841" y="867"/>
                  </a:cubicBezTo>
                  <a:cubicBezTo>
                    <a:pt x="850" y="812"/>
                    <a:pt x="848" y="751"/>
                    <a:pt x="834" y="686"/>
                  </a:cubicBezTo>
                  <a:lnTo>
                    <a:pt x="743" y="229"/>
                  </a:lnTo>
                  <a:cubicBezTo>
                    <a:pt x="731" y="164"/>
                    <a:pt x="710" y="113"/>
                    <a:pt x="684" y="78"/>
                  </a:cubicBezTo>
                  <a:cubicBezTo>
                    <a:pt x="657" y="42"/>
                    <a:pt x="626" y="19"/>
                    <a:pt x="590" y="8"/>
                  </a:cubicBezTo>
                  <a:cubicBezTo>
                    <a:pt x="572" y="3"/>
                    <a:pt x="554"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2028;p46">
              <a:extLst>
                <a:ext uri="{FF2B5EF4-FFF2-40B4-BE49-F238E27FC236}">
                  <a16:creationId xmlns:a16="http://schemas.microsoft.com/office/drawing/2014/main" id="{9279AD80-B7BA-2386-3C6D-2C1F0085A369}"/>
                </a:ext>
              </a:extLst>
            </p:cNvPr>
            <p:cNvSpPr/>
            <p:nvPr/>
          </p:nvSpPr>
          <p:spPr>
            <a:xfrm>
              <a:off x="8244597" y="4091357"/>
              <a:ext cx="44128" cy="75943"/>
            </a:xfrm>
            <a:custGeom>
              <a:avLst/>
              <a:gdLst/>
              <a:ahLst/>
              <a:cxnLst/>
              <a:rect l="l" t="t" r="r" b="b"/>
              <a:pathLst>
                <a:path w="878" h="1511" extrusionOk="0">
                  <a:moveTo>
                    <a:pt x="628" y="0"/>
                  </a:moveTo>
                  <a:cubicBezTo>
                    <a:pt x="620" y="0"/>
                    <a:pt x="612" y="3"/>
                    <a:pt x="603" y="9"/>
                  </a:cubicBezTo>
                  <a:lnTo>
                    <a:pt x="65" y="322"/>
                  </a:lnTo>
                  <a:cubicBezTo>
                    <a:pt x="47" y="332"/>
                    <a:pt x="32" y="347"/>
                    <a:pt x="19" y="365"/>
                  </a:cubicBezTo>
                  <a:cubicBezTo>
                    <a:pt x="6" y="383"/>
                    <a:pt x="1" y="402"/>
                    <a:pt x="4" y="420"/>
                  </a:cubicBezTo>
                  <a:lnTo>
                    <a:pt x="216" y="1482"/>
                  </a:lnTo>
                  <a:cubicBezTo>
                    <a:pt x="219" y="1500"/>
                    <a:pt x="229" y="1509"/>
                    <a:pt x="246" y="1510"/>
                  </a:cubicBezTo>
                  <a:cubicBezTo>
                    <a:pt x="248" y="1510"/>
                    <a:pt x="250" y="1510"/>
                    <a:pt x="251" y="1510"/>
                  </a:cubicBezTo>
                  <a:cubicBezTo>
                    <a:pt x="267" y="1510"/>
                    <a:pt x="283" y="1506"/>
                    <a:pt x="298" y="1496"/>
                  </a:cubicBezTo>
                  <a:lnTo>
                    <a:pt x="836" y="1182"/>
                  </a:lnTo>
                  <a:cubicBezTo>
                    <a:pt x="854" y="1172"/>
                    <a:pt x="867" y="1156"/>
                    <a:pt x="872" y="1136"/>
                  </a:cubicBezTo>
                  <a:cubicBezTo>
                    <a:pt x="877" y="1116"/>
                    <a:pt x="878" y="1097"/>
                    <a:pt x="874" y="1079"/>
                  </a:cubicBezTo>
                  <a:cubicBezTo>
                    <a:pt x="870" y="1056"/>
                    <a:pt x="862" y="1041"/>
                    <a:pt x="850" y="1031"/>
                  </a:cubicBezTo>
                  <a:cubicBezTo>
                    <a:pt x="844" y="1026"/>
                    <a:pt x="838" y="1024"/>
                    <a:pt x="831" y="1024"/>
                  </a:cubicBezTo>
                  <a:cubicBezTo>
                    <a:pt x="823" y="1024"/>
                    <a:pt x="815" y="1027"/>
                    <a:pt x="806" y="1031"/>
                  </a:cubicBezTo>
                  <a:lnTo>
                    <a:pt x="358" y="1294"/>
                  </a:lnTo>
                  <a:lnTo>
                    <a:pt x="283" y="924"/>
                  </a:lnTo>
                  <a:lnTo>
                    <a:pt x="516" y="788"/>
                  </a:lnTo>
                  <a:cubicBezTo>
                    <a:pt x="534" y="778"/>
                    <a:pt x="547" y="762"/>
                    <a:pt x="552" y="743"/>
                  </a:cubicBezTo>
                  <a:cubicBezTo>
                    <a:pt x="558" y="724"/>
                    <a:pt x="559" y="707"/>
                    <a:pt x="557" y="691"/>
                  </a:cubicBezTo>
                  <a:cubicBezTo>
                    <a:pt x="552" y="673"/>
                    <a:pt x="545" y="660"/>
                    <a:pt x="533" y="652"/>
                  </a:cubicBezTo>
                  <a:cubicBezTo>
                    <a:pt x="527" y="647"/>
                    <a:pt x="521" y="645"/>
                    <a:pt x="514" y="645"/>
                  </a:cubicBezTo>
                  <a:cubicBezTo>
                    <a:pt x="507" y="645"/>
                    <a:pt x="499" y="648"/>
                    <a:pt x="489" y="653"/>
                  </a:cubicBezTo>
                  <a:lnTo>
                    <a:pt x="257" y="789"/>
                  </a:lnTo>
                  <a:lnTo>
                    <a:pt x="184" y="421"/>
                  </a:lnTo>
                  <a:lnTo>
                    <a:pt x="634" y="160"/>
                  </a:lnTo>
                  <a:cubicBezTo>
                    <a:pt x="650" y="150"/>
                    <a:pt x="662" y="135"/>
                    <a:pt x="667" y="115"/>
                  </a:cubicBezTo>
                  <a:cubicBezTo>
                    <a:pt x="674" y="94"/>
                    <a:pt x="675" y="73"/>
                    <a:pt x="671" y="52"/>
                  </a:cubicBezTo>
                  <a:cubicBezTo>
                    <a:pt x="667" y="34"/>
                    <a:pt x="659" y="19"/>
                    <a:pt x="648" y="9"/>
                  </a:cubicBezTo>
                  <a:cubicBezTo>
                    <a:pt x="642" y="3"/>
                    <a:pt x="63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2029;p46">
              <a:extLst>
                <a:ext uri="{FF2B5EF4-FFF2-40B4-BE49-F238E27FC236}">
                  <a16:creationId xmlns:a16="http://schemas.microsoft.com/office/drawing/2014/main" id="{400AB993-5895-76F4-F9A4-887457F7B064}"/>
                </a:ext>
              </a:extLst>
            </p:cNvPr>
            <p:cNvSpPr/>
            <p:nvPr/>
          </p:nvSpPr>
          <p:spPr>
            <a:xfrm>
              <a:off x="8292244" y="4064921"/>
              <a:ext cx="51215" cy="65439"/>
            </a:xfrm>
            <a:custGeom>
              <a:avLst/>
              <a:gdLst/>
              <a:ahLst/>
              <a:cxnLst/>
              <a:rect l="l" t="t" r="r" b="b"/>
              <a:pathLst>
                <a:path w="1019" h="1302" extrusionOk="0">
                  <a:moveTo>
                    <a:pt x="634" y="604"/>
                  </a:moveTo>
                  <a:lnTo>
                    <a:pt x="647" y="669"/>
                  </a:lnTo>
                  <a:cubicBezTo>
                    <a:pt x="649" y="686"/>
                    <a:pt x="649" y="704"/>
                    <a:pt x="645" y="723"/>
                  </a:cubicBezTo>
                  <a:cubicBezTo>
                    <a:pt x="640" y="743"/>
                    <a:pt x="633" y="763"/>
                    <a:pt x="622" y="783"/>
                  </a:cubicBezTo>
                  <a:cubicBezTo>
                    <a:pt x="611" y="803"/>
                    <a:pt x="598" y="822"/>
                    <a:pt x="582" y="840"/>
                  </a:cubicBezTo>
                  <a:cubicBezTo>
                    <a:pt x="566" y="858"/>
                    <a:pt x="548" y="873"/>
                    <a:pt x="528" y="884"/>
                  </a:cubicBezTo>
                  <a:cubicBezTo>
                    <a:pt x="509" y="895"/>
                    <a:pt x="492" y="901"/>
                    <a:pt x="477" y="901"/>
                  </a:cubicBezTo>
                  <a:cubicBezTo>
                    <a:pt x="471" y="901"/>
                    <a:pt x="466" y="900"/>
                    <a:pt x="461" y="899"/>
                  </a:cubicBezTo>
                  <a:cubicBezTo>
                    <a:pt x="442" y="894"/>
                    <a:pt x="430" y="877"/>
                    <a:pt x="424" y="848"/>
                  </a:cubicBezTo>
                  <a:cubicBezTo>
                    <a:pt x="415" y="805"/>
                    <a:pt x="426" y="766"/>
                    <a:pt x="457" y="732"/>
                  </a:cubicBezTo>
                  <a:cubicBezTo>
                    <a:pt x="487" y="697"/>
                    <a:pt x="531" y="663"/>
                    <a:pt x="589" y="631"/>
                  </a:cubicBezTo>
                  <a:lnTo>
                    <a:pt x="634" y="604"/>
                  </a:lnTo>
                  <a:close/>
                  <a:moveTo>
                    <a:pt x="692" y="1"/>
                  </a:moveTo>
                  <a:cubicBezTo>
                    <a:pt x="611" y="1"/>
                    <a:pt x="517" y="32"/>
                    <a:pt x="411" y="93"/>
                  </a:cubicBezTo>
                  <a:cubicBezTo>
                    <a:pt x="324" y="144"/>
                    <a:pt x="252" y="203"/>
                    <a:pt x="194" y="269"/>
                  </a:cubicBezTo>
                  <a:cubicBezTo>
                    <a:pt x="137" y="336"/>
                    <a:pt x="92" y="405"/>
                    <a:pt x="62" y="481"/>
                  </a:cubicBezTo>
                  <a:cubicBezTo>
                    <a:pt x="31" y="555"/>
                    <a:pt x="13" y="633"/>
                    <a:pt x="6" y="713"/>
                  </a:cubicBezTo>
                  <a:cubicBezTo>
                    <a:pt x="1" y="794"/>
                    <a:pt x="5" y="874"/>
                    <a:pt x="21" y="953"/>
                  </a:cubicBezTo>
                  <a:cubicBezTo>
                    <a:pt x="40" y="1045"/>
                    <a:pt x="68" y="1117"/>
                    <a:pt x="106" y="1170"/>
                  </a:cubicBezTo>
                  <a:cubicBezTo>
                    <a:pt x="143" y="1223"/>
                    <a:pt x="187" y="1260"/>
                    <a:pt x="235" y="1280"/>
                  </a:cubicBezTo>
                  <a:cubicBezTo>
                    <a:pt x="269" y="1294"/>
                    <a:pt x="305" y="1301"/>
                    <a:pt x="343" y="1301"/>
                  </a:cubicBezTo>
                  <a:cubicBezTo>
                    <a:pt x="359" y="1301"/>
                    <a:pt x="376" y="1300"/>
                    <a:pt x="394" y="1297"/>
                  </a:cubicBezTo>
                  <a:cubicBezTo>
                    <a:pt x="450" y="1288"/>
                    <a:pt x="508" y="1267"/>
                    <a:pt x="564" y="1234"/>
                  </a:cubicBezTo>
                  <a:cubicBezTo>
                    <a:pt x="590" y="1220"/>
                    <a:pt x="618" y="1200"/>
                    <a:pt x="647" y="1178"/>
                  </a:cubicBezTo>
                  <a:cubicBezTo>
                    <a:pt x="678" y="1156"/>
                    <a:pt x="705" y="1133"/>
                    <a:pt x="730" y="1109"/>
                  </a:cubicBezTo>
                  <a:cubicBezTo>
                    <a:pt x="755" y="1084"/>
                    <a:pt x="776" y="1061"/>
                    <a:pt x="791" y="1039"/>
                  </a:cubicBezTo>
                  <a:cubicBezTo>
                    <a:pt x="807" y="1017"/>
                    <a:pt x="814" y="998"/>
                    <a:pt x="810" y="983"/>
                  </a:cubicBezTo>
                  <a:cubicBezTo>
                    <a:pt x="809" y="974"/>
                    <a:pt x="803" y="966"/>
                    <a:pt x="794" y="957"/>
                  </a:cubicBezTo>
                  <a:cubicBezTo>
                    <a:pt x="789" y="953"/>
                    <a:pt x="784" y="951"/>
                    <a:pt x="778" y="951"/>
                  </a:cubicBezTo>
                  <a:cubicBezTo>
                    <a:pt x="773" y="951"/>
                    <a:pt x="767" y="953"/>
                    <a:pt x="760" y="957"/>
                  </a:cubicBezTo>
                  <a:cubicBezTo>
                    <a:pt x="752" y="962"/>
                    <a:pt x="743" y="970"/>
                    <a:pt x="733" y="980"/>
                  </a:cubicBezTo>
                  <a:cubicBezTo>
                    <a:pt x="724" y="990"/>
                    <a:pt x="711" y="1002"/>
                    <a:pt x="696" y="1018"/>
                  </a:cubicBezTo>
                  <a:cubicBezTo>
                    <a:pt x="681" y="1034"/>
                    <a:pt x="663" y="1049"/>
                    <a:pt x="640" y="1067"/>
                  </a:cubicBezTo>
                  <a:cubicBezTo>
                    <a:pt x="619" y="1084"/>
                    <a:pt x="592" y="1102"/>
                    <a:pt x="562" y="1120"/>
                  </a:cubicBezTo>
                  <a:cubicBezTo>
                    <a:pt x="495" y="1159"/>
                    <a:pt x="437" y="1180"/>
                    <a:pt x="388" y="1182"/>
                  </a:cubicBezTo>
                  <a:cubicBezTo>
                    <a:pt x="384" y="1183"/>
                    <a:pt x="380" y="1183"/>
                    <a:pt x="376" y="1183"/>
                  </a:cubicBezTo>
                  <a:cubicBezTo>
                    <a:pt x="332" y="1183"/>
                    <a:pt x="294" y="1171"/>
                    <a:pt x="262" y="1149"/>
                  </a:cubicBezTo>
                  <a:cubicBezTo>
                    <a:pt x="227" y="1124"/>
                    <a:pt x="199" y="1089"/>
                    <a:pt x="178" y="1043"/>
                  </a:cubicBezTo>
                  <a:cubicBezTo>
                    <a:pt x="156" y="997"/>
                    <a:pt x="140" y="945"/>
                    <a:pt x="129" y="888"/>
                  </a:cubicBezTo>
                  <a:cubicBezTo>
                    <a:pt x="117" y="828"/>
                    <a:pt x="111" y="766"/>
                    <a:pt x="112" y="703"/>
                  </a:cubicBezTo>
                  <a:cubicBezTo>
                    <a:pt x="115" y="640"/>
                    <a:pt x="126" y="578"/>
                    <a:pt x="147" y="517"/>
                  </a:cubicBezTo>
                  <a:cubicBezTo>
                    <a:pt x="170" y="457"/>
                    <a:pt x="204" y="400"/>
                    <a:pt x="249" y="345"/>
                  </a:cubicBezTo>
                  <a:cubicBezTo>
                    <a:pt x="294" y="291"/>
                    <a:pt x="354" y="241"/>
                    <a:pt x="430" y="197"/>
                  </a:cubicBezTo>
                  <a:cubicBezTo>
                    <a:pt x="515" y="147"/>
                    <a:pt x="590" y="122"/>
                    <a:pt x="652" y="122"/>
                  </a:cubicBezTo>
                  <a:cubicBezTo>
                    <a:pt x="686" y="122"/>
                    <a:pt x="716" y="130"/>
                    <a:pt x="743" y="144"/>
                  </a:cubicBezTo>
                  <a:cubicBezTo>
                    <a:pt x="821" y="185"/>
                    <a:pt x="872" y="277"/>
                    <a:pt x="902" y="421"/>
                  </a:cubicBezTo>
                  <a:cubicBezTo>
                    <a:pt x="906" y="444"/>
                    <a:pt x="910" y="468"/>
                    <a:pt x="913" y="498"/>
                  </a:cubicBezTo>
                  <a:cubicBezTo>
                    <a:pt x="916" y="526"/>
                    <a:pt x="917" y="554"/>
                    <a:pt x="915" y="582"/>
                  </a:cubicBezTo>
                  <a:cubicBezTo>
                    <a:pt x="914" y="610"/>
                    <a:pt x="908" y="635"/>
                    <a:pt x="899" y="659"/>
                  </a:cubicBezTo>
                  <a:cubicBezTo>
                    <a:pt x="890" y="682"/>
                    <a:pt x="876" y="699"/>
                    <a:pt x="855" y="711"/>
                  </a:cubicBezTo>
                  <a:cubicBezTo>
                    <a:pt x="845" y="717"/>
                    <a:pt x="834" y="720"/>
                    <a:pt x="825" y="720"/>
                  </a:cubicBezTo>
                  <a:cubicBezTo>
                    <a:pt x="819" y="720"/>
                    <a:pt x="814" y="719"/>
                    <a:pt x="809" y="717"/>
                  </a:cubicBezTo>
                  <a:cubicBezTo>
                    <a:pt x="795" y="711"/>
                    <a:pt x="783" y="695"/>
                    <a:pt x="773" y="671"/>
                  </a:cubicBezTo>
                  <a:lnTo>
                    <a:pt x="720" y="401"/>
                  </a:lnTo>
                  <a:cubicBezTo>
                    <a:pt x="714" y="367"/>
                    <a:pt x="701" y="340"/>
                    <a:pt x="684" y="321"/>
                  </a:cubicBezTo>
                  <a:cubicBezTo>
                    <a:pt x="666" y="302"/>
                    <a:pt x="646" y="289"/>
                    <a:pt x="621" y="284"/>
                  </a:cubicBezTo>
                  <a:cubicBezTo>
                    <a:pt x="611" y="281"/>
                    <a:pt x="600" y="280"/>
                    <a:pt x="589" y="280"/>
                  </a:cubicBezTo>
                  <a:cubicBezTo>
                    <a:pt x="574" y="280"/>
                    <a:pt x="557" y="282"/>
                    <a:pt x="540" y="286"/>
                  </a:cubicBezTo>
                  <a:cubicBezTo>
                    <a:pt x="510" y="294"/>
                    <a:pt x="478" y="306"/>
                    <a:pt x="446" y="327"/>
                  </a:cubicBezTo>
                  <a:cubicBezTo>
                    <a:pt x="421" y="340"/>
                    <a:pt x="397" y="357"/>
                    <a:pt x="374" y="376"/>
                  </a:cubicBezTo>
                  <a:cubicBezTo>
                    <a:pt x="350" y="395"/>
                    <a:pt x="328" y="414"/>
                    <a:pt x="310" y="435"/>
                  </a:cubicBezTo>
                  <a:cubicBezTo>
                    <a:pt x="292" y="455"/>
                    <a:pt x="279" y="474"/>
                    <a:pt x="269" y="493"/>
                  </a:cubicBezTo>
                  <a:cubicBezTo>
                    <a:pt x="260" y="512"/>
                    <a:pt x="256" y="528"/>
                    <a:pt x="259" y="540"/>
                  </a:cubicBezTo>
                  <a:cubicBezTo>
                    <a:pt x="261" y="553"/>
                    <a:pt x="268" y="564"/>
                    <a:pt x="278" y="575"/>
                  </a:cubicBezTo>
                  <a:cubicBezTo>
                    <a:pt x="285" y="583"/>
                    <a:pt x="292" y="587"/>
                    <a:pt x="300" y="587"/>
                  </a:cubicBezTo>
                  <a:cubicBezTo>
                    <a:pt x="304" y="587"/>
                    <a:pt x="308" y="586"/>
                    <a:pt x="313" y="583"/>
                  </a:cubicBezTo>
                  <a:cubicBezTo>
                    <a:pt x="318" y="579"/>
                    <a:pt x="325" y="573"/>
                    <a:pt x="332" y="564"/>
                  </a:cubicBezTo>
                  <a:cubicBezTo>
                    <a:pt x="338" y="556"/>
                    <a:pt x="347" y="546"/>
                    <a:pt x="356" y="535"/>
                  </a:cubicBezTo>
                  <a:cubicBezTo>
                    <a:pt x="366" y="522"/>
                    <a:pt x="378" y="510"/>
                    <a:pt x="393" y="497"/>
                  </a:cubicBezTo>
                  <a:cubicBezTo>
                    <a:pt x="408" y="483"/>
                    <a:pt x="428" y="470"/>
                    <a:pt x="450" y="456"/>
                  </a:cubicBezTo>
                  <a:cubicBezTo>
                    <a:pt x="485" y="436"/>
                    <a:pt x="514" y="426"/>
                    <a:pt x="538" y="426"/>
                  </a:cubicBezTo>
                  <a:cubicBezTo>
                    <a:pt x="575" y="426"/>
                    <a:pt x="598" y="450"/>
                    <a:pt x="608" y="499"/>
                  </a:cubicBezTo>
                  <a:lnTo>
                    <a:pt x="613" y="526"/>
                  </a:lnTo>
                  <a:lnTo>
                    <a:pt x="557" y="559"/>
                  </a:lnTo>
                  <a:cubicBezTo>
                    <a:pt x="513" y="584"/>
                    <a:pt x="473" y="611"/>
                    <a:pt x="437" y="638"/>
                  </a:cubicBezTo>
                  <a:cubicBezTo>
                    <a:pt x="402" y="665"/>
                    <a:pt x="371" y="695"/>
                    <a:pt x="348" y="724"/>
                  </a:cubicBezTo>
                  <a:cubicBezTo>
                    <a:pt x="324" y="754"/>
                    <a:pt x="307" y="786"/>
                    <a:pt x="298" y="819"/>
                  </a:cubicBezTo>
                  <a:cubicBezTo>
                    <a:pt x="288" y="852"/>
                    <a:pt x="287" y="887"/>
                    <a:pt x="295" y="924"/>
                  </a:cubicBezTo>
                  <a:cubicBezTo>
                    <a:pt x="300" y="957"/>
                    <a:pt x="312" y="982"/>
                    <a:pt x="326" y="999"/>
                  </a:cubicBezTo>
                  <a:cubicBezTo>
                    <a:pt x="342" y="1015"/>
                    <a:pt x="360" y="1026"/>
                    <a:pt x="380" y="1029"/>
                  </a:cubicBezTo>
                  <a:cubicBezTo>
                    <a:pt x="388" y="1030"/>
                    <a:pt x="396" y="1031"/>
                    <a:pt x="405" y="1031"/>
                  </a:cubicBezTo>
                  <a:cubicBezTo>
                    <a:pt x="419" y="1031"/>
                    <a:pt x="433" y="1029"/>
                    <a:pt x="449" y="1026"/>
                  </a:cubicBezTo>
                  <a:cubicBezTo>
                    <a:pt x="473" y="1019"/>
                    <a:pt x="496" y="1009"/>
                    <a:pt x="521" y="995"/>
                  </a:cubicBezTo>
                  <a:cubicBezTo>
                    <a:pt x="564" y="971"/>
                    <a:pt x="596" y="941"/>
                    <a:pt x="621" y="906"/>
                  </a:cubicBezTo>
                  <a:cubicBezTo>
                    <a:pt x="646" y="872"/>
                    <a:pt x="669" y="831"/>
                    <a:pt x="689" y="785"/>
                  </a:cubicBezTo>
                  <a:cubicBezTo>
                    <a:pt x="700" y="813"/>
                    <a:pt x="723" y="830"/>
                    <a:pt x="754" y="836"/>
                  </a:cubicBezTo>
                  <a:cubicBezTo>
                    <a:pt x="760" y="837"/>
                    <a:pt x="766" y="837"/>
                    <a:pt x="773" y="837"/>
                  </a:cubicBezTo>
                  <a:cubicBezTo>
                    <a:pt x="800" y="837"/>
                    <a:pt x="831" y="827"/>
                    <a:pt x="864" y="807"/>
                  </a:cubicBezTo>
                  <a:cubicBezTo>
                    <a:pt x="903" y="786"/>
                    <a:pt x="932" y="758"/>
                    <a:pt x="955" y="724"/>
                  </a:cubicBezTo>
                  <a:cubicBezTo>
                    <a:pt x="977" y="690"/>
                    <a:pt x="994" y="652"/>
                    <a:pt x="1004" y="610"/>
                  </a:cubicBezTo>
                  <a:cubicBezTo>
                    <a:pt x="1014" y="569"/>
                    <a:pt x="1019" y="525"/>
                    <a:pt x="1018" y="477"/>
                  </a:cubicBezTo>
                  <a:cubicBezTo>
                    <a:pt x="1017" y="431"/>
                    <a:pt x="1012" y="384"/>
                    <a:pt x="1003" y="337"/>
                  </a:cubicBezTo>
                  <a:cubicBezTo>
                    <a:pt x="969" y="170"/>
                    <a:pt x="902" y="65"/>
                    <a:pt x="799" y="21"/>
                  </a:cubicBezTo>
                  <a:cubicBezTo>
                    <a:pt x="766" y="8"/>
                    <a:pt x="731"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2030;p46">
              <a:extLst>
                <a:ext uri="{FF2B5EF4-FFF2-40B4-BE49-F238E27FC236}">
                  <a16:creationId xmlns:a16="http://schemas.microsoft.com/office/drawing/2014/main" id="{E6DD7680-962D-84A2-067B-955A4FED933A}"/>
                </a:ext>
              </a:extLst>
            </p:cNvPr>
            <p:cNvSpPr/>
            <p:nvPr/>
          </p:nvSpPr>
          <p:spPr>
            <a:xfrm>
              <a:off x="8080599" y="4283652"/>
              <a:ext cx="39605" cy="66444"/>
            </a:xfrm>
            <a:custGeom>
              <a:avLst/>
              <a:gdLst/>
              <a:ahLst/>
              <a:cxnLst/>
              <a:rect l="l" t="t" r="r" b="b"/>
              <a:pathLst>
                <a:path w="788" h="1322" extrusionOk="0">
                  <a:moveTo>
                    <a:pt x="465" y="1"/>
                  </a:moveTo>
                  <a:cubicBezTo>
                    <a:pt x="444" y="1"/>
                    <a:pt x="420" y="4"/>
                    <a:pt x="396" y="11"/>
                  </a:cubicBezTo>
                  <a:cubicBezTo>
                    <a:pt x="356" y="23"/>
                    <a:pt x="315" y="42"/>
                    <a:pt x="271" y="68"/>
                  </a:cubicBezTo>
                  <a:cubicBezTo>
                    <a:pt x="208" y="104"/>
                    <a:pt x="158" y="143"/>
                    <a:pt x="121" y="186"/>
                  </a:cubicBezTo>
                  <a:cubicBezTo>
                    <a:pt x="84" y="228"/>
                    <a:pt x="56" y="270"/>
                    <a:pt x="38" y="311"/>
                  </a:cubicBezTo>
                  <a:cubicBezTo>
                    <a:pt x="18" y="353"/>
                    <a:pt x="7" y="392"/>
                    <a:pt x="4" y="429"/>
                  </a:cubicBezTo>
                  <a:cubicBezTo>
                    <a:pt x="0" y="466"/>
                    <a:pt x="1" y="498"/>
                    <a:pt x="7" y="524"/>
                  </a:cubicBezTo>
                  <a:cubicBezTo>
                    <a:pt x="13" y="555"/>
                    <a:pt x="22" y="572"/>
                    <a:pt x="34" y="578"/>
                  </a:cubicBezTo>
                  <a:cubicBezTo>
                    <a:pt x="36" y="579"/>
                    <a:pt x="39" y="579"/>
                    <a:pt x="42" y="579"/>
                  </a:cubicBezTo>
                  <a:cubicBezTo>
                    <a:pt x="56" y="579"/>
                    <a:pt x="77" y="571"/>
                    <a:pt x="105" y="554"/>
                  </a:cubicBezTo>
                  <a:cubicBezTo>
                    <a:pt x="134" y="537"/>
                    <a:pt x="154" y="519"/>
                    <a:pt x="161" y="501"/>
                  </a:cubicBezTo>
                  <a:cubicBezTo>
                    <a:pt x="169" y="482"/>
                    <a:pt x="172" y="462"/>
                    <a:pt x="167" y="440"/>
                  </a:cubicBezTo>
                  <a:cubicBezTo>
                    <a:pt x="164" y="425"/>
                    <a:pt x="164" y="408"/>
                    <a:pt x="166" y="389"/>
                  </a:cubicBezTo>
                  <a:cubicBezTo>
                    <a:pt x="167" y="370"/>
                    <a:pt x="173" y="350"/>
                    <a:pt x="183" y="331"/>
                  </a:cubicBezTo>
                  <a:cubicBezTo>
                    <a:pt x="193" y="311"/>
                    <a:pt x="206" y="292"/>
                    <a:pt x="226" y="273"/>
                  </a:cubicBezTo>
                  <a:cubicBezTo>
                    <a:pt x="244" y="254"/>
                    <a:pt x="268" y="236"/>
                    <a:pt x="299" y="218"/>
                  </a:cubicBezTo>
                  <a:cubicBezTo>
                    <a:pt x="335" y="197"/>
                    <a:pt x="366" y="186"/>
                    <a:pt x="393" y="186"/>
                  </a:cubicBezTo>
                  <a:cubicBezTo>
                    <a:pt x="402" y="186"/>
                    <a:pt x="411" y="188"/>
                    <a:pt x="419" y="190"/>
                  </a:cubicBezTo>
                  <a:cubicBezTo>
                    <a:pt x="450" y="202"/>
                    <a:pt x="471" y="236"/>
                    <a:pt x="482" y="295"/>
                  </a:cubicBezTo>
                  <a:cubicBezTo>
                    <a:pt x="490" y="331"/>
                    <a:pt x="492" y="364"/>
                    <a:pt x="489" y="391"/>
                  </a:cubicBezTo>
                  <a:cubicBezTo>
                    <a:pt x="486" y="418"/>
                    <a:pt x="479" y="443"/>
                    <a:pt x="468" y="464"/>
                  </a:cubicBezTo>
                  <a:cubicBezTo>
                    <a:pt x="455" y="484"/>
                    <a:pt x="441" y="504"/>
                    <a:pt x="423" y="519"/>
                  </a:cubicBezTo>
                  <a:cubicBezTo>
                    <a:pt x="405" y="535"/>
                    <a:pt x="383" y="550"/>
                    <a:pt x="361" y="563"/>
                  </a:cubicBezTo>
                  <a:cubicBezTo>
                    <a:pt x="342" y="574"/>
                    <a:pt x="329" y="589"/>
                    <a:pt x="325" y="607"/>
                  </a:cubicBezTo>
                  <a:cubicBezTo>
                    <a:pt x="320" y="626"/>
                    <a:pt x="319" y="644"/>
                    <a:pt x="322" y="662"/>
                  </a:cubicBezTo>
                  <a:cubicBezTo>
                    <a:pt x="326" y="679"/>
                    <a:pt x="333" y="693"/>
                    <a:pt x="344" y="702"/>
                  </a:cubicBezTo>
                  <a:cubicBezTo>
                    <a:pt x="348" y="706"/>
                    <a:pt x="354" y="709"/>
                    <a:pt x="361" y="709"/>
                  </a:cubicBezTo>
                  <a:cubicBezTo>
                    <a:pt x="368" y="709"/>
                    <a:pt x="377" y="706"/>
                    <a:pt x="388" y="699"/>
                  </a:cubicBezTo>
                  <a:cubicBezTo>
                    <a:pt x="434" y="673"/>
                    <a:pt x="474" y="659"/>
                    <a:pt x="509" y="659"/>
                  </a:cubicBezTo>
                  <a:cubicBezTo>
                    <a:pt x="516" y="659"/>
                    <a:pt x="523" y="660"/>
                    <a:pt x="530" y="661"/>
                  </a:cubicBezTo>
                  <a:cubicBezTo>
                    <a:pt x="568" y="668"/>
                    <a:pt x="594" y="703"/>
                    <a:pt x="607" y="767"/>
                  </a:cubicBezTo>
                  <a:lnTo>
                    <a:pt x="613" y="797"/>
                  </a:lnTo>
                  <a:cubicBezTo>
                    <a:pt x="628" y="868"/>
                    <a:pt x="622" y="928"/>
                    <a:pt x="598" y="976"/>
                  </a:cubicBezTo>
                  <a:cubicBezTo>
                    <a:pt x="575" y="1025"/>
                    <a:pt x="532" y="1068"/>
                    <a:pt x="470" y="1104"/>
                  </a:cubicBezTo>
                  <a:cubicBezTo>
                    <a:pt x="424" y="1130"/>
                    <a:pt x="386" y="1143"/>
                    <a:pt x="355" y="1143"/>
                  </a:cubicBezTo>
                  <a:cubicBezTo>
                    <a:pt x="344" y="1143"/>
                    <a:pt x="335" y="1142"/>
                    <a:pt x="326" y="1139"/>
                  </a:cubicBezTo>
                  <a:cubicBezTo>
                    <a:pt x="291" y="1127"/>
                    <a:pt x="271" y="1103"/>
                    <a:pt x="264" y="1068"/>
                  </a:cubicBezTo>
                  <a:cubicBezTo>
                    <a:pt x="259" y="1046"/>
                    <a:pt x="250" y="1034"/>
                    <a:pt x="237" y="1029"/>
                  </a:cubicBezTo>
                  <a:cubicBezTo>
                    <a:pt x="235" y="1029"/>
                    <a:pt x="232" y="1028"/>
                    <a:pt x="229" y="1028"/>
                  </a:cubicBezTo>
                  <a:cubicBezTo>
                    <a:pt x="215" y="1028"/>
                    <a:pt x="195" y="1036"/>
                    <a:pt x="168" y="1052"/>
                  </a:cubicBezTo>
                  <a:cubicBezTo>
                    <a:pt x="140" y="1068"/>
                    <a:pt x="122" y="1083"/>
                    <a:pt x="113" y="1100"/>
                  </a:cubicBezTo>
                  <a:cubicBezTo>
                    <a:pt x="104" y="1117"/>
                    <a:pt x="103" y="1140"/>
                    <a:pt x="107" y="1167"/>
                  </a:cubicBezTo>
                  <a:cubicBezTo>
                    <a:pt x="114" y="1199"/>
                    <a:pt x="126" y="1229"/>
                    <a:pt x="147" y="1255"/>
                  </a:cubicBezTo>
                  <a:cubicBezTo>
                    <a:pt x="166" y="1281"/>
                    <a:pt x="192" y="1299"/>
                    <a:pt x="224" y="1310"/>
                  </a:cubicBezTo>
                  <a:cubicBezTo>
                    <a:pt x="245" y="1318"/>
                    <a:pt x="268" y="1321"/>
                    <a:pt x="294" y="1321"/>
                  </a:cubicBezTo>
                  <a:cubicBezTo>
                    <a:pt x="309" y="1321"/>
                    <a:pt x="325" y="1320"/>
                    <a:pt x="342" y="1318"/>
                  </a:cubicBezTo>
                  <a:cubicBezTo>
                    <a:pt x="387" y="1311"/>
                    <a:pt x="438" y="1290"/>
                    <a:pt x="498" y="1256"/>
                  </a:cubicBezTo>
                  <a:cubicBezTo>
                    <a:pt x="545" y="1228"/>
                    <a:pt x="589" y="1196"/>
                    <a:pt x="629" y="1159"/>
                  </a:cubicBezTo>
                  <a:cubicBezTo>
                    <a:pt x="668" y="1123"/>
                    <a:pt x="701" y="1081"/>
                    <a:pt x="726" y="1035"/>
                  </a:cubicBezTo>
                  <a:cubicBezTo>
                    <a:pt x="751" y="989"/>
                    <a:pt x="769" y="938"/>
                    <a:pt x="778" y="883"/>
                  </a:cubicBezTo>
                  <a:cubicBezTo>
                    <a:pt x="787" y="829"/>
                    <a:pt x="786" y="769"/>
                    <a:pt x="773" y="705"/>
                  </a:cubicBezTo>
                  <a:lnTo>
                    <a:pt x="767" y="675"/>
                  </a:lnTo>
                  <a:cubicBezTo>
                    <a:pt x="754" y="606"/>
                    <a:pt x="729" y="560"/>
                    <a:pt x="692" y="537"/>
                  </a:cubicBezTo>
                  <a:cubicBezTo>
                    <a:pt x="665" y="520"/>
                    <a:pt x="635" y="512"/>
                    <a:pt x="601" y="512"/>
                  </a:cubicBezTo>
                  <a:cubicBezTo>
                    <a:pt x="589" y="512"/>
                    <a:pt x="576" y="513"/>
                    <a:pt x="563" y="515"/>
                  </a:cubicBezTo>
                  <a:cubicBezTo>
                    <a:pt x="596" y="475"/>
                    <a:pt x="619" y="426"/>
                    <a:pt x="632" y="367"/>
                  </a:cubicBezTo>
                  <a:cubicBezTo>
                    <a:pt x="644" y="308"/>
                    <a:pt x="644" y="243"/>
                    <a:pt x="631" y="177"/>
                  </a:cubicBezTo>
                  <a:cubicBezTo>
                    <a:pt x="621" y="124"/>
                    <a:pt x="605" y="84"/>
                    <a:pt x="583" y="56"/>
                  </a:cubicBezTo>
                  <a:cubicBezTo>
                    <a:pt x="560" y="28"/>
                    <a:pt x="533" y="11"/>
                    <a:pt x="501" y="5"/>
                  </a:cubicBezTo>
                  <a:cubicBezTo>
                    <a:pt x="490" y="2"/>
                    <a:pt x="478"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2031;p46">
              <a:extLst>
                <a:ext uri="{FF2B5EF4-FFF2-40B4-BE49-F238E27FC236}">
                  <a16:creationId xmlns:a16="http://schemas.microsoft.com/office/drawing/2014/main" id="{ABB2DAA4-9CAE-E30D-26E8-7625754771DB}"/>
                </a:ext>
              </a:extLst>
            </p:cNvPr>
            <p:cNvSpPr/>
            <p:nvPr/>
          </p:nvSpPr>
          <p:spPr>
            <a:xfrm>
              <a:off x="8127542" y="4252139"/>
              <a:ext cx="43425" cy="70263"/>
            </a:xfrm>
            <a:custGeom>
              <a:avLst/>
              <a:gdLst/>
              <a:ahLst/>
              <a:cxnLst/>
              <a:rect l="l" t="t" r="r" b="b"/>
              <a:pathLst>
                <a:path w="864" h="1398" extrusionOk="0">
                  <a:moveTo>
                    <a:pt x="516" y="513"/>
                  </a:moveTo>
                  <a:lnTo>
                    <a:pt x="522" y="754"/>
                  </a:lnTo>
                  <a:lnTo>
                    <a:pt x="349" y="856"/>
                  </a:lnTo>
                  <a:lnTo>
                    <a:pt x="340" y="616"/>
                  </a:lnTo>
                  <a:lnTo>
                    <a:pt x="516" y="513"/>
                  </a:lnTo>
                  <a:close/>
                  <a:moveTo>
                    <a:pt x="606" y="1"/>
                  </a:moveTo>
                  <a:cubicBezTo>
                    <a:pt x="592" y="1"/>
                    <a:pt x="577" y="5"/>
                    <a:pt x="561" y="15"/>
                  </a:cubicBezTo>
                  <a:cubicBezTo>
                    <a:pt x="546" y="22"/>
                    <a:pt x="532" y="34"/>
                    <a:pt x="520" y="48"/>
                  </a:cubicBezTo>
                  <a:cubicBezTo>
                    <a:pt x="509" y="63"/>
                    <a:pt x="503" y="75"/>
                    <a:pt x="503" y="89"/>
                  </a:cubicBezTo>
                  <a:lnTo>
                    <a:pt x="512" y="374"/>
                  </a:lnTo>
                  <a:lnTo>
                    <a:pt x="338" y="476"/>
                  </a:lnTo>
                  <a:lnTo>
                    <a:pt x="328" y="225"/>
                  </a:lnTo>
                  <a:cubicBezTo>
                    <a:pt x="323" y="202"/>
                    <a:pt x="313" y="189"/>
                    <a:pt x="296" y="187"/>
                  </a:cubicBezTo>
                  <a:cubicBezTo>
                    <a:pt x="293" y="187"/>
                    <a:pt x="290" y="186"/>
                    <a:pt x="287" y="186"/>
                  </a:cubicBezTo>
                  <a:cubicBezTo>
                    <a:pt x="273" y="186"/>
                    <a:pt x="257" y="191"/>
                    <a:pt x="241" y="200"/>
                  </a:cubicBezTo>
                  <a:cubicBezTo>
                    <a:pt x="225" y="209"/>
                    <a:pt x="212" y="221"/>
                    <a:pt x="200" y="234"/>
                  </a:cubicBezTo>
                  <a:cubicBezTo>
                    <a:pt x="188" y="249"/>
                    <a:pt x="182" y="262"/>
                    <a:pt x="182" y="275"/>
                  </a:cubicBezTo>
                  <a:lnTo>
                    <a:pt x="194" y="560"/>
                  </a:lnTo>
                  <a:lnTo>
                    <a:pt x="38" y="650"/>
                  </a:lnTo>
                  <a:cubicBezTo>
                    <a:pt x="24" y="658"/>
                    <a:pt x="13" y="671"/>
                    <a:pt x="8" y="688"/>
                  </a:cubicBezTo>
                  <a:cubicBezTo>
                    <a:pt x="2" y="705"/>
                    <a:pt x="1" y="722"/>
                    <a:pt x="6" y="741"/>
                  </a:cubicBezTo>
                  <a:cubicBezTo>
                    <a:pt x="9" y="760"/>
                    <a:pt x="16" y="772"/>
                    <a:pt x="27" y="779"/>
                  </a:cubicBezTo>
                  <a:cubicBezTo>
                    <a:pt x="31" y="782"/>
                    <a:pt x="36" y="783"/>
                    <a:pt x="41" y="783"/>
                  </a:cubicBezTo>
                  <a:cubicBezTo>
                    <a:pt x="48" y="783"/>
                    <a:pt x="56" y="781"/>
                    <a:pt x="66" y="775"/>
                  </a:cubicBezTo>
                  <a:lnTo>
                    <a:pt x="195" y="700"/>
                  </a:lnTo>
                  <a:lnTo>
                    <a:pt x="204" y="940"/>
                  </a:lnTo>
                  <a:lnTo>
                    <a:pt x="49" y="1030"/>
                  </a:lnTo>
                  <a:cubicBezTo>
                    <a:pt x="36" y="1038"/>
                    <a:pt x="27" y="1051"/>
                    <a:pt x="20" y="1069"/>
                  </a:cubicBezTo>
                  <a:cubicBezTo>
                    <a:pt x="15" y="1087"/>
                    <a:pt x="13" y="1105"/>
                    <a:pt x="17" y="1123"/>
                  </a:cubicBezTo>
                  <a:cubicBezTo>
                    <a:pt x="20" y="1141"/>
                    <a:pt x="28" y="1153"/>
                    <a:pt x="39" y="1160"/>
                  </a:cubicBezTo>
                  <a:cubicBezTo>
                    <a:pt x="44" y="1163"/>
                    <a:pt x="49" y="1164"/>
                    <a:pt x="54" y="1164"/>
                  </a:cubicBezTo>
                  <a:cubicBezTo>
                    <a:pt x="61" y="1164"/>
                    <a:pt x="69" y="1162"/>
                    <a:pt x="78" y="1156"/>
                  </a:cubicBezTo>
                  <a:lnTo>
                    <a:pt x="205" y="1083"/>
                  </a:lnTo>
                  <a:lnTo>
                    <a:pt x="218" y="1363"/>
                  </a:lnTo>
                  <a:cubicBezTo>
                    <a:pt x="223" y="1384"/>
                    <a:pt x="233" y="1395"/>
                    <a:pt x="251" y="1397"/>
                  </a:cubicBezTo>
                  <a:cubicBezTo>
                    <a:pt x="254" y="1398"/>
                    <a:pt x="257" y="1398"/>
                    <a:pt x="260" y="1398"/>
                  </a:cubicBezTo>
                  <a:cubicBezTo>
                    <a:pt x="275" y="1398"/>
                    <a:pt x="291" y="1393"/>
                    <a:pt x="308" y="1383"/>
                  </a:cubicBezTo>
                  <a:cubicBezTo>
                    <a:pt x="321" y="1376"/>
                    <a:pt x="332" y="1365"/>
                    <a:pt x="344" y="1349"/>
                  </a:cubicBezTo>
                  <a:cubicBezTo>
                    <a:pt x="357" y="1332"/>
                    <a:pt x="362" y="1317"/>
                    <a:pt x="361" y="1304"/>
                  </a:cubicBezTo>
                  <a:lnTo>
                    <a:pt x="351" y="998"/>
                  </a:lnTo>
                  <a:lnTo>
                    <a:pt x="526" y="896"/>
                  </a:lnTo>
                  <a:lnTo>
                    <a:pt x="536" y="1177"/>
                  </a:lnTo>
                  <a:cubicBezTo>
                    <a:pt x="540" y="1198"/>
                    <a:pt x="551" y="1210"/>
                    <a:pt x="569" y="1213"/>
                  </a:cubicBezTo>
                  <a:cubicBezTo>
                    <a:pt x="571" y="1213"/>
                    <a:pt x="574" y="1213"/>
                    <a:pt x="576" y="1213"/>
                  </a:cubicBezTo>
                  <a:cubicBezTo>
                    <a:pt x="592" y="1213"/>
                    <a:pt x="609" y="1208"/>
                    <a:pt x="626" y="1198"/>
                  </a:cubicBezTo>
                  <a:cubicBezTo>
                    <a:pt x="639" y="1190"/>
                    <a:pt x="653" y="1178"/>
                    <a:pt x="664" y="1162"/>
                  </a:cubicBezTo>
                  <a:cubicBezTo>
                    <a:pt x="676" y="1146"/>
                    <a:pt x="681" y="1133"/>
                    <a:pt x="681" y="1119"/>
                  </a:cubicBezTo>
                  <a:lnTo>
                    <a:pt x="671" y="812"/>
                  </a:lnTo>
                  <a:lnTo>
                    <a:pt x="825" y="722"/>
                  </a:lnTo>
                  <a:cubicBezTo>
                    <a:pt x="837" y="715"/>
                    <a:pt x="847" y="703"/>
                    <a:pt x="855" y="685"/>
                  </a:cubicBezTo>
                  <a:cubicBezTo>
                    <a:pt x="862" y="667"/>
                    <a:pt x="864" y="649"/>
                    <a:pt x="860" y="629"/>
                  </a:cubicBezTo>
                  <a:cubicBezTo>
                    <a:pt x="857" y="611"/>
                    <a:pt x="849" y="599"/>
                    <a:pt x="835" y="593"/>
                  </a:cubicBezTo>
                  <a:cubicBezTo>
                    <a:pt x="829" y="590"/>
                    <a:pt x="824" y="589"/>
                    <a:pt x="818" y="589"/>
                  </a:cubicBezTo>
                  <a:cubicBezTo>
                    <a:pt x="811" y="589"/>
                    <a:pt x="804" y="591"/>
                    <a:pt x="796" y="596"/>
                  </a:cubicBezTo>
                  <a:lnTo>
                    <a:pt x="668" y="670"/>
                  </a:lnTo>
                  <a:lnTo>
                    <a:pt x="660" y="429"/>
                  </a:lnTo>
                  <a:lnTo>
                    <a:pt x="813" y="340"/>
                  </a:lnTo>
                  <a:cubicBezTo>
                    <a:pt x="825" y="333"/>
                    <a:pt x="834" y="321"/>
                    <a:pt x="842" y="303"/>
                  </a:cubicBezTo>
                  <a:cubicBezTo>
                    <a:pt x="849" y="285"/>
                    <a:pt x="851" y="267"/>
                    <a:pt x="847" y="249"/>
                  </a:cubicBezTo>
                  <a:cubicBezTo>
                    <a:pt x="843" y="231"/>
                    <a:pt x="835" y="218"/>
                    <a:pt x="823" y="213"/>
                  </a:cubicBezTo>
                  <a:cubicBezTo>
                    <a:pt x="817" y="210"/>
                    <a:pt x="812" y="209"/>
                    <a:pt x="806" y="209"/>
                  </a:cubicBezTo>
                  <a:cubicBezTo>
                    <a:pt x="799" y="209"/>
                    <a:pt x="792" y="211"/>
                    <a:pt x="785" y="215"/>
                  </a:cubicBezTo>
                  <a:lnTo>
                    <a:pt x="656" y="291"/>
                  </a:lnTo>
                  <a:lnTo>
                    <a:pt x="648" y="38"/>
                  </a:lnTo>
                  <a:cubicBezTo>
                    <a:pt x="643" y="16"/>
                    <a:pt x="632" y="3"/>
                    <a:pt x="615" y="1"/>
                  </a:cubicBezTo>
                  <a:cubicBezTo>
                    <a:pt x="612" y="1"/>
                    <a:pt x="609"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2032;p46">
              <a:extLst>
                <a:ext uri="{FF2B5EF4-FFF2-40B4-BE49-F238E27FC236}">
                  <a16:creationId xmlns:a16="http://schemas.microsoft.com/office/drawing/2014/main" id="{F88D764E-2AA9-E9E5-3DBB-AB03FEC71128}"/>
                </a:ext>
              </a:extLst>
            </p:cNvPr>
            <p:cNvSpPr/>
            <p:nvPr/>
          </p:nvSpPr>
          <p:spPr>
            <a:xfrm>
              <a:off x="8179712" y="4225350"/>
              <a:ext cx="39404" cy="67449"/>
            </a:xfrm>
            <a:custGeom>
              <a:avLst/>
              <a:gdLst/>
              <a:ahLst/>
              <a:cxnLst/>
              <a:rect l="l" t="t" r="r" b="b"/>
              <a:pathLst>
                <a:path w="784" h="1342" extrusionOk="0">
                  <a:moveTo>
                    <a:pt x="277" y="267"/>
                  </a:moveTo>
                  <a:lnTo>
                    <a:pt x="336" y="560"/>
                  </a:lnTo>
                  <a:cubicBezTo>
                    <a:pt x="314" y="565"/>
                    <a:pt x="293" y="567"/>
                    <a:pt x="274" y="568"/>
                  </a:cubicBezTo>
                  <a:cubicBezTo>
                    <a:pt x="269" y="568"/>
                    <a:pt x="265" y="568"/>
                    <a:pt x="260" y="568"/>
                  </a:cubicBezTo>
                  <a:cubicBezTo>
                    <a:pt x="246" y="568"/>
                    <a:pt x="233" y="567"/>
                    <a:pt x="222" y="563"/>
                  </a:cubicBezTo>
                  <a:cubicBezTo>
                    <a:pt x="206" y="560"/>
                    <a:pt x="193" y="551"/>
                    <a:pt x="181" y="539"/>
                  </a:cubicBezTo>
                  <a:cubicBezTo>
                    <a:pt x="171" y="526"/>
                    <a:pt x="163" y="509"/>
                    <a:pt x="159" y="487"/>
                  </a:cubicBezTo>
                  <a:cubicBezTo>
                    <a:pt x="151" y="445"/>
                    <a:pt x="158" y="406"/>
                    <a:pt x="181" y="369"/>
                  </a:cubicBezTo>
                  <a:cubicBezTo>
                    <a:pt x="204" y="331"/>
                    <a:pt x="237" y="298"/>
                    <a:pt x="277" y="267"/>
                  </a:cubicBezTo>
                  <a:close/>
                  <a:moveTo>
                    <a:pt x="482" y="725"/>
                  </a:moveTo>
                  <a:cubicBezTo>
                    <a:pt x="509" y="725"/>
                    <a:pt x="534" y="729"/>
                    <a:pt x="555" y="737"/>
                  </a:cubicBezTo>
                  <a:cubicBezTo>
                    <a:pt x="586" y="749"/>
                    <a:pt x="607" y="780"/>
                    <a:pt x="617" y="829"/>
                  </a:cubicBezTo>
                  <a:cubicBezTo>
                    <a:pt x="626" y="875"/>
                    <a:pt x="621" y="918"/>
                    <a:pt x="603" y="958"/>
                  </a:cubicBezTo>
                  <a:cubicBezTo>
                    <a:pt x="585" y="997"/>
                    <a:pt x="555" y="1033"/>
                    <a:pt x="516" y="1066"/>
                  </a:cubicBezTo>
                  <a:lnTo>
                    <a:pt x="448" y="727"/>
                  </a:lnTo>
                  <a:cubicBezTo>
                    <a:pt x="460" y="725"/>
                    <a:pt x="471" y="725"/>
                    <a:pt x="482" y="725"/>
                  </a:cubicBezTo>
                  <a:close/>
                  <a:moveTo>
                    <a:pt x="532" y="0"/>
                  </a:moveTo>
                  <a:cubicBezTo>
                    <a:pt x="521" y="0"/>
                    <a:pt x="509" y="1"/>
                    <a:pt x="496" y="4"/>
                  </a:cubicBezTo>
                  <a:cubicBezTo>
                    <a:pt x="469" y="9"/>
                    <a:pt x="440" y="18"/>
                    <a:pt x="410" y="31"/>
                  </a:cubicBezTo>
                  <a:cubicBezTo>
                    <a:pt x="381" y="42"/>
                    <a:pt x="353" y="56"/>
                    <a:pt x="328" y="70"/>
                  </a:cubicBezTo>
                  <a:lnTo>
                    <a:pt x="319" y="26"/>
                  </a:lnTo>
                  <a:cubicBezTo>
                    <a:pt x="317" y="17"/>
                    <a:pt x="310" y="12"/>
                    <a:pt x="298" y="9"/>
                  </a:cubicBezTo>
                  <a:cubicBezTo>
                    <a:pt x="296" y="9"/>
                    <a:pt x="293" y="9"/>
                    <a:pt x="291" y="9"/>
                  </a:cubicBezTo>
                  <a:cubicBezTo>
                    <a:pt x="283" y="9"/>
                    <a:pt x="274" y="11"/>
                    <a:pt x="266" y="16"/>
                  </a:cubicBezTo>
                  <a:cubicBezTo>
                    <a:pt x="252" y="24"/>
                    <a:pt x="243" y="33"/>
                    <a:pt x="237" y="45"/>
                  </a:cubicBezTo>
                  <a:cubicBezTo>
                    <a:pt x="230" y="58"/>
                    <a:pt x="228" y="69"/>
                    <a:pt x="230" y="78"/>
                  </a:cubicBezTo>
                  <a:lnTo>
                    <a:pt x="239" y="125"/>
                  </a:lnTo>
                  <a:cubicBezTo>
                    <a:pt x="203" y="150"/>
                    <a:pt x="169" y="179"/>
                    <a:pt x="137" y="211"/>
                  </a:cubicBezTo>
                  <a:cubicBezTo>
                    <a:pt x="106" y="244"/>
                    <a:pt x="79" y="280"/>
                    <a:pt x="58" y="319"/>
                  </a:cubicBezTo>
                  <a:cubicBezTo>
                    <a:pt x="35" y="358"/>
                    <a:pt x="19" y="401"/>
                    <a:pt x="10" y="446"/>
                  </a:cubicBezTo>
                  <a:cubicBezTo>
                    <a:pt x="0" y="492"/>
                    <a:pt x="1" y="540"/>
                    <a:pt x="10" y="590"/>
                  </a:cubicBezTo>
                  <a:cubicBezTo>
                    <a:pt x="21" y="642"/>
                    <a:pt x="38" y="680"/>
                    <a:pt x="62" y="704"/>
                  </a:cubicBezTo>
                  <a:cubicBezTo>
                    <a:pt x="86" y="729"/>
                    <a:pt x="114" y="745"/>
                    <a:pt x="145" y="753"/>
                  </a:cubicBezTo>
                  <a:cubicBezTo>
                    <a:pt x="165" y="757"/>
                    <a:pt x="186" y="759"/>
                    <a:pt x="207" y="759"/>
                  </a:cubicBezTo>
                  <a:cubicBezTo>
                    <a:pt x="221" y="759"/>
                    <a:pt x="234" y="758"/>
                    <a:pt x="249" y="756"/>
                  </a:cubicBezTo>
                  <a:cubicBezTo>
                    <a:pt x="286" y="751"/>
                    <a:pt x="323" y="746"/>
                    <a:pt x="360" y="738"/>
                  </a:cubicBezTo>
                  <a:lnTo>
                    <a:pt x="436" y="1115"/>
                  </a:lnTo>
                  <a:cubicBezTo>
                    <a:pt x="396" y="1134"/>
                    <a:pt x="363" y="1146"/>
                    <a:pt x="335" y="1147"/>
                  </a:cubicBezTo>
                  <a:cubicBezTo>
                    <a:pt x="328" y="1147"/>
                    <a:pt x="321" y="1147"/>
                    <a:pt x="315" y="1147"/>
                  </a:cubicBezTo>
                  <a:cubicBezTo>
                    <a:pt x="295" y="1147"/>
                    <a:pt x="277" y="1146"/>
                    <a:pt x="260" y="1142"/>
                  </a:cubicBezTo>
                  <a:cubicBezTo>
                    <a:pt x="239" y="1138"/>
                    <a:pt x="221" y="1133"/>
                    <a:pt x="206" y="1129"/>
                  </a:cubicBezTo>
                  <a:cubicBezTo>
                    <a:pt x="201" y="1127"/>
                    <a:pt x="196" y="1127"/>
                    <a:pt x="191" y="1127"/>
                  </a:cubicBezTo>
                  <a:cubicBezTo>
                    <a:pt x="182" y="1127"/>
                    <a:pt x="174" y="1129"/>
                    <a:pt x="166" y="1133"/>
                  </a:cubicBezTo>
                  <a:cubicBezTo>
                    <a:pt x="157" y="1139"/>
                    <a:pt x="149" y="1147"/>
                    <a:pt x="141" y="1157"/>
                  </a:cubicBezTo>
                  <a:cubicBezTo>
                    <a:pt x="134" y="1168"/>
                    <a:pt x="127" y="1180"/>
                    <a:pt x="123" y="1193"/>
                  </a:cubicBezTo>
                  <a:cubicBezTo>
                    <a:pt x="118" y="1206"/>
                    <a:pt x="115" y="1219"/>
                    <a:pt x="114" y="1231"/>
                  </a:cubicBezTo>
                  <a:cubicBezTo>
                    <a:pt x="113" y="1245"/>
                    <a:pt x="113" y="1256"/>
                    <a:pt x="115" y="1265"/>
                  </a:cubicBezTo>
                  <a:cubicBezTo>
                    <a:pt x="118" y="1285"/>
                    <a:pt x="130" y="1301"/>
                    <a:pt x="150" y="1314"/>
                  </a:cubicBezTo>
                  <a:cubicBezTo>
                    <a:pt x="169" y="1328"/>
                    <a:pt x="195" y="1336"/>
                    <a:pt x="226" y="1338"/>
                  </a:cubicBezTo>
                  <a:cubicBezTo>
                    <a:pt x="233" y="1339"/>
                    <a:pt x="239" y="1339"/>
                    <a:pt x="246" y="1339"/>
                  </a:cubicBezTo>
                  <a:cubicBezTo>
                    <a:pt x="272" y="1339"/>
                    <a:pt x="302" y="1335"/>
                    <a:pt x="335" y="1327"/>
                  </a:cubicBezTo>
                  <a:cubicBezTo>
                    <a:pt x="375" y="1317"/>
                    <a:pt x="419" y="1299"/>
                    <a:pt x="466" y="1271"/>
                  </a:cubicBezTo>
                  <a:lnTo>
                    <a:pt x="476" y="1321"/>
                  </a:lnTo>
                  <a:cubicBezTo>
                    <a:pt x="479" y="1331"/>
                    <a:pt x="484" y="1337"/>
                    <a:pt x="493" y="1340"/>
                  </a:cubicBezTo>
                  <a:cubicBezTo>
                    <a:pt x="496" y="1341"/>
                    <a:pt x="498" y="1341"/>
                    <a:pt x="501" y="1341"/>
                  </a:cubicBezTo>
                  <a:cubicBezTo>
                    <a:pt x="509" y="1341"/>
                    <a:pt x="518" y="1338"/>
                    <a:pt x="527" y="1332"/>
                  </a:cubicBezTo>
                  <a:cubicBezTo>
                    <a:pt x="538" y="1327"/>
                    <a:pt x="548" y="1317"/>
                    <a:pt x="556" y="1303"/>
                  </a:cubicBezTo>
                  <a:cubicBezTo>
                    <a:pt x="564" y="1291"/>
                    <a:pt x="568" y="1280"/>
                    <a:pt x="565" y="1269"/>
                  </a:cubicBezTo>
                  <a:lnTo>
                    <a:pt x="555" y="1215"/>
                  </a:lnTo>
                  <a:cubicBezTo>
                    <a:pt x="634" y="1156"/>
                    <a:pt x="694" y="1084"/>
                    <a:pt x="733" y="999"/>
                  </a:cubicBezTo>
                  <a:cubicBezTo>
                    <a:pt x="774" y="914"/>
                    <a:pt x="784" y="822"/>
                    <a:pt x="765" y="723"/>
                  </a:cubicBezTo>
                  <a:cubicBezTo>
                    <a:pt x="753" y="669"/>
                    <a:pt x="737" y="628"/>
                    <a:pt x="713" y="599"/>
                  </a:cubicBezTo>
                  <a:cubicBezTo>
                    <a:pt x="689" y="571"/>
                    <a:pt x="661" y="552"/>
                    <a:pt x="630" y="542"/>
                  </a:cubicBezTo>
                  <a:cubicBezTo>
                    <a:pt x="604" y="534"/>
                    <a:pt x="577" y="529"/>
                    <a:pt x="547" y="529"/>
                  </a:cubicBezTo>
                  <a:cubicBezTo>
                    <a:pt x="541" y="529"/>
                    <a:pt x="535" y="529"/>
                    <a:pt x="529" y="530"/>
                  </a:cubicBezTo>
                  <a:cubicBezTo>
                    <a:pt x="493" y="533"/>
                    <a:pt x="457" y="537"/>
                    <a:pt x="421" y="543"/>
                  </a:cubicBezTo>
                  <a:lnTo>
                    <a:pt x="357" y="218"/>
                  </a:lnTo>
                  <a:cubicBezTo>
                    <a:pt x="383" y="204"/>
                    <a:pt x="407" y="195"/>
                    <a:pt x="427" y="191"/>
                  </a:cubicBezTo>
                  <a:cubicBezTo>
                    <a:pt x="447" y="186"/>
                    <a:pt x="465" y="183"/>
                    <a:pt x="480" y="183"/>
                  </a:cubicBezTo>
                  <a:cubicBezTo>
                    <a:pt x="496" y="182"/>
                    <a:pt x="508" y="181"/>
                    <a:pt x="519" y="181"/>
                  </a:cubicBezTo>
                  <a:cubicBezTo>
                    <a:pt x="530" y="179"/>
                    <a:pt x="541" y="176"/>
                    <a:pt x="550" y="172"/>
                  </a:cubicBezTo>
                  <a:cubicBezTo>
                    <a:pt x="561" y="165"/>
                    <a:pt x="570" y="156"/>
                    <a:pt x="578" y="144"/>
                  </a:cubicBezTo>
                  <a:cubicBezTo>
                    <a:pt x="585" y="133"/>
                    <a:pt x="590" y="121"/>
                    <a:pt x="594" y="108"/>
                  </a:cubicBezTo>
                  <a:cubicBezTo>
                    <a:pt x="597" y="95"/>
                    <a:pt x="599" y="83"/>
                    <a:pt x="600" y="70"/>
                  </a:cubicBezTo>
                  <a:cubicBezTo>
                    <a:pt x="600" y="58"/>
                    <a:pt x="599" y="49"/>
                    <a:pt x="598" y="41"/>
                  </a:cubicBezTo>
                  <a:cubicBezTo>
                    <a:pt x="595" y="22"/>
                    <a:pt x="582" y="9"/>
                    <a:pt x="564" y="4"/>
                  </a:cubicBezTo>
                  <a:cubicBezTo>
                    <a:pt x="555" y="1"/>
                    <a:pt x="544"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2033;p46">
              <a:extLst>
                <a:ext uri="{FF2B5EF4-FFF2-40B4-BE49-F238E27FC236}">
                  <a16:creationId xmlns:a16="http://schemas.microsoft.com/office/drawing/2014/main" id="{308898F5-B2DE-A8E8-062A-F95D456D19CB}"/>
                </a:ext>
              </a:extLst>
            </p:cNvPr>
            <p:cNvSpPr/>
            <p:nvPr/>
          </p:nvSpPr>
          <p:spPr>
            <a:xfrm>
              <a:off x="8221327" y="4186298"/>
              <a:ext cx="63127" cy="81974"/>
            </a:xfrm>
            <a:custGeom>
              <a:avLst/>
              <a:gdLst/>
              <a:ahLst/>
              <a:cxnLst/>
              <a:rect l="l" t="t" r="r" b="b"/>
              <a:pathLst>
                <a:path w="1256" h="1631" extrusionOk="0">
                  <a:moveTo>
                    <a:pt x="260" y="510"/>
                  </a:moveTo>
                  <a:cubicBezTo>
                    <a:pt x="265" y="510"/>
                    <a:pt x="270" y="511"/>
                    <a:pt x="274" y="512"/>
                  </a:cubicBezTo>
                  <a:cubicBezTo>
                    <a:pt x="295" y="517"/>
                    <a:pt x="308" y="536"/>
                    <a:pt x="315" y="569"/>
                  </a:cubicBezTo>
                  <a:lnTo>
                    <a:pt x="362" y="807"/>
                  </a:lnTo>
                  <a:cubicBezTo>
                    <a:pt x="368" y="840"/>
                    <a:pt x="365" y="870"/>
                    <a:pt x="350" y="894"/>
                  </a:cubicBezTo>
                  <a:cubicBezTo>
                    <a:pt x="336" y="919"/>
                    <a:pt x="315" y="941"/>
                    <a:pt x="286" y="958"/>
                  </a:cubicBezTo>
                  <a:cubicBezTo>
                    <a:pt x="264" y="970"/>
                    <a:pt x="244" y="977"/>
                    <a:pt x="227" y="977"/>
                  </a:cubicBezTo>
                  <a:cubicBezTo>
                    <a:pt x="222" y="977"/>
                    <a:pt x="217" y="976"/>
                    <a:pt x="211" y="974"/>
                  </a:cubicBezTo>
                  <a:cubicBezTo>
                    <a:pt x="192" y="970"/>
                    <a:pt x="180" y="951"/>
                    <a:pt x="173" y="917"/>
                  </a:cubicBezTo>
                  <a:lnTo>
                    <a:pt x="126" y="679"/>
                  </a:lnTo>
                  <a:cubicBezTo>
                    <a:pt x="119" y="646"/>
                    <a:pt x="122" y="617"/>
                    <a:pt x="136" y="593"/>
                  </a:cubicBezTo>
                  <a:cubicBezTo>
                    <a:pt x="150" y="568"/>
                    <a:pt x="171" y="548"/>
                    <a:pt x="200" y="530"/>
                  </a:cubicBezTo>
                  <a:cubicBezTo>
                    <a:pt x="223" y="516"/>
                    <a:pt x="243" y="510"/>
                    <a:pt x="260" y="510"/>
                  </a:cubicBezTo>
                  <a:close/>
                  <a:moveTo>
                    <a:pt x="308" y="384"/>
                  </a:moveTo>
                  <a:cubicBezTo>
                    <a:pt x="294" y="384"/>
                    <a:pt x="279" y="386"/>
                    <a:pt x="262" y="391"/>
                  </a:cubicBezTo>
                  <a:cubicBezTo>
                    <a:pt x="236" y="399"/>
                    <a:pt x="208" y="410"/>
                    <a:pt x="180" y="427"/>
                  </a:cubicBezTo>
                  <a:cubicBezTo>
                    <a:pt x="121" y="461"/>
                    <a:pt x="76" y="505"/>
                    <a:pt x="44" y="557"/>
                  </a:cubicBezTo>
                  <a:cubicBezTo>
                    <a:pt x="10" y="610"/>
                    <a:pt x="1" y="672"/>
                    <a:pt x="16" y="744"/>
                  </a:cubicBezTo>
                  <a:lnTo>
                    <a:pt x="63" y="981"/>
                  </a:lnTo>
                  <a:cubicBezTo>
                    <a:pt x="70" y="1017"/>
                    <a:pt x="81" y="1045"/>
                    <a:pt x="97" y="1064"/>
                  </a:cubicBezTo>
                  <a:cubicBezTo>
                    <a:pt x="112" y="1084"/>
                    <a:pt x="130" y="1095"/>
                    <a:pt x="152" y="1101"/>
                  </a:cubicBezTo>
                  <a:cubicBezTo>
                    <a:pt x="160" y="1102"/>
                    <a:pt x="169" y="1103"/>
                    <a:pt x="179" y="1103"/>
                  </a:cubicBezTo>
                  <a:cubicBezTo>
                    <a:pt x="192" y="1103"/>
                    <a:pt x="207" y="1101"/>
                    <a:pt x="223" y="1097"/>
                  </a:cubicBezTo>
                  <a:cubicBezTo>
                    <a:pt x="249" y="1089"/>
                    <a:pt x="277" y="1077"/>
                    <a:pt x="306" y="1060"/>
                  </a:cubicBezTo>
                  <a:cubicBezTo>
                    <a:pt x="334" y="1043"/>
                    <a:pt x="360" y="1024"/>
                    <a:pt x="384" y="1003"/>
                  </a:cubicBezTo>
                  <a:cubicBezTo>
                    <a:pt x="407" y="981"/>
                    <a:pt x="428" y="958"/>
                    <a:pt x="442" y="932"/>
                  </a:cubicBezTo>
                  <a:cubicBezTo>
                    <a:pt x="457" y="906"/>
                    <a:pt x="468" y="876"/>
                    <a:pt x="473" y="845"/>
                  </a:cubicBezTo>
                  <a:cubicBezTo>
                    <a:pt x="478" y="815"/>
                    <a:pt x="478" y="780"/>
                    <a:pt x="470" y="744"/>
                  </a:cubicBezTo>
                  <a:lnTo>
                    <a:pt x="423" y="506"/>
                  </a:lnTo>
                  <a:cubicBezTo>
                    <a:pt x="416" y="470"/>
                    <a:pt x="405" y="442"/>
                    <a:pt x="389" y="423"/>
                  </a:cubicBezTo>
                  <a:cubicBezTo>
                    <a:pt x="374" y="404"/>
                    <a:pt x="356" y="392"/>
                    <a:pt x="334" y="387"/>
                  </a:cubicBezTo>
                  <a:cubicBezTo>
                    <a:pt x="326" y="385"/>
                    <a:pt x="317" y="384"/>
                    <a:pt x="308" y="384"/>
                  </a:cubicBezTo>
                  <a:close/>
                  <a:moveTo>
                    <a:pt x="1037" y="667"/>
                  </a:moveTo>
                  <a:cubicBezTo>
                    <a:pt x="1042" y="667"/>
                    <a:pt x="1047" y="668"/>
                    <a:pt x="1051" y="669"/>
                  </a:cubicBezTo>
                  <a:cubicBezTo>
                    <a:pt x="1072" y="674"/>
                    <a:pt x="1085" y="693"/>
                    <a:pt x="1092" y="727"/>
                  </a:cubicBezTo>
                  <a:lnTo>
                    <a:pt x="1139" y="964"/>
                  </a:lnTo>
                  <a:cubicBezTo>
                    <a:pt x="1145" y="997"/>
                    <a:pt x="1142" y="1026"/>
                    <a:pt x="1127" y="1051"/>
                  </a:cubicBezTo>
                  <a:cubicBezTo>
                    <a:pt x="1113" y="1076"/>
                    <a:pt x="1092" y="1097"/>
                    <a:pt x="1063" y="1114"/>
                  </a:cubicBezTo>
                  <a:cubicBezTo>
                    <a:pt x="1040" y="1127"/>
                    <a:pt x="1020" y="1134"/>
                    <a:pt x="1003" y="1134"/>
                  </a:cubicBezTo>
                  <a:cubicBezTo>
                    <a:pt x="998" y="1134"/>
                    <a:pt x="994" y="1133"/>
                    <a:pt x="990" y="1132"/>
                  </a:cubicBezTo>
                  <a:cubicBezTo>
                    <a:pt x="969" y="1126"/>
                    <a:pt x="957" y="1107"/>
                    <a:pt x="950" y="1074"/>
                  </a:cubicBezTo>
                  <a:lnTo>
                    <a:pt x="903" y="836"/>
                  </a:lnTo>
                  <a:cubicBezTo>
                    <a:pt x="896" y="803"/>
                    <a:pt x="899" y="774"/>
                    <a:pt x="913" y="749"/>
                  </a:cubicBezTo>
                  <a:cubicBezTo>
                    <a:pt x="926" y="724"/>
                    <a:pt x="948" y="704"/>
                    <a:pt x="977" y="687"/>
                  </a:cubicBezTo>
                  <a:cubicBezTo>
                    <a:pt x="1000" y="674"/>
                    <a:pt x="1019" y="667"/>
                    <a:pt x="1037" y="667"/>
                  </a:cubicBezTo>
                  <a:close/>
                  <a:moveTo>
                    <a:pt x="1085" y="541"/>
                  </a:moveTo>
                  <a:cubicBezTo>
                    <a:pt x="1071" y="541"/>
                    <a:pt x="1056" y="544"/>
                    <a:pt x="1039" y="548"/>
                  </a:cubicBezTo>
                  <a:cubicBezTo>
                    <a:pt x="1013" y="556"/>
                    <a:pt x="985" y="568"/>
                    <a:pt x="957" y="585"/>
                  </a:cubicBezTo>
                  <a:cubicBezTo>
                    <a:pt x="898" y="619"/>
                    <a:pt x="853" y="661"/>
                    <a:pt x="820" y="714"/>
                  </a:cubicBezTo>
                  <a:cubicBezTo>
                    <a:pt x="787" y="767"/>
                    <a:pt x="778" y="829"/>
                    <a:pt x="792" y="901"/>
                  </a:cubicBezTo>
                  <a:lnTo>
                    <a:pt x="840" y="1139"/>
                  </a:lnTo>
                  <a:cubicBezTo>
                    <a:pt x="847" y="1175"/>
                    <a:pt x="858" y="1203"/>
                    <a:pt x="874" y="1221"/>
                  </a:cubicBezTo>
                  <a:cubicBezTo>
                    <a:pt x="889" y="1240"/>
                    <a:pt x="907" y="1253"/>
                    <a:pt x="929" y="1257"/>
                  </a:cubicBezTo>
                  <a:cubicBezTo>
                    <a:pt x="938" y="1259"/>
                    <a:pt x="947" y="1261"/>
                    <a:pt x="957" y="1261"/>
                  </a:cubicBezTo>
                  <a:cubicBezTo>
                    <a:pt x="970" y="1261"/>
                    <a:pt x="985" y="1258"/>
                    <a:pt x="1000" y="1254"/>
                  </a:cubicBezTo>
                  <a:cubicBezTo>
                    <a:pt x="1026" y="1247"/>
                    <a:pt x="1054" y="1235"/>
                    <a:pt x="1083" y="1218"/>
                  </a:cubicBezTo>
                  <a:cubicBezTo>
                    <a:pt x="1111" y="1201"/>
                    <a:pt x="1137" y="1182"/>
                    <a:pt x="1161" y="1160"/>
                  </a:cubicBezTo>
                  <a:cubicBezTo>
                    <a:pt x="1184" y="1139"/>
                    <a:pt x="1205" y="1115"/>
                    <a:pt x="1219" y="1088"/>
                  </a:cubicBezTo>
                  <a:cubicBezTo>
                    <a:pt x="1234" y="1062"/>
                    <a:pt x="1244" y="1034"/>
                    <a:pt x="1250" y="1003"/>
                  </a:cubicBezTo>
                  <a:cubicBezTo>
                    <a:pt x="1255" y="971"/>
                    <a:pt x="1255" y="937"/>
                    <a:pt x="1247" y="901"/>
                  </a:cubicBezTo>
                  <a:lnTo>
                    <a:pt x="1200" y="664"/>
                  </a:lnTo>
                  <a:cubicBezTo>
                    <a:pt x="1193" y="626"/>
                    <a:pt x="1182" y="599"/>
                    <a:pt x="1166" y="580"/>
                  </a:cubicBezTo>
                  <a:cubicBezTo>
                    <a:pt x="1151" y="561"/>
                    <a:pt x="1133" y="549"/>
                    <a:pt x="1111" y="544"/>
                  </a:cubicBezTo>
                  <a:cubicBezTo>
                    <a:pt x="1103" y="542"/>
                    <a:pt x="1094" y="541"/>
                    <a:pt x="1085" y="541"/>
                  </a:cubicBezTo>
                  <a:close/>
                  <a:moveTo>
                    <a:pt x="811" y="0"/>
                  </a:moveTo>
                  <a:cubicBezTo>
                    <a:pt x="799" y="0"/>
                    <a:pt x="788" y="4"/>
                    <a:pt x="777" y="9"/>
                  </a:cubicBezTo>
                  <a:cubicBezTo>
                    <a:pt x="768" y="15"/>
                    <a:pt x="760" y="22"/>
                    <a:pt x="753" y="31"/>
                  </a:cubicBezTo>
                  <a:cubicBezTo>
                    <a:pt x="745" y="40"/>
                    <a:pt x="741" y="52"/>
                    <a:pt x="737" y="66"/>
                  </a:cubicBezTo>
                  <a:lnTo>
                    <a:pt x="418" y="1569"/>
                  </a:lnTo>
                  <a:cubicBezTo>
                    <a:pt x="414" y="1579"/>
                    <a:pt x="414" y="1588"/>
                    <a:pt x="416" y="1596"/>
                  </a:cubicBezTo>
                  <a:cubicBezTo>
                    <a:pt x="419" y="1612"/>
                    <a:pt x="427" y="1622"/>
                    <a:pt x="441" y="1628"/>
                  </a:cubicBezTo>
                  <a:cubicBezTo>
                    <a:pt x="446" y="1630"/>
                    <a:pt x="451" y="1631"/>
                    <a:pt x="457" y="1631"/>
                  </a:cubicBezTo>
                  <a:cubicBezTo>
                    <a:pt x="466" y="1631"/>
                    <a:pt x="476" y="1628"/>
                    <a:pt x="486" y="1622"/>
                  </a:cubicBezTo>
                  <a:cubicBezTo>
                    <a:pt x="497" y="1615"/>
                    <a:pt x="508" y="1606"/>
                    <a:pt x="515" y="1596"/>
                  </a:cubicBezTo>
                  <a:cubicBezTo>
                    <a:pt x="523" y="1585"/>
                    <a:pt x="529" y="1573"/>
                    <a:pt x="532" y="1561"/>
                  </a:cubicBezTo>
                  <a:lnTo>
                    <a:pt x="853" y="62"/>
                  </a:lnTo>
                  <a:cubicBezTo>
                    <a:pt x="854" y="53"/>
                    <a:pt x="854" y="44"/>
                    <a:pt x="852" y="34"/>
                  </a:cubicBezTo>
                  <a:cubicBezTo>
                    <a:pt x="849" y="16"/>
                    <a:pt x="840" y="5"/>
                    <a:pt x="824" y="2"/>
                  </a:cubicBezTo>
                  <a:cubicBezTo>
                    <a:pt x="820" y="1"/>
                    <a:pt x="81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2034;p46">
              <a:extLst>
                <a:ext uri="{FF2B5EF4-FFF2-40B4-BE49-F238E27FC236}">
                  <a16:creationId xmlns:a16="http://schemas.microsoft.com/office/drawing/2014/main" id="{E5836382-8CA9-5EE2-13E8-69EDF404D4E6}"/>
                </a:ext>
              </a:extLst>
            </p:cNvPr>
            <p:cNvSpPr/>
            <p:nvPr/>
          </p:nvSpPr>
          <p:spPr>
            <a:xfrm>
              <a:off x="8290686" y="4182227"/>
              <a:ext cx="29452" cy="35835"/>
            </a:xfrm>
            <a:custGeom>
              <a:avLst/>
              <a:gdLst/>
              <a:ahLst/>
              <a:cxnLst/>
              <a:rect l="l" t="t" r="r" b="b"/>
              <a:pathLst>
                <a:path w="586" h="713" extrusionOk="0">
                  <a:moveTo>
                    <a:pt x="417" y="1"/>
                  </a:moveTo>
                  <a:cubicBezTo>
                    <a:pt x="406" y="1"/>
                    <a:pt x="396" y="4"/>
                    <a:pt x="387" y="9"/>
                  </a:cubicBezTo>
                  <a:cubicBezTo>
                    <a:pt x="376" y="16"/>
                    <a:pt x="370" y="22"/>
                    <a:pt x="365" y="30"/>
                  </a:cubicBezTo>
                  <a:lnTo>
                    <a:pt x="22" y="537"/>
                  </a:lnTo>
                  <a:cubicBezTo>
                    <a:pt x="13" y="552"/>
                    <a:pt x="7" y="568"/>
                    <a:pt x="4" y="582"/>
                  </a:cubicBezTo>
                  <a:cubicBezTo>
                    <a:pt x="0" y="598"/>
                    <a:pt x="0" y="612"/>
                    <a:pt x="3" y="622"/>
                  </a:cubicBezTo>
                  <a:cubicBezTo>
                    <a:pt x="4" y="633"/>
                    <a:pt x="9" y="642"/>
                    <a:pt x="17" y="651"/>
                  </a:cubicBezTo>
                  <a:cubicBezTo>
                    <a:pt x="25" y="660"/>
                    <a:pt x="35" y="665"/>
                    <a:pt x="48" y="667"/>
                  </a:cubicBezTo>
                  <a:lnTo>
                    <a:pt x="500" y="712"/>
                  </a:lnTo>
                  <a:cubicBezTo>
                    <a:pt x="501" y="712"/>
                    <a:pt x="502" y="712"/>
                    <a:pt x="503" y="712"/>
                  </a:cubicBezTo>
                  <a:cubicBezTo>
                    <a:pt x="509" y="712"/>
                    <a:pt x="515" y="710"/>
                    <a:pt x="524" y="705"/>
                  </a:cubicBezTo>
                  <a:cubicBezTo>
                    <a:pt x="541" y="696"/>
                    <a:pt x="555" y="679"/>
                    <a:pt x="569" y="655"/>
                  </a:cubicBezTo>
                  <a:cubicBezTo>
                    <a:pt x="581" y="631"/>
                    <a:pt x="586" y="607"/>
                    <a:pt x="581" y="585"/>
                  </a:cubicBezTo>
                  <a:cubicBezTo>
                    <a:pt x="577" y="562"/>
                    <a:pt x="567" y="551"/>
                    <a:pt x="550" y="551"/>
                  </a:cubicBezTo>
                  <a:lnTo>
                    <a:pt x="188" y="514"/>
                  </a:lnTo>
                  <a:lnTo>
                    <a:pt x="461" y="107"/>
                  </a:lnTo>
                  <a:cubicBezTo>
                    <a:pt x="474" y="88"/>
                    <a:pt x="479" y="68"/>
                    <a:pt x="474" y="48"/>
                  </a:cubicBezTo>
                  <a:cubicBezTo>
                    <a:pt x="471" y="25"/>
                    <a:pt x="459" y="12"/>
                    <a:pt x="439" y="5"/>
                  </a:cubicBezTo>
                  <a:cubicBezTo>
                    <a:pt x="432" y="2"/>
                    <a:pt x="425"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2035;p46">
              <a:extLst>
                <a:ext uri="{FF2B5EF4-FFF2-40B4-BE49-F238E27FC236}">
                  <a16:creationId xmlns:a16="http://schemas.microsoft.com/office/drawing/2014/main" id="{3DD8CC34-262C-3A73-8A3E-DFE7286D4F6B}"/>
                </a:ext>
              </a:extLst>
            </p:cNvPr>
            <p:cNvSpPr/>
            <p:nvPr/>
          </p:nvSpPr>
          <p:spPr>
            <a:xfrm>
              <a:off x="8320088" y="4135586"/>
              <a:ext cx="37293" cy="69409"/>
            </a:xfrm>
            <a:custGeom>
              <a:avLst/>
              <a:gdLst/>
              <a:ahLst/>
              <a:cxnLst/>
              <a:rect l="l" t="t" r="r" b="b"/>
              <a:pathLst>
                <a:path w="742" h="1381" extrusionOk="0">
                  <a:moveTo>
                    <a:pt x="694" y="0"/>
                  </a:moveTo>
                  <a:cubicBezTo>
                    <a:pt x="686" y="0"/>
                    <a:pt x="678" y="3"/>
                    <a:pt x="670" y="8"/>
                  </a:cubicBezTo>
                  <a:lnTo>
                    <a:pt x="41" y="373"/>
                  </a:lnTo>
                  <a:cubicBezTo>
                    <a:pt x="23" y="383"/>
                    <a:pt x="12" y="399"/>
                    <a:pt x="6" y="420"/>
                  </a:cubicBezTo>
                  <a:cubicBezTo>
                    <a:pt x="1" y="443"/>
                    <a:pt x="1" y="462"/>
                    <a:pt x="4" y="480"/>
                  </a:cubicBezTo>
                  <a:cubicBezTo>
                    <a:pt x="9" y="502"/>
                    <a:pt x="17" y="518"/>
                    <a:pt x="29" y="529"/>
                  </a:cubicBezTo>
                  <a:cubicBezTo>
                    <a:pt x="35" y="534"/>
                    <a:pt x="41" y="536"/>
                    <a:pt x="48" y="536"/>
                  </a:cubicBezTo>
                  <a:cubicBezTo>
                    <a:pt x="56" y="536"/>
                    <a:pt x="64" y="534"/>
                    <a:pt x="73" y="529"/>
                  </a:cubicBezTo>
                  <a:lnTo>
                    <a:pt x="307" y="392"/>
                  </a:lnTo>
                  <a:lnTo>
                    <a:pt x="499" y="1354"/>
                  </a:lnTo>
                  <a:cubicBezTo>
                    <a:pt x="502" y="1372"/>
                    <a:pt x="513" y="1381"/>
                    <a:pt x="531" y="1381"/>
                  </a:cubicBezTo>
                  <a:cubicBezTo>
                    <a:pt x="550" y="1381"/>
                    <a:pt x="569" y="1375"/>
                    <a:pt x="590" y="1364"/>
                  </a:cubicBezTo>
                  <a:cubicBezTo>
                    <a:pt x="610" y="1352"/>
                    <a:pt x="627" y="1337"/>
                    <a:pt x="642" y="1317"/>
                  </a:cubicBezTo>
                  <a:cubicBezTo>
                    <a:pt x="657" y="1298"/>
                    <a:pt x="662" y="1280"/>
                    <a:pt x="658" y="1260"/>
                  </a:cubicBezTo>
                  <a:lnTo>
                    <a:pt x="467" y="299"/>
                  </a:lnTo>
                  <a:lnTo>
                    <a:pt x="700" y="164"/>
                  </a:lnTo>
                  <a:cubicBezTo>
                    <a:pt x="717" y="154"/>
                    <a:pt x="729" y="138"/>
                    <a:pt x="735" y="116"/>
                  </a:cubicBezTo>
                  <a:cubicBezTo>
                    <a:pt x="741" y="95"/>
                    <a:pt x="742" y="74"/>
                    <a:pt x="737" y="52"/>
                  </a:cubicBezTo>
                  <a:cubicBezTo>
                    <a:pt x="734" y="34"/>
                    <a:pt x="726" y="20"/>
                    <a:pt x="715" y="8"/>
                  </a:cubicBezTo>
                  <a:cubicBezTo>
                    <a:pt x="708" y="3"/>
                    <a:pt x="701"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2036;p46">
              <a:extLst>
                <a:ext uri="{FF2B5EF4-FFF2-40B4-BE49-F238E27FC236}">
                  <a16:creationId xmlns:a16="http://schemas.microsoft.com/office/drawing/2014/main" id="{FD996E29-ECE0-512B-1D7D-ADE4BDE20EB8}"/>
                </a:ext>
              </a:extLst>
            </p:cNvPr>
            <p:cNvSpPr/>
            <p:nvPr/>
          </p:nvSpPr>
          <p:spPr>
            <a:xfrm>
              <a:off x="8097838" y="4363214"/>
              <a:ext cx="40359" cy="66343"/>
            </a:xfrm>
            <a:custGeom>
              <a:avLst/>
              <a:gdLst/>
              <a:ahLst/>
              <a:cxnLst/>
              <a:rect l="l" t="t" r="r" b="b"/>
              <a:pathLst>
                <a:path w="803" h="1320" extrusionOk="0">
                  <a:moveTo>
                    <a:pt x="512" y="638"/>
                  </a:moveTo>
                  <a:cubicBezTo>
                    <a:pt x="524" y="638"/>
                    <a:pt x="535" y="640"/>
                    <a:pt x="545" y="643"/>
                  </a:cubicBezTo>
                  <a:cubicBezTo>
                    <a:pt x="583" y="656"/>
                    <a:pt x="609" y="699"/>
                    <a:pt x="624" y="772"/>
                  </a:cubicBezTo>
                  <a:lnTo>
                    <a:pt x="629" y="800"/>
                  </a:lnTo>
                  <a:cubicBezTo>
                    <a:pt x="643" y="871"/>
                    <a:pt x="638" y="933"/>
                    <a:pt x="613" y="985"/>
                  </a:cubicBezTo>
                  <a:cubicBezTo>
                    <a:pt x="589" y="1035"/>
                    <a:pt x="548" y="1078"/>
                    <a:pt x="492" y="1111"/>
                  </a:cubicBezTo>
                  <a:cubicBezTo>
                    <a:pt x="452" y="1134"/>
                    <a:pt x="417" y="1146"/>
                    <a:pt x="386" y="1146"/>
                  </a:cubicBezTo>
                  <a:cubicBezTo>
                    <a:pt x="372" y="1146"/>
                    <a:pt x="359" y="1143"/>
                    <a:pt x="348" y="1139"/>
                  </a:cubicBezTo>
                  <a:cubicBezTo>
                    <a:pt x="309" y="1124"/>
                    <a:pt x="283" y="1081"/>
                    <a:pt x="269" y="1009"/>
                  </a:cubicBezTo>
                  <a:lnTo>
                    <a:pt x="260" y="968"/>
                  </a:lnTo>
                  <a:cubicBezTo>
                    <a:pt x="246" y="899"/>
                    <a:pt x="253" y="840"/>
                    <a:pt x="280" y="793"/>
                  </a:cubicBezTo>
                  <a:cubicBezTo>
                    <a:pt x="308" y="746"/>
                    <a:pt x="349" y="706"/>
                    <a:pt x="403" y="675"/>
                  </a:cubicBezTo>
                  <a:cubicBezTo>
                    <a:pt x="445" y="650"/>
                    <a:pt x="481" y="638"/>
                    <a:pt x="512" y="638"/>
                  </a:cubicBezTo>
                  <a:close/>
                  <a:moveTo>
                    <a:pt x="494" y="0"/>
                  </a:moveTo>
                  <a:cubicBezTo>
                    <a:pt x="478" y="0"/>
                    <a:pt x="461" y="2"/>
                    <a:pt x="443" y="5"/>
                  </a:cubicBezTo>
                  <a:cubicBezTo>
                    <a:pt x="398" y="12"/>
                    <a:pt x="347" y="32"/>
                    <a:pt x="290" y="65"/>
                  </a:cubicBezTo>
                  <a:cubicBezTo>
                    <a:pt x="242" y="93"/>
                    <a:pt x="198" y="125"/>
                    <a:pt x="158" y="164"/>
                  </a:cubicBezTo>
                  <a:cubicBezTo>
                    <a:pt x="119" y="201"/>
                    <a:pt x="86" y="243"/>
                    <a:pt x="60" y="290"/>
                  </a:cubicBezTo>
                  <a:cubicBezTo>
                    <a:pt x="35" y="336"/>
                    <a:pt x="18" y="388"/>
                    <a:pt x="9" y="443"/>
                  </a:cubicBezTo>
                  <a:cubicBezTo>
                    <a:pt x="1" y="499"/>
                    <a:pt x="3" y="559"/>
                    <a:pt x="15" y="624"/>
                  </a:cubicBezTo>
                  <a:lnTo>
                    <a:pt x="109" y="1092"/>
                  </a:lnTo>
                  <a:cubicBezTo>
                    <a:pt x="121" y="1157"/>
                    <a:pt x="142" y="1208"/>
                    <a:pt x="167" y="1242"/>
                  </a:cubicBezTo>
                  <a:cubicBezTo>
                    <a:pt x="194" y="1279"/>
                    <a:pt x="226" y="1301"/>
                    <a:pt x="262" y="1312"/>
                  </a:cubicBezTo>
                  <a:cubicBezTo>
                    <a:pt x="280" y="1317"/>
                    <a:pt x="298" y="1320"/>
                    <a:pt x="317" y="1320"/>
                  </a:cubicBezTo>
                  <a:cubicBezTo>
                    <a:pt x="338" y="1320"/>
                    <a:pt x="359" y="1317"/>
                    <a:pt x="381" y="1311"/>
                  </a:cubicBezTo>
                  <a:cubicBezTo>
                    <a:pt x="425" y="1300"/>
                    <a:pt x="472" y="1281"/>
                    <a:pt x="520" y="1253"/>
                  </a:cubicBezTo>
                  <a:cubicBezTo>
                    <a:pt x="567" y="1224"/>
                    <a:pt x="610" y="1193"/>
                    <a:pt x="649" y="1156"/>
                  </a:cubicBezTo>
                  <a:cubicBezTo>
                    <a:pt x="688" y="1119"/>
                    <a:pt x="719" y="1077"/>
                    <a:pt x="744" y="1031"/>
                  </a:cubicBezTo>
                  <a:cubicBezTo>
                    <a:pt x="769" y="986"/>
                    <a:pt x="786" y="934"/>
                    <a:pt x="794" y="879"/>
                  </a:cubicBezTo>
                  <a:cubicBezTo>
                    <a:pt x="803" y="822"/>
                    <a:pt x="800" y="762"/>
                    <a:pt x="787" y="697"/>
                  </a:cubicBezTo>
                  <a:lnTo>
                    <a:pt x="781" y="668"/>
                  </a:lnTo>
                  <a:cubicBezTo>
                    <a:pt x="769" y="606"/>
                    <a:pt x="751" y="559"/>
                    <a:pt x="726" y="525"/>
                  </a:cubicBezTo>
                  <a:cubicBezTo>
                    <a:pt x="701" y="493"/>
                    <a:pt x="673" y="472"/>
                    <a:pt x="639" y="463"/>
                  </a:cubicBezTo>
                  <a:cubicBezTo>
                    <a:pt x="625" y="459"/>
                    <a:pt x="609" y="457"/>
                    <a:pt x="593" y="457"/>
                  </a:cubicBezTo>
                  <a:cubicBezTo>
                    <a:pt x="573" y="457"/>
                    <a:pt x="552" y="460"/>
                    <a:pt x="530" y="467"/>
                  </a:cubicBezTo>
                  <a:cubicBezTo>
                    <a:pt x="491" y="478"/>
                    <a:pt x="450" y="496"/>
                    <a:pt x="408" y="520"/>
                  </a:cubicBezTo>
                  <a:cubicBezTo>
                    <a:pt x="366" y="544"/>
                    <a:pt x="327" y="575"/>
                    <a:pt x="294" y="608"/>
                  </a:cubicBezTo>
                  <a:cubicBezTo>
                    <a:pt x="261" y="643"/>
                    <a:pt x="234" y="685"/>
                    <a:pt x="215" y="735"/>
                  </a:cubicBezTo>
                  <a:lnTo>
                    <a:pt x="174" y="532"/>
                  </a:lnTo>
                  <a:cubicBezTo>
                    <a:pt x="160" y="461"/>
                    <a:pt x="166" y="400"/>
                    <a:pt x="191" y="347"/>
                  </a:cubicBezTo>
                  <a:cubicBezTo>
                    <a:pt x="217" y="294"/>
                    <a:pt x="259" y="252"/>
                    <a:pt x="317" y="218"/>
                  </a:cubicBezTo>
                  <a:cubicBezTo>
                    <a:pt x="342" y="203"/>
                    <a:pt x="366" y="193"/>
                    <a:pt x="388" y="187"/>
                  </a:cubicBezTo>
                  <a:cubicBezTo>
                    <a:pt x="403" y="183"/>
                    <a:pt x="417" y="181"/>
                    <a:pt x="430" y="181"/>
                  </a:cubicBezTo>
                  <a:cubicBezTo>
                    <a:pt x="437" y="181"/>
                    <a:pt x="444" y="182"/>
                    <a:pt x="450" y="183"/>
                  </a:cubicBezTo>
                  <a:cubicBezTo>
                    <a:pt x="468" y="186"/>
                    <a:pt x="484" y="193"/>
                    <a:pt x="496" y="205"/>
                  </a:cubicBezTo>
                  <a:cubicBezTo>
                    <a:pt x="510" y="218"/>
                    <a:pt x="519" y="235"/>
                    <a:pt x="523" y="257"/>
                  </a:cubicBezTo>
                  <a:cubicBezTo>
                    <a:pt x="528" y="282"/>
                    <a:pt x="539" y="294"/>
                    <a:pt x="556" y="294"/>
                  </a:cubicBezTo>
                  <a:cubicBezTo>
                    <a:pt x="557" y="294"/>
                    <a:pt x="557" y="294"/>
                    <a:pt x="558" y="294"/>
                  </a:cubicBezTo>
                  <a:cubicBezTo>
                    <a:pt x="576" y="293"/>
                    <a:pt x="597" y="286"/>
                    <a:pt x="619" y="273"/>
                  </a:cubicBezTo>
                  <a:cubicBezTo>
                    <a:pt x="644" y="258"/>
                    <a:pt x="662" y="243"/>
                    <a:pt x="673" y="226"/>
                  </a:cubicBezTo>
                  <a:cubicBezTo>
                    <a:pt x="683" y="208"/>
                    <a:pt x="685" y="185"/>
                    <a:pt x="680" y="157"/>
                  </a:cubicBezTo>
                  <a:cubicBezTo>
                    <a:pt x="673" y="123"/>
                    <a:pt x="660" y="93"/>
                    <a:pt x="639" y="67"/>
                  </a:cubicBezTo>
                  <a:cubicBezTo>
                    <a:pt x="619" y="41"/>
                    <a:pt x="593" y="23"/>
                    <a:pt x="560" y="11"/>
                  </a:cubicBezTo>
                  <a:cubicBezTo>
                    <a:pt x="541" y="4"/>
                    <a:pt x="519"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2037;p46">
              <a:extLst>
                <a:ext uri="{FF2B5EF4-FFF2-40B4-BE49-F238E27FC236}">
                  <a16:creationId xmlns:a16="http://schemas.microsoft.com/office/drawing/2014/main" id="{021246D0-3501-3C02-656B-A27B247ED67A}"/>
                </a:ext>
              </a:extLst>
            </p:cNvPr>
            <p:cNvSpPr/>
            <p:nvPr/>
          </p:nvSpPr>
          <p:spPr>
            <a:xfrm>
              <a:off x="8139303" y="4332706"/>
              <a:ext cx="36087" cy="72877"/>
            </a:xfrm>
            <a:custGeom>
              <a:avLst/>
              <a:gdLst/>
              <a:ahLst/>
              <a:cxnLst/>
              <a:rect l="l" t="t" r="r" b="b"/>
              <a:pathLst>
                <a:path w="718" h="1450" extrusionOk="0">
                  <a:moveTo>
                    <a:pt x="640" y="1"/>
                  </a:moveTo>
                  <a:cubicBezTo>
                    <a:pt x="626" y="1"/>
                    <a:pt x="613" y="5"/>
                    <a:pt x="599" y="12"/>
                  </a:cubicBezTo>
                  <a:lnTo>
                    <a:pt x="62" y="325"/>
                  </a:lnTo>
                  <a:cubicBezTo>
                    <a:pt x="45" y="335"/>
                    <a:pt x="30" y="350"/>
                    <a:pt x="18" y="370"/>
                  </a:cubicBezTo>
                  <a:cubicBezTo>
                    <a:pt x="5" y="391"/>
                    <a:pt x="0" y="408"/>
                    <a:pt x="2" y="422"/>
                  </a:cubicBezTo>
                  <a:lnTo>
                    <a:pt x="52" y="668"/>
                  </a:lnTo>
                  <a:cubicBezTo>
                    <a:pt x="55" y="684"/>
                    <a:pt x="65" y="693"/>
                    <a:pt x="83" y="694"/>
                  </a:cubicBezTo>
                  <a:cubicBezTo>
                    <a:pt x="86" y="694"/>
                    <a:pt x="88" y="695"/>
                    <a:pt x="91" y="695"/>
                  </a:cubicBezTo>
                  <a:cubicBezTo>
                    <a:pt x="106" y="695"/>
                    <a:pt x="124" y="689"/>
                    <a:pt x="141" y="678"/>
                  </a:cubicBezTo>
                  <a:cubicBezTo>
                    <a:pt x="162" y="666"/>
                    <a:pt x="180" y="650"/>
                    <a:pt x="195" y="629"/>
                  </a:cubicBezTo>
                  <a:cubicBezTo>
                    <a:pt x="210" y="609"/>
                    <a:pt x="215" y="591"/>
                    <a:pt x="212" y="575"/>
                  </a:cubicBezTo>
                  <a:lnTo>
                    <a:pt x="181" y="424"/>
                  </a:lnTo>
                  <a:lnTo>
                    <a:pt x="541" y="216"/>
                  </a:lnTo>
                  <a:lnTo>
                    <a:pt x="560" y="315"/>
                  </a:lnTo>
                  <a:lnTo>
                    <a:pt x="306" y="1370"/>
                  </a:lnTo>
                  <a:cubicBezTo>
                    <a:pt x="303" y="1382"/>
                    <a:pt x="302" y="1395"/>
                    <a:pt x="304" y="1406"/>
                  </a:cubicBezTo>
                  <a:cubicBezTo>
                    <a:pt x="310" y="1431"/>
                    <a:pt x="324" y="1444"/>
                    <a:pt x="348" y="1449"/>
                  </a:cubicBezTo>
                  <a:cubicBezTo>
                    <a:pt x="352" y="1449"/>
                    <a:pt x="357" y="1450"/>
                    <a:pt x="361" y="1450"/>
                  </a:cubicBezTo>
                  <a:cubicBezTo>
                    <a:pt x="381" y="1450"/>
                    <a:pt x="400" y="1444"/>
                    <a:pt x="421" y="1432"/>
                  </a:cubicBezTo>
                  <a:cubicBezTo>
                    <a:pt x="444" y="1418"/>
                    <a:pt x="458" y="1400"/>
                    <a:pt x="464" y="1378"/>
                  </a:cubicBezTo>
                  <a:lnTo>
                    <a:pt x="705" y="303"/>
                  </a:lnTo>
                  <a:cubicBezTo>
                    <a:pt x="710" y="284"/>
                    <a:pt x="713" y="264"/>
                    <a:pt x="715" y="244"/>
                  </a:cubicBezTo>
                  <a:cubicBezTo>
                    <a:pt x="717" y="223"/>
                    <a:pt x="717" y="207"/>
                    <a:pt x="715" y="192"/>
                  </a:cubicBezTo>
                  <a:lnTo>
                    <a:pt x="681" y="26"/>
                  </a:lnTo>
                  <a:cubicBezTo>
                    <a:pt x="679" y="13"/>
                    <a:pt x="669" y="5"/>
                    <a:pt x="651" y="2"/>
                  </a:cubicBezTo>
                  <a:cubicBezTo>
                    <a:pt x="647" y="1"/>
                    <a:pt x="644"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2038;p46">
              <a:extLst>
                <a:ext uri="{FF2B5EF4-FFF2-40B4-BE49-F238E27FC236}">
                  <a16:creationId xmlns:a16="http://schemas.microsoft.com/office/drawing/2014/main" id="{66E69522-3EB9-A86E-026A-C55DA6A78EE6}"/>
                </a:ext>
              </a:extLst>
            </p:cNvPr>
            <p:cNvSpPr/>
            <p:nvPr/>
          </p:nvSpPr>
          <p:spPr>
            <a:xfrm>
              <a:off x="8186045" y="4312602"/>
              <a:ext cx="39404" cy="66393"/>
            </a:xfrm>
            <a:custGeom>
              <a:avLst/>
              <a:gdLst/>
              <a:ahLst/>
              <a:cxnLst/>
              <a:rect l="l" t="t" r="r" b="b"/>
              <a:pathLst>
                <a:path w="784" h="1321" extrusionOk="0">
                  <a:moveTo>
                    <a:pt x="385" y="176"/>
                  </a:moveTo>
                  <a:cubicBezTo>
                    <a:pt x="393" y="176"/>
                    <a:pt x="401" y="178"/>
                    <a:pt x="409" y="180"/>
                  </a:cubicBezTo>
                  <a:cubicBezTo>
                    <a:pt x="440" y="189"/>
                    <a:pt x="462" y="223"/>
                    <a:pt x="473" y="281"/>
                  </a:cubicBezTo>
                  <a:cubicBezTo>
                    <a:pt x="486" y="339"/>
                    <a:pt x="480" y="388"/>
                    <a:pt x="459" y="428"/>
                  </a:cubicBezTo>
                  <a:cubicBezTo>
                    <a:pt x="438" y="468"/>
                    <a:pt x="403" y="503"/>
                    <a:pt x="355" y="531"/>
                  </a:cubicBezTo>
                  <a:cubicBezTo>
                    <a:pt x="319" y="552"/>
                    <a:pt x="289" y="562"/>
                    <a:pt x="262" y="562"/>
                  </a:cubicBezTo>
                  <a:cubicBezTo>
                    <a:pt x="253" y="562"/>
                    <a:pt x="244" y="561"/>
                    <a:pt x="236" y="558"/>
                  </a:cubicBezTo>
                  <a:cubicBezTo>
                    <a:pt x="204" y="548"/>
                    <a:pt x="183" y="514"/>
                    <a:pt x="171" y="457"/>
                  </a:cubicBezTo>
                  <a:cubicBezTo>
                    <a:pt x="160" y="399"/>
                    <a:pt x="165" y="350"/>
                    <a:pt x="186" y="310"/>
                  </a:cubicBezTo>
                  <a:cubicBezTo>
                    <a:pt x="207" y="270"/>
                    <a:pt x="242" y="236"/>
                    <a:pt x="291" y="208"/>
                  </a:cubicBezTo>
                  <a:cubicBezTo>
                    <a:pt x="327" y="187"/>
                    <a:pt x="358" y="176"/>
                    <a:pt x="385" y="176"/>
                  </a:cubicBezTo>
                  <a:close/>
                  <a:moveTo>
                    <a:pt x="488" y="638"/>
                  </a:moveTo>
                  <a:cubicBezTo>
                    <a:pt x="501" y="638"/>
                    <a:pt x="513" y="640"/>
                    <a:pt x="524" y="644"/>
                  </a:cubicBezTo>
                  <a:cubicBezTo>
                    <a:pt x="561" y="658"/>
                    <a:pt x="587" y="700"/>
                    <a:pt x="602" y="770"/>
                  </a:cubicBezTo>
                  <a:lnTo>
                    <a:pt x="607" y="798"/>
                  </a:lnTo>
                  <a:cubicBezTo>
                    <a:pt x="621" y="869"/>
                    <a:pt x="616" y="930"/>
                    <a:pt x="591" y="982"/>
                  </a:cubicBezTo>
                  <a:cubicBezTo>
                    <a:pt x="568" y="1033"/>
                    <a:pt x="527" y="1076"/>
                    <a:pt x="470" y="1109"/>
                  </a:cubicBezTo>
                  <a:cubicBezTo>
                    <a:pt x="432" y="1131"/>
                    <a:pt x="397" y="1143"/>
                    <a:pt x="367" y="1143"/>
                  </a:cubicBezTo>
                  <a:cubicBezTo>
                    <a:pt x="353" y="1143"/>
                    <a:pt x="340" y="1140"/>
                    <a:pt x="328" y="1136"/>
                  </a:cubicBezTo>
                  <a:cubicBezTo>
                    <a:pt x="290" y="1121"/>
                    <a:pt x="263" y="1078"/>
                    <a:pt x="248" y="1006"/>
                  </a:cubicBezTo>
                  <a:lnTo>
                    <a:pt x="242" y="978"/>
                  </a:lnTo>
                  <a:cubicBezTo>
                    <a:pt x="229" y="908"/>
                    <a:pt x="234" y="849"/>
                    <a:pt x="260" y="798"/>
                  </a:cubicBezTo>
                  <a:cubicBezTo>
                    <a:pt x="285" y="747"/>
                    <a:pt x="327" y="706"/>
                    <a:pt x="383" y="672"/>
                  </a:cubicBezTo>
                  <a:cubicBezTo>
                    <a:pt x="423" y="649"/>
                    <a:pt x="458" y="638"/>
                    <a:pt x="488" y="638"/>
                  </a:cubicBezTo>
                  <a:close/>
                  <a:moveTo>
                    <a:pt x="460" y="0"/>
                  </a:moveTo>
                  <a:cubicBezTo>
                    <a:pt x="437" y="0"/>
                    <a:pt x="413" y="4"/>
                    <a:pt x="388" y="11"/>
                  </a:cubicBezTo>
                  <a:cubicBezTo>
                    <a:pt x="348" y="22"/>
                    <a:pt x="306" y="41"/>
                    <a:pt x="263" y="67"/>
                  </a:cubicBezTo>
                  <a:cubicBezTo>
                    <a:pt x="218" y="93"/>
                    <a:pt x="178" y="121"/>
                    <a:pt x="142" y="154"/>
                  </a:cubicBezTo>
                  <a:cubicBezTo>
                    <a:pt x="107" y="185"/>
                    <a:pt x="78" y="220"/>
                    <a:pt x="55" y="259"/>
                  </a:cubicBezTo>
                  <a:cubicBezTo>
                    <a:pt x="33" y="297"/>
                    <a:pt x="17" y="339"/>
                    <a:pt x="9" y="384"/>
                  </a:cubicBezTo>
                  <a:cubicBezTo>
                    <a:pt x="0" y="429"/>
                    <a:pt x="1" y="477"/>
                    <a:pt x="11" y="528"/>
                  </a:cubicBezTo>
                  <a:cubicBezTo>
                    <a:pt x="25" y="596"/>
                    <a:pt x="49" y="644"/>
                    <a:pt x="82" y="670"/>
                  </a:cubicBezTo>
                  <a:cubicBezTo>
                    <a:pt x="108" y="689"/>
                    <a:pt x="138" y="699"/>
                    <a:pt x="171" y="699"/>
                  </a:cubicBezTo>
                  <a:cubicBezTo>
                    <a:pt x="181" y="699"/>
                    <a:pt x="191" y="698"/>
                    <a:pt x="202" y="697"/>
                  </a:cubicBezTo>
                  <a:lnTo>
                    <a:pt x="202" y="697"/>
                  </a:lnTo>
                  <a:cubicBezTo>
                    <a:pt x="153" y="748"/>
                    <a:pt x="118" y="807"/>
                    <a:pt x="96" y="873"/>
                  </a:cubicBezTo>
                  <a:cubicBezTo>
                    <a:pt x="73" y="940"/>
                    <a:pt x="71" y="1015"/>
                    <a:pt x="88" y="1099"/>
                  </a:cubicBezTo>
                  <a:lnTo>
                    <a:pt x="91" y="1118"/>
                  </a:lnTo>
                  <a:cubicBezTo>
                    <a:pt x="104" y="1177"/>
                    <a:pt x="122" y="1224"/>
                    <a:pt x="148" y="1255"/>
                  </a:cubicBezTo>
                  <a:cubicBezTo>
                    <a:pt x="174" y="1287"/>
                    <a:pt x="205" y="1307"/>
                    <a:pt x="241" y="1316"/>
                  </a:cubicBezTo>
                  <a:cubicBezTo>
                    <a:pt x="256" y="1319"/>
                    <a:pt x="272" y="1321"/>
                    <a:pt x="288" y="1321"/>
                  </a:cubicBezTo>
                  <a:cubicBezTo>
                    <a:pt x="311" y="1321"/>
                    <a:pt x="335" y="1318"/>
                    <a:pt x="361" y="1310"/>
                  </a:cubicBezTo>
                  <a:cubicBezTo>
                    <a:pt x="404" y="1298"/>
                    <a:pt x="451" y="1278"/>
                    <a:pt x="498" y="1251"/>
                  </a:cubicBezTo>
                  <a:cubicBezTo>
                    <a:pt x="545" y="1223"/>
                    <a:pt x="588" y="1191"/>
                    <a:pt x="627" y="1155"/>
                  </a:cubicBezTo>
                  <a:cubicBezTo>
                    <a:pt x="666" y="1120"/>
                    <a:pt x="698" y="1079"/>
                    <a:pt x="723" y="1036"/>
                  </a:cubicBezTo>
                  <a:cubicBezTo>
                    <a:pt x="748" y="991"/>
                    <a:pt x="765" y="942"/>
                    <a:pt x="774" y="890"/>
                  </a:cubicBezTo>
                  <a:cubicBezTo>
                    <a:pt x="784" y="839"/>
                    <a:pt x="783" y="782"/>
                    <a:pt x="770" y="723"/>
                  </a:cubicBezTo>
                  <a:lnTo>
                    <a:pt x="767" y="703"/>
                  </a:lnTo>
                  <a:cubicBezTo>
                    <a:pt x="750" y="620"/>
                    <a:pt x="721" y="563"/>
                    <a:pt x="679" y="533"/>
                  </a:cubicBezTo>
                  <a:cubicBezTo>
                    <a:pt x="649" y="511"/>
                    <a:pt x="614" y="500"/>
                    <a:pt x="575" y="500"/>
                  </a:cubicBezTo>
                  <a:cubicBezTo>
                    <a:pt x="562" y="500"/>
                    <a:pt x="548" y="501"/>
                    <a:pt x="533" y="504"/>
                  </a:cubicBezTo>
                  <a:cubicBezTo>
                    <a:pt x="572" y="462"/>
                    <a:pt x="600" y="413"/>
                    <a:pt x="618" y="358"/>
                  </a:cubicBezTo>
                  <a:cubicBezTo>
                    <a:pt x="636" y="301"/>
                    <a:pt x="639" y="239"/>
                    <a:pt x="625" y="171"/>
                  </a:cubicBezTo>
                  <a:cubicBezTo>
                    <a:pt x="615" y="119"/>
                    <a:pt x="599" y="81"/>
                    <a:pt x="576" y="54"/>
                  </a:cubicBezTo>
                  <a:cubicBezTo>
                    <a:pt x="553" y="27"/>
                    <a:pt x="526" y="10"/>
                    <a:pt x="495" y="3"/>
                  </a:cubicBezTo>
                  <a:cubicBezTo>
                    <a:pt x="484" y="1"/>
                    <a:pt x="472"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2039;p46">
              <a:extLst>
                <a:ext uri="{FF2B5EF4-FFF2-40B4-BE49-F238E27FC236}">
                  <a16:creationId xmlns:a16="http://schemas.microsoft.com/office/drawing/2014/main" id="{A3116AF6-2072-D00E-2A6A-2C1748326118}"/>
                </a:ext>
              </a:extLst>
            </p:cNvPr>
            <p:cNvSpPr/>
            <p:nvPr/>
          </p:nvSpPr>
          <p:spPr>
            <a:xfrm>
              <a:off x="8233641" y="4314964"/>
              <a:ext cx="30055" cy="32820"/>
            </a:xfrm>
            <a:custGeom>
              <a:avLst/>
              <a:gdLst/>
              <a:ahLst/>
              <a:cxnLst/>
              <a:rect l="l" t="t" r="r" b="b"/>
              <a:pathLst>
                <a:path w="598" h="653" extrusionOk="0">
                  <a:moveTo>
                    <a:pt x="278" y="1"/>
                  </a:moveTo>
                  <a:cubicBezTo>
                    <a:pt x="266" y="1"/>
                    <a:pt x="252" y="5"/>
                    <a:pt x="237" y="13"/>
                  </a:cubicBezTo>
                  <a:cubicBezTo>
                    <a:pt x="218" y="25"/>
                    <a:pt x="203" y="40"/>
                    <a:pt x="192" y="58"/>
                  </a:cubicBezTo>
                  <a:cubicBezTo>
                    <a:pt x="180" y="78"/>
                    <a:pt x="177" y="94"/>
                    <a:pt x="180" y="110"/>
                  </a:cubicBezTo>
                  <a:lnTo>
                    <a:pt x="216" y="295"/>
                  </a:lnTo>
                  <a:lnTo>
                    <a:pt x="42" y="396"/>
                  </a:lnTo>
                  <a:cubicBezTo>
                    <a:pt x="26" y="405"/>
                    <a:pt x="15" y="420"/>
                    <a:pt x="8" y="439"/>
                  </a:cubicBezTo>
                  <a:cubicBezTo>
                    <a:pt x="1" y="458"/>
                    <a:pt x="0" y="478"/>
                    <a:pt x="5" y="499"/>
                  </a:cubicBezTo>
                  <a:cubicBezTo>
                    <a:pt x="8" y="520"/>
                    <a:pt x="17" y="535"/>
                    <a:pt x="28" y="542"/>
                  </a:cubicBezTo>
                  <a:cubicBezTo>
                    <a:pt x="34" y="545"/>
                    <a:pt x="40" y="547"/>
                    <a:pt x="46" y="547"/>
                  </a:cubicBezTo>
                  <a:cubicBezTo>
                    <a:pt x="53" y="547"/>
                    <a:pt x="61" y="544"/>
                    <a:pt x="70" y="539"/>
                  </a:cubicBezTo>
                  <a:lnTo>
                    <a:pt x="246" y="438"/>
                  </a:lnTo>
                  <a:lnTo>
                    <a:pt x="282" y="624"/>
                  </a:lnTo>
                  <a:cubicBezTo>
                    <a:pt x="285" y="640"/>
                    <a:pt x="294" y="649"/>
                    <a:pt x="310" y="652"/>
                  </a:cubicBezTo>
                  <a:cubicBezTo>
                    <a:pt x="312" y="652"/>
                    <a:pt x="315" y="652"/>
                    <a:pt x="317" y="652"/>
                  </a:cubicBezTo>
                  <a:cubicBezTo>
                    <a:pt x="331" y="652"/>
                    <a:pt x="346" y="648"/>
                    <a:pt x="362" y="638"/>
                  </a:cubicBezTo>
                  <a:cubicBezTo>
                    <a:pt x="381" y="627"/>
                    <a:pt x="397" y="612"/>
                    <a:pt x="407" y="596"/>
                  </a:cubicBezTo>
                  <a:cubicBezTo>
                    <a:pt x="417" y="578"/>
                    <a:pt x="420" y="562"/>
                    <a:pt x="417" y="545"/>
                  </a:cubicBezTo>
                  <a:lnTo>
                    <a:pt x="380" y="359"/>
                  </a:lnTo>
                  <a:lnTo>
                    <a:pt x="553" y="258"/>
                  </a:lnTo>
                  <a:cubicBezTo>
                    <a:pt x="568" y="250"/>
                    <a:pt x="579" y="236"/>
                    <a:pt x="587" y="217"/>
                  </a:cubicBezTo>
                  <a:cubicBezTo>
                    <a:pt x="595" y="198"/>
                    <a:pt x="597" y="178"/>
                    <a:pt x="593" y="156"/>
                  </a:cubicBezTo>
                  <a:cubicBezTo>
                    <a:pt x="588" y="136"/>
                    <a:pt x="580" y="122"/>
                    <a:pt x="567" y="115"/>
                  </a:cubicBezTo>
                  <a:cubicBezTo>
                    <a:pt x="560" y="111"/>
                    <a:pt x="553" y="109"/>
                    <a:pt x="546" y="109"/>
                  </a:cubicBezTo>
                  <a:cubicBezTo>
                    <a:pt x="539" y="109"/>
                    <a:pt x="532" y="111"/>
                    <a:pt x="525" y="115"/>
                  </a:cubicBezTo>
                  <a:lnTo>
                    <a:pt x="352" y="216"/>
                  </a:lnTo>
                  <a:lnTo>
                    <a:pt x="314" y="31"/>
                  </a:lnTo>
                  <a:cubicBezTo>
                    <a:pt x="312" y="17"/>
                    <a:pt x="303" y="7"/>
                    <a:pt x="288" y="2"/>
                  </a:cubicBezTo>
                  <a:cubicBezTo>
                    <a:pt x="285" y="1"/>
                    <a:pt x="282"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2040;p46">
              <a:extLst>
                <a:ext uri="{FF2B5EF4-FFF2-40B4-BE49-F238E27FC236}">
                  <a16:creationId xmlns:a16="http://schemas.microsoft.com/office/drawing/2014/main" id="{7D154509-53EF-9342-633D-5BF73A521FA5}"/>
                </a:ext>
              </a:extLst>
            </p:cNvPr>
            <p:cNvSpPr/>
            <p:nvPr/>
          </p:nvSpPr>
          <p:spPr>
            <a:xfrm>
              <a:off x="8264098" y="4256914"/>
              <a:ext cx="40660" cy="69711"/>
            </a:xfrm>
            <a:custGeom>
              <a:avLst/>
              <a:gdLst/>
              <a:ahLst/>
              <a:cxnLst/>
              <a:rect l="l" t="t" r="r" b="b"/>
              <a:pathLst>
                <a:path w="809" h="1387" extrusionOk="0">
                  <a:moveTo>
                    <a:pt x="762" y="1"/>
                  </a:moveTo>
                  <a:cubicBezTo>
                    <a:pt x="752" y="1"/>
                    <a:pt x="740" y="2"/>
                    <a:pt x="727" y="5"/>
                  </a:cubicBezTo>
                  <a:cubicBezTo>
                    <a:pt x="715" y="10"/>
                    <a:pt x="704" y="14"/>
                    <a:pt x="694" y="20"/>
                  </a:cubicBezTo>
                  <a:cubicBezTo>
                    <a:pt x="670" y="33"/>
                    <a:pt x="655" y="57"/>
                    <a:pt x="648" y="90"/>
                  </a:cubicBezTo>
                  <a:lnTo>
                    <a:pt x="501" y="743"/>
                  </a:lnTo>
                  <a:lnTo>
                    <a:pt x="151" y="379"/>
                  </a:lnTo>
                  <a:cubicBezTo>
                    <a:pt x="141" y="370"/>
                    <a:pt x="132" y="364"/>
                    <a:pt x="123" y="363"/>
                  </a:cubicBezTo>
                  <a:cubicBezTo>
                    <a:pt x="121" y="363"/>
                    <a:pt x="118" y="362"/>
                    <a:pt x="116" y="362"/>
                  </a:cubicBezTo>
                  <a:cubicBezTo>
                    <a:pt x="108" y="362"/>
                    <a:pt x="100" y="365"/>
                    <a:pt x="90" y="371"/>
                  </a:cubicBezTo>
                  <a:cubicBezTo>
                    <a:pt x="79" y="378"/>
                    <a:pt x="68" y="386"/>
                    <a:pt x="56" y="396"/>
                  </a:cubicBezTo>
                  <a:cubicBezTo>
                    <a:pt x="46" y="406"/>
                    <a:pt x="36" y="417"/>
                    <a:pt x="27" y="430"/>
                  </a:cubicBezTo>
                  <a:cubicBezTo>
                    <a:pt x="18" y="442"/>
                    <a:pt x="11" y="453"/>
                    <a:pt x="7" y="467"/>
                  </a:cubicBezTo>
                  <a:cubicBezTo>
                    <a:pt x="2" y="479"/>
                    <a:pt x="0" y="491"/>
                    <a:pt x="2" y="501"/>
                  </a:cubicBezTo>
                  <a:cubicBezTo>
                    <a:pt x="5" y="509"/>
                    <a:pt x="8" y="515"/>
                    <a:pt x="14" y="522"/>
                  </a:cubicBezTo>
                  <a:lnTo>
                    <a:pt x="446" y="939"/>
                  </a:lnTo>
                  <a:cubicBezTo>
                    <a:pt x="447" y="940"/>
                    <a:pt x="448" y="942"/>
                    <a:pt x="450" y="944"/>
                  </a:cubicBezTo>
                  <a:cubicBezTo>
                    <a:pt x="452" y="948"/>
                    <a:pt x="453" y="950"/>
                    <a:pt x="454" y="953"/>
                  </a:cubicBezTo>
                  <a:lnTo>
                    <a:pt x="534" y="1360"/>
                  </a:lnTo>
                  <a:cubicBezTo>
                    <a:pt x="538" y="1378"/>
                    <a:pt x="548" y="1387"/>
                    <a:pt x="568" y="1387"/>
                  </a:cubicBezTo>
                  <a:cubicBezTo>
                    <a:pt x="586" y="1387"/>
                    <a:pt x="606" y="1381"/>
                    <a:pt x="626" y="1369"/>
                  </a:cubicBezTo>
                  <a:cubicBezTo>
                    <a:pt x="646" y="1358"/>
                    <a:pt x="663" y="1342"/>
                    <a:pt x="678" y="1323"/>
                  </a:cubicBezTo>
                  <a:cubicBezTo>
                    <a:pt x="693" y="1304"/>
                    <a:pt x="698" y="1284"/>
                    <a:pt x="695" y="1266"/>
                  </a:cubicBezTo>
                  <a:lnTo>
                    <a:pt x="614" y="860"/>
                  </a:lnTo>
                  <a:cubicBezTo>
                    <a:pt x="613" y="854"/>
                    <a:pt x="613" y="849"/>
                    <a:pt x="614" y="841"/>
                  </a:cubicBezTo>
                  <a:lnTo>
                    <a:pt x="807" y="59"/>
                  </a:lnTo>
                  <a:cubicBezTo>
                    <a:pt x="809" y="52"/>
                    <a:pt x="809" y="48"/>
                    <a:pt x="809" y="43"/>
                  </a:cubicBezTo>
                  <a:cubicBezTo>
                    <a:pt x="809" y="39"/>
                    <a:pt x="807" y="36"/>
                    <a:pt x="807" y="32"/>
                  </a:cubicBezTo>
                  <a:cubicBezTo>
                    <a:pt x="805" y="22"/>
                    <a:pt x="800" y="14"/>
                    <a:pt x="792" y="10"/>
                  </a:cubicBezTo>
                  <a:cubicBezTo>
                    <a:pt x="784" y="4"/>
                    <a:pt x="774" y="2"/>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2041;p46">
              <a:extLst>
                <a:ext uri="{FF2B5EF4-FFF2-40B4-BE49-F238E27FC236}">
                  <a16:creationId xmlns:a16="http://schemas.microsoft.com/office/drawing/2014/main" id="{2D41B3A6-5E5E-898C-547C-0325189C27A6}"/>
                </a:ext>
              </a:extLst>
            </p:cNvPr>
            <p:cNvSpPr/>
            <p:nvPr/>
          </p:nvSpPr>
          <p:spPr>
            <a:xfrm>
              <a:off x="8321797" y="4235402"/>
              <a:ext cx="51215" cy="65439"/>
            </a:xfrm>
            <a:custGeom>
              <a:avLst/>
              <a:gdLst/>
              <a:ahLst/>
              <a:cxnLst/>
              <a:rect l="l" t="t" r="r" b="b"/>
              <a:pathLst>
                <a:path w="1019" h="1302" extrusionOk="0">
                  <a:moveTo>
                    <a:pt x="633" y="602"/>
                  </a:moveTo>
                  <a:lnTo>
                    <a:pt x="647" y="669"/>
                  </a:lnTo>
                  <a:cubicBezTo>
                    <a:pt x="650" y="684"/>
                    <a:pt x="649" y="702"/>
                    <a:pt x="645" y="723"/>
                  </a:cubicBezTo>
                  <a:cubicBezTo>
                    <a:pt x="640" y="742"/>
                    <a:pt x="632" y="762"/>
                    <a:pt x="622" y="782"/>
                  </a:cubicBezTo>
                  <a:cubicBezTo>
                    <a:pt x="611" y="803"/>
                    <a:pt x="597" y="821"/>
                    <a:pt x="582" y="839"/>
                  </a:cubicBezTo>
                  <a:cubicBezTo>
                    <a:pt x="566" y="857"/>
                    <a:pt x="548" y="871"/>
                    <a:pt x="528" y="882"/>
                  </a:cubicBezTo>
                  <a:cubicBezTo>
                    <a:pt x="508" y="894"/>
                    <a:pt x="490" y="900"/>
                    <a:pt x="474" y="900"/>
                  </a:cubicBezTo>
                  <a:cubicBezTo>
                    <a:pt x="470" y="900"/>
                    <a:pt x="465" y="899"/>
                    <a:pt x="461" y="898"/>
                  </a:cubicBezTo>
                  <a:cubicBezTo>
                    <a:pt x="442" y="894"/>
                    <a:pt x="430" y="877"/>
                    <a:pt x="424" y="846"/>
                  </a:cubicBezTo>
                  <a:cubicBezTo>
                    <a:pt x="415" y="804"/>
                    <a:pt x="426" y="765"/>
                    <a:pt x="457" y="730"/>
                  </a:cubicBezTo>
                  <a:cubicBezTo>
                    <a:pt x="487" y="697"/>
                    <a:pt x="531" y="663"/>
                    <a:pt x="588" y="629"/>
                  </a:cubicBezTo>
                  <a:lnTo>
                    <a:pt x="633" y="602"/>
                  </a:lnTo>
                  <a:close/>
                  <a:moveTo>
                    <a:pt x="692" y="0"/>
                  </a:moveTo>
                  <a:cubicBezTo>
                    <a:pt x="611" y="0"/>
                    <a:pt x="517" y="31"/>
                    <a:pt x="410" y="93"/>
                  </a:cubicBezTo>
                  <a:cubicBezTo>
                    <a:pt x="324" y="143"/>
                    <a:pt x="252" y="201"/>
                    <a:pt x="194" y="268"/>
                  </a:cubicBezTo>
                  <a:cubicBezTo>
                    <a:pt x="137" y="334"/>
                    <a:pt x="93" y="405"/>
                    <a:pt x="61" y="479"/>
                  </a:cubicBezTo>
                  <a:cubicBezTo>
                    <a:pt x="31" y="554"/>
                    <a:pt x="13" y="631"/>
                    <a:pt x="7" y="712"/>
                  </a:cubicBezTo>
                  <a:cubicBezTo>
                    <a:pt x="1" y="792"/>
                    <a:pt x="6" y="872"/>
                    <a:pt x="22" y="952"/>
                  </a:cubicBezTo>
                  <a:cubicBezTo>
                    <a:pt x="40" y="1045"/>
                    <a:pt x="68" y="1117"/>
                    <a:pt x="105" y="1170"/>
                  </a:cubicBezTo>
                  <a:cubicBezTo>
                    <a:pt x="142" y="1223"/>
                    <a:pt x="186" y="1259"/>
                    <a:pt x="235" y="1279"/>
                  </a:cubicBezTo>
                  <a:cubicBezTo>
                    <a:pt x="269" y="1294"/>
                    <a:pt x="305" y="1301"/>
                    <a:pt x="343" y="1301"/>
                  </a:cubicBezTo>
                  <a:cubicBezTo>
                    <a:pt x="360" y="1301"/>
                    <a:pt x="376" y="1300"/>
                    <a:pt x="394" y="1297"/>
                  </a:cubicBezTo>
                  <a:cubicBezTo>
                    <a:pt x="450" y="1288"/>
                    <a:pt x="507" y="1266"/>
                    <a:pt x="564" y="1234"/>
                  </a:cubicBezTo>
                  <a:cubicBezTo>
                    <a:pt x="590" y="1218"/>
                    <a:pt x="618" y="1199"/>
                    <a:pt x="648" y="1178"/>
                  </a:cubicBezTo>
                  <a:cubicBezTo>
                    <a:pt x="677" y="1155"/>
                    <a:pt x="704" y="1132"/>
                    <a:pt x="730" y="1108"/>
                  </a:cubicBezTo>
                  <a:cubicBezTo>
                    <a:pt x="755" y="1084"/>
                    <a:pt x="775" y="1060"/>
                    <a:pt x="791" y="1038"/>
                  </a:cubicBezTo>
                  <a:cubicBezTo>
                    <a:pt x="807" y="1015"/>
                    <a:pt x="814" y="997"/>
                    <a:pt x="810" y="982"/>
                  </a:cubicBezTo>
                  <a:cubicBezTo>
                    <a:pt x="809" y="974"/>
                    <a:pt x="802" y="965"/>
                    <a:pt x="793" y="957"/>
                  </a:cubicBezTo>
                  <a:cubicBezTo>
                    <a:pt x="789" y="953"/>
                    <a:pt x="783" y="951"/>
                    <a:pt x="778" y="951"/>
                  </a:cubicBezTo>
                  <a:cubicBezTo>
                    <a:pt x="772" y="951"/>
                    <a:pt x="766" y="952"/>
                    <a:pt x="760" y="956"/>
                  </a:cubicBezTo>
                  <a:cubicBezTo>
                    <a:pt x="752" y="960"/>
                    <a:pt x="743" y="968"/>
                    <a:pt x="733" y="978"/>
                  </a:cubicBezTo>
                  <a:cubicBezTo>
                    <a:pt x="724" y="989"/>
                    <a:pt x="711" y="1002"/>
                    <a:pt x="695" y="1018"/>
                  </a:cubicBezTo>
                  <a:cubicBezTo>
                    <a:pt x="681" y="1032"/>
                    <a:pt x="663" y="1049"/>
                    <a:pt x="640" y="1066"/>
                  </a:cubicBezTo>
                  <a:cubicBezTo>
                    <a:pt x="619" y="1084"/>
                    <a:pt x="592" y="1102"/>
                    <a:pt x="561" y="1120"/>
                  </a:cubicBezTo>
                  <a:cubicBezTo>
                    <a:pt x="495" y="1158"/>
                    <a:pt x="436" y="1179"/>
                    <a:pt x="388" y="1181"/>
                  </a:cubicBezTo>
                  <a:cubicBezTo>
                    <a:pt x="383" y="1181"/>
                    <a:pt x="377" y="1181"/>
                    <a:pt x="372" y="1181"/>
                  </a:cubicBezTo>
                  <a:cubicBezTo>
                    <a:pt x="329" y="1181"/>
                    <a:pt x="293" y="1169"/>
                    <a:pt x="262" y="1148"/>
                  </a:cubicBezTo>
                  <a:cubicBezTo>
                    <a:pt x="227" y="1123"/>
                    <a:pt x="199" y="1087"/>
                    <a:pt x="177" y="1042"/>
                  </a:cubicBezTo>
                  <a:cubicBezTo>
                    <a:pt x="156" y="996"/>
                    <a:pt x="140" y="944"/>
                    <a:pt x="129" y="888"/>
                  </a:cubicBezTo>
                  <a:cubicBezTo>
                    <a:pt x="117" y="826"/>
                    <a:pt x="111" y="764"/>
                    <a:pt x="112" y="701"/>
                  </a:cubicBezTo>
                  <a:cubicBezTo>
                    <a:pt x="114" y="638"/>
                    <a:pt x="126" y="577"/>
                    <a:pt x="147" y="517"/>
                  </a:cubicBezTo>
                  <a:cubicBezTo>
                    <a:pt x="170" y="456"/>
                    <a:pt x="203" y="398"/>
                    <a:pt x="248" y="344"/>
                  </a:cubicBezTo>
                  <a:cubicBezTo>
                    <a:pt x="293" y="289"/>
                    <a:pt x="354" y="241"/>
                    <a:pt x="430" y="197"/>
                  </a:cubicBezTo>
                  <a:cubicBezTo>
                    <a:pt x="515" y="146"/>
                    <a:pt x="590" y="121"/>
                    <a:pt x="652" y="121"/>
                  </a:cubicBezTo>
                  <a:cubicBezTo>
                    <a:pt x="686" y="121"/>
                    <a:pt x="716" y="129"/>
                    <a:pt x="743" y="143"/>
                  </a:cubicBezTo>
                  <a:cubicBezTo>
                    <a:pt x="820" y="184"/>
                    <a:pt x="872" y="277"/>
                    <a:pt x="901" y="421"/>
                  </a:cubicBezTo>
                  <a:cubicBezTo>
                    <a:pt x="906" y="443"/>
                    <a:pt x="909" y="468"/>
                    <a:pt x="913" y="496"/>
                  </a:cubicBezTo>
                  <a:cubicBezTo>
                    <a:pt x="916" y="526"/>
                    <a:pt x="917" y="554"/>
                    <a:pt x="915" y="582"/>
                  </a:cubicBezTo>
                  <a:cubicBezTo>
                    <a:pt x="914" y="609"/>
                    <a:pt x="908" y="635"/>
                    <a:pt x="899" y="658"/>
                  </a:cubicBezTo>
                  <a:cubicBezTo>
                    <a:pt x="890" y="681"/>
                    <a:pt x="876" y="699"/>
                    <a:pt x="855" y="710"/>
                  </a:cubicBezTo>
                  <a:cubicBezTo>
                    <a:pt x="845" y="716"/>
                    <a:pt x="835" y="720"/>
                    <a:pt x="826" y="720"/>
                  </a:cubicBezTo>
                  <a:cubicBezTo>
                    <a:pt x="820" y="720"/>
                    <a:pt x="814" y="718"/>
                    <a:pt x="809" y="716"/>
                  </a:cubicBezTo>
                  <a:cubicBezTo>
                    <a:pt x="794" y="710"/>
                    <a:pt x="783" y="694"/>
                    <a:pt x="773" y="670"/>
                  </a:cubicBezTo>
                  <a:lnTo>
                    <a:pt x="720" y="401"/>
                  </a:lnTo>
                  <a:cubicBezTo>
                    <a:pt x="713" y="366"/>
                    <a:pt x="701" y="340"/>
                    <a:pt x="684" y="319"/>
                  </a:cubicBezTo>
                  <a:cubicBezTo>
                    <a:pt x="666" y="301"/>
                    <a:pt x="646" y="288"/>
                    <a:pt x="621" y="283"/>
                  </a:cubicBezTo>
                  <a:cubicBezTo>
                    <a:pt x="610" y="281"/>
                    <a:pt x="599" y="279"/>
                    <a:pt x="586" y="279"/>
                  </a:cubicBezTo>
                  <a:cubicBezTo>
                    <a:pt x="572" y="279"/>
                    <a:pt x="556" y="281"/>
                    <a:pt x="540" y="286"/>
                  </a:cubicBezTo>
                  <a:cubicBezTo>
                    <a:pt x="510" y="292"/>
                    <a:pt x="478" y="306"/>
                    <a:pt x="445" y="325"/>
                  </a:cubicBezTo>
                  <a:cubicBezTo>
                    <a:pt x="421" y="340"/>
                    <a:pt x="397" y="357"/>
                    <a:pt x="373" y="376"/>
                  </a:cubicBezTo>
                  <a:cubicBezTo>
                    <a:pt x="350" y="395"/>
                    <a:pt x="328" y="414"/>
                    <a:pt x="310" y="434"/>
                  </a:cubicBezTo>
                  <a:cubicBezTo>
                    <a:pt x="292" y="453"/>
                    <a:pt x="279" y="474"/>
                    <a:pt x="269" y="492"/>
                  </a:cubicBezTo>
                  <a:cubicBezTo>
                    <a:pt x="260" y="511"/>
                    <a:pt x="256" y="527"/>
                    <a:pt x="258" y="540"/>
                  </a:cubicBezTo>
                  <a:cubicBezTo>
                    <a:pt x="261" y="551"/>
                    <a:pt x="267" y="563"/>
                    <a:pt x="278" y="575"/>
                  </a:cubicBezTo>
                  <a:cubicBezTo>
                    <a:pt x="285" y="582"/>
                    <a:pt x="292" y="586"/>
                    <a:pt x="299" y="586"/>
                  </a:cubicBezTo>
                  <a:cubicBezTo>
                    <a:pt x="303" y="586"/>
                    <a:pt x="308" y="584"/>
                    <a:pt x="313" y="582"/>
                  </a:cubicBezTo>
                  <a:cubicBezTo>
                    <a:pt x="318" y="578"/>
                    <a:pt x="325" y="572"/>
                    <a:pt x="332" y="564"/>
                  </a:cubicBezTo>
                  <a:cubicBezTo>
                    <a:pt x="338" y="555"/>
                    <a:pt x="346" y="545"/>
                    <a:pt x="355" y="533"/>
                  </a:cubicBezTo>
                  <a:cubicBezTo>
                    <a:pt x="365" y="522"/>
                    <a:pt x="378" y="509"/>
                    <a:pt x="392" y="495"/>
                  </a:cubicBezTo>
                  <a:cubicBezTo>
                    <a:pt x="408" y="482"/>
                    <a:pt x="427" y="468"/>
                    <a:pt x="451" y="455"/>
                  </a:cubicBezTo>
                  <a:cubicBezTo>
                    <a:pt x="485" y="434"/>
                    <a:pt x="514" y="424"/>
                    <a:pt x="538" y="424"/>
                  </a:cubicBezTo>
                  <a:cubicBezTo>
                    <a:pt x="575" y="424"/>
                    <a:pt x="598" y="449"/>
                    <a:pt x="608" y="497"/>
                  </a:cubicBezTo>
                  <a:lnTo>
                    <a:pt x="613" y="526"/>
                  </a:lnTo>
                  <a:lnTo>
                    <a:pt x="557" y="558"/>
                  </a:lnTo>
                  <a:cubicBezTo>
                    <a:pt x="513" y="583"/>
                    <a:pt x="472" y="610"/>
                    <a:pt x="438" y="637"/>
                  </a:cubicBezTo>
                  <a:cubicBezTo>
                    <a:pt x="401" y="665"/>
                    <a:pt x="372" y="693"/>
                    <a:pt x="347" y="724"/>
                  </a:cubicBezTo>
                  <a:cubicBezTo>
                    <a:pt x="324" y="753"/>
                    <a:pt x="307" y="785"/>
                    <a:pt x="298" y="818"/>
                  </a:cubicBezTo>
                  <a:cubicBezTo>
                    <a:pt x="288" y="851"/>
                    <a:pt x="287" y="886"/>
                    <a:pt x="295" y="924"/>
                  </a:cubicBezTo>
                  <a:cubicBezTo>
                    <a:pt x="300" y="956"/>
                    <a:pt x="311" y="980"/>
                    <a:pt x="326" y="997"/>
                  </a:cubicBezTo>
                  <a:cubicBezTo>
                    <a:pt x="342" y="1014"/>
                    <a:pt x="360" y="1024"/>
                    <a:pt x="381" y="1029"/>
                  </a:cubicBezTo>
                  <a:cubicBezTo>
                    <a:pt x="389" y="1030"/>
                    <a:pt x="397" y="1031"/>
                    <a:pt x="405" y="1031"/>
                  </a:cubicBezTo>
                  <a:cubicBezTo>
                    <a:pt x="419" y="1031"/>
                    <a:pt x="433" y="1029"/>
                    <a:pt x="449" y="1026"/>
                  </a:cubicBezTo>
                  <a:cubicBezTo>
                    <a:pt x="472" y="1019"/>
                    <a:pt x="497" y="1009"/>
                    <a:pt x="521" y="995"/>
                  </a:cubicBezTo>
                  <a:cubicBezTo>
                    <a:pt x="564" y="970"/>
                    <a:pt x="596" y="940"/>
                    <a:pt x="621" y="906"/>
                  </a:cubicBezTo>
                  <a:cubicBezTo>
                    <a:pt x="646" y="871"/>
                    <a:pt x="668" y="831"/>
                    <a:pt x="689" y="785"/>
                  </a:cubicBezTo>
                  <a:cubicBezTo>
                    <a:pt x="701" y="812"/>
                    <a:pt x="722" y="828"/>
                    <a:pt x="754" y="835"/>
                  </a:cubicBezTo>
                  <a:cubicBezTo>
                    <a:pt x="760" y="836"/>
                    <a:pt x="766" y="837"/>
                    <a:pt x="773" y="837"/>
                  </a:cubicBezTo>
                  <a:cubicBezTo>
                    <a:pt x="800" y="837"/>
                    <a:pt x="831" y="827"/>
                    <a:pt x="865" y="807"/>
                  </a:cubicBezTo>
                  <a:cubicBezTo>
                    <a:pt x="903" y="786"/>
                    <a:pt x="932" y="758"/>
                    <a:pt x="954" y="724"/>
                  </a:cubicBezTo>
                  <a:cubicBezTo>
                    <a:pt x="977" y="689"/>
                    <a:pt x="994" y="652"/>
                    <a:pt x="1004" y="610"/>
                  </a:cubicBezTo>
                  <a:cubicBezTo>
                    <a:pt x="1014" y="568"/>
                    <a:pt x="1019" y="523"/>
                    <a:pt x="1017" y="477"/>
                  </a:cubicBezTo>
                  <a:cubicBezTo>
                    <a:pt x="1017" y="430"/>
                    <a:pt x="1012" y="384"/>
                    <a:pt x="1003" y="336"/>
                  </a:cubicBezTo>
                  <a:cubicBezTo>
                    <a:pt x="969" y="170"/>
                    <a:pt x="901" y="64"/>
                    <a:pt x="799" y="21"/>
                  </a:cubicBezTo>
                  <a:cubicBezTo>
                    <a:pt x="766" y="7"/>
                    <a:pt x="730"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2042;p46">
              <a:extLst>
                <a:ext uri="{FF2B5EF4-FFF2-40B4-BE49-F238E27FC236}">
                  <a16:creationId xmlns:a16="http://schemas.microsoft.com/office/drawing/2014/main" id="{93217C8C-1E0A-73A5-0AC1-95D2013AE023}"/>
                </a:ext>
              </a:extLst>
            </p:cNvPr>
            <p:cNvSpPr/>
            <p:nvPr/>
          </p:nvSpPr>
          <p:spPr>
            <a:xfrm>
              <a:off x="7620368" y="4625118"/>
              <a:ext cx="245822" cy="370265"/>
            </a:xfrm>
            <a:custGeom>
              <a:avLst/>
              <a:gdLst/>
              <a:ahLst/>
              <a:cxnLst/>
              <a:rect l="l" t="t" r="r" b="b"/>
              <a:pathLst>
                <a:path w="4891" h="7367" extrusionOk="0">
                  <a:moveTo>
                    <a:pt x="143" y="1"/>
                  </a:moveTo>
                  <a:lnTo>
                    <a:pt x="143" y="1"/>
                  </a:lnTo>
                  <a:cubicBezTo>
                    <a:pt x="0" y="2741"/>
                    <a:pt x="588" y="5238"/>
                    <a:pt x="2462" y="7366"/>
                  </a:cubicBezTo>
                  <a:cubicBezTo>
                    <a:pt x="2479" y="7367"/>
                    <a:pt x="2497" y="7367"/>
                    <a:pt x="2514" y="7367"/>
                  </a:cubicBezTo>
                  <a:cubicBezTo>
                    <a:pt x="2914" y="7367"/>
                    <a:pt x="3254" y="7280"/>
                    <a:pt x="3539" y="7115"/>
                  </a:cubicBezTo>
                  <a:cubicBezTo>
                    <a:pt x="4563" y="6525"/>
                    <a:pt x="4891" y="4927"/>
                    <a:pt x="4780" y="2677"/>
                  </a:cubicBezTo>
                  <a:lnTo>
                    <a:pt x="3978" y="2215"/>
                  </a:lnTo>
                  <a:lnTo>
                    <a:pt x="3978" y="2882"/>
                  </a:lnTo>
                  <a:lnTo>
                    <a:pt x="2970" y="2300"/>
                  </a:lnTo>
                  <a:lnTo>
                    <a:pt x="2970" y="1632"/>
                  </a:lnTo>
                  <a:lnTo>
                    <a:pt x="1953" y="1046"/>
                  </a:lnTo>
                  <a:lnTo>
                    <a:pt x="1953" y="1714"/>
                  </a:lnTo>
                  <a:lnTo>
                    <a:pt x="946" y="1133"/>
                  </a:lnTo>
                  <a:lnTo>
                    <a:pt x="946" y="464"/>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2043;p46">
              <a:extLst>
                <a:ext uri="{FF2B5EF4-FFF2-40B4-BE49-F238E27FC236}">
                  <a16:creationId xmlns:a16="http://schemas.microsoft.com/office/drawing/2014/main" id="{28D9436C-A582-F0A0-CC3F-2215E67DE0B2}"/>
                </a:ext>
              </a:extLst>
            </p:cNvPr>
            <p:cNvSpPr/>
            <p:nvPr/>
          </p:nvSpPr>
          <p:spPr>
            <a:xfrm>
              <a:off x="7585337" y="4625118"/>
              <a:ext cx="212952" cy="382026"/>
            </a:xfrm>
            <a:custGeom>
              <a:avLst/>
              <a:gdLst/>
              <a:ahLst/>
              <a:cxnLst/>
              <a:rect l="l" t="t" r="r" b="b"/>
              <a:pathLst>
                <a:path w="4237" h="7601" extrusionOk="0">
                  <a:moveTo>
                    <a:pt x="840" y="1"/>
                  </a:moveTo>
                  <a:lnTo>
                    <a:pt x="0" y="486"/>
                  </a:lnTo>
                  <a:lnTo>
                    <a:pt x="3404" y="7587"/>
                  </a:lnTo>
                  <a:lnTo>
                    <a:pt x="3396" y="7601"/>
                  </a:lnTo>
                  <a:lnTo>
                    <a:pt x="3396" y="7601"/>
                  </a:lnTo>
                  <a:lnTo>
                    <a:pt x="4236" y="7115"/>
                  </a:lnTo>
                  <a:lnTo>
                    <a:pt x="840" y="1"/>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2044;p46">
              <a:extLst>
                <a:ext uri="{FF2B5EF4-FFF2-40B4-BE49-F238E27FC236}">
                  <a16:creationId xmlns:a16="http://schemas.microsoft.com/office/drawing/2014/main" id="{A82B6576-61CB-9CF0-6E71-975DD9DB6F6C}"/>
                </a:ext>
              </a:extLst>
            </p:cNvPr>
            <p:cNvSpPr/>
            <p:nvPr/>
          </p:nvSpPr>
          <p:spPr>
            <a:xfrm>
              <a:off x="7578150" y="4649545"/>
              <a:ext cx="245822" cy="370265"/>
            </a:xfrm>
            <a:custGeom>
              <a:avLst/>
              <a:gdLst/>
              <a:ahLst/>
              <a:cxnLst/>
              <a:rect l="l" t="t" r="r" b="b"/>
              <a:pathLst>
                <a:path w="4891" h="7367" extrusionOk="0">
                  <a:moveTo>
                    <a:pt x="143" y="0"/>
                  </a:moveTo>
                  <a:lnTo>
                    <a:pt x="143" y="0"/>
                  </a:lnTo>
                  <a:cubicBezTo>
                    <a:pt x="0" y="2739"/>
                    <a:pt x="588" y="5236"/>
                    <a:pt x="2462" y="7366"/>
                  </a:cubicBezTo>
                  <a:cubicBezTo>
                    <a:pt x="2479" y="7366"/>
                    <a:pt x="2497" y="7366"/>
                    <a:pt x="2514" y="7366"/>
                  </a:cubicBezTo>
                  <a:cubicBezTo>
                    <a:pt x="2914" y="7366"/>
                    <a:pt x="3255" y="7280"/>
                    <a:pt x="3539" y="7115"/>
                  </a:cubicBezTo>
                  <a:cubicBezTo>
                    <a:pt x="4563" y="6523"/>
                    <a:pt x="4891" y="4926"/>
                    <a:pt x="4780" y="2677"/>
                  </a:cubicBezTo>
                  <a:lnTo>
                    <a:pt x="3977" y="2213"/>
                  </a:lnTo>
                  <a:lnTo>
                    <a:pt x="3977" y="2881"/>
                  </a:lnTo>
                  <a:lnTo>
                    <a:pt x="2970" y="2300"/>
                  </a:lnTo>
                  <a:lnTo>
                    <a:pt x="2970" y="1632"/>
                  </a:lnTo>
                  <a:lnTo>
                    <a:pt x="1953" y="1045"/>
                  </a:lnTo>
                  <a:lnTo>
                    <a:pt x="1953" y="1713"/>
                  </a:lnTo>
                  <a:lnTo>
                    <a:pt x="946" y="1131"/>
                  </a:lnTo>
                  <a:lnTo>
                    <a:pt x="946" y="463"/>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2045;p46">
              <a:extLst>
                <a:ext uri="{FF2B5EF4-FFF2-40B4-BE49-F238E27FC236}">
                  <a16:creationId xmlns:a16="http://schemas.microsoft.com/office/drawing/2014/main" id="{9E2F6C2A-DBAC-8170-D6FD-838D39DF428B}"/>
                </a:ext>
              </a:extLst>
            </p:cNvPr>
            <p:cNvSpPr/>
            <p:nvPr/>
          </p:nvSpPr>
          <p:spPr>
            <a:xfrm>
              <a:off x="7608306" y="4722975"/>
              <a:ext cx="188023" cy="273414"/>
            </a:xfrm>
            <a:custGeom>
              <a:avLst/>
              <a:gdLst/>
              <a:ahLst/>
              <a:cxnLst/>
              <a:rect l="l" t="t" r="r" b="b"/>
              <a:pathLst>
                <a:path w="3741" h="5440" extrusionOk="0">
                  <a:moveTo>
                    <a:pt x="0" y="1"/>
                  </a:moveTo>
                  <a:lnTo>
                    <a:pt x="0" y="1"/>
                  </a:lnTo>
                  <a:cubicBezTo>
                    <a:pt x="87" y="1584"/>
                    <a:pt x="478" y="2960"/>
                    <a:pt x="1181" y="4178"/>
                  </a:cubicBezTo>
                  <a:cubicBezTo>
                    <a:pt x="1434" y="4616"/>
                    <a:pt x="1731" y="5040"/>
                    <a:pt x="2068" y="5440"/>
                  </a:cubicBezTo>
                  <a:cubicBezTo>
                    <a:pt x="2314" y="5423"/>
                    <a:pt x="2526" y="5362"/>
                    <a:pt x="2710" y="5255"/>
                  </a:cubicBezTo>
                  <a:cubicBezTo>
                    <a:pt x="2738" y="5239"/>
                    <a:pt x="2764" y="5222"/>
                    <a:pt x="2790" y="5203"/>
                  </a:cubicBezTo>
                  <a:cubicBezTo>
                    <a:pt x="3403" y="4784"/>
                    <a:pt x="3721" y="3763"/>
                    <a:pt x="3740" y="2161"/>
                  </a:cubicBezTo>
                  <a:lnTo>
                    <a:pt x="185" y="10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2046;p46">
              <a:extLst>
                <a:ext uri="{FF2B5EF4-FFF2-40B4-BE49-F238E27FC236}">
                  <a16:creationId xmlns:a16="http://schemas.microsoft.com/office/drawing/2014/main" id="{DA1729EB-A394-33A1-D6D0-3CFA589E1CDE}"/>
                </a:ext>
              </a:extLst>
            </p:cNvPr>
            <p:cNvSpPr/>
            <p:nvPr/>
          </p:nvSpPr>
          <p:spPr>
            <a:xfrm>
              <a:off x="7617604" y="4728302"/>
              <a:ext cx="178725" cy="263161"/>
            </a:xfrm>
            <a:custGeom>
              <a:avLst/>
              <a:gdLst/>
              <a:ahLst/>
              <a:cxnLst/>
              <a:rect l="l" t="t" r="r" b="b"/>
              <a:pathLst>
                <a:path w="3556" h="5236" extrusionOk="0">
                  <a:moveTo>
                    <a:pt x="0" y="1"/>
                  </a:moveTo>
                  <a:lnTo>
                    <a:pt x="0" y="1"/>
                  </a:lnTo>
                  <a:cubicBezTo>
                    <a:pt x="107" y="1498"/>
                    <a:pt x="493" y="2809"/>
                    <a:pt x="1167" y="3974"/>
                  </a:cubicBezTo>
                  <a:cubicBezTo>
                    <a:pt x="1419" y="4413"/>
                    <a:pt x="1717" y="4835"/>
                    <a:pt x="2054" y="5236"/>
                  </a:cubicBezTo>
                  <a:cubicBezTo>
                    <a:pt x="2261" y="5221"/>
                    <a:pt x="2444" y="5175"/>
                    <a:pt x="2606" y="5097"/>
                  </a:cubicBezTo>
                  <a:cubicBezTo>
                    <a:pt x="3218" y="4678"/>
                    <a:pt x="3537" y="3657"/>
                    <a:pt x="3555" y="205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2047;p46">
              <a:extLst>
                <a:ext uri="{FF2B5EF4-FFF2-40B4-BE49-F238E27FC236}">
                  <a16:creationId xmlns:a16="http://schemas.microsoft.com/office/drawing/2014/main" id="{AF640B83-9DF4-A497-5206-B884823341BB}"/>
                </a:ext>
              </a:extLst>
            </p:cNvPr>
            <p:cNvSpPr/>
            <p:nvPr/>
          </p:nvSpPr>
          <p:spPr>
            <a:xfrm>
              <a:off x="7778034" y="4736344"/>
              <a:ext cx="82627" cy="47747"/>
            </a:xfrm>
            <a:custGeom>
              <a:avLst/>
              <a:gdLst/>
              <a:ahLst/>
              <a:cxnLst/>
              <a:rect l="l" t="t" r="r" b="b"/>
              <a:pathLst>
                <a:path w="1644" h="950" extrusionOk="0">
                  <a:moveTo>
                    <a:pt x="841" y="1"/>
                  </a:moveTo>
                  <a:lnTo>
                    <a:pt x="0" y="486"/>
                  </a:lnTo>
                  <a:lnTo>
                    <a:pt x="803" y="950"/>
                  </a:lnTo>
                  <a:lnTo>
                    <a:pt x="1643" y="464"/>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2048;p46">
              <a:extLst>
                <a:ext uri="{FF2B5EF4-FFF2-40B4-BE49-F238E27FC236}">
                  <a16:creationId xmlns:a16="http://schemas.microsoft.com/office/drawing/2014/main" id="{24911517-C846-86E3-85F8-673164D28FC2}"/>
                </a:ext>
              </a:extLst>
            </p:cNvPr>
            <p:cNvSpPr/>
            <p:nvPr/>
          </p:nvSpPr>
          <p:spPr>
            <a:xfrm>
              <a:off x="7585337" y="4625118"/>
              <a:ext cx="82627" cy="47697"/>
            </a:xfrm>
            <a:custGeom>
              <a:avLst/>
              <a:gdLst/>
              <a:ahLst/>
              <a:cxnLst/>
              <a:rect l="l" t="t" r="r" b="b"/>
              <a:pathLst>
                <a:path w="1644" h="949" extrusionOk="0">
                  <a:moveTo>
                    <a:pt x="840" y="1"/>
                  </a:moveTo>
                  <a:lnTo>
                    <a:pt x="0" y="486"/>
                  </a:lnTo>
                  <a:lnTo>
                    <a:pt x="803" y="949"/>
                  </a:lnTo>
                  <a:lnTo>
                    <a:pt x="1643" y="464"/>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2049;p46">
              <a:extLst>
                <a:ext uri="{FF2B5EF4-FFF2-40B4-BE49-F238E27FC236}">
                  <a16:creationId xmlns:a16="http://schemas.microsoft.com/office/drawing/2014/main" id="{7B760F76-3F2E-B88F-1156-7C0FE49D8EAE}"/>
                </a:ext>
              </a:extLst>
            </p:cNvPr>
            <p:cNvSpPr/>
            <p:nvPr/>
          </p:nvSpPr>
          <p:spPr>
            <a:xfrm>
              <a:off x="7676258" y="4677640"/>
              <a:ext cx="93383" cy="53929"/>
            </a:xfrm>
            <a:custGeom>
              <a:avLst/>
              <a:gdLst/>
              <a:ahLst/>
              <a:cxnLst/>
              <a:rect l="l" t="t" r="r" b="b"/>
              <a:pathLst>
                <a:path w="1858" h="1073" extrusionOk="0">
                  <a:moveTo>
                    <a:pt x="841" y="1"/>
                  </a:moveTo>
                  <a:lnTo>
                    <a:pt x="1" y="486"/>
                  </a:lnTo>
                  <a:lnTo>
                    <a:pt x="1018" y="1073"/>
                  </a:lnTo>
                  <a:lnTo>
                    <a:pt x="1858" y="587"/>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2050;p46">
              <a:extLst>
                <a:ext uri="{FF2B5EF4-FFF2-40B4-BE49-F238E27FC236}">
                  <a16:creationId xmlns:a16="http://schemas.microsoft.com/office/drawing/2014/main" id="{1C843A8E-98A7-78DD-8C12-6504B024862A}"/>
                </a:ext>
              </a:extLst>
            </p:cNvPr>
            <p:cNvSpPr/>
            <p:nvPr/>
          </p:nvSpPr>
          <p:spPr>
            <a:xfrm>
              <a:off x="7625696" y="4648389"/>
              <a:ext cx="42269" cy="58000"/>
            </a:xfrm>
            <a:custGeom>
              <a:avLst/>
              <a:gdLst/>
              <a:ahLst/>
              <a:cxnLst/>
              <a:rect l="l" t="t" r="r" b="b"/>
              <a:pathLst>
                <a:path w="841" h="1154" extrusionOk="0">
                  <a:moveTo>
                    <a:pt x="840" y="1"/>
                  </a:moveTo>
                  <a:lnTo>
                    <a:pt x="0" y="486"/>
                  </a:lnTo>
                  <a:lnTo>
                    <a:pt x="0" y="1154"/>
                  </a:lnTo>
                  <a:lnTo>
                    <a:pt x="840" y="670"/>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2051;p46">
              <a:extLst>
                <a:ext uri="{FF2B5EF4-FFF2-40B4-BE49-F238E27FC236}">
                  <a16:creationId xmlns:a16="http://schemas.microsoft.com/office/drawing/2014/main" id="{5E34DCE4-5AEF-BA72-0D07-D801589F5451}"/>
                </a:ext>
              </a:extLst>
            </p:cNvPr>
            <p:cNvSpPr/>
            <p:nvPr/>
          </p:nvSpPr>
          <p:spPr>
            <a:xfrm>
              <a:off x="7727372" y="4707143"/>
              <a:ext cx="42269" cy="58000"/>
            </a:xfrm>
            <a:custGeom>
              <a:avLst/>
              <a:gdLst/>
              <a:ahLst/>
              <a:cxnLst/>
              <a:rect l="l" t="t" r="r" b="b"/>
              <a:pathLst>
                <a:path w="841" h="1154" extrusionOk="0">
                  <a:moveTo>
                    <a:pt x="841" y="0"/>
                  </a:moveTo>
                  <a:lnTo>
                    <a:pt x="1" y="486"/>
                  </a:lnTo>
                  <a:lnTo>
                    <a:pt x="1" y="1154"/>
                  </a:lnTo>
                  <a:lnTo>
                    <a:pt x="841" y="668"/>
                  </a:lnTo>
                  <a:lnTo>
                    <a:pt x="8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2052;p46">
              <a:extLst>
                <a:ext uri="{FF2B5EF4-FFF2-40B4-BE49-F238E27FC236}">
                  <a16:creationId xmlns:a16="http://schemas.microsoft.com/office/drawing/2014/main" id="{F36BB951-272B-BA48-2382-20B050B414ED}"/>
                </a:ext>
              </a:extLst>
            </p:cNvPr>
            <p:cNvSpPr/>
            <p:nvPr/>
          </p:nvSpPr>
          <p:spPr>
            <a:xfrm>
              <a:off x="8769111" y="3602830"/>
              <a:ext cx="175508" cy="226069"/>
            </a:xfrm>
            <a:custGeom>
              <a:avLst/>
              <a:gdLst/>
              <a:ahLst/>
              <a:cxnLst/>
              <a:rect l="l" t="t" r="r" b="b"/>
              <a:pathLst>
                <a:path w="3492" h="4498" extrusionOk="0">
                  <a:moveTo>
                    <a:pt x="2344" y="1"/>
                  </a:moveTo>
                  <a:cubicBezTo>
                    <a:pt x="2127" y="1"/>
                    <a:pt x="1881" y="72"/>
                    <a:pt x="1621" y="222"/>
                  </a:cubicBezTo>
                  <a:cubicBezTo>
                    <a:pt x="726" y="738"/>
                    <a:pt x="1" y="1995"/>
                    <a:pt x="1" y="3029"/>
                  </a:cubicBezTo>
                  <a:cubicBezTo>
                    <a:pt x="1" y="3546"/>
                    <a:pt x="182" y="3909"/>
                    <a:pt x="475" y="4078"/>
                  </a:cubicBezTo>
                  <a:lnTo>
                    <a:pt x="1200" y="4497"/>
                  </a:lnTo>
                  <a:lnTo>
                    <a:pt x="3492" y="527"/>
                  </a:lnTo>
                  <a:lnTo>
                    <a:pt x="2768" y="109"/>
                  </a:lnTo>
                  <a:cubicBezTo>
                    <a:pt x="2644" y="38"/>
                    <a:pt x="2502" y="1"/>
                    <a:pt x="2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2053;p46">
              <a:extLst>
                <a:ext uri="{FF2B5EF4-FFF2-40B4-BE49-F238E27FC236}">
                  <a16:creationId xmlns:a16="http://schemas.microsoft.com/office/drawing/2014/main" id="{692B2B20-4DFA-1AD5-64AC-C607B35D4CB3}"/>
                </a:ext>
              </a:extLst>
            </p:cNvPr>
            <p:cNvSpPr/>
            <p:nvPr/>
          </p:nvSpPr>
          <p:spPr>
            <a:xfrm>
              <a:off x="8797407" y="3623939"/>
              <a:ext cx="178926" cy="210439"/>
            </a:xfrm>
            <a:custGeom>
              <a:avLst/>
              <a:gdLst/>
              <a:ahLst/>
              <a:cxnLst/>
              <a:rect l="l" t="t" r="r" b="b"/>
              <a:pathLst>
                <a:path w="3560" h="4187" extrusionOk="0">
                  <a:moveTo>
                    <a:pt x="2504" y="1"/>
                  </a:moveTo>
                  <a:cubicBezTo>
                    <a:pt x="1897" y="1"/>
                    <a:pt x="1140" y="555"/>
                    <a:pt x="634" y="1432"/>
                  </a:cubicBezTo>
                  <a:cubicBezTo>
                    <a:pt x="1" y="2528"/>
                    <a:pt x="1" y="3712"/>
                    <a:pt x="634" y="4078"/>
                  </a:cubicBezTo>
                  <a:cubicBezTo>
                    <a:pt x="760" y="4151"/>
                    <a:pt x="903" y="4186"/>
                    <a:pt x="1055" y="4186"/>
                  </a:cubicBezTo>
                  <a:cubicBezTo>
                    <a:pt x="1661" y="4186"/>
                    <a:pt x="2419" y="3632"/>
                    <a:pt x="2926" y="2755"/>
                  </a:cubicBezTo>
                  <a:cubicBezTo>
                    <a:pt x="3559" y="1658"/>
                    <a:pt x="3559" y="474"/>
                    <a:pt x="2925" y="109"/>
                  </a:cubicBezTo>
                  <a:cubicBezTo>
                    <a:pt x="2798" y="36"/>
                    <a:pt x="2656" y="1"/>
                    <a:pt x="2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2054;p46">
              <a:extLst>
                <a:ext uri="{FF2B5EF4-FFF2-40B4-BE49-F238E27FC236}">
                  <a16:creationId xmlns:a16="http://schemas.microsoft.com/office/drawing/2014/main" id="{A77661CC-8F4D-8DEF-5ADA-527516F79E04}"/>
                </a:ext>
              </a:extLst>
            </p:cNvPr>
            <p:cNvSpPr/>
            <p:nvPr/>
          </p:nvSpPr>
          <p:spPr>
            <a:xfrm>
              <a:off x="8848019" y="3667515"/>
              <a:ext cx="86598" cy="128113"/>
            </a:xfrm>
            <a:custGeom>
              <a:avLst/>
              <a:gdLst/>
              <a:ahLst/>
              <a:cxnLst/>
              <a:rect l="l" t="t" r="r" b="b"/>
              <a:pathLst>
                <a:path w="1723" h="2549" extrusionOk="0">
                  <a:moveTo>
                    <a:pt x="1346" y="1"/>
                  </a:moveTo>
                  <a:lnTo>
                    <a:pt x="862" y="839"/>
                  </a:lnTo>
                  <a:lnTo>
                    <a:pt x="378" y="559"/>
                  </a:lnTo>
                  <a:lnTo>
                    <a:pt x="1" y="1213"/>
                  </a:lnTo>
                  <a:lnTo>
                    <a:pt x="485" y="1492"/>
                  </a:lnTo>
                  <a:lnTo>
                    <a:pt x="1" y="2331"/>
                  </a:lnTo>
                  <a:lnTo>
                    <a:pt x="378" y="2548"/>
                  </a:lnTo>
                  <a:lnTo>
                    <a:pt x="862" y="1710"/>
                  </a:lnTo>
                  <a:lnTo>
                    <a:pt x="1346" y="1990"/>
                  </a:lnTo>
                  <a:lnTo>
                    <a:pt x="1722" y="1336"/>
                  </a:lnTo>
                  <a:lnTo>
                    <a:pt x="1238" y="1057"/>
                  </a:lnTo>
                  <a:lnTo>
                    <a:pt x="1722" y="218"/>
                  </a:lnTo>
                  <a:lnTo>
                    <a:pt x="1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2055;p46">
              <a:extLst>
                <a:ext uri="{FF2B5EF4-FFF2-40B4-BE49-F238E27FC236}">
                  <a16:creationId xmlns:a16="http://schemas.microsoft.com/office/drawing/2014/main" id="{87CD9825-9A7C-33C7-36A3-746887115CB9}"/>
                </a:ext>
              </a:extLst>
            </p:cNvPr>
            <p:cNvSpPr/>
            <p:nvPr/>
          </p:nvSpPr>
          <p:spPr>
            <a:xfrm>
              <a:off x="8578977" y="3750494"/>
              <a:ext cx="175508" cy="226069"/>
            </a:xfrm>
            <a:custGeom>
              <a:avLst/>
              <a:gdLst/>
              <a:ahLst/>
              <a:cxnLst/>
              <a:rect l="l" t="t" r="r" b="b"/>
              <a:pathLst>
                <a:path w="3492" h="4498" extrusionOk="0">
                  <a:moveTo>
                    <a:pt x="2344" y="1"/>
                  </a:moveTo>
                  <a:cubicBezTo>
                    <a:pt x="2126" y="1"/>
                    <a:pt x="1881" y="72"/>
                    <a:pt x="1621" y="223"/>
                  </a:cubicBezTo>
                  <a:cubicBezTo>
                    <a:pt x="726" y="739"/>
                    <a:pt x="0" y="1996"/>
                    <a:pt x="0" y="3029"/>
                  </a:cubicBezTo>
                  <a:cubicBezTo>
                    <a:pt x="0" y="3546"/>
                    <a:pt x="182" y="3909"/>
                    <a:pt x="474" y="4078"/>
                  </a:cubicBezTo>
                  <a:lnTo>
                    <a:pt x="1200" y="4497"/>
                  </a:lnTo>
                  <a:lnTo>
                    <a:pt x="3491" y="527"/>
                  </a:lnTo>
                  <a:lnTo>
                    <a:pt x="2766" y="109"/>
                  </a:lnTo>
                  <a:cubicBezTo>
                    <a:pt x="2643" y="38"/>
                    <a:pt x="2501" y="1"/>
                    <a:pt x="23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2056;p46">
              <a:extLst>
                <a:ext uri="{FF2B5EF4-FFF2-40B4-BE49-F238E27FC236}">
                  <a16:creationId xmlns:a16="http://schemas.microsoft.com/office/drawing/2014/main" id="{7DEF2C1B-368A-0202-6FB4-0740D695B161}"/>
                </a:ext>
              </a:extLst>
            </p:cNvPr>
            <p:cNvSpPr/>
            <p:nvPr/>
          </p:nvSpPr>
          <p:spPr>
            <a:xfrm>
              <a:off x="8615365" y="3771503"/>
              <a:ext cx="162993" cy="210439"/>
            </a:xfrm>
            <a:custGeom>
              <a:avLst/>
              <a:gdLst/>
              <a:ahLst/>
              <a:cxnLst/>
              <a:rect l="l" t="t" r="r" b="b"/>
              <a:pathLst>
                <a:path w="3243" h="4187" extrusionOk="0">
                  <a:moveTo>
                    <a:pt x="2345" y="1"/>
                  </a:moveTo>
                  <a:cubicBezTo>
                    <a:pt x="2127" y="1"/>
                    <a:pt x="1881" y="72"/>
                    <a:pt x="1621" y="222"/>
                  </a:cubicBezTo>
                  <a:cubicBezTo>
                    <a:pt x="726" y="739"/>
                    <a:pt x="0" y="1996"/>
                    <a:pt x="0" y="3030"/>
                  </a:cubicBezTo>
                  <a:cubicBezTo>
                    <a:pt x="0" y="3763"/>
                    <a:pt x="366" y="4187"/>
                    <a:pt x="897" y="4187"/>
                  </a:cubicBezTo>
                  <a:cubicBezTo>
                    <a:pt x="1115" y="4187"/>
                    <a:pt x="1361" y="4116"/>
                    <a:pt x="1621" y="3965"/>
                  </a:cubicBezTo>
                  <a:cubicBezTo>
                    <a:pt x="2516" y="3448"/>
                    <a:pt x="3242" y="2192"/>
                    <a:pt x="3242" y="1158"/>
                  </a:cubicBezTo>
                  <a:cubicBezTo>
                    <a:pt x="3242" y="425"/>
                    <a:pt x="2877" y="1"/>
                    <a:pt x="2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2057;p46">
              <a:extLst>
                <a:ext uri="{FF2B5EF4-FFF2-40B4-BE49-F238E27FC236}">
                  <a16:creationId xmlns:a16="http://schemas.microsoft.com/office/drawing/2014/main" id="{BD9DF1E9-009D-F301-2326-26417AB3A985}"/>
                </a:ext>
              </a:extLst>
            </p:cNvPr>
            <p:cNvSpPr/>
            <p:nvPr/>
          </p:nvSpPr>
          <p:spPr>
            <a:xfrm>
              <a:off x="8654568" y="3797286"/>
              <a:ext cx="96399" cy="152991"/>
            </a:xfrm>
            <a:custGeom>
              <a:avLst/>
              <a:gdLst/>
              <a:ahLst/>
              <a:cxnLst/>
              <a:rect l="l" t="t" r="r" b="b"/>
              <a:pathLst>
                <a:path w="1918" h="3044" extrusionOk="0">
                  <a:moveTo>
                    <a:pt x="1917" y="1"/>
                  </a:moveTo>
                  <a:lnTo>
                    <a:pt x="1360" y="323"/>
                  </a:lnTo>
                  <a:lnTo>
                    <a:pt x="842" y="2111"/>
                  </a:lnTo>
                  <a:lnTo>
                    <a:pt x="557" y="1460"/>
                  </a:lnTo>
                  <a:lnTo>
                    <a:pt x="1" y="1781"/>
                  </a:lnTo>
                  <a:lnTo>
                    <a:pt x="550" y="3044"/>
                  </a:lnTo>
                  <a:lnTo>
                    <a:pt x="575" y="3029"/>
                  </a:lnTo>
                  <a:lnTo>
                    <a:pt x="1108" y="2722"/>
                  </a:lnTo>
                  <a:lnTo>
                    <a:pt x="1132" y="2707"/>
                  </a:lnTo>
                  <a:lnTo>
                    <a:pt x="1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53">
                                            <p:txEl>
                                              <p:pRg st="0" end="0"/>
                                            </p:txEl>
                                          </p:spTgt>
                                        </p:tgtEl>
                                        <p:attrNameLst>
                                          <p:attrName>style.visibility</p:attrName>
                                        </p:attrNameLst>
                                      </p:cBhvr>
                                      <p:to>
                                        <p:strVal val="visible"/>
                                      </p:to>
                                    </p:set>
                                    <p:animEffect transition="in" filter="fade">
                                      <p:cBhvr>
                                        <p:cTn id="7" dur="500"/>
                                        <p:tgtEl>
                                          <p:spTgt spid="415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153">
                                            <p:txEl>
                                              <p:pRg st="1" end="1"/>
                                            </p:txEl>
                                          </p:spTgt>
                                        </p:tgtEl>
                                        <p:attrNameLst>
                                          <p:attrName>style.visibility</p:attrName>
                                        </p:attrNameLst>
                                      </p:cBhvr>
                                      <p:to>
                                        <p:strVal val="visible"/>
                                      </p:to>
                                    </p:set>
                                    <p:animEffect transition="in" filter="fade">
                                      <p:cBhvr>
                                        <p:cTn id="12" dur="500"/>
                                        <p:tgtEl>
                                          <p:spTgt spid="415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153">
                                            <p:txEl>
                                              <p:pRg st="2" end="2"/>
                                            </p:txEl>
                                          </p:spTgt>
                                        </p:tgtEl>
                                        <p:attrNameLst>
                                          <p:attrName>style.visibility</p:attrName>
                                        </p:attrNameLst>
                                      </p:cBhvr>
                                      <p:to>
                                        <p:strVal val="visible"/>
                                      </p:to>
                                    </p:set>
                                    <p:animEffect transition="in" filter="fade">
                                      <p:cBhvr>
                                        <p:cTn id="17" dur="500"/>
                                        <p:tgtEl>
                                          <p:spTgt spid="415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153">
                                            <p:txEl>
                                              <p:pRg st="3" end="3"/>
                                            </p:txEl>
                                          </p:spTgt>
                                        </p:tgtEl>
                                        <p:attrNameLst>
                                          <p:attrName>style.visibility</p:attrName>
                                        </p:attrNameLst>
                                      </p:cBhvr>
                                      <p:to>
                                        <p:strVal val="visible"/>
                                      </p:to>
                                    </p:set>
                                    <p:animEffect transition="in" filter="fade">
                                      <p:cBhvr>
                                        <p:cTn id="22" dur="500"/>
                                        <p:tgtEl>
                                          <p:spTgt spid="415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153">
                                            <p:txEl>
                                              <p:pRg st="4" end="4"/>
                                            </p:txEl>
                                          </p:spTgt>
                                        </p:tgtEl>
                                        <p:attrNameLst>
                                          <p:attrName>style.visibility</p:attrName>
                                        </p:attrNameLst>
                                      </p:cBhvr>
                                      <p:to>
                                        <p:strVal val="visible"/>
                                      </p:to>
                                    </p:set>
                                    <p:animEffect transition="in" filter="fade">
                                      <p:cBhvr>
                                        <p:cTn id="27" dur="500"/>
                                        <p:tgtEl>
                                          <p:spTgt spid="415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153">
                                            <p:txEl>
                                              <p:pRg st="5" end="5"/>
                                            </p:txEl>
                                          </p:spTgt>
                                        </p:tgtEl>
                                        <p:attrNameLst>
                                          <p:attrName>style.visibility</p:attrName>
                                        </p:attrNameLst>
                                      </p:cBhvr>
                                      <p:to>
                                        <p:strVal val="visible"/>
                                      </p:to>
                                    </p:set>
                                    <p:animEffect transition="in" filter="fade">
                                      <p:cBhvr>
                                        <p:cTn id="32" dur="500"/>
                                        <p:tgtEl>
                                          <p:spTgt spid="415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153">
                                            <p:txEl>
                                              <p:pRg st="6" end="6"/>
                                            </p:txEl>
                                          </p:spTgt>
                                        </p:tgtEl>
                                        <p:attrNameLst>
                                          <p:attrName>style.visibility</p:attrName>
                                        </p:attrNameLst>
                                      </p:cBhvr>
                                      <p:to>
                                        <p:strVal val="visible"/>
                                      </p:to>
                                    </p:set>
                                    <p:animEffect transition="in" filter="fade">
                                      <p:cBhvr>
                                        <p:cTn id="37" dur="500"/>
                                        <p:tgtEl>
                                          <p:spTgt spid="415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5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51"/>
        <p:cNvGrpSpPr/>
        <p:nvPr/>
      </p:nvGrpSpPr>
      <p:grpSpPr>
        <a:xfrm>
          <a:off x="0" y="0"/>
          <a:ext cx="0" cy="0"/>
          <a:chOff x="0" y="0"/>
          <a:chExt cx="0" cy="0"/>
        </a:xfrm>
      </p:grpSpPr>
      <p:sp>
        <p:nvSpPr>
          <p:cNvPr id="4152" name="Google Shape;4152;p61"/>
          <p:cNvSpPr txBox="1">
            <a:spLocks noGrp="1"/>
          </p:cNvSpPr>
          <p:nvPr>
            <p:ph type="title"/>
          </p:nvPr>
        </p:nvSpPr>
        <p:spPr>
          <a:xfrm>
            <a:off x="660526" y="28081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solidFill>
                  <a:schemeClr val="tx1"/>
                </a:solidFill>
              </a:rPr>
              <a:t>Đánh</a:t>
            </a:r>
            <a:r>
              <a:rPr lang="en-US" sz="3200" dirty="0">
                <a:solidFill>
                  <a:schemeClr val="tx1"/>
                </a:solidFill>
              </a:rPr>
              <a:t> </a:t>
            </a:r>
            <a:r>
              <a:rPr lang="en-US" sz="3200" dirty="0" err="1">
                <a:solidFill>
                  <a:schemeClr val="tx1"/>
                </a:solidFill>
              </a:rPr>
              <a:t>giá</a:t>
            </a:r>
            <a:endParaRPr sz="3200" dirty="0">
              <a:solidFill>
                <a:schemeClr val="tx1"/>
              </a:solidFill>
            </a:endParaRPr>
          </a:p>
        </p:txBody>
      </p:sp>
      <p:sp>
        <p:nvSpPr>
          <p:cNvPr id="4153" name="Google Shape;4153;p61"/>
          <p:cNvSpPr txBox="1">
            <a:spLocks noGrp="1"/>
          </p:cNvSpPr>
          <p:nvPr>
            <p:ph type="body" idx="1"/>
          </p:nvPr>
        </p:nvSpPr>
        <p:spPr>
          <a:xfrm>
            <a:off x="883551" y="853513"/>
            <a:ext cx="7004078" cy="3822566"/>
          </a:xfrm>
          <a:prstGeom prst="rect">
            <a:avLst/>
          </a:prstGeom>
        </p:spPr>
        <p:txBody>
          <a:bodyPr spcFirstLastPara="1" wrap="square" lIns="91425" tIns="91425" rIns="91425" bIns="91425" anchor="t" anchorCtr="0">
            <a:noAutofit/>
          </a:bodyPr>
          <a:lstStyle/>
          <a:p>
            <a:pPr marL="0" lvl="0" indent="0" algn="l" rtl="0">
              <a:spcBef>
                <a:spcPts val="1000"/>
              </a:spcBef>
              <a:spcAft>
                <a:spcPts val="1200"/>
              </a:spcAft>
              <a:buNone/>
            </a:pPr>
            <a:r>
              <a:rPr lang="vi-VN" sz="2000" b="1" dirty="0">
                <a:latin typeface="Oswald"/>
                <a:ea typeface="Oswald"/>
                <a:cs typeface="Oswald"/>
                <a:sym typeface="Oswald"/>
              </a:rPr>
              <a:t>Nhược điểm:</a:t>
            </a:r>
            <a:endParaRPr lang="vi-VN" sz="2000" b="1" dirty="0">
              <a:solidFill>
                <a:schemeClr val="accent3"/>
              </a:solidFill>
              <a:latin typeface="Oswald"/>
              <a:ea typeface="Oswald"/>
              <a:cs typeface="Oswald"/>
              <a:sym typeface="Oswald"/>
            </a:endParaRPr>
          </a:p>
          <a:p>
            <a:pPr algn="just">
              <a:spcBef>
                <a:spcPts val="600"/>
              </a:spcBef>
              <a:spcAft>
                <a:spcPts val="600"/>
              </a:spcAft>
              <a:buClr>
                <a:schemeClr val="dk1"/>
              </a:buClr>
            </a:pPr>
            <a:r>
              <a:rPr lang="vi-VN" sz="1300" dirty="0"/>
              <a:t>Chi phí cao: </a:t>
            </a:r>
            <a:r>
              <a:rPr lang="vi-VN" sz="1300" dirty="0" err="1"/>
              <a:t>Splunk</a:t>
            </a:r>
            <a:r>
              <a:rPr lang="vi-VN" sz="1300" dirty="0"/>
              <a:t> là một giải pháp phần mềm có giá khá đắt, đặc biệt đối với các tổ chức lớn với nhu cầu lưu trữ và xử lý dữ liệu lớn.</a:t>
            </a:r>
          </a:p>
          <a:p>
            <a:pPr algn="just">
              <a:spcBef>
                <a:spcPts val="600"/>
              </a:spcBef>
              <a:spcAft>
                <a:spcPts val="600"/>
              </a:spcAft>
              <a:buClr>
                <a:schemeClr val="dk1"/>
              </a:buClr>
            </a:pPr>
            <a:r>
              <a:rPr lang="vi-VN" sz="1300" dirty="0"/>
              <a:t>Học phức tạp: SPL, ngôn ngữ truy vấn của </a:t>
            </a:r>
            <a:r>
              <a:rPr lang="vi-VN" sz="1300" dirty="0" err="1"/>
              <a:t>Splunk</a:t>
            </a:r>
            <a:r>
              <a:rPr lang="vi-VN" sz="1300" dirty="0"/>
              <a:t>, có thể khó hiểu và học đối với người dùng mới.</a:t>
            </a:r>
          </a:p>
          <a:p>
            <a:pPr algn="just">
              <a:spcBef>
                <a:spcPts val="600"/>
              </a:spcBef>
              <a:spcAft>
                <a:spcPts val="600"/>
              </a:spcAft>
              <a:buClr>
                <a:schemeClr val="dk1"/>
              </a:buClr>
            </a:pPr>
            <a:r>
              <a:rPr lang="vi-VN" sz="1300" dirty="0"/>
              <a:t>Yêu cầu cấu hình phức tạp: Đôi khi, việc cấu hình và triển khai </a:t>
            </a:r>
            <a:r>
              <a:rPr lang="vi-VN" sz="1300" dirty="0" err="1"/>
              <a:t>Splunk</a:t>
            </a:r>
            <a:r>
              <a:rPr lang="vi-VN" sz="1300" dirty="0"/>
              <a:t> có thể phức tạp, đặc biệt là trong môi trường doanh nghiệp lớn.</a:t>
            </a:r>
          </a:p>
          <a:p>
            <a:pPr algn="just">
              <a:spcBef>
                <a:spcPts val="600"/>
              </a:spcBef>
              <a:spcAft>
                <a:spcPts val="600"/>
              </a:spcAft>
              <a:buClr>
                <a:schemeClr val="dk1"/>
              </a:buClr>
            </a:pPr>
            <a:r>
              <a:rPr lang="vi-VN" sz="1300" dirty="0"/>
              <a:t>Quản lý dữ liệu: </a:t>
            </a:r>
            <a:r>
              <a:rPr lang="vi-VN" sz="1300" dirty="0" err="1"/>
              <a:t>Splunk</a:t>
            </a:r>
            <a:r>
              <a:rPr lang="vi-VN" sz="1300" dirty="0"/>
              <a:t> có thể tạo ra các tệp nhật ký lớn và yêu cầu quản lý dữ liệu kỹ lưỡng để đảm bảo hiệu suất và khả năng mở rộng.</a:t>
            </a:r>
          </a:p>
          <a:p>
            <a:pPr marL="457200" lvl="0" indent="-317500" algn="l" rtl="0">
              <a:spcBef>
                <a:spcPts val="0"/>
              </a:spcBef>
              <a:spcAft>
                <a:spcPts val="0"/>
              </a:spcAft>
              <a:buSzPts val="1400"/>
              <a:buChar char="●"/>
            </a:pPr>
            <a:endParaRPr lang="en-US" sz="1300" dirty="0"/>
          </a:p>
        </p:txBody>
      </p:sp>
      <p:grpSp>
        <p:nvGrpSpPr>
          <p:cNvPr id="2" name="Google Shape;1909;p46">
            <a:extLst>
              <a:ext uri="{FF2B5EF4-FFF2-40B4-BE49-F238E27FC236}">
                <a16:creationId xmlns:a16="http://schemas.microsoft.com/office/drawing/2014/main" id="{1A74D2EC-1EE4-B82D-DDAF-62DEF616C8A7}"/>
              </a:ext>
            </a:extLst>
          </p:cNvPr>
          <p:cNvGrpSpPr/>
          <p:nvPr/>
        </p:nvGrpSpPr>
        <p:grpSpPr>
          <a:xfrm>
            <a:off x="7708039" y="0"/>
            <a:ext cx="1435961" cy="1382751"/>
            <a:chOff x="7578150" y="3602830"/>
            <a:chExt cx="1565850" cy="1540670"/>
          </a:xfrm>
        </p:grpSpPr>
        <p:sp>
          <p:nvSpPr>
            <p:cNvPr id="3" name="Google Shape;1910;p46">
              <a:extLst>
                <a:ext uri="{FF2B5EF4-FFF2-40B4-BE49-F238E27FC236}">
                  <a16:creationId xmlns:a16="http://schemas.microsoft.com/office/drawing/2014/main" id="{7DD5CA0F-2DD5-B903-BC6E-9E2A1FD12387}"/>
                </a:ext>
              </a:extLst>
            </p:cNvPr>
            <p:cNvSpPr/>
            <p:nvPr/>
          </p:nvSpPr>
          <p:spPr>
            <a:xfrm>
              <a:off x="7961684" y="4457803"/>
              <a:ext cx="966701" cy="148217"/>
            </a:xfrm>
            <a:custGeom>
              <a:avLst/>
              <a:gdLst/>
              <a:ahLst/>
              <a:cxnLst/>
              <a:rect l="l" t="t" r="r" b="b"/>
              <a:pathLst>
                <a:path w="19234" h="2949" extrusionOk="0">
                  <a:moveTo>
                    <a:pt x="19234" y="0"/>
                  </a:moveTo>
                  <a:lnTo>
                    <a:pt x="1" y="2492"/>
                  </a:lnTo>
                  <a:lnTo>
                    <a:pt x="1" y="2948"/>
                  </a:lnTo>
                  <a:lnTo>
                    <a:pt x="19234" y="456"/>
                  </a:lnTo>
                  <a:lnTo>
                    <a:pt x="192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911;p46">
              <a:extLst>
                <a:ext uri="{FF2B5EF4-FFF2-40B4-BE49-F238E27FC236}">
                  <a16:creationId xmlns:a16="http://schemas.microsoft.com/office/drawing/2014/main" id="{9FBF8C8F-3441-EC27-DB81-9186A6F02708}"/>
                </a:ext>
              </a:extLst>
            </p:cNvPr>
            <p:cNvSpPr/>
            <p:nvPr/>
          </p:nvSpPr>
          <p:spPr>
            <a:xfrm>
              <a:off x="7960779" y="4264352"/>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4"/>
                    <a:pt x="7430" y="11105"/>
                    <a:pt x="7479" y="11105"/>
                  </a:cubicBezTo>
                  <a:cubicBezTo>
                    <a:pt x="7529" y="11105"/>
                    <a:pt x="7578" y="11094"/>
                    <a:pt x="7616" y="11072"/>
                  </a:cubicBezTo>
                  <a:lnTo>
                    <a:pt x="19194" y="4387"/>
                  </a:lnTo>
                  <a:cubicBezTo>
                    <a:pt x="19270" y="4343"/>
                    <a:pt x="19270" y="4272"/>
                    <a:pt x="19194" y="4229"/>
                  </a:cubicBezTo>
                  <a:lnTo>
                    <a:pt x="11928" y="33"/>
                  </a:lnTo>
                  <a:cubicBezTo>
                    <a:pt x="11890" y="11"/>
                    <a:pt x="11840" y="1"/>
                    <a:pt x="1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12;p46">
              <a:extLst>
                <a:ext uri="{FF2B5EF4-FFF2-40B4-BE49-F238E27FC236}">
                  <a16:creationId xmlns:a16="http://schemas.microsoft.com/office/drawing/2014/main" id="{F0039F8B-F1FD-0547-D0E4-A7B5C107B22B}"/>
                </a:ext>
              </a:extLst>
            </p:cNvPr>
            <p:cNvSpPr/>
            <p:nvPr/>
          </p:nvSpPr>
          <p:spPr>
            <a:xfrm>
              <a:off x="7960779" y="4241434"/>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3"/>
                    <a:pt x="7430" y="11104"/>
                    <a:pt x="7479" y="11104"/>
                  </a:cubicBezTo>
                  <a:cubicBezTo>
                    <a:pt x="7529" y="11104"/>
                    <a:pt x="7578" y="11093"/>
                    <a:pt x="7616" y="11072"/>
                  </a:cubicBezTo>
                  <a:lnTo>
                    <a:pt x="19194" y="4386"/>
                  </a:lnTo>
                  <a:cubicBezTo>
                    <a:pt x="19270" y="4343"/>
                    <a:pt x="19270" y="4272"/>
                    <a:pt x="19194" y="4228"/>
                  </a:cubicBezTo>
                  <a:lnTo>
                    <a:pt x="11928" y="33"/>
                  </a:lnTo>
                  <a:cubicBezTo>
                    <a:pt x="11890" y="11"/>
                    <a:pt x="11840" y="1"/>
                    <a:pt x="1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13;p46">
              <a:extLst>
                <a:ext uri="{FF2B5EF4-FFF2-40B4-BE49-F238E27FC236}">
                  <a16:creationId xmlns:a16="http://schemas.microsoft.com/office/drawing/2014/main" id="{2D21811B-E1C7-38C1-543A-6465834C98F3}"/>
                </a:ext>
              </a:extLst>
            </p:cNvPr>
            <p:cNvSpPr/>
            <p:nvPr/>
          </p:nvSpPr>
          <p:spPr>
            <a:xfrm>
              <a:off x="8008627" y="4268524"/>
              <a:ext cx="783905" cy="452591"/>
            </a:xfrm>
            <a:custGeom>
              <a:avLst/>
              <a:gdLst/>
              <a:ahLst/>
              <a:cxnLst/>
              <a:rect l="l" t="t" r="r" b="b"/>
              <a:pathLst>
                <a:path w="15597" h="9005" extrusionOk="0">
                  <a:moveTo>
                    <a:pt x="10701" y="1"/>
                  </a:moveTo>
                  <a:lnTo>
                    <a:pt x="9086" y="933"/>
                  </a:lnTo>
                  <a:lnTo>
                    <a:pt x="8880" y="1051"/>
                  </a:lnTo>
                  <a:lnTo>
                    <a:pt x="8279" y="1398"/>
                  </a:lnTo>
                  <a:lnTo>
                    <a:pt x="8073" y="1517"/>
                  </a:lnTo>
                  <a:lnTo>
                    <a:pt x="7473" y="1864"/>
                  </a:lnTo>
                  <a:lnTo>
                    <a:pt x="7266" y="1984"/>
                  </a:lnTo>
                  <a:lnTo>
                    <a:pt x="6665" y="2330"/>
                  </a:lnTo>
                  <a:lnTo>
                    <a:pt x="6459" y="2450"/>
                  </a:lnTo>
                  <a:lnTo>
                    <a:pt x="5858" y="2797"/>
                  </a:lnTo>
                  <a:lnTo>
                    <a:pt x="5652" y="2916"/>
                  </a:lnTo>
                  <a:lnTo>
                    <a:pt x="5050" y="3263"/>
                  </a:lnTo>
                  <a:lnTo>
                    <a:pt x="4844" y="3382"/>
                  </a:lnTo>
                  <a:lnTo>
                    <a:pt x="4243" y="3729"/>
                  </a:lnTo>
                  <a:lnTo>
                    <a:pt x="4037" y="3848"/>
                  </a:lnTo>
                  <a:lnTo>
                    <a:pt x="3436" y="4195"/>
                  </a:lnTo>
                  <a:lnTo>
                    <a:pt x="3230" y="4314"/>
                  </a:lnTo>
                  <a:lnTo>
                    <a:pt x="2628" y="4661"/>
                  </a:lnTo>
                  <a:lnTo>
                    <a:pt x="2422" y="4781"/>
                  </a:lnTo>
                  <a:lnTo>
                    <a:pt x="1821" y="5127"/>
                  </a:lnTo>
                  <a:lnTo>
                    <a:pt x="1615" y="5247"/>
                  </a:lnTo>
                  <a:lnTo>
                    <a:pt x="1013" y="5594"/>
                  </a:lnTo>
                  <a:lnTo>
                    <a:pt x="807" y="5713"/>
                  </a:lnTo>
                  <a:lnTo>
                    <a:pt x="0" y="6178"/>
                  </a:lnTo>
                  <a:lnTo>
                    <a:pt x="782" y="6630"/>
                  </a:lnTo>
                  <a:lnTo>
                    <a:pt x="988" y="6749"/>
                  </a:lnTo>
                  <a:lnTo>
                    <a:pt x="1563" y="7081"/>
                  </a:lnTo>
                  <a:lnTo>
                    <a:pt x="1769" y="7199"/>
                  </a:lnTo>
                  <a:lnTo>
                    <a:pt x="2344" y="7533"/>
                  </a:lnTo>
                  <a:lnTo>
                    <a:pt x="2551" y="7651"/>
                  </a:lnTo>
                  <a:lnTo>
                    <a:pt x="3126" y="7983"/>
                  </a:lnTo>
                  <a:lnTo>
                    <a:pt x="3332" y="8103"/>
                  </a:lnTo>
                  <a:lnTo>
                    <a:pt x="3907" y="8435"/>
                  </a:lnTo>
                  <a:lnTo>
                    <a:pt x="4114" y="8554"/>
                  </a:lnTo>
                  <a:lnTo>
                    <a:pt x="4896" y="9004"/>
                  </a:lnTo>
                  <a:lnTo>
                    <a:pt x="5702" y="8539"/>
                  </a:lnTo>
                  <a:lnTo>
                    <a:pt x="5908" y="8420"/>
                  </a:lnTo>
                  <a:lnTo>
                    <a:pt x="7317" y="7607"/>
                  </a:lnTo>
                  <a:lnTo>
                    <a:pt x="7523" y="7488"/>
                  </a:lnTo>
                  <a:lnTo>
                    <a:pt x="12161" y="4810"/>
                  </a:lnTo>
                  <a:lnTo>
                    <a:pt x="12367" y="4691"/>
                  </a:lnTo>
                  <a:lnTo>
                    <a:pt x="12969" y="4344"/>
                  </a:lnTo>
                  <a:lnTo>
                    <a:pt x="13175" y="4226"/>
                  </a:lnTo>
                  <a:lnTo>
                    <a:pt x="13776" y="3878"/>
                  </a:lnTo>
                  <a:lnTo>
                    <a:pt x="13982" y="3759"/>
                  </a:lnTo>
                  <a:lnTo>
                    <a:pt x="14584" y="3411"/>
                  </a:lnTo>
                  <a:lnTo>
                    <a:pt x="14790" y="3293"/>
                  </a:lnTo>
                  <a:lnTo>
                    <a:pt x="15597" y="2827"/>
                  </a:lnTo>
                  <a:lnTo>
                    <a:pt x="14816" y="2375"/>
                  </a:lnTo>
                  <a:lnTo>
                    <a:pt x="14609" y="2256"/>
                  </a:lnTo>
                  <a:lnTo>
                    <a:pt x="14034" y="1924"/>
                  </a:lnTo>
                  <a:lnTo>
                    <a:pt x="13827" y="1806"/>
                  </a:lnTo>
                  <a:lnTo>
                    <a:pt x="12470" y="1022"/>
                  </a:lnTo>
                  <a:lnTo>
                    <a:pt x="12264" y="903"/>
                  </a:lnTo>
                  <a:lnTo>
                    <a:pt x="11688" y="570"/>
                  </a:lnTo>
                  <a:lnTo>
                    <a:pt x="11482" y="451"/>
                  </a:lnTo>
                  <a:lnTo>
                    <a:pt x="10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14;p46">
              <a:extLst>
                <a:ext uri="{FF2B5EF4-FFF2-40B4-BE49-F238E27FC236}">
                  <a16:creationId xmlns:a16="http://schemas.microsoft.com/office/drawing/2014/main" id="{20B3BA4A-EA58-9D44-E936-24A25F99E8B0}"/>
                </a:ext>
              </a:extLst>
            </p:cNvPr>
            <p:cNvSpPr/>
            <p:nvPr/>
          </p:nvSpPr>
          <p:spPr>
            <a:xfrm>
              <a:off x="8024157" y="4558574"/>
              <a:ext cx="69560" cy="40158"/>
            </a:xfrm>
            <a:custGeom>
              <a:avLst/>
              <a:gdLst/>
              <a:ahLst/>
              <a:cxnLst/>
              <a:rect l="l" t="t" r="r" b="b"/>
              <a:pathLst>
                <a:path w="1384" h="799" extrusionOk="0">
                  <a:moveTo>
                    <a:pt x="704" y="1"/>
                  </a:moveTo>
                  <a:lnTo>
                    <a:pt x="1" y="407"/>
                  </a:lnTo>
                  <a:lnTo>
                    <a:pt x="679"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15;p46">
              <a:extLst>
                <a:ext uri="{FF2B5EF4-FFF2-40B4-BE49-F238E27FC236}">
                  <a16:creationId xmlns:a16="http://schemas.microsoft.com/office/drawing/2014/main" id="{2E7FEE49-2E29-9027-F742-FE003818B29D}"/>
                </a:ext>
              </a:extLst>
            </p:cNvPr>
            <p:cNvSpPr/>
            <p:nvPr/>
          </p:nvSpPr>
          <p:spPr>
            <a:xfrm>
              <a:off x="8064767" y="4535153"/>
              <a:ext cx="69510" cy="40158"/>
            </a:xfrm>
            <a:custGeom>
              <a:avLst/>
              <a:gdLst/>
              <a:ahLst/>
              <a:cxnLst/>
              <a:rect l="l" t="t" r="r" b="b"/>
              <a:pathLst>
                <a:path w="1383" h="799" extrusionOk="0">
                  <a:moveTo>
                    <a:pt x="704" y="0"/>
                  </a:moveTo>
                  <a:lnTo>
                    <a:pt x="0" y="408"/>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16;p46">
              <a:extLst>
                <a:ext uri="{FF2B5EF4-FFF2-40B4-BE49-F238E27FC236}">
                  <a16:creationId xmlns:a16="http://schemas.microsoft.com/office/drawing/2014/main" id="{E78F7FA2-A7B1-A430-8B4C-AFC1F6D4D24E}"/>
                </a:ext>
              </a:extLst>
            </p:cNvPr>
            <p:cNvSpPr/>
            <p:nvPr/>
          </p:nvSpPr>
          <p:spPr>
            <a:xfrm>
              <a:off x="8105327" y="4511782"/>
              <a:ext cx="69560" cy="40158"/>
            </a:xfrm>
            <a:custGeom>
              <a:avLst/>
              <a:gdLst/>
              <a:ahLst/>
              <a:cxnLst/>
              <a:rect l="l" t="t" r="r" b="b"/>
              <a:pathLst>
                <a:path w="1384" h="799" extrusionOk="0">
                  <a:moveTo>
                    <a:pt x="704" y="0"/>
                  </a:moveTo>
                  <a:lnTo>
                    <a:pt x="0" y="407"/>
                  </a:lnTo>
                  <a:lnTo>
                    <a:pt x="678" y="799"/>
                  </a:lnTo>
                  <a:lnTo>
                    <a:pt x="1383" y="391"/>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17;p46">
              <a:extLst>
                <a:ext uri="{FF2B5EF4-FFF2-40B4-BE49-F238E27FC236}">
                  <a16:creationId xmlns:a16="http://schemas.microsoft.com/office/drawing/2014/main" id="{4DFF1CD2-6679-3259-AAE4-77618D66A3A2}"/>
                </a:ext>
              </a:extLst>
            </p:cNvPr>
            <p:cNvSpPr/>
            <p:nvPr/>
          </p:nvSpPr>
          <p:spPr>
            <a:xfrm>
              <a:off x="8145887" y="4488361"/>
              <a:ext cx="69510" cy="40107"/>
            </a:xfrm>
            <a:custGeom>
              <a:avLst/>
              <a:gdLst/>
              <a:ahLst/>
              <a:cxnLst/>
              <a:rect l="l" t="t" r="r" b="b"/>
              <a:pathLst>
                <a:path w="1383" h="798" extrusionOk="0">
                  <a:moveTo>
                    <a:pt x="705" y="0"/>
                  </a:moveTo>
                  <a:lnTo>
                    <a:pt x="1" y="407"/>
                  </a:lnTo>
                  <a:lnTo>
                    <a:pt x="679" y="797"/>
                  </a:lnTo>
                  <a:lnTo>
                    <a:pt x="1383" y="391"/>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18;p46">
              <a:extLst>
                <a:ext uri="{FF2B5EF4-FFF2-40B4-BE49-F238E27FC236}">
                  <a16:creationId xmlns:a16="http://schemas.microsoft.com/office/drawing/2014/main" id="{871BF64B-C9E9-847F-6594-C84E1AE4A7CB}"/>
                </a:ext>
              </a:extLst>
            </p:cNvPr>
            <p:cNvSpPr/>
            <p:nvPr/>
          </p:nvSpPr>
          <p:spPr>
            <a:xfrm>
              <a:off x="8186447" y="4464890"/>
              <a:ext cx="69510" cy="40208"/>
            </a:xfrm>
            <a:custGeom>
              <a:avLst/>
              <a:gdLst/>
              <a:ahLst/>
              <a:cxnLst/>
              <a:rect l="l" t="t" r="r" b="b"/>
              <a:pathLst>
                <a:path w="1383" h="800"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19;p46">
              <a:extLst>
                <a:ext uri="{FF2B5EF4-FFF2-40B4-BE49-F238E27FC236}">
                  <a16:creationId xmlns:a16="http://schemas.microsoft.com/office/drawing/2014/main" id="{9EFD12CE-C980-497C-0663-56220F39EB3D}"/>
                </a:ext>
              </a:extLst>
            </p:cNvPr>
            <p:cNvSpPr/>
            <p:nvPr/>
          </p:nvSpPr>
          <p:spPr>
            <a:xfrm>
              <a:off x="8227006" y="4441468"/>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20;p46">
              <a:extLst>
                <a:ext uri="{FF2B5EF4-FFF2-40B4-BE49-F238E27FC236}">
                  <a16:creationId xmlns:a16="http://schemas.microsoft.com/office/drawing/2014/main" id="{8DD63FCD-24DA-8B57-A92F-DB37CB4ABCF2}"/>
                </a:ext>
              </a:extLst>
            </p:cNvPr>
            <p:cNvSpPr/>
            <p:nvPr/>
          </p:nvSpPr>
          <p:spPr>
            <a:xfrm>
              <a:off x="8267566" y="4418047"/>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21;p46">
              <a:extLst>
                <a:ext uri="{FF2B5EF4-FFF2-40B4-BE49-F238E27FC236}">
                  <a16:creationId xmlns:a16="http://schemas.microsoft.com/office/drawing/2014/main" id="{6AB5B1D0-34FF-341F-2C12-E6B2CB35935D}"/>
                </a:ext>
              </a:extLst>
            </p:cNvPr>
            <p:cNvSpPr/>
            <p:nvPr/>
          </p:nvSpPr>
          <p:spPr>
            <a:xfrm>
              <a:off x="8308176" y="4394626"/>
              <a:ext cx="69560" cy="40158"/>
            </a:xfrm>
            <a:custGeom>
              <a:avLst/>
              <a:gdLst/>
              <a:ahLst/>
              <a:cxnLst/>
              <a:rect l="l" t="t" r="r" b="b"/>
              <a:pathLst>
                <a:path w="1384"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22;p46">
              <a:extLst>
                <a:ext uri="{FF2B5EF4-FFF2-40B4-BE49-F238E27FC236}">
                  <a16:creationId xmlns:a16="http://schemas.microsoft.com/office/drawing/2014/main" id="{0F602216-D0F1-F0F8-948C-F79F06D96EE0}"/>
                </a:ext>
              </a:extLst>
            </p:cNvPr>
            <p:cNvSpPr/>
            <p:nvPr/>
          </p:nvSpPr>
          <p:spPr>
            <a:xfrm>
              <a:off x="8348736" y="4371205"/>
              <a:ext cx="69560" cy="40158"/>
            </a:xfrm>
            <a:custGeom>
              <a:avLst/>
              <a:gdLst/>
              <a:ahLst/>
              <a:cxnLst/>
              <a:rect l="l" t="t" r="r" b="b"/>
              <a:pathLst>
                <a:path w="1384" h="799" extrusionOk="0">
                  <a:moveTo>
                    <a:pt x="706" y="0"/>
                  </a:moveTo>
                  <a:lnTo>
                    <a:pt x="1" y="407"/>
                  </a:lnTo>
                  <a:lnTo>
                    <a:pt x="680" y="799"/>
                  </a:lnTo>
                  <a:lnTo>
                    <a:pt x="1383"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23;p46">
              <a:extLst>
                <a:ext uri="{FF2B5EF4-FFF2-40B4-BE49-F238E27FC236}">
                  <a16:creationId xmlns:a16="http://schemas.microsoft.com/office/drawing/2014/main" id="{E6C7BC59-31F6-7332-26F6-B54F4676EC06}"/>
                </a:ext>
              </a:extLst>
            </p:cNvPr>
            <p:cNvSpPr/>
            <p:nvPr/>
          </p:nvSpPr>
          <p:spPr>
            <a:xfrm>
              <a:off x="8389296" y="4347784"/>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24;p46">
              <a:extLst>
                <a:ext uri="{FF2B5EF4-FFF2-40B4-BE49-F238E27FC236}">
                  <a16:creationId xmlns:a16="http://schemas.microsoft.com/office/drawing/2014/main" id="{8B7EACB1-7332-8F14-DA4C-6546D5CADE2C}"/>
                </a:ext>
              </a:extLst>
            </p:cNvPr>
            <p:cNvSpPr/>
            <p:nvPr/>
          </p:nvSpPr>
          <p:spPr>
            <a:xfrm>
              <a:off x="8429906" y="4324312"/>
              <a:ext cx="69560" cy="40208"/>
            </a:xfrm>
            <a:custGeom>
              <a:avLst/>
              <a:gdLst/>
              <a:ahLst/>
              <a:cxnLst/>
              <a:rect l="l" t="t" r="r" b="b"/>
              <a:pathLst>
                <a:path w="1384" h="800" extrusionOk="0">
                  <a:moveTo>
                    <a:pt x="704" y="1"/>
                  </a:moveTo>
                  <a:lnTo>
                    <a:pt x="0"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25;p46">
              <a:extLst>
                <a:ext uri="{FF2B5EF4-FFF2-40B4-BE49-F238E27FC236}">
                  <a16:creationId xmlns:a16="http://schemas.microsoft.com/office/drawing/2014/main" id="{4DE13064-3953-71AC-B02A-ADE7B6263693}"/>
                </a:ext>
              </a:extLst>
            </p:cNvPr>
            <p:cNvSpPr/>
            <p:nvPr/>
          </p:nvSpPr>
          <p:spPr>
            <a:xfrm>
              <a:off x="8470466" y="4277470"/>
              <a:ext cx="110120" cy="63629"/>
            </a:xfrm>
            <a:custGeom>
              <a:avLst/>
              <a:gdLst/>
              <a:ahLst/>
              <a:cxnLst/>
              <a:rect l="l" t="t" r="r" b="b"/>
              <a:pathLst>
                <a:path w="2191" h="1266" extrusionOk="0">
                  <a:moveTo>
                    <a:pt x="1512" y="0"/>
                  </a:moveTo>
                  <a:lnTo>
                    <a:pt x="1" y="873"/>
                  </a:lnTo>
                  <a:lnTo>
                    <a:pt x="679" y="1265"/>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26;p46">
              <a:extLst>
                <a:ext uri="{FF2B5EF4-FFF2-40B4-BE49-F238E27FC236}">
                  <a16:creationId xmlns:a16="http://schemas.microsoft.com/office/drawing/2014/main" id="{8896535F-B330-B3CC-DED0-1B77A0890096}"/>
                </a:ext>
              </a:extLst>
            </p:cNvPr>
            <p:cNvSpPr/>
            <p:nvPr/>
          </p:nvSpPr>
          <p:spPr>
            <a:xfrm>
              <a:off x="8063460" y="4581292"/>
              <a:ext cx="69510" cy="40158"/>
            </a:xfrm>
            <a:custGeom>
              <a:avLst/>
              <a:gdLst/>
              <a:ahLst/>
              <a:cxnLst/>
              <a:rect l="l" t="t" r="r" b="b"/>
              <a:pathLst>
                <a:path w="1383" h="799" extrusionOk="0">
                  <a:moveTo>
                    <a:pt x="704" y="0"/>
                  </a:moveTo>
                  <a:lnTo>
                    <a:pt x="0" y="407"/>
                  </a:lnTo>
                  <a:lnTo>
                    <a:pt x="678" y="798"/>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27;p46">
              <a:extLst>
                <a:ext uri="{FF2B5EF4-FFF2-40B4-BE49-F238E27FC236}">
                  <a16:creationId xmlns:a16="http://schemas.microsoft.com/office/drawing/2014/main" id="{F5146725-0C1F-2A44-5A8D-F81183E309F8}"/>
                </a:ext>
              </a:extLst>
            </p:cNvPr>
            <p:cNvSpPr/>
            <p:nvPr/>
          </p:nvSpPr>
          <p:spPr>
            <a:xfrm>
              <a:off x="8104020" y="4557820"/>
              <a:ext cx="69560" cy="40208"/>
            </a:xfrm>
            <a:custGeom>
              <a:avLst/>
              <a:gdLst/>
              <a:ahLst/>
              <a:cxnLst/>
              <a:rect l="l" t="t" r="r" b="b"/>
              <a:pathLst>
                <a:path w="1384" h="800" extrusionOk="0">
                  <a:moveTo>
                    <a:pt x="704" y="1"/>
                  </a:moveTo>
                  <a:lnTo>
                    <a:pt x="1" y="407"/>
                  </a:lnTo>
                  <a:lnTo>
                    <a:pt x="678"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28;p46">
              <a:extLst>
                <a:ext uri="{FF2B5EF4-FFF2-40B4-BE49-F238E27FC236}">
                  <a16:creationId xmlns:a16="http://schemas.microsoft.com/office/drawing/2014/main" id="{3153DB58-4404-23A8-816B-5C3CF7A57B4C}"/>
                </a:ext>
              </a:extLst>
            </p:cNvPr>
            <p:cNvSpPr/>
            <p:nvPr/>
          </p:nvSpPr>
          <p:spPr>
            <a:xfrm>
              <a:off x="8144580" y="4534399"/>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9;p46">
              <a:extLst>
                <a:ext uri="{FF2B5EF4-FFF2-40B4-BE49-F238E27FC236}">
                  <a16:creationId xmlns:a16="http://schemas.microsoft.com/office/drawing/2014/main" id="{E808D31A-EBE4-3A14-1D40-A216BED19560}"/>
                </a:ext>
              </a:extLst>
            </p:cNvPr>
            <p:cNvSpPr/>
            <p:nvPr/>
          </p:nvSpPr>
          <p:spPr>
            <a:xfrm>
              <a:off x="8185190" y="4510978"/>
              <a:ext cx="69560" cy="40158"/>
            </a:xfrm>
            <a:custGeom>
              <a:avLst/>
              <a:gdLst/>
              <a:ahLst/>
              <a:cxnLst/>
              <a:rect l="l" t="t" r="r" b="b"/>
              <a:pathLst>
                <a:path w="1384" h="799" extrusionOk="0">
                  <a:moveTo>
                    <a:pt x="704" y="1"/>
                  </a:moveTo>
                  <a:lnTo>
                    <a:pt x="0" y="407"/>
                  </a:lnTo>
                  <a:lnTo>
                    <a:pt x="678"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30;p46">
              <a:extLst>
                <a:ext uri="{FF2B5EF4-FFF2-40B4-BE49-F238E27FC236}">
                  <a16:creationId xmlns:a16="http://schemas.microsoft.com/office/drawing/2014/main" id="{D68D2C18-136A-124F-C5AB-96A4DCF4C4D1}"/>
                </a:ext>
              </a:extLst>
            </p:cNvPr>
            <p:cNvSpPr/>
            <p:nvPr/>
          </p:nvSpPr>
          <p:spPr>
            <a:xfrm>
              <a:off x="8225700" y="4487557"/>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31;p46">
              <a:extLst>
                <a:ext uri="{FF2B5EF4-FFF2-40B4-BE49-F238E27FC236}">
                  <a16:creationId xmlns:a16="http://schemas.microsoft.com/office/drawing/2014/main" id="{07B50374-8B5F-FFC1-5BED-A9AE2E6DD38B}"/>
                </a:ext>
              </a:extLst>
            </p:cNvPr>
            <p:cNvSpPr/>
            <p:nvPr/>
          </p:nvSpPr>
          <p:spPr>
            <a:xfrm>
              <a:off x="8266260" y="4464136"/>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32;p46">
              <a:extLst>
                <a:ext uri="{FF2B5EF4-FFF2-40B4-BE49-F238E27FC236}">
                  <a16:creationId xmlns:a16="http://schemas.microsoft.com/office/drawing/2014/main" id="{9F190D6E-9FD6-EDC7-D931-4D195D3439A6}"/>
                </a:ext>
              </a:extLst>
            </p:cNvPr>
            <p:cNvSpPr/>
            <p:nvPr/>
          </p:nvSpPr>
          <p:spPr>
            <a:xfrm>
              <a:off x="8306870" y="4440715"/>
              <a:ext cx="69560" cy="40158"/>
            </a:xfrm>
            <a:custGeom>
              <a:avLst/>
              <a:gdLst/>
              <a:ahLst/>
              <a:cxnLst/>
              <a:rect l="l" t="t" r="r" b="b"/>
              <a:pathLst>
                <a:path w="1384" h="799" extrusionOk="0">
                  <a:moveTo>
                    <a:pt x="705" y="0"/>
                  </a:moveTo>
                  <a:lnTo>
                    <a:pt x="0" y="408"/>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33;p46">
              <a:extLst>
                <a:ext uri="{FF2B5EF4-FFF2-40B4-BE49-F238E27FC236}">
                  <a16:creationId xmlns:a16="http://schemas.microsoft.com/office/drawing/2014/main" id="{E46FDB55-0869-BD68-FBB5-FEA0767F7AE7}"/>
                </a:ext>
              </a:extLst>
            </p:cNvPr>
            <p:cNvSpPr/>
            <p:nvPr/>
          </p:nvSpPr>
          <p:spPr>
            <a:xfrm>
              <a:off x="8347429" y="4417293"/>
              <a:ext cx="69560" cy="40208"/>
            </a:xfrm>
            <a:custGeom>
              <a:avLst/>
              <a:gdLst/>
              <a:ahLst/>
              <a:cxnLst/>
              <a:rect l="l" t="t" r="r" b="b"/>
              <a:pathLst>
                <a:path w="1384" h="800"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34;p46">
              <a:extLst>
                <a:ext uri="{FF2B5EF4-FFF2-40B4-BE49-F238E27FC236}">
                  <a16:creationId xmlns:a16="http://schemas.microsoft.com/office/drawing/2014/main" id="{936A5A0C-BB15-8E01-AD0C-BC3FCFF9EFC8}"/>
                </a:ext>
              </a:extLst>
            </p:cNvPr>
            <p:cNvSpPr/>
            <p:nvPr/>
          </p:nvSpPr>
          <p:spPr>
            <a:xfrm>
              <a:off x="8388039" y="4393872"/>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35;p46">
              <a:extLst>
                <a:ext uri="{FF2B5EF4-FFF2-40B4-BE49-F238E27FC236}">
                  <a16:creationId xmlns:a16="http://schemas.microsoft.com/office/drawing/2014/main" id="{90A1DE2F-025E-EDF7-B745-15C7F4F17E30}"/>
                </a:ext>
              </a:extLst>
            </p:cNvPr>
            <p:cNvSpPr/>
            <p:nvPr/>
          </p:nvSpPr>
          <p:spPr>
            <a:xfrm>
              <a:off x="8428599" y="4370451"/>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936;p46">
              <a:extLst>
                <a:ext uri="{FF2B5EF4-FFF2-40B4-BE49-F238E27FC236}">
                  <a16:creationId xmlns:a16="http://schemas.microsoft.com/office/drawing/2014/main" id="{016513AD-C7F1-BED6-8D17-17E82A1BC27F}"/>
                </a:ext>
              </a:extLst>
            </p:cNvPr>
            <p:cNvSpPr/>
            <p:nvPr/>
          </p:nvSpPr>
          <p:spPr>
            <a:xfrm>
              <a:off x="8469159" y="4347030"/>
              <a:ext cx="69560" cy="40158"/>
            </a:xfrm>
            <a:custGeom>
              <a:avLst/>
              <a:gdLst/>
              <a:ahLst/>
              <a:cxnLst/>
              <a:rect l="l" t="t" r="r" b="b"/>
              <a:pathLst>
                <a:path w="1384" h="799" extrusionOk="0">
                  <a:moveTo>
                    <a:pt x="705" y="0"/>
                  </a:moveTo>
                  <a:lnTo>
                    <a:pt x="1" y="407"/>
                  </a:lnTo>
                  <a:lnTo>
                    <a:pt x="680" y="799"/>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937;p46">
              <a:extLst>
                <a:ext uri="{FF2B5EF4-FFF2-40B4-BE49-F238E27FC236}">
                  <a16:creationId xmlns:a16="http://schemas.microsoft.com/office/drawing/2014/main" id="{D87D77AD-43DE-4619-25F5-40717801CD7D}"/>
                </a:ext>
              </a:extLst>
            </p:cNvPr>
            <p:cNvSpPr/>
            <p:nvPr/>
          </p:nvSpPr>
          <p:spPr>
            <a:xfrm>
              <a:off x="8509769" y="4323609"/>
              <a:ext cx="69560" cy="40158"/>
            </a:xfrm>
            <a:custGeom>
              <a:avLst/>
              <a:gdLst/>
              <a:ahLst/>
              <a:cxnLst/>
              <a:rect l="l" t="t" r="r" b="b"/>
              <a:pathLst>
                <a:path w="1384" h="799" extrusionOk="0">
                  <a:moveTo>
                    <a:pt x="704" y="0"/>
                  </a:moveTo>
                  <a:lnTo>
                    <a:pt x="0"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38;p46">
              <a:extLst>
                <a:ext uri="{FF2B5EF4-FFF2-40B4-BE49-F238E27FC236}">
                  <a16:creationId xmlns:a16="http://schemas.microsoft.com/office/drawing/2014/main" id="{F165F4B2-810C-8225-22E5-85B33250AA2A}"/>
                </a:ext>
              </a:extLst>
            </p:cNvPr>
            <p:cNvSpPr/>
            <p:nvPr/>
          </p:nvSpPr>
          <p:spPr>
            <a:xfrm>
              <a:off x="8550329" y="4300137"/>
              <a:ext cx="69560" cy="40208"/>
            </a:xfrm>
            <a:custGeom>
              <a:avLst/>
              <a:gdLst/>
              <a:ahLst/>
              <a:cxnLst/>
              <a:rect l="l" t="t" r="r" b="b"/>
              <a:pathLst>
                <a:path w="1384" h="800" extrusionOk="0">
                  <a:moveTo>
                    <a:pt x="704" y="1"/>
                  </a:moveTo>
                  <a:lnTo>
                    <a:pt x="1" y="408"/>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39;p46">
              <a:extLst>
                <a:ext uri="{FF2B5EF4-FFF2-40B4-BE49-F238E27FC236}">
                  <a16:creationId xmlns:a16="http://schemas.microsoft.com/office/drawing/2014/main" id="{B238250F-52E9-3589-AF6A-620C98485C5D}"/>
                </a:ext>
              </a:extLst>
            </p:cNvPr>
            <p:cNvSpPr/>
            <p:nvPr/>
          </p:nvSpPr>
          <p:spPr>
            <a:xfrm>
              <a:off x="8102714" y="4603959"/>
              <a:ext cx="69560" cy="40208"/>
            </a:xfrm>
            <a:custGeom>
              <a:avLst/>
              <a:gdLst/>
              <a:ahLst/>
              <a:cxnLst/>
              <a:rect l="l" t="t" r="r" b="b"/>
              <a:pathLst>
                <a:path w="1384" h="800" extrusionOk="0">
                  <a:moveTo>
                    <a:pt x="704" y="1"/>
                  </a:moveTo>
                  <a:lnTo>
                    <a:pt x="1"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40;p46">
              <a:extLst>
                <a:ext uri="{FF2B5EF4-FFF2-40B4-BE49-F238E27FC236}">
                  <a16:creationId xmlns:a16="http://schemas.microsoft.com/office/drawing/2014/main" id="{D2822380-63A4-31C7-DCDB-517F1744CCEA}"/>
                </a:ext>
              </a:extLst>
            </p:cNvPr>
            <p:cNvSpPr/>
            <p:nvPr/>
          </p:nvSpPr>
          <p:spPr>
            <a:xfrm>
              <a:off x="8143324" y="4580538"/>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41;p46">
              <a:extLst>
                <a:ext uri="{FF2B5EF4-FFF2-40B4-BE49-F238E27FC236}">
                  <a16:creationId xmlns:a16="http://schemas.microsoft.com/office/drawing/2014/main" id="{B03EE1F7-D5D4-214E-367A-427C2EA5E27C}"/>
                </a:ext>
              </a:extLst>
            </p:cNvPr>
            <p:cNvSpPr/>
            <p:nvPr/>
          </p:nvSpPr>
          <p:spPr>
            <a:xfrm>
              <a:off x="8183883" y="4557117"/>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42;p46">
              <a:extLst>
                <a:ext uri="{FF2B5EF4-FFF2-40B4-BE49-F238E27FC236}">
                  <a16:creationId xmlns:a16="http://schemas.microsoft.com/office/drawing/2014/main" id="{0DB0703D-E3B8-22F6-C948-5D79919625D8}"/>
                </a:ext>
              </a:extLst>
            </p:cNvPr>
            <p:cNvSpPr/>
            <p:nvPr/>
          </p:nvSpPr>
          <p:spPr>
            <a:xfrm>
              <a:off x="8224443" y="4533696"/>
              <a:ext cx="69560" cy="40158"/>
            </a:xfrm>
            <a:custGeom>
              <a:avLst/>
              <a:gdLst/>
              <a:ahLst/>
              <a:cxnLst/>
              <a:rect l="l" t="t" r="r" b="b"/>
              <a:pathLst>
                <a:path w="1384" h="799" extrusionOk="0">
                  <a:moveTo>
                    <a:pt x="705" y="0"/>
                  </a:moveTo>
                  <a:lnTo>
                    <a:pt x="1" y="407"/>
                  </a:lnTo>
                  <a:lnTo>
                    <a:pt x="679" y="798"/>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43;p46">
              <a:extLst>
                <a:ext uri="{FF2B5EF4-FFF2-40B4-BE49-F238E27FC236}">
                  <a16:creationId xmlns:a16="http://schemas.microsoft.com/office/drawing/2014/main" id="{D8CE4A99-FB54-2836-91F8-99FB6DF2B5EA}"/>
                </a:ext>
              </a:extLst>
            </p:cNvPr>
            <p:cNvSpPr/>
            <p:nvPr/>
          </p:nvSpPr>
          <p:spPr>
            <a:xfrm>
              <a:off x="8265053" y="4510224"/>
              <a:ext cx="69459" cy="40208"/>
            </a:xfrm>
            <a:custGeom>
              <a:avLst/>
              <a:gdLst/>
              <a:ahLst/>
              <a:cxnLst/>
              <a:rect l="l" t="t" r="r" b="b"/>
              <a:pathLst>
                <a:path w="1382" h="800" extrusionOk="0">
                  <a:moveTo>
                    <a:pt x="704" y="1"/>
                  </a:moveTo>
                  <a:lnTo>
                    <a:pt x="0" y="407"/>
                  </a:lnTo>
                  <a:lnTo>
                    <a:pt x="678" y="799"/>
                  </a:lnTo>
                  <a:lnTo>
                    <a:pt x="1382"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44;p46">
              <a:extLst>
                <a:ext uri="{FF2B5EF4-FFF2-40B4-BE49-F238E27FC236}">
                  <a16:creationId xmlns:a16="http://schemas.microsoft.com/office/drawing/2014/main" id="{BBC0CBCF-D0FC-04B0-AD10-24B2EB3389B5}"/>
                </a:ext>
              </a:extLst>
            </p:cNvPr>
            <p:cNvSpPr/>
            <p:nvPr/>
          </p:nvSpPr>
          <p:spPr>
            <a:xfrm>
              <a:off x="8305563" y="4486803"/>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45;p46">
              <a:extLst>
                <a:ext uri="{FF2B5EF4-FFF2-40B4-BE49-F238E27FC236}">
                  <a16:creationId xmlns:a16="http://schemas.microsoft.com/office/drawing/2014/main" id="{8AAA4D6A-E915-A784-F7B7-5CC0BCA26192}"/>
                </a:ext>
              </a:extLst>
            </p:cNvPr>
            <p:cNvSpPr/>
            <p:nvPr/>
          </p:nvSpPr>
          <p:spPr>
            <a:xfrm>
              <a:off x="8346123" y="4463382"/>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46;p46">
              <a:extLst>
                <a:ext uri="{FF2B5EF4-FFF2-40B4-BE49-F238E27FC236}">
                  <a16:creationId xmlns:a16="http://schemas.microsoft.com/office/drawing/2014/main" id="{8C65D884-5631-4124-1311-ACFF4032351F}"/>
                </a:ext>
              </a:extLst>
            </p:cNvPr>
            <p:cNvSpPr/>
            <p:nvPr/>
          </p:nvSpPr>
          <p:spPr>
            <a:xfrm>
              <a:off x="8386733" y="4439961"/>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47;p46">
              <a:extLst>
                <a:ext uri="{FF2B5EF4-FFF2-40B4-BE49-F238E27FC236}">
                  <a16:creationId xmlns:a16="http://schemas.microsoft.com/office/drawing/2014/main" id="{15A4A8F7-F7A3-FF4F-46E3-3BDE85A24264}"/>
                </a:ext>
              </a:extLst>
            </p:cNvPr>
            <p:cNvSpPr/>
            <p:nvPr/>
          </p:nvSpPr>
          <p:spPr>
            <a:xfrm>
              <a:off x="8427293" y="4416539"/>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48;p46">
              <a:extLst>
                <a:ext uri="{FF2B5EF4-FFF2-40B4-BE49-F238E27FC236}">
                  <a16:creationId xmlns:a16="http://schemas.microsoft.com/office/drawing/2014/main" id="{ACE25BBA-D884-920E-EC1B-576985BA263D}"/>
                </a:ext>
              </a:extLst>
            </p:cNvPr>
            <p:cNvSpPr/>
            <p:nvPr/>
          </p:nvSpPr>
          <p:spPr>
            <a:xfrm>
              <a:off x="8467852" y="4393068"/>
              <a:ext cx="69560" cy="40208"/>
            </a:xfrm>
            <a:custGeom>
              <a:avLst/>
              <a:gdLst/>
              <a:ahLst/>
              <a:cxnLst/>
              <a:rect l="l" t="t" r="r" b="b"/>
              <a:pathLst>
                <a:path w="1384" h="800" extrusionOk="0">
                  <a:moveTo>
                    <a:pt x="706" y="1"/>
                  </a:moveTo>
                  <a:lnTo>
                    <a:pt x="1" y="409"/>
                  </a:lnTo>
                  <a:lnTo>
                    <a:pt x="680" y="799"/>
                  </a:lnTo>
                  <a:lnTo>
                    <a:pt x="1384"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49;p46">
              <a:extLst>
                <a:ext uri="{FF2B5EF4-FFF2-40B4-BE49-F238E27FC236}">
                  <a16:creationId xmlns:a16="http://schemas.microsoft.com/office/drawing/2014/main" id="{82ABEA60-A945-F4FB-BDCE-6E4560ED3455}"/>
                </a:ext>
              </a:extLst>
            </p:cNvPr>
            <p:cNvSpPr/>
            <p:nvPr/>
          </p:nvSpPr>
          <p:spPr>
            <a:xfrm>
              <a:off x="8508462" y="4369697"/>
              <a:ext cx="69560" cy="40158"/>
            </a:xfrm>
            <a:custGeom>
              <a:avLst/>
              <a:gdLst/>
              <a:ahLst/>
              <a:cxnLst/>
              <a:rect l="l" t="t" r="r" b="b"/>
              <a:pathLst>
                <a:path w="1384" h="799" extrusionOk="0">
                  <a:moveTo>
                    <a:pt x="705" y="1"/>
                  </a:moveTo>
                  <a:lnTo>
                    <a:pt x="0" y="407"/>
                  </a:lnTo>
                  <a:lnTo>
                    <a:pt x="679" y="798"/>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50;p46">
              <a:extLst>
                <a:ext uri="{FF2B5EF4-FFF2-40B4-BE49-F238E27FC236}">
                  <a16:creationId xmlns:a16="http://schemas.microsoft.com/office/drawing/2014/main" id="{4787F23C-FA11-18C4-ECA2-80D7C5E1506F}"/>
                </a:ext>
              </a:extLst>
            </p:cNvPr>
            <p:cNvSpPr/>
            <p:nvPr/>
          </p:nvSpPr>
          <p:spPr>
            <a:xfrm>
              <a:off x="8549022" y="4346276"/>
              <a:ext cx="69560" cy="40208"/>
            </a:xfrm>
            <a:custGeom>
              <a:avLst/>
              <a:gdLst/>
              <a:ahLst/>
              <a:cxnLst/>
              <a:rect l="l" t="t" r="r" b="b"/>
              <a:pathLst>
                <a:path w="1384" h="800" extrusionOk="0">
                  <a:moveTo>
                    <a:pt x="705" y="1"/>
                  </a:moveTo>
                  <a:lnTo>
                    <a:pt x="1" y="407"/>
                  </a:lnTo>
                  <a:lnTo>
                    <a:pt x="680" y="799"/>
                  </a:lnTo>
                  <a:lnTo>
                    <a:pt x="1384"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51;p46">
              <a:extLst>
                <a:ext uri="{FF2B5EF4-FFF2-40B4-BE49-F238E27FC236}">
                  <a16:creationId xmlns:a16="http://schemas.microsoft.com/office/drawing/2014/main" id="{03B99399-8C98-5C46-5C6E-6684B2A8ABB9}"/>
                </a:ext>
              </a:extLst>
            </p:cNvPr>
            <p:cNvSpPr/>
            <p:nvPr/>
          </p:nvSpPr>
          <p:spPr>
            <a:xfrm>
              <a:off x="8588326" y="4322855"/>
              <a:ext cx="110120" cy="86246"/>
            </a:xfrm>
            <a:custGeom>
              <a:avLst/>
              <a:gdLst/>
              <a:ahLst/>
              <a:cxnLst/>
              <a:rect l="l" t="t" r="r" b="b"/>
              <a:pathLst>
                <a:path w="2191" h="1716" extrusionOk="0">
                  <a:moveTo>
                    <a:pt x="730" y="1"/>
                  </a:moveTo>
                  <a:lnTo>
                    <a:pt x="26" y="407"/>
                  </a:lnTo>
                  <a:lnTo>
                    <a:pt x="808" y="857"/>
                  </a:lnTo>
                  <a:lnTo>
                    <a:pt x="0" y="1324"/>
                  </a:lnTo>
                  <a:lnTo>
                    <a:pt x="679" y="1716"/>
                  </a:lnTo>
                  <a:cubicBezTo>
                    <a:pt x="1416" y="1291"/>
                    <a:pt x="2190" y="843"/>
                    <a:pt x="2190" y="843"/>
                  </a:cubicBezTo>
                  <a:cubicBezTo>
                    <a:pt x="2190" y="843"/>
                    <a:pt x="2115" y="799"/>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52;p46">
              <a:extLst>
                <a:ext uri="{FF2B5EF4-FFF2-40B4-BE49-F238E27FC236}">
                  <a16:creationId xmlns:a16="http://schemas.microsoft.com/office/drawing/2014/main" id="{646E25F2-BB19-64F9-0A6A-1FA6F8BDA7A7}"/>
                </a:ext>
              </a:extLst>
            </p:cNvPr>
            <p:cNvSpPr/>
            <p:nvPr/>
          </p:nvSpPr>
          <p:spPr>
            <a:xfrm>
              <a:off x="8142017" y="4603255"/>
              <a:ext cx="110120" cy="63579"/>
            </a:xfrm>
            <a:custGeom>
              <a:avLst/>
              <a:gdLst/>
              <a:ahLst/>
              <a:cxnLst/>
              <a:rect l="l" t="t" r="r" b="b"/>
              <a:pathLst>
                <a:path w="2191" h="1265" extrusionOk="0">
                  <a:moveTo>
                    <a:pt x="1511" y="0"/>
                  </a:moveTo>
                  <a:lnTo>
                    <a:pt x="0" y="873"/>
                  </a:lnTo>
                  <a:lnTo>
                    <a:pt x="678" y="1265"/>
                  </a:lnTo>
                  <a:lnTo>
                    <a:pt x="2190" y="391"/>
                  </a:lnTo>
                  <a:lnTo>
                    <a:pt x="1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53;p46">
              <a:extLst>
                <a:ext uri="{FF2B5EF4-FFF2-40B4-BE49-F238E27FC236}">
                  <a16:creationId xmlns:a16="http://schemas.microsoft.com/office/drawing/2014/main" id="{0A51A5A0-F551-E04B-1686-5866A82490EA}"/>
                </a:ext>
              </a:extLst>
            </p:cNvPr>
            <p:cNvSpPr/>
            <p:nvPr/>
          </p:nvSpPr>
          <p:spPr>
            <a:xfrm>
              <a:off x="8223136" y="4579784"/>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954;p46">
              <a:extLst>
                <a:ext uri="{FF2B5EF4-FFF2-40B4-BE49-F238E27FC236}">
                  <a16:creationId xmlns:a16="http://schemas.microsoft.com/office/drawing/2014/main" id="{83C05EE8-FBE4-8EA5-36B2-140653766045}"/>
                </a:ext>
              </a:extLst>
            </p:cNvPr>
            <p:cNvSpPr/>
            <p:nvPr/>
          </p:nvSpPr>
          <p:spPr>
            <a:xfrm>
              <a:off x="8263747" y="4556363"/>
              <a:ext cx="69560" cy="40208"/>
            </a:xfrm>
            <a:custGeom>
              <a:avLst/>
              <a:gdLst/>
              <a:ahLst/>
              <a:cxnLst/>
              <a:rect l="l" t="t" r="r" b="b"/>
              <a:pathLst>
                <a:path w="1384" h="800" extrusionOk="0">
                  <a:moveTo>
                    <a:pt x="704" y="1"/>
                  </a:moveTo>
                  <a:lnTo>
                    <a:pt x="0" y="407"/>
                  </a:lnTo>
                  <a:lnTo>
                    <a:pt x="678" y="799"/>
                  </a:lnTo>
                  <a:lnTo>
                    <a:pt x="1383" y="393"/>
                  </a:lnTo>
                  <a:lnTo>
                    <a:pt x="704"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55;p46">
              <a:extLst>
                <a:ext uri="{FF2B5EF4-FFF2-40B4-BE49-F238E27FC236}">
                  <a16:creationId xmlns:a16="http://schemas.microsoft.com/office/drawing/2014/main" id="{A00AC744-39CB-93A5-C3D1-1C1B1E28C9B6}"/>
                </a:ext>
              </a:extLst>
            </p:cNvPr>
            <p:cNvSpPr/>
            <p:nvPr/>
          </p:nvSpPr>
          <p:spPr>
            <a:xfrm>
              <a:off x="8304306" y="4532942"/>
              <a:ext cx="69560" cy="40158"/>
            </a:xfrm>
            <a:custGeom>
              <a:avLst/>
              <a:gdLst/>
              <a:ahLst/>
              <a:cxnLst/>
              <a:rect l="l" t="t" r="r" b="b"/>
              <a:pathLst>
                <a:path w="1384" h="799" extrusionOk="0">
                  <a:moveTo>
                    <a:pt x="704" y="0"/>
                  </a:moveTo>
                  <a:lnTo>
                    <a:pt x="1"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56;p46">
              <a:extLst>
                <a:ext uri="{FF2B5EF4-FFF2-40B4-BE49-F238E27FC236}">
                  <a16:creationId xmlns:a16="http://schemas.microsoft.com/office/drawing/2014/main" id="{0D56AFC4-15F8-81BF-CFCA-EE7D60A290E5}"/>
                </a:ext>
              </a:extLst>
            </p:cNvPr>
            <p:cNvSpPr/>
            <p:nvPr/>
          </p:nvSpPr>
          <p:spPr>
            <a:xfrm>
              <a:off x="8344916" y="4509520"/>
              <a:ext cx="69459" cy="40158"/>
            </a:xfrm>
            <a:custGeom>
              <a:avLst/>
              <a:gdLst/>
              <a:ahLst/>
              <a:cxnLst/>
              <a:rect l="l" t="t" r="r" b="b"/>
              <a:pathLst>
                <a:path w="1382" h="799" extrusionOk="0">
                  <a:moveTo>
                    <a:pt x="704" y="0"/>
                  </a:moveTo>
                  <a:lnTo>
                    <a:pt x="0" y="407"/>
                  </a:lnTo>
                  <a:lnTo>
                    <a:pt x="678" y="799"/>
                  </a:lnTo>
                  <a:lnTo>
                    <a:pt x="1382"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957;p46">
              <a:extLst>
                <a:ext uri="{FF2B5EF4-FFF2-40B4-BE49-F238E27FC236}">
                  <a16:creationId xmlns:a16="http://schemas.microsoft.com/office/drawing/2014/main" id="{28F47CE8-9F59-FA98-60A3-1E8FAC5A5BF3}"/>
                </a:ext>
              </a:extLst>
            </p:cNvPr>
            <p:cNvSpPr/>
            <p:nvPr/>
          </p:nvSpPr>
          <p:spPr>
            <a:xfrm>
              <a:off x="8385426" y="4486099"/>
              <a:ext cx="69560" cy="40158"/>
            </a:xfrm>
            <a:custGeom>
              <a:avLst/>
              <a:gdLst/>
              <a:ahLst/>
              <a:cxnLst/>
              <a:rect l="l" t="t" r="r" b="b"/>
              <a:pathLst>
                <a:path w="1384" h="799" extrusionOk="0">
                  <a:moveTo>
                    <a:pt x="705" y="0"/>
                  </a:moveTo>
                  <a:lnTo>
                    <a:pt x="0" y="407"/>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958;p46">
              <a:extLst>
                <a:ext uri="{FF2B5EF4-FFF2-40B4-BE49-F238E27FC236}">
                  <a16:creationId xmlns:a16="http://schemas.microsoft.com/office/drawing/2014/main" id="{C21BAA01-27D9-3397-5D8C-0B90DA38E1DA}"/>
                </a:ext>
              </a:extLst>
            </p:cNvPr>
            <p:cNvSpPr/>
            <p:nvPr/>
          </p:nvSpPr>
          <p:spPr>
            <a:xfrm>
              <a:off x="8425986" y="4462628"/>
              <a:ext cx="69560" cy="40208"/>
            </a:xfrm>
            <a:custGeom>
              <a:avLst/>
              <a:gdLst/>
              <a:ahLst/>
              <a:cxnLst/>
              <a:rect l="l" t="t" r="r" b="b"/>
              <a:pathLst>
                <a:path w="1384" h="800" extrusionOk="0">
                  <a:moveTo>
                    <a:pt x="706" y="1"/>
                  </a:moveTo>
                  <a:lnTo>
                    <a:pt x="1" y="407"/>
                  </a:lnTo>
                  <a:lnTo>
                    <a:pt x="680" y="799"/>
                  </a:lnTo>
                  <a:lnTo>
                    <a:pt x="1383"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959;p46">
              <a:extLst>
                <a:ext uri="{FF2B5EF4-FFF2-40B4-BE49-F238E27FC236}">
                  <a16:creationId xmlns:a16="http://schemas.microsoft.com/office/drawing/2014/main" id="{1F8260F6-FAEF-FBA3-27A2-7549E11DEBA9}"/>
                </a:ext>
              </a:extLst>
            </p:cNvPr>
            <p:cNvSpPr/>
            <p:nvPr/>
          </p:nvSpPr>
          <p:spPr>
            <a:xfrm>
              <a:off x="8466596" y="4439207"/>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960;p46">
              <a:extLst>
                <a:ext uri="{FF2B5EF4-FFF2-40B4-BE49-F238E27FC236}">
                  <a16:creationId xmlns:a16="http://schemas.microsoft.com/office/drawing/2014/main" id="{94453A9D-0451-D64E-A76D-A00457FDECFC}"/>
                </a:ext>
              </a:extLst>
            </p:cNvPr>
            <p:cNvSpPr/>
            <p:nvPr/>
          </p:nvSpPr>
          <p:spPr>
            <a:xfrm>
              <a:off x="8507156" y="4415786"/>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961;p46">
              <a:extLst>
                <a:ext uri="{FF2B5EF4-FFF2-40B4-BE49-F238E27FC236}">
                  <a16:creationId xmlns:a16="http://schemas.microsoft.com/office/drawing/2014/main" id="{F3B5A847-5BBE-2984-F1A4-A3EEAD5BE211}"/>
                </a:ext>
              </a:extLst>
            </p:cNvPr>
            <p:cNvSpPr/>
            <p:nvPr/>
          </p:nvSpPr>
          <p:spPr>
            <a:xfrm>
              <a:off x="8547715" y="4392364"/>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962;p46">
              <a:extLst>
                <a:ext uri="{FF2B5EF4-FFF2-40B4-BE49-F238E27FC236}">
                  <a16:creationId xmlns:a16="http://schemas.microsoft.com/office/drawing/2014/main" id="{E90A9ECE-8697-F8EB-887E-54D631E2EB9C}"/>
                </a:ext>
              </a:extLst>
            </p:cNvPr>
            <p:cNvSpPr/>
            <p:nvPr/>
          </p:nvSpPr>
          <p:spPr>
            <a:xfrm>
              <a:off x="8181270" y="4625872"/>
              <a:ext cx="110120" cy="63629"/>
            </a:xfrm>
            <a:custGeom>
              <a:avLst/>
              <a:gdLst/>
              <a:ahLst/>
              <a:cxnLst/>
              <a:rect l="l" t="t" r="r" b="b"/>
              <a:pathLst>
                <a:path w="2191" h="1266" extrusionOk="0">
                  <a:moveTo>
                    <a:pt x="1512" y="0"/>
                  </a:moveTo>
                  <a:lnTo>
                    <a:pt x="1" y="873"/>
                  </a:lnTo>
                  <a:lnTo>
                    <a:pt x="679" y="1265"/>
                  </a:lnTo>
                  <a:lnTo>
                    <a:pt x="1486" y="799"/>
                  </a:lnTo>
                  <a:lnTo>
                    <a:pt x="1761" y="640"/>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963;p46">
              <a:extLst>
                <a:ext uri="{FF2B5EF4-FFF2-40B4-BE49-F238E27FC236}">
                  <a16:creationId xmlns:a16="http://schemas.microsoft.com/office/drawing/2014/main" id="{A9CA6395-3297-F30D-3815-8EDF8BAF63EA}"/>
                </a:ext>
              </a:extLst>
            </p:cNvPr>
            <p:cNvSpPr/>
            <p:nvPr/>
          </p:nvSpPr>
          <p:spPr>
            <a:xfrm>
              <a:off x="8262440" y="4602451"/>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964;p46">
              <a:extLst>
                <a:ext uri="{FF2B5EF4-FFF2-40B4-BE49-F238E27FC236}">
                  <a16:creationId xmlns:a16="http://schemas.microsoft.com/office/drawing/2014/main" id="{9BB19384-C813-DF89-B24F-212D5CAC861E}"/>
                </a:ext>
              </a:extLst>
            </p:cNvPr>
            <p:cNvSpPr/>
            <p:nvPr/>
          </p:nvSpPr>
          <p:spPr>
            <a:xfrm>
              <a:off x="8303000" y="4579030"/>
              <a:ext cx="69560" cy="40158"/>
            </a:xfrm>
            <a:custGeom>
              <a:avLst/>
              <a:gdLst/>
              <a:ahLst/>
              <a:cxnLst/>
              <a:rect l="l" t="t" r="r" b="b"/>
              <a:pathLst>
                <a:path w="1384" h="799" extrusionOk="0">
                  <a:moveTo>
                    <a:pt x="705" y="0"/>
                  </a:moveTo>
                  <a:lnTo>
                    <a:pt x="1" y="408"/>
                  </a:lnTo>
                  <a:lnTo>
                    <a:pt x="679" y="798"/>
                  </a:lnTo>
                  <a:lnTo>
                    <a:pt x="1384"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965;p46">
              <a:extLst>
                <a:ext uri="{FF2B5EF4-FFF2-40B4-BE49-F238E27FC236}">
                  <a16:creationId xmlns:a16="http://schemas.microsoft.com/office/drawing/2014/main" id="{AFECDCAB-291D-C40D-EF4B-5436D0C9D1B2}"/>
                </a:ext>
              </a:extLst>
            </p:cNvPr>
            <p:cNvSpPr/>
            <p:nvPr/>
          </p:nvSpPr>
          <p:spPr>
            <a:xfrm>
              <a:off x="8343610" y="4555659"/>
              <a:ext cx="69510" cy="40158"/>
            </a:xfrm>
            <a:custGeom>
              <a:avLst/>
              <a:gdLst/>
              <a:ahLst/>
              <a:cxnLst/>
              <a:rect l="l" t="t" r="r" b="b"/>
              <a:pathLst>
                <a:path w="1383" h="799" extrusionOk="0">
                  <a:moveTo>
                    <a:pt x="704" y="0"/>
                  </a:moveTo>
                  <a:lnTo>
                    <a:pt x="0" y="407"/>
                  </a:lnTo>
                  <a:lnTo>
                    <a:pt x="678" y="798"/>
                  </a:lnTo>
                  <a:lnTo>
                    <a:pt x="1383" y="391"/>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966;p46">
              <a:extLst>
                <a:ext uri="{FF2B5EF4-FFF2-40B4-BE49-F238E27FC236}">
                  <a16:creationId xmlns:a16="http://schemas.microsoft.com/office/drawing/2014/main" id="{9BC3C0C3-1C9A-2AAD-78B2-2291C0A50965}"/>
                </a:ext>
              </a:extLst>
            </p:cNvPr>
            <p:cNvSpPr/>
            <p:nvPr/>
          </p:nvSpPr>
          <p:spPr>
            <a:xfrm>
              <a:off x="8384169" y="4532188"/>
              <a:ext cx="69560" cy="40158"/>
            </a:xfrm>
            <a:custGeom>
              <a:avLst/>
              <a:gdLst/>
              <a:ahLst/>
              <a:cxnLst/>
              <a:rect l="l" t="t" r="r" b="b"/>
              <a:pathLst>
                <a:path w="1384" h="799" extrusionOk="0">
                  <a:moveTo>
                    <a:pt x="704" y="1"/>
                  </a:moveTo>
                  <a:lnTo>
                    <a:pt x="1" y="407"/>
                  </a:lnTo>
                  <a:lnTo>
                    <a:pt x="678" y="798"/>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967;p46">
              <a:extLst>
                <a:ext uri="{FF2B5EF4-FFF2-40B4-BE49-F238E27FC236}">
                  <a16:creationId xmlns:a16="http://schemas.microsoft.com/office/drawing/2014/main" id="{C74DE11D-044D-ECF7-BD9A-18C58268F6F2}"/>
                </a:ext>
              </a:extLst>
            </p:cNvPr>
            <p:cNvSpPr/>
            <p:nvPr/>
          </p:nvSpPr>
          <p:spPr>
            <a:xfrm>
              <a:off x="8424729" y="4508767"/>
              <a:ext cx="69510" cy="40208"/>
            </a:xfrm>
            <a:custGeom>
              <a:avLst/>
              <a:gdLst/>
              <a:ahLst/>
              <a:cxnLst/>
              <a:rect l="l" t="t" r="r" b="b"/>
              <a:pathLst>
                <a:path w="1383" h="800" extrusionOk="0">
                  <a:moveTo>
                    <a:pt x="705" y="1"/>
                  </a:moveTo>
                  <a:lnTo>
                    <a:pt x="1"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968;p46">
              <a:extLst>
                <a:ext uri="{FF2B5EF4-FFF2-40B4-BE49-F238E27FC236}">
                  <a16:creationId xmlns:a16="http://schemas.microsoft.com/office/drawing/2014/main" id="{8E4334BE-CABF-BCDB-1013-49C4F3DD146D}"/>
                </a:ext>
              </a:extLst>
            </p:cNvPr>
            <p:cNvSpPr/>
            <p:nvPr/>
          </p:nvSpPr>
          <p:spPr>
            <a:xfrm>
              <a:off x="8465289" y="4485345"/>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969;p46">
              <a:extLst>
                <a:ext uri="{FF2B5EF4-FFF2-40B4-BE49-F238E27FC236}">
                  <a16:creationId xmlns:a16="http://schemas.microsoft.com/office/drawing/2014/main" id="{3B3C2005-C6AD-62EA-0B9A-71D5F438FE0E}"/>
                </a:ext>
              </a:extLst>
            </p:cNvPr>
            <p:cNvSpPr/>
            <p:nvPr/>
          </p:nvSpPr>
          <p:spPr>
            <a:xfrm>
              <a:off x="8505849" y="4461924"/>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970;p46">
              <a:extLst>
                <a:ext uri="{FF2B5EF4-FFF2-40B4-BE49-F238E27FC236}">
                  <a16:creationId xmlns:a16="http://schemas.microsoft.com/office/drawing/2014/main" id="{66FBCE85-930E-312B-26E8-FB326EE8C69D}"/>
                </a:ext>
              </a:extLst>
            </p:cNvPr>
            <p:cNvSpPr/>
            <p:nvPr/>
          </p:nvSpPr>
          <p:spPr>
            <a:xfrm>
              <a:off x="8546409" y="4438503"/>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1971;p46">
              <a:extLst>
                <a:ext uri="{FF2B5EF4-FFF2-40B4-BE49-F238E27FC236}">
                  <a16:creationId xmlns:a16="http://schemas.microsoft.com/office/drawing/2014/main" id="{409DAD93-BE36-BFC3-7AFD-A6153A596A19}"/>
                </a:ext>
              </a:extLst>
            </p:cNvPr>
            <p:cNvSpPr/>
            <p:nvPr/>
          </p:nvSpPr>
          <p:spPr>
            <a:xfrm>
              <a:off x="8587019" y="4415032"/>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1972;p46">
              <a:extLst>
                <a:ext uri="{FF2B5EF4-FFF2-40B4-BE49-F238E27FC236}">
                  <a16:creationId xmlns:a16="http://schemas.microsoft.com/office/drawing/2014/main" id="{FA164F47-6209-155E-E662-878FEE21497A}"/>
                </a:ext>
              </a:extLst>
            </p:cNvPr>
            <p:cNvSpPr/>
            <p:nvPr/>
          </p:nvSpPr>
          <p:spPr>
            <a:xfrm>
              <a:off x="8627579" y="4368189"/>
              <a:ext cx="110120" cy="63629"/>
            </a:xfrm>
            <a:custGeom>
              <a:avLst/>
              <a:gdLst/>
              <a:ahLst/>
              <a:cxnLst/>
              <a:rect l="l" t="t" r="r" b="b"/>
              <a:pathLst>
                <a:path w="2191" h="1266" extrusionOk="0">
                  <a:moveTo>
                    <a:pt x="1512" y="1"/>
                  </a:moveTo>
                  <a:lnTo>
                    <a:pt x="1" y="873"/>
                  </a:lnTo>
                  <a:lnTo>
                    <a:pt x="680" y="1265"/>
                  </a:lnTo>
                  <a:lnTo>
                    <a:pt x="2191" y="392"/>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1973;p46">
              <a:extLst>
                <a:ext uri="{FF2B5EF4-FFF2-40B4-BE49-F238E27FC236}">
                  <a16:creationId xmlns:a16="http://schemas.microsoft.com/office/drawing/2014/main" id="{55E2C688-FC50-A501-91E3-77FBB12E1E9D}"/>
                </a:ext>
              </a:extLst>
            </p:cNvPr>
            <p:cNvSpPr/>
            <p:nvPr/>
          </p:nvSpPr>
          <p:spPr>
            <a:xfrm>
              <a:off x="8220573" y="4672011"/>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1974;p46">
              <a:extLst>
                <a:ext uri="{FF2B5EF4-FFF2-40B4-BE49-F238E27FC236}">
                  <a16:creationId xmlns:a16="http://schemas.microsoft.com/office/drawing/2014/main" id="{C76F55E7-6568-BE9B-0418-4A48F91C41DB}"/>
                </a:ext>
              </a:extLst>
            </p:cNvPr>
            <p:cNvSpPr/>
            <p:nvPr/>
          </p:nvSpPr>
          <p:spPr>
            <a:xfrm>
              <a:off x="8261133" y="4625118"/>
              <a:ext cx="110120" cy="63629"/>
            </a:xfrm>
            <a:custGeom>
              <a:avLst/>
              <a:gdLst/>
              <a:ahLst/>
              <a:cxnLst/>
              <a:rect l="l" t="t" r="r" b="b"/>
              <a:pathLst>
                <a:path w="2191" h="1266" extrusionOk="0">
                  <a:moveTo>
                    <a:pt x="1512" y="1"/>
                  </a:moveTo>
                  <a:lnTo>
                    <a:pt x="1066" y="259"/>
                  </a:lnTo>
                  <a:lnTo>
                    <a:pt x="808" y="407"/>
                  </a:lnTo>
                  <a:lnTo>
                    <a:pt x="0" y="874"/>
                  </a:lnTo>
                  <a:lnTo>
                    <a:pt x="678" y="1265"/>
                  </a:lnTo>
                  <a:lnTo>
                    <a:pt x="1486" y="799"/>
                  </a:lnTo>
                  <a:lnTo>
                    <a:pt x="1744" y="651"/>
                  </a:lnTo>
                  <a:lnTo>
                    <a:pt x="2191" y="393"/>
                  </a:lnTo>
                  <a:lnTo>
                    <a:pt x="1512"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1975;p46">
              <a:extLst>
                <a:ext uri="{FF2B5EF4-FFF2-40B4-BE49-F238E27FC236}">
                  <a16:creationId xmlns:a16="http://schemas.microsoft.com/office/drawing/2014/main" id="{DE12C3A0-22EF-404B-CCC3-AE950645837F}"/>
                </a:ext>
              </a:extLst>
            </p:cNvPr>
            <p:cNvSpPr/>
            <p:nvPr/>
          </p:nvSpPr>
          <p:spPr>
            <a:xfrm>
              <a:off x="8342303" y="4484592"/>
              <a:ext cx="272359" cy="157264"/>
            </a:xfrm>
            <a:custGeom>
              <a:avLst/>
              <a:gdLst/>
              <a:ahLst/>
              <a:cxnLst/>
              <a:rect l="l" t="t" r="r" b="b"/>
              <a:pathLst>
                <a:path w="5419" h="3129" extrusionOk="0">
                  <a:moveTo>
                    <a:pt x="4741" y="1"/>
                  </a:moveTo>
                  <a:cubicBezTo>
                    <a:pt x="2506" y="1291"/>
                    <a:pt x="999" y="2161"/>
                    <a:pt x="0" y="2737"/>
                  </a:cubicBezTo>
                  <a:lnTo>
                    <a:pt x="678" y="3129"/>
                  </a:lnTo>
                  <a:cubicBezTo>
                    <a:pt x="1678" y="2552"/>
                    <a:pt x="3203" y="1672"/>
                    <a:pt x="5419" y="392"/>
                  </a:cubicBezTo>
                  <a:lnTo>
                    <a:pt x="4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1976;p46">
              <a:extLst>
                <a:ext uri="{FF2B5EF4-FFF2-40B4-BE49-F238E27FC236}">
                  <a16:creationId xmlns:a16="http://schemas.microsoft.com/office/drawing/2014/main" id="{685BEFF3-7B08-AF89-91A9-111802CDB963}"/>
                </a:ext>
              </a:extLst>
            </p:cNvPr>
            <p:cNvSpPr/>
            <p:nvPr/>
          </p:nvSpPr>
          <p:spPr>
            <a:xfrm>
              <a:off x="8585712" y="4461170"/>
              <a:ext cx="69560" cy="40158"/>
            </a:xfrm>
            <a:custGeom>
              <a:avLst/>
              <a:gdLst/>
              <a:ahLst/>
              <a:cxnLst/>
              <a:rect l="l" t="t" r="r" b="b"/>
              <a:pathLst>
                <a:path w="1384" h="799" extrusionOk="0">
                  <a:moveTo>
                    <a:pt x="705" y="1"/>
                  </a:moveTo>
                  <a:lnTo>
                    <a:pt x="0"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1977;p46">
              <a:extLst>
                <a:ext uri="{FF2B5EF4-FFF2-40B4-BE49-F238E27FC236}">
                  <a16:creationId xmlns:a16="http://schemas.microsoft.com/office/drawing/2014/main" id="{60525F3C-BE7B-363A-8CFB-826E462D4CDF}"/>
                </a:ext>
              </a:extLst>
            </p:cNvPr>
            <p:cNvSpPr/>
            <p:nvPr/>
          </p:nvSpPr>
          <p:spPr>
            <a:xfrm>
              <a:off x="8626272" y="4437749"/>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1978;p46">
              <a:extLst>
                <a:ext uri="{FF2B5EF4-FFF2-40B4-BE49-F238E27FC236}">
                  <a16:creationId xmlns:a16="http://schemas.microsoft.com/office/drawing/2014/main" id="{6FCE97DC-7B29-60A4-B74B-DA3FD7E6D382}"/>
                </a:ext>
              </a:extLst>
            </p:cNvPr>
            <p:cNvSpPr/>
            <p:nvPr/>
          </p:nvSpPr>
          <p:spPr>
            <a:xfrm>
              <a:off x="8666882" y="4414328"/>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1979;p46">
              <a:extLst>
                <a:ext uri="{FF2B5EF4-FFF2-40B4-BE49-F238E27FC236}">
                  <a16:creationId xmlns:a16="http://schemas.microsoft.com/office/drawing/2014/main" id="{49707333-A30B-A051-755D-20FA19090093}"/>
                </a:ext>
              </a:extLst>
            </p:cNvPr>
            <p:cNvSpPr/>
            <p:nvPr/>
          </p:nvSpPr>
          <p:spPr>
            <a:xfrm>
              <a:off x="8707442" y="4390907"/>
              <a:ext cx="69560" cy="40158"/>
            </a:xfrm>
            <a:custGeom>
              <a:avLst/>
              <a:gdLst/>
              <a:ahLst/>
              <a:cxnLst/>
              <a:rect l="l" t="t" r="r" b="b"/>
              <a:pathLst>
                <a:path w="1384" h="799" extrusionOk="0">
                  <a:moveTo>
                    <a:pt x="705" y="0"/>
                  </a:moveTo>
                  <a:lnTo>
                    <a:pt x="1" y="407"/>
                  </a:lnTo>
                  <a:lnTo>
                    <a:pt x="680" y="798"/>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1980;p46">
              <a:extLst>
                <a:ext uri="{FF2B5EF4-FFF2-40B4-BE49-F238E27FC236}">
                  <a16:creationId xmlns:a16="http://schemas.microsoft.com/office/drawing/2014/main" id="{D4E439E0-DD8F-4313-4850-35621F926B98}"/>
                </a:ext>
              </a:extLst>
            </p:cNvPr>
            <p:cNvSpPr/>
            <p:nvPr/>
          </p:nvSpPr>
          <p:spPr>
            <a:xfrm>
              <a:off x="8474788" y="4538169"/>
              <a:ext cx="171738" cy="98660"/>
            </a:xfrm>
            <a:custGeom>
              <a:avLst/>
              <a:gdLst/>
              <a:ahLst/>
              <a:cxnLst/>
              <a:rect l="l" t="t" r="r" b="b"/>
              <a:pathLst>
                <a:path w="3417" h="1963" extrusionOk="0">
                  <a:moveTo>
                    <a:pt x="2464" y="1"/>
                  </a:moveTo>
                  <a:cubicBezTo>
                    <a:pt x="2414" y="1"/>
                    <a:pt x="2364" y="12"/>
                    <a:pt x="2327" y="34"/>
                  </a:cubicBezTo>
                  <a:lnTo>
                    <a:pt x="76" y="1333"/>
                  </a:lnTo>
                  <a:cubicBezTo>
                    <a:pt x="0" y="1377"/>
                    <a:pt x="0" y="1448"/>
                    <a:pt x="76" y="1492"/>
                  </a:cubicBezTo>
                  <a:lnTo>
                    <a:pt x="891" y="1963"/>
                  </a:lnTo>
                  <a:lnTo>
                    <a:pt x="3417" y="505"/>
                  </a:lnTo>
                  <a:lnTo>
                    <a:pt x="2600" y="34"/>
                  </a:lnTo>
                  <a:cubicBezTo>
                    <a:pt x="2563" y="12"/>
                    <a:pt x="2513"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1981;p46">
              <a:extLst>
                <a:ext uri="{FF2B5EF4-FFF2-40B4-BE49-F238E27FC236}">
                  <a16:creationId xmlns:a16="http://schemas.microsoft.com/office/drawing/2014/main" id="{D46938DB-FDEF-131C-8F10-47D765825A26}"/>
                </a:ext>
              </a:extLst>
            </p:cNvPr>
            <p:cNvSpPr/>
            <p:nvPr/>
          </p:nvSpPr>
          <p:spPr>
            <a:xfrm>
              <a:off x="8522988" y="4603306"/>
              <a:ext cx="84387" cy="46340"/>
            </a:xfrm>
            <a:custGeom>
              <a:avLst/>
              <a:gdLst/>
              <a:ahLst/>
              <a:cxnLst/>
              <a:rect l="l" t="t" r="r" b="b"/>
              <a:pathLst>
                <a:path w="1679" h="922" extrusionOk="0">
                  <a:moveTo>
                    <a:pt x="1225" y="0"/>
                  </a:moveTo>
                  <a:lnTo>
                    <a:pt x="1" y="706"/>
                  </a:lnTo>
                  <a:lnTo>
                    <a:pt x="318" y="890"/>
                  </a:lnTo>
                  <a:cubicBezTo>
                    <a:pt x="356" y="911"/>
                    <a:pt x="406" y="922"/>
                    <a:pt x="455" y="922"/>
                  </a:cubicBezTo>
                  <a:cubicBezTo>
                    <a:pt x="505" y="922"/>
                    <a:pt x="554" y="911"/>
                    <a:pt x="592" y="890"/>
                  </a:cubicBezTo>
                  <a:lnTo>
                    <a:pt x="1679" y="261"/>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1982;p46">
              <a:extLst>
                <a:ext uri="{FF2B5EF4-FFF2-40B4-BE49-F238E27FC236}">
                  <a16:creationId xmlns:a16="http://schemas.microsoft.com/office/drawing/2014/main" id="{D43D083D-DAF3-542A-CEDA-441348C5E168}"/>
                </a:ext>
              </a:extLst>
            </p:cNvPr>
            <p:cNvSpPr/>
            <p:nvPr/>
          </p:nvSpPr>
          <p:spPr>
            <a:xfrm>
              <a:off x="8588426" y="4565460"/>
              <a:ext cx="81270" cy="48802"/>
            </a:xfrm>
            <a:custGeom>
              <a:avLst/>
              <a:gdLst/>
              <a:ahLst/>
              <a:cxnLst/>
              <a:rect l="l" t="t" r="r" b="b"/>
              <a:pathLst>
                <a:path w="1617" h="971" extrusionOk="0">
                  <a:moveTo>
                    <a:pt x="1224" y="1"/>
                  </a:moveTo>
                  <a:lnTo>
                    <a:pt x="0" y="708"/>
                  </a:lnTo>
                  <a:lnTo>
                    <a:pt x="454" y="970"/>
                  </a:lnTo>
                  <a:lnTo>
                    <a:pt x="1541" y="342"/>
                  </a:lnTo>
                  <a:cubicBezTo>
                    <a:pt x="1616" y="299"/>
                    <a:pt x="1616" y="228"/>
                    <a:pt x="1541" y="185"/>
                  </a:cubicBezTo>
                  <a:lnTo>
                    <a:pt x="1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1983;p46">
              <a:extLst>
                <a:ext uri="{FF2B5EF4-FFF2-40B4-BE49-F238E27FC236}">
                  <a16:creationId xmlns:a16="http://schemas.microsoft.com/office/drawing/2014/main" id="{4D0A8648-1A76-AE24-A937-A282C6054293}"/>
                </a:ext>
              </a:extLst>
            </p:cNvPr>
            <p:cNvSpPr/>
            <p:nvPr/>
          </p:nvSpPr>
          <p:spPr>
            <a:xfrm>
              <a:off x="7817689" y="3755219"/>
              <a:ext cx="733595" cy="825470"/>
            </a:xfrm>
            <a:custGeom>
              <a:avLst/>
              <a:gdLst/>
              <a:ahLst/>
              <a:cxnLst/>
              <a:rect l="l" t="t" r="r" b="b"/>
              <a:pathLst>
                <a:path w="14596" h="16424" extrusionOk="0">
                  <a:moveTo>
                    <a:pt x="11877" y="0"/>
                  </a:moveTo>
                  <a:cubicBezTo>
                    <a:pt x="11848" y="0"/>
                    <a:pt x="11823" y="8"/>
                    <a:pt x="11802" y="23"/>
                  </a:cubicBezTo>
                  <a:cubicBezTo>
                    <a:pt x="11802" y="23"/>
                    <a:pt x="11802" y="23"/>
                    <a:pt x="11802" y="23"/>
                  </a:cubicBezTo>
                  <a:cubicBezTo>
                    <a:pt x="11799" y="23"/>
                    <a:pt x="95" y="6787"/>
                    <a:pt x="95" y="6787"/>
                  </a:cubicBezTo>
                  <a:cubicBezTo>
                    <a:pt x="28" y="6827"/>
                    <a:pt x="1" y="6933"/>
                    <a:pt x="36" y="7065"/>
                  </a:cubicBezTo>
                  <a:lnTo>
                    <a:pt x="2384" y="16071"/>
                  </a:lnTo>
                  <a:cubicBezTo>
                    <a:pt x="2431" y="16255"/>
                    <a:pt x="2652" y="16423"/>
                    <a:pt x="2829" y="16423"/>
                  </a:cubicBezTo>
                  <a:cubicBezTo>
                    <a:pt x="2858" y="16423"/>
                    <a:pt x="2886" y="16419"/>
                    <a:pt x="2912" y="16409"/>
                  </a:cubicBezTo>
                  <a:lnTo>
                    <a:pt x="2983" y="16369"/>
                  </a:lnTo>
                  <a:lnTo>
                    <a:pt x="1183" y="8746"/>
                  </a:lnTo>
                  <a:lnTo>
                    <a:pt x="12323" y="2306"/>
                  </a:lnTo>
                  <a:lnTo>
                    <a:pt x="12183" y="1524"/>
                  </a:lnTo>
                  <a:lnTo>
                    <a:pt x="14196" y="9245"/>
                  </a:lnTo>
                  <a:cubicBezTo>
                    <a:pt x="14244" y="9430"/>
                    <a:pt x="14393" y="9599"/>
                    <a:pt x="14529" y="9620"/>
                  </a:cubicBezTo>
                  <a:lnTo>
                    <a:pt x="14596" y="9503"/>
                  </a:lnTo>
                  <a:lnTo>
                    <a:pt x="12062" y="58"/>
                  </a:lnTo>
                  <a:lnTo>
                    <a:pt x="11905" y="2"/>
                  </a:lnTo>
                  <a:cubicBezTo>
                    <a:pt x="11896" y="1"/>
                    <a:pt x="11886" y="0"/>
                    <a:pt x="1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1984;p46">
              <a:extLst>
                <a:ext uri="{FF2B5EF4-FFF2-40B4-BE49-F238E27FC236}">
                  <a16:creationId xmlns:a16="http://schemas.microsoft.com/office/drawing/2014/main" id="{8F9E518A-E416-56CF-B418-9585DC2FAA75}"/>
                </a:ext>
              </a:extLst>
            </p:cNvPr>
            <p:cNvSpPr/>
            <p:nvPr/>
          </p:nvSpPr>
          <p:spPr>
            <a:xfrm>
              <a:off x="7833320" y="3757631"/>
              <a:ext cx="718969" cy="822957"/>
            </a:xfrm>
            <a:custGeom>
              <a:avLst/>
              <a:gdLst/>
              <a:ahLst/>
              <a:cxnLst/>
              <a:rect l="l" t="t" r="r" b="b"/>
              <a:pathLst>
                <a:path w="14305" h="16374" extrusionOk="0">
                  <a:moveTo>
                    <a:pt x="11691" y="0"/>
                  </a:moveTo>
                  <a:cubicBezTo>
                    <a:pt x="11663" y="0"/>
                    <a:pt x="11635" y="7"/>
                    <a:pt x="11609" y="22"/>
                  </a:cubicBezTo>
                  <a:lnTo>
                    <a:pt x="117" y="6664"/>
                  </a:lnTo>
                  <a:cubicBezTo>
                    <a:pt x="39" y="6709"/>
                    <a:pt x="1" y="6800"/>
                    <a:pt x="23" y="6888"/>
                  </a:cubicBezTo>
                  <a:lnTo>
                    <a:pt x="2480" y="16312"/>
                  </a:lnTo>
                  <a:cubicBezTo>
                    <a:pt x="2490" y="16349"/>
                    <a:pt x="2524" y="16373"/>
                    <a:pt x="2560" y="16373"/>
                  </a:cubicBezTo>
                  <a:cubicBezTo>
                    <a:pt x="2574" y="16373"/>
                    <a:pt x="2588" y="16370"/>
                    <a:pt x="2601" y="16362"/>
                  </a:cubicBezTo>
                  <a:lnTo>
                    <a:pt x="14199" y="9659"/>
                  </a:lnTo>
                  <a:cubicBezTo>
                    <a:pt x="14270" y="9618"/>
                    <a:pt x="14305" y="9535"/>
                    <a:pt x="14285" y="9455"/>
                  </a:cubicBezTo>
                  <a:lnTo>
                    <a:pt x="11852" y="124"/>
                  </a:lnTo>
                  <a:cubicBezTo>
                    <a:pt x="11832" y="48"/>
                    <a:pt x="11763" y="0"/>
                    <a:pt x="11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1985;p46">
              <a:extLst>
                <a:ext uri="{FF2B5EF4-FFF2-40B4-BE49-F238E27FC236}">
                  <a16:creationId xmlns:a16="http://schemas.microsoft.com/office/drawing/2014/main" id="{1092CD0F-496D-0EBE-0DF9-99D33AE97B50}"/>
                </a:ext>
              </a:extLst>
            </p:cNvPr>
            <p:cNvSpPr/>
            <p:nvPr/>
          </p:nvSpPr>
          <p:spPr>
            <a:xfrm>
              <a:off x="7860259" y="3789596"/>
              <a:ext cx="664990" cy="756815"/>
            </a:xfrm>
            <a:custGeom>
              <a:avLst/>
              <a:gdLst/>
              <a:ahLst/>
              <a:cxnLst/>
              <a:rect l="l" t="t" r="r" b="b"/>
              <a:pathLst>
                <a:path w="13231" h="15058" extrusionOk="0">
                  <a:moveTo>
                    <a:pt x="10957" y="1"/>
                  </a:moveTo>
                  <a:lnTo>
                    <a:pt x="10863" y="56"/>
                  </a:lnTo>
                  <a:lnTo>
                    <a:pt x="1" y="6336"/>
                  </a:lnTo>
                  <a:lnTo>
                    <a:pt x="2244" y="14941"/>
                  </a:lnTo>
                  <a:lnTo>
                    <a:pt x="2274" y="15057"/>
                  </a:lnTo>
                  <a:lnTo>
                    <a:pt x="13231" y="8721"/>
                  </a:lnTo>
                  <a:lnTo>
                    <a:pt x="10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1986;p46">
              <a:extLst>
                <a:ext uri="{FF2B5EF4-FFF2-40B4-BE49-F238E27FC236}">
                  <a16:creationId xmlns:a16="http://schemas.microsoft.com/office/drawing/2014/main" id="{A1066314-EE10-8201-C0BD-747886DEBAD3}"/>
                </a:ext>
              </a:extLst>
            </p:cNvPr>
            <p:cNvSpPr/>
            <p:nvPr/>
          </p:nvSpPr>
          <p:spPr>
            <a:xfrm>
              <a:off x="7860259" y="3792411"/>
              <a:ext cx="658708" cy="748170"/>
            </a:xfrm>
            <a:custGeom>
              <a:avLst/>
              <a:gdLst/>
              <a:ahLst/>
              <a:cxnLst/>
              <a:rect l="l" t="t" r="r" b="b"/>
              <a:pathLst>
                <a:path w="13106" h="14886" extrusionOk="0">
                  <a:moveTo>
                    <a:pt x="10863" y="0"/>
                  </a:moveTo>
                  <a:lnTo>
                    <a:pt x="1" y="6280"/>
                  </a:lnTo>
                  <a:lnTo>
                    <a:pt x="2244" y="14885"/>
                  </a:lnTo>
                  <a:lnTo>
                    <a:pt x="13106" y="8605"/>
                  </a:lnTo>
                  <a:lnTo>
                    <a:pt x="10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1987;p46">
              <a:extLst>
                <a:ext uri="{FF2B5EF4-FFF2-40B4-BE49-F238E27FC236}">
                  <a16:creationId xmlns:a16="http://schemas.microsoft.com/office/drawing/2014/main" id="{8FBF3E69-80B3-2B5A-939A-5901740A56E0}"/>
                </a:ext>
              </a:extLst>
            </p:cNvPr>
            <p:cNvSpPr/>
            <p:nvPr/>
          </p:nvSpPr>
          <p:spPr>
            <a:xfrm>
              <a:off x="8371655" y="4520779"/>
              <a:ext cx="165305" cy="158972"/>
            </a:xfrm>
            <a:custGeom>
              <a:avLst/>
              <a:gdLst/>
              <a:ahLst/>
              <a:cxnLst/>
              <a:rect l="l" t="t" r="r" b="b"/>
              <a:pathLst>
                <a:path w="3289" h="3163" extrusionOk="0">
                  <a:moveTo>
                    <a:pt x="238" y="1"/>
                  </a:moveTo>
                  <a:cubicBezTo>
                    <a:pt x="95" y="1"/>
                    <a:pt x="9" y="116"/>
                    <a:pt x="5" y="286"/>
                  </a:cubicBezTo>
                  <a:cubicBezTo>
                    <a:pt x="1" y="431"/>
                    <a:pt x="319" y="1015"/>
                    <a:pt x="445" y="1202"/>
                  </a:cubicBezTo>
                  <a:cubicBezTo>
                    <a:pt x="795" y="1720"/>
                    <a:pt x="1188" y="2432"/>
                    <a:pt x="2240" y="3162"/>
                  </a:cubicBezTo>
                  <a:cubicBezTo>
                    <a:pt x="3289" y="2853"/>
                    <a:pt x="3149" y="2232"/>
                    <a:pt x="1302" y="918"/>
                  </a:cubicBezTo>
                  <a:cubicBezTo>
                    <a:pt x="514" y="103"/>
                    <a:pt x="515" y="76"/>
                    <a:pt x="352" y="22"/>
                  </a:cubicBezTo>
                  <a:cubicBezTo>
                    <a:pt x="311" y="8"/>
                    <a:pt x="273" y="1"/>
                    <a:pt x="2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1988;p46">
              <a:extLst>
                <a:ext uri="{FF2B5EF4-FFF2-40B4-BE49-F238E27FC236}">
                  <a16:creationId xmlns:a16="http://schemas.microsoft.com/office/drawing/2014/main" id="{737A3275-F7EB-D32F-B2FD-69BDFB92EEF6}"/>
                </a:ext>
              </a:extLst>
            </p:cNvPr>
            <p:cNvSpPr/>
            <p:nvPr/>
          </p:nvSpPr>
          <p:spPr>
            <a:xfrm>
              <a:off x="8231681" y="4539274"/>
              <a:ext cx="194456" cy="91222"/>
            </a:xfrm>
            <a:custGeom>
              <a:avLst/>
              <a:gdLst/>
              <a:ahLst/>
              <a:cxnLst/>
              <a:rect l="l" t="t" r="r" b="b"/>
              <a:pathLst>
                <a:path w="3869" h="1815" extrusionOk="0">
                  <a:moveTo>
                    <a:pt x="375" y="0"/>
                  </a:moveTo>
                  <a:cubicBezTo>
                    <a:pt x="244" y="0"/>
                    <a:pt x="148" y="63"/>
                    <a:pt x="101" y="156"/>
                  </a:cubicBezTo>
                  <a:cubicBezTo>
                    <a:pt x="1" y="349"/>
                    <a:pt x="121" y="668"/>
                    <a:pt x="604" y="790"/>
                  </a:cubicBezTo>
                  <a:lnTo>
                    <a:pt x="1553" y="943"/>
                  </a:lnTo>
                  <a:lnTo>
                    <a:pt x="2817" y="1399"/>
                  </a:lnTo>
                  <a:lnTo>
                    <a:pt x="2894" y="1430"/>
                  </a:lnTo>
                  <a:lnTo>
                    <a:pt x="3869" y="1815"/>
                  </a:lnTo>
                  <a:lnTo>
                    <a:pt x="3848" y="1695"/>
                  </a:lnTo>
                  <a:lnTo>
                    <a:pt x="3721" y="997"/>
                  </a:lnTo>
                  <a:lnTo>
                    <a:pt x="3658" y="647"/>
                  </a:lnTo>
                  <a:cubicBezTo>
                    <a:pt x="3584" y="548"/>
                    <a:pt x="2676" y="346"/>
                    <a:pt x="2676" y="346"/>
                  </a:cubicBezTo>
                  <a:lnTo>
                    <a:pt x="1549" y="82"/>
                  </a:lnTo>
                  <a:lnTo>
                    <a:pt x="388" y="1"/>
                  </a:lnTo>
                  <a:cubicBezTo>
                    <a:pt x="384" y="0"/>
                    <a:pt x="379"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1989;p46">
              <a:extLst>
                <a:ext uri="{FF2B5EF4-FFF2-40B4-BE49-F238E27FC236}">
                  <a16:creationId xmlns:a16="http://schemas.microsoft.com/office/drawing/2014/main" id="{1604BD81-D665-A789-4ED4-9E75D5034534}"/>
                </a:ext>
              </a:extLst>
            </p:cNvPr>
            <p:cNvSpPr/>
            <p:nvPr/>
          </p:nvSpPr>
          <p:spPr>
            <a:xfrm>
              <a:off x="8231681" y="4547065"/>
              <a:ext cx="219485" cy="80969"/>
            </a:xfrm>
            <a:custGeom>
              <a:avLst/>
              <a:gdLst/>
              <a:ahLst/>
              <a:cxnLst/>
              <a:rect l="l" t="t" r="r" b="b"/>
              <a:pathLst>
                <a:path w="4367" h="1611" extrusionOk="0">
                  <a:moveTo>
                    <a:pt x="101" y="1"/>
                  </a:moveTo>
                  <a:lnTo>
                    <a:pt x="101" y="1"/>
                  </a:lnTo>
                  <a:cubicBezTo>
                    <a:pt x="1" y="194"/>
                    <a:pt x="121" y="513"/>
                    <a:pt x="604" y="635"/>
                  </a:cubicBezTo>
                  <a:lnTo>
                    <a:pt x="2894" y="1275"/>
                  </a:lnTo>
                  <a:lnTo>
                    <a:pt x="3848" y="1540"/>
                  </a:lnTo>
                  <a:lnTo>
                    <a:pt x="4100" y="1610"/>
                  </a:lnTo>
                  <a:lnTo>
                    <a:pt x="4367" y="991"/>
                  </a:lnTo>
                  <a:cubicBezTo>
                    <a:pt x="4146" y="938"/>
                    <a:pt x="3929" y="889"/>
                    <a:pt x="3721" y="842"/>
                  </a:cubicBezTo>
                  <a:cubicBezTo>
                    <a:pt x="3086" y="696"/>
                    <a:pt x="2546" y="563"/>
                    <a:pt x="2330" y="357"/>
                  </a:cubicBezTo>
                  <a:cubicBezTo>
                    <a:pt x="2309" y="357"/>
                    <a:pt x="2290" y="357"/>
                    <a:pt x="2270" y="357"/>
                  </a:cubicBezTo>
                  <a:cubicBezTo>
                    <a:pt x="1797" y="357"/>
                    <a:pt x="1557" y="303"/>
                    <a:pt x="1315" y="144"/>
                  </a:cubicBezTo>
                  <a:cubicBezTo>
                    <a:pt x="1226" y="158"/>
                    <a:pt x="1132" y="165"/>
                    <a:pt x="1034" y="165"/>
                  </a:cubicBezTo>
                  <a:cubicBezTo>
                    <a:pt x="713" y="165"/>
                    <a:pt x="362" y="95"/>
                    <a:pt x="10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1990;p46">
              <a:extLst>
                <a:ext uri="{FF2B5EF4-FFF2-40B4-BE49-F238E27FC236}">
                  <a16:creationId xmlns:a16="http://schemas.microsoft.com/office/drawing/2014/main" id="{D3733106-7EC2-A75D-3DE5-52C1F2F82AF2}"/>
                </a:ext>
              </a:extLst>
            </p:cNvPr>
            <p:cNvSpPr/>
            <p:nvPr/>
          </p:nvSpPr>
          <p:spPr>
            <a:xfrm>
              <a:off x="8191372" y="4558122"/>
              <a:ext cx="223104" cy="112582"/>
            </a:xfrm>
            <a:custGeom>
              <a:avLst/>
              <a:gdLst/>
              <a:ahLst/>
              <a:cxnLst/>
              <a:rect l="l" t="t" r="r" b="b"/>
              <a:pathLst>
                <a:path w="4439" h="2240" extrusionOk="0">
                  <a:moveTo>
                    <a:pt x="1645" y="1"/>
                  </a:moveTo>
                  <a:lnTo>
                    <a:pt x="340" y="10"/>
                  </a:lnTo>
                  <a:cubicBezTo>
                    <a:pt x="224" y="14"/>
                    <a:pt x="141" y="75"/>
                    <a:pt x="99" y="160"/>
                  </a:cubicBezTo>
                  <a:cubicBezTo>
                    <a:pt x="0" y="365"/>
                    <a:pt x="137" y="714"/>
                    <a:pt x="627" y="809"/>
                  </a:cubicBezTo>
                  <a:lnTo>
                    <a:pt x="1531" y="897"/>
                  </a:lnTo>
                  <a:lnTo>
                    <a:pt x="2767" y="1274"/>
                  </a:lnTo>
                  <a:lnTo>
                    <a:pt x="3643" y="1834"/>
                  </a:lnTo>
                  <a:lnTo>
                    <a:pt x="4276" y="2239"/>
                  </a:lnTo>
                  <a:lnTo>
                    <a:pt x="4297" y="2039"/>
                  </a:lnTo>
                  <a:lnTo>
                    <a:pt x="4380" y="1285"/>
                  </a:lnTo>
                  <a:lnTo>
                    <a:pt x="4439" y="753"/>
                  </a:lnTo>
                  <a:cubicBezTo>
                    <a:pt x="4359" y="656"/>
                    <a:pt x="3056" y="318"/>
                    <a:pt x="3052" y="318"/>
                  </a:cubicBezTo>
                  <a:cubicBezTo>
                    <a:pt x="3052" y="318"/>
                    <a:pt x="3052" y="318"/>
                    <a:pt x="3052" y="318"/>
                  </a:cubicBezTo>
                  <a:lnTo>
                    <a:pt x="16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1991;p46">
              <a:extLst>
                <a:ext uri="{FF2B5EF4-FFF2-40B4-BE49-F238E27FC236}">
                  <a16:creationId xmlns:a16="http://schemas.microsoft.com/office/drawing/2014/main" id="{B487B6D6-7B64-D0CD-D774-7B75F5C9FCE0}"/>
                </a:ext>
              </a:extLst>
            </p:cNvPr>
            <p:cNvSpPr/>
            <p:nvPr/>
          </p:nvSpPr>
          <p:spPr>
            <a:xfrm>
              <a:off x="8191372" y="4566163"/>
              <a:ext cx="231849" cy="95142"/>
            </a:xfrm>
            <a:custGeom>
              <a:avLst/>
              <a:gdLst/>
              <a:ahLst/>
              <a:cxnLst/>
              <a:rect l="l" t="t" r="r" b="b"/>
              <a:pathLst>
                <a:path w="4613" h="1893" extrusionOk="0">
                  <a:moveTo>
                    <a:pt x="99" y="0"/>
                  </a:moveTo>
                  <a:cubicBezTo>
                    <a:pt x="0" y="205"/>
                    <a:pt x="137" y="554"/>
                    <a:pt x="627" y="649"/>
                  </a:cubicBezTo>
                  <a:lnTo>
                    <a:pt x="1531" y="737"/>
                  </a:lnTo>
                  <a:lnTo>
                    <a:pt x="2767" y="1113"/>
                  </a:lnTo>
                  <a:lnTo>
                    <a:pt x="3643" y="1674"/>
                  </a:lnTo>
                  <a:lnTo>
                    <a:pt x="4297" y="1879"/>
                  </a:lnTo>
                  <a:lnTo>
                    <a:pt x="4342" y="1892"/>
                  </a:lnTo>
                  <a:lnTo>
                    <a:pt x="4612" y="1187"/>
                  </a:lnTo>
                  <a:cubicBezTo>
                    <a:pt x="4535" y="1166"/>
                    <a:pt x="4457" y="1146"/>
                    <a:pt x="4380" y="1125"/>
                  </a:cubicBezTo>
                  <a:cubicBezTo>
                    <a:pt x="3530" y="904"/>
                    <a:pt x="2752" y="732"/>
                    <a:pt x="2475" y="445"/>
                  </a:cubicBezTo>
                  <a:cubicBezTo>
                    <a:pt x="1938" y="445"/>
                    <a:pt x="1678" y="384"/>
                    <a:pt x="1412" y="193"/>
                  </a:cubicBezTo>
                  <a:cubicBezTo>
                    <a:pt x="1323" y="208"/>
                    <a:pt x="1227" y="215"/>
                    <a:pt x="1129" y="215"/>
                  </a:cubicBezTo>
                  <a:cubicBezTo>
                    <a:pt x="727" y="215"/>
                    <a:pt x="289" y="103"/>
                    <a:pt x="9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1992;p46">
              <a:extLst>
                <a:ext uri="{FF2B5EF4-FFF2-40B4-BE49-F238E27FC236}">
                  <a16:creationId xmlns:a16="http://schemas.microsoft.com/office/drawing/2014/main" id="{A21D3AB7-2393-9EBE-5941-0CC3081BAD19}"/>
                </a:ext>
              </a:extLst>
            </p:cNvPr>
            <p:cNvSpPr/>
            <p:nvPr/>
          </p:nvSpPr>
          <p:spPr>
            <a:xfrm>
              <a:off x="8157497" y="4578628"/>
              <a:ext cx="209986" cy="109919"/>
            </a:xfrm>
            <a:custGeom>
              <a:avLst/>
              <a:gdLst/>
              <a:ahLst/>
              <a:cxnLst/>
              <a:rect l="l" t="t" r="r" b="b"/>
              <a:pathLst>
                <a:path w="4178" h="2187" extrusionOk="0">
                  <a:moveTo>
                    <a:pt x="1551" y="0"/>
                  </a:moveTo>
                  <a:lnTo>
                    <a:pt x="326" y="6"/>
                  </a:lnTo>
                  <a:cubicBezTo>
                    <a:pt x="91" y="16"/>
                    <a:pt x="1" y="275"/>
                    <a:pt x="137" y="496"/>
                  </a:cubicBezTo>
                  <a:cubicBezTo>
                    <a:pt x="212" y="622"/>
                    <a:pt x="362" y="736"/>
                    <a:pt x="600" y="784"/>
                  </a:cubicBezTo>
                  <a:lnTo>
                    <a:pt x="1449" y="873"/>
                  </a:lnTo>
                  <a:lnTo>
                    <a:pt x="2610" y="1243"/>
                  </a:lnTo>
                  <a:lnTo>
                    <a:pt x="3960" y="2140"/>
                  </a:lnTo>
                  <a:lnTo>
                    <a:pt x="4031" y="2187"/>
                  </a:lnTo>
                  <a:lnTo>
                    <a:pt x="4044" y="2052"/>
                  </a:lnTo>
                  <a:lnTo>
                    <a:pt x="4106" y="1440"/>
                  </a:lnTo>
                  <a:lnTo>
                    <a:pt x="4177" y="741"/>
                  </a:lnTo>
                  <a:cubicBezTo>
                    <a:pt x="4101" y="648"/>
                    <a:pt x="2872" y="314"/>
                    <a:pt x="2872" y="314"/>
                  </a:cubicBezTo>
                  <a:lnTo>
                    <a:pt x="1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1993;p46">
              <a:extLst>
                <a:ext uri="{FF2B5EF4-FFF2-40B4-BE49-F238E27FC236}">
                  <a16:creationId xmlns:a16="http://schemas.microsoft.com/office/drawing/2014/main" id="{1A473A8B-5D47-C148-1689-7F3E4E8F6C6A}"/>
                </a:ext>
              </a:extLst>
            </p:cNvPr>
            <p:cNvSpPr/>
            <p:nvPr/>
          </p:nvSpPr>
          <p:spPr>
            <a:xfrm>
              <a:off x="8164332" y="4603507"/>
              <a:ext cx="220340" cy="82678"/>
            </a:xfrm>
            <a:custGeom>
              <a:avLst/>
              <a:gdLst/>
              <a:ahLst/>
              <a:cxnLst/>
              <a:rect l="l" t="t" r="r" b="b"/>
              <a:pathLst>
                <a:path w="4384" h="1645" extrusionOk="0">
                  <a:moveTo>
                    <a:pt x="1" y="1"/>
                  </a:moveTo>
                  <a:cubicBezTo>
                    <a:pt x="76" y="127"/>
                    <a:pt x="226" y="241"/>
                    <a:pt x="464" y="289"/>
                  </a:cubicBezTo>
                  <a:lnTo>
                    <a:pt x="1313" y="378"/>
                  </a:lnTo>
                  <a:lnTo>
                    <a:pt x="2474" y="748"/>
                  </a:lnTo>
                  <a:lnTo>
                    <a:pt x="3825" y="1645"/>
                  </a:lnTo>
                  <a:lnTo>
                    <a:pt x="3908" y="1557"/>
                  </a:lnTo>
                  <a:lnTo>
                    <a:pt x="4384" y="1060"/>
                  </a:lnTo>
                  <a:cubicBezTo>
                    <a:pt x="4245" y="1021"/>
                    <a:pt x="4107" y="983"/>
                    <a:pt x="3970" y="945"/>
                  </a:cubicBezTo>
                  <a:cubicBezTo>
                    <a:pt x="3269" y="753"/>
                    <a:pt x="2620" y="573"/>
                    <a:pt x="2389" y="326"/>
                  </a:cubicBezTo>
                  <a:cubicBezTo>
                    <a:pt x="1906" y="324"/>
                    <a:pt x="1455" y="255"/>
                    <a:pt x="1062" y="66"/>
                  </a:cubicBezTo>
                  <a:cubicBezTo>
                    <a:pt x="911" y="92"/>
                    <a:pt x="763" y="106"/>
                    <a:pt x="618" y="106"/>
                  </a:cubicBezTo>
                  <a:cubicBezTo>
                    <a:pt x="403" y="106"/>
                    <a:pt x="196" y="74"/>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1994;p46">
              <a:extLst>
                <a:ext uri="{FF2B5EF4-FFF2-40B4-BE49-F238E27FC236}">
                  <a16:creationId xmlns:a16="http://schemas.microsoft.com/office/drawing/2014/main" id="{A6E5277C-3DE1-6A1A-17C5-01B285A7EBFE}"/>
                </a:ext>
              </a:extLst>
            </p:cNvPr>
            <p:cNvSpPr/>
            <p:nvPr/>
          </p:nvSpPr>
          <p:spPr>
            <a:xfrm>
              <a:off x="8313856" y="4571742"/>
              <a:ext cx="338200" cy="264016"/>
            </a:xfrm>
            <a:custGeom>
              <a:avLst/>
              <a:gdLst/>
              <a:ahLst/>
              <a:cxnLst/>
              <a:rect l="l" t="t" r="r" b="b"/>
              <a:pathLst>
                <a:path w="6729" h="5253" extrusionOk="0">
                  <a:moveTo>
                    <a:pt x="2023" y="1"/>
                  </a:moveTo>
                  <a:cubicBezTo>
                    <a:pt x="1079" y="29"/>
                    <a:pt x="730" y="847"/>
                    <a:pt x="188" y="1406"/>
                  </a:cubicBezTo>
                  <a:cubicBezTo>
                    <a:pt x="185" y="1424"/>
                    <a:pt x="181" y="1443"/>
                    <a:pt x="177" y="1461"/>
                  </a:cubicBezTo>
                  <a:cubicBezTo>
                    <a:pt x="101" y="1860"/>
                    <a:pt x="58" y="2071"/>
                    <a:pt x="36" y="2191"/>
                  </a:cubicBezTo>
                  <a:cubicBezTo>
                    <a:pt x="1" y="2381"/>
                    <a:pt x="16" y="2360"/>
                    <a:pt x="27" y="2502"/>
                  </a:cubicBezTo>
                  <a:cubicBezTo>
                    <a:pt x="27" y="2502"/>
                    <a:pt x="1315" y="3761"/>
                    <a:pt x="2645" y="3761"/>
                  </a:cubicBezTo>
                  <a:cubicBezTo>
                    <a:pt x="2791" y="3761"/>
                    <a:pt x="2937" y="3746"/>
                    <a:pt x="3082" y="3712"/>
                  </a:cubicBezTo>
                  <a:lnTo>
                    <a:pt x="5412" y="5253"/>
                  </a:lnTo>
                  <a:cubicBezTo>
                    <a:pt x="5360" y="4983"/>
                    <a:pt x="5364" y="4711"/>
                    <a:pt x="5413" y="4459"/>
                  </a:cubicBezTo>
                  <a:cubicBezTo>
                    <a:pt x="5550" y="3713"/>
                    <a:pt x="6046" y="3119"/>
                    <a:pt x="6512" y="3119"/>
                  </a:cubicBezTo>
                  <a:cubicBezTo>
                    <a:pt x="6585" y="3119"/>
                    <a:pt x="6658" y="3134"/>
                    <a:pt x="6728" y="3165"/>
                  </a:cubicBezTo>
                  <a:lnTo>
                    <a:pt x="4611" y="2044"/>
                  </a:lnTo>
                  <a:cubicBezTo>
                    <a:pt x="4234" y="1330"/>
                    <a:pt x="3193" y="400"/>
                    <a:pt x="2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1995;p46">
              <a:extLst>
                <a:ext uri="{FF2B5EF4-FFF2-40B4-BE49-F238E27FC236}">
                  <a16:creationId xmlns:a16="http://schemas.microsoft.com/office/drawing/2014/main" id="{978651F9-8C47-BC39-E292-CFA8FA9DE2ED}"/>
                </a:ext>
              </a:extLst>
            </p:cNvPr>
            <p:cNvSpPr/>
            <p:nvPr/>
          </p:nvSpPr>
          <p:spPr>
            <a:xfrm>
              <a:off x="8176194" y="4624113"/>
              <a:ext cx="176212" cy="93936"/>
            </a:xfrm>
            <a:custGeom>
              <a:avLst/>
              <a:gdLst/>
              <a:ahLst/>
              <a:cxnLst/>
              <a:rect l="l" t="t" r="r" b="b"/>
              <a:pathLst>
                <a:path w="3506" h="1869" extrusionOk="0">
                  <a:moveTo>
                    <a:pt x="1264" y="1"/>
                  </a:moveTo>
                  <a:lnTo>
                    <a:pt x="218" y="6"/>
                  </a:lnTo>
                  <a:cubicBezTo>
                    <a:pt x="80" y="12"/>
                    <a:pt x="1" y="115"/>
                    <a:pt x="0" y="240"/>
                  </a:cubicBezTo>
                  <a:cubicBezTo>
                    <a:pt x="0" y="272"/>
                    <a:pt x="6" y="305"/>
                    <a:pt x="15" y="338"/>
                  </a:cubicBezTo>
                  <a:cubicBezTo>
                    <a:pt x="58" y="478"/>
                    <a:pt x="195" y="619"/>
                    <a:pt x="451" y="669"/>
                  </a:cubicBezTo>
                  <a:lnTo>
                    <a:pt x="1176" y="745"/>
                  </a:lnTo>
                  <a:lnTo>
                    <a:pt x="2167" y="1062"/>
                  </a:lnTo>
                  <a:lnTo>
                    <a:pt x="2766" y="1460"/>
                  </a:lnTo>
                  <a:lnTo>
                    <a:pt x="3063" y="1657"/>
                  </a:lnTo>
                  <a:lnTo>
                    <a:pt x="3381" y="1869"/>
                  </a:lnTo>
                  <a:lnTo>
                    <a:pt x="3390" y="1775"/>
                  </a:lnTo>
                  <a:lnTo>
                    <a:pt x="3392" y="1740"/>
                  </a:lnTo>
                  <a:cubicBezTo>
                    <a:pt x="3392" y="1740"/>
                    <a:pt x="3409" y="1585"/>
                    <a:pt x="3409" y="1582"/>
                  </a:cubicBezTo>
                  <a:lnTo>
                    <a:pt x="3506" y="633"/>
                  </a:lnTo>
                  <a:cubicBezTo>
                    <a:pt x="3473" y="593"/>
                    <a:pt x="3189" y="501"/>
                    <a:pt x="2916" y="419"/>
                  </a:cubicBezTo>
                  <a:cubicBezTo>
                    <a:pt x="2649" y="338"/>
                    <a:pt x="2391" y="269"/>
                    <a:pt x="2391" y="269"/>
                  </a:cubicBezTo>
                  <a:lnTo>
                    <a:pt x="1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1996;p46">
              <a:extLst>
                <a:ext uri="{FF2B5EF4-FFF2-40B4-BE49-F238E27FC236}">
                  <a16:creationId xmlns:a16="http://schemas.microsoft.com/office/drawing/2014/main" id="{FFF3F9DC-9404-3503-49D6-D301F0C6AAA9}"/>
                </a:ext>
              </a:extLst>
            </p:cNvPr>
            <p:cNvSpPr/>
            <p:nvPr/>
          </p:nvSpPr>
          <p:spPr>
            <a:xfrm>
              <a:off x="8176897" y="4641101"/>
              <a:ext cx="409016" cy="194657"/>
            </a:xfrm>
            <a:custGeom>
              <a:avLst/>
              <a:gdLst/>
              <a:ahLst/>
              <a:cxnLst/>
              <a:rect l="l" t="t" r="r" b="b"/>
              <a:pathLst>
                <a:path w="8138" h="3873" extrusionOk="0">
                  <a:moveTo>
                    <a:pt x="1" y="0"/>
                  </a:moveTo>
                  <a:lnTo>
                    <a:pt x="1" y="0"/>
                  </a:lnTo>
                  <a:cubicBezTo>
                    <a:pt x="44" y="140"/>
                    <a:pt x="181" y="281"/>
                    <a:pt x="437" y="331"/>
                  </a:cubicBezTo>
                  <a:lnTo>
                    <a:pt x="1162" y="408"/>
                  </a:lnTo>
                  <a:lnTo>
                    <a:pt x="2153" y="724"/>
                  </a:lnTo>
                  <a:lnTo>
                    <a:pt x="2752" y="1122"/>
                  </a:lnTo>
                  <a:cubicBezTo>
                    <a:pt x="2752" y="1122"/>
                    <a:pt x="4040" y="2381"/>
                    <a:pt x="5370" y="2381"/>
                  </a:cubicBezTo>
                  <a:cubicBezTo>
                    <a:pt x="5516" y="2381"/>
                    <a:pt x="5662" y="2366"/>
                    <a:pt x="5807" y="2332"/>
                  </a:cubicBezTo>
                  <a:lnTo>
                    <a:pt x="8137" y="3873"/>
                  </a:lnTo>
                  <a:cubicBezTo>
                    <a:pt x="8085" y="3603"/>
                    <a:pt x="8089" y="3331"/>
                    <a:pt x="8138" y="3079"/>
                  </a:cubicBezTo>
                  <a:lnTo>
                    <a:pt x="8138" y="3079"/>
                  </a:lnTo>
                  <a:cubicBezTo>
                    <a:pt x="8074" y="3087"/>
                    <a:pt x="8010" y="3090"/>
                    <a:pt x="7946" y="3090"/>
                  </a:cubicBezTo>
                  <a:cubicBezTo>
                    <a:pt x="7082" y="3090"/>
                    <a:pt x="6213" y="2409"/>
                    <a:pt x="6016" y="1771"/>
                  </a:cubicBezTo>
                  <a:cubicBezTo>
                    <a:pt x="5807" y="1818"/>
                    <a:pt x="5595" y="1840"/>
                    <a:pt x="5381" y="1840"/>
                  </a:cubicBezTo>
                  <a:cubicBezTo>
                    <a:pt x="4720" y="1840"/>
                    <a:pt x="4042" y="1624"/>
                    <a:pt x="3395" y="1244"/>
                  </a:cubicBezTo>
                  <a:cubicBezTo>
                    <a:pt x="3180" y="1116"/>
                    <a:pt x="2967" y="973"/>
                    <a:pt x="2761" y="812"/>
                  </a:cubicBezTo>
                  <a:cubicBezTo>
                    <a:pt x="2630" y="711"/>
                    <a:pt x="2503" y="604"/>
                    <a:pt x="2377" y="490"/>
                  </a:cubicBezTo>
                  <a:cubicBezTo>
                    <a:pt x="2293" y="501"/>
                    <a:pt x="2209" y="507"/>
                    <a:pt x="2125" y="507"/>
                  </a:cubicBezTo>
                  <a:cubicBezTo>
                    <a:pt x="1772" y="507"/>
                    <a:pt x="1423" y="407"/>
                    <a:pt x="1158" y="192"/>
                  </a:cubicBezTo>
                  <a:cubicBezTo>
                    <a:pt x="1039" y="242"/>
                    <a:pt x="891" y="268"/>
                    <a:pt x="738" y="268"/>
                  </a:cubicBezTo>
                  <a:cubicBezTo>
                    <a:pt x="463" y="268"/>
                    <a:pt x="171" y="183"/>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1997;p46">
              <a:extLst>
                <a:ext uri="{FF2B5EF4-FFF2-40B4-BE49-F238E27FC236}">
                  <a16:creationId xmlns:a16="http://schemas.microsoft.com/office/drawing/2014/main" id="{4CD32852-0F23-D26E-63F6-ACA217827DD1}"/>
                </a:ext>
              </a:extLst>
            </p:cNvPr>
            <p:cNvSpPr/>
            <p:nvPr/>
          </p:nvSpPr>
          <p:spPr>
            <a:xfrm>
              <a:off x="8710156" y="4275610"/>
              <a:ext cx="133641" cy="86497"/>
            </a:xfrm>
            <a:custGeom>
              <a:avLst/>
              <a:gdLst/>
              <a:ahLst/>
              <a:cxnLst/>
              <a:rect l="l" t="t" r="r" b="b"/>
              <a:pathLst>
                <a:path w="2659" h="1721" extrusionOk="0">
                  <a:moveTo>
                    <a:pt x="284" y="0"/>
                  </a:moveTo>
                  <a:cubicBezTo>
                    <a:pt x="201" y="0"/>
                    <a:pt x="134" y="42"/>
                    <a:pt x="94" y="107"/>
                  </a:cubicBezTo>
                  <a:cubicBezTo>
                    <a:pt x="1" y="256"/>
                    <a:pt x="56" y="524"/>
                    <a:pt x="394" y="657"/>
                  </a:cubicBezTo>
                  <a:lnTo>
                    <a:pt x="1067" y="849"/>
                  </a:lnTo>
                  <a:lnTo>
                    <a:pt x="1939" y="1309"/>
                  </a:lnTo>
                  <a:lnTo>
                    <a:pt x="1990" y="1339"/>
                  </a:lnTo>
                  <a:lnTo>
                    <a:pt x="2658" y="1721"/>
                  </a:lnTo>
                  <a:lnTo>
                    <a:pt x="2656" y="1623"/>
                  </a:lnTo>
                  <a:lnTo>
                    <a:pt x="2637" y="1049"/>
                  </a:lnTo>
                  <a:lnTo>
                    <a:pt x="2628" y="762"/>
                  </a:lnTo>
                  <a:cubicBezTo>
                    <a:pt x="2585" y="675"/>
                    <a:pt x="1946" y="447"/>
                    <a:pt x="1946" y="447"/>
                  </a:cubicBezTo>
                  <a:lnTo>
                    <a:pt x="1155" y="151"/>
                  </a:lnTo>
                  <a:lnTo>
                    <a:pt x="319" y="3"/>
                  </a:lnTo>
                  <a:cubicBezTo>
                    <a:pt x="307" y="1"/>
                    <a:pt x="296"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1998;p46">
              <a:extLst>
                <a:ext uri="{FF2B5EF4-FFF2-40B4-BE49-F238E27FC236}">
                  <a16:creationId xmlns:a16="http://schemas.microsoft.com/office/drawing/2014/main" id="{03947C33-D7EC-D32A-E125-8DBCF845DF31}"/>
                </a:ext>
              </a:extLst>
            </p:cNvPr>
            <p:cNvSpPr/>
            <p:nvPr/>
          </p:nvSpPr>
          <p:spPr>
            <a:xfrm>
              <a:off x="8710156" y="4280988"/>
              <a:ext cx="155303" cy="80014"/>
            </a:xfrm>
            <a:custGeom>
              <a:avLst/>
              <a:gdLst/>
              <a:ahLst/>
              <a:cxnLst/>
              <a:rect l="l" t="t" r="r" b="b"/>
              <a:pathLst>
                <a:path w="3090" h="1592" extrusionOk="0">
                  <a:moveTo>
                    <a:pt x="94" y="0"/>
                  </a:moveTo>
                  <a:cubicBezTo>
                    <a:pt x="1" y="149"/>
                    <a:pt x="55" y="416"/>
                    <a:pt x="394" y="550"/>
                  </a:cubicBezTo>
                  <a:lnTo>
                    <a:pt x="1989" y="1232"/>
                  </a:lnTo>
                  <a:lnTo>
                    <a:pt x="2656" y="1516"/>
                  </a:lnTo>
                  <a:lnTo>
                    <a:pt x="2830" y="1591"/>
                  </a:lnTo>
                  <a:lnTo>
                    <a:pt x="3089" y="1108"/>
                  </a:lnTo>
                  <a:cubicBezTo>
                    <a:pt x="2936" y="1051"/>
                    <a:pt x="2783" y="996"/>
                    <a:pt x="2637" y="942"/>
                  </a:cubicBezTo>
                  <a:cubicBezTo>
                    <a:pt x="2191" y="777"/>
                    <a:pt x="1811" y="631"/>
                    <a:pt x="1676" y="450"/>
                  </a:cubicBezTo>
                  <a:cubicBezTo>
                    <a:pt x="1302" y="415"/>
                    <a:pt x="1127" y="356"/>
                    <a:pt x="961" y="203"/>
                  </a:cubicBezTo>
                  <a:cubicBezTo>
                    <a:pt x="935" y="205"/>
                    <a:pt x="909" y="206"/>
                    <a:pt x="882" y="206"/>
                  </a:cubicBezTo>
                  <a:cubicBezTo>
                    <a:pt x="616" y="206"/>
                    <a:pt x="307" y="113"/>
                    <a:pt x="94"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1999;p46">
              <a:extLst>
                <a:ext uri="{FF2B5EF4-FFF2-40B4-BE49-F238E27FC236}">
                  <a16:creationId xmlns:a16="http://schemas.microsoft.com/office/drawing/2014/main" id="{2D0430F1-8F74-933D-79F8-9B2BB02333D2}"/>
                </a:ext>
              </a:extLst>
            </p:cNvPr>
            <p:cNvSpPr/>
            <p:nvPr/>
          </p:nvSpPr>
          <p:spPr>
            <a:xfrm>
              <a:off x="8653462" y="4282044"/>
              <a:ext cx="179127" cy="107205"/>
            </a:xfrm>
            <a:custGeom>
              <a:avLst/>
              <a:gdLst/>
              <a:ahLst/>
              <a:cxnLst/>
              <a:rect l="l" t="t" r="r" b="b"/>
              <a:pathLst>
                <a:path w="3564" h="2133" extrusionOk="0">
                  <a:moveTo>
                    <a:pt x="306" y="0"/>
                  </a:moveTo>
                  <a:cubicBezTo>
                    <a:pt x="217" y="0"/>
                    <a:pt x="147" y="43"/>
                    <a:pt x="105" y="109"/>
                  </a:cubicBezTo>
                  <a:cubicBezTo>
                    <a:pt x="0" y="270"/>
                    <a:pt x="72" y="568"/>
                    <a:pt x="459" y="682"/>
                  </a:cubicBezTo>
                  <a:lnTo>
                    <a:pt x="1183" y="822"/>
                  </a:lnTo>
                  <a:lnTo>
                    <a:pt x="2142" y="1224"/>
                  </a:lnTo>
                  <a:lnTo>
                    <a:pt x="2788" y="1751"/>
                  </a:lnTo>
                  <a:lnTo>
                    <a:pt x="3256" y="2132"/>
                  </a:lnTo>
                  <a:lnTo>
                    <a:pt x="3297" y="1968"/>
                  </a:lnTo>
                  <a:lnTo>
                    <a:pt x="3453" y="1352"/>
                  </a:lnTo>
                  <a:lnTo>
                    <a:pt x="3563" y="916"/>
                  </a:lnTo>
                  <a:cubicBezTo>
                    <a:pt x="3509" y="831"/>
                    <a:pt x="2490" y="456"/>
                    <a:pt x="2487" y="456"/>
                  </a:cubicBezTo>
                  <a:cubicBezTo>
                    <a:pt x="2487" y="456"/>
                    <a:pt x="2487" y="456"/>
                    <a:pt x="2487" y="456"/>
                  </a:cubicBezTo>
                  <a:lnTo>
                    <a:pt x="1381" y="90"/>
                  </a:lnTo>
                  <a:lnTo>
                    <a:pt x="319" y="1"/>
                  </a:lnTo>
                  <a:cubicBezTo>
                    <a:pt x="315" y="0"/>
                    <a:pt x="310" y="0"/>
                    <a:pt x="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2000;p46">
              <a:extLst>
                <a:ext uri="{FF2B5EF4-FFF2-40B4-BE49-F238E27FC236}">
                  <a16:creationId xmlns:a16="http://schemas.microsoft.com/office/drawing/2014/main" id="{FBA9C044-8B84-C7C9-02C1-EA8607829236}"/>
                </a:ext>
              </a:extLst>
            </p:cNvPr>
            <p:cNvSpPr/>
            <p:nvPr/>
          </p:nvSpPr>
          <p:spPr>
            <a:xfrm>
              <a:off x="8653462" y="4287472"/>
              <a:ext cx="182695" cy="94238"/>
            </a:xfrm>
            <a:custGeom>
              <a:avLst/>
              <a:gdLst/>
              <a:ahLst/>
              <a:cxnLst/>
              <a:rect l="l" t="t" r="r" b="b"/>
              <a:pathLst>
                <a:path w="3635" h="1875" extrusionOk="0">
                  <a:moveTo>
                    <a:pt x="105" y="1"/>
                  </a:moveTo>
                  <a:cubicBezTo>
                    <a:pt x="0" y="162"/>
                    <a:pt x="72" y="460"/>
                    <a:pt x="459" y="574"/>
                  </a:cubicBezTo>
                  <a:lnTo>
                    <a:pt x="1183" y="714"/>
                  </a:lnTo>
                  <a:lnTo>
                    <a:pt x="2142" y="1116"/>
                  </a:lnTo>
                  <a:lnTo>
                    <a:pt x="2788" y="1643"/>
                  </a:lnTo>
                  <a:lnTo>
                    <a:pt x="3297" y="1860"/>
                  </a:lnTo>
                  <a:lnTo>
                    <a:pt x="3331" y="1875"/>
                  </a:lnTo>
                  <a:lnTo>
                    <a:pt x="3634" y="1313"/>
                  </a:lnTo>
                  <a:cubicBezTo>
                    <a:pt x="3573" y="1289"/>
                    <a:pt x="3512" y="1266"/>
                    <a:pt x="3453" y="1244"/>
                  </a:cubicBezTo>
                  <a:cubicBezTo>
                    <a:pt x="2788" y="998"/>
                    <a:pt x="2176" y="800"/>
                    <a:pt x="1984" y="542"/>
                  </a:cubicBezTo>
                  <a:cubicBezTo>
                    <a:pt x="1549" y="503"/>
                    <a:pt x="1344" y="433"/>
                    <a:pt x="1150" y="255"/>
                  </a:cubicBezTo>
                  <a:cubicBezTo>
                    <a:pt x="1119" y="258"/>
                    <a:pt x="1086" y="259"/>
                    <a:pt x="1054" y="259"/>
                  </a:cubicBezTo>
                  <a:cubicBezTo>
                    <a:pt x="691" y="259"/>
                    <a:pt x="268" y="112"/>
                    <a:pt x="105"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2001;p46">
              <a:extLst>
                <a:ext uri="{FF2B5EF4-FFF2-40B4-BE49-F238E27FC236}">
                  <a16:creationId xmlns:a16="http://schemas.microsoft.com/office/drawing/2014/main" id="{A767FD7F-EF19-5A9C-E9B6-9FFD212FFF5E}"/>
                </a:ext>
              </a:extLst>
            </p:cNvPr>
            <p:cNvSpPr/>
            <p:nvPr/>
          </p:nvSpPr>
          <p:spPr>
            <a:xfrm>
              <a:off x="8596970" y="4290739"/>
              <a:ext cx="186063" cy="111477"/>
            </a:xfrm>
            <a:custGeom>
              <a:avLst/>
              <a:gdLst/>
              <a:ahLst/>
              <a:cxnLst/>
              <a:rect l="l" t="t" r="r" b="b"/>
              <a:pathLst>
                <a:path w="3702" h="2218" extrusionOk="0">
                  <a:moveTo>
                    <a:pt x="312" y="1"/>
                  </a:moveTo>
                  <a:cubicBezTo>
                    <a:pt x="108" y="1"/>
                    <a:pt x="0" y="217"/>
                    <a:pt x="92" y="418"/>
                  </a:cubicBezTo>
                  <a:cubicBezTo>
                    <a:pt x="143" y="536"/>
                    <a:pt x="263" y="647"/>
                    <a:pt x="471" y="709"/>
                  </a:cubicBezTo>
                  <a:lnTo>
                    <a:pt x="1226" y="853"/>
                  </a:lnTo>
                  <a:lnTo>
                    <a:pt x="2223" y="1272"/>
                  </a:lnTo>
                  <a:lnTo>
                    <a:pt x="3325" y="2171"/>
                  </a:lnTo>
                  <a:lnTo>
                    <a:pt x="3382" y="2217"/>
                  </a:lnTo>
                  <a:lnTo>
                    <a:pt x="3411" y="2100"/>
                  </a:lnTo>
                  <a:lnTo>
                    <a:pt x="3546" y="1565"/>
                  </a:lnTo>
                  <a:lnTo>
                    <a:pt x="3702" y="953"/>
                  </a:lnTo>
                  <a:cubicBezTo>
                    <a:pt x="3646" y="864"/>
                    <a:pt x="2581" y="473"/>
                    <a:pt x="2581" y="473"/>
                  </a:cubicBezTo>
                  <a:lnTo>
                    <a:pt x="1432" y="92"/>
                  </a:lnTo>
                  <a:lnTo>
                    <a:pt x="326" y="1"/>
                  </a:lnTo>
                  <a:cubicBezTo>
                    <a:pt x="321" y="1"/>
                    <a:pt x="317"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2002;p46">
              <a:extLst>
                <a:ext uri="{FF2B5EF4-FFF2-40B4-BE49-F238E27FC236}">
                  <a16:creationId xmlns:a16="http://schemas.microsoft.com/office/drawing/2014/main" id="{64021561-703D-142E-43C8-7AE4A165C383}"/>
                </a:ext>
              </a:extLst>
            </p:cNvPr>
            <p:cNvSpPr/>
            <p:nvPr/>
          </p:nvSpPr>
          <p:spPr>
            <a:xfrm>
              <a:off x="8601544" y="4311697"/>
              <a:ext cx="191692" cy="88156"/>
            </a:xfrm>
            <a:custGeom>
              <a:avLst/>
              <a:gdLst/>
              <a:ahLst/>
              <a:cxnLst/>
              <a:rect l="l" t="t" r="r" b="b"/>
              <a:pathLst>
                <a:path w="3814" h="1754" extrusionOk="0">
                  <a:moveTo>
                    <a:pt x="1" y="1"/>
                  </a:moveTo>
                  <a:lnTo>
                    <a:pt x="1" y="1"/>
                  </a:lnTo>
                  <a:cubicBezTo>
                    <a:pt x="52" y="119"/>
                    <a:pt x="172" y="230"/>
                    <a:pt x="380" y="291"/>
                  </a:cubicBezTo>
                  <a:lnTo>
                    <a:pt x="1135" y="436"/>
                  </a:lnTo>
                  <a:lnTo>
                    <a:pt x="2132" y="855"/>
                  </a:lnTo>
                  <a:lnTo>
                    <a:pt x="3234" y="1754"/>
                  </a:lnTo>
                  <a:lnTo>
                    <a:pt x="3320" y="1683"/>
                  </a:lnTo>
                  <a:lnTo>
                    <a:pt x="3814" y="1281"/>
                  </a:lnTo>
                  <a:cubicBezTo>
                    <a:pt x="3694" y="1236"/>
                    <a:pt x="3574" y="1191"/>
                    <a:pt x="3455" y="1147"/>
                  </a:cubicBezTo>
                  <a:cubicBezTo>
                    <a:pt x="2848" y="922"/>
                    <a:pt x="2288" y="711"/>
                    <a:pt x="2112" y="476"/>
                  </a:cubicBezTo>
                  <a:cubicBezTo>
                    <a:pt x="1676" y="436"/>
                    <a:pt x="1279" y="340"/>
                    <a:pt x="949" y="143"/>
                  </a:cubicBezTo>
                  <a:cubicBezTo>
                    <a:pt x="877" y="148"/>
                    <a:pt x="807" y="151"/>
                    <a:pt x="738" y="151"/>
                  </a:cubicBezTo>
                  <a:cubicBezTo>
                    <a:pt x="471" y="151"/>
                    <a:pt x="223" y="107"/>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2003;p46">
              <a:extLst>
                <a:ext uri="{FF2B5EF4-FFF2-40B4-BE49-F238E27FC236}">
                  <a16:creationId xmlns:a16="http://schemas.microsoft.com/office/drawing/2014/main" id="{C9120BBC-E87B-B5EE-7B45-B95A3858A7A6}"/>
                </a:ext>
              </a:extLst>
            </p:cNvPr>
            <p:cNvSpPr/>
            <p:nvPr/>
          </p:nvSpPr>
          <p:spPr>
            <a:xfrm>
              <a:off x="8731969" y="4313858"/>
              <a:ext cx="306335" cy="250496"/>
            </a:xfrm>
            <a:custGeom>
              <a:avLst/>
              <a:gdLst/>
              <a:ahLst/>
              <a:cxnLst/>
              <a:rect l="l" t="t" r="r" b="b"/>
              <a:pathLst>
                <a:path w="6095" h="4984" extrusionOk="0">
                  <a:moveTo>
                    <a:pt x="2194" y="1"/>
                  </a:moveTo>
                  <a:cubicBezTo>
                    <a:pt x="1340" y="76"/>
                    <a:pt x="680" y="641"/>
                    <a:pt x="190" y="1168"/>
                  </a:cubicBezTo>
                  <a:lnTo>
                    <a:pt x="32" y="1997"/>
                  </a:lnTo>
                  <a:lnTo>
                    <a:pt x="0" y="2164"/>
                  </a:lnTo>
                  <a:lnTo>
                    <a:pt x="241" y="3153"/>
                  </a:lnTo>
                  <a:lnTo>
                    <a:pt x="304" y="3414"/>
                  </a:lnTo>
                  <a:cubicBezTo>
                    <a:pt x="830" y="3727"/>
                    <a:pt x="1391" y="3874"/>
                    <a:pt x="1984" y="3874"/>
                  </a:cubicBezTo>
                  <a:cubicBezTo>
                    <a:pt x="2148" y="3874"/>
                    <a:pt x="2314" y="3863"/>
                    <a:pt x="2483" y="3840"/>
                  </a:cubicBezTo>
                  <a:lnTo>
                    <a:pt x="4571" y="4983"/>
                  </a:lnTo>
                  <a:cubicBezTo>
                    <a:pt x="4509" y="4662"/>
                    <a:pt x="4564" y="4325"/>
                    <a:pt x="4696" y="4015"/>
                  </a:cubicBezTo>
                  <a:cubicBezTo>
                    <a:pt x="4950" y="3418"/>
                    <a:pt x="5490" y="2937"/>
                    <a:pt x="6017" y="2937"/>
                  </a:cubicBezTo>
                  <a:cubicBezTo>
                    <a:pt x="6043" y="2937"/>
                    <a:pt x="6068" y="2938"/>
                    <a:pt x="6094" y="2941"/>
                  </a:cubicBezTo>
                  <a:lnTo>
                    <a:pt x="4079" y="1923"/>
                  </a:lnTo>
                  <a:cubicBezTo>
                    <a:pt x="3739" y="1307"/>
                    <a:pt x="2998" y="683"/>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2004;p46">
              <a:extLst>
                <a:ext uri="{FF2B5EF4-FFF2-40B4-BE49-F238E27FC236}">
                  <a16:creationId xmlns:a16="http://schemas.microsoft.com/office/drawing/2014/main" id="{69E2D719-0378-827E-05AF-4F42A224F858}"/>
                </a:ext>
              </a:extLst>
            </p:cNvPr>
            <p:cNvSpPr/>
            <p:nvPr/>
          </p:nvSpPr>
          <p:spPr>
            <a:xfrm>
              <a:off x="8572192" y="4320342"/>
              <a:ext cx="184303" cy="111477"/>
            </a:xfrm>
            <a:custGeom>
              <a:avLst/>
              <a:gdLst/>
              <a:ahLst/>
              <a:cxnLst/>
              <a:rect l="l" t="t" r="r" b="b"/>
              <a:pathLst>
                <a:path w="3667" h="2218" extrusionOk="0">
                  <a:moveTo>
                    <a:pt x="277" y="1"/>
                  </a:moveTo>
                  <a:cubicBezTo>
                    <a:pt x="139" y="1"/>
                    <a:pt x="46" y="99"/>
                    <a:pt x="27" y="224"/>
                  </a:cubicBezTo>
                  <a:cubicBezTo>
                    <a:pt x="0" y="394"/>
                    <a:pt x="112" y="614"/>
                    <a:pt x="436" y="709"/>
                  </a:cubicBezTo>
                  <a:lnTo>
                    <a:pt x="1191" y="855"/>
                  </a:lnTo>
                  <a:lnTo>
                    <a:pt x="2188" y="1272"/>
                  </a:lnTo>
                  <a:lnTo>
                    <a:pt x="2759" y="1739"/>
                  </a:lnTo>
                  <a:lnTo>
                    <a:pt x="3043" y="1970"/>
                  </a:lnTo>
                  <a:lnTo>
                    <a:pt x="3346" y="2217"/>
                  </a:lnTo>
                  <a:lnTo>
                    <a:pt x="3371" y="2121"/>
                  </a:lnTo>
                  <a:lnTo>
                    <a:pt x="3380" y="2086"/>
                  </a:lnTo>
                  <a:lnTo>
                    <a:pt x="3420" y="1928"/>
                  </a:lnTo>
                  <a:lnTo>
                    <a:pt x="3667" y="953"/>
                  </a:lnTo>
                  <a:cubicBezTo>
                    <a:pt x="3610" y="864"/>
                    <a:pt x="2546" y="473"/>
                    <a:pt x="2546" y="473"/>
                  </a:cubicBezTo>
                  <a:lnTo>
                    <a:pt x="1395" y="92"/>
                  </a:lnTo>
                  <a:lnTo>
                    <a:pt x="291" y="1"/>
                  </a:lnTo>
                  <a:cubicBezTo>
                    <a:pt x="286" y="1"/>
                    <a:pt x="28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2005;p46">
              <a:extLst>
                <a:ext uri="{FF2B5EF4-FFF2-40B4-BE49-F238E27FC236}">
                  <a16:creationId xmlns:a16="http://schemas.microsoft.com/office/drawing/2014/main" id="{23EEF941-F94F-80F6-999D-B5B5FFC6A650}"/>
                </a:ext>
              </a:extLst>
            </p:cNvPr>
            <p:cNvSpPr/>
            <p:nvPr/>
          </p:nvSpPr>
          <p:spPr>
            <a:xfrm>
              <a:off x="8601845" y="4393973"/>
              <a:ext cx="173146" cy="91473"/>
            </a:xfrm>
            <a:custGeom>
              <a:avLst/>
              <a:gdLst/>
              <a:ahLst/>
              <a:cxnLst/>
              <a:rect l="l" t="t" r="r" b="b"/>
              <a:pathLst>
                <a:path w="3445" h="1820" extrusionOk="0">
                  <a:moveTo>
                    <a:pt x="696" y="0"/>
                  </a:moveTo>
                  <a:cubicBezTo>
                    <a:pt x="656" y="0"/>
                    <a:pt x="619" y="2"/>
                    <a:pt x="587" y="6"/>
                  </a:cubicBezTo>
                  <a:cubicBezTo>
                    <a:pt x="392" y="29"/>
                    <a:pt x="240" y="100"/>
                    <a:pt x="148" y="190"/>
                  </a:cubicBezTo>
                  <a:cubicBezTo>
                    <a:pt x="9" y="320"/>
                    <a:pt x="0" y="487"/>
                    <a:pt x="168" y="592"/>
                  </a:cubicBezTo>
                  <a:cubicBezTo>
                    <a:pt x="211" y="620"/>
                    <a:pt x="267" y="643"/>
                    <a:pt x="335" y="660"/>
                  </a:cubicBezTo>
                  <a:lnTo>
                    <a:pt x="1367" y="910"/>
                  </a:lnTo>
                  <a:cubicBezTo>
                    <a:pt x="1394" y="935"/>
                    <a:pt x="2114" y="1430"/>
                    <a:pt x="2893" y="1820"/>
                  </a:cubicBezTo>
                  <a:cubicBezTo>
                    <a:pt x="2961" y="1757"/>
                    <a:pt x="3022" y="1695"/>
                    <a:pt x="3077" y="1634"/>
                  </a:cubicBezTo>
                  <a:cubicBezTo>
                    <a:pt x="3346" y="1330"/>
                    <a:pt x="3445" y="1028"/>
                    <a:pt x="3259" y="585"/>
                  </a:cubicBezTo>
                  <a:lnTo>
                    <a:pt x="2830" y="463"/>
                  </a:lnTo>
                  <a:lnTo>
                    <a:pt x="2621" y="403"/>
                  </a:lnTo>
                  <a:lnTo>
                    <a:pt x="2439" y="351"/>
                  </a:lnTo>
                  <a:lnTo>
                    <a:pt x="2169" y="274"/>
                  </a:lnTo>
                  <a:lnTo>
                    <a:pt x="1783" y="163"/>
                  </a:lnTo>
                  <a:cubicBezTo>
                    <a:pt x="1506" y="97"/>
                    <a:pt x="1001" y="0"/>
                    <a:pt x="6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2006;p46">
              <a:extLst>
                <a:ext uri="{FF2B5EF4-FFF2-40B4-BE49-F238E27FC236}">
                  <a16:creationId xmlns:a16="http://schemas.microsoft.com/office/drawing/2014/main" id="{97E596DC-03FC-C141-206B-56406E8E1C8D}"/>
                </a:ext>
              </a:extLst>
            </p:cNvPr>
            <p:cNvSpPr/>
            <p:nvPr/>
          </p:nvSpPr>
          <p:spPr>
            <a:xfrm>
              <a:off x="8572192" y="4331550"/>
              <a:ext cx="178926" cy="100319"/>
            </a:xfrm>
            <a:custGeom>
              <a:avLst/>
              <a:gdLst/>
              <a:ahLst/>
              <a:cxnLst/>
              <a:rect l="l" t="t" r="r" b="b"/>
              <a:pathLst>
                <a:path w="3560" h="1996" extrusionOk="0">
                  <a:moveTo>
                    <a:pt x="26" y="1"/>
                  </a:moveTo>
                  <a:lnTo>
                    <a:pt x="26" y="1"/>
                  </a:lnTo>
                  <a:cubicBezTo>
                    <a:pt x="0" y="171"/>
                    <a:pt x="112" y="391"/>
                    <a:pt x="436" y="486"/>
                  </a:cubicBezTo>
                  <a:lnTo>
                    <a:pt x="1191" y="632"/>
                  </a:lnTo>
                  <a:lnTo>
                    <a:pt x="2188" y="1050"/>
                  </a:lnTo>
                  <a:lnTo>
                    <a:pt x="2759" y="1516"/>
                  </a:lnTo>
                  <a:lnTo>
                    <a:pt x="2373" y="1405"/>
                  </a:lnTo>
                  <a:cubicBezTo>
                    <a:pt x="2096" y="1339"/>
                    <a:pt x="1591" y="1242"/>
                    <a:pt x="1286" y="1242"/>
                  </a:cubicBezTo>
                  <a:cubicBezTo>
                    <a:pt x="1246" y="1242"/>
                    <a:pt x="1209" y="1244"/>
                    <a:pt x="1177" y="1248"/>
                  </a:cubicBezTo>
                  <a:cubicBezTo>
                    <a:pt x="982" y="1271"/>
                    <a:pt x="830" y="1342"/>
                    <a:pt x="738" y="1432"/>
                  </a:cubicBezTo>
                  <a:cubicBezTo>
                    <a:pt x="924" y="1398"/>
                    <a:pt x="1105" y="1378"/>
                    <a:pt x="1281" y="1378"/>
                  </a:cubicBezTo>
                  <a:cubicBezTo>
                    <a:pt x="1478" y="1378"/>
                    <a:pt x="1667" y="1403"/>
                    <a:pt x="1845" y="1461"/>
                  </a:cubicBezTo>
                  <a:cubicBezTo>
                    <a:pt x="1863" y="1461"/>
                    <a:pt x="1881" y="1461"/>
                    <a:pt x="1899" y="1461"/>
                  </a:cubicBezTo>
                  <a:cubicBezTo>
                    <a:pt x="2252" y="1461"/>
                    <a:pt x="2638" y="1573"/>
                    <a:pt x="3043" y="1747"/>
                  </a:cubicBezTo>
                  <a:cubicBezTo>
                    <a:pt x="3151" y="1794"/>
                    <a:pt x="3260" y="1844"/>
                    <a:pt x="3371" y="1899"/>
                  </a:cubicBezTo>
                  <a:cubicBezTo>
                    <a:pt x="3434" y="1930"/>
                    <a:pt x="3497" y="1961"/>
                    <a:pt x="3560" y="1995"/>
                  </a:cubicBezTo>
                  <a:cubicBezTo>
                    <a:pt x="3499" y="1951"/>
                    <a:pt x="3438" y="1907"/>
                    <a:pt x="3378" y="1863"/>
                  </a:cubicBezTo>
                  <a:cubicBezTo>
                    <a:pt x="3257" y="1773"/>
                    <a:pt x="3140" y="1683"/>
                    <a:pt x="3029" y="1593"/>
                  </a:cubicBezTo>
                  <a:cubicBezTo>
                    <a:pt x="2697" y="1322"/>
                    <a:pt x="2427" y="1052"/>
                    <a:pt x="2288" y="784"/>
                  </a:cubicBezTo>
                  <a:cubicBezTo>
                    <a:pt x="1791" y="759"/>
                    <a:pt x="1397" y="688"/>
                    <a:pt x="1160" y="440"/>
                  </a:cubicBezTo>
                  <a:cubicBezTo>
                    <a:pt x="1130" y="441"/>
                    <a:pt x="1101" y="441"/>
                    <a:pt x="1072" y="441"/>
                  </a:cubicBezTo>
                  <a:cubicBezTo>
                    <a:pt x="628" y="441"/>
                    <a:pt x="250" y="348"/>
                    <a:pt x="26"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2007;p46">
              <a:extLst>
                <a:ext uri="{FF2B5EF4-FFF2-40B4-BE49-F238E27FC236}">
                  <a16:creationId xmlns:a16="http://schemas.microsoft.com/office/drawing/2014/main" id="{525A697B-A054-908E-6ACF-F958D6815189}"/>
                </a:ext>
              </a:extLst>
            </p:cNvPr>
            <p:cNvSpPr/>
            <p:nvPr/>
          </p:nvSpPr>
          <p:spPr>
            <a:xfrm>
              <a:off x="8610189" y="4423727"/>
              <a:ext cx="357801" cy="140627"/>
            </a:xfrm>
            <a:custGeom>
              <a:avLst/>
              <a:gdLst/>
              <a:ahLst/>
              <a:cxnLst/>
              <a:rect l="l" t="t" r="r" b="b"/>
              <a:pathLst>
                <a:path w="7119" h="2798" extrusionOk="0">
                  <a:moveTo>
                    <a:pt x="1" y="0"/>
                  </a:moveTo>
                  <a:lnTo>
                    <a:pt x="1" y="0"/>
                  </a:lnTo>
                  <a:cubicBezTo>
                    <a:pt x="45" y="28"/>
                    <a:pt x="101" y="51"/>
                    <a:pt x="169" y="68"/>
                  </a:cubicBezTo>
                  <a:lnTo>
                    <a:pt x="1201" y="318"/>
                  </a:lnTo>
                  <a:cubicBezTo>
                    <a:pt x="1228" y="344"/>
                    <a:pt x="1948" y="838"/>
                    <a:pt x="2727" y="1228"/>
                  </a:cubicBezTo>
                  <a:cubicBezTo>
                    <a:pt x="3253" y="1541"/>
                    <a:pt x="3814" y="1688"/>
                    <a:pt x="4407" y="1688"/>
                  </a:cubicBezTo>
                  <a:cubicBezTo>
                    <a:pt x="4571" y="1688"/>
                    <a:pt x="4737" y="1677"/>
                    <a:pt x="4906" y="1654"/>
                  </a:cubicBezTo>
                  <a:lnTo>
                    <a:pt x="6994" y="2797"/>
                  </a:lnTo>
                  <a:cubicBezTo>
                    <a:pt x="6932" y="2476"/>
                    <a:pt x="6987" y="2139"/>
                    <a:pt x="7119" y="1829"/>
                  </a:cubicBezTo>
                  <a:lnTo>
                    <a:pt x="7119" y="1829"/>
                  </a:lnTo>
                  <a:cubicBezTo>
                    <a:pt x="6954" y="1863"/>
                    <a:pt x="6780" y="1881"/>
                    <a:pt x="6604" y="1881"/>
                  </a:cubicBezTo>
                  <a:cubicBezTo>
                    <a:pt x="5988" y="1881"/>
                    <a:pt x="5357" y="1658"/>
                    <a:pt x="5074" y="1131"/>
                  </a:cubicBezTo>
                  <a:cubicBezTo>
                    <a:pt x="4827" y="1274"/>
                    <a:pt x="4448" y="1360"/>
                    <a:pt x="4055" y="1360"/>
                  </a:cubicBezTo>
                  <a:cubicBezTo>
                    <a:pt x="3641" y="1360"/>
                    <a:pt x="3213" y="1264"/>
                    <a:pt x="2910" y="1042"/>
                  </a:cubicBezTo>
                  <a:cubicBezTo>
                    <a:pt x="2826" y="1018"/>
                    <a:pt x="2744" y="993"/>
                    <a:pt x="2664" y="967"/>
                  </a:cubicBezTo>
                  <a:cubicBezTo>
                    <a:pt x="2140" y="794"/>
                    <a:pt x="1698" y="544"/>
                    <a:pt x="1402" y="161"/>
                  </a:cubicBezTo>
                  <a:cubicBezTo>
                    <a:pt x="1340" y="170"/>
                    <a:pt x="1272" y="174"/>
                    <a:pt x="1197" y="174"/>
                  </a:cubicBezTo>
                  <a:cubicBezTo>
                    <a:pt x="884" y="174"/>
                    <a:pt x="462" y="101"/>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2008;p46">
              <a:extLst>
                <a:ext uri="{FF2B5EF4-FFF2-40B4-BE49-F238E27FC236}">
                  <a16:creationId xmlns:a16="http://schemas.microsoft.com/office/drawing/2014/main" id="{B3CD7045-92F2-2A0C-89BE-3DD2F54DE7D9}"/>
                </a:ext>
              </a:extLst>
            </p:cNvPr>
            <p:cNvSpPr/>
            <p:nvPr/>
          </p:nvSpPr>
          <p:spPr>
            <a:xfrm>
              <a:off x="8869530" y="4413021"/>
              <a:ext cx="117608" cy="142437"/>
            </a:xfrm>
            <a:custGeom>
              <a:avLst/>
              <a:gdLst/>
              <a:ahLst/>
              <a:cxnLst/>
              <a:rect l="l" t="t" r="r" b="b"/>
              <a:pathLst>
                <a:path w="2340" h="2834" extrusionOk="0">
                  <a:moveTo>
                    <a:pt x="1726" y="0"/>
                  </a:moveTo>
                  <a:cubicBezTo>
                    <a:pt x="1561" y="0"/>
                    <a:pt x="1372" y="55"/>
                    <a:pt x="1171" y="172"/>
                  </a:cubicBezTo>
                  <a:cubicBezTo>
                    <a:pt x="524" y="544"/>
                    <a:pt x="1" y="1403"/>
                    <a:pt x="1" y="2091"/>
                  </a:cubicBezTo>
                  <a:cubicBezTo>
                    <a:pt x="1" y="2565"/>
                    <a:pt x="249" y="2834"/>
                    <a:pt x="614" y="2834"/>
                  </a:cubicBezTo>
                  <a:cubicBezTo>
                    <a:pt x="779" y="2834"/>
                    <a:pt x="969" y="2779"/>
                    <a:pt x="1171" y="2662"/>
                  </a:cubicBezTo>
                  <a:cubicBezTo>
                    <a:pt x="1816" y="2290"/>
                    <a:pt x="2339" y="1430"/>
                    <a:pt x="2339" y="742"/>
                  </a:cubicBezTo>
                  <a:cubicBezTo>
                    <a:pt x="2339" y="269"/>
                    <a:pt x="2091"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2009;p46">
              <a:extLst>
                <a:ext uri="{FF2B5EF4-FFF2-40B4-BE49-F238E27FC236}">
                  <a16:creationId xmlns:a16="http://schemas.microsoft.com/office/drawing/2014/main" id="{8B4A2A51-B427-2AFF-CD24-5BB9DFC88DFA}"/>
                </a:ext>
              </a:extLst>
            </p:cNvPr>
            <p:cNvSpPr/>
            <p:nvPr/>
          </p:nvSpPr>
          <p:spPr>
            <a:xfrm>
              <a:off x="8883000" y="4419455"/>
              <a:ext cx="261000" cy="305279"/>
            </a:xfrm>
            <a:custGeom>
              <a:avLst/>
              <a:gdLst/>
              <a:ahLst/>
              <a:cxnLst/>
              <a:rect l="l" t="t" r="r" b="b"/>
              <a:pathLst>
                <a:path w="5193" h="6074" extrusionOk="0">
                  <a:moveTo>
                    <a:pt x="1836" y="1"/>
                  </a:moveTo>
                  <a:lnTo>
                    <a:pt x="1156" y="964"/>
                  </a:lnTo>
                  <a:lnTo>
                    <a:pt x="1" y="2602"/>
                  </a:lnTo>
                  <a:lnTo>
                    <a:pt x="5193" y="6074"/>
                  </a:lnTo>
                  <a:lnTo>
                    <a:pt x="5193" y="1939"/>
                  </a:lnTo>
                  <a:lnTo>
                    <a:pt x="1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2010;p46">
              <a:extLst>
                <a:ext uri="{FF2B5EF4-FFF2-40B4-BE49-F238E27FC236}">
                  <a16:creationId xmlns:a16="http://schemas.microsoft.com/office/drawing/2014/main" id="{3393581F-82F4-884D-6080-6B4BFC07354B}"/>
                </a:ext>
              </a:extLst>
            </p:cNvPr>
            <p:cNvSpPr/>
            <p:nvPr/>
          </p:nvSpPr>
          <p:spPr>
            <a:xfrm>
              <a:off x="8457398" y="4664271"/>
              <a:ext cx="131581" cy="142437"/>
            </a:xfrm>
            <a:custGeom>
              <a:avLst/>
              <a:gdLst/>
              <a:ahLst/>
              <a:cxnLst/>
              <a:rect l="l" t="t" r="r" b="b"/>
              <a:pathLst>
                <a:path w="2618" h="2834" extrusionOk="0">
                  <a:moveTo>
                    <a:pt x="1866" y="0"/>
                  </a:moveTo>
                  <a:cubicBezTo>
                    <a:pt x="1454" y="0"/>
                    <a:pt x="929" y="344"/>
                    <a:pt x="551" y="906"/>
                  </a:cubicBezTo>
                  <a:cubicBezTo>
                    <a:pt x="59" y="1636"/>
                    <a:pt x="1" y="2456"/>
                    <a:pt x="420" y="2738"/>
                  </a:cubicBezTo>
                  <a:cubicBezTo>
                    <a:pt x="516" y="2803"/>
                    <a:pt x="629" y="2834"/>
                    <a:pt x="752" y="2834"/>
                  </a:cubicBezTo>
                  <a:cubicBezTo>
                    <a:pt x="1164" y="2834"/>
                    <a:pt x="1689" y="2490"/>
                    <a:pt x="2067" y="1928"/>
                  </a:cubicBezTo>
                  <a:cubicBezTo>
                    <a:pt x="2558" y="1198"/>
                    <a:pt x="2618" y="377"/>
                    <a:pt x="2199" y="96"/>
                  </a:cubicBezTo>
                  <a:cubicBezTo>
                    <a:pt x="2102" y="31"/>
                    <a:pt x="1989" y="0"/>
                    <a:pt x="18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2011;p46">
              <a:extLst>
                <a:ext uri="{FF2B5EF4-FFF2-40B4-BE49-F238E27FC236}">
                  <a16:creationId xmlns:a16="http://schemas.microsoft.com/office/drawing/2014/main" id="{C6589E71-5865-AC4E-6019-A68D98B4919C}"/>
                </a:ext>
              </a:extLst>
            </p:cNvPr>
            <p:cNvSpPr/>
            <p:nvPr/>
          </p:nvSpPr>
          <p:spPr>
            <a:xfrm>
              <a:off x="8476698" y="4670453"/>
              <a:ext cx="667302" cy="473047"/>
            </a:xfrm>
            <a:custGeom>
              <a:avLst/>
              <a:gdLst/>
              <a:ahLst/>
              <a:cxnLst/>
              <a:rect l="l" t="t" r="r" b="b"/>
              <a:pathLst>
                <a:path w="13277" h="9412" extrusionOk="0">
                  <a:moveTo>
                    <a:pt x="1865" y="1"/>
                  </a:moveTo>
                  <a:lnTo>
                    <a:pt x="1233" y="877"/>
                  </a:lnTo>
                  <a:lnTo>
                    <a:pt x="1" y="2581"/>
                  </a:lnTo>
                  <a:lnTo>
                    <a:pt x="10504" y="9411"/>
                  </a:lnTo>
                  <a:lnTo>
                    <a:pt x="13277" y="9411"/>
                  </a:lnTo>
                  <a:lnTo>
                    <a:pt x="13277" y="6619"/>
                  </a:lnTo>
                  <a:lnTo>
                    <a:pt x="1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2012;p46">
              <a:extLst>
                <a:ext uri="{FF2B5EF4-FFF2-40B4-BE49-F238E27FC236}">
                  <a16:creationId xmlns:a16="http://schemas.microsoft.com/office/drawing/2014/main" id="{9EEFF1D9-718B-6801-BFDB-B6DF645BFC66}"/>
                </a:ext>
              </a:extLst>
            </p:cNvPr>
            <p:cNvSpPr/>
            <p:nvPr/>
          </p:nvSpPr>
          <p:spPr>
            <a:xfrm>
              <a:off x="8035415" y="4035569"/>
              <a:ext cx="43425" cy="70263"/>
            </a:xfrm>
            <a:custGeom>
              <a:avLst/>
              <a:gdLst/>
              <a:ahLst/>
              <a:cxnLst/>
              <a:rect l="l" t="t" r="r" b="b"/>
              <a:pathLst>
                <a:path w="864" h="1398" extrusionOk="0">
                  <a:moveTo>
                    <a:pt x="514" y="514"/>
                  </a:moveTo>
                  <a:lnTo>
                    <a:pt x="522" y="755"/>
                  </a:lnTo>
                  <a:lnTo>
                    <a:pt x="349" y="856"/>
                  </a:lnTo>
                  <a:lnTo>
                    <a:pt x="340" y="617"/>
                  </a:lnTo>
                  <a:lnTo>
                    <a:pt x="514" y="514"/>
                  </a:lnTo>
                  <a:close/>
                  <a:moveTo>
                    <a:pt x="606" y="0"/>
                  </a:moveTo>
                  <a:cubicBezTo>
                    <a:pt x="592" y="0"/>
                    <a:pt x="576" y="5"/>
                    <a:pt x="560" y="14"/>
                  </a:cubicBezTo>
                  <a:cubicBezTo>
                    <a:pt x="546" y="23"/>
                    <a:pt x="532" y="34"/>
                    <a:pt x="520" y="48"/>
                  </a:cubicBezTo>
                  <a:cubicBezTo>
                    <a:pt x="509" y="63"/>
                    <a:pt x="502" y="76"/>
                    <a:pt x="503" y="89"/>
                  </a:cubicBezTo>
                  <a:lnTo>
                    <a:pt x="512" y="373"/>
                  </a:lnTo>
                  <a:lnTo>
                    <a:pt x="336" y="476"/>
                  </a:lnTo>
                  <a:lnTo>
                    <a:pt x="327" y="225"/>
                  </a:lnTo>
                  <a:cubicBezTo>
                    <a:pt x="323" y="201"/>
                    <a:pt x="312" y="189"/>
                    <a:pt x="295" y="186"/>
                  </a:cubicBezTo>
                  <a:cubicBezTo>
                    <a:pt x="292" y="186"/>
                    <a:pt x="289" y="186"/>
                    <a:pt x="286" y="186"/>
                  </a:cubicBezTo>
                  <a:cubicBezTo>
                    <a:pt x="272" y="186"/>
                    <a:pt x="256" y="191"/>
                    <a:pt x="240" y="201"/>
                  </a:cubicBezTo>
                  <a:cubicBezTo>
                    <a:pt x="225" y="210"/>
                    <a:pt x="211" y="221"/>
                    <a:pt x="199" y="235"/>
                  </a:cubicBezTo>
                  <a:cubicBezTo>
                    <a:pt x="188" y="248"/>
                    <a:pt x="182" y="262"/>
                    <a:pt x="182" y="275"/>
                  </a:cubicBezTo>
                  <a:lnTo>
                    <a:pt x="193" y="559"/>
                  </a:lnTo>
                  <a:lnTo>
                    <a:pt x="37" y="649"/>
                  </a:lnTo>
                  <a:cubicBezTo>
                    <a:pt x="23" y="658"/>
                    <a:pt x="13" y="671"/>
                    <a:pt x="8" y="688"/>
                  </a:cubicBezTo>
                  <a:cubicBezTo>
                    <a:pt x="2" y="704"/>
                    <a:pt x="1" y="722"/>
                    <a:pt x="4" y="741"/>
                  </a:cubicBezTo>
                  <a:cubicBezTo>
                    <a:pt x="9" y="760"/>
                    <a:pt x="15" y="772"/>
                    <a:pt x="26" y="779"/>
                  </a:cubicBezTo>
                  <a:cubicBezTo>
                    <a:pt x="30" y="782"/>
                    <a:pt x="35" y="783"/>
                    <a:pt x="40" y="783"/>
                  </a:cubicBezTo>
                  <a:cubicBezTo>
                    <a:pt x="48" y="783"/>
                    <a:pt x="56" y="780"/>
                    <a:pt x="66" y="774"/>
                  </a:cubicBezTo>
                  <a:lnTo>
                    <a:pt x="194" y="700"/>
                  </a:lnTo>
                  <a:lnTo>
                    <a:pt x="203" y="940"/>
                  </a:lnTo>
                  <a:lnTo>
                    <a:pt x="49" y="1030"/>
                  </a:lnTo>
                  <a:cubicBezTo>
                    <a:pt x="36" y="1038"/>
                    <a:pt x="26" y="1050"/>
                    <a:pt x="20" y="1068"/>
                  </a:cubicBezTo>
                  <a:cubicBezTo>
                    <a:pt x="14" y="1086"/>
                    <a:pt x="13" y="1104"/>
                    <a:pt x="17" y="1122"/>
                  </a:cubicBezTo>
                  <a:cubicBezTo>
                    <a:pt x="20" y="1140"/>
                    <a:pt x="28" y="1153"/>
                    <a:pt x="38" y="1159"/>
                  </a:cubicBezTo>
                  <a:cubicBezTo>
                    <a:pt x="43" y="1163"/>
                    <a:pt x="49" y="1165"/>
                    <a:pt x="54" y="1165"/>
                  </a:cubicBezTo>
                  <a:cubicBezTo>
                    <a:pt x="62" y="1165"/>
                    <a:pt x="69" y="1162"/>
                    <a:pt x="77" y="1157"/>
                  </a:cubicBezTo>
                  <a:lnTo>
                    <a:pt x="205" y="1083"/>
                  </a:lnTo>
                  <a:lnTo>
                    <a:pt x="218" y="1362"/>
                  </a:lnTo>
                  <a:cubicBezTo>
                    <a:pt x="221" y="1383"/>
                    <a:pt x="233" y="1395"/>
                    <a:pt x="251" y="1397"/>
                  </a:cubicBezTo>
                  <a:cubicBezTo>
                    <a:pt x="254" y="1397"/>
                    <a:pt x="257" y="1398"/>
                    <a:pt x="260" y="1398"/>
                  </a:cubicBezTo>
                  <a:cubicBezTo>
                    <a:pt x="275" y="1398"/>
                    <a:pt x="291" y="1393"/>
                    <a:pt x="308" y="1383"/>
                  </a:cubicBezTo>
                  <a:cubicBezTo>
                    <a:pt x="319" y="1376"/>
                    <a:pt x="332" y="1364"/>
                    <a:pt x="344" y="1349"/>
                  </a:cubicBezTo>
                  <a:cubicBezTo>
                    <a:pt x="357" y="1333"/>
                    <a:pt x="362" y="1317"/>
                    <a:pt x="361" y="1304"/>
                  </a:cubicBezTo>
                  <a:lnTo>
                    <a:pt x="351" y="997"/>
                  </a:lnTo>
                  <a:lnTo>
                    <a:pt x="524" y="896"/>
                  </a:lnTo>
                  <a:lnTo>
                    <a:pt x="536" y="1177"/>
                  </a:lnTo>
                  <a:cubicBezTo>
                    <a:pt x="539" y="1199"/>
                    <a:pt x="550" y="1210"/>
                    <a:pt x="568" y="1212"/>
                  </a:cubicBezTo>
                  <a:cubicBezTo>
                    <a:pt x="571" y="1213"/>
                    <a:pt x="574" y="1213"/>
                    <a:pt x="577" y="1213"/>
                  </a:cubicBezTo>
                  <a:cubicBezTo>
                    <a:pt x="593" y="1213"/>
                    <a:pt x="609" y="1208"/>
                    <a:pt x="626" y="1198"/>
                  </a:cubicBezTo>
                  <a:cubicBezTo>
                    <a:pt x="639" y="1190"/>
                    <a:pt x="653" y="1177"/>
                    <a:pt x="664" y="1163"/>
                  </a:cubicBezTo>
                  <a:cubicBezTo>
                    <a:pt x="675" y="1147"/>
                    <a:pt x="681" y="1132"/>
                    <a:pt x="681" y="1120"/>
                  </a:cubicBezTo>
                  <a:lnTo>
                    <a:pt x="670" y="811"/>
                  </a:lnTo>
                  <a:lnTo>
                    <a:pt x="824" y="722"/>
                  </a:lnTo>
                  <a:cubicBezTo>
                    <a:pt x="836" y="716"/>
                    <a:pt x="846" y="702"/>
                    <a:pt x="854" y="684"/>
                  </a:cubicBezTo>
                  <a:cubicBezTo>
                    <a:pt x="861" y="666"/>
                    <a:pt x="863" y="648"/>
                    <a:pt x="860" y="630"/>
                  </a:cubicBezTo>
                  <a:cubicBezTo>
                    <a:pt x="857" y="612"/>
                    <a:pt x="848" y="600"/>
                    <a:pt x="835" y="593"/>
                  </a:cubicBezTo>
                  <a:cubicBezTo>
                    <a:pt x="829" y="590"/>
                    <a:pt x="823" y="589"/>
                    <a:pt x="817" y="589"/>
                  </a:cubicBezTo>
                  <a:cubicBezTo>
                    <a:pt x="810" y="589"/>
                    <a:pt x="803" y="591"/>
                    <a:pt x="796" y="595"/>
                  </a:cubicBezTo>
                  <a:lnTo>
                    <a:pt x="667" y="671"/>
                  </a:lnTo>
                  <a:lnTo>
                    <a:pt x="660" y="430"/>
                  </a:lnTo>
                  <a:lnTo>
                    <a:pt x="813" y="341"/>
                  </a:lnTo>
                  <a:cubicBezTo>
                    <a:pt x="825" y="333"/>
                    <a:pt x="834" y="320"/>
                    <a:pt x="841" y="302"/>
                  </a:cubicBezTo>
                  <a:cubicBezTo>
                    <a:pt x="849" y="286"/>
                    <a:pt x="850" y="268"/>
                    <a:pt x="846" y="248"/>
                  </a:cubicBezTo>
                  <a:cubicBezTo>
                    <a:pt x="843" y="230"/>
                    <a:pt x="835" y="218"/>
                    <a:pt x="823" y="212"/>
                  </a:cubicBezTo>
                  <a:cubicBezTo>
                    <a:pt x="818" y="210"/>
                    <a:pt x="812" y="209"/>
                    <a:pt x="807" y="209"/>
                  </a:cubicBezTo>
                  <a:cubicBezTo>
                    <a:pt x="799" y="209"/>
                    <a:pt x="792" y="211"/>
                    <a:pt x="785" y="216"/>
                  </a:cubicBezTo>
                  <a:lnTo>
                    <a:pt x="656" y="290"/>
                  </a:lnTo>
                  <a:lnTo>
                    <a:pt x="648" y="38"/>
                  </a:lnTo>
                  <a:cubicBezTo>
                    <a:pt x="643" y="15"/>
                    <a:pt x="631" y="3"/>
                    <a:pt x="614" y="1"/>
                  </a:cubicBezTo>
                  <a:cubicBezTo>
                    <a:pt x="612" y="0"/>
                    <a:pt x="609" y="0"/>
                    <a:pt x="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2013;p46">
              <a:extLst>
                <a:ext uri="{FF2B5EF4-FFF2-40B4-BE49-F238E27FC236}">
                  <a16:creationId xmlns:a16="http://schemas.microsoft.com/office/drawing/2014/main" id="{4CC4A7BE-AA87-AF44-BD31-7F6354E4AB58}"/>
                </a:ext>
              </a:extLst>
            </p:cNvPr>
            <p:cNvSpPr/>
            <p:nvPr/>
          </p:nvSpPr>
          <p:spPr>
            <a:xfrm>
              <a:off x="8094873" y="3999733"/>
              <a:ext cx="51215" cy="65388"/>
            </a:xfrm>
            <a:custGeom>
              <a:avLst/>
              <a:gdLst/>
              <a:ahLst/>
              <a:cxnLst/>
              <a:rect l="l" t="t" r="r" b="b"/>
              <a:pathLst>
                <a:path w="1019" h="1301" extrusionOk="0">
                  <a:moveTo>
                    <a:pt x="633" y="603"/>
                  </a:moveTo>
                  <a:lnTo>
                    <a:pt x="646" y="669"/>
                  </a:lnTo>
                  <a:cubicBezTo>
                    <a:pt x="649" y="684"/>
                    <a:pt x="649" y="702"/>
                    <a:pt x="644" y="723"/>
                  </a:cubicBezTo>
                  <a:cubicBezTo>
                    <a:pt x="640" y="743"/>
                    <a:pt x="632" y="762"/>
                    <a:pt x="622" y="782"/>
                  </a:cubicBezTo>
                  <a:cubicBezTo>
                    <a:pt x="610" y="803"/>
                    <a:pt x="597" y="821"/>
                    <a:pt x="581" y="839"/>
                  </a:cubicBezTo>
                  <a:cubicBezTo>
                    <a:pt x="565" y="857"/>
                    <a:pt x="547" y="871"/>
                    <a:pt x="527" y="884"/>
                  </a:cubicBezTo>
                  <a:cubicBezTo>
                    <a:pt x="508" y="895"/>
                    <a:pt x="491" y="900"/>
                    <a:pt x="475" y="900"/>
                  </a:cubicBezTo>
                  <a:cubicBezTo>
                    <a:pt x="470" y="900"/>
                    <a:pt x="465" y="899"/>
                    <a:pt x="461" y="898"/>
                  </a:cubicBezTo>
                  <a:cubicBezTo>
                    <a:pt x="442" y="894"/>
                    <a:pt x="429" y="877"/>
                    <a:pt x="424" y="847"/>
                  </a:cubicBezTo>
                  <a:cubicBezTo>
                    <a:pt x="415" y="804"/>
                    <a:pt x="426" y="765"/>
                    <a:pt x="456" y="731"/>
                  </a:cubicBezTo>
                  <a:cubicBezTo>
                    <a:pt x="487" y="697"/>
                    <a:pt x="531" y="663"/>
                    <a:pt x="588" y="629"/>
                  </a:cubicBezTo>
                  <a:lnTo>
                    <a:pt x="633" y="603"/>
                  </a:lnTo>
                  <a:close/>
                  <a:moveTo>
                    <a:pt x="691" y="1"/>
                  </a:moveTo>
                  <a:cubicBezTo>
                    <a:pt x="610" y="1"/>
                    <a:pt x="516" y="31"/>
                    <a:pt x="410" y="93"/>
                  </a:cubicBezTo>
                  <a:cubicBezTo>
                    <a:pt x="323" y="143"/>
                    <a:pt x="251" y="201"/>
                    <a:pt x="194" y="268"/>
                  </a:cubicBezTo>
                  <a:cubicBezTo>
                    <a:pt x="136" y="334"/>
                    <a:pt x="91" y="405"/>
                    <a:pt x="61" y="479"/>
                  </a:cubicBezTo>
                  <a:cubicBezTo>
                    <a:pt x="31" y="554"/>
                    <a:pt x="13" y="631"/>
                    <a:pt x="6" y="713"/>
                  </a:cubicBezTo>
                  <a:cubicBezTo>
                    <a:pt x="0" y="793"/>
                    <a:pt x="5" y="872"/>
                    <a:pt x="20" y="952"/>
                  </a:cubicBezTo>
                  <a:cubicBezTo>
                    <a:pt x="40" y="1045"/>
                    <a:pt x="68" y="1117"/>
                    <a:pt x="105" y="1170"/>
                  </a:cubicBezTo>
                  <a:cubicBezTo>
                    <a:pt x="142" y="1223"/>
                    <a:pt x="186" y="1259"/>
                    <a:pt x="234" y="1279"/>
                  </a:cubicBezTo>
                  <a:cubicBezTo>
                    <a:pt x="269" y="1293"/>
                    <a:pt x="306" y="1301"/>
                    <a:pt x="345" y="1301"/>
                  </a:cubicBezTo>
                  <a:cubicBezTo>
                    <a:pt x="361" y="1301"/>
                    <a:pt x="377" y="1300"/>
                    <a:pt x="393" y="1297"/>
                  </a:cubicBezTo>
                  <a:cubicBezTo>
                    <a:pt x="449" y="1287"/>
                    <a:pt x="507" y="1267"/>
                    <a:pt x="563" y="1234"/>
                  </a:cubicBezTo>
                  <a:cubicBezTo>
                    <a:pt x="589" y="1218"/>
                    <a:pt x="617" y="1199"/>
                    <a:pt x="646" y="1178"/>
                  </a:cubicBezTo>
                  <a:cubicBezTo>
                    <a:pt x="677" y="1155"/>
                    <a:pt x="704" y="1133"/>
                    <a:pt x="730" y="1108"/>
                  </a:cubicBezTo>
                  <a:cubicBezTo>
                    <a:pt x="755" y="1084"/>
                    <a:pt x="775" y="1061"/>
                    <a:pt x="791" y="1038"/>
                  </a:cubicBezTo>
                  <a:cubicBezTo>
                    <a:pt x="806" y="1015"/>
                    <a:pt x="813" y="997"/>
                    <a:pt x="810" y="982"/>
                  </a:cubicBezTo>
                  <a:cubicBezTo>
                    <a:pt x="808" y="974"/>
                    <a:pt x="802" y="965"/>
                    <a:pt x="793" y="957"/>
                  </a:cubicBezTo>
                  <a:cubicBezTo>
                    <a:pt x="788" y="953"/>
                    <a:pt x="782" y="951"/>
                    <a:pt x="776" y="951"/>
                  </a:cubicBezTo>
                  <a:cubicBezTo>
                    <a:pt x="771" y="951"/>
                    <a:pt x="765" y="953"/>
                    <a:pt x="759" y="956"/>
                  </a:cubicBezTo>
                  <a:cubicBezTo>
                    <a:pt x="751" y="960"/>
                    <a:pt x="742" y="968"/>
                    <a:pt x="732" y="978"/>
                  </a:cubicBezTo>
                  <a:cubicBezTo>
                    <a:pt x="723" y="988"/>
                    <a:pt x="710" y="1002"/>
                    <a:pt x="695" y="1018"/>
                  </a:cubicBezTo>
                  <a:cubicBezTo>
                    <a:pt x="680" y="1032"/>
                    <a:pt x="662" y="1049"/>
                    <a:pt x="640" y="1066"/>
                  </a:cubicBezTo>
                  <a:cubicBezTo>
                    <a:pt x="618" y="1084"/>
                    <a:pt x="591" y="1101"/>
                    <a:pt x="561" y="1120"/>
                  </a:cubicBezTo>
                  <a:cubicBezTo>
                    <a:pt x="493" y="1158"/>
                    <a:pt x="436" y="1179"/>
                    <a:pt x="387" y="1181"/>
                  </a:cubicBezTo>
                  <a:cubicBezTo>
                    <a:pt x="383" y="1181"/>
                    <a:pt x="379" y="1181"/>
                    <a:pt x="375" y="1181"/>
                  </a:cubicBezTo>
                  <a:cubicBezTo>
                    <a:pt x="331" y="1181"/>
                    <a:pt x="293" y="1170"/>
                    <a:pt x="261" y="1147"/>
                  </a:cubicBezTo>
                  <a:cubicBezTo>
                    <a:pt x="226" y="1124"/>
                    <a:pt x="198" y="1088"/>
                    <a:pt x="177" y="1041"/>
                  </a:cubicBezTo>
                  <a:cubicBezTo>
                    <a:pt x="156" y="996"/>
                    <a:pt x="139" y="945"/>
                    <a:pt x="127" y="888"/>
                  </a:cubicBezTo>
                  <a:cubicBezTo>
                    <a:pt x="116" y="826"/>
                    <a:pt x="110" y="764"/>
                    <a:pt x="112" y="701"/>
                  </a:cubicBezTo>
                  <a:cubicBezTo>
                    <a:pt x="114" y="638"/>
                    <a:pt x="125" y="577"/>
                    <a:pt x="147" y="517"/>
                  </a:cubicBezTo>
                  <a:cubicBezTo>
                    <a:pt x="169" y="456"/>
                    <a:pt x="202" y="398"/>
                    <a:pt x="248" y="344"/>
                  </a:cubicBezTo>
                  <a:cubicBezTo>
                    <a:pt x="293" y="289"/>
                    <a:pt x="354" y="241"/>
                    <a:pt x="429" y="197"/>
                  </a:cubicBezTo>
                  <a:cubicBezTo>
                    <a:pt x="515" y="146"/>
                    <a:pt x="589" y="121"/>
                    <a:pt x="652" y="121"/>
                  </a:cubicBezTo>
                  <a:cubicBezTo>
                    <a:pt x="685" y="121"/>
                    <a:pt x="715" y="129"/>
                    <a:pt x="742" y="143"/>
                  </a:cubicBezTo>
                  <a:cubicBezTo>
                    <a:pt x="819" y="184"/>
                    <a:pt x="872" y="277"/>
                    <a:pt x="901" y="420"/>
                  </a:cubicBezTo>
                  <a:cubicBezTo>
                    <a:pt x="905" y="442"/>
                    <a:pt x="909" y="468"/>
                    <a:pt x="912" y="496"/>
                  </a:cubicBezTo>
                  <a:cubicBezTo>
                    <a:pt x="916" y="526"/>
                    <a:pt x="917" y="554"/>
                    <a:pt x="914" y="581"/>
                  </a:cubicBezTo>
                  <a:cubicBezTo>
                    <a:pt x="913" y="609"/>
                    <a:pt x="908" y="635"/>
                    <a:pt x="899" y="657"/>
                  </a:cubicBezTo>
                  <a:cubicBezTo>
                    <a:pt x="890" y="681"/>
                    <a:pt x="875" y="698"/>
                    <a:pt x="855" y="710"/>
                  </a:cubicBezTo>
                  <a:cubicBezTo>
                    <a:pt x="845" y="716"/>
                    <a:pt x="835" y="719"/>
                    <a:pt x="825" y="719"/>
                  </a:cubicBezTo>
                  <a:cubicBezTo>
                    <a:pt x="820" y="719"/>
                    <a:pt x="814" y="718"/>
                    <a:pt x="809" y="716"/>
                  </a:cubicBezTo>
                  <a:cubicBezTo>
                    <a:pt x="794" y="709"/>
                    <a:pt x="783" y="695"/>
                    <a:pt x="773" y="670"/>
                  </a:cubicBezTo>
                  <a:lnTo>
                    <a:pt x="720" y="401"/>
                  </a:lnTo>
                  <a:cubicBezTo>
                    <a:pt x="713" y="366"/>
                    <a:pt x="701" y="339"/>
                    <a:pt x="683" y="320"/>
                  </a:cubicBezTo>
                  <a:cubicBezTo>
                    <a:pt x="666" y="300"/>
                    <a:pt x="645" y="288"/>
                    <a:pt x="621" y="282"/>
                  </a:cubicBezTo>
                  <a:cubicBezTo>
                    <a:pt x="611" y="280"/>
                    <a:pt x="600" y="279"/>
                    <a:pt x="589" y="279"/>
                  </a:cubicBezTo>
                  <a:cubicBezTo>
                    <a:pt x="574" y="279"/>
                    <a:pt x="557" y="281"/>
                    <a:pt x="540" y="286"/>
                  </a:cubicBezTo>
                  <a:cubicBezTo>
                    <a:pt x="509" y="293"/>
                    <a:pt x="478" y="306"/>
                    <a:pt x="445" y="325"/>
                  </a:cubicBezTo>
                  <a:cubicBezTo>
                    <a:pt x="420" y="340"/>
                    <a:pt x="397" y="357"/>
                    <a:pt x="373" y="376"/>
                  </a:cubicBezTo>
                  <a:cubicBezTo>
                    <a:pt x="349" y="395"/>
                    <a:pt x="328" y="414"/>
                    <a:pt x="310" y="434"/>
                  </a:cubicBezTo>
                  <a:cubicBezTo>
                    <a:pt x="292" y="454"/>
                    <a:pt x="278" y="474"/>
                    <a:pt x="268" y="492"/>
                  </a:cubicBezTo>
                  <a:cubicBezTo>
                    <a:pt x="259" y="511"/>
                    <a:pt x="255" y="527"/>
                    <a:pt x="258" y="540"/>
                  </a:cubicBezTo>
                  <a:cubicBezTo>
                    <a:pt x="260" y="552"/>
                    <a:pt x="267" y="563"/>
                    <a:pt x="277" y="575"/>
                  </a:cubicBezTo>
                  <a:cubicBezTo>
                    <a:pt x="284" y="582"/>
                    <a:pt x="291" y="586"/>
                    <a:pt x="299" y="586"/>
                  </a:cubicBezTo>
                  <a:cubicBezTo>
                    <a:pt x="303" y="586"/>
                    <a:pt x="307" y="584"/>
                    <a:pt x="312" y="582"/>
                  </a:cubicBezTo>
                  <a:cubicBezTo>
                    <a:pt x="318" y="579"/>
                    <a:pt x="324" y="572"/>
                    <a:pt x="331" y="564"/>
                  </a:cubicBezTo>
                  <a:cubicBezTo>
                    <a:pt x="337" y="555"/>
                    <a:pt x="346" y="545"/>
                    <a:pt x="355" y="534"/>
                  </a:cubicBezTo>
                  <a:cubicBezTo>
                    <a:pt x="365" y="522"/>
                    <a:pt x="377" y="509"/>
                    <a:pt x="392" y="495"/>
                  </a:cubicBezTo>
                  <a:cubicBezTo>
                    <a:pt x="408" y="482"/>
                    <a:pt x="427" y="468"/>
                    <a:pt x="449" y="455"/>
                  </a:cubicBezTo>
                  <a:cubicBezTo>
                    <a:pt x="484" y="434"/>
                    <a:pt x="514" y="424"/>
                    <a:pt x="537" y="424"/>
                  </a:cubicBezTo>
                  <a:cubicBezTo>
                    <a:pt x="574" y="424"/>
                    <a:pt x="597" y="449"/>
                    <a:pt x="607" y="497"/>
                  </a:cubicBezTo>
                  <a:lnTo>
                    <a:pt x="613" y="525"/>
                  </a:lnTo>
                  <a:lnTo>
                    <a:pt x="556" y="557"/>
                  </a:lnTo>
                  <a:cubicBezTo>
                    <a:pt x="512" y="583"/>
                    <a:pt x="472" y="610"/>
                    <a:pt x="436" y="637"/>
                  </a:cubicBezTo>
                  <a:cubicBezTo>
                    <a:pt x="401" y="664"/>
                    <a:pt x="371" y="693"/>
                    <a:pt x="347" y="723"/>
                  </a:cubicBezTo>
                  <a:cubicBezTo>
                    <a:pt x="323" y="753"/>
                    <a:pt x="306" y="785"/>
                    <a:pt x="297" y="817"/>
                  </a:cubicBezTo>
                  <a:cubicBezTo>
                    <a:pt x="287" y="851"/>
                    <a:pt x="286" y="886"/>
                    <a:pt x="294" y="924"/>
                  </a:cubicBezTo>
                  <a:cubicBezTo>
                    <a:pt x="300" y="956"/>
                    <a:pt x="311" y="981"/>
                    <a:pt x="326" y="997"/>
                  </a:cubicBezTo>
                  <a:cubicBezTo>
                    <a:pt x="341" y="1014"/>
                    <a:pt x="359" y="1024"/>
                    <a:pt x="380" y="1029"/>
                  </a:cubicBezTo>
                  <a:cubicBezTo>
                    <a:pt x="387" y="1030"/>
                    <a:pt x="395" y="1031"/>
                    <a:pt x="403" y="1031"/>
                  </a:cubicBezTo>
                  <a:cubicBezTo>
                    <a:pt x="417" y="1031"/>
                    <a:pt x="432" y="1029"/>
                    <a:pt x="448" y="1024"/>
                  </a:cubicBezTo>
                  <a:cubicBezTo>
                    <a:pt x="472" y="1019"/>
                    <a:pt x="496" y="1009"/>
                    <a:pt x="520" y="994"/>
                  </a:cubicBezTo>
                  <a:cubicBezTo>
                    <a:pt x="563" y="970"/>
                    <a:pt x="596" y="940"/>
                    <a:pt x="621" y="905"/>
                  </a:cubicBezTo>
                  <a:cubicBezTo>
                    <a:pt x="645" y="871"/>
                    <a:pt x="668" y="831"/>
                    <a:pt x="688" y="785"/>
                  </a:cubicBezTo>
                  <a:cubicBezTo>
                    <a:pt x="699" y="812"/>
                    <a:pt x="722" y="829"/>
                    <a:pt x="753" y="834"/>
                  </a:cubicBezTo>
                  <a:cubicBezTo>
                    <a:pt x="760" y="836"/>
                    <a:pt x="767" y="836"/>
                    <a:pt x="775" y="836"/>
                  </a:cubicBezTo>
                  <a:cubicBezTo>
                    <a:pt x="801" y="836"/>
                    <a:pt x="831" y="827"/>
                    <a:pt x="864" y="807"/>
                  </a:cubicBezTo>
                  <a:cubicBezTo>
                    <a:pt x="902" y="785"/>
                    <a:pt x="931" y="758"/>
                    <a:pt x="954" y="723"/>
                  </a:cubicBezTo>
                  <a:cubicBezTo>
                    <a:pt x="976" y="689"/>
                    <a:pt x="993" y="652"/>
                    <a:pt x="1003" y="610"/>
                  </a:cubicBezTo>
                  <a:cubicBezTo>
                    <a:pt x="1014" y="567"/>
                    <a:pt x="1018" y="523"/>
                    <a:pt x="1017" y="477"/>
                  </a:cubicBezTo>
                  <a:cubicBezTo>
                    <a:pt x="1016" y="430"/>
                    <a:pt x="1011" y="384"/>
                    <a:pt x="1002" y="336"/>
                  </a:cubicBezTo>
                  <a:cubicBezTo>
                    <a:pt x="969" y="170"/>
                    <a:pt x="901" y="64"/>
                    <a:pt x="799" y="21"/>
                  </a:cubicBezTo>
                  <a:cubicBezTo>
                    <a:pt x="766" y="7"/>
                    <a:pt x="730"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2014;p46">
              <a:extLst>
                <a:ext uri="{FF2B5EF4-FFF2-40B4-BE49-F238E27FC236}">
                  <a16:creationId xmlns:a16="http://schemas.microsoft.com/office/drawing/2014/main" id="{CD2C5854-A271-68E6-E947-200BB09DF880}"/>
                </a:ext>
              </a:extLst>
            </p:cNvPr>
            <p:cNvSpPr/>
            <p:nvPr/>
          </p:nvSpPr>
          <p:spPr>
            <a:xfrm>
              <a:off x="8156994" y="3953544"/>
              <a:ext cx="63076" cy="82024"/>
            </a:xfrm>
            <a:custGeom>
              <a:avLst/>
              <a:gdLst/>
              <a:ahLst/>
              <a:cxnLst/>
              <a:rect l="l" t="t" r="r" b="b"/>
              <a:pathLst>
                <a:path w="1255" h="1632" extrusionOk="0">
                  <a:moveTo>
                    <a:pt x="260" y="511"/>
                  </a:moveTo>
                  <a:cubicBezTo>
                    <a:pt x="265" y="511"/>
                    <a:pt x="270" y="511"/>
                    <a:pt x="274" y="512"/>
                  </a:cubicBezTo>
                  <a:cubicBezTo>
                    <a:pt x="294" y="518"/>
                    <a:pt x="308" y="537"/>
                    <a:pt x="314" y="570"/>
                  </a:cubicBezTo>
                  <a:lnTo>
                    <a:pt x="361" y="807"/>
                  </a:lnTo>
                  <a:cubicBezTo>
                    <a:pt x="368" y="841"/>
                    <a:pt x="364" y="870"/>
                    <a:pt x="350" y="895"/>
                  </a:cubicBezTo>
                  <a:cubicBezTo>
                    <a:pt x="336" y="920"/>
                    <a:pt x="314" y="941"/>
                    <a:pt x="284" y="958"/>
                  </a:cubicBezTo>
                  <a:cubicBezTo>
                    <a:pt x="263" y="971"/>
                    <a:pt x="244" y="977"/>
                    <a:pt x="227" y="977"/>
                  </a:cubicBezTo>
                  <a:cubicBezTo>
                    <a:pt x="222" y="977"/>
                    <a:pt x="216" y="976"/>
                    <a:pt x="211" y="975"/>
                  </a:cubicBezTo>
                  <a:cubicBezTo>
                    <a:pt x="192" y="971"/>
                    <a:pt x="178" y="950"/>
                    <a:pt x="172" y="918"/>
                  </a:cubicBezTo>
                  <a:lnTo>
                    <a:pt x="124" y="680"/>
                  </a:lnTo>
                  <a:cubicBezTo>
                    <a:pt x="119" y="646"/>
                    <a:pt x="122" y="618"/>
                    <a:pt x="136" y="593"/>
                  </a:cubicBezTo>
                  <a:cubicBezTo>
                    <a:pt x="149" y="569"/>
                    <a:pt x="171" y="547"/>
                    <a:pt x="200" y="530"/>
                  </a:cubicBezTo>
                  <a:cubicBezTo>
                    <a:pt x="223" y="517"/>
                    <a:pt x="243" y="511"/>
                    <a:pt x="260" y="511"/>
                  </a:cubicBezTo>
                  <a:close/>
                  <a:moveTo>
                    <a:pt x="308" y="385"/>
                  </a:moveTo>
                  <a:cubicBezTo>
                    <a:pt x="294" y="385"/>
                    <a:pt x="278" y="387"/>
                    <a:pt x="262" y="392"/>
                  </a:cubicBezTo>
                  <a:cubicBezTo>
                    <a:pt x="235" y="400"/>
                    <a:pt x="208" y="411"/>
                    <a:pt x="180" y="428"/>
                  </a:cubicBezTo>
                  <a:cubicBezTo>
                    <a:pt x="121" y="462"/>
                    <a:pt x="75" y="506"/>
                    <a:pt x="42" y="557"/>
                  </a:cubicBezTo>
                  <a:cubicBezTo>
                    <a:pt x="10" y="610"/>
                    <a:pt x="1" y="672"/>
                    <a:pt x="15" y="744"/>
                  </a:cubicBezTo>
                  <a:lnTo>
                    <a:pt x="62" y="982"/>
                  </a:lnTo>
                  <a:cubicBezTo>
                    <a:pt x="69" y="1018"/>
                    <a:pt x="80" y="1046"/>
                    <a:pt x="96" y="1065"/>
                  </a:cubicBezTo>
                  <a:cubicBezTo>
                    <a:pt x="112" y="1084"/>
                    <a:pt x="130" y="1096"/>
                    <a:pt x="151" y="1101"/>
                  </a:cubicBezTo>
                  <a:cubicBezTo>
                    <a:pt x="160" y="1103"/>
                    <a:pt x="169" y="1104"/>
                    <a:pt x="178" y="1104"/>
                  </a:cubicBezTo>
                  <a:cubicBezTo>
                    <a:pt x="192" y="1104"/>
                    <a:pt x="207" y="1102"/>
                    <a:pt x="222" y="1098"/>
                  </a:cubicBezTo>
                  <a:cubicBezTo>
                    <a:pt x="248" y="1090"/>
                    <a:pt x="276" y="1078"/>
                    <a:pt x="306" y="1061"/>
                  </a:cubicBezTo>
                  <a:cubicBezTo>
                    <a:pt x="334" y="1044"/>
                    <a:pt x="360" y="1025"/>
                    <a:pt x="383" y="1003"/>
                  </a:cubicBezTo>
                  <a:cubicBezTo>
                    <a:pt x="407" y="982"/>
                    <a:pt x="426" y="958"/>
                    <a:pt x="442" y="932"/>
                  </a:cubicBezTo>
                  <a:cubicBezTo>
                    <a:pt x="457" y="906"/>
                    <a:pt x="467" y="877"/>
                    <a:pt x="472" y="846"/>
                  </a:cubicBezTo>
                  <a:cubicBezTo>
                    <a:pt x="478" y="815"/>
                    <a:pt x="477" y="780"/>
                    <a:pt x="470" y="744"/>
                  </a:cubicBezTo>
                  <a:lnTo>
                    <a:pt x="423" y="507"/>
                  </a:lnTo>
                  <a:cubicBezTo>
                    <a:pt x="416" y="471"/>
                    <a:pt x="405" y="442"/>
                    <a:pt x="389" y="423"/>
                  </a:cubicBezTo>
                  <a:cubicBezTo>
                    <a:pt x="373" y="404"/>
                    <a:pt x="355" y="393"/>
                    <a:pt x="334" y="387"/>
                  </a:cubicBezTo>
                  <a:cubicBezTo>
                    <a:pt x="326" y="386"/>
                    <a:pt x="317" y="385"/>
                    <a:pt x="308" y="385"/>
                  </a:cubicBezTo>
                  <a:close/>
                  <a:moveTo>
                    <a:pt x="1036" y="668"/>
                  </a:moveTo>
                  <a:cubicBezTo>
                    <a:pt x="1041" y="668"/>
                    <a:pt x="1046" y="669"/>
                    <a:pt x="1051" y="670"/>
                  </a:cubicBezTo>
                  <a:cubicBezTo>
                    <a:pt x="1071" y="674"/>
                    <a:pt x="1085" y="694"/>
                    <a:pt x="1091" y="727"/>
                  </a:cubicBezTo>
                  <a:lnTo>
                    <a:pt x="1138" y="965"/>
                  </a:lnTo>
                  <a:cubicBezTo>
                    <a:pt x="1145" y="998"/>
                    <a:pt x="1141" y="1027"/>
                    <a:pt x="1127" y="1052"/>
                  </a:cubicBezTo>
                  <a:cubicBezTo>
                    <a:pt x="1113" y="1076"/>
                    <a:pt x="1092" y="1098"/>
                    <a:pt x="1062" y="1115"/>
                  </a:cubicBezTo>
                  <a:cubicBezTo>
                    <a:pt x="1040" y="1128"/>
                    <a:pt x="1019" y="1134"/>
                    <a:pt x="1002" y="1134"/>
                  </a:cubicBezTo>
                  <a:cubicBezTo>
                    <a:pt x="997" y="1134"/>
                    <a:pt x="993" y="1134"/>
                    <a:pt x="988" y="1133"/>
                  </a:cubicBezTo>
                  <a:cubicBezTo>
                    <a:pt x="969" y="1127"/>
                    <a:pt x="955" y="1108"/>
                    <a:pt x="950" y="1074"/>
                  </a:cubicBezTo>
                  <a:lnTo>
                    <a:pt x="903" y="837"/>
                  </a:lnTo>
                  <a:cubicBezTo>
                    <a:pt x="896" y="804"/>
                    <a:pt x="899" y="775"/>
                    <a:pt x="913" y="750"/>
                  </a:cubicBezTo>
                  <a:cubicBezTo>
                    <a:pt x="926" y="725"/>
                    <a:pt x="948" y="705"/>
                    <a:pt x="977" y="688"/>
                  </a:cubicBezTo>
                  <a:cubicBezTo>
                    <a:pt x="999" y="675"/>
                    <a:pt x="1019" y="668"/>
                    <a:pt x="1036" y="668"/>
                  </a:cubicBezTo>
                  <a:close/>
                  <a:moveTo>
                    <a:pt x="1085" y="542"/>
                  </a:moveTo>
                  <a:cubicBezTo>
                    <a:pt x="1070" y="542"/>
                    <a:pt x="1055" y="544"/>
                    <a:pt x="1039" y="548"/>
                  </a:cubicBezTo>
                  <a:cubicBezTo>
                    <a:pt x="1012" y="556"/>
                    <a:pt x="985" y="569"/>
                    <a:pt x="957" y="584"/>
                  </a:cubicBezTo>
                  <a:cubicBezTo>
                    <a:pt x="898" y="619"/>
                    <a:pt x="853" y="662"/>
                    <a:pt x="819" y="715"/>
                  </a:cubicBezTo>
                  <a:cubicBezTo>
                    <a:pt x="787" y="768"/>
                    <a:pt x="778" y="830"/>
                    <a:pt x="792" y="901"/>
                  </a:cubicBezTo>
                  <a:lnTo>
                    <a:pt x="839" y="1138"/>
                  </a:lnTo>
                  <a:cubicBezTo>
                    <a:pt x="846" y="1176"/>
                    <a:pt x="857" y="1203"/>
                    <a:pt x="873" y="1222"/>
                  </a:cubicBezTo>
                  <a:cubicBezTo>
                    <a:pt x="889" y="1241"/>
                    <a:pt x="907" y="1253"/>
                    <a:pt x="928" y="1258"/>
                  </a:cubicBezTo>
                  <a:cubicBezTo>
                    <a:pt x="937" y="1260"/>
                    <a:pt x="947" y="1261"/>
                    <a:pt x="956" y="1261"/>
                  </a:cubicBezTo>
                  <a:cubicBezTo>
                    <a:pt x="970" y="1261"/>
                    <a:pt x="984" y="1259"/>
                    <a:pt x="999" y="1254"/>
                  </a:cubicBezTo>
                  <a:cubicBezTo>
                    <a:pt x="1025" y="1246"/>
                    <a:pt x="1053" y="1235"/>
                    <a:pt x="1083" y="1217"/>
                  </a:cubicBezTo>
                  <a:cubicBezTo>
                    <a:pt x="1111" y="1201"/>
                    <a:pt x="1137" y="1182"/>
                    <a:pt x="1160" y="1161"/>
                  </a:cubicBezTo>
                  <a:cubicBezTo>
                    <a:pt x="1184" y="1139"/>
                    <a:pt x="1204" y="1115"/>
                    <a:pt x="1219" y="1089"/>
                  </a:cubicBezTo>
                  <a:cubicBezTo>
                    <a:pt x="1234" y="1063"/>
                    <a:pt x="1245" y="1035"/>
                    <a:pt x="1250" y="1003"/>
                  </a:cubicBezTo>
                  <a:cubicBezTo>
                    <a:pt x="1255" y="972"/>
                    <a:pt x="1255" y="938"/>
                    <a:pt x="1247" y="901"/>
                  </a:cubicBezTo>
                  <a:lnTo>
                    <a:pt x="1200" y="663"/>
                  </a:lnTo>
                  <a:cubicBezTo>
                    <a:pt x="1193" y="627"/>
                    <a:pt x="1182" y="599"/>
                    <a:pt x="1166" y="581"/>
                  </a:cubicBezTo>
                  <a:cubicBezTo>
                    <a:pt x="1150" y="562"/>
                    <a:pt x="1132" y="549"/>
                    <a:pt x="1111" y="545"/>
                  </a:cubicBezTo>
                  <a:cubicBezTo>
                    <a:pt x="1102" y="543"/>
                    <a:pt x="1094" y="542"/>
                    <a:pt x="1085" y="542"/>
                  </a:cubicBezTo>
                  <a:close/>
                  <a:moveTo>
                    <a:pt x="809" y="1"/>
                  </a:moveTo>
                  <a:cubicBezTo>
                    <a:pt x="798" y="1"/>
                    <a:pt x="787" y="4"/>
                    <a:pt x="776" y="10"/>
                  </a:cubicBezTo>
                  <a:cubicBezTo>
                    <a:pt x="767" y="16"/>
                    <a:pt x="760" y="22"/>
                    <a:pt x="752" y="31"/>
                  </a:cubicBezTo>
                  <a:cubicBezTo>
                    <a:pt x="745" y="40"/>
                    <a:pt x="740" y="52"/>
                    <a:pt x="737" y="65"/>
                  </a:cubicBezTo>
                  <a:lnTo>
                    <a:pt x="416" y="1570"/>
                  </a:lnTo>
                  <a:cubicBezTo>
                    <a:pt x="414" y="1580"/>
                    <a:pt x="414" y="1589"/>
                    <a:pt x="415" y="1597"/>
                  </a:cubicBezTo>
                  <a:cubicBezTo>
                    <a:pt x="418" y="1612"/>
                    <a:pt x="426" y="1623"/>
                    <a:pt x="440" y="1628"/>
                  </a:cubicBezTo>
                  <a:cubicBezTo>
                    <a:pt x="445" y="1630"/>
                    <a:pt x="450" y="1631"/>
                    <a:pt x="455" y="1631"/>
                  </a:cubicBezTo>
                  <a:cubicBezTo>
                    <a:pt x="465" y="1631"/>
                    <a:pt x="475" y="1628"/>
                    <a:pt x="486" y="1623"/>
                  </a:cubicBezTo>
                  <a:cubicBezTo>
                    <a:pt x="497" y="1616"/>
                    <a:pt x="507" y="1607"/>
                    <a:pt x="515" y="1597"/>
                  </a:cubicBezTo>
                  <a:cubicBezTo>
                    <a:pt x="523" y="1585"/>
                    <a:pt x="529" y="1574"/>
                    <a:pt x="532" y="1562"/>
                  </a:cubicBezTo>
                  <a:lnTo>
                    <a:pt x="853" y="63"/>
                  </a:lnTo>
                  <a:cubicBezTo>
                    <a:pt x="854" y="54"/>
                    <a:pt x="854" y="44"/>
                    <a:pt x="852" y="35"/>
                  </a:cubicBezTo>
                  <a:cubicBezTo>
                    <a:pt x="848" y="17"/>
                    <a:pt x="838" y="6"/>
                    <a:pt x="823" y="2"/>
                  </a:cubicBezTo>
                  <a:cubicBezTo>
                    <a:pt x="818" y="1"/>
                    <a:pt x="813"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2015;p46">
              <a:extLst>
                <a:ext uri="{FF2B5EF4-FFF2-40B4-BE49-F238E27FC236}">
                  <a16:creationId xmlns:a16="http://schemas.microsoft.com/office/drawing/2014/main" id="{32EA96A5-E1FA-42B9-C24E-0F34DF9F7023}"/>
                </a:ext>
              </a:extLst>
            </p:cNvPr>
            <p:cNvSpPr/>
            <p:nvPr/>
          </p:nvSpPr>
          <p:spPr>
            <a:xfrm>
              <a:off x="8219266" y="3940175"/>
              <a:ext cx="21461" cy="16033"/>
            </a:xfrm>
            <a:custGeom>
              <a:avLst/>
              <a:gdLst/>
              <a:ahLst/>
              <a:cxnLst/>
              <a:rect l="l" t="t" r="r" b="b"/>
              <a:pathLst>
                <a:path w="427" h="319" extrusionOk="0">
                  <a:moveTo>
                    <a:pt x="385" y="0"/>
                  </a:moveTo>
                  <a:lnTo>
                    <a:pt x="211" y="2"/>
                  </a:lnTo>
                  <a:cubicBezTo>
                    <a:pt x="202" y="2"/>
                    <a:pt x="192" y="5"/>
                    <a:pt x="183" y="10"/>
                  </a:cubicBezTo>
                  <a:cubicBezTo>
                    <a:pt x="176" y="14"/>
                    <a:pt x="168" y="22"/>
                    <a:pt x="159" y="33"/>
                  </a:cubicBezTo>
                  <a:lnTo>
                    <a:pt x="19" y="214"/>
                  </a:lnTo>
                  <a:cubicBezTo>
                    <a:pt x="10" y="225"/>
                    <a:pt x="5" y="237"/>
                    <a:pt x="2" y="248"/>
                  </a:cubicBezTo>
                  <a:cubicBezTo>
                    <a:pt x="0" y="260"/>
                    <a:pt x="0" y="270"/>
                    <a:pt x="2" y="281"/>
                  </a:cubicBezTo>
                  <a:cubicBezTo>
                    <a:pt x="5" y="295"/>
                    <a:pt x="11" y="306"/>
                    <a:pt x="22" y="313"/>
                  </a:cubicBezTo>
                  <a:cubicBezTo>
                    <a:pt x="27" y="317"/>
                    <a:pt x="32" y="318"/>
                    <a:pt x="37" y="318"/>
                  </a:cubicBezTo>
                  <a:cubicBezTo>
                    <a:pt x="42" y="318"/>
                    <a:pt x="47" y="317"/>
                    <a:pt x="53" y="313"/>
                  </a:cubicBezTo>
                  <a:cubicBezTo>
                    <a:pt x="57" y="311"/>
                    <a:pt x="61" y="306"/>
                    <a:pt x="66" y="301"/>
                  </a:cubicBezTo>
                  <a:lnTo>
                    <a:pt x="205" y="118"/>
                  </a:lnTo>
                  <a:lnTo>
                    <a:pt x="380" y="117"/>
                  </a:lnTo>
                  <a:cubicBezTo>
                    <a:pt x="383" y="117"/>
                    <a:pt x="386" y="116"/>
                    <a:pt x="389" y="116"/>
                  </a:cubicBezTo>
                  <a:cubicBezTo>
                    <a:pt x="392" y="115"/>
                    <a:pt x="394" y="115"/>
                    <a:pt x="397" y="114"/>
                  </a:cubicBezTo>
                  <a:cubicBezTo>
                    <a:pt x="407" y="107"/>
                    <a:pt x="416" y="96"/>
                    <a:pt x="420" y="80"/>
                  </a:cubicBezTo>
                  <a:cubicBezTo>
                    <a:pt x="426" y="64"/>
                    <a:pt x="427" y="50"/>
                    <a:pt x="425" y="36"/>
                  </a:cubicBezTo>
                  <a:cubicBezTo>
                    <a:pt x="420" y="14"/>
                    <a:pt x="407" y="1"/>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2016;p46">
              <a:extLst>
                <a:ext uri="{FF2B5EF4-FFF2-40B4-BE49-F238E27FC236}">
                  <a16:creationId xmlns:a16="http://schemas.microsoft.com/office/drawing/2014/main" id="{F8D37A52-4AEC-6496-F364-B80AF3D82E47}"/>
                </a:ext>
              </a:extLst>
            </p:cNvPr>
            <p:cNvSpPr/>
            <p:nvPr/>
          </p:nvSpPr>
          <p:spPr>
            <a:xfrm>
              <a:off x="8252287" y="3912934"/>
              <a:ext cx="49958" cy="67952"/>
            </a:xfrm>
            <a:custGeom>
              <a:avLst/>
              <a:gdLst/>
              <a:ahLst/>
              <a:cxnLst/>
              <a:rect l="l" t="t" r="r" b="b"/>
              <a:pathLst>
                <a:path w="994" h="1352" extrusionOk="0">
                  <a:moveTo>
                    <a:pt x="285" y="761"/>
                  </a:moveTo>
                  <a:lnTo>
                    <a:pt x="642" y="919"/>
                  </a:lnTo>
                  <a:cubicBezTo>
                    <a:pt x="627" y="959"/>
                    <a:pt x="606" y="996"/>
                    <a:pt x="578" y="1032"/>
                  </a:cubicBezTo>
                  <a:cubicBezTo>
                    <a:pt x="551" y="1067"/>
                    <a:pt x="515" y="1098"/>
                    <a:pt x="470" y="1124"/>
                  </a:cubicBezTo>
                  <a:cubicBezTo>
                    <a:pt x="433" y="1146"/>
                    <a:pt x="401" y="1159"/>
                    <a:pt x="369" y="1164"/>
                  </a:cubicBezTo>
                  <a:cubicBezTo>
                    <a:pt x="357" y="1166"/>
                    <a:pt x="345" y="1167"/>
                    <a:pt x="334" y="1167"/>
                  </a:cubicBezTo>
                  <a:cubicBezTo>
                    <a:pt x="318" y="1167"/>
                    <a:pt x="304" y="1165"/>
                    <a:pt x="290" y="1159"/>
                  </a:cubicBezTo>
                  <a:cubicBezTo>
                    <a:pt x="268" y="1151"/>
                    <a:pt x="249" y="1137"/>
                    <a:pt x="234" y="1116"/>
                  </a:cubicBezTo>
                  <a:cubicBezTo>
                    <a:pt x="218" y="1096"/>
                    <a:pt x="208" y="1071"/>
                    <a:pt x="202" y="1042"/>
                  </a:cubicBezTo>
                  <a:cubicBezTo>
                    <a:pt x="197" y="1015"/>
                    <a:pt x="196" y="989"/>
                    <a:pt x="199" y="963"/>
                  </a:cubicBezTo>
                  <a:cubicBezTo>
                    <a:pt x="202" y="937"/>
                    <a:pt x="208" y="913"/>
                    <a:pt x="217" y="889"/>
                  </a:cubicBezTo>
                  <a:cubicBezTo>
                    <a:pt x="226" y="865"/>
                    <a:pt x="236" y="843"/>
                    <a:pt x="249" y="821"/>
                  </a:cubicBezTo>
                  <a:cubicBezTo>
                    <a:pt x="261" y="800"/>
                    <a:pt x="272" y="780"/>
                    <a:pt x="285" y="761"/>
                  </a:cubicBezTo>
                  <a:close/>
                  <a:moveTo>
                    <a:pt x="442" y="0"/>
                  </a:moveTo>
                  <a:cubicBezTo>
                    <a:pt x="422" y="0"/>
                    <a:pt x="400" y="3"/>
                    <a:pt x="376" y="8"/>
                  </a:cubicBezTo>
                  <a:cubicBezTo>
                    <a:pt x="340" y="15"/>
                    <a:pt x="299" y="32"/>
                    <a:pt x="254" y="58"/>
                  </a:cubicBezTo>
                  <a:cubicBezTo>
                    <a:pt x="214" y="82"/>
                    <a:pt x="175" y="111"/>
                    <a:pt x="142" y="145"/>
                  </a:cubicBezTo>
                  <a:cubicBezTo>
                    <a:pt x="108" y="178"/>
                    <a:pt x="80" y="216"/>
                    <a:pt x="57" y="256"/>
                  </a:cubicBezTo>
                  <a:cubicBezTo>
                    <a:pt x="36" y="296"/>
                    <a:pt x="20" y="338"/>
                    <a:pt x="10" y="383"/>
                  </a:cubicBezTo>
                  <a:cubicBezTo>
                    <a:pt x="1" y="427"/>
                    <a:pt x="1" y="472"/>
                    <a:pt x="10" y="517"/>
                  </a:cubicBezTo>
                  <a:cubicBezTo>
                    <a:pt x="21" y="575"/>
                    <a:pt x="42" y="616"/>
                    <a:pt x="73" y="644"/>
                  </a:cubicBezTo>
                  <a:cubicBezTo>
                    <a:pt x="103" y="671"/>
                    <a:pt x="137" y="693"/>
                    <a:pt x="173" y="712"/>
                  </a:cubicBezTo>
                  <a:cubicBezTo>
                    <a:pt x="152" y="741"/>
                    <a:pt x="130" y="773"/>
                    <a:pt x="111" y="808"/>
                  </a:cubicBezTo>
                  <a:cubicBezTo>
                    <a:pt x="92" y="844"/>
                    <a:pt x="75" y="880"/>
                    <a:pt x="63" y="918"/>
                  </a:cubicBezTo>
                  <a:cubicBezTo>
                    <a:pt x="50" y="955"/>
                    <a:pt x="41" y="994"/>
                    <a:pt x="38" y="1033"/>
                  </a:cubicBezTo>
                  <a:cubicBezTo>
                    <a:pt x="33" y="1073"/>
                    <a:pt x="36" y="1112"/>
                    <a:pt x="44" y="1150"/>
                  </a:cubicBezTo>
                  <a:cubicBezTo>
                    <a:pt x="53" y="1196"/>
                    <a:pt x="70" y="1236"/>
                    <a:pt x="94" y="1268"/>
                  </a:cubicBezTo>
                  <a:cubicBezTo>
                    <a:pt x="119" y="1301"/>
                    <a:pt x="151" y="1324"/>
                    <a:pt x="189" y="1338"/>
                  </a:cubicBezTo>
                  <a:cubicBezTo>
                    <a:pt x="214" y="1347"/>
                    <a:pt x="240" y="1351"/>
                    <a:pt x="269" y="1351"/>
                  </a:cubicBezTo>
                  <a:cubicBezTo>
                    <a:pt x="286" y="1351"/>
                    <a:pt x="302" y="1350"/>
                    <a:pt x="319" y="1347"/>
                  </a:cubicBezTo>
                  <a:cubicBezTo>
                    <a:pt x="369" y="1339"/>
                    <a:pt x="422" y="1319"/>
                    <a:pt x="479" y="1285"/>
                  </a:cubicBezTo>
                  <a:cubicBezTo>
                    <a:pt x="548" y="1246"/>
                    <a:pt x="606" y="1198"/>
                    <a:pt x="649" y="1142"/>
                  </a:cubicBezTo>
                  <a:cubicBezTo>
                    <a:pt x="694" y="1087"/>
                    <a:pt x="731" y="1029"/>
                    <a:pt x="758" y="968"/>
                  </a:cubicBezTo>
                  <a:lnTo>
                    <a:pt x="885" y="1023"/>
                  </a:lnTo>
                  <a:cubicBezTo>
                    <a:pt x="893" y="1026"/>
                    <a:pt x="900" y="1028"/>
                    <a:pt x="906" y="1028"/>
                  </a:cubicBezTo>
                  <a:cubicBezTo>
                    <a:pt x="907" y="1028"/>
                    <a:pt x="908" y="1028"/>
                    <a:pt x="910" y="1027"/>
                  </a:cubicBezTo>
                  <a:cubicBezTo>
                    <a:pt x="916" y="1026"/>
                    <a:pt x="923" y="1024"/>
                    <a:pt x="930" y="1020"/>
                  </a:cubicBezTo>
                  <a:cubicBezTo>
                    <a:pt x="949" y="1008"/>
                    <a:pt x="965" y="991"/>
                    <a:pt x="977" y="969"/>
                  </a:cubicBezTo>
                  <a:cubicBezTo>
                    <a:pt x="989" y="946"/>
                    <a:pt x="994" y="926"/>
                    <a:pt x="991" y="907"/>
                  </a:cubicBezTo>
                  <a:cubicBezTo>
                    <a:pt x="988" y="896"/>
                    <a:pt x="983" y="888"/>
                    <a:pt x="974" y="883"/>
                  </a:cubicBezTo>
                  <a:lnTo>
                    <a:pt x="816" y="814"/>
                  </a:lnTo>
                  <a:cubicBezTo>
                    <a:pt x="826" y="775"/>
                    <a:pt x="833" y="738"/>
                    <a:pt x="837" y="701"/>
                  </a:cubicBezTo>
                  <a:cubicBezTo>
                    <a:pt x="841" y="664"/>
                    <a:pt x="844" y="629"/>
                    <a:pt x="844" y="596"/>
                  </a:cubicBezTo>
                  <a:cubicBezTo>
                    <a:pt x="844" y="565"/>
                    <a:pt x="843" y="534"/>
                    <a:pt x="841" y="508"/>
                  </a:cubicBezTo>
                  <a:cubicBezTo>
                    <a:pt x="839" y="481"/>
                    <a:pt x="835" y="459"/>
                    <a:pt x="832" y="441"/>
                  </a:cubicBezTo>
                  <a:cubicBezTo>
                    <a:pt x="826" y="414"/>
                    <a:pt x="818" y="396"/>
                    <a:pt x="807" y="387"/>
                  </a:cubicBezTo>
                  <a:cubicBezTo>
                    <a:pt x="803" y="384"/>
                    <a:pt x="798" y="383"/>
                    <a:pt x="792" y="383"/>
                  </a:cubicBezTo>
                  <a:cubicBezTo>
                    <a:pt x="781" y="383"/>
                    <a:pt x="766" y="388"/>
                    <a:pt x="749" y="398"/>
                  </a:cubicBezTo>
                  <a:cubicBezTo>
                    <a:pt x="721" y="414"/>
                    <a:pt x="705" y="428"/>
                    <a:pt x="697" y="444"/>
                  </a:cubicBezTo>
                  <a:cubicBezTo>
                    <a:pt x="689" y="459"/>
                    <a:pt x="685" y="477"/>
                    <a:pt x="688" y="496"/>
                  </a:cubicBezTo>
                  <a:cubicBezTo>
                    <a:pt x="691" y="529"/>
                    <a:pt x="697" y="567"/>
                    <a:pt x="702" y="611"/>
                  </a:cubicBezTo>
                  <a:cubicBezTo>
                    <a:pt x="707" y="656"/>
                    <a:pt x="706" y="707"/>
                    <a:pt x="697" y="763"/>
                  </a:cubicBezTo>
                  <a:lnTo>
                    <a:pt x="368" y="613"/>
                  </a:lnTo>
                  <a:cubicBezTo>
                    <a:pt x="349" y="605"/>
                    <a:pt x="327" y="595"/>
                    <a:pt x="306" y="585"/>
                  </a:cubicBezTo>
                  <a:cubicBezTo>
                    <a:pt x="285" y="574"/>
                    <a:pt x="263" y="561"/>
                    <a:pt x="244" y="548"/>
                  </a:cubicBezTo>
                  <a:cubicBezTo>
                    <a:pt x="225" y="534"/>
                    <a:pt x="209" y="517"/>
                    <a:pt x="194" y="499"/>
                  </a:cubicBezTo>
                  <a:cubicBezTo>
                    <a:pt x="180" y="482"/>
                    <a:pt x="171" y="461"/>
                    <a:pt x="166" y="436"/>
                  </a:cubicBezTo>
                  <a:cubicBezTo>
                    <a:pt x="156" y="388"/>
                    <a:pt x="162" y="342"/>
                    <a:pt x="184" y="299"/>
                  </a:cubicBezTo>
                  <a:cubicBezTo>
                    <a:pt x="206" y="256"/>
                    <a:pt x="240" y="221"/>
                    <a:pt x="285" y="194"/>
                  </a:cubicBezTo>
                  <a:cubicBezTo>
                    <a:pt x="315" y="177"/>
                    <a:pt x="341" y="168"/>
                    <a:pt x="362" y="168"/>
                  </a:cubicBezTo>
                  <a:cubicBezTo>
                    <a:pt x="363" y="168"/>
                    <a:pt x="364" y="168"/>
                    <a:pt x="366" y="168"/>
                  </a:cubicBezTo>
                  <a:cubicBezTo>
                    <a:pt x="387" y="169"/>
                    <a:pt x="406" y="173"/>
                    <a:pt x="423" y="180"/>
                  </a:cubicBezTo>
                  <a:cubicBezTo>
                    <a:pt x="439" y="186"/>
                    <a:pt x="455" y="192"/>
                    <a:pt x="467" y="198"/>
                  </a:cubicBezTo>
                  <a:cubicBezTo>
                    <a:pt x="473" y="200"/>
                    <a:pt x="478" y="201"/>
                    <a:pt x="484" y="201"/>
                  </a:cubicBezTo>
                  <a:cubicBezTo>
                    <a:pt x="492" y="201"/>
                    <a:pt x="500" y="199"/>
                    <a:pt x="508" y="194"/>
                  </a:cubicBezTo>
                  <a:cubicBezTo>
                    <a:pt x="527" y="183"/>
                    <a:pt x="542" y="165"/>
                    <a:pt x="555" y="140"/>
                  </a:cubicBezTo>
                  <a:cubicBezTo>
                    <a:pt x="567" y="114"/>
                    <a:pt x="572" y="92"/>
                    <a:pt x="567" y="71"/>
                  </a:cubicBezTo>
                  <a:cubicBezTo>
                    <a:pt x="565" y="56"/>
                    <a:pt x="555" y="41"/>
                    <a:pt x="538" y="28"/>
                  </a:cubicBezTo>
                  <a:cubicBezTo>
                    <a:pt x="521" y="15"/>
                    <a:pt x="500" y="6"/>
                    <a:pt x="473" y="3"/>
                  </a:cubicBezTo>
                  <a:cubicBezTo>
                    <a:pt x="463" y="1"/>
                    <a:pt x="453"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2017;p46">
              <a:extLst>
                <a:ext uri="{FF2B5EF4-FFF2-40B4-BE49-F238E27FC236}">
                  <a16:creationId xmlns:a16="http://schemas.microsoft.com/office/drawing/2014/main" id="{9A3DD4F9-0B9D-3F3D-ABDD-5D0526B7C917}"/>
                </a:ext>
              </a:extLst>
            </p:cNvPr>
            <p:cNvSpPr/>
            <p:nvPr/>
          </p:nvSpPr>
          <p:spPr>
            <a:xfrm>
              <a:off x="8049187" y="4121413"/>
              <a:ext cx="28849" cy="67449"/>
            </a:xfrm>
            <a:custGeom>
              <a:avLst/>
              <a:gdLst/>
              <a:ahLst/>
              <a:cxnLst/>
              <a:rect l="l" t="t" r="r" b="b"/>
              <a:pathLst>
                <a:path w="574" h="1342" extrusionOk="0">
                  <a:moveTo>
                    <a:pt x="305" y="1"/>
                  </a:moveTo>
                  <a:cubicBezTo>
                    <a:pt x="292" y="1"/>
                    <a:pt x="275" y="7"/>
                    <a:pt x="254" y="19"/>
                  </a:cubicBezTo>
                  <a:cubicBezTo>
                    <a:pt x="215" y="40"/>
                    <a:pt x="179" y="71"/>
                    <a:pt x="146" y="108"/>
                  </a:cubicBezTo>
                  <a:cubicBezTo>
                    <a:pt x="112" y="144"/>
                    <a:pt x="84" y="184"/>
                    <a:pt x="60" y="228"/>
                  </a:cubicBezTo>
                  <a:cubicBezTo>
                    <a:pt x="36" y="272"/>
                    <a:pt x="21" y="320"/>
                    <a:pt x="11" y="368"/>
                  </a:cubicBezTo>
                  <a:cubicBezTo>
                    <a:pt x="0" y="416"/>
                    <a:pt x="0" y="464"/>
                    <a:pt x="8" y="509"/>
                  </a:cubicBezTo>
                  <a:lnTo>
                    <a:pt x="141" y="1173"/>
                  </a:lnTo>
                  <a:cubicBezTo>
                    <a:pt x="151" y="1223"/>
                    <a:pt x="168" y="1261"/>
                    <a:pt x="192" y="1287"/>
                  </a:cubicBezTo>
                  <a:cubicBezTo>
                    <a:pt x="217" y="1314"/>
                    <a:pt x="245" y="1331"/>
                    <a:pt x="279" y="1338"/>
                  </a:cubicBezTo>
                  <a:cubicBezTo>
                    <a:pt x="293" y="1340"/>
                    <a:pt x="307" y="1342"/>
                    <a:pt x="322" y="1342"/>
                  </a:cubicBezTo>
                  <a:cubicBezTo>
                    <a:pt x="343" y="1342"/>
                    <a:pt x="364" y="1339"/>
                    <a:pt x="386" y="1334"/>
                  </a:cubicBezTo>
                  <a:cubicBezTo>
                    <a:pt x="424" y="1325"/>
                    <a:pt x="463" y="1309"/>
                    <a:pt x="502" y="1287"/>
                  </a:cubicBezTo>
                  <a:cubicBezTo>
                    <a:pt x="534" y="1268"/>
                    <a:pt x="556" y="1247"/>
                    <a:pt x="563" y="1227"/>
                  </a:cubicBezTo>
                  <a:cubicBezTo>
                    <a:pt x="571" y="1207"/>
                    <a:pt x="574" y="1186"/>
                    <a:pt x="569" y="1164"/>
                  </a:cubicBezTo>
                  <a:cubicBezTo>
                    <a:pt x="566" y="1146"/>
                    <a:pt x="559" y="1131"/>
                    <a:pt x="549" y="1119"/>
                  </a:cubicBezTo>
                  <a:cubicBezTo>
                    <a:pt x="544" y="1114"/>
                    <a:pt x="538" y="1111"/>
                    <a:pt x="530" y="1111"/>
                  </a:cubicBezTo>
                  <a:cubicBezTo>
                    <a:pt x="522" y="1111"/>
                    <a:pt x="512" y="1114"/>
                    <a:pt x="502" y="1120"/>
                  </a:cubicBezTo>
                  <a:cubicBezTo>
                    <a:pt x="482" y="1131"/>
                    <a:pt x="462" y="1140"/>
                    <a:pt x="441" y="1148"/>
                  </a:cubicBezTo>
                  <a:cubicBezTo>
                    <a:pt x="420" y="1156"/>
                    <a:pt x="400" y="1160"/>
                    <a:pt x="381" y="1160"/>
                  </a:cubicBezTo>
                  <a:cubicBezTo>
                    <a:pt x="362" y="1159"/>
                    <a:pt x="345" y="1153"/>
                    <a:pt x="330" y="1142"/>
                  </a:cubicBezTo>
                  <a:cubicBezTo>
                    <a:pt x="316" y="1130"/>
                    <a:pt x="306" y="1110"/>
                    <a:pt x="300" y="1082"/>
                  </a:cubicBezTo>
                  <a:lnTo>
                    <a:pt x="167" y="416"/>
                  </a:lnTo>
                  <a:cubicBezTo>
                    <a:pt x="164" y="397"/>
                    <a:pt x="164" y="376"/>
                    <a:pt x="167" y="351"/>
                  </a:cubicBezTo>
                  <a:cubicBezTo>
                    <a:pt x="170" y="327"/>
                    <a:pt x="178" y="303"/>
                    <a:pt x="191" y="279"/>
                  </a:cubicBezTo>
                  <a:cubicBezTo>
                    <a:pt x="203" y="255"/>
                    <a:pt x="219" y="233"/>
                    <a:pt x="239" y="210"/>
                  </a:cubicBezTo>
                  <a:cubicBezTo>
                    <a:pt x="258" y="188"/>
                    <a:pt x="282" y="169"/>
                    <a:pt x="309" y="153"/>
                  </a:cubicBezTo>
                  <a:cubicBezTo>
                    <a:pt x="325" y="144"/>
                    <a:pt x="336" y="130"/>
                    <a:pt x="343" y="110"/>
                  </a:cubicBezTo>
                  <a:cubicBezTo>
                    <a:pt x="351" y="90"/>
                    <a:pt x="352" y="70"/>
                    <a:pt x="347" y="47"/>
                  </a:cubicBezTo>
                  <a:cubicBezTo>
                    <a:pt x="343" y="27"/>
                    <a:pt x="334" y="12"/>
                    <a:pt x="320" y="4"/>
                  </a:cubicBezTo>
                  <a:cubicBezTo>
                    <a:pt x="316" y="2"/>
                    <a:pt x="31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2018;p46">
              <a:extLst>
                <a:ext uri="{FF2B5EF4-FFF2-40B4-BE49-F238E27FC236}">
                  <a16:creationId xmlns:a16="http://schemas.microsoft.com/office/drawing/2014/main" id="{881B197E-E0DA-FA5C-53D1-A7E9858E6B7E}"/>
                </a:ext>
              </a:extLst>
            </p:cNvPr>
            <p:cNvSpPr/>
            <p:nvPr/>
          </p:nvSpPr>
          <p:spPr>
            <a:xfrm>
              <a:off x="8074367" y="4110758"/>
              <a:ext cx="29151" cy="66946"/>
            </a:xfrm>
            <a:custGeom>
              <a:avLst/>
              <a:gdLst/>
              <a:ahLst/>
              <a:cxnLst/>
              <a:rect l="l" t="t" r="r" b="b"/>
              <a:pathLst>
                <a:path w="580" h="1332" extrusionOk="0">
                  <a:moveTo>
                    <a:pt x="229" y="1"/>
                  </a:moveTo>
                  <a:cubicBezTo>
                    <a:pt x="215" y="1"/>
                    <a:pt x="200" y="2"/>
                    <a:pt x="185" y="5"/>
                  </a:cubicBezTo>
                  <a:cubicBezTo>
                    <a:pt x="145" y="10"/>
                    <a:pt x="105" y="25"/>
                    <a:pt x="67" y="47"/>
                  </a:cubicBezTo>
                  <a:cubicBezTo>
                    <a:pt x="38" y="64"/>
                    <a:pt x="20" y="83"/>
                    <a:pt x="11" y="104"/>
                  </a:cubicBezTo>
                  <a:cubicBezTo>
                    <a:pt x="3" y="125"/>
                    <a:pt x="1" y="145"/>
                    <a:pt x="5" y="166"/>
                  </a:cubicBezTo>
                  <a:cubicBezTo>
                    <a:pt x="10" y="188"/>
                    <a:pt x="17" y="204"/>
                    <a:pt x="30" y="212"/>
                  </a:cubicBezTo>
                  <a:cubicBezTo>
                    <a:pt x="36" y="216"/>
                    <a:pt x="42" y="219"/>
                    <a:pt x="49" y="219"/>
                  </a:cubicBezTo>
                  <a:cubicBezTo>
                    <a:pt x="56" y="219"/>
                    <a:pt x="64" y="216"/>
                    <a:pt x="71" y="212"/>
                  </a:cubicBezTo>
                  <a:cubicBezTo>
                    <a:pt x="98" y="196"/>
                    <a:pt x="124" y="186"/>
                    <a:pt x="147" y="184"/>
                  </a:cubicBezTo>
                  <a:cubicBezTo>
                    <a:pt x="156" y="182"/>
                    <a:pt x="164" y="182"/>
                    <a:pt x="172" y="182"/>
                  </a:cubicBezTo>
                  <a:cubicBezTo>
                    <a:pt x="186" y="182"/>
                    <a:pt x="198" y="184"/>
                    <a:pt x="210" y="188"/>
                  </a:cubicBezTo>
                  <a:cubicBezTo>
                    <a:pt x="228" y="195"/>
                    <a:pt x="243" y="205"/>
                    <a:pt x="254" y="221"/>
                  </a:cubicBezTo>
                  <a:cubicBezTo>
                    <a:pt x="266" y="235"/>
                    <a:pt x="273" y="253"/>
                    <a:pt x="278" y="273"/>
                  </a:cubicBezTo>
                  <a:lnTo>
                    <a:pt x="409" y="937"/>
                  </a:lnTo>
                  <a:cubicBezTo>
                    <a:pt x="415" y="966"/>
                    <a:pt x="415" y="993"/>
                    <a:pt x="407" y="1017"/>
                  </a:cubicBezTo>
                  <a:cubicBezTo>
                    <a:pt x="399" y="1042"/>
                    <a:pt x="388" y="1063"/>
                    <a:pt x="373" y="1084"/>
                  </a:cubicBezTo>
                  <a:cubicBezTo>
                    <a:pt x="359" y="1105"/>
                    <a:pt x="341" y="1123"/>
                    <a:pt x="321" y="1139"/>
                  </a:cubicBezTo>
                  <a:cubicBezTo>
                    <a:pt x="302" y="1154"/>
                    <a:pt x="283" y="1168"/>
                    <a:pt x="264" y="1179"/>
                  </a:cubicBezTo>
                  <a:cubicBezTo>
                    <a:pt x="243" y="1191"/>
                    <a:pt x="230" y="1207"/>
                    <a:pt x="227" y="1226"/>
                  </a:cubicBezTo>
                  <a:cubicBezTo>
                    <a:pt x="223" y="1247"/>
                    <a:pt x="223" y="1266"/>
                    <a:pt x="227" y="1284"/>
                  </a:cubicBezTo>
                  <a:cubicBezTo>
                    <a:pt x="231" y="1305"/>
                    <a:pt x="240" y="1320"/>
                    <a:pt x="254" y="1328"/>
                  </a:cubicBezTo>
                  <a:cubicBezTo>
                    <a:pt x="258" y="1330"/>
                    <a:pt x="263" y="1331"/>
                    <a:pt x="268" y="1331"/>
                  </a:cubicBezTo>
                  <a:cubicBezTo>
                    <a:pt x="281" y="1331"/>
                    <a:pt x="300" y="1324"/>
                    <a:pt x="324" y="1311"/>
                  </a:cubicBezTo>
                  <a:cubicBezTo>
                    <a:pt x="362" y="1288"/>
                    <a:pt x="398" y="1260"/>
                    <a:pt x="432" y="1227"/>
                  </a:cubicBezTo>
                  <a:cubicBezTo>
                    <a:pt x="466" y="1195"/>
                    <a:pt x="495" y="1158"/>
                    <a:pt x="518" y="1117"/>
                  </a:cubicBezTo>
                  <a:cubicBezTo>
                    <a:pt x="543" y="1078"/>
                    <a:pt x="560" y="1034"/>
                    <a:pt x="570" y="988"/>
                  </a:cubicBezTo>
                  <a:cubicBezTo>
                    <a:pt x="579" y="941"/>
                    <a:pt x="579" y="893"/>
                    <a:pt x="570" y="845"/>
                  </a:cubicBezTo>
                  <a:lnTo>
                    <a:pt x="437" y="179"/>
                  </a:lnTo>
                  <a:cubicBezTo>
                    <a:pt x="428" y="134"/>
                    <a:pt x="412" y="98"/>
                    <a:pt x="387" y="69"/>
                  </a:cubicBezTo>
                  <a:cubicBezTo>
                    <a:pt x="361" y="41"/>
                    <a:pt x="332" y="21"/>
                    <a:pt x="297" y="11"/>
                  </a:cubicBezTo>
                  <a:cubicBezTo>
                    <a:pt x="276" y="4"/>
                    <a:pt x="253"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2019;p46">
              <a:extLst>
                <a:ext uri="{FF2B5EF4-FFF2-40B4-BE49-F238E27FC236}">
                  <a16:creationId xmlns:a16="http://schemas.microsoft.com/office/drawing/2014/main" id="{C21F2DAE-CDBF-AE6F-E23F-65644C9F48EA}"/>
                </a:ext>
              </a:extLst>
            </p:cNvPr>
            <p:cNvSpPr/>
            <p:nvPr/>
          </p:nvSpPr>
          <p:spPr>
            <a:xfrm>
              <a:off x="8105227" y="4082361"/>
              <a:ext cx="36087" cy="72827"/>
            </a:xfrm>
            <a:custGeom>
              <a:avLst/>
              <a:gdLst/>
              <a:ahLst/>
              <a:cxnLst/>
              <a:rect l="l" t="t" r="r" b="b"/>
              <a:pathLst>
                <a:path w="718" h="1449" extrusionOk="0">
                  <a:moveTo>
                    <a:pt x="638" y="1"/>
                  </a:moveTo>
                  <a:cubicBezTo>
                    <a:pt x="625" y="1"/>
                    <a:pt x="612" y="5"/>
                    <a:pt x="599" y="12"/>
                  </a:cubicBezTo>
                  <a:lnTo>
                    <a:pt x="62" y="324"/>
                  </a:lnTo>
                  <a:cubicBezTo>
                    <a:pt x="45" y="334"/>
                    <a:pt x="31" y="350"/>
                    <a:pt x="18" y="370"/>
                  </a:cubicBezTo>
                  <a:cubicBezTo>
                    <a:pt x="5" y="391"/>
                    <a:pt x="0" y="407"/>
                    <a:pt x="2" y="422"/>
                  </a:cubicBezTo>
                  <a:lnTo>
                    <a:pt x="52" y="668"/>
                  </a:lnTo>
                  <a:cubicBezTo>
                    <a:pt x="55" y="683"/>
                    <a:pt x="66" y="692"/>
                    <a:pt x="84" y="693"/>
                  </a:cubicBezTo>
                  <a:cubicBezTo>
                    <a:pt x="86" y="694"/>
                    <a:pt x="88" y="694"/>
                    <a:pt x="91" y="694"/>
                  </a:cubicBezTo>
                  <a:cubicBezTo>
                    <a:pt x="106" y="694"/>
                    <a:pt x="124" y="688"/>
                    <a:pt x="141" y="678"/>
                  </a:cubicBezTo>
                  <a:cubicBezTo>
                    <a:pt x="162" y="665"/>
                    <a:pt x="180" y="650"/>
                    <a:pt x="195" y="629"/>
                  </a:cubicBezTo>
                  <a:cubicBezTo>
                    <a:pt x="210" y="609"/>
                    <a:pt x="215" y="590"/>
                    <a:pt x="212" y="574"/>
                  </a:cubicBezTo>
                  <a:lnTo>
                    <a:pt x="181" y="423"/>
                  </a:lnTo>
                  <a:lnTo>
                    <a:pt x="541" y="215"/>
                  </a:lnTo>
                  <a:lnTo>
                    <a:pt x="560" y="314"/>
                  </a:lnTo>
                  <a:lnTo>
                    <a:pt x="305" y="1369"/>
                  </a:lnTo>
                  <a:cubicBezTo>
                    <a:pt x="303" y="1381"/>
                    <a:pt x="302" y="1394"/>
                    <a:pt x="304" y="1405"/>
                  </a:cubicBezTo>
                  <a:cubicBezTo>
                    <a:pt x="310" y="1430"/>
                    <a:pt x="323" y="1445"/>
                    <a:pt x="347" y="1448"/>
                  </a:cubicBezTo>
                  <a:cubicBezTo>
                    <a:pt x="352" y="1449"/>
                    <a:pt x="356" y="1449"/>
                    <a:pt x="361" y="1449"/>
                  </a:cubicBezTo>
                  <a:cubicBezTo>
                    <a:pt x="381" y="1449"/>
                    <a:pt x="400" y="1443"/>
                    <a:pt x="421" y="1431"/>
                  </a:cubicBezTo>
                  <a:cubicBezTo>
                    <a:pt x="444" y="1418"/>
                    <a:pt x="459" y="1399"/>
                    <a:pt x="464" y="1377"/>
                  </a:cubicBezTo>
                  <a:lnTo>
                    <a:pt x="705" y="304"/>
                  </a:lnTo>
                  <a:cubicBezTo>
                    <a:pt x="710" y="284"/>
                    <a:pt x="713" y="263"/>
                    <a:pt x="715" y="243"/>
                  </a:cubicBezTo>
                  <a:cubicBezTo>
                    <a:pt x="718" y="223"/>
                    <a:pt x="718" y="206"/>
                    <a:pt x="714" y="192"/>
                  </a:cubicBezTo>
                  <a:lnTo>
                    <a:pt x="681" y="27"/>
                  </a:lnTo>
                  <a:cubicBezTo>
                    <a:pt x="679" y="12"/>
                    <a:pt x="669" y="4"/>
                    <a:pt x="651" y="2"/>
                  </a:cubicBezTo>
                  <a:cubicBezTo>
                    <a:pt x="647" y="1"/>
                    <a:pt x="642" y="1"/>
                    <a:pt x="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2020;p46">
              <a:extLst>
                <a:ext uri="{FF2B5EF4-FFF2-40B4-BE49-F238E27FC236}">
                  <a16:creationId xmlns:a16="http://schemas.microsoft.com/office/drawing/2014/main" id="{D4061DA8-5AA0-7321-BAE7-FE2663CB80EC}"/>
                </a:ext>
              </a:extLst>
            </p:cNvPr>
            <p:cNvSpPr/>
            <p:nvPr/>
          </p:nvSpPr>
          <p:spPr>
            <a:xfrm>
              <a:off x="8151968" y="4062207"/>
              <a:ext cx="39454" cy="66444"/>
            </a:xfrm>
            <a:custGeom>
              <a:avLst/>
              <a:gdLst/>
              <a:ahLst/>
              <a:cxnLst/>
              <a:rect l="l" t="t" r="r" b="b"/>
              <a:pathLst>
                <a:path w="785" h="1322" extrusionOk="0">
                  <a:moveTo>
                    <a:pt x="384" y="177"/>
                  </a:moveTo>
                  <a:cubicBezTo>
                    <a:pt x="393" y="177"/>
                    <a:pt x="401" y="179"/>
                    <a:pt x="409" y="181"/>
                  </a:cubicBezTo>
                  <a:cubicBezTo>
                    <a:pt x="441" y="190"/>
                    <a:pt x="462" y="224"/>
                    <a:pt x="473" y="281"/>
                  </a:cubicBezTo>
                  <a:cubicBezTo>
                    <a:pt x="485" y="340"/>
                    <a:pt x="480" y="388"/>
                    <a:pt x="459" y="429"/>
                  </a:cubicBezTo>
                  <a:cubicBezTo>
                    <a:pt x="437" y="470"/>
                    <a:pt x="402" y="503"/>
                    <a:pt x="354" y="531"/>
                  </a:cubicBezTo>
                  <a:cubicBezTo>
                    <a:pt x="319" y="552"/>
                    <a:pt x="287" y="563"/>
                    <a:pt x="261" y="563"/>
                  </a:cubicBezTo>
                  <a:cubicBezTo>
                    <a:pt x="252" y="563"/>
                    <a:pt x="243" y="562"/>
                    <a:pt x="236" y="560"/>
                  </a:cubicBezTo>
                  <a:cubicBezTo>
                    <a:pt x="204" y="549"/>
                    <a:pt x="183" y="516"/>
                    <a:pt x="170" y="458"/>
                  </a:cubicBezTo>
                  <a:cubicBezTo>
                    <a:pt x="159" y="400"/>
                    <a:pt x="165" y="351"/>
                    <a:pt x="186" y="311"/>
                  </a:cubicBezTo>
                  <a:cubicBezTo>
                    <a:pt x="208" y="271"/>
                    <a:pt x="242" y="238"/>
                    <a:pt x="291" y="209"/>
                  </a:cubicBezTo>
                  <a:cubicBezTo>
                    <a:pt x="326" y="188"/>
                    <a:pt x="358" y="177"/>
                    <a:pt x="384" y="177"/>
                  </a:cubicBezTo>
                  <a:close/>
                  <a:moveTo>
                    <a:pt x="487" y="639"/>
                  </a:moveTo>
                  <a:cubicBezTo>
                    <a:pt x="500" y="639"/>
                    <a:pt x="512" y="641"/>
                    <a:pt x="524" y="645"/>
                  </a:cubicBezTo>
                  <a:cubicBezTo>
                    <a:pt x="561" y="659"/>
                    <a:pt x="587" y="700"/>
                    <a:pt x="601" y="770"/>
                  </a:cubicBezTo>
                  <a:lnTo>
                    <a:pt x="607" y="799"/>
                  </a:lnTo>
                  <a:cubicBezTo>
                    <a:pt x="621" y="869"/>
                    <a:pt x="615" y="931"/>
                    <a:pt x="592" y="982"/>
                  </a:cubicBezTo>
                  <a:cubicBezTo>
                    <a:pt x="568" y="1034"/>
                    <a:pt x="527" y="1076"/>
                    <a:pt x="470" y="1110"/>
                  </a:cubicBezTo>
                  <a:cubicBezTo>
                    <a:pt x="430" y="1132"/>
                    <a:pt x="395" y="1143"/>
                    <a:pt x="365" y="1143"/>
                  </a:cubicBezTo>
                  <a:cubicBezTo>
                    <a:pt x="352" y="1143"/>
                    <a:pt x="339" y="1141"/>
                    <a:pt x="328" y="1137"/>
                  </a:cubicBezTo>
                  <a:cubicBezTo>
                    <a:pt x="289" y="1123"/>
                    <a:pt x="263" y="1080"/>
                    <a:pt x="248" y="1008"/>
                  </a:cubicBezTo>
                  <a:lnTo>
                    <a:pt x="242" y="978"/>
                  </a:lnTo>
                  <a:cubicBezTo>
                    <a:pt x="229" y="910"/>
                    <a:pt x="235" y="849"/>
                    <a:pt x="259" y="798"/>
                  </a:cubicBezTo>
                  <a:cubicBezTo>
                    <a:pt x="285" y="748"/>
                    <a:pt x="326" y="706"/>
                    <a:pt x="382" y="673"/>
                  </a:cubicBezTo>
                  <a:cubicBezTo>
                    <a:pt x="422" y="650"/>
                    <a:pt x="457" y="639"/>
                    <a:pt x="487" y="639"/>
                  </a:cubicBezTo>
                  <a:close/>
                  <a:moveTo>
                    <a:pt x="458" y="1"/>
                  </a:moveTo>
                  <a:cubicBezTo>
                    <a:pt x="436" y="1"/>
                    <a:pt x="413" y="4"/>
                    <a:pt x="388" y="12"/>
                  </a:cubicBezTo>
                  <a:cubicBezTo>
                    <a:pt x="348" y="24"/>
                    <a:pt x="307" y="42"/>
                    <a:pt x="263" y="67"/>
                  </a:cubicBezTo>
                  <a:cubicBezTo>
                    <a:pt x="218" y="93"/>
                    <a:pt x="178" y="123"/>
                    <a:pt x="142" y="154"/>
                  </a:cubicBezTo>
                  <a:cubicBezTo>
                    <a:pt x="107" y="186"/>
                    <a:pt x="78" y="221"/>
                    <a:pt x="56" y="259"/>
                  </a:cubicBezTo>
                  <a:cubicBezTo>
                    <a:pt x="33" y="297"/>
                    <a:pt x="17" y="339"/>
                    <a:pt x="8" y="384"/>
                  </a:cubicBezTo>
                  <a:cubicBezTo>
                    <a:pt x="0" y="429"/>
                    <a:pt x="1" y="477"/>
                    <a:pt x="12" y="529"/>
                  </a:cubicBezTo>
                  <a:cubicBezTo>
                    <a:pt x="25" y="598"/>
                    <a:pt x="49" y="645"/>
                    <a:pt x="83" y="670"/>
                  </a:cubicBezTo>
                  <a:cubicBezTo>
                    <a:pt x="109" y="690"/>
                    <a:pt x="139" y="700"/>
                    <a:pt x="173" y="700"/>
                  </a:cubicBezTo>
                  <a:cubicBezTo>
                    <a:pt x="183" y="700"/>
                    <a:pt x="192" y="700"/>
                    <a:pt x="202" y="698"/>
                  </a:cubicBezTo>
                  <a:lnTo>
                    <a:pt x="202" y="698"/>
                  </a:lnTo>
                  <a:cubicBezTo>
                    <a:pt x="153" y="749"/>
                    <a:pt x="119" y="807"/>
                    <a:pt x="96" y="874"/>
                  </a:cubicBezTo>
                  <a:cubicBezTo>
                    <a:pt x="74" y="940"/>
                    <a:pt x="71" y="1016"/>
                    <a:pt x="87" y="1099"/>
                  </a:cubicBezTo>
                  <a:lnTo>
                    <a:pt x="92" y="1118"/>
                  </a:lnTo>
                  <a:cubicBezTo>
                    <a:pt x="103" y="1179"/>
                    <a:pt x="122" y="1224"/>
                    <a:pt x="148" y="1255"/>
                  </a:cubicBezTo>
                  <a:cubicBezTo>
                    <a:pt x="174" y="1287"/>
                    <a:pt x="205" y="1307"/>
                    <a:pt x="241" y="1316"/>
                  </a:cubicBezTo>
                  <a:cubicBezTo>
                    <a:pt x="256" y="1320"/>
                    <a:pt x="271" y="1322"/>
                    <a:pt x="287" y="1322"/>
                  </a:cubicBezTo>
                  <a:cubicBezTo>
                    <a:pt x="310" y="1322"/>
                    <a:pt x="335" y="1318"/>
                    <a:pt x="361" y="1311"/>
                  </a:cubicBezTo>
                  <a:cubicBezTo>
                    <a:pt x="405" y="1298"/>
                    <a:pt x="450" y="1279"/>
                    <a:pt x="497" y="1251"/>
                  </a:cubicBezTo>
                  <a:cubicBezTo>
                    <a:pt x="544" y="1224"/>
                    <a:pt x="588" y="1192"/>
                    <a:pt x="628" y="1156"/>
                  </a:cubicBezTo>
                  <a:cubicBezTo>
                    <a:pt x="666" y="1120"/>
                    <a:pt x="697" y="1080"/>
                    <a:pt x="723" y="1036"/>
                  </a:cubicBezTo>
                  <a:cubicBezTo>
                    <a:pt x="748" y="992"/>
                    <a:pt x="765" y="944"/>
                    <a:pt x="774" y="892"/>
                  </a:cubicBezTo>
                  <a:cubicBezTo>
                    <a:pt x="784" y="839"/>
                    <a:pt x="782" y="784"/>
                    <a:pt x="771" y="723"/>
                  </a:cubicBezTo>
                  <a:lnTo>
                    <a:pt x="766" y="704"/>
                  </a:lnTo>
                  <a:cubicBezTo>
                    <a:pt x="750" y="620"/>
                    <a:pt x="721" y="564"/>
                    <a:pt x="679" y="535"/>
                  </a:cubicBezTo>
                  <a:cubicBezTo>
                    <a:pt x="649" y="512"/>
                    <a:pt x="614" y="502"/>
                    <a:pt x="575" y="502"/>
                  </a:cubicBezTo>
                  <a:cubicBezTo>
                    <a:pt x="562" y="502"/>
                    <a:pt x="548" y="503"/>
                    <a:pt x="533" y="506"/>
                  </a:cubicBezTo>
                  <a:cubicBezTo>
                    <a:pt x="572" y="463"/>
                    <a:pt x="601" y="414"/>
                    <a:pt x="619" y="358"/>
                  </a:cubicBezTo>
                  <a:cubicBezTo>
                    <a:pt x="637" y="303"/>
                    <a:pt x="639" y="241"/>
                    <a:pt x="625" y="172"/>
                  </a:cubicBezTo>
                  <a:cubicBezTo>
                    <a:pt x="615" y="120"/>
                    <a:pt x="598" y="81"/>
                    <a:pt x="576" y="55"/>
                  </a:cubicBezTo>
                  <a:cubicBezTo>
                    <a:pt x="553" y="28"/>
                    <a:pt x="526" y="11"/>
                    <a:pt x="495" y="4"/>
                  </a:cubicBezTo>
                  <a:cubicBezTo>
                    <a:pt x="483" y="2"/>
                    <a:pt x="470"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2021;p46">
              <a:extLst>
                <a:ext uri="{FF2B5EF4-FFF2-40B4-BE49-F238E27FC236}">
                  <a16:creationId xmlns:a16="http://schemas.microsoft.com/office/drawing/2014/main" id="{AD3078FE-E3D8-94A6-36F0-1D99249E4BEE}"/>
                </a:ext>
              </a:extLst>
            </p:cNvPr>
            <p:cNvSpPr/>
            <p:nvPr/>
          </p:nvSpPr>
          <p:spPr>
            <a:xfrm>
              <a:off x="8196750" y="4032855"/>
              <a:ext cx="38348" cy="70163"/>
            </a:xfrm>
            <a:custGeom>
              <a:avLst/>
              <a:gdLst/>
              <a:ahLst/>
              <a:cxnLst/>
              <a:rect l="l" t="t" r="r" b="b"/>
              <a:pathLst>
                <a:path w="763" h="1396" extrusionOk="0">
                  <a:moveTo>
                    <a:pt x="500" y="0"/>
                  </a:moveTo>
                  <a:cubicBezTo>
                    <a:pt x="493" y="0"/>
                    <a:pt x="486" y="3"/>
                    <a:pt x="477" y="7"/>
                  </a:cubicBezTo>
                  <a:lnTo>
                    <a:pt x="29" y="269"/>
                  </a:lnTo>
                  <a:cubicBezTo>
                    <a:pt x="8" y="281"/>
                    <a:pt x="0" y="307"/>
                    <a:pt x="3" y="346"/>
                  </a:cubicBezTo>
                  <a:lnTo>
                    <a:pt x="56" y="804"/>
                  </a:lnTo>
                  <a:cubicBezTo>
                    <a:pt x="56" y="809"/>
                    <a:pt x="56" y="816"/>
                    <a:pt x="57" y="824"/>
                  </a:cubicBezTo>
                  <a:cubicBezTo>
                    <a:pt x="59" y="832"/>
                    <a:pt x="60" y="838"/>
                    <a:pt x="61" y="844"/>
                  </a:cubicBezTo>
                  <a:cubicBezTo>
                    <a:pt x="64" y="864"/>
                    <a:pt x="72" y="877"/>
                    <a:pt x="84" y="883"/>
                  </a:cubicBezTo>
                  <a:cubicBezTo>
                    <a:pt x="88" y="885"/>
                    <a:pt x="92" y="886"/>
                    <a:pt x="96" y="886"/>
                  </a:cubicBezTo>
                  <a:cubicBezTo>
                    <a:pt x="108" y="886"/>
                    <a:pt x="123" y="881"/>
                    <a:pt x="142" y="870"/>
                  </a:cubicBezTo>
                  <a:lnTo>
                    <a:pt x="360" y="743"/>
                  </a:lnTo>
                  <a:cubicBezTo>
                    <a:pt x="400" y="719"/>
                    <a:pt x="435" y="708"/>
                    <a:pt x="466" y="708"/>
                  </a:cubicBezTo>
                  <a:cubicBezTo>
                    <a:pt x="479" y="708"/>
                    <a:pt x="492" y="710"/>
                    <a:pt x="503" y="715"/>
                  </a:cubicBezTo>
                  <a:cubicBezTo>
                    <a:pt x="542" y="730"/>
                    <a:pt x="568" y="771"/>
                    <a:pt x="581" y="840"/>
                  </a:cubicBezTo>
                  <a:lnTo>
                    <a:pt x="587" y="870"/>
                  </a:lnTo>
                  <a:cubicBezTo>
                    <a:pt x="601" y="940"/>
                    <a:pt x="596" y="1001"/>
                    <a:pt x="570" y="1051"/>
                  </a:cubicBezTo>
                  <a:cubicBezTo>
                    <a:pt x="545" y="1103"/>
                    <a:pt x="503" y="1145"/>
                    <a:pt x="446" y="1178"/>
                  </a:cubicBezTo>
                  <a:cubicBezTo>
                    <a:pt x="405" y="1203"/>
                    <a:pt x="367" y="1215"/>
                    <a:pt x="333" y="1215"/>
                  </a:cubicBezTo>
                  <a:cubicBezTo>
                    <a:pt x="326" y="1215"/>
                    <a:pt x="320" y="1214"/>
                    <a:pt x="313" y="1213"/>
                  </a:cubicBezTo>
                  <a:cubicBezTo>
                    <a:pt x="274" y="1209"/>
                    <a:pt x="250" y="1183"/>
                    <a:pt x="240" y="1137"/>
                  </a:cubicBezTo>
                  <a:cubicBezTo>
                    <a:pt x="237" y="1118"/>
                    <a:pt x="227" y="1104"/>
                    <a:pt x="215" y="1097"/>
                  </a:cubicBezTo>
                  <a:cubicBezTo>
                    <a:pt x="212" y="1096"/>
                    <a:pt x="208" y="1095"/>
                    <a:pt x="204" y="1095"/>
                  </a:cubicBezTo>
                  <a:cubicBezTo>
                    <a:pt x="190" y="1095"/>
                    <a:pt x="171" y="1102"/>
                    <a:pt x="145" y="1117"/>
                  </a:cubicBezTo>
                  <a:cubicBezTo>
                    <a:pt x="122" y="1131"/>
                    <a:pt x="103" y="1148"/>
                    <a:pt x="91" y="1166"/>
                  </a:cubicBezTo>
                  <a:cubicBezTo>
                    <a:pt x="79" y="1185"/>
                    <a:pt x="77" y="1210"/>
                    <a:pt x="82" y="1242"/>
                  </a:cubicBezTo>
                  <a:cubicBezTo>
                    <a:pt x="90" y="1279"/>
                    <a:pt x="105" y="1310"/>
                    <a:pt x="126" y="1336"/>
                  </a:cubicBezTo>
                  <a:cubicBezTo>
                    <a:pt x="149" y="1361"/>
                    <a:pt x="176" y="1379"/>
                    <a:pt x="211" y="1388"/>
                  </a:cubicBezTo>
                  <a:cubicBezTo>
                    <a:pt x="228" y="1393"/>
                    <a:pt x="247" y="1396"/>
                    <a:pt x="267" y="1396"/>
                  </a:cubicBezTo>
                  <a:cubicBezTo>
                    <a:pt x="286" y="1396"/>
                    <a:pt x="307" y="1393"/>
                    <a:pt x="329" y="1389"/>
                  </a:cubicBezTo>
                  <a:cubicBezTo>
                    <a:pt x="375" y="1380"/>
                    <a:pt x="425" y="1360"/>
                    <a:pt x="479" y="1328"/>
                  </a:cubicBezTo>
                  <a:cubicBezTo>
                    <a:pt x="526" y="1301"/>
                    <a:pt x="568" y="1269"/>
                    <a:pt x="607" y="1231"/>
                  </a:cubicBezTo>
                  <a:cubicBezTo>
                    <a:pt x="645" y="1194"/>
                    <a:pt x="678" y="1154"/>
                    <a:pt x="703" y="1108"/>
                  </a:cubicBezTo>
                  <a:cubicBezTo>
                    <a:pt x="727" y="1063"/>
                    <a:pt x="744" y="1012"/>
                    <a:pt x="753" y="957"/>
                  </a:cubicBezTo>
                  <a:cubicBezTo>
                    <a:pt x="762" y="901"/>
                    <a:pt x="760" y="842"/>
                    <a:pt x="748" y="778"/>
                  </a:cubicBezTo>
                  <a:lnTo>
                    <a:pt x="741" y="747"/>
                  </a:lnTo>
                  <a:cubicBezTo>
                    <a:pt x="729" y="684"/>
                    <a:pt x="709" y="637"/>
                    <a:pt x="684" y="604"/>
                  </a:cubicBezTo>
                  <a:cubicBezTo>
                    <a:pt x="658" y="572"/>
                    <a:pt x="626" y="551"/>
                    <a:pt x="591" y="542"/>
                  </a:cubicBezTo>
                  <a:cubicBezTo>
                    <a:pt x="576" y="538"/>
                    <a:pt x="559" y="536"/>
                    <a:pt x="542" y="536"/>
                  </a:cubicBezTo>
                  <a:cubicBezTo>
                    <a:pt x="520" y="536"/>
                    <a:pt x="497" y="540"/>
                    <a:pt x="472" y="547"/>
                  </a:cubicBezTo>
                  <a:cubicBezTo>
                    <a:pt x="429" y="559"/>
                    <a:pt x="383" y="579"/>
                    <a:pt x="334" y="608"/>
                  </a:cubicBezTo>
                  <a:lnTo>
                    <a:pt x="199" y="685"/>
                  </a:lnTo>
                  <a:lnTo>
                    <a:pt x="159" y="362"/>
                  </a:lnTo>
                  <a:lnTo>
                    <a:pt x="508" y="158"/>
                  </a:lnTo>
                  <a:cubicBezTo>
                    <a:pt x="525" y="148"/>
                    <a:pt x="536" y="134"/>
                    <a:pt x="542" y="113"/>
                  </a:cubicBezTo>
                  <a:cubicBezTo>
                    <a:pt x="546" y="93"/>
                    <a:pt x="546" y="73"/>
                    <a:pt x="543" y="54"/>
                  </a:cubicBezTo>
                  <a:cubicBezTo>
                    <a:pt x="539" y="36"/>
                    <a:pt x="532" y="21"/>
                    <a:pt x="520" y="10"/>
                  </a:cubicBezTo>
                  <a:cubicBezTo>
                    <a:pt x="514" y="4"/>
                    <a:pt x="50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2022;p46">
              <a:extLst>
                <a:ext uri="{FF2B5EF4-FFF2-40B4-BE49-F238E27FC236}">
                  <a16:creationId xmlns:a16="http://schemas.microsoft.com/office/drawing/2014/main" id="{96837DC7-FC04-02F2-DFDC-E6C9A46F2D95}"/>
                </a:ext>
              </a:extLst>
            </p:cNvPr>
            <p:cNvSpPr/>
            <p:nvPr/>
          </p:nvSpPr>
          <p:spPr>
            <a:xfrm>
              <a:off x="8234596" y="4017224"/>
              <a:ext cx="29603" cy="66997"/>
            </a:xfrm>
            <a:custGeom>
              <a:avLst/>
              <a:gdLst/>
              <a:ahLst/>
              <a:cxnLst/>
              <a:rect l="l" t="t" r="r" b="b"/>
              <a:pathLst>
                <a:path w="589" h="1333" extrusionOk="0">
                  <a:moveTo>
                    <a:pt x="244" y="0"/>
                  </a:moveTo>
                  <a:cubicBezTo>
                    <a:pt x="228" y="0"/>
                    <a:pt x="211" y="2"/>
                    <a:pt x="194" y="4"/>
                  </a:cubicBezTo>
                  <a:cubicBezTo>
                    <a:pt x="154" y="11"/>
                    <a:pt x="115" y="26"/>
                    <a:pt x="77" y="48"/>
                  </a:cubicBezTo>
                  <a:cubicBezTo>
                    <a:pt x="43" y="67"/>
                    <a:pt x="22" y="89"/>
                    <a:pt x="13" y="112"/>
                  </a:cubicBezTo>
                  <a:cubicBezTo>
                    <a:pt x="4" y="135"/>
                    <a:pt x="0" y="156"/>
                    <a:pt x="4" y="174"/>
                  </a:cubicBezTo>
                  <a:cubicBezTo>
                    <a:pt x="7" y="191"/>
                    <a:pt x="15" y="205"/>
                    <a:pt x="27" y="215"/>
                  </a:cubicBezTo>
                  <a:cubicBezTo>
                    <a:pt x="33" y="219"/>
                    <a:pt x="39" y="221"/>
                    <a:pt x="46" y="221"/>
                  </a:cubicBezTo>
                  <a:cubicBezTo>
                    <a:pt x="54" y="221"/>
                    <a:pt x="62" y="219"/>
                    <a:pt x="71" y="214"/>
                  </a:cubicBezTo>
                  <a:cubicBezTo>
                    <a:pt x="90" y="204"/>
                    <a:pt x="111" y="195"/>
                    <a:pt x="133" y="189"/>
                  </a:cubicBezTo>
                  <a:cubicBezTo>
                    <a:pt x="148" y="185"/>
                    <a:pt x="162" y="183"/>
                    <a:pt x="175" y="183"/>
                  </a:cubicBezTo>
                  <a:cubicBezTo>
                    <a:pt x="182" y="183"/>
                    <a:pt x="189" y="183"/>
                    <a:pt x="196" y="184"/>
                  </a:cubicBezTo>
                  <a:cubicBezTo>
                    <a:pt x="217" y="187"/>
                    <a:pt x="233" y="195"/>
                    <a:pt x="249" y="206"/>
                  </a:cubicBezTo>
                  <a:cubicBezTo>
                    <a:pt x="264" y="217"/>
                    <a:pt x="274" y="234"/>
                    <a:pt x="278" y="259"/>
                  </a:cubicBezTo>
                  <a:cubicBezTo>
                    <a:pt x="281" y="269"/>
                    <a:pt x="283" y="287"/>
                    <a:pt x="284" y="311"/>
                  </a:cubicBezTo>
                  <a:cubicBezTo>
                    <a:pt x="285" y="334"/>
                    <a:pt x="288" y="360"/>
                    <a:pt x="289" y="387"/>
                  </a:cubicBezTo>
                  <a:cubicBezTo>
                    <a:pt x="291" y="413"/>
                    <a:pt x="292" y="438"/>
                    <a:pt x="293" y="461"/>
                  </a:cubicBezTo>
                  <a:cubicBezTo>
                    <a:pt x="295" y="485"/>
                    <a:pt x="297" y="502"/>
                    <a:pt x="299" y="510"/>
                  </a:cubicBezTo>
                  <a:cubicBezTo>
                    <a:pt x="302" y="531"/>
                    <a:pt x="313" y="547"/>
                    <a:pt x="330" y="555"/>
                  </a:cubicBezTo>
                  <a:cubicBezTo>
                    <a:pt x="344" y="562"/>
                    <a:pt x="355" y="566"/>
                    <a:pt x="364" y="566"/>
                  </a:cubicBezTo>
                  <a:cubicBezTo>
                    <a:pt x="366" y="566"/>
                    <a:pt x="368" y="565"/>
                    <a:pt x="370" y="565"/>
                  </a:cubicBezTo>
                  <a:lnTo>
                    <a:pt x="370" y="565"/>
                  </a:lnTo>
                  <a:cubicBezTo>
                    <a:pt x="361" y="573"/>
                    <a:pt x="351" y="589"/>
                    <a:pt x="340" y="612"/>
                  </a:cubicBezTo>
                  <a:cubicBezTo>
                    <a:pt x="330" y="636"/>
                    <a:pt x="328" y="660"/>
                    <a:pt x="333" y="682"/>
                  </a:cubicBezTo>
                  <a:cubicBezTo>
                    <a:pt x="334" y="691"/>
                    <a:pt x="339" y="709"/>
                    <a:pt x="348" y="735"/>
                  </a:cubicBezTo>
                  <a:cubicBezTo>
                    <a:pt x="356" y="762"/>
                    <a:pt x="365" y="789"/>
                    <a:pt x="374" y="818"/>
                  </a:cubicBezTo>
                  <a:cubicBezTo>
                    <a:pt x="383" y="848"/>
                    <a:pt x="392" y="876"/>
                    <a:pt x="401" y="903"/>
                  </a:cubicBezTo>
                  <a:cubicBezTo>
                    <a:pt x="410" y="929"/>
                    <a:pt x="416" y="948"/>
                    <a:pt x="417" y="958"/>
                  </a:cubicBezTo>
                  <a:cubicBezTo>
                    <a:pt x="423" y="983"/>
                    <a:pt x="419" y="1008"/>
                    <a:pt x="410" y="1031"/>
                  </a:cubicBezTo>
                  <a:cubicBezTo>
                    <a:pt x="400" y="1055"/>
                    <a:pt x="387" y="1076"/>
                    <a:pt x="370" y="1098"/>
                  </a:cubicBezTo>
                  <a:cubicBezTo>
                    <a:pt x="353" y="1118"/>
                    <a:pt x="335" y="1136"/>
                    <a:pt x="316" y="1152"/>
                  </a:cubicBezTo>
                  <a:cubicBezTo>
                    <a:pt x="297" y="1166"/>
                    <a:pt x="278" y="1179"/>
                    <a:pt x="264" y="1188"/>
                  </a:cubicBezTo>
                  <a:cubicBezTo>
                    <a:pt x="244" y="1199"/>
                    <a:pt x="231" y="1216"/>
                    <a:pt x="228" y="1237"/>
                  </a:cubicBezTo>
                  <a:cubicBezTo>
                    <a:pt x="223" y="1259"/>
                    <a:pt x="222" y="1277"/>
                    <a:pt x="226" y="1290"/>
                  </a:cubicBezTo>
                  <a:cubicBezTo>
                    <a:pt x="230" y="1315"/>
                    <a:pt x="241" y="1330"/>
                    <a:pt x="259" y="1332"/>
                  </a:cubicBezTo>
                  <a:cubicBezTo>
                    <a:pt x="263" y="1332"/>
                    <a:pt x="266" y="1333"/>
                    <a:pt x="270" y="1333"/>
                  </a:cubicBezTo>
                  <a:cubicBezTo>
                    <a:pt x="286" y="1333"/>
                    <a:pt x="306" y="1326"/>
                    <a:pt x="329" y="1313"/>
                  </a:cubicBezTo>
                  <a:cubicBezTo>
                    <a:pt x="367" y="1290"/>
                    <a:pt x="403" y="1262"/>
                    <a:pt x="437" y="1229"/>
                  </a:cubicBezTo>
                  <a:cubicBezTo>
                    <a:pt x="471" y="1196"/>
                    <a:pt x="500" y="1160"/>
                    <a:pt x="524" y="1120"/>
                  </a:cubicBezTo>
                  <a:cubicBezTo>
                    <a:pt x="548" y="1082"/>
                    <a:pt x="565" y="1041"/>
                    <a:pt x="576" y="1001"/>
                  </a:cubicBezTo>
                  <a:cubicBezTo>
                    <a:pt x="587" y="959"/>
                    <a:pt x="588" y="920"/>
                    <a:pt x="581" y="883"/>
                  </a:cubicBezTo>
                  <a:cubicBezTo>
                    <a:pt x="578" y="869"/>
                    <a:pt x="572" y="849"/>
                    <a:pt x="563" y="821"/>
                  </a:cubicBezTo>
                  <a:cubicBezTo>
                    <a:pt x="556" y="794"/>
                    <a:pt x="546" y="765"/>
                    <a:pt x="537" y="736"/>
                  </a:cubicBezTo>
                  <a:cubicBezTo>
                    <a:pt x="527" y="707"/>
                    <a:pt x="519" y="680"/>
                    <a:pt x="510" y="656"/>
                  </a:cubicBezTo>
                  <a:cubicBezTo>
                    <a:pt x="503" y="631"/>
                    <a:pt x="498" y="615"/>
                    <a:pt x="496" y="607"/>
                  </a:cubicBezTo>
                  <a:cubicBezTo>
                    <a:pt x="492" y="591"/>
                    <a:pt x="496" y="579"/>
                    <a:pt x="505" y="568"/>
                  </a:cubicBezTo>
                  <a:cubicBezTo>
                    <a:pt x="513" y="558"/>
                    <a:pt x="523" y="548"/>
                    <a:pt x="533" y="537"/>
                  </a:cubicBezTo>
                  <a:cubicBezTo>
                    <a:pt x="543" y="527"/>
                    <a:pt x="552" y="515"/>
                    <a:pt x="560" y="502"/>
                  </a:cubicBezTo>
                  <a:cubicBezTo>
                    <a:pt x="568" y="488"/>
                    <a:pt x="570" y="470"/>
                    <a:pt x="566" y="448"/>
                  </a:cubicBezTo>
                  <a:cubicBezTo>
                    <a:pt x="561" y="426"/>
                    <a:pt x="553" y="414"/>
                    <a:pt x="543" y="412"/>
                  </a:cubicBezTo>
                  <a:cubicBezTo>
                    <a:pt x="538" y="410"/>
                    <a:pt x="533" y="410"/>
                    <a:pt x="528" y="410"/>
                  </a:cubicBezTo>
                  <a:cubicBezTo>
                    <a:pt x="521" y="410"/>
                    <a:pt x="515" y="411"/>
                    <a:pt x="508" y="412"/>
                  </a:cubicBezTo>
                  <a:cubicBezTo>
                    <a:pt x="496" y="414"/>
                    <a:pt x="486" y="416"/>
                    <a:pt x="476" y="419"/>
                  </a:cubicBezTo>
                  <a:cubicBezTo>
                    <a:pt x="474" y="419"/>
                    <a:pt x="473" y="419"/>
                    <a:pt x="472" y="419"/>
                  </a:cubicBezTo>
                  <a:cubicBezTo>
                    <a:pt x="463" y="419"/>
                    <a:pt x="457" y="412"/>
                    <a:pt x="455" y="398"/>
                  </a:cubicBezTo>
                  <a:cubicBezTo>
                    <a:pt x="453" y="392"/>
                    <a:pt x="452" y="376"/>
                    <a:pt x="451" y="353"/>
                  </a:cubicBezTo>
                  <a:cubicBezTo>
                    <a:pt x="450" y="330"/>
                    <a:pt x="449" y="305"/>
                    <a:pt x="446" y="278"/>
                  </a:cubicBezTo>
                  <a:cubicBezTo>
                    <a:pt x="444" y="251"/>
                    <a:pt x="443" y="225"/>
                    <a:pt x="441" y="199"/>
                  </a:cubicBezTo>
                  <a:cubicBezTo>
                    <a:pt x="440" y="174"/>
                    <a:pt x="437" y="155"/>
                    <a:pt x="435" y="142"/>
                  </a:cubicBezTo>
                  <a:cubicBezTo>
                    <a:pt x="427" y="107"/>
                    <a:pt x="412" y="77"/>
                    <a:pt x="389" y="54"/>
                  </a:cubicBezTo>
                  <a:cubicBezTo>
                    <a:pt x="364" y="31"/>
                    <a:pt x="336" y="15"/>
                    <a:pt x="303" y="8"/>
                  </a:cubicBezTo>
                  <a:cubicBezTo>
                    <a:pt x="284" y="3"/>
                    <a:pt x="26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2023;p46">
              <a:extLst>
                <a:ext uri="{FF2B5EF4-FFF2-40B4-BE49-F238E27FC236}">
                  <a16:creationId xmlns:a16="http://schemas.microsoft.com/office/drawing/2014/main" id="{211DB85F-279D-22E6-E802-432586790CEB}"/>
                </a:ext>
              </a:extLst>
            </p:cNvPr>
            <p:cNvSpPr/>
            <p:nvPr/>
          </p:nvSpPr>
          <p:spPr>
            <a:xfrm>
              <a:off x="8272944" y="3990988"/>
              <a:ext cx="50009" cy="67952"/>
            </a:xfrm>
            <a:custGeom>
              <a:avLst/>
              <a:gdLst/>
              <a:ahLst/>
              <a:cxnLst/>
              <a:rect l="l" t="t" r="r" b="b"/>
              <a:pathLst>
                <a:path w="995" h="1352" extrusionOk="0">
                  <a:moveTo>
                    <a:pt x="285" y="760"/>
                  </a:moveTo>
                  <a:lnTo>
                    <a:pt x="642" y="919"/>
                  </a:lnTo>
                  <a:cubicBezTo>
                    <a:pt x="627" y="959"/>
                    <a:pt x="606" y="996"/>
                    <a:pt x="578" y="1032"/>
                  </a:cubicBezTo>
                  <a:cubicBezTo>
                    <a:pt x="551" y="1067"/>
                    <a:pt x="514" y="1098"/>
                    <a:pt x="469" y="1124"/>
                  </a:cubicBezTo>
                  <a:cubicBezTo>
                    <a:pt x="433" y="1146"/>
                    <a:pt x="399" y="1159"/>
                    <a:pt x="369" y="1164"/>
                  </a:cubicBezTo>
                  <a:cubicBezTo>
                    <a:pt x="357" y="1166"/>
                    <a:pt x="345" y="1167"/>
                    <a:pt x="334" y="1167"/>
                  </a:cubicBezTo>
                  <a:cubicBezTo>
                    <a:pt x="318" y="1167"/>
                    <a:pt x="304" y="1164"/>
                    <a:pt x="290" y="1159"/>
                  </a:cubicBezTo>
                  <a:cubicBezTo>
                    <a:pt x="268" y="1151"/>
                    <a:pt x="249" y="1137"/>
                    <a:pt x="233" y="1116"/>
                  </a:cubicBezTo>
                  <a:cubicBezTo>
                    <a:pt x="218" y="1096"/>
                    <a:pt x="207" y="1071"/>
                    <a:pt x="201" y="1042"/>
                  </a:cubicBezTo>
                  <a:cubicBezTo>
                    <a:pt x="197" y="1015"/>
                    <a:pt x="196" y="989"/>
                    <a:pt x="199" y="963"/>
                  </a:cubicBezTo>
                  <a:cubicBezTo>
                    <a:pt x="201" y="937"/>
                    <a:pt x="208" y="912"/>
                    <a:pt x="217" y="889"/>
                  </a:cubicBezTo>
                  <a:cubicBezTo>
                    <a:pt x="225" y="865"/>
                    <a:pt x="236" y="843"/>
                    <a:pt x="249" y="821"/>
                  </a:cubicBezTo>
                  <a:cubicBezTo>
                    <a:pt x="260" y="800"/>
                    <a:pt x="272" y="780"/>
                    <a:pt x="285" y="760"/>
                  </a:cubicBezTo>
                  <a:close/>
                  <a:moveTo>
                    <a:pt x="442" y="0"/>
                  </a:moveTo>
                  <a:cubicBezTo>
                    <a:pt x="422" y="0"/>
                    <a:pt x="400" y="3"/>
                    <a:pt x="376" y="8"/>
                  </a:cubicBezTo>
                  <a:cubicBezTo>
                    <a:pt x="339" y="15"/>
                    <a:pt x="298" y="32"/>
                    <a:pt x="254" y="58"/>
                  </a:cubicBezTo>
                  <a:cubicBezTo>
                    <a:pt x="213" y="83"/>
                    <a:pt x="175" y="111"/>
                    <a:pt x="142" y="144"/>
                  </a:cubicBezTo>
                  <a:cubicBezTo>
                    <a:pt x="108" y="179"/>
                    <a:pt x="80" y="217"/>
                    <a:pt x="57" y="256"/>
                  </a:cubicBezTo>
                  <a:cubicBezTo>
                    <a:pt x="35" y="295"/>
                    <a:pt x="19" y="338"/>
                    <a:pt x="10" y="383"/>
                  </a:cubicBezTo>
                  <a:cubicBezTo>
                    <a:pt x="1" y="427"/>
                    <a:pt x="1" y="472"/>
                    <a:pt x="10" y="517"/>
                  </a:cubicBezTo>
                  <a:cubicBezTo>
                    <a:pt x="21" y="575"/>
                    <a:pt x="41" y="616"/>
                    <a:pt x="73" y="643"/>
                  </a:cubicBezTo>
                  <a:cubicBezTo>
                    <a:pt x="103" y="670"/>
                    <a:pt x="137" y="693"/>
                    <a:pt x="173" y="712"/>
                  </a:cubicBezTo>
                  <a:cubicBezTo>
                    <a:pt x="151" y="741"/>
                    <a:pt x="130" y="773"/>
                    <a:pt x="110" y="809"/>
                  </a:cubicBezTo>
                  <a:cubicBezTo>
                    <a:pt x="91" y="844"/>
                    <a:pt x="75" y="880"/>
                    <a:pt x="63" y="918"/>
                  </a:cubicBezTo>
                  <a:cubicBezTo>
                    <a:pt x="49" y="955"/>
                    <a:pt x="41" y="995"/>
                    <a:pt x="37" y="1034"/>
                  </a:cubicBezTo>
                  <a:cubicBezTo>
                    <a:pt x="33" y="1073"/>
                    <a:pt x="35" y="1112"/>
                    <a:pt x="42" y="1150"/>
                  </a:cubicBezTo>
                  <a:cubicBezTo>
                    <a:pt x="52" y="1196"/>
                    <a:pt x="70" y="1236"/>
                    <a:pt x="94" y="1268"/>
                  </a:cubicBezTo>
                  <a:cubicBezTo>
                    <a:pt x="119" y="1301"/>
                    <a:pt x="151" y="1325"/>
                    <a:pt x="189" y="1338"/>
                  </a:cubicBezTo>
                  <a:cubicBezTo>
                    <a:pt x="214" y="1347"/>
                    <a:pt x="240" y="1351"/>
                    <a:pt x="269" y="1351"/>
                  </a:cubicBezTo>
                  <a:cubicBezTo>
                    <a:pt x="285" y="1351"/>
                    <a:pt x="302" y="1350"/>
                    <a:pt x="320" y="1347"/>
                  </a:cubicBezTo>
                  <a:cubicBezTo>
                    <a:pt x="369" y="1339"/>
                    <a:pt x="422" y="1319"/>
                    <a:pt x="479" y="1285"/>
                  </a:cubicBezTo>
                  <a:cubicBezTo>
                    <a:pt x="548" y="1246"/>
                    <a:pt x="604" y="1197"/>
                    <a:pt x="649" y="1142"/>
                  </a:cubicBezTo>
                  <a:cubicBezTo>
                    <a:pt x="694" y="1087"/>
                    <a:pt x="731" y="1030"/>
                    <a:pt x="758" y="968"/>
                  </a:cubicBezTo>
                  <a:lnTo>
                    <a:pt x="885" y="1023"/>
                  </a:lnTo>
                  <a:cubicBezTo>
                    <a:pt x="893" y="1026"/>
                    <a:pt x="900" y="1028"/>
                    <a:pt x="906" y="1028"/>
                  </a:cubicBezTo>
                  <a:cubicBezTo>
                    <a:pt x="907" y="1028"/>
                    <a:pt x="908" y="1028"/>
                    <a:pt x="910" y="1027"/>
                  </a:cubicBezTo>
                  <a:cubicBezTo>
                    <a:pt x="916" y="1026"/>
                    <a:pt x="923" y="1024"/>
                    <a:pt x="930" y="1019"/>
                  </a:cubicBezTo>
                  <a:cubicBezTo>
                    <a:pt x="949" y="1008"/>
                    <a:pt x="965" y="991"/>
                    <a:pt x="977" y="969"/>
                  </a:cubicBezTo>
                  <a:cubicBezTo>
                    <a:pt x="990" y="946"/>
                    <a:pt x="994" y="926"/>
                    <a:pt x="991" y="908"/>
                  </a:cubicBezTo>
                  <a:cubicBezTo>
                    <a:pt x="987" y="896"/>
                    <a:pt x="982" y="888"/>
                    <a:pt x="974" y="883"/>
                  </a:cubicBezTo>
                  <a:lnTo>
                    <a:pt x="816" y="813"/>
                  </a:lnTo>
                  <a:cubicBezTo>
                    <a:pt x="825" y="776"/>
                    <a:pt x="832" y="738"/>
                    <a:pt x="836" y="701"/>
                  </a:cubicBezTo>
                  <a:cubicBezTo>
                    <a:pt x="841" y="664"/>
                    <a:pt x="843" y="629"/>
                    <a:pt x="844" y="596"/>
                  </a:cubicBezTo>
                  <a:cubicBezTo>
                    <a:pt x="844" y="565"/>
                    <a:pt x="843" y="534"/>
                    <a:pt x="841" y="508"/>
                  </a:cubicBezTo>
                  <a:cubicBezTo>
                    <a:pt x="837" y="481"/>
                    <a:pt x="835" y="459"/>
                    <a:pt x="832" y="441"/>
                  </a:cubicBezTo>
                  <a:cubicBezTo>
                    <a:pt x="826" y="414"/>
                    <a:pt x="817" y="397"/>
                    <a:pt x="806" y="388"/>
                  </a:cubicBezTo>
                  <a:cubicBezTo>
                    <a:pt x="802" y="384"/>
                    <a:pt x="797" y="383"/>
                    <a:pt x="791" y="383"/>
                  </a:cubicBezTo>
                  <a:cubicBezTo>
                    <a:pt x="780" y="383"/>
                    <a:pt x="766" y="388"/>
                    <a:pt x="749" y="398"/>
                  </a:cubicBezTo>
                  <a:cubicBezTo>
                    <a:pt x="722" y="414"/>
                    <a:pt x="703" y="429"/>
                    <a:pt x="696" y="444"/>
                  </a:cubicBezTo>
                  <a:cubicBezTo>
                    <a:pt x="689" y="460"/>
                    <a:pt x="685" y="477"/>
                    <a:pt x="687" y="496"/>
                  </a:cubicBezTo>
                  <a:cubicBezTo>
                    <a:pt x="691" y="528"/>
                    <a:pt x="696" y="567"/>
                    <a:pt x="701" y="611"/>
                  </a:cubicBezTo>
                  <a:cubicBezTo>
                    <a:pt x="707" y="656"/>
                    <a:pt x="705" y="706"/>
                    <a:pt x="696" y="763"/>
                  </a:cubicBezTo>
                  <a:lnTo>
                    <a:pt x="368" y="614"/>
                  </a:lnTo>
                  <a:cubicBezTo>
                    <a:pt x="348" y="605"/>
                    <a:pt x="327" y="595"/>
                    <a:pt x="306" y="585"/>
                  </a:cubicBezTo>
                  <a:cubicBezTo>
                    <a:pt x="283" y="574"/>
                    <a:pt x="263" y="561"/>
                    <a:pt x="244" y="548"/>
                  </a:cubicBezTo>
                  <a:cubicBezTo>
                    <a:pt x="225" y="534"/>
                    <a:pt x="208" y="517"/>
                    <a:pt x="195" y="500"/>
                  </a:cubicBezTo>
                  <a:cubicBezTo>
                    <a:pt x="180" y="482"/>
                    <a:pt x="171" y="461"/>
                    <a:pt x="165" y="436"/>
                  </a:cubicBezTo>
                  <a:cubicBezTo>
                    <a:pt x="156" y="388"/>
                    <a:pt x="162" y="343"/>
                    <a:pt x="184" y="299"/>
                  </a:cubicBezTo>
                  <a:cubicBezTo>
                    <a:pt x="206" y="256"/>
                    <a:pt x="240" y="221"/>
                    <a:pt x="285" y="194"/>
                  </a:cubicBezTo>
                  <a:cubicBezTo>
                    <a:pt x="315" y="177"/>
                    <a:pt x="341" y="168"/>
                    <a:pt x="362" y="168"/>
                  </a:cubicBezTo>
                  <a:cubicBezTo>
                    <a:pt x="363" y="168"/>
                    <a:pt x="364" y="168"/>
                    <a:pt x="366" y="168"/>
                  </a:cubicBezTo>
                  <a:cubicBezTo>
                    <a:pt x="387" y="169"/>
                    <a:pt x="406" y="173"/>
                    <a:pt x="422" y="179"/>
                  </a:cubicBezTo>
                  <a:cubicBezTo>
                    <a:pt x="439" y="186"/>
                    <a:pt x="454" y="192"/>
                    <a:pt x="467" y="197"/>
                  </a:cubicBezTo>
                  <a:cubicBezTo>
                    <a:pt x="472" y="200"/>
                    <a:pt x="478" y="201"/>
                    <a:pt x="483" y="201"/>
                  </a:cubicBezTo>
                  <a:cubicBezTo>
                    <a:pt x="491" y="201"/>
                    <a:pt x="499" y="199"/>
                    <a:pt x="508" y="194"/>
                  </a:cubicBezTo>
                  <a:cubicBezTo>
                    <a:pt x="527" y="183"/>
                    <a:pt x="542" y="165"/>
                    <a:pt x="555" y="140"/>
                  </a:cubicBezTo>
                  <a:cubicBezTo>
                    <a:pt x="567" y="114"/>
                    <a:pt x="572" y="92"/>
                    <a:pt x="567" y="71"/>
                  </a:cubicBezTo>
                  <a:cubicBezTo>
                    <a:pt x="564" y="56"/>
                    <a:pt x="554" y="41"/>
                    <a:pt x="537" y="27"/>
                  </a:cubicBezTo>
                  <a:cubicBezTo>
                    <a:pt x="521" y="15"/>
                    <a:pt x="499" y="6"/>
                    <a:pt x="472" y="3"/>
                  </a:cubicBezTo>
                  <a:cubicBezTo>
                    <a:pt x="462" y="1"/>
                    <a:pt x="452"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2024;p46">
              <a:extLst>
                <a:ext uri="{FF2B5EF4-FFF2-40B4-BE49-F238E27FC236}">
                  <a16:creationId xmlns:a16="http://schemas.microsoft.com/office/drawing/2014/main" id="{ED06F8FA-F673-3C37-7FD4-A196A3866975}"/>
                </a:ext>
              </a:extLst>
            </p:cNvPr>
            <p:cNvSpPr/>
            <p:nvPr/>
          </p:nvSpPr>
          <p:spPr>
            <a:xfrm>
              <a:off x="8066677" y="4232186"/>
              <a:ext cx="29402" cy="35785"/>
            </a:xfrm>
            <a:custGeom>
              <a:avLst/>
              <a:gdLst/>
              <a:ahLst/>
              <a:cxnLst/>
              <a:rect l="l" t="t" r="r" b="b"/>
              <a:pathLst>
                <a:path w="585" h="712" extrusionOk="0">
                  <a:moveTo>
                    <a:pt x="81" y="0"/>
                  </a:moveTo>
                  <a:cubicBezTo>
                    <a:pt x="76" y="0"/>
                    <a:pt x="70" y="3"/>
                    <a:pt x="62" y="6"/>
                  </a:cubicBezTo>
                  <a:cubicBezTo>
                    <a:pt x="44" y="16"/>
                    <a:pt x="30" y="34"/>
                    <a:pt x="17" y="58"/>
                  </a:cubicBezTo>
                  <a:cubicBezTo>
                    <a:pt x="5" y="83"/>
                    <a:pt x="0" y="106"/>
                    <a:pt x="5" y="129"/>
                  </a:cubicBezTo>
                  <a:cubicBezTo>
                    <a:pt x="9" y="149"/>
                    <a:pt x="20" y="161"/>
                    <a:pt x="35" y="164"/>
                  </a:cubicBezTo>
                  <a:lnTo>
                    <a:pt x="399" y="199"/>
                  </a:lnTo>
                  <a:lnTo>
                    <a:pt x="124" y="606"/>
                  </a:lnTo>
                  <a:cubicBezTo>
                    <a:pt x="112" y="624"/>
                    <a:pt x="107" y="645"/>
                    <a:pt x="112" y="665"/>
                  </a:cubicBezTo>
                  <a:cubicBezTo>
                    <a:pt x="116" y="688"/>
                    <a:pt x="128" y="702"/>
                    <a:pt x="147" y="708"/>
                  </a:cubicBezTo>
                  <a:cubicBezTo>
                    <a:pt x="154" y="710"/>
                    <a:pt x="161" y="712"/>
                    <a:pt x="167" y="712"/>
                  </a:cubicBezTo>
                  <a:cubicBezTo>
                    <a:pt x="178" y="712"/>
                    <a:pt x="189" y="708"/>
                    <a:pt x="200" y="702"/>
                  </a:cubicBezTo>
                  <a:cubicBezTo>
                    <a:pt x="209" y="697"/>
                    <a:pt x="215" y="691"/>
                    <a:pt x="220" y="683"/>
                  </a:cubicBezTo>
                  <a:lnTo>
                    <a:pt x="562" y="176"/>
                  </a:lnTo>
                  <a:cubicBezTo>
                    <a:pt x="574" y="161"/>
                    <a:pt x="579" y="145"/>
                    <a:pt x="583" y="130"/>
                  </a:cubicBezTo>
                  <a:cubicBezTo>
                    <a:pt x="585" y="115"/>
                    <a:pt x="585" y="103"/>
                    <a:pt x="584" y="92"/>
                  </a:cubicBezTo>
                  <a:cubicBezTo>
                    <a:pt x="581" y="82"/>
                    <a:pt x="576" y="72"/>
                    <a:pt x="568" y="63"/>
                  </a:cubicBezTo>
                  <a:cubicBezTo>
                    <a:pt x="560" y="54"/>
                    <a:pt x="550" y="48"/>
                    <a:pt x="537" y="46"/>
                  </a:cubicBezTo>
                  <a:lnTo>
                    <a:pt x="85" y="1"/>
                  </a:lnTo>
                  <a:cubicBezTo>
                    <a:pt x="84" y="0"/>
                    <a:pt x="82"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2025;p46">
              <a:extLst>
                <a:ext uri="{FF2B5EF4-FFF2-40B4-BE49-F238E27FC236}">
                  <a16:creationId xmlns:a16="http://schemas.microsoft.com/office/drawing/2014/main" id="{3F15BDAB-3723-543E-5B04-1CE2724D3B8C}"/>
                </a:ext>
              </a:extLst>
            </p:cNvPr>
            <p:cNvSpPr/>
            <p:nvPr/>
          </p:nvSpPr>
          <p:spPr>
            <a:xfrm>
              <a:off x="8102915" y="4180267"/>
              <a:ext cx="40610" cy="66243"/>
            </a:xfrm>
            <a:custGeom>
              <a:avLst/>
              <a:gdLst/>
              <a:ahLst/>
              <a:cxnLst/>
              <a:rect l="l" t="t" r="r" b="b"/>
              <a:pathLst>
                <a:path w="808" h="1318" extrusionOk="0">
                  <a:moveTo>
                    <a:pt x="496" y="0"/>
                  </a:moveTo>
                  <a:cubicBezTo>
                    <a:pt x="474" y="0"/>
                    <a:pt x="450" y="3"/>
                    <a:pt x="425" y="9"/>
                  </a:cubicBezTo>
                  <a:cubicBezTo>
                    <a:pt x="380" y="19"/>
                    <a:pt x="331" y="38"/>
                    <a:pt x="279" y="69"/>
                  </a:cubicBezTo>
                  <a:cubicBezTo>
                    <a:pt x="234" y="94"/>
                    <a:pt x="193" y="126"/>
                    <a:pt x="154" y="163"/>
                  </a:cubicBezTo>
                  <a:cubicBezTo>
                    <a:pt x="116" y="199"/>
                    <a:pt x="84" y="241"/>
                    <a:pt x="59" y="287"/>
                  </a:cubicBezTo>
                  <a:cubicBezTo>
                    <a:pt x="34" y="333"/>
                    <a:pt x="17" y="385"/>
                    <a:pt x="8" y="440"/>
                  </a:cubicBezTo>
                  <a:cubicBezTo>
                    <a:pt x="0" y="496"/>
                    <a:pt x="2" y="557"/>
                    <a:pt x="15" y="623"/>
                  </a:cubicBezTo>
                  <a:lnTo>
                    <a:pt x="108" y="1090"/>
                  </a:lnTo>
                  <a:cubicBezTo>
                    <a:pt x="121" y="1155"/>
                    <a:pt x="141" y="1205"/>
                    <a:pt x="167" y="1240"/>
                  </a:cubicBezTo>
                  <a:cubicBezTo>
                    <a:pt x="194" y="1276"/>
                    <a:pt x="225" y="1298"/>
                    <a:pt x="261" y="1309"/>
                  </a:cubicBezTo>
                  <a:cubicBezTo>
                    <a:pt x="279" y="1315"/>
                    <a:pt x="298" y="1317"/>
                    <a:pt x="318" y="1317"/>
                  </a:cubicBezTo>
                  <a:cubicBezTo>
                    <a:pt x="338" y="1317"/>
                    <a:pt x="358" y="1315"/>
                    <a:pt x="380" y="1309"/>
                  </a:cubicBezTo>
                  <a:cubicBezTo>
                    <a:pt x="423" y="1298"/>
                    <a:pt x="467" y="1279"/>
                    <a:pt x="514" y="1253"/>
                  </a:cubicBezTo>
                  <a:cubicBezTo>
                    <a:pt x="564" y="1223"/>
                    <a:pt x="610" y="1189"/>
                    <a:pt x="650" y="1150"/>
                  </a:cubicBezTo>
                  <a:cubicBezTo>
                    <a:pt x="689" y="1110"/>
                    <a:pt x="721" y="1069"/>
                    <a:pt x="747" y="1025"/>
                  </a:cubicBezTo>
                  <a:cubicBezTo>
                    <a:pt x="771" y="980"/>
                    <a:pt x="788" y="935"/>
                    <a:pt x="797" y="888"/>
                  </a:cubicBezTo>
                  <a:cubicBezTo>
                    <a:pt x="806" y="841"/>
                    <a:pt x="807" y="796"/>
                    <a:pt x="798" y="752"/>
                  </a:cubicBezTo>
                  <a:cubicBezTo>
                    <a:pt x="792" y="717"/>
                    <a:pt x="780" y="697"/>
                    <a:pt x="765" y="692"/>
                  </a:cubicBezTo>
                  <a:cubicBezTo>
                    <a:pt x="762" y="692"/>
                    <a:pt x="759" y="691"/>
                    <a:pt x="755" y="691"/>
                  </a:cubicBezTo>
                  <a:cubicBezTo>
                    <a:pt x="741" y="691"/>
                    <a:pt x="722" y="698"/>
                    <a:pt x="699" y="712"/>
                  </a:cubicBezTo>
                  <a:cubicBezTo>
                    <a:pt x="677" y="724"/>
                    <a:pt x="660" y="739"/>
                    <a:pt x="648" y="755"/>
                  </a:cubicBezTo>
                  <a:cubicBezTo>
                    <a:pt x="635" y="771"/>
                    <a:pt x="630" y="790"/>
                    <a:pt x="632" y="813"/>
                  </a:cubicBezTo>
                  <a:cubicBezTo>
                    <a:pt x="633" y="833"/>
                    <a:pt x="634" y="853"/>
                    <a:pt x="635" y="877"/>
                  </a:cubicBezTo>
                  <a:cubicBezTo>
                    <a:pt x="635" y="900"/>
                    <a:pt x="632" y="923"/>
                    <a:pt x="624" y="949"/>
                  </a:cubicBezTo>
                  <a:cubicBezTo>
                    <a:pt x="616" y="974"/>
                    <a:pt x="602" y="999"/>
                    <a:pt x="582" y="1025"/>
                  </a:cubicBezTo>
                  <a:cubicBezTo>
                    <a:pt x="562" y="1049"/>
                    <a:pt x="533" y="1074"/>
                    <a:pt x="494" y="1097"/>
                  </a:cubicBezTo>
                  <a:cubicBezTo>
                    <a:pt x="452" y="1121"/>
                    <a:pt x="415" y="1133"/>
                    <a:pt x="384" y="1133"/>
                  </a:cubicBezTo>
                  <a:cubicBezTo>
                    <a:pt x="370" y="1133"/>
                    <a:pt x="357" y="1131"/>
                    <a:pt x="346" y="1126"/>
                  </a:cubicBezTo>
                  <a:cubicBezTo>
                    <a:pt x="309" y="1110"/>
                    <a:pt x="283" y="1067"/>
                    <a:pt x="268" y="996"/>
                  </a:cubicBezTo>
                  <a:lnTo>
                    <a:pt x="176" y="529"/>
                  </a:lnTo>
                  <a:cubicBezTo>
                    <a:pt x="161" y="458"/>
                    <a:pt x="167" y="397"/>
                    <a:pt x="191" y="344"/>
                  </a:cubicBezTo>
                  <a:cubicBezTo>
                    <a:pt x="216" y="293"/>
                    <a:pt x="258" y="250"/>
                    <a:pt x="315" y="216"/>
                  </a:cubicBezTo>
                  <a:cubicBezTo>
                    <a:pt x="355" y="194"/>
                    <a:pt x="387" y="181"/>
                    <a:pt x="412" y="181"/>
                  </a:cubicBezTo>
                  <a:cubicBezTo>
                    <a:pt x="438" y="181"/>
                    <a:pt x="458" y="186"/>
                    <a:pt x="474" y="197"/>
                  </a:cubicBezTo>
                  <a:cubicBezTo>
                    <a:pt x="490" y="207"/>
                    <a:pt x="501" y="222"/>
                    <a:pt x="509" y="239"/>
                  </a:cubicBezTo>
                  <a:cubicBezTo>
                    <a:pt x="517" y="256"/>
                    <a:pt x="523" y="271"/>
                    <a:pt x="527" y="285"/>
                  </a:cubicBezTo>
                  <a:cubicBezTo>
                    <a:pt x="532" y="304"/>
                    <a:pt x="542" y="313"/>
                    <a:pt x="557" y="314"/>
                  </a:cubicBezTo>
                  <a:cubicBezTo>
                    <a:pt x="559" y="314"/>
                    <a:pt x="560" y="314"/>
                    <a:pt x="561" y="314"/>
                  </a:cubicBezTo>
                  <a:cubicBezTo>
                    <a:pt x="576" y="314"/>
                    <a:pt x="595" y="307"/>
                    <a:pt x="618" y="295"/>
                  </a:cubicBezTo>
                  <a:cubicBezTo>
                    <a:pt x="645" y="278"/>
                    <a:pt x="664" y="261"/>
                    <a:pt x="675" y="242"/>
                  </a:cubicBezTo>
                  <a:cubicBezTo>
                    <a:pt x="686" y="224"/>
                    <a:pt x="688" y="196"/>
                    <a:pt x="680" y="160"/>
                  </a:cubicBezTo>
                  <a:cubicBezTo>
                    <a:pt x="672" y="117"/>
                    <a:pt x="657" y="82"/>
                    <a:pt x="633" y="56"/>
                  </a:cubicBezTo>
                  <a:cubicBezTo>
                    <a:pt x="610" y="30"/>
                    <a:pt x="581" y="13"/>
                    <a:pt x="545" y="6"/>
                  </a:cubicBezTo>
                  <a:cubicBezTo>
                    <a:pt x="530" y="2"/>
                    <a:pt x="513"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2026;p46">
              <a:extLst>
                <a:ext uri="{FF2B5EF4-FFF2-40B4-BE49-F238E27FC236}">
                  <a16:creationId xmlns:a16="http://schemas.microsoft.com/office/drawing/2014/main" id="{858FE06F-360C-7B8E-BAE4-05936FAA5AEE}"/>
                </a:ext>
              </a:extLst>
            </p:cNvPr>
            <p:cNvSpPr/>
            <p:nvPr/>
          </p:nvSpPr>
          <p:spPr>
            <a:xfrm>
              <a:off x="8149305" y="4153227"/>
              <a:ext cx="40409" cy="66293"/>
            </a:xfrm>
            <a:custGeom>
              <a:avLst/>
              <a:gdLst/>
              <a:ahLst/>
              <a:cxnLst/>
              <a:rect l="l" t="t" r="r" b="b"/>
              <a:pathLst>
                <a:path w="804" h="1319" extrusionOk="0">
                  <a:moveTo>
                    <a:pt x="416" y="185"/>
                  </a:moveTo>
                  <a:cubicBezTo>
                    <a:pt x="430" y="185"/>
                    <a:pt x="444" y="187"/>
                    <a:pt x="456" y="192"/>
                  </a:cubicBezTo>
                  <a:cubicBezTo>
                    <a:pt x="495" y="207"/>
                    <a:pt x="521" y="250"/>
                    <a:pt x="535" y="321"/>
                  </a:cubicBezTo>
                  <a:lnTo>
                    <a:pt x="628" y="788"/>
                  </a:lnTo>
                  <a:cubicBezTo>
                    <a:pt x="642" y="859"/>
                    <a:pt x="637" y="921"/>
                    <a:pt x="611" y="973"/>
                  </a:cubicBezTo>
                  <a:cubicBezTo>
                    <a:pt x="586" y="1024"/>
                    <a:pt x="545" y="1067"/>
                    <a:pt x="489" y="1100"/>
                  </a:cubicBezTo>
                  <a:cubicBezTo>
                    <a:pt x="450" y="1123"/>
                    <a:pt x="416" y="1134"/>
                    <a:pt x="385" y="1134"/>
                  </a:cubicBezTo>
                  <a:cubicBezTo>
                    <a:pt x="371" y="1134"/>
                    <a:pt x="358" y="1132"/>
                    <a:pt x="346" y="1127"/>
                  </a:cubicBezTo>
                  <a:cubicBezTo>
                    <a:pt x="309" y="1110"/>
                    <a:pt x="283" y="1067"/>
                    <a:pt x="270" y="996"/>
                  </a:cubicBezTo>
                  <a:lnTo>
                    <a:pt x="176" y="529"/>
                  </a:lnTo>
                  <a:cubicBezTo>
                    <a:pt x="163" y="458"/>
                    <a:pt x="167" y="397"/>
                    <a:pt x="192" y="345"/>
                  </a:cubicBezTo>
                  <a:cubicBezTo>
                    <a:pt x="215" y="294"/>
                    <a:pt x="256" y="252"/>
                    <a:pt x="313" y="218"/>
                  </a:cubicBezTo>
                  <a:cubicBezTo>
                    <a:pt x="352" y="196"/>
                    <a:pt x="386" y="185"/>
                    <a:pt x="416" y="185"/>
                  </a:cubicBezTo>
                  <a:close/>
                  <a:moveTo>
                    <a:pt x="485" y="0"/>
                  </a:moveTo>
                  <a:cubicBezTo>
                    <a:pt x="465" y="0"/>
                    <a:pt x="443" y="3"/>
                    <a:pt x="420" y="9"/>
                  </a:cubicBezTo>
                  <a:cubicBezTo>
                    <a:pt x="377" y="20"/>
                    <a:pt x="330" y="40"/>
                    <a:pt x="283" y="67"/>
                  </a:cubicBezTo>
                  <a:cubicBezTo>
                    <a:pt x="235" y="95"/>
                    <a:pt x="192" y="128"/>
                    <a:pt x="152" y="165"/>
                  </a:cubicBezTo>
                  <a:cubicBezTo>
                    <a:pt x="114" y="202"/>
                    <a:pt x="83" y="243"/>
                    <a:pt x="58" y="289"/>
                  </a:cubicBezTo>
                  <a:cubicBezTo>
                    <a:pt x="33" y="335"/>
                    <a:pt x="16" y="386"/>
                    <a:pt x="8" y="441"/>
                  </a:cubicBezTo>
                  <a:cubicBezTo>
                    <a:pt x="0" y="497"/>
                    <a:pt x="3" y="557"/>
                    <a:pt x="16" y="622"/>
                  </a:cubicBezTo>
                  <a:lnTo>
                    <a:pt x="109" y="1090"/>
                  </a:lnTo>
                  <a:cubicBezTo>
                    <a:pt x="122" y="1155"/>
                    <a:pt x="141" y="1206"/>
                    <a:pt x="168" y="1242"/>
                  </a:cubicBezTo>
                  <a:cubicBezTo>
                    <a:pt x="194" y="1277"/>
                    <a:pt x="224" y="1300"/>
                    <a:pt x="261" y="1310"/>
                  </a:cubicBezTo>
                  <a:cubicBezTo>
                    <a:pt x="279" y="1316"/>
                    <a:pt x="298" y="1319"/>
                    <a:pt x="318" y="1319"/>
                  </a:cubicBezTo>
                  <a:cubicBezTo>
                    <a:pt x="338" y="1319"/>
                    <a:pt x="359" y="1316"/>
                    <a:pt x="381" y="1310"/>
                  </a:cubicBezTo>
                  <a:cubicBezTo>
                    <a:pt x="424" y="1299"/>
                    <a:pt x="470" y="1279"/>
                    <a:pt x="518" y="1251"/>
                  </a:cubicBezTo>
                  <a:cubicBezTo>
                    <a:pt x="567" y="1224"/>
                    <a:pt x="610" y="1191"/>
                    <a:pt x="648" y="1154"/>
                  </a:cubicBezTo>
                  <a:cubicBezTo>
                    <a:pt x="686" y="1117"/>
                    <a:pt x="719" y="1075"/>
                    <a:pt x="744" y="1029"/>
                  </a:cubicBezTo>
                  <a:cubicBezTo>
                    <a:pt x="769" y="983"/>
                    <a:pt x="786" y="932"/>
                    <a:pt x="794" y="877"/>
                  </a:cubicBezTo>
                  <a:cubicBezTo>
                    <a:pt x="803" y="821"/>
                    <a:pt x="801" y="760"/>
                    <a:pt x="788" y="694"/>
                  </a:cubicBezTo>
                  <a:lnTo>
                    <a:pt x="695" y="227"/>
                  </a:lnTo>
                  <a:cubicBezTo>
                    <a:pt x="682" y="162"/>
                    <a:pt x="663" y="112"/>
                    <a:pt x="635" y="76"/>
                  </a:cubicBezTo>
                  <a:cubicBezTo>
                    <a:pt x="608" y="41"/>
                    <a:pt x="577" y="19"/>
                    <a:pt x="541" y="8"/>
                  </a:cubicBezTo>
                  <a:cubicBezTo>
                    <a:pt x="523" y="3"/>
                    <a:pt x="505"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2027;p46">
              <a:extLst>
                <a:ext uri="{FF2B5EF4-FFF2-40B4-BE49-F238E27FC236}">
                  <a16:creationId xmlns:a16="http://schemas.microsoft.com/office/drawing/2014/main" id="{6A0D6001-A952-6A95-F670-FE0BDA05C81D}"/>
                </a:ext>
              </a:extLst>
            </p:cNvPr>
            <p:cNvSpPr/>
            <p:nvPr/>
          </p:nvSpPr>
          <p:spPr>
            <a:xfrm>
              <a:off x="8195745" y="4124730"/>
              <a:ext cx="42721" cy="71017"/>
            </a:xfrm>
            <a:custGeom>
              <a:avLst/>
              <a:gdLst/>
              <a:ahLst/>
              <a:cxnLst/>
              <a:rect l="l" t="t" r="r" b="b"/>
              <a:pathLst>
                <a:path w="850" h="1413" extrusionOk="0">
                  <a:moveTo>
                    <a:pt x="466" y="185"/>
                  </a:moveTo>
                  <a:cubicBezTo>
                    <a:pt x="480" y="185"/>
                    <a:pt x="493" y="188"/>
                    <a:pt x="505" y="193"/>
                  </a:cubicBezTo>
                  <a:cubicBezTo>
                    <a:pt x="543" y="207"/>
                    <a:pt x="570" y="251"/>
                    <a:pt x="583" y="321"/>
                  </a:cubicBezTo>
                  <a:lnTo>
                    <a:pt x="674" y="779"/>
                  </a:lnTo>
                  <a:cubicBezTo>
                    <a:pt x="688" y="850"/>
                    <a:pt x="683" y="911"/>
                    <a:pt x="659" y="963"/>
                  </a:cubicBezTo>
                  <a:cubicBezTo>
                    <a:pt x="634" y="1015"/>
                    <a:pt x="593" y="1058"/>
                    <a:pt x="536" y="1091"/>
                  </a:cubicBezTo>
                  <a:lnTo>
                    <a:pt x="357" y="1195"/>
                  </a:lnTo>
                  <a:lnTo>
                    <a:pt x="183" y="323"/>
                  </a:lnTo>
                  <a:lnTo>
                    <a:pt x="362" y="219"/>
                  </a:lnTo>
                  <a:cubicBezTo>
                    <a:pt x="401" y="196"/>
                    <a:pt x="436" y="185"/>
                    <a:pt x="466" y="185"/>
                  </a:cubicBezTo>
                  <a:close/>
                  <a:moveTo>
                    <a:pt x="535" y="1"/>
                  </a:moveTo>
                  <a:cubicBezTo>
                    <a:pt x="514" y="1"/>
                    <a:pt x="493" y="3"/>
                    <a:pt x="470" y="9"/>
                  </a:cubicBezTo>
                  <a:cubicBezTo>
                    <a:pt x="427" y="20"/>
                    <a:pt x="380" y="40"/>
                    <a:pt x="332" y="68"/>
                  </a:cubicBezTo>
                  <a:lnTo>
                    <a:pt x="64" y="224"/>
                  </a:lnTo>
                  <a:cubicBezTo>
                    <a:pt x="44" y="237"/>
                    <a:pt x="27" y="251"/>
                    <a:pt x="17" y="270"/>
                  </a:cubicBezTo>
                  <a:cubicBezTo>
                    <a:pt x="5" y="288"/>
                    <a:pt x="1" y="305"/>
                    <a:pt x="4" y="320"/>
                  </a:cubicBezTo>
                  <a:lnTo>
                    <a:pt x="216" y="1385"/>
                  </a:lnTo>
                  <a:cubicBezTo>
                    <a:pt x="219" y="1400"/>
                    <a:pt x="228" y="1409"/>
                    <a:pt x="243" y="1412"/>
                  </a:cubicBezTo>
                  <a:cubicBezTo>
                    <a:pt x="246" y="1413"/>
                    <a:pt x="248" y="1413"/>
                    <a:pt x="251" y="1413"/>
                  </a:cubicBezTo>
                  <a:cubicBezTo>
                    <a:pt x="265" y="1413"/>
                    <a:pt x="280" y="1408"/>
                    <a:pt x="298" y="1398"/>
                  </a:cubicBezTo>
                  <a:lnTo>
                    <a:pt x="565" y="1242"/>
                  </a:lnTo>
                  <a:cubicBezTo>
                    <a:pt x="613" y="1214"/>
                    <a:pt x="657" y="1181"/>
                    <a:pt x="697" y="1144"/>
                  </a:cubicBezTo>
                  <a:cubicBezTo>
                    <a:pt x="735" y="1107"/>
                    <a:pt x="767" y="1067"/>
                    <a:pt x="791" y="1020"/>
                  </a:cubicBezTo>
                  <a:cubicBezTo>
                    <a:pt x="816" y="974"/>
                    <a:pt x="832" y="924"/>
                    <a:pt x="841" y="867"/>
                  </a:cubicBezTo>
                  <a:cubicBezTo>
                    <a:pt x="850" y="812"/>
                    <a:pt x="848" y="751"/>
                    <a:pt x="834" y="686"/>
                  </a:cubicBezTo>
                  <a:lnTo>
                    <a:pt x="743" y="229"/>
                  </a:lnTo>
                  <a:cubicBezTo>
                    <a:pt x="731" y="164"/>
                    <a:pt x="710" y="113"/>
                    <a:pt x="684" y="78"/>
                  </a:cubicBezTo>
                  <a:cubicBezTo>
                    <a:pt x="657" y="42"/>
                    <a:pt x="626" y="19"/>
                    <a:pt x="590" y="8"/>
                  </a:cubicBezTo>
                  <a:cubicBezTo>
                    <a:pt x="572" y="3"/>
                    <a:pt x="554"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2028;p46">
              <a:extLst>
                <a:ext uri="{FF2B5EF4-FFF2-40B4-BE49-F238E27FC236}">
                  <a16:creationId xmlns:a16="http://schemas.microsoft.com/office/drawing/2014/main" id="{F7F9297B-C54B-C092-3E51-D6E574B0C3CA}"/>
                </a:ext>
              </a:extLst>
            </p:cNvPr>
            <p:cNvSpPr/>
            <p:nvPr/>
          </p:nvSpPr>
          <p:spPr>
            <a:xfrm>
              <a:off x="8244597" y="4091357"/>
              <a:ext cx="44128" cy="75943"/>
            </a:xfrm>
            <a:custGeom>
              <a:avLst/>
              <a:gdLst/>
              <a:ahLst/>
              <a:cxnLst/>
              <a:rect l="l" t="t" r="r" b="b"/>
              <a:pathLst>
                <a:path w="878" h="1511" extrusionOk="0">
                  <a:moveTo>
                    <a:pt x="628" y="0"/>
                  </a:moveTo>
                  <a:cubicBezTo>
                    <a:pt x="620" y="0"/>
                    <a:pt x="612" y="3"/>
                    <a:pt x="603" y="9"/>
                  </a:cubicBezTo>
                  <a:lnTo>
                    <a:pt x="65" y="322"/>
                  </a:lnTo>
                  <a:cubicBezTo>
                    <a:pt x="47" y="332"/>
                    <a:pt x="32" y="347"/>
                    <a:pt x="19" y="365"/>
                  </a:cubicBezTo>
                  <a:cubicBezTo>
                    <a:pt x="6" y="383"/>
                    <a:pt x="1" y="402"/>
                    <a:pt x="4" y="420"/>
                  </a:cubicBezTo>
                  <a:lnTo>
                    <a:pt x="216" y="1482"/>
                  </a:lnTo>
                  <a:cubicBezTo>
                    <a:pt x="219" y="1500"/>
                    <a:pt x="229" y="1509"/>
                    <a:pt x="246" y="1510"/>
                  </a:cubicBezTo>
                  <a:cubicBezTo>
                    <a:pt x="248" y="1510"/>
                    <a:pt x="250" y="1510"/>
                    <a:pt x="251" y="1510"/>
                  </a:cubicBezTo>
                  <a:cubicBezTo>
                    <a:pt x="267" y="1510"/>
                    <a:pt x="283" y="1506"/>
                    <a:pt x="298" y="1496"/>
                  </a:cubicBezTo>
                  <a:lnTo>
                    <a:pt x="836" y="1182"/>
                  </a:lnTo>
                  <a:cubicBezTo>
                    <a:pt x="854" y="1172"/>
                    <a:pt x="867" y="1156"/>
                    <a:pt x="872" y="1136"/>
                  </a:cubicBezTo>
                  <a:cubicBezTo>
                    <a:pt x="877" y="1116"/>
                    <a:pt x="878" y="1097"/>
                    <a:pt x="874" y="1079"/>
                  </a:cubicBezTo>
                  <a:cubicBezTo>
                    <a:pt x="870" y="1056"/>
                    <a:pt x="862" y="1041"/>
                    <a:pt x="850" y="1031"/>
                  </a:cubicBezTo>
                  <a:cubicBezTo>
                    <a:pt x="844" y="1026"/>
                    <a:pt x="838" y="1024"/>
                    <a:pt x="831" y="1024"/>
                  </a:cubicBezTo>
                  <a:cubicBezTo>
                    <a:pt x="823" y="1024"/>
                    <a:pt x="815" y="1027"/>
                    <a:pt x="806" y="1031"/>
                  </a:cubicBezTo>
                  <a:lnTo>
                    <a:pt x="358" y="1294"/>
                  </a:lnTo>
                  <a:lnTo>
                    <a:pt x="283" y="924"/>
                  </a:lnTo>
                  <a:lnTo>
                    <a:pt x="516" y="788"/>
                  </a:lnTo>
                  <a:cubicBezTo>
                    <a:pt x="534" y="778"/>
                    <a:pt x="547" y="762"/>
                    <a:pt x="552" y="743"/>
                  </a:cubicBezTo>
                  <a:cubicBezTo>
                    <a:pt x="558" y="724"/>
                    <a:pt x="559" y="707"/>
                    <a:pt x="557" y="691"/>
                  </a:cubicBezTo>
                  <a:cubicBezTo>
                    <a:pt x="552" y="673"/>
                    <a:pt x="545" y="660"/>
                    <a:pt x="533" y="652"/>
                  </a:cubicBezTo>
                  <a:cubicBezTo>
                    <a:pt x="527" y="647"/>
                    <a:pt x="521" y="645"/>
                    <a:pt x="514" y="645"/>
                  </a:cubicBezTo>
                  <a:cubicBezTo>
                    <a:pt x="507" y="645"/>
                    <a:pt x="499" y="648"/>
                    <a:pt x="489" y="653"/>
                  </a:cubicBezTo>
                  <a:lnTo>
                    <a:pt x="257" y="789"/>
                  </a:lnTo>
                  <a:lnTo>
                    <a:pt x="184" y="421"/>
                  </a:lnTo>
                  <a:lnTo>
                    <a:pt x="634" y="160"/>
                  </a:lnTo>
                  <a:cubicBezTo>
                    <a:pt x="650" y="150"/>
                    <a:pt x="662" y="135"/>
                    <a:pt x="667" y="115"/>
                  </a:cubicBezTo>
                  <a:cubicBezTo>
                    <a:pt x="674" y="94"/>
                    <a:pt x="675" y="73"/>
                    <a:pt x="671" y="52"/>
                  </a:cubicBezTo>
                  <a:cubicBezTo>
                    <a:pt x="667" y="34"/>
                    <a:pt x="659" y="19"/>
                    <a:pt x="648" y="9"/>
                  </a:cubicBezTo>
                  <a:cubicBezTo>
                    <a:pt x="642" y="3"/>
                    <a:pt x="63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2029;p46">
              <a:extLst>
                <a:ext uri="{FF2B5EF4-FFF2-40B4-BE49-F238E27FC236}">
                  <a16:creationId xmlns:a16="http://schemas.microsoft.com/office/drawing/2014/main" id="{C04DC8AE-7090-9F90-988C-3DBD7033E0D0}"/>
                </a:ext>
              </a:extLst>
            </p:cNvPr>
            <p:cNvSpPr/>
            <p:nvPr/>
          </p:nvSpPr>
          <p:spPr>
            <a:xfrm>
              <a:off x="8292244" y="4064921"/>
              <a:ext cx="51215" cy="65439"/>
            </a:xfrm>
            <a:custGeom>
              <a:avLst/>
              <a:gdLst/>
              <a:ahLst/>
              <a:cxnLst/>
              <a:rect l="l" t="t" r="r" b="b"/>
              <a:pathLst>
                <a:path w="1019" h="1302" extrusionOk="0">
                  <a:moveTo>
                    <a:pt x="634" y="604"/>
                  </a:moveTo>
                  <a:lnTo>
                    <a:pt x="647" y="669"/>
                  </a:lnTo>
                  <a:cubicBezTo>
                    <a:pt x="649" y="686"/>
                    <a:pt x="649" y="704"/>
                    <a:pt x="645" y="723"/>
                  </a:cubicBezTo>
                  <a:cubicBezTo>
                    <a:pt x="640" y="743"/>
                    <a:pt x="633" y="763"/>
                    <a:pt x="622" y="783"/>
                  </a:cubicBezTo>
                  <a:cubicBezTo>
                    <a:pt x="611" y="803"/>
                    <a:pt x="598" y="822"/>
                    <a:pt x="582" y="840"/>
                  </a:cubicBezTo>
                  <a:cubicBezTo>
                    <a:pt x="566" y="858"/>
                    <a:pt x="548" y="873"/>
                    <a:pt x="528" y="884"/>
                  </a:cubicBezTo>
                  <a:cubicBezTo>
                    <a:pt x="509" y="895"/>
                    <a:pt x="492" y="901"/>
                    <a:pt x="477" y="901"/>
                  </a:cubicBezTo>
                  <a:cubicBezTo>
                    <a:pt x="471" y="901"/>
                    <a:pt x="466" y="900"/>
                    <a:pt x="461" y="899"/>
                  </a:cubicBezTo>
                  <a:cubicBezTo>
                    <a:pt x="442" y="894"/>
                    <a:pt x="430" y="877"/>
                    <a:pt x="424" y="848"/>
                  </a:cubicBezTo>
                  <a:cubicBezTo>
                    <a:pt x="415" y="805"/>
                    <a:pt x="426" y="766"/>
                    <a:pt x="457" y="732"/>
                  </a:cubicBezTo>
                  <a:cubicBezTo>
                    <a:pt x="487" y="697"/>
                    <a:pt x="531" y="663"/>
                    <a:pt x="589" y="631"/>
                  </a:cubicBezTo>
                  <a:lnTo>
                    <a:pt x="634" y="604"/>
                  </a:lnTo>
                  <a:close/>
                  <a:moveTo>
                    <a:pt x="692" y="1"/>
                  </a:moveTo>
                  <a:cubicBezTo>
                    <a:pt x="611" y="1"/>
                    <a:pt x="517" y="32"/>
                    <a:pt x="411" y="93"/>
                  </a:cubicBezTo>
                  <a:cubicBezTo>
                    <a:pt x="324" y="144"/>
                    <a:pt x="252" y="203"/>
                    <a:pt x="194" y="269"/>
                  </a:cubicBezTo>
                  <a:cubicBezTo>
                    <a:pt x="137" y="336"/>
                    <a:pt x="92" y="405"/>
                    <a:pt x="62" y="481"/>
                  </a:cubicBezTo>
                  <a:cubicBezTo>
                    <a:pt x="31" y="555"/>
                    <a:pt x="13" y="633"/>
                    <a:pt x="6" y="713"/>
                  </a:cubicBezTo>
                  <a:cubicBezTo>
                    <a:pt x="1" y="794"/>
                    <a:pt x="5" y="874"/>
                    <a:pt x="21" y="953"/>
                  </a:cubicBezTo>
                  <a:cubicBezTo>
                    <a:pt x="40" y="1045"/>
                    <a:pt x="68" y="1117"/>
                    <a:pt x="106" y="1170"/>
                  </a:cubicBezTo>
                  <a:cubicBezTo>
                    <a:pt x="143" y="1223"/>
                    <a:pt x="187" y="1260"/>
                    <a:pt x="235" y="1280"/>
                  </a:cubicBezTo>
                  <a:cubicBezTo>
                    <a:pt x="269" y="1294"/>
                    <a:pt x="305" y="1301"/>
                    <a:pt x="343" y="1301"/>
                  </a:cubicBezTo>
                  <a:cubicBezTo>
                    <a:pt x="359" y="1301"/>
                    <a:pt x="376" y="1300"/>
                    <a:pt x="394" y="1297"/>
                  </a:cubicBezTo>
                  <a:cubicBezTo>
                    <a:pt x="450" y="1288"/>
                    <a:pt x="508" y="1267"/>
                    <a:pt x="564" y="1234"/>
                  </a:cubicBezTo>
                  <a:cubicBezTo>
                    <a:pt x="590" y="1220"/>
                    <a:pt x="618" y="1200"/>
                    <a:pt x="647" y="1178"/>
                  </a:cubicBezTo>
                  <a:cubicBezTo>
                    <a:pt x="678" y="1156"/>
                    <a:pt x="705" y="1133"/>
                    <a:pt x="730" y="1109"/>
                  </a:cubicBezTo>
                  <a:cubicBezTo>
                    <a:pt x="755" y="1084"/>
                    <a:pt x="776" y="1061"/>
                    <a:pt x="791" y="1039"/>
                  </a:cubicBezTo>
                  <a:cubicBezTo>
                    <a:pt x="807" y="1017"/>
                    <a:pt x="814" y="998"/>
                    <a:pt x="810" y="983"/>
                  </a:cubicBezTo>
                  <a:cubicBezTo>
                    <a:pt x="809" y="974"/>
                    <a:pt x="803" y="966"/>
                    <a:pt x="794" y="957"/>
                  </a:cubicBezTo>
                  <a:cubicBezTo>
                    <a:pt x="789" y="953"/>
                    <a:pt x="784" y="951"/>
                    <a:pt x="778" y="951"/>
                  </a:cubicBezTo>
                  <a:cubicBezTo>
                    <a:pt x="773" y="951"/>
                    <a:pt x="767" y="953"/>
                    <a:pt x="760" y="957"/>
                  </a:cubicBezTo>
                  <a:cubicBezTo>
                    <a:pt x="752" y="962"/>
                    <a:pt x="743" y="970"/>
                    <a:pt x="733" y="980"/>
                  </a:cubicBezTo>
                  <a:cubicBezTo>
                    <a:pt x="724" y="990"/>
                    <a:pt x="711" y="1002"/>
                    <a:pt x="696" y="1018"/>
                  </a:cubicBezTo>
                  <a:cubicBezTo>
                    <a:pt x="681" y="1034"/>
                    <a:pt x="663" y="1049"/>
                    <a:pt x="640" y="1067"/>
                  </a:cubicBezTo>
                  <a:cubicBezTo>
                    <a:pt x="619" y="1084"/>
                    <a:pt x="592" y="1102"/>
                    <a:pt x="562" y="1120"/>
                  </a:cubicBezTo>
                  <a:cubicBezTo>
                    <a:pt x="495" y="1159"/>
                    <a:pt x="437" y="1180"/>
                    <a:pt x="388" y="1182"/>
                  </a:cubicBezTo>
                  <a:cubicBezTo>
                    <a:pt x="384" y="1183"/>
                    <a:pt x="380" y="1183"/>
                    <a:pt x="376" y="1183"/>
                  </a:cubicBezTo>
                  <a:cubicBezTo>
                    <a:pt x="332" y="1183"/>
                    <a:pt x="294" y="1171"/>
                    <a:pt x="262" y="1149"/>
                  </a:cubicBezTo>
                  <a:cubicBezTo>
                    <a:pt x="227" y="1124"/>
                    <a:pt x="199" y="1089"/>
                    <a:pt x="178" y="1043"/>
                  </a:cubicBezTo>
                  <a:cubicBezTo>
                    <a:pt x="156" y="997"/>
                    <a:pt x="140" y="945"/>
                    <a:pt x="129" y="888"/>
                  </a:cubicBezTo>
                  <a:cubicBezTo>
                    <a:pt x="117" y="828"/>
                    <a:pt x="111" y="766"/>
                    <a:pt x="112" y="703"/>
                  </a:cubicBezTo>
                  <a:cubicBezTo>
                    <a:pt x="115" y="640"/>
                    <a:pt x="126" y="578"/>
                    <a:pt x="147" y="517"/>
                  </a:cubicBezTo>
                  <a:cubicBezTo>
                    <a:pt x="170" y="457"/>
                    <a:pt x="204" y="400"/>
                    <a:pt x="249" y="345"/>
                  </a:cubicBezTo>
                  <a:cubicBezTo>
                    <a:pt x="294" y="291"/>
                    <a:pt x="354" y="241"/>
                    <a:pt x="430" y="197"/>
                  </a:cubicBezTo>
                  <a:cubicBezTo>
                    <a:pt x="515" y="147"/>
                    <a:pt x="590" y="122"/>
                    <a:pt x="652" y="122"/>
                  </a:cubicBezTo>
                  <a:cubicBezTo>
                    <a:pt x="686" y="122"/>
                    <a:pt x="716" y="130"/>
                    <a:pt x="743" y="144"/>
                  </a:cubicBezTo>
                  <a:cubicBezTo>
                    <a:pt x="821" y="185"/>
                    <a:pt x="872" y="277"/>
                    <a:pt x="902" y="421"/>
                  </a:cubicBezTo>
                  <a:cubicBezTo>
                    <a:pt x="906" y="444"/>
                    <a:pt x="910" y="468"/>
                    <a:pt x="913" y="498"/>
                  </a:cubicBezTo>
                  <a:cubicBezTo>
                    <a:pt x="916" y="526"/>
                    <a:pt x="917" y="554"/>
                    <a:pt x="915" y="582"/>
                  </a:cubicBezTo>
                  <a:cubicBezTo>
                    <a:pt x="914" y="610"/>
                    <a:pt x="908" y="635"/>
                    <a:pt x="899" y="659"/>
                  </a:cubicBezTo>
                  <a:cubicBezTo>
                    <a:pt x="890" y="682"/>
                    <a:pt x="876" y="699"/>
                    <a:pt x="855" y="711"/>
                  </a:cubicBezTo>
                  <a:cubicBezTo>
                    <a:pt x="845" y="717"/>
                    <a:pt x="834" y="720"/>
                    <a:pt x="825" y="720"/>
                  </a:cubicBezTo>
                  <a:cubicBezTo>
                    <a:pt x="819" y="720"/>
                    <a:pt x="814" y="719"/>
                    <a:pt x="809" y="717"/>
                  </a:cubicBezTo>
                  <a:cubicBezTo>
                    <a:pt x="795" y="711"/>
                    <a:pt x="783" y="695"/>
                    <a:pt x="773" y="671"/>
                  </a:cubicBezTo>
                  <a:lnTo>
                    <a:pt x="720" y="401"/>
                  </a:lnTo>
                  <a:cubicBezTo>
                    <a:pt x="714" y="367"/>
                    <a:pt x="701" y="340"/>
                    <a:pt x="684" y="321"/>
                  </a:cubicBezTo>
                  <a:cubicBezTo>
                    <a:pt x="666" y="302"/>
                    <a:pt x="646" y="289"/>
                    <a:pt x="621" y="284"/>
                  </a:cubicBezTo>
                  <a:cubicBezTo>
                    <a:pt x="611" y="281"/>
                    <a:pt x="600" y="280"/>
                    <a:pt x="589" y="280"/>
                  </a:cubicBezTo>
                  <a:cubicBezTo>
                    <a:pt x="574" y="280"/>
                    <a:pt x="557" y="282"/>
                    <a:pt x="540" y="286"/>
                  </a:cubicBezTo>
                  <a:cubicBezTo>
                    <a:pt x="510" y="294"/>
                    <a:pt x="478" y="306"/>
                    <a:pt x="446" y="327"/>
                  </a:cubicBezTo>
                  <a:cubicBezTo>
                    <a:pt x="421" y="340"/>
                    <a:pt x="397" y="357"/>
                    <a:pt x="374" y="376"/>
                  </a:cubicBezTo>
                  <a:cubicBezTo>
                    <a:pt x="350" y="395"/>
                    <a:pt x="328" y="414"/>
                    <a:pt x="310" y="435"/>
                  </a:cubicBezTo>
                  <a:cubicBezTo>
                    <a:pt x="292" y="455"/>
                    <a:pt x="279" y="474"/>
                    <a:pt x="269" y="493"/>
                  </a:cubicBezTo>
                  <a:cubicBezTo>
                    <a:pt x="260" y="512"/>
                    <a:pt x="256" y="528"/>
                    <a:pt x="259" y="540"/>
                  </a:cubicBezTo>
                  <a:cubicBezTo>
                    <a:pt x="261" y="553"/>
                    <a:pt x="268" y="564"/>
                    <a:pt x="278" y="575"/>
                  </a:cubicBezTo>
                  <a:cubicBezTo>
                    <a:pt x="285" y="583"/>
                    <a:pt x="292" y="587"/>
                    <a:pt x="300" y="587"/>
                  </a:cubicBezTo>
                  <a:cubicBezTo>
                    <a:pt x="304" y="587"/>
                    <a:pt x="308" y="586"/>
                    <a:pt x="313" y="583"/>
                  </a:cubicBezTo>
                  <a:cubicBezTo>
                    <a:pt x="318" y="579"/>
                    <a:pt x="325" y="573"/>
                    <a:pt x="332" y="564"/>
                  </a:cubicBezTo>
                  <a:cubicBezTo>
                    <a:pt x="338" y="556"/>
                    <a:pt x="347" y="546"/>
                    <a:pt x="356" y="535"/>
                  </a:cubicBezTo>
                  <a:cubicBezTo>
                    <a:pt x="366" y="522"/>
                    <a:pt x="378" y="510"/>
                    <a:pt x="393" y="497"/>
                  </a:cubicBezTo>
                  <a:cubicBezTo>
                    <a:pt x="408" y="483"/>
                    <a:pt x="428" y="470"/>
                    <a:pt x="450" y="456"/>
                  </a:cubicBezTo>
                  <a:cubicBezTo>
                    <a:pt x="485" y="436"/>
                    <a:pt x="514" y="426"/>
                    <a:pt x="538" y="426"/>
                  </a:cubicBezTo>
                  <a:cubicBezTo>
                    <a:pt x="575" y="426"/>
                    <a:pt x="598" y="450"/>
                    <a:pt x="608" y="499"/>
                  </a:cubicBezTo>
                  <a:lnTo>
                    <a:pt x="613" y="526"/>
                  </a:lnTo>
                  <a:lnTo>
                    <a:pt x="557" y="559"/>
                  </a:lnTo>
                  <a:cubicBezTo>
                    <a:pt x="513" y="584"/>
                    <a:pt x="473" y="611"/>
                    <a:pt x="437" y="638"/>
                  </a:cubicBezTo>
                  <a:cubicBezTo>
                    <a:pt x="402" y="665"/>
                    <a:pt x="371" y="695"/>
                    <a:pt x="348" y="724"/>
                  </a:cubicBezTo>
                  <a:cubicBezTo>
                    <a:pt x="324" y="754"/>
                    <a:pt x="307" y="786"/>
                    <a:pt x="298" y="819"/>
                  </a:cubicBezTo>
                  <a:cubicBezTo>
                    <a:pt x="288" y="852"/>
                    <a:pt x="287" y="887"/>
                    <a:pt x="295" y="924"/>
                  </a:cubicBezTo>
                  <a:cubicBezTo>
                    <a:pt x="300" y="957"/>
                    <a:pt x="312" y="982"/>
                    <a:pt x="326" y="999"/>
                  </a:cubicBezTo>
                  <a:cubicBezTo>
                    <a:pt x="342" y="1015"/>
                    <a:pt x="360" y="1026"/>
                    <a:pt x="380" y="1029"/>
                  </a:cubicBezTo>
                  <a:cubicBezTo>
                    <a:pt x="388" y="1030"/>
                    <a:pt x="396" y="1031"/>
                    <a:pt x="405" y="1031"/>
                  </a:cubicBezTo>
                  <a:cubicBezTo>
                    <a:pt x="419" y="1031"/>
                    <a:pt x="433" y="1029"/>
                    <a:pt x="449" y="1026"/>
                  </a:cubicBezTo>
                  <a:cubicBezTo>
                    <a:pt x="473" y="1019"/>
                    <a:pt x="496" y="1009"/>
                    <a:pt x="521" y="995"/>
                  </a:cubicBezTo>
                  <a:cubicBezTo>
                    <a:pt x="564" y="971"/>
                    <a:pt x="596" y="941"/>
                    <a:pt x="621" y="906"/>
                  </a:cubicBezTo>
                  <a:cubicBezTo>
                    <a:pt x="646" y="872"/>
                    <a:pt x="669" y="831"/>
                    <a:pt x="689" y="785"/>
                  </a:cubicBezTo>
                  <a:cubicBezTo>
                    <a:pt x="700" y="813"/>
                    <a:pt x="723" y="830"/>
                    <a:pt x="754" y="836"/>
                  </a:cubicBezTo>
                  <a:cubicBezTo>
                    <a:pt x="760" y="837"/>
                    <a:pt x="766" y="837"/>
                    <a:pt x="773" y="837"/>
                  </a:cubicBezTo>
                  <a:cubicBezTo>
                    <a:pt x="800" y="837"/>
                    <a:pt x="831" y="827"/>
                    <a:pt x="864" y="807"/>
                  </a:cubicBezTo>
                  <a:cubicBezTo>
                    <a:pt x="903" y="786"/>
                    <a:pt x="932" y="758"/>
                    <a:pt x="955" y="724"/>
                  </a:cubicBezTo>
                  <a:cubicBezTo>
                    <a:pt x="977" y="690"/>
                    <a:pt x="994" y="652"/>
                    <a:pt x="1004" y="610"/>
                  </a:cubicBezTo>
                  <a:cubicBezTo>
                    <a:pt x="1014" y="569"/>
                    <a:pt x="1019" y="525"/>
                    <a:pt x="1018" y="477"/>
                  </a:cubicBezTo>
                  <a:cubicBezTo>
                    <a:pt x="1017" y="431"/>
                    <a:pt x="1012" y="384"/>
                    <a:pt x="1003" y="337"/>
                  </a:cubicBezTo>
                  <a:cubicBezTo>
                    <a:pt x="969" y="170"/>
                    <a:pt x="902" y="65"/>
                    <a:pt x="799" y="21"/>
                  </a:cubicBezTo>
                  <a:cubicBezTo>
                    <a:pt x="766" y="8"/>
                    <a:pt x="731"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2030;p46">
              <a:extLst>
                <a:ext uri="{FF2B5EF4-FFF2-40B4-BE49-F238E27FC236}">
                  <a16:creationId xmlns:a16="http://schemas.microsoft.com/office/drawing/2014/main" id="{94CC8D3A-029A-04C5-6EBC-BD17C3D0BE16}"/>
                </a:ext>
              </a:extLst>
            </p:cNvPr>
            <p:cNvSpPr/>
            <p:nvPr/>
          </p:nvSpPr>
          <p:spPr>
            <a:xfrm>
              <a:off x="8080599" y="4283652"/>
              <a:ext cx="39605" cy="66444"/>
            </a:xfrm>
            <a:custGeom>
              <a:avLst/>
              <a:gdLst/>
              <a:ahLst/>
              <a:cxnLst/>
              <a:rect l="l" t="t" r="r" b="b"/>
              <a:pathLst>
                <a:path w="788" h="1322" extrusionOk="0">
                  <a:moveTo>
                    <a:pt x="465" y="1"/>
                  </a:moveTo>
                  <a:cubicBezTo>
                    <a:pt x="444" y="1"/>
                    <a:pt x="420" y="4"/>
                    <a:pt x="396" y="11"/>
                  </a:cubicBezTo>
                  <a:cubicBezTo>
                    <a:pt x="356" y="23"/>
                    <a:pt x="315" y="42"/>
                    <a:pt x="271" y="68"/>
                  </a:cubicBezTo>
                  <a:cubicBezTo>
                    <a:pt x="208" y="104"/>
                    <a:pt x="158" y="143"/>
                    <a:pt x="121" y="186"/>
                  </a:cubicBezTo>
                  <a:cubicBezTo>
                    <a:pt x="84" y="228"/>
                    <a:pt x="56" y="270"/>
                    <a:pt x="38" y="311"/>
                  </a:cubicBezTo>
                  <a:cubicBezTo>
                    <a:pt x="18" y="353"/>
                    <a:pt x="7" y="392"/>
                    <a:pt x="4" y="429"/>
                  </a:cubicBezTo>
                  <a:cubicBezTo>
                    <a:pt x="0" y="466"/>
                    <a:pt x="1" y="498"/>
                    <a:pt x="7" y="524"/>
                  </a:cubicBezTo>
                  <a:cubicBezTo>
                    <a:pt x="13" y="555"/>
                    <a:pt x="22" y="572"/>
                    <a:pt x="34" y="578"/>
                  </a:cubicBezTo>
                  <a:cubicBezTo>
                    <a:pt x="36" y="579"/>
                    <a:pt x="39" y="579"/>
                    <a:pt x="42" y="579"/>
                  </a:cubicBezTo>
                  <a:cubicBezTo>
                    <a:pt x="56" y="579"/>
                    <a:pt x="77" y="571"/>
                    <a:pt x="105" y="554"/>
                  </a:cubicBezTo>
                  <a:cubicBezTo>
                    <a:pt x="134" y="537"/>
                    <a:pt x="154" y="519"/>
                    <a:pt x="161" y="501"/>
                  </a:cubicBezTo>
                  <a:cubicBezTo>
                    <a:pt x="169" y="482"/>
                    <a:pt x="172" y="462"/>
                    <a:pt x="167" y="440"/>
                  </a:cubicBezTo>
                  <a:cubicBezTo>
                    <a:pt x="164" y="425"/>
                    <a:pt x="164" y="408"/>
                    <a:pt x="166" y="389"/>
                  </a:cubicBezTo>
                  <a:cubicBezTo>
                    <a:pt x="167" y="370"/>
                    <a:pt x="173" y="350"/>
                    <a:pt x="183" y="331"/>
                  </a:cubicBezTo>
                  <a:cubicBezTo>
                    <a:pt x="193" y="311"/>
                    <a:pt x="206" y="292"/>
                    <a:pt x="226" y="273"/>
                  </a:cubicBezTo>
                  <a:cubicBezTo>
                    <a:pt x="244" y="254"/>
                    <a:pt x="268" y="236"/>
                    <a:pt x="299" y="218"/>
                  </a:cubicBezTo>
                  <a:cubicBezTo>
                    <a:pt x="335" y="197"/>
                    <a:pt x="366" y="186"/>
                    <a:pt x="393" y="186"/>
                  </a:cubicBezTo>
                  <a:cubicBezTo>
                    <a:pt x="402" y="186"/>
                    <a:pt x="411" y="188"/>
                    <a:pt x="419" y="190"/>
                  </a:cubicBezTo>
                  <a:cubicBezTo>
                    <a:pt x="450" y="202"/>
                    <a:pt x="471" y="236"/>
                    <a:pt x="482" y="295"/>
                  </a:cubicBezTo>
                  <a:cubicBezTo>
                    <a:pt x="490" y="331"/>
                    <a:pt x="492" y="364"/>
                    <a:pt x="489" y="391"/>
                  </a:cubicBezTo>
                  <a:cubicBezTo>
                    <a:pt x="486" y="418"/>
                    <a:pt x="479" y="443"/>
                    <a:pt x="468" y="464"/>
                  </a:cubicBezTo>
                  <a:cubicBezTo>
                    <a:pt x="455" y="484"/>
                    <a:pt x="441" y="504"/>
                    <a:pt x="423" y="519"/>
                  </a:cubicBezTo>
                  <a:cubicBezTo>
                    <a:pt x="405" y="535"/>
                    <a:pt x="383" y="550"/>
                    <a:pt x="361" y="563"/>
                  </a:cubicBezTo>
                  <a:cubicBezTo>
                    <a:pt x="342" y="574"/>
                    <a:pt x="329" y="589"/>
                    <a:pt x="325" y="607"/>
                  </a:cubicBezTo>
                  <a:cubicBezTo>
                    <a:pt x="320" y="626"/>
                    <a:pt x="319" y="644"/>
                    <a:pt x="322" y="662"/>
                  </a:cubicBezTo>
                  <a:cubicBezTo>
                    <a:pt x="326" y="679"/>
                    <a:pt x="333" y="693"/>
                    <a:pt x="344" y="702"/>
                  </a:cubicBezTo>
                  <a:cubicBezTo>
                    <a:pt x="348" y="706"/>
                    <a:pt x="354" y="709"/>
                    <a:pt x="361" y="709"/>
                  </a:cubicBezTo>
                  <a:cubicBezTo>
                    <a:pt x="368" y="709"/>
                    <a:pt x="377" y="706"/>
                    <a:pt x="388" y="699"/>
                  </a:cubicBezTo>
                  <a:cubicBezTo>
                    <a:pt x="434" y="673"/>
                    <a:pt x="474" y="659"/>
                    <a:pt x="509" y="659"/>
                  </a:cubicBezTo>
                  <a:cubicBezTo>
                    <a:pt x="516" y="659"/>
                    <a:pt x="523" y="660"/>
                    <a:pt x="530" y="661"/>
                  </a:cubicBezTo>
                  <a:cubicBezTo>
                    <a:pt x="568" y="668"/>
                    <a:pt x="594" y="703"/>
                    <a:pt x="607" y="767"/>
                  </a:cubicBezTo>
                  <a:lnTo>
                    <a:pt x="613" y="797"/>
                  </a:lnTo>
                  <a:cubicBezTo>
                    <a:pt x="628" y="868"/>
                    <a:pt x="622" y="928"/>
                    <a:pt x="598" y="976"/>
                  </a:cubicBezTo>
                  <a:cubicBezTo>
                    <a:pt x="575" y="1025"/>
                    <a:pt x="532" y="1068"/>
                    <a:pt x="470" y="1104"/>
                  </a:cubicBezTo>
                  <a:cubicBezTo>
                    <a:pt x="424" y="1130"/>
                    <a:pt x="386" y="1143"/>
                    <a:pt x="355" y="1143"/>
                  </a:cubicBezTo>
                  <a:cubicBezTo>
                    <a:pt x="344" y="1143"/>
                    <a:pt x="335" y="1142"/>
                    <a:pt x="326" y="1139"/>
                  </a:cubicBezTo>
                  <a:cubicBezTo>
                    <a:pt x="291" y="1127"/>
                    <a:pt x="271" y="1103"/>
                    <a:pt x="264" y="1068"/>
                  </a:cubicBezTo>
                  <a:cubicBezTo>
                    <a:pt x="259" y="1046"/>
                    <a:pt x="250" y="1034"/>
                    <a:pt x="237" y="1029"/>
                  </a:cubicBezTo>
                  <a:cubicBezTo>
                    <a:pt x="235" y="1029"/>
                    <a:pt x="232" y="1028"/>
                    <a:pt x="229" y="1028"/>
                  </a:cubicBezTo>
                  <a:cubicBezTo>
                    <a:pt x="215" y="1028"/>
                    <a:pt x="195" y="1036"/>
                    <a:pt x="168" y="1052"/>
                  </a:cubicBezTo>
                  <a:cubicBezTo>
                    <a:pt x="140" y="1068"/>
                    <a:pt x="122" y="1083"/>
                    <a:pt x="113" y="1100"/>
                  </a:cubicBezTo>
                  <a:cubicBezTo>
                    <a:pt x="104" y="1117"/>
                    <a:pt x="103" y="1140"/>
                    <a:pt x="107" y="1167"/>
                  </a:cubicBezTo>
                  <a:cubicBezTo>
                    <a:pt x="114" y="1199"/>
                    <a:pt x="126" y="1229"/>
                    <a:pt x="147" y="1255"/>
                  </a:cubicBezTo>
                  <a:cubicBezTo>
                    <a:pt x="166" y="1281"/>
                    <a:pt x="192" y="1299"/>
                    <a:pt x="224" y="1310"/>
                  </a:cubicBezTo>
                  <a:cubicBezTo>
                    <a:pt x="245" y="1318"/>
                    <a:pt x="268" y="1321"/>
                    <a:pt x="294" y="1321"/>
                  </a:cubicBezTo>
                  <a:cubicBezTo>
                    <a:pt x="309" y="1321"/>
                    <a:pt x="325" y="1320"/>
                    <a:pt x="342" y="1318"/>
                  </a:cubicBezTo>
                  <a:cubicBezTo>
                    <a:pt x="387" y="1311"/>
                    <a:pt x="438" y="1290"/>
                    <a:pt x="498" y="1256"/>
                  </a:cubicBezTo>
                  <a:cubicBezTo>
                    <a:pt x="545" y="1228"/>
                    <a:pt x="589" y="1196"/>
                    <a:pt x="629" y="1159"/>
                  </a:cubicBezTo>
                  <a:cubicBezTo>
                    <a:pt x="668" y="1123"/>
                    <a:pt x="701" y="1081"/>
                    <a:pt x="726" y="1035"/>
                  </a:cubicBezTo>
                  <a:cubicBezTo>
                    <a:pt x="751" y="989"/>
                    <a:pt x="769" y="938"/>
                    <a:pt x="778" y="883"/>
                  </a:cubicBezTo>
                  <a:cubicBezTo>
                    <a:pt x="787" y="829"/>
                    <a:pt x="786" y="769"/>
                    <a:pt x="773" y="705"/>
                  </a:cubicBezTo>
                  <a:lnTo>
                    <a:pt x="767" y="675"/>
                  </a:lnTo>
                  <a:cubicBezTo>
                    <a:pt x="754" y="606"/>
                    <a:pt x="729" y="560"/>
                    <a:pt x="692" y="537"/>
                  </a:cubicBezTo>
                  <a:cubicBezTo>
                    <a:pt x="665" y="520"/>
                    <a:pt x="635" y="512"/>
                    <a:pt x="601" y="512"/>
                  </a:cubicBezTo>
                  <a:cubicBezTo>
                    <a:pt x="589" y="512"/>
                    <a:pt x="576" y="513"/>
                    <a:pt x="563" y="515"/>
                  </a:cubicBezTo>
                  <a:cubicBezTo>
                    <a:pt x="596" y="475"/>
                    <a:pt x="619" y="426"/>
                    <a:pt x="632" y="367"/>
                  </a:cubicBezTo>
                  <a:cubicBezTo>
                    <a:pt x="644" y="308"/>
                    <a:pt x="644" y="243"/>
                    <a:pt x="631" y="177"/>
                  </a:cubicBezTo>
                  <a:cubicBezTo>
                    <a:pt x="621" y="124"/>
                    <a:pt x="605" y="84"/>
                    <a:pt x="583" y="56"/>
                  </a:cubicBezTo>
                  <a:cubicBezTo>
                    <a:pt x="560" y="28"/>
                    <a:pt x="533" y="11"/>
                    <a:pt x="501" y="5"/>
                  </a:cubicBezTo>
                  <a:cubicBezTo>
                    <a:pt x="490" y="2"/>
                    <a:pt x="478"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2031;p46">
              <a:extLst>
                <a:ext uri="{FF2B5EF4-FFF2-40B4-BE49-F238E27FC236}">
                  <a16:creationId xmlns:a16="http://schemas.microsoft.com/office/drawing/2014/main" id="{6254BB01-F169-6709-4815-1E0BABB3FB69}"/>
                </a:ext>
              </a:extLst>
            </p:cNvPr>
            <p:cNvSpPr/>
            <p:nvPr/>
          </p:nvSpPr>
          <p:spPr>
            <a:xfrm>
              <a:off x="8127542" y="4252139"/>
              <a:ext cx="43425" cy="70263"/>
            </a:xfrm>
            <a:custGeom>
              <a:avLst/>
              <a:gdLst/>
              <a:ahLst/>
              <a:cxnLst/>
              <a:rect l="l" t="t" r="r" b="b"/>
              <a:pathLst>
                <a:path w="864" h="1398" extrusionOk="0">
                  <a:moveTo>
                    <a:pt x="516" y="513"/>
                  </a:moveTo>
                  <a:lnTo>
                    <a:pt x="522" y="754"/>
                  </a:lnTo>
                  <a:lnTo>
                    <a:pt x="349" y="856"/>
                  </a:lnTo>
                  <a:lnTo>
                    <a:pt x="340" y="616"/>
                  </a:lnTo>
                  <a:lnTo>
                    <a:pt x="516" y="513"/>
                  </a:lnTo>
                  <a:close/>
                  <a:moveTo>
                    <a:pt x="606" y="1"/>
                  </a:moveTo>
                  <a:cubicBezTo>
                    <a:pt x="592" y="1"/>
                    <a:pt x="577" y="5"/>
                    <a:pt x="561" y="15"/>
                  </a:cubicBezTo>
                  <a:cubicBezTo>
                    <a:pt x="546" y="22"/>
                    <a:pt x="532" y="34"/>
                    <a:pt x="520" y="48"/>
                  </a:cubicBezTo>
                  <a:cubicBezTo>
                    <a:pt x="509" y="63"/>
                    <a:pt x="503" y="75"/>
                    <a:pt x="503" y="89"/>
                  </a:cubicBezTo>
                  <a:lnTo>
                    <a:pt x="512" y="374"/>
                  </a:lnTo>
                  <a:lnTo>
                    <a:pt x="338" y="476"/>
                  </a:lnTo>
                  <a:lnTo>
                    <a:pt x="328" y="225"/>
                  </a:lnTo>
                  <a:cubicBezTo>
                    <a:pt x="323" y="202"/>
                    <a:pt x="313" y="189"/>
                    <a:pt x="296" y="187"/>
                  </a:cubicBezTo>
                  <a:cubicBezTo>
                    <a:pt x="293" y="187"/>
                    <a:pt x="290" y="186"/>
                    <a:pt x="287" y="186"/>
                  </a:cubicBezTo>
                  <a:cubicBezTo>
                    <a:pt x="273" y="186"/>
                    <a:pt x="257" y="191"/>
                    <a:pt x="241" y="200"/>
                  </a:cubicBezTo>
                  <a:cubicBezTo>
                    <a:pt x="225" y="209"/>
                    <a:pt x="212" y="221"/>
                    <a:pt x="200" y="234"/>
                  </a:cubicBezTo>
                  <a:cubicBezTo>
                    <a:pt x="188" y="249"/>
                    <a:pt x="182" y="262"/>
                    <a:pt x="182" y="275"/>
                  </a:cubicBezTo>
                  <a:lnTo>
                    <a:pt x="194" y="560"/>
                  </a:lnTo>
                  <a:lnTo>
                    <a:pt x="38" y="650"/>
                  </a:lnTo>
                  <a:cubicBezTo>
                    <a:pt x="24" y="658"/>
                    <a:pt x="13" y="671"/>
                    <a:pt x="8" y="688"/>
                  </a:cubicBezTo>
                  <a:cubicBezTo>
                    <a:pt x="2" y="705"/>
                    <a:pt x="1" y="722"/>
                    <a:pt x="6" y="741"/>
                  </a:cubicBezTo>
                  <a:cubicBezTo>
                    <a:pt x="9" y="760"/>
                    <a:pt x="16" y="772"/>
                    <a:pt x="27" y="779"/>
                  </a:cubicBezTo>
                  <a:cubicBezTo>
                    <a:pt x="31" y="782"/>
                    <a:pt x="36" y="783"/>
                    <a:pt x="41" y="783"/>
                  </a:cubicBezTo>
                  <a:cubicBezTo>
                    <a:pt x="48" y="783"/>
                    <a:pt x="56" y="781"/>
                    <a:pt x="66" y="775"/>
                  </a:cubicBezTo>
                  <a:lnTo>
                    <a:pt x="195" y="700"/>
                  </a:lnTo>
                  <a:lnTo>
                    <a:pt x="204" y="940"/>
                  </a:lnTo>
                  <a:lnTo>
                    <a:pt x="49" y="1030"/>
                  </a:lnTo>
                  <a:cubicBezTo>
                    <a:pt x="36" y="1038"/>
                    <a:pt x="27" y="1051"/>
                    <a:pt x="20" y="1069"/>
                  </a:cubicBezTo>
                  <a:cubicBezTo>
                    <a:pt x="15" y="1087"/>
                    <a:pt x="13" y="1105"/>
                    <a:pt x="17" y="1123"/>
                  </a:cubicBezTo>
                  <a:cubicBezTo>
                    <a:pt x="20" y="1141"/>
                    <a:pt x="28" y="1153"/>
                    <a:pt x="39" y="1160"/>
                  </a:cubicBezTo>
                  <a:cubicBezTo>
                    <a:pt x="44" y="1163"/>
                    <a:pt x="49" y="1164"/>
                    <a:pt x="54" y="1164"/>
                  </a:cubicBezTo>
                  <a:cubicBezTo>
                    <a:pt x="61" y="1164"/>
                    <a:pt x="69" y="1162"/>
                    <a:pt x="78" y="1156"/>
                  </a:cubicBezTo>
                  <a:lnTo>
                    <a:pt x="205" y="1083"/>
                  </a:lnTo>
                  <a:lnTo>
                    <a:pt x="218" y="1363"/>
                  </a:lnTo>
                  <a:cubicBezTo>
                    <a:pt x="223" y="1384"/>
                    <a:pt x="233" y="1395"/>
                    <a:pt x="251" y="1397"/>
                  </a:cubicBezTo>
                  <a:cubicBezTo>
                    <a:pt x="254" y="1398"/>
                    <a:pt x="257" y="1398"/>
                    <a:pt x="260" y="1398"/>
                  </a:cubicBezTo>
                  <a:cubicBezTo>
                    <a:pt x="275" y="1398"/>
                    <a:pt x="291" y="1393"/>
                    <a:pt x="308" y="1383"/>
                  </a:cubicBezTo>
                  <a:cubicBezTo>
                    <a:pt x="321" y="1376"/>
                    <a:pt x="332" y="1365"/>
                    <a:pt x="344" y="1349"/>
                  </a:cubicBezTo>
                  <a:cubicBezTo>
                    <a:pt x="357" y="1332"/>
                    <a:pt x="362" y="1317"/>
                    <a:pt x="361" y="1304"/>
                  </a:cubicBezTo>
                  <a:lnTo>
                    <a:pt x="351" y="998"/>
                  </a:lnTo>
                  <a:lnTo>
                    <a:pt x="526" y="896"/>
                  </a:lnTo>
                  <a:lnTo>
                    <a:pt x="536" y="1177"/>
                  </a:lnTo>
                  <a:cubicBezTo>
                    <a:pt x="540" y="1198"/>
                    <a:pt x="551" y="1210"/>
                    <a:pt x="569" y="1213"/>
                  </a:cubicBezTo>
                  <a:cubicBezTo>
                    <a:pt x="571" y="1213"/>
                    <a:pt x="574" y="1213"/>
                    <a:pt x="576" y="1213"/>
                  </a:cubicBezTo>
                  <a:cubicBezTo>
                    <a:pt x="592" y="1213"/>
                    <a:pt x="609" y="1208"/>
                    <a:pt x="626" y="1198"/>
                  </a:cubicBezTo>
                  <a:cubicBezTo>
                    <a:pt x="639" y="1190"/>
                    <a:pt x="653" y="1178"/>
                    <a:pt x="664" y="1162"/>
                  </a:cubicBezTo>
                  <a:cubicBezTo>
                    <a:pt x="676" y="1146"/>
                    <a:pt x="681" y="1133"/>
                    <a:pt x="681" y="1119"/>
                  </a:cubicBezTo>
                  <a:lnTo>
                    <a:pt x="671" y="812"/>
                  </a:lnTo>
                  <a:lnTo>
                    <a:pt x="825" y="722"/>
                  </a:lnTo>
                  <a:cubicBezTo>
                    <a:pt x="837" y="715"/>
                    <a:pt x="847" y="703"/>
                    <a:pt x="855" y="685"/>
                  </a:cubicBezTo>
                  <a:cubicBezTo>
                    <a:pt x="862" y="667"/>
                    <a:pt x="864" y="649"/>
                    <a:pt x="860" y="629"/>
                  </a:cubicBezTo>
                  <a:cubicBezTo>
                    <a:pt x="857" y="611"/>
                    <a:pt x="849" y="599"/>
                    <a:pt x="835" y="593"/>
                  </a:cubicBezTo>
                  <a:cubicBezTo>
                    <a:pt x="829" y="590"/>
                    <a:pt x="824" y="589"/>
                    <a:pt x="818" y="589"/>
                  </a:cubicBezTo>
                  <a:cubicBezTo>
                    <a:pt x="811" y="589"/>
                    <a:pt x="804" y="591"/>
                    <a:pt x="796" y="596"/>
                  </a:cubicBezTo>
                  <a:lnTo>
                    <a:pt x="668" y="670"/>
                  </a:lnTo>
                  <a:lnTo>
                    <a:pt x="660" y="429"/>
                  </a:lnTo>
                  <a:lnTo>
                    <a:pt x="813" y="340"/>
                  </a:lnTo>
                  <a:cubicBezTo>
                    <a:pt x="825" y="333"/>
                    <a:pt x="834" y="321"/>
                    <a:pt x="842" y="303"/>
                  </a:cubicBezTo>
                  <a:cubicBezTo>
                    <a:pt x="849" y="285"/>
                    <a:pt x="851" y="267"/>
                    <a:pt x="847" y="249"/>
                  </a:cubicBezTo>
                  <a:cubicBezTo>
                    <a:pt x="843" y="231"/>
                    <a:pt x="835" y="218"/>
                    <a:pt x="823" y="213"/>
                  </a:cubicBezTo>
                  <a:cubicBezTo>
                    <a:pt x="817" y="210"/>
                    <a:pt x="812" y="209"/>
                    <a:pt x="806" y="209"/>
                  </a:cubicBezTo>
                  <a:cubicBezTo>
                    <a:pt x="799" y="209"/>
                    <a:pt x="792" y="211"/>
                    <a:pt x="785" y="215"/>
                  </a:cubicBezTo>
                  <a:lnTo>
                    <a:pt x="656" y="291"/>
                  </a:lnTo>
                  <a:lnTo>
                    <a:pt x="648" y="38"/>
                  </a:lnTo>
                  <a:cubicBezTo>
                    <a:pt x="643" y="16"/>
                    <a:pt x="632" y="3"/>
                    <a:pt x="615" y="1"/>
                  </a:cubicBezTo>
                  <a:cubicBezTo>
                    <a:pt x="612" y="1"/>
                    <a:pt x="609"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2032;p46">
              <a:extLst>
                <a:ext uri="{FF2B5EF4-FFF2-40B4-BE49-F238E27FC236}">
                  <a16:creationId xmlns:a16="http://schemas.microsoft.com/office/drawing/2014/main" id="{2F7F8B89-C1AE-3721-7203-8332E641C93D}"/>
                </a:ext>
              </a:extLst>
            </p:cNvPr>
            <p:cNvSpPr/>
            <p:nvPr/>
          </p:nvSpPr>
          <p:spPr>
            <a:xfrm>
              <a:off x="8179712" y="4225350"/>
              <a:ext cx="39404" cy="67449"/>
            </a:xfrm>
            <a:custGeom>
              <a:avLst/>
              <a:gdLst/>
              <a:ahLst/>
              <a:cxnLst/>
              <a:rect l="l" t="t" r="r" b="b"/>
              <a:pathLst>
                <a:path w="784" h="1342" extrusionOk="0">
                  <a:moveTo>
                    <a:pt x="277" y="267"/>
                  </a:moveTo>
                  <a:lnTo>
                    <a:pt x="336" y="560"/>
                  </a:lnTo>
                  <a:cubicBezTo>
                    <a:pt x="314" y="565"/>
                    <a:pt x="293" y="567"/>
                    <a:pt x="274" y="568"/>
                  </a:cubicBezTo>
                  <a:cubicBezTo>
                    <a:pt x="269" y="568"/>
                    <a:pt x="265" y="568"/>
                    <a:pt x="260" y="568"/>
                  </a:cubicBezTo>
                  <a:cubicBezTo>
                    <a:pt x="246" y="568"/>
                    <a:pt x="233" y="567"/>
                    <a:pt x="222" y="563"/>
                  </a:cubicBezTo>
                  <a:cubicBezTo>
                    <a:pt x="206" y="560"/>
                    <a:pt x="193" y="551"/>
                    <a:pt x="181" y="539"/>
                  </a:cubicBezTo>
                  <a:cubicBezTo>
                    <a:pt x="171" y="526"/>
                    <a:pt x="163" y="509"/>
                    <a:pt x="159" y="487"/>
                  </a:cubicBezTo>
                  <a:cubicBezTo>
                    <a:pt x="151" y="445"/>
                    <a:pt x="158" y="406"/>
                    <a:pt x="181" y="369"/>
                  </a:cubicBezTo>
                  <a:cubicBezTo>
                    <a:pt x="204" y="331"/>
                    <a:pt x="237" y="298"/>
                    <a:pt x="277" y="267"/>
                  </a:cubicBezTo>
                  <a:close/>
                  <a:moveTo>
                    <a:pt x="482" y="725"/>
                  </a:moveTo>
                  <a:cubicBezTo>
                    <a:pt x="509" y="725"/>
                    <a:pt x="534" y="729"/>
                    <a:pt x="555" y="737"/>
                  </a:cubicBezTo>
                  <a:cubicBezTo>
                    <a:pt x="586" y="749"/>
                    <a:pt x="607" y="780"/>
                    <a:pt x="617" y="829"/>
                  </a:cubicBezTo>
                  <a:cubicBezTo>
                    <a:pt x="626" y="875"/>
                    <a:pt x="621" y="918"/>
                    <a:pt x="603" y="958"/>
                  </a:cubicBezTo>
                  <a:cubicBezTo>
                    <a:pt x="585" y="997"/>
                    <a:pt x="555" y="1033"/>
                    <a:pt x="516" y="1066"/>
                  </a:cubicBezTo>
                  <a:lnTo>
                    <a:pt x="448" y="727"/>
                  </a:lnTo>
                  <a:cubicBezTo>
                    <a:pt x="460" y="725"/>
                    <a:pt x="471" y="725"/>
                    <a:pt x="482" y="725"/>
                  </a:cubicBezTo>
                  <a:close/>
                  <a:moveTo>
                    <a:pt x="532" y="0"/>
                  </a:moveTo>
                  <a:cubicBezTo>
                    <a:pt x="521" y="0"/>
                    <a:pt x="509" y="1"/>
                    <a:pt x="496" y="4"/>
                  </a:cubicBezTo>
                  <a:cubicBezTo>
                    <a:pt x="469" y="9"/>
                    <a:pt x="440" y="18"/>
                    <a:pt x="410" y="31"/>
                  </a:cubicBezTo>
                  <a:cubicBezTo>
                    <a:pt x="381" y="42"/>
                    <a:pt x="353" y="56"/>
                    <a:pt x="328" y="70"/>
                  </a:cubicBezTo>
                  <a:lnTo>
                    <a:pt x="319" y="26"/>
                  </a:lnTo>
                  <a:cubicBezTo>
                    <a:pt x="317" y="17"/>
                    <a:pt x="310" y="12"/>
                    <a:pt x="298" y="9"/>
                  </a:cubicBezTo>
                  <a:cubicBezTo>
                    <a:pt x="296" y="9"/>
                    <a:pt x="293" y="9"/>
                    <a:pt x="291" y="9"/>
                  </a:cubicBezTo>
                  <a:cubicBezTo>
                    <a:pt x="283" y="9"/>
                    <a:pt x="274" y="11"/>
                    <a:pt x="266" y="16"/>
                  </a:cubicBezTo>
                  <a:cubicBezTo>
                    <a:pt x="252" y="24"/>
                    <a:pt x="243" y="33"/>
                    <a:pt x="237" y="45"/>
                  </a:cubicBezTo>
                  <a:cubicBezTo>
                    <a:pt x="230" y="58"/>
                    <a:pt x="228" y="69"/>
                    <a:pt x="230" y="78"/>
                  </a:cubicBezTo>
                  <a:lnTo>
                    <a:pt x="239" y="125"/>
                  </a:lnTo>
                  <a:cubicBezTo>
                    <a:pt x="203" y="150"/>
                    <a:pt x="169" y="179"/>
                    <a:pt x="137" y="211"/>
                  </a:cubicBezTo>
                  <a:cubicBezTo>
                    <a:pt x="106" y="244"/>
                    <a:pt x="79" y="280"/>
                    <a:pt x="58" y="319"/>
                  </a:cubicBezTo>
                  <a:cubicBezTo>
                    <a:pt x="35" y="358"/>
                    <a:pt x="19" y="401"/>
                    <a:pt x="10" y="446"/>
                  </a:cubicBezTo>
                  <a:cubicBezTo>
                    <a:pt x="0" y="492"/>
                    <a:pt x="1" y="540"/>
                    <a:pt x="10" y="590"/>
                  </a:cubicBezTo>
                  <a:cubicBezTo>
                    <a:pt x="21" y="642"/>
                    <a:pt x="38" y="680"/>
                    <a:pt x="62" y="704"/>
                  </a:cubicBezTo>
                  <a:cubicBezTo>
                    <a:pt x="86" y="729"/>
                    <a:pt x="114" y="745"/>
                    <a:pt x="145" y="753"/>
                  </a:cubicBezTo>
                  <a:cubicBezTo>
                    <a:pt x="165" y="757"/>
                    <a:pt x="186" y="759"/>
                    <a:pt x="207" y="759"/>
                  </a:cubicBezTo>
                  <a:cubicBezTo>
                    <a:pt x="221" y="759"/>
                    <a:pt x="234" y="758"/>
                    <a:pt x="249" y="756"/>
                  </a:cubicBezTo>
                  <a:cubicBezTo>
                    <a:pt x="286" y="751"/>
                    <a:pt x="323" y="746"/>
                    <a:pt x="360" y="738"/>
                  </a:cubicBezTo>
                  <a:lnTo>
                    <a:pt x="436" y="1115"/>
                  </a:lnTo>
                  <a:cubicBezTo>
                    <a:pt x="396" y="1134"/>
                    <a:pt x="363" y="1146"/>
                    <a:pt x="335" y="1147"/>
                  </a:cubicBezTo>
                  <a:cubicBezTo>
                    <a:pt x="328" y="1147"/>
                    <a:pt x="321" y="1147"/>
                    <a:pt x="315" y="1147"/>
                  </a:cubicBezTo>
                  <a:cubicBezTo>
                    <a:pt x="295" y="1147"/>
                    <a:pt x="277" y="1146"/>
                    <a:pt x="260" y="1142"/>
                  </a:cubicBezTo>
                  <a:cubicBezTo>
                    <a:pt x="239" y="1138"/>
                    <a:pt x="221" y="1133"/>
                    <a:pt x="206" y="1129"/>
                  </a:cubicBezTo>
                  <a:cubicBezTo>
                    <a:pt x="201" y="1127"/>
                    <a:pt x="196" y="1127"/>
                    <a:pt x="191" y="1127"/>
                  </a:cubicBezTo>
                  <a:cubicBezTo>
                    <a:pt x="182" y="1127"/>
                    <a:pt x="174" y="1129"/>
                    <a:pt x="166" y="1133"/>
                  </a:cubicBezTo>
                  <a:cubicBezTo>
                    <a:pt x="157" y="1139"/>
                    <a:pt x="149" y="1147"/>
                    <a:pt x="141" y="1157"/>
                  </a:cubicBezTo>
                  <a:cubicBezTo>
                    <a:pt x="134" y="1168"/>
                    <a:pt x="127" y="1180"/>
                    <a:pt x="123" y="1193"/>
                  </a:cubicBezTo>
                  <a:cubicBezTo>
                    <a:pt x="118" y="1206"/>
                    <a:pt x="115" y="1219"/>
                    <a:pt x="114" y="1231"/>
                  </a:cubicBezTo>
                  <a:cubicBezTo>
                    <a:pt x="113" y="1245"/>
                    <a:pt x="113" y="1256"/>
                    <a:pt x="115" y="1265"/>
                  </a:cubicBezTo>
                  <a:cubicBezTo>
                    <a:pt x="118" y="1285"/>
                    <a:pt x="130" y="1301"/>
                    <a:pt x="150" y="1314"/>
                  </a:cubicBezTo>
                  <a:cubicBezTo>
                    <a:pt x="169" y="1328"/>
                    <a:pt x="195" y="1336"/>
                    <a:pt x="226" y="1338"/>
                  </a:cubicBezTo>
                  <a:cubicBezTo>
                    <a:pt x="233" y="1339"/>
                    <a:pt x="239" y="1339"/>
                    <a:pt x="246" y="1339"/>
                  </a:cubicBezTo>
                  <a:cubicBezTo>
                    <a:pt x="272" y="1339"/>
                    <a:pt x="302" y="1335"/>
                    <a:pt x="335" y="1327"/>
                  </a:cubicBezTo>
                  <a:cubicBezTo>
                    <a:pt x="375" y="1317"/>
                    <a:pt x="419" y="1299"/>
                    <a:pt x="466" y="1271"/>
                  </a:cubicBezTo>
                  <a:lnTo>
                    <a:pt x="476" y="1321"/>
                  </a:lnTo>
                  <a:cubicBezTo>
                    <a:pt x="479" y="1331"/>
                    <a:pt x="484" y="1337"/>
                    <a:pt x="493" y="1340"/>
                  </a:cubicBezTo>
                  <a:cubicBezTo>
                    <a:pt x="496" y="1341"/>
                    <a:pt x="498" y="1341"/>
                    <a:pt x="501" y="1341"/>
                  </a:cubicBezTo>
                  <a:cubicBezTo>
                    <a:pt x="509" y="1341"/>
                    <a:pt x="518" y="1338"/>
                    <a:pt x="527" y="1332"/>
                  </a:cubicBezTo>
                  <a:cubicBezTo>
                    <a:pt x="538" y="1327"/>
                    <a:pt x="548" y="1317"/>
                    <a:pt x="556" y="1303"/>
                  </a:cubicBezTo>
                  <a:cubicBezTo>
                    <a:pt x="564" y="1291"/>
                    <a:pt x="568" y="1280"/>
                    <a:pt x="565" y="1269"/>
                  </a:cubicBezTo>
                  <a:lnTo>
                    <a:pt x="555" y="1215"/>
                  </a:lnTo>
                  <a:cubicBezTo>
                    <a:pt x="634" y="1156"/>
                    <a:pt x="694" y="1084"/>
                    <a:pt x="733" y="999"/>
                  </a:cubicBezTo>
                  <a:cubicBezTo>
                    <a:pt x="774" y="914"/>
                    <a:pt x="784" y="822"/>
                    <a:pt x="765" y="723"/>
                  </a:cubicBezTo>
                  <a:cubicBezTo>
                    <a:pt x="753" y="669"/>
                    <a:pt x="737" y="628"/>
                    <a:pt x="713" y="599"/>
                  </a:cubicBezTo>
                  <a:cubicBezTo>
                    <a:pt x="689" y="571"/>
                    <a:pt x="661" y="552"/>
                    <a:pt x="630" y="542"/>
                  </a:cubicBezTo>
                  <a:cubicBezTo>
                    <a:pt x="604" y="534"/>
                    <a:pt x="577" y="529"/>
                    <a:pt x="547" y="529"/>
                  </a:cubicBezTo>
                  <a:cubicBezTo>
                    <a:pt x="541" y="529"/>
                    <a:pt x="535" y="529"/>
                    <a:pt x="529" y="530"/>
                  </a:cubicBezTo>
                  <a:cubicBezTo>
                    <a:pt x="493" y="533"/>
                    <a:pt x="457" y="537"/>
                    <a:pt x="421" y="543"/>
                  </a:cubicBezTo>
                  <a:lnTo>
                    <a:pt x="357" y="218"/>
                  </a:lnTo>
                  <a:cubicBezTo>
                    <a:pt x="383" y="204"/>
                    <a:pt x="407" y="195"/>
                    <a:pt x="427" y="191"/>
                  </a:cubicBezTo>
                  <a:cubicBezTo>
                    <a:pt x="447" y="186"/>
                    <a:pt x="465" y="183"/>
                    <a:pt x="480" y="183"/>
                  </a:cubicBezTo>
                  <a:cubicBezTo>
                    <a:pt x="496" y="182"/>
                    <a:pt x="508" y="181"/>
                    <a:pt x="519" y="181"/>
                  </a:cubicBezTo>
                  <a:cubicBezTo>
                    <a:pt x="530" y="179"/>
                    <a:pt x="541" y="176"/>
                    <a:pt x="550" y="172"/>
                  </a:cubicBezTo>
                  <a:cubicBezTo>
                    <a:pt x="561" y="165"/>
                    <a:pt x="570" y="156"/>
                    <a:pt x="578" y="144"/>
                  </a:cubicBezTo>
                  <a:cubicBezTo>
                    <a:pt x="585" y="133"/>
                    <a:pt x="590" y="121"/>
                    <a:pt x="594" y="108"/>
                  </a:cubicBezTo>
                  <a:cubicBezTo>
                    <a:pt x="597" y="95"/>
                    <a:pt x="599" y="83"/>
                    <a:pt x="600" y="70"/>
                  </a:cubicBezTo>
                  <a:cubicBezTo>
                    <a:pt x="600" y="58"/>
                    <a:pt x="599" y="49"/>
                    <a:pt x="598" y="41"/>
                  </a:cubicBezTo>
                  <a:cubicBezTo>
                    <a:pt x="595" y="22"/>
                    <a:pt x="582" y="9"/>
                    <a:pt x="564" y="4"/>
                  </a:cubicBezTo>
                  <a:cubicBezTo>
                    <a:pt x="555" y="1"/>
                    <a:pt x="544"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2033;p46">
              <a:extLst>
                <a:ext uri="{FF2B5EF4-FFF2-40B4-BE49-F238E27FC236}">
                  <a16:creationId xmlns:a16="http://schemas.microsoft.com/office/drawing/2014/main" id="{782FABA9-94D0-BA9F-9F1C-EAD17F14DDEF}"/>
                </a:ext>
              </a:extLst>
            </p:cNvPr>
            <p:cNvSpPr/>
            <p:nvPr/>
          </p:nvSpPr>
          <p:spPr>
            <a:xfrm>
              <a:off x="8221327" y="4186298"/>
              <a:ext cx="63127" cy="81974"/>
            </a:xfrm>
            <a:custGeom>
              <a:avLst/>
              <a:gdLst/>
              <a:ahLst/>
              <a:cxnLst/>
              <a:rect l="l" t="t" r="r" b="b"/>
              <a:pathLst>
                <a:path w="1256" h="1631" extrusionOk="0">
                  <a:moveTo>
                    <a:pt x="260" y="510"/>
                  </a:moveTo>
                  <a:cubicBezTo>
                    <a:pt x="265" y="510"/>
                    <a:pt x="270" y="511"/>
                    <a:pt x="274" y="512"/>
                  </a:cubicBezTo>
                  <a:cubicBezTo>
                    <a:pt x="295" y="517"/>
                    <a:pt x="308" y="536"/>
                    <a:pt x="315" y="569"/>
                  </a:cubicBezTo>
                  <a:lnTo>
                    <a:pt x="362" y="807"/>
                  </a:lnTo>
                  <a:cubicBezTo>
                    <a:pt x="368" y="840"/>
                    <a:pt x="365" y="870"/>
                    <a:pt x="350" y="894"/>
                  </a:cubicBezTo>
                  <a:cubicBezTo>
                    <a:pt x="336" y="919"/>
                    <a:pt x="315" y="941"/>
                    <a:pt x="286" y="958"/>
                  </a:cubicBezTo>
                  <a:cubicBezTo>
                    <a:pt x="264" y="970"/>
                    <a:pt x="244" y="977"/>
                    <a:pt x="227" y="977"/>
                  </a:cubicBezTo>
                  <a:cubicBezTo>
                    <a:pt x="222" y="977"/>
                    <a:pt x="217" y="976"/>
                    <a:pt x="211" y="974"/>
                  </a:cubicBezTo>
                  <a:cubicBezTo>
                    <a:pt x="192" y="970"/>
                    <a:pt x="180" y="951"/>
                    <a:pt x="173" y="917"/>
                  </a:cubicBezTo>
                  <a:lnTo>
                    <a:pt x="126" y="679"/>
                  </a:lnTo>
                  <a:cubicBezTo>
                    <a:pt x="119" y="646"/>
                    <a:pt x="122" y="617"/>
                    <a:pt x="136" y="593"/>
                  </a:cubicBezTo>
                  <a:cubicBezTo>
                    <a:pt x="150" y="568"/>
                    <a:pt x="171" y="548"/>
                    <a:pt x="200" y="530"/>
                  </a:cubicBezTo>
                  <a:cubicBezTo>
                    <a:pt x="223" y="516"/>
                    <a:pt x="243" y="510"/>
                    <a:pt x="260" y="510"/>
                  </a:cubicBezTo>
                  <a:close/>
                  <a:moveTo>
                    <a:pt x="308" y="384"/>
                  </a:moveTo>
                  <a:cubicBezTo>
                    <a:pt x="294" y="384"/>
                    <a:pt x="279" y="386"/>
                    <a:pt x="262" y="391"/>
                  </a:cubicBezTo>
                  <a:cubicBezTo>
                    <a:pt x="236" y="399"/>
                    <a:pt x="208" y="410"/>
                    <a:pt x="180" y="427"/>
                  </a:cubicBezTo>
                  <a:cubicBezTo>
                    <a:pt x="121" y="461"/>
                    <a:pt x="76" y="505"/>
                    <a:pt x="44" y="557"/>
                  </a:cubicBezTo>
                  <a:cubicBezTo>
                    <a:pt x="10" y="610"/>
                    <a:pt x="1" y="672"/>
                    <a:pt x="16" y="744"/>
                  </a:cubicBezTo>
                  <a:lnTo>
                    <a:pt x="63" y="981"/>
                  </a:lnTo>
                  <a:cubicBezTo>
                    <a:pt x="70" y="1017"/>
                    <a:pt x="81" y="1045"/>
                    <a:pt x="97" y="1064"/>
                  </a:cubicBezTo>
                  <a:cubicBezTo>
                    <a:pt x="112" y="1084"/>
                    <a:pt x="130" y="1095"/>
                    <a:pt x="152" y="1101"/>
                  </a:cubicBezTo>
                  <a:cubicBezTo>
                    <a:pt x="160" y="1102"/>
                    <a:pt x="169" y="1103"/>
                    <a:pt x="179" y="1103"/>
                  </a:cubicBezTo>
                  <a:cubicBezTo>
                    <a:pt x="192" y="1103"/>
                    <a:pt x="207" y="1101"/>
                    <a:pt x="223" y="1097"/>
                  </a:cubicBezTo>
                  <a:cubicBezTo>
                    <a:pt x="249" y="1089"/>
                    <a:pt x="277" y="1077"/>
                    <a:pt x="306" y="1060"/>
                  </a:cubicBezTo>
                  <a:cubicBezTo>
                    <a:pt x="334" y="1043"/>
                    <a:pt x="360" y="1024"/>
                    <a:pt x="384" y="1003"/>
                  </a:cubicBezTo>
                  <a:cubicBezTo>
                    <a:pt x="407" y="981"/>
                    <a:pt x="428" y="958"/>
                    <a:pt x="442" y="932"/>
                  </a:cubicBezTo>
                  <a:cubicBezTo>
                    <a:pt x="457" y="906"/>
                    <a:pt x="468" y="876"/>
                    <a:pt x="473" y="845"/>
                  </a:cubicBezTo>
                  <a:cubicBezTo>
                    <a:pt x="478" y="815"/>
                    <a:pt x="478" y="780"/>
                    <a:pt x="470" y="744"/>
                  </a:cubicBezTo>
                  <a:lnTo>
                    <a:pt x="423" y="506"/>
                  </a:lnTo>
                  <a:cubicBezTo>
                    <a:pt x="416" y="470"/>
                    <a:pt x="405" y="442"/>
                    <a:pt x="389" y="423"/>
                  </a:cubicBezTo>
                  <a:cubicBezTo>
                    <a:pt x="374" y="404"/>
                    <a:pt x="356" y="392"/>
                    <a:pt x="334" y="387"/>
                  </a:cubicBezTo>
                  <a:cubicBezTo>
                    <a:pt x="326" y="385"/>
                    <a:pt x="317" y="384"/>
                    <a:pt x="308" y="384"/>
                  </a:cubicBezTo>
                  <a:close/>
                  <a:moveTo>
                    <a:pt x="1037" y="667"/>
                  </a:moveTo>
                  <a:cubicBezTo>
                    <a:pt x="1042" y="667"/>
                    <a:pt x="1047" y="668"/>
                    <a:pt x="1051" y="669"/>
                  </a:cubicBezTo>
                  <a:cubicBezTo>
                    <a:pt x="1072" y="674"/>
                    <a:pt x="1085" y="693"/>
                    <a:pt x="1092" y="727"/>
                  </a:cubicBezTo>
                  <a:lnTo>
                    <a:pt x="1139" y="964"/>
                  </a:lnTo>
                  <a:cubicBezTo>
                    <a:pt x="1145" y="997"/>
                    <a:pt x="1142" y="1026"/>
                    <a:pt x="1127" y="1051"/>
                  </a:cubicBezTo>
                  <a:cubicBezTo>
                    <a:pt x="1113" y="1076"/>
                    <a:pt x="1092" y="1097"/>
                    <a:pt x="1063" y="1114"/>
                  </a:cubicBezTo>
                  <a:cubicBezTo>
                    <a:pt x="1040" y="1127"/>
                    <a:pt x="1020" y="1134"/>
                    <a:pt x="1003" y="1134"/>
                  </a:cubicBezTo>
                  <a:cubicBezTo>
                    <a:pt x="998" y="1134"/>
                    <a:pt x="994" y="1133"/>
                    <a:pt x="990" y="1132"/>
                  </a:cubicBezTo>
                  <a:cubicBezTo>
                    <a:pt x="969" y="1126"/>
                    <a:pt x="957" y="1107"/>
                    <a:pt x="950" y="1074"/>
                  </a:cubicBezTo>
                  <a:lnTo>
                    <a:pt x="903" y="836"/>
                  </a:lnTo>
                  <a:cubicBezTo>
                    <a:pt x="896" y="803"/>
                    <a:pt x="899" y="774"/>
                    <a:pt x="913" y="749"/>
                  </a:cubicBezTo>
                  <a:cubicBezTo>
                    <a:pt x="926" y="724"/>
                    <a:pt x="948" y="704"/>
                    <a:pt x="977" y="687"/>
                  </a:cubicBezTo>
                  <a:cubicBezTo>
                    <a:pt x="1000" y="674"/>
                    <a:pt x="1019" y="667"/>
                    <a:pt x="1037" y="667"/>
                  </a:cubicBezTo>
                  <a:close/>
                  <a:moveTo>
                    <a:pt x="1085" y="541"/>
                  </a:moveTo>
                  <a:cubicBezTo>
                    <a:pt x="1071" y="541"/>
                    <a:pt x="1056" y="544"/>
                    <a:pt x="1039" y="548"/>
                  </a:cubicBezTo>
                  <a:cubicBezTo>
                    <a:pt x="1013" y="556"/>
                    <a:pt x="985" y="568"/>
                    <a:pt x="957" y="585"/>
                  </a:cubicBezTo>
                  <a:cubicBezTo>
                    <a:pt x="898" y="619"/>
                    <a:pt x="853" y="661"/>
                    <a:pt x="820" y="714"/>
                  </a:cubicBezTo>
                  <a:cubicBezTo>
                    <a:pt x="787" y="767"/>
                    <a:pt x="778" y="829"/>
                    <a:pt x="792" y="901"/>
                  </a:cubicBezTo>
                  <a:lnTo>
                    <a:pt x="840" y="1139"/>
                  </a:lnTo>
                  <a:cubicBezTo>
                    <a:pt x="847" y="1175"/>
                    <a:pt x="858" y="1203"/>
                    <a:pt x="874" y="1221"/>
                  </a:cubicBezTo>
                  <a:cubicBezTo>
                    <a:pt x="889" y="1240"/>
                    <a:pt x="907" y="1253"/>
                    <a:pt x="929" y="1257"/>
                  </a:cubicBezTo>
                  <a:cubicBezTo>
                    <a:pt x="938" y="1259"/>
                    <a:pt x="947" y="1261"/>
                    <a:pt x="957" y="1261"/>
                  </a:cubicBezTo>
                  <a:cubicBezTo>
                    <a:pt x="970" y="1261"/>
                    <a:pt x="985" y="1258"/>
                    <a:pt x="1000" y="1254"/>
                  </a:cubicBezTo>
                  <a:cubicBezTo>
                    <a:pt x="1026" y="1247"/>
                    <a:pt x="1054" y="1235"/>
                    <a:pt x="1083" y="1218"/>
                  </a:cubicBezTo>
                  <a:cubicBezTo>
                    <a:pt x="1111" y="1201"/>
                    <a:pt x="1137" y="1182"/>
                    <a:pt x="1161" y="1160"/>
                  </a:cubicBezTo>
                  <a:cubicBezTo>
                    <a:pt x="1184" y="1139"/>
                    <a:pt x="1205" y="1115"/>
                    <a:pt x="1219" y="1088"/>
                  </a:cubicBezTo>
                  <a:cubicBezTo>
                    <a:pt x="1234" y="1062"/>
                    <a:pt x="1244" y="1034"/>
                    <a:pt x="1250" y="1003"/>
                  </a:cubicBezTo>
                  <a:cubicBezTo>
                    <a:pt x="1255" y="971"/>
                    <a:pt x="1255" y="937"/>
                    <a:pt x="1247" y="901"/>
                  </a:cubicBezTo>
                  <a:lnTo>
                    <a:pt x="1200" y="664"/>
                  </a:lnTo>
                  <a:cubicBezTo>
                    <a:pt x="1193" y="626"/>
                    <a:pt x="1182" y="599"/>
                    <a:pt x="1166" y="580"/>
                  </a:cubicBezTo>
                  <a:cubicBezTo>
                    <a:pt x="1151" y="561"/>
                    <a:pt x="1133" y="549"/>
                    <a:pt x="1111" y="544"/>
                  </a:cubicBezTo>
                  <a:cubicBezTo>
                    <a:pt x="1103" y="542"/>
                    <a:pt x="1094" y="541"/>
                    <a:pt x="1085" y="541"/>
                  </a:cubicBezTo>
                  <a:close/>
                  <a:moveTo>
                    <a:pt x="811" y="0"/>
                  </a:moveTo>
                  <a:cubicBezTo>
                    <a:pt x="799" y="0"/>
                    <a:pt x="788" y="4"/>
                    <a:pt x="777" y="9"/>
                  </a:cubicBezTo>
                  <a:cubicBezTo>
                    <a:pt x="768" y="15"/>
                    <a:pt x="760" y="22"/>
                    <a:pt x="753" y="31"/>
                  </a:cubicBezTo>
                  <a:cubicBezTo>
                    <a:pt x="745" y="40"/>
                    <a:pt x="741" y="52"/>
                    <a:pt x="737" y="66"/>
                  </a:cubicBezTo>
                  <a:lnTo>
                    <a:pt x="418" y="1569"/>
                  </a:lnTo>
                  <a:cubicBezTo>
                    <a:pt x="414" y="1579"/>
                    <a:pt x="414" y="1588"/>
                    <a:pt x="416" y="1596"/>
                  </a:cubicBezTo>
                  <a:cubicBezTo>
                    <a:pt x="419" y="1612"/>
                    <a:pt x="427" y="1622"/>
                    <a:pt x="441" y="1628"/>
                  </a:cubicBezTo>
                  <a:cubicBezTo>
                    <a:pt x="446" y="1630"/>
                    <a:pt x="451" y="1631"/>
                    <a:pt x="457" y="1631"/>
                  </a:cubicBezTo>
                  <a:cubicBezTo>
                    <a:pt x="466" y="1631"/>
                    <a:pt x="476" y="1628"/>
                    <a:pt x="486" y="1622"/>
                  </a:cubicBezTo>
                  <a:cubicBezTo>
                    <a:pt x="497" y="1615"/>
                    <a:pt x="508" y="1606"/>
                    <a:pt x="515" y="1596"/>
                  </a:cubicBezTo>
                  <a:cubicBezTo>
                    <a:pt x="523" y="1585"/>
                    <a:pt x="529" y="1573"/>
                    <a:pt x="532" y="1561"/>
                  </a:cubicBezTo>
                  <a:lnTo>
                    <a:pt x="853" y="62"/>
                  </a:lnTo>
                  <a:cubicBezTo>
                    <a:pt x="854" y="53"/>
                    <a:pt x="854" y="44"/>
                    <a:pt x="852" y="34"/>
                  </a:cubicBezTo>
                  <a:cubicBezTo>
                    <a:pt x="849" y="16"/>
                    <a:pt x="840" y="5"/>
                    <a:pt x="824" y="2"/>
                  </a:cubicBezTo>
                  <a:cubicBezTo>
                    <a:pt x="820" y="1"/>
                    <a:pt x="81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2034;p46">
              <a:extLst>
                <a:ext uri="{FF2B5EF4-FFF2-40B4-BE49-F238E27FC236}">
                  <a16:creationId xmlns:a16="http://schemas.microsoft.com/office/drawing/2014/main" id="{BA5800AF-12E4-847A-42C2-763855221DD6}"/>
                </a:ext>
              </a:extLst>
            </p:cNvPr>
            <p:cNvSpPr/>
            <p:nvPr/>
          </p:nvSpPr>
          <p:spPr>
            <a:xfrm>
              <a:off x="8290686" y="4182227"/>
              <a:ext cx="29452" cy="35835"/>
            </a:xfrm>
            <a:custGeom>
              <a:avLst/>
              <a:gdLst/>
              <a:ahLst/>
              <a:cxnLst/>
              <a:rect l="l" t="t" r="r" b="b"/>
              <a:pathLst>
                <a:path w="586" h="713" extrusionOk="0">
                  <a:moveTo>
                    <a:pt x="417" y="1"/>
                  </a:moveTo>
                  <a:cubicBezTo>
                    <a:pt x="406" y="1"/>
                    <a:pt x="396" y="4"/>
                    <a:pt x="387" y="9"/>
                  </a:cubicBezTo>
                  <a:cubicBezTo>
                    <a:pt x="376" y="16"/>
                    <a:pt x="370" y="22"/>
                    <a:pt x="365" y="30"/>
                  </a:cubicBezTo>
                  <a:lnTo>
                    <a:pt x="22" y="537"/>
                  </a:lnTo>
                  <a:cubicBezTo>
                    <a:pt x="13" y="552"/>
                    <a:pt x="7" y="568"/>
                    <a:pt x="4" y="582"/>
                  </a:cubicBezTo>
                  <a:cubicBezTo>
                    <a:pt x="0" y="598"/>
                    <a:pt x="0" y="612"/>
                    <a:pt x="3" y="622"/>
                  </a:cubicBezTo>
                  <a:cubicBezTo>
                    <a:pt x="4" y="633"/>
                    <a:pt x="9" y="642"/>
                    <a:pt x="17" y="651"/>
                  </a:cubicBezTo>
                  <a:cubicBezTo>
                    <a:pt x="25" y="660"/>
                    <a:pt x="35" y="665"/>
                    <a:pt x="48" y="667"/>
                  </a:cubicBezTo>
                  <a:lnTo>
                    <a:pt x="500" y="712"/>
                  </a:lnTo>
                  <a:cubicBezTo>
                    <a:pt x="501" y="712"/>
                    <a:pt x="502" y="712"/>
                    <a:pt x="503" y="712"/>
                  </a:cubicBezTo>
                  <a:cubicBezTo>
                    <a:pt x="509" y="712"/>
                    <a:pt x="515" y="710"/>
                    <a:pt x="524" y="705"/>
                  </a:cubicBezTo>
                  <a:cubicBezTo>
                    <a:pt x="541" y="696"/>
                    <a:pt x="555" y="679"/>
                    <a:pt x="569" y="655"/>
                  </a:cubicBezTo>
                  <a:cubicBezTo>
                    <a:pt x="581" y="631"/>
                    <a:pt x="586" y="607"/>
                    <a:pt x="581" y="585"/>
                  </a:cubicBezTo>
                  <a:cubicBezTo>
                    <a:pt x="577" y="562"/>
                    <a:pt x="567" y="551"/>
                    <a:pt x="550" y="551"/>
                  </a:cubicBezTo>
                  <a:lnTo>
                    <a:pt x="188" y="514"/>
                  </a:lnTo>
                  <a:lnTo>
                    <a:pt x="461" y="107"/>
                  </a:lnTo>
                  <a:cubicBezTo>
                    <a:pt x="474" y="88"/>
                    <a:pt x="479" y="68"/>
                    <a:pt x="474" y="48"/>
                  </a:cubicBezTo>
                  <a:cubicBezTo>
                    <a:pt x="471" y="25"/>
                    <a:pt x="459" y="12"/>
                    <a:pt x="439" y="5"/>
                  </a:cubicBezTo>
                  <a:cubicBezTo>
                    <a:pt x="432" y="2"/>
                    <a:pt x="425"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2035;p46">
              <a:extLst>
                <a:ext uri="{FF2B5EF4-FFF2-40B4-BE49-F238E27FC236}">
                  <a16:creationId xmlns:a16="http://schemas.microsoft.com/office/drawing/2014/main" id="{E3CBE887-B202-CA84-D37A-2D4CCA5F1F90}"/>
                </a:ext>
              </a:extLst>
            </p:cNvPr>
            <p:cNvSpPr/>
            <p:nvPr/>
          </p:nvSpPr>
          <p:spPr>
            <a:xfrm>
              <a:off x="8320088" y="4135586"/>
              <a:ext cx="37293" cy="69409"/>
            </a:xfrm>
            <a:custGeom>
              <a:avLst/>
              <a:gdLst/>
              <a:ahLst/>
              <a:cxnLst/>
              <a:rect l="l" t="t" r="r" b="b"/>
              <a:pathLst>
                <a:path w="742" h="1381" extrusionOk="0">
                  <a:moveTo>
                    <a:pt x="694" y="0"/>
                  </a:moveTo>
                  <a:cubicBezTo>
                    <a:pt x="686" y="0"/>
                    <a:pt x="678" y="3"/>
                    <a:pt x="670" y="8"/>
                  </a:cubicBezTo>
                  <a:lnTo>
                    <a:pt x="41" y="373"/>
                  </a:lnTo>
                  <a:cubicBezTo>
                    <a:pt x="23" y="383"/>
                    <a:pt x="12" y="399"/>
                    <a:pt x="6" y="420"/>
                  </a:cubicBezTo>
                  <a:cubicBezTo>
                    <a:pt x="1" y="443"/>
                    <a:pt x="1" y="462"/>
                    <a:pt x="4" y="480"/>
                  </a:cubicBezTo>
                  <a:cubicBezTo>
                    <a:pt x="9" y="502"/>
                    <a:pt x="17" y="518"/>
                    <a:pt x="29" y="529"/>
                  </a:cubicBezTo>
                  <a:cubicBezTo>
                    <a:pt x="35" y="534"/>
                    <a:pt x="41" y="536"/>
                    <a:pt x="48" y="536"/>
                  </a:cubicBezTo>
                  <a:cubicBezTo>
                    <a:pt x="56" y="536"/>
                    <a:pt x="64" y="534"/>
                    <a:pt x="73" y="529"/>
                  </a:cubicBezTo>
                  <a:lnTo>
                    <a:pt x="307" y="392"/>
                  </a:lnTo>
                  <a:lnTo>
                    <a:pt x="499" y="1354"/>
                  </a:lnTo>
                  <a:cubicBezTo>
                    <a:pt x="502" y="1372"/>
                    <a:pt x="513" y="1381"/>
                    <a:pt x="531" y="1381"/>
                  </a:cubicBezTo>
                  <a:cubicBezTo>
                    <a:pt x="550" y="1381"/>
                    <a:pt x="569" y="1375"/>
                    <a:pt x="590" y="1364"/>
                  </a:cubicBezTo>
                  <a:cubicBezTo>
                    <a:pt x="610" y="1352"/>
                    <a:pt x="627" y="1337"/>
                    <a:pt x="642" y="1317"/>
                  </a:cubicBezTo>
                  <a:cubicBezTo>
                    <a:pt x="657" y="1298"/>
                    <a:pt x="662" y="1280"/>
                    <a:pt x="658" y="1260"/>
                  </a:cubicBezTo>
                  <a:lnTo>
                    <a:pt x="467" y="299"/>
                  </a:lnTo>
                  <a:lnTo>
                    <a:pt x="700" y="164"/>
                  </a:lnTo>
                  <a:cubicBezTo>
                    <a:pt x="717" y="154"/>
                    <a:pt x="729" y="138"/>
                    <a:pt x="735" y="116"/>
                  </a:cubicBezTo>
                  <a:cubicBezTo>
                    <a:pt x="741" y="95"/>
                    <a:pt x="742" y="74"/>
                    <a:pt x="737" y="52"/>
                  </a:cubicBezTo>
                  <a:cubicBezTo>
                    <a:pt x="734" y="34"/>
                    <a:pt x="726" y="20"/>
                    <a:pt x="715" y="8"/>
                  </a:cubicBezTo>
                  <a:cubicBezTo>
                    <a:pt x="708" y="3"/>
                    <a:pt x="701"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2036;p46">
              <a:extLst>
                <a:ext uri="{FF2B5EF4-FFF2-40B4-BE49-F238E27FC236}">
                  <a16:creationId xmlns:a16="http://schemas.microsoft.com/office/drawing/2014/main" id="{E183CFC9-DE44-4CC8-6670-34AE49ABF46A}"/>
                </a:ext>
              </a:extLst>
            </p:cNvPr>
            <p:cNvSpPr/>
            <p:nvPr/>
          </p:nvSpPr>
          <p:spPr>
            <a:xfrm>
              <a:off x="8097838" y="4363214"/>
              <a:ext cx="40359" cy="66343"/>
            </a:xfrm>
            <a:custGeom>
              <a:avLst/>
              <a:gdLst/>
              <a:ahLst/>
              <a:cxnLst/>
              <a:rect l="l" t="t" r="r" b="b"/>
              <a:pathLst>
                <a:path w="803" h="1320" extrusionOk="0">
                  <a:moveTo>
                    <a:pt x="512" y="638"/>
                  </a:moveTo>
                  <a:cubicBezTo>
                    <a:pt x="524" y="638"/>
                    <a:pt x="535" y="640"/>
                    <a:pt x="545" y="643"/>
                  </a:cubicBezTo>
                  <a:cubicBezTo>
                    <a:pt x="583" y="656"/>
                    <a:pt x="609" y="699"/>
                    <a:pt x="624" y="772"/>
                  </a:cubicBezTo>
                  <a:lnTo>
                    <a:pt x="629" y="800"/>
                  </a:lnTo>
                  <a:cubicBezTo>
                    <a:pt x="643" y="871"/>
                    <a:pt x="638" y="933"/>
                    <a:pt x="613" y="985"/>
                  </a:cubicBezTo>
                  <a:cubicBezTo>
                    <a:pt x="589" y="1035"/>
                    <a:pt x="548" y="1078"/>
                    <a:pt x="492" y="1111"/>
                  </a:cubicBezTo>
                  <a:cubicBezTo>
                    <a:pt x="452" y="1134"/>
                    <a:pt x="417" y="1146"/>
                    <a:pt x="386" y="1146"/>
                  </a:cubicBezTo>
                  <a:cubicBezTo>
                    <a:pt x="372" y="1146"/>
                    <a:pt x="359" y="1143"/>
                    <a:pt x="348" y="1139"/>
                  </a:cubicBezTo>
                  <a:cubicBezTo>
                    <a:pt x="309" y="1124"/>
                    <a:pt x="283" y="1081"/>
                    <a:pt x="269" y="1009"/>
                  </a:cubicBezTo>
                  <a:lnTo>
                    <a:pt x="260" y="968"/>
                  </a:lnTo>
                  <a:cubicBezTo>
                    <a:pt x="246" y="899"/>
                    <a:pt x="253" y="840"/>
                    <a:pt x="280" y="793"/>
                  </a:cubicBezTo>
                  <a:cubicBezTo>
                    <a:pt x="308" y="746"/>
                    <a:pt x="349" y="706"/>
                    <a:pt x="403" y="675"/>
                  </a:cubicBezTo>
                  <a:cubicBezTo>
                    <a:pt x="445" y="650"/>
                    <a:pt x="481" y="638"/>
                    <a:pt x="512" y="638"/>
                  </a:cubicBezTo>
                  <a:close/>
                  <a:moveTo>
                    <a:pt x="494" y="0"/>
                  </a:moveTo>
                  <a:cubicBezTo>
                    <a:pt x="478" y="0"/>
                    <a:pt x="461" y="2"/>
                    <a:pt x="443" y="5"/>
                  </a:cubicBezTo>
                  <a:cubicBezTo>
                    <a:pt x="398" y="12"/>
                    <a:pt x="347" y="32"/>
                    <a:pt x="290" y="65"/>
                  </a:cubicBezTo>
                  <a:cubicBezTo>
                    <a:pt x="242" y="93"/>
                    <a:pt x="198" y="125"/>
                    <a:pt x="158" y="164"/>
                  </a:cubicBezTo>
                  <a:cubicBezTo>
                    <a:pt x="119" y="201"/>
                    <a:pt x="86" y="243"/>
                    <a:pt x="60" y="290"/>
                  </a:cubicBezTo>
                  <a:cubicBezTo>
                    <a:pt x="35" y="336"/>
                    <a:pt x="18" y="388"/>
                    <a:pt x="9" y="443"/>
                  </a:cubicBezTo>
                  <a:cubicBezTo>
                    <a:pt x="1" y="499"/>
                    <a:pt x="3" y="559"/>
                    <a:pt x="15" y="624"/>
                  </a:cubicBezTo>
                  <a:lnTo>
                    <a:pt x="109" y="1092"/>
                  </a:lnTo>
                  <a:cubicBezTo>
                    <a:pt x="121" y="1157"/>
                    <a:pt x="142" y="1208"/>
                    <a:pt x="167" y="1242"/>
                  </a:cubicBezTo>
                  <a:cubicBezTo>
                    <a:pt x="194" y="1279"/>
                    <a:pt x="226" y="1301"/>
                    <a:pt x="262" y="1312"/>
                  </a:cubicBezTo>
                  <a:cubicBezTo>
                    <a:pt x="280" y="1317"/>
                    <a:pt x="298" y="1320"/>
                    <a:pt x="317" y="1320"/>
                  </a:cubicBezTo>
                  <a:cubicBezTo>
                    <a:pt x="338" y="1320"/>
                    <a:pt x="359" y="1317"/>
                    <a:pt x="381" y="1311"/>
                  </a:cubicBezTo>
                  <a:cubicBezTo>
                    <a:pt x="425" y="1300"/>
                    <a:pt x="472" y="1281"/>
                    <a:pt x="520" y="1253"/>
                  </a:cubicBezTo>
                  <a:cubicBezTo>
                    <a:pt x="567" y="1224"/>
                    <a:pt x="610" y="1193"/>
                    <a:pt x="649" y="1156"/>
                  </a:cubicBezTo>
                  <a:cubicBezTo>
                    <a:pt x="688" y="1119"/>
                    <a:pt x="719" y="1077"/>
                    <a:pt x="744" y="1031"/>
                  </a:cubicBezTo>
                  <a:cubicBezTo>
                    <a:pt x="769" y="986"/>
                    <a:pt x="786" y="934"/>
                    <a:pt x="794" y="879"/>
                  </a:cubicBezTo>
                  <a:cubicBezTo>
                    <a:pt x="803" y="822"/>
                    <a:pt x="800" y="762"/>
                    <a:pt x="787" y="697"/>
                  </a:cubicBezTo>
                  <a:lnTo>
                    <a:pt x="781" y="668"/>
                  </a:lnTo>
                  <a:cubicBezTo>
                    <a:pt x="769" y="606"/>
                    <a:pt x="751" y="559"/>
                    <a:pt x="726" y="525"/>
                  </a:cubicBezTo>
                  <a:cubicBezTo>
                    <a:pt x="701" y="493"/>
                    <a:pt x="673" y="472"/>
                    <a:pt x="639" y="463"/>
                  </a:cubicBezTo>
                  <a:cubicBezTo>
                    <a:pt x="625" y="459"/>
                    <a:pt x="609" y="457"/>
                    <a:pt x="593" y="457"/>
                  </a:cubicBezTo>
                  <a:cubicBezTo>
                    <a:pt x="573" y="457"/>
                    <a:pt x="552" y="460"/>
                    <a:pt x="530" y="467"/>
                  </a:cubicBezTo>
                  <a:cubicBezTo>
                    <a:pt x="491" y="478"/>
                    <a:pt x="450" y="496"/>
                    <a:pt x="408" y="520"/>
                  </a:cubicBezTo>
                  <a:cubicBezTo>
                    <a:pt x="366" y="544"/>
                    <a:pt x="327" y="575"/>
                    <a:pt x="294" y="608"/>
                  </a:cubicBezTo>
                  <a:cubicBezTo>
                    <a:pt x="261" y="643"/>
                    <a:pt x="234" y="685"/>
                    <a:pt x="215" y="735"/>
                  </a:cubicBezTo>
                  <a:lnTo>
                    <a:pt x="174" y="532"/>
                  </a:lnTo>
                  <a:cubicBezTo>
                    <a:pt x="160" y="461"/>
                    <a:pt x="166" y="400"/>
                    <a:pt x="191" y="347"/>
                  </a:cubicBezTo>
                  <a:cubicBezTo>
                    <a:pt x="217" y="294"/>
                    <a:pt x="259" y="252"/>
                    <a:pt x="317" y="218"/>
                  </a:cubicBezTo>
                  <a:cubicBezTo>
                    <a:pt x="342" y="203"/>
                    <a:pt x="366" y="193"/>
                    <a:pt x="388" y="187"/>
                  </a:cubicBezTo>
                  <a:cubicBezTo>
                    <a:pt x="403" y="183"/>
                    <a:pt x="417" y="181"/>
                    <a:pt x="430" y="181"/>
                  </a:cubicBezTo>
                  <a:cubicBezTo>
                    <a:pt x="437" y="181"/>
                    <a:pt x="444" y="182"/>
                    <a:pt x="450" y="183"/>
                  </a:cubicBezTo>
                  <a:cubicBezTo>
                    <a:pt x="468" y="186"/>
                    <a:pt x="484" y="193"/>
                    <a:pt x="496" y="205"/>
                  </a:cubicBezTo>
                  <a:cubicBezTo>
                    <a:pt x="510" y="218"/>
                    <a:pt x="519" y="235"/>
                    <a:pt x="523" y="257"/>
                  </a:cubicBezTo>
                  <a:cubicBezTo>
                    <a:pt x="528" y="282"/>
                    <a:pt x="539" y="294"/>
                    <a:pt x="556" y="294"/>
                  </a:cubicBezTo>
                  <a:cubicBezTo>
                    <a:pt x="557" y="294"/>
                    <a:pt x="557" y="294"/>
                    <a:pt x="558" y="294"/>
                  </a:cubicBezTo>
                  <a:cubicBezTo>
                    <a:pt x="576" y="293"/>
                    <a:pt x="597" y="286"/>
                    <a:pt x="619" y="273"/>
                  </a:cubicBezTo>
                  <a:cubicBezTo>
                    <a:pt x="644" y="258"/>
                    <a:pt x="662" y="243"/>
                    <a:pt x="673" y="226"/>
                  </a:cubicBezTo>
                  <a:cubicBezTo>
                    <a:pt x="683" y="208"/>
                    <a:pt x="685" y="185"/>
                    <a:pt x="680" y="157"/>
                  </a:cubicBezTo>
                  <a:cubicBezTo>
                    <a:pt x="673" y="123"/>
                    <a:pt x="660" y="93"/>
                    <a:pt x="639" y="67"/>
                  </a:cubicBezTo>
                  <a:cubicBezTo>
                    <a:pt x="619" y="41"/>
                    <a:pt x="593" y="23"/>
                    <a:pt x="560" y="11"/>
                  </a:cubicBezTo>
                  <a:cubicBezTo>
                    <a:pt x="541" y="4"/>
                    <a:pt x="519"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2037;p46">
              <a:extLst>
                <a:ext uri="{FF2B5EF4-FFF2-40B4-BE49-F238E27FC236}">
                  <a16:creationId xmlns:a16="http://schemas.microsoft.com/office/drawing/2014/main" id="{E4F99B41-71BC-59B7-64C4-F64481D94AD7}"/>
                </a:ext>
              </a:extLst>
            </p:cNvPr>
            <p:cNvSpPr/>
            <p:nvPr/>
          </p:nvSpPr>
          <p:spPr>
            <a:xfrm>
              <a:off x="8139303" y="4332706"/>
              <a:ext cx="36087" cy="72877"/>
            </a:xfrm>
            <a:custGeom>
              <a:avLst/>
              <a:gdLst/>
              <a:ahLst/>
              <a:cxnLst/>
              <a:rect l="l" t="t" r="r" b="b"/>
              <a:pathLst>
                <a:path w="718" h="1450" extrusionOk="0">
                  <a:moveTo>
                    <a:pt x="640" y="1"/>
                  </a:moveTo>
                  <a:cubicBezTo>
                    <a:pt x="626" y="1"/>
                    <a:pt x="613" y="5"/>
                    <a:pt x="599" y="12"/>
                  </a:cubicBezTo>
                  <a:lnTo>
                    <a:pt x="62" y="325"/>
                  </a:lnTo>
                  <a:cubicBezTo>
                    <a:pt x="45" y="335"/>
                    <a:pt x="30" y="350"/>
                    <a:pt x="18" y="370"/>
                  </a:cubicBezTo>
                  <a:cubicBezTo>
                    <a:pt x="5" y="391"/>
                    <a:pt x="0" y="408"/>
                    <a:pt x="2" y="422"/>
                  </a:cubicBezTo>
                  <a:lnTo>
                    <a:pt x="52" y="668"/>
                  </a:lnTo>
                  <a:cubicBezTo>
                    <a:pt x="55" y="684"/>
                    <a:pt x="65" y="693"/>
                    <a:pt x="83" y="694"/>
                  </a:cubicBezTo>
                  <a:cubicBezTo>
                    <a:pt x="86" y="694"/>
                    <a:pt x="88" y="695"/>
                    <a:pt x="91" y="695"/>
                  </a:cubicBezTo>
                  <a:cubicBezTo>
                    <a:pt x="106" y="695"/>
                    <a:pt x="124" y="689"/>
                    <a:pt x="141" y="678"/>
                  </a:cubicBezTo>
                  <a:cubicBezTo>
                    <a:pt x="162" y="666"/>
                    <a:pt x="180" y="650"/>
                    <a:pt x="195" y="629"/>
                  </a:cubicBezTo>
                  <a:cubicBezTo>
                    <a:pt x="210" y="609"/>
                    <a:pt x="215" y="591"/>
                    <a:pt x="212" y="575"/>
                  </a:cubicBezTo>
                  <a:lnTo>
                    <a:pt x="181" y="424"/>
                  </a:lnTo>
                  <a:lnTo>
                    <a:pt x="541" y="216"/>
                  </a:lnTo>
                  <a:lnTo>
                    <a:pt x="560" y="315"/>
                  </a:lnTo>
                  <a:lnTo>
                    <a:pt x="306" y="1370"/>
                  </a:lnTo>
                  <a:cubicBezTo>
                    <a:pt x="303" y="1382"/>
                    <a:pt x="302" y="1395"/>
                    <a:pt x="304" y="1406"/>
                  </a:cubicBezTo>
                  <a:cubicBezTo>
                    <a:pt x="310" y="1431"/>
                    <a:pt x="324" y="1444"/>
                    <a:pt x="348" y="1449"/>
                  </a:cubicBezTo>
                  <a:cubicBezTo>
                    <a:pt x="352" y="1449"/>
                    <a:pt x="357" y="1450"/>
                    <a:pt x="361" y="1450"/>
                  </a:cubicBezTo>
                  <a:cubicBezTo>
                    <a:pt x="381" y="1450"/>
                    <a:pt x="400" y="1444"/>
                    <a:pt x="421" y="1432"/>
                  </a:cubicBezTo>
                  <a:cubicBezTo>
                    <a:pt x="444" y="1418"/>
                    <a:pt x="458" y="1400"/>
                    <a:pt x="464" y="1378"/>
                  </a:cubicBezTo>
                  <a:lnTo>
                    <a:pt x="705" y="303"/>
                  </a:lnTo>
                  <a:cubicBezTo>
                    <a:pt x="710" y="284"/>
                    <a:pt x="713" y="264"/>
                    <a:pt x="715" y="244"/>
                  </a:cubicBezTo>
                  <a:cubicBezTo>
                    <a:pt x="717" y="223"/>
                    <a:pt x="717" y="207"/>
                    <a:pt x="715" y="192"/>
                  </a:cubicBezTo>
                  <a:lnTo>
                    <a:pt x="681" y="26"/>
                  </a:lnTo>
                  <a:cubicBezTo>
                    <a:pt x="679" y="13"/>
                    <a:pt x="669" y="5"/>
                    <a:pt x="651" y="2"/>
                  </a:cubicBezTo>
                  <a:cubicBezTo>
                    <a:pt x="647" y="1"/>
                    <a:pt x="644"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2038;p46">
              <a:extLst>
                <a:ext uri="{FF2B5EF4-FFF2-40B4-BE49-F238E27FC236}">
                  <a16:creationId xmlns:a16="http://schemas.microsoft.com/office/drawing/2014/main" id="{A915C244-A7E5-56BE-4656-B393051A7BED}"/>
                </a:ext>
              </a:extLst>
            </p:cNvPr>
            <p:cNvSpPr/>
            <p:nvPr/>
          </p:nvSpPr>
          <p:spPr>
            <a:xfrm>
              <a:off x="8186045" y="4312602"/>
              <a:ext cx="39404" cy="66393"/>
            </a:xfrm>
            <a:custGeom>
              <a:avLst/>
              <a:gdLst/>
              <a:ahLst/>
              <a:cxnLst/>
              <a:rect l="l" t="t" r="r" b="b"/>
              <a:pathLst>
                <a:path w="784" h="1321" extrusionOk="0">
                  <a:moveTo>
                    <a:pt x="385" y="176"/>
                  </a:moveTo>
                  <a:cubicBezTo>
                    <a:pt x="393" y="176"/>
                    <a:pt x="401" y="178"/>
                    <a:pt x="409" y="180"/>
                  </a:cubicBezTo>
                  <a:cubicBezTo>
                    <a:pt x="440" y="189"/>
                    <a:pt x="462" y="223"/>
                    <a:pt x="473" y="281"/>
                  </a:cubicBezTo>
                  <a:cubicBezTo>
                    <a:pt x="486" y="339"/>
                    <a:pt x="480" y="388"/>
                    <a:pt x="459" y="428"/>
                  </a:cubicBezTo>
                  <a:cubicBezTo>
                    <a:pt x="438" y="468"/>
                    <a:pt x="403" y="503"/>
                    <a:pt x="355" y="531"/>
                  </a:cubicBezTo>
                  <a:cubicBezTo>
                    <a:pt x="319" y="552"/>
                    <a:pt x="289" y="562"/>
                    <a:pt x="262" y="562"/>
                  </a:cubicBezTo>
                  <a:cubicBezTo>
                    <a:pt x="253" y="562"/>
                    <a:pt x="244" y="561"/>
                    <a:pt x="236" y="558"/>
                  </a:cubicBezTo>
                  <a:cubicBezTo>
                    <a:pt x="204" y="548"/>
                    <a:pt x="183" y="514"/>
                    <a:pt x="171" y="457"/>
                  </a:cubicBezTo>
                  <a:cubicBezTo>
                    <a:pt x="160" y="399"/>
                    <a:pt x="165" y="350"/>
                    <a:pt x="186" y="310"/>
                  </a:cubicBezTo>
                  <a:cubicBezTo>
                    <a:pt x="207" y="270"/>
                    <a:pt x="242" y="236"/>
                    <a:pt x="291" y="208"/>
                  </a:cubicBezTo>
                  <a:cubicBezTo>
                    <a:pt x="327" y="187"/>
                    <a:pt x="358" y="176"/>
                    <a:pt x="385" y="176"/>
                  </a:cubicBezTo>
                  <a:close/>
                  <a:moveTo>
                    <a:pt x="488" y="638"/>
                  </a:moveTo>
                  <a:cubicBezTo>
                    <a:pt x="501" y="638"/>
                    <a:pt x="513" y="640"/>
                    <a:pt x="524" y="644"/>
                  </a:cubicBezTo>
                  <a:cubicBezTo>
                    <a:pt x="561" y="658"/>
                    <a:pt x="587" y="700"/>
                    <a:pt x="602" y="770"/>
                  </a:cubicBezTo>
                  <a:lnTo>
                    <a:pt x="607" y="798"/>
                  </a:lnTo>
                  <a:cubicBezTo>
                    <a:pt x="621" y="869"/>
                    <a:pt x="616" y="930"/>
                    <a:pt x="591" y="982"/>
                  </a:cubicBezTo>
                  <a:cubicBezTo>
                    <a:pt x="568" y="1033"/>
                    <a:pt x="527" y="1076"/>
                    <a:pt x="470" y="1109"/>
                  </a:cubicBezTo>
                  <a:cubicBezTo>
                    <a:pt x="432" y="1131"/>
                    <a:pt x="397" y="1143"/>
                    <a:pt x="367" y="1143"/>
                  </a:cubicBezTo>
                  <a:cubicBezTo>
                    <a:pt x="353" y="1143"/>
                    <a:pt x="340" y="1140"/>
                    <a:pt x="328" y="1136"/>
                  </a:cubicBezTo>
                  <a:cubicBezTo>
                    <a:pt x="290" y="1121"/>
                    <a:pt x="263" y="1078"/>
                    <a:pt x="248" y="1006"/>
                  </a:cubicBezTo>
                  <a:lnTo>
                    <a:pt x="242" y="978"/>
                  </a:lnTo>
                  <a:cubicBezTo>
                    <a:pt x="229" y="908"/>
                    <a:pt x="234" y="849"/>
                    <a:pt x="260" y="798"/>
                  </a:cubicBezTo>
                  <a:cubicBezTo>
                    <a:pt x="285" y="747"/>
                    <a:pt x="327" y="706"/>
                    <a:pt x="383" y="672"/>
                  </a:cubicBezTo>
                  <a:cubicBezTo>
                    <a:pt x="423" y="649"/>
                    <a:pt x="458" y="638"/>
                    <a:pt x="488" y="638"/>
                  </a:cubicBezTo>
                  <a:close/>
                  <a:moveTo>
                    <a:pt x="460" y="0"/>
                  </a:moveTo>
                  <a:cubicBezTo>
                    <a:pt x="437" y="0"/>
                    <a:pt x="413" y="4"/>
                    <a:pt x="388" y="11"/>
                  </a:cubicBezTo>
                  <a:cubicBezTo>
                    <a:pt x="348" y="22"/>
                    <a:pt x="306" y="41"/>
                    <a:pt x="263" y="67"/>
                  </a:cubicBezTo>
                  <a:cubicBezTo>
                    <a:pt x="218" y="93"/>
                    <a:pt x="178" y="121"/>
                    <a:pt x="142" y="154"/>
                  </a:cubicBezTo>
                  <a:cubicBezTo>
                    <a:pt x="107" y="185"/>
                    <a:pt x="78" y="220"/>
                    <a:pt x="55" y="259"/>
                  </a:cubicBezTo>
                  <a:cubicBezTo>
                    <a:pt x="33" y="297"/>
                    <a:pt x="17" y="339"/>
                    <a:pt x="9" y="384"/>
                  </a:cubicBezTo>
                  <a:cubicBezTo>
                    <a:pt x="0" y="429"/>
                    <a:pt x="1" y="477"/>
                    <a:pt x="11" y="528"/>
                  </a:cubicBezTo>
                  <a:cubicBezTo>
                    <a:pt x="25" y="596"/>
                    <a:pt x="49" y="644"/>
                    <a:pt x="82" y="670"/>
                  </a:cubicBezTo>
                  <a:cubicBezTo>
                    <a:pt x="108" y="689"/>
                    <a:pt x="138" y="699"/>
                    <a:pt x="171" y="699"/>
                  </a:cubicBezTo>
                  <a:cubicBezTo>
                    <a:pt x="181" y="699"/>
                    <a:pt x="191" y="698"/>
                    <a:pt x="202" y="697"/>
                  </a:cubicBezTo>
                  <a:lnTo>
                    <a:pt x="202" y="697"/>
                  </a:lnTo>
                  <a:cubicBezTo>
                    <a:pt x="153" y="748"/>
                    <a:pt x="118" y="807"/>
                    <a:pt x="96" y="873"/>
                  </a:cubicBezTo>
                  <a:cubicBezTo>
                    <a:pt x="73" y="940"/>
                    <a:pt x="71" y="1015"/>
                    <a:pt x="88" y="1099"/>
                  </a:cubicBezTo>
                  <a:lnTo>
                    <a:pt x="91" y="1118"/>
                  </a:lnTo>
                  <a:cubicBezTo>
                    <a:pt x="104" y="1177"/>
                    <a:pt x="122" y="1224"/>
                    <a:pt x="148" y="1255"/>
                  </a:cubicBezTo>
                  <a:cubicBezTo>
                    <a:pt x="174" y="1287"/>
                    <a:pt x="205" y="1307"/>
                    <a:pt x="241" y="1316"/>
                  </a:cubicBezTo>
                  <a:cubicBezTo>
                    <a:pt x="256" y="1319"/>
                    <a:pt x="272" y="1321"/>
                    <a:pt x="288" y="1321"/>
                  </a:cubicBezTo>
                  <a:cubicBezTo>
                    <a:pt x="311" y="1321"/>
                    <a:pt x="335" y="1318"/>
                    <a:pt x="361" y="1310"/>
                  </a:cubicBezTo>
                  <a:cubicBezTo>
                    <a:pt x="404" y="1298"/>
                    <a:pt x="451" y="1278"/>
                    <a:pt x="498" y="1251"/>
                  </a:cubicBezTo>
                  <a:cubicBezTo>
                    <a:pt x="545" y="1223"/>
                    <a:pt x="588" y="1191"/>
                    <a:pt x="627" y="1155"/>
                  </a:cubicBezTo>
                  <a:cubicBezTo>
                    <a:pt x="666" y="1120"/>
                    <a:pt x="698" y="1079"/>
                    <a:pt x="723" y="1036"/>
                  </a:cubicBezTo>
                  <a:cubicBezTo>
                    <a:pt x="748" y="991"/>
                    <a:pt x="765" y="942"/>
                    <a:pt x="774" y="890"/>
                  </a:cubicBezTo>
                  <a:cubicBezTo>
                    <a:pt x="784" y="839"/>
                    <a:pt x="783" y="782"/>
                    <a:pt x="770" y="723"/>
                  </a:cubicBezTo>
                  <a:lnTo>
                    <a:pt x="767" y="703"/>
                  </a:lnTo>
                  <a:cubicBezTo>
                    <a:pt x="750" y="620"/>
                    <a:pt x="721" y="563"/>
                    <a:pt x="679" y="533"/>
                  </a:cubicBezTo>
                  <a:cubicBezTo>
                    <a:pt x="649" y="511"/>
                    <a:pt x="614" y="500"/>
                    <a:pt x="575" y="500"/>
                  </a:cubicBezTo>
                  <a:cubicBezTo>
                    <a:pt x="562" y="500"/>
                    <a:pt x="548" y="501"/>
                    <a:pt x="533" y="504"/>
                  </a:cubicBezTo>
                  <a:cubicBezTo>
                    <a:pt x="572" y="462"/>
                    <a:pt x="600" y="413"/>
                    <a:pt x="618" y="358"/>
                  </a:cubicBezTo>
                  <a:cubicBezTo>
                    <a:pt x="636" y="301"/>
                    <a:pt x="639" y="239"/>
                    <a:pt x="625" y="171"/>
                  </a:cubicBezTo>
                  <a:cubicBezTo>
                    <a:pt x="615" y="119"/>
                    <a:pt x="599" y="81"/>
                    <a:pt x="576" y="54"/>
                  </a:cubicBezTo>
                  <a:cubicBezTo>
                    <a:pt x="553" y="27"/>
                    <a:pt x="526" y="10"/>
                    <a:pt x="495" y="3"/>
                  </a:cubicBezTo>
                  <a:cubicBezTo>
                    <a:pt x="484" y="1"/>
                    <a:pt x="472"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2039;p46">
              <a:extLst>
                <a:ext uri="{FF2B5EF4-FFF2-40B4-BE49-F238E27FC236}">
                  <a16:creationId xmlns:a16="http://schemas.microsoft.com/office/drawing/2014/main" id="{D2A6F6AC-D9DC-7E5A-FE79-9B822392F03D}"/>
                </a:ext>
              </a:extLst>
            </p:cNvPr>
            <p:cNvSpPr/>
            <p:nvPr/>
          </p:nvSpPr>
          <p:spPr>
            <a:xfrm>
              <a:off x="8233641" y="4314964"/>
              <a:ext cx="30055" cy="32820"/>
            </a:xfrm>
            <a:custGeom>
              <a:avLst/>
              <a:gdLst/>
              <a:ahLst/>
              <a:cxnLst/>
              <a:rect l="l" t="t" r="r" b="b"/>
              <a:pathLst>
                <a:path w="598" h="653" extrusionOk="0">
                  <a:moveTo>
                    <a:pt x="278" y="1"/>
                  </a:moveTo>
                  <a:cubicBezTo>
                    <a:pt x="266" y="1"/>
                    <a:pt x="252" y="5"/>
                    <a:pt x="237" y="13"/>
                  </a:cubicBezTo>
                  <a:cubicBezTo>
                    <a:pt x="218" y="25"/>
                    <a:pt x="203" y="40"/>
                    <a:pt x="192" y="58"/>
                  </a:cubicBezTo>
                  <a:cubicBezTo>
                    <a:pt x="180" y="78"/>
                    <a:pt x="177" y="94"/>
                    <a:pt x="180" y="110"/>
                  </a:cubicBezTo>
                  <a:lnTo>
                    <a:pt x="216" y="295"/>
                  </a:lnTo>
                  <a:lnTo>
                    <a:pt x="42" y="396"/>
                  </a:lnTo>
                  <a:cubicBezTo>
                    <a:pt x="26" y="405"/>
                    <a:pt x="15" y="420"/>
                    <a:pt x="8" y="439"/>
                  </a:cubicBezTo>
                  <a:cubicBezTo>
                    <a:pt x="1" y="458"/>
                    <a:pt x="0" y="478"/>
                    <a:pt x="5" y="499"/>
                  </a:cubicBezTo>
                  <a:cubicBezTo>
                    <a:pt x="8" y="520"/>
                    <a:pt x="17" y="535"/>
                    <a:pt x="28" y="542"/>
                  </a:cubicBezTo>
                  <a:cubicBezTo>
                    <a:pt x="34" y="545"/>
                    <a:pt x="40" y="547"/>
                    <a:pt x="46" y="547"/>
                  </a:cubicBezTo>
                  <a:cubicBezTo>
                    <a:pt x="53" y="547"/>
                    <a:pt x="61" y="544"/>
                    <a:pt x="70" y="539"/>
                  </a:cubicBezTo>
                  <a:lnTo>
                    <a:pt x="246" y="438"/>
                  </a:lnTo>
                  <a:lnTo>
                    <a:pt x="282" y="624"/>
                  </a:lnTo>
                  <a:cubicBezTo>
                    <a:pt x="285" y="640"/>
                    <a:pt x="294" y="649"/>
                    <a:pt x="310" y="652"/>
                  </a:cubicBezTo>
                  <a:cubicBezTo>
                    <a:pt x="312" y="652"/>
                    <a:pt x="315" y="652"/>
                    <a:pt x="317" y="652"/>
                  </a:cubicBezTo>
                  <a:cubicBezTo>
                    <a:pt x="331" y="652"/>
                    <a:pt x="346" y="648"/>
                    <a:pt x="362" y="638"/>
                  </a:cubicBezTo>
                  <a:cubicBezTo>
                    <a:pt x="381" y="627"/>
                    <a:pt x="397" y="612"/>
                    <a:pt x="407" y="596"/>
                  </a:cubicBezTo>
                  <a:cubicBezTo>
                    <a:pt x="417" y="578"/>
                    <a:pt x="420" y="562"/>
                    <a:pt x="417" y="545"/>
                  </a:cubicBezTo>
                  <a:lnTo>
                    <a:pt x="380" y="359"/>
                  </a:lnTo>
                  <a:lnTo>
                    <a:pt x="553" y="258"/>
                  </a:lnTo>
                  <a:cubicBezTo>
                    <a:pt x="568" y="250"/>
                    <a:pt x="579" y="236"/>
                    <a:pt x="587" y="217"/>
                  </a:cubicBezTo>
                  <a:cubicBezTo>
                    <a:pt x="595" y="198"/>
                    <a:pt x="597" y="178"/>
                    <a:pt x="593" y="156"/>
                  </a:cubicBezTo>
                  <a:cubicBezTo>
                    <a:pt x="588" y="136"/>
                    <a:pt x="580" y="122"/>
                    <a:pt x="567" y="115"/>
                  </a:cubicBezTo>
                  <a:cubicBezTo>
                    <a:pt x="560" y="111"/>
                    <a:pt x="553" y="109"/>
                    <a:pt x="546" y="109"/>
                  </a:cubicBezTo>
                  <a:cubicBezTo>
                    <a:pt x="539" y="109"/>
                    <a:pt x="532" y="111"/>
                    <a:pt x="525" y="115"/>
                  </a:cubicBezTo>
                  <a:lnTo>
                    <a:pt x="352" y="216"/>
                  </a:lnTo>
                  <a:lnTo>
                    <a:pt x="314" y="31"/>
                  </a:lnTo>
                  <a:cubicBezTo>
                    <a:pt x="312" y="17"/>
                    <a:pt x="303" y="7"/>
                    <a:pt x="288" y="2"/>
                  </a:cubicBezTo>
                  <a:cubicBezTo>
                    <a:pt x="285" y="1"/>
                    <a:pt x="282"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2040;p46">
              <a:extLst>
                <a:ext uri="{FF2B5EF4-FFF2-40B4-BE49-F238E27FC236}">
                  <a16:creationId xmlns:a16="http://schemas.microsoft.com/office/drawing/2014/main" id="{9D606112-3620-12C8-5913-BA0908F7D9DE}"/>
                </a:ext>
              </a:extLst>
            </p:cNvPr>
            <p:cNvSpPr/>
            <p:nvPr/>
          </p:nvSpPr>
          <p:spPr>
            <a:xfrm>
              <a:off x="8264098" y="4256914"/>
              <a:ext cx="40660" cy="69711"/>
            </a:xfrm>
            <a:custGeom>
              <a:avLst/>
              <a:gdLst/>
              <a:ahLst/>
              <a:cxnLst/>
              <a:rect l="l" t="t" r="r" b="b"/>
              <a:pathLst>
                <a:path w="809" h="1387" extrusionOk="0">
                  <a:moveTo>
                    <a:pt x="762" y="1"/>
                  </a:moveTo>
                  <a:cubicBezTo>
                    <a:pt x="752" y="1"/>
                    <a:pt x="740" y="2"/>
                    <a:pt x="727" y="5"/>
                  </a:cubicBezTo>
                  <a:cubicBezTo>
                    <a:pt x="715" y="10"/>
                    <a:pt x="704" y="14"/>
                    <a:pt x="694" y="20"/>
                  </a:cubicBezTo>
                  <a:cubicBezTo>
                    <a:pt x="670" y="33"/>
                    <a:pt x="655" y="57"/>
                    <a:pt x="648" y="90"/>
                  </a:cubicBezTo>
                  <a:lnTo>
                    <a:pt x="501" y="743"/>
                  </a:lnTo>
                  <a:lnTo>
                    <a:pt x="151" y="379"/>
                  </a:lnTo>
                  <a:cubicBezTo>
                    <a:pt x="141" y="370"/>
                    <a:pt x="132" y="364"/>
                    <a:pt x="123" y="363"/>
                  </a:cubicBezTo>
                  <a:cubicBezTo>
                    <a:pt x="121" y="363"/>
                    <a:pt x="118" y="362"/>
                    <a:pt x="116" y="362"/>
                  </a:cubicBezTo>
                  <a:cubicBezTo>
                    <a:pt x="108" y="362"/>
                    <a:pt x="100" y="365"/>
                    <a:pt x="90" y="371"/>
                  </a:cubicBezTo>
                  <a:cubicBezTo>
                    <a:pt x="79" y="378"/>
                    <a:pt x="68" y="386"/>
                    <a:pt x="56" y="396"/>
                  </a:cubicBezTo>
                  <a:cubicBezTo>
                    <a:pt x="46" y="406"/>
                    <a:pt x="36" y="417"/>
                    <a:pt x="27" y="430"/>
                  </a:cubicBezTo>
                  <a:cubicBezTo>
                    <a:pt x="18" y="442"/>
                    <a:pt x="11" y="453"/>
                    <a:pt x="7" y="467"/>
                  </a:cubicBezTo>
                  <a:cubicBezTo>
                    <a:pt x="2" y="479"/>
                    <a:pt x="0" y="491"/>
                    <a:pt x="2" y="501"/>
                  </a:cubicBezTo>
                  <a:cubicBezTo>
                    <a:pt x="5" y="509"/>
                    <a:pt x="8" y="515"/>
                    <a:pt x="14" y="522"/>
                  </a:cubicBezTo>
                  <a:lnTo>
                    <a:pt x="446" y="939"/>
                  </a:lnTo>
                  <a:cubicBezTo>
                    <a:pt x="447" y="940"/>
                    <a:pt x="448" y="942"/>
                    <a:pt x="450" y="944"/>
                  </a:cubicBezTo>
                  <a:cubicBezTo>
                    <a:pt x="452" y="948"/>
                    <a:pt x="453" y="950"/>
                    <a:pt x="454" y="953"/>
                  </a:cubicBezTo>
                  <a:lnTo>
                    <a:pt x="534" y="1360"/>
                  </a:lnTo>
                  <a:cubicBezTo>
                    <a:pt x="538" y="1378"/>
                    <a:pt x="548" y="1387"/>
                    <a:pt x="568" y="1387"/>
                  </a:cubicBezTo>
                  <a:cubicBezTo>
                    <a:pt x="586" y="1387"/>
                    <a:pt x="606" y="1381"/>
                    <a:pt x="626" y="1369"/>
                  </a:cubicBezTo>
                  <a:cubicBezTo>
                    <a:pt x="646" y="1358"/>
                    <a:pt x="663" y="1342"/>
                    <a:pt x="678" y="1323"/>
                  </a:cubicBezTo>
                  <a:cubicBezTo>
                    <a:pt x="693" y="1304"/>
                    <a:pt x="698" y="1284"/>
                    <a:pt x="695" y="1266"/>
                  </a:cubicBezTo>
                  <a:lnTo>
                    <a:pt x="614" y="860"/>
                  </a:lnTo>
                  <a:cubicBezTo>
                    <a:pt x="613" y="854"/>
                    <a:pt x="613" y="849"/>
                    <a:pt x="614" y="841"/>
                  </a:cubicBezTo>
                  <a:lnTo>
                    <a:pt x="807" y="59"/>
                  </a:lnTo>
                  <a:cubicBezTo>
                    <a:pt x="809" y="52"/>
                    <a:pt x="809" y="48"/>
                    <a:pt x="809" y="43"/>
                  </a:cubicBezTo>
                  <a:cubicBezTo>
                    <a:pt x="809" y="39"/>
                    <a:pt x="807" y="36"/>
                    <a:pt x="807" y="32"/>
                  </a:cubicBezTo>
                  <a:cubicBezTo>
                    <a:pt x="805" y="22"/>
                    <a:pt x="800" y="14"/>
                    <a:pt x="792" y="10"/>
                  </a:cubicBezTo>
                  <a:cubicBezTo>
                    <a:pt x="784" y="4"/>
                    <a:pt x="774" y="2"/>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2041;p46">
              <a:extLst>
                <a:ext uri="{FF2B5EF4-FFF2-40B4-BE49-F238E27FC236}">
                  <a16:creationId xmlns:a16="http://schemas.microsoft.com/office/drawing/2014/main" id="{91D762D2-8A5A-8A72-DB46-E645118165D1}"/>
                </a:ext>
              </a:extLst>
            </p:cNvPr>
            <p:cNvSpPr/>
            <p:nvPr/>
          </p:nvSpPr>
          <p:spPr>
            <a:xfrm>
              <a:off x="8321797" y="4235402"/>
              <a:ext cx="51215" cy="65439"/>
            </a:xfrm>
            <a:custGeom>
              <a:avLst/>
              <a:gdLst/>
              <a:ahLst/>
              <a:cxnLst/>
              <a:rect l="l" t="t" r="r" b="b"/>
              <a:pathLst>
                <a:path w="1019" h="1302" extrusionOk="0">
                  <a:moveTo>
                    <a:pt x="633" y="602"/>
                  </a:moveTo>
                  <a:lnTo>
                    <a:pt x="647" y="669"/>
                  </a:lnTo>
                  <a:cubicBezTo>
                    <a:pt x="650" y="684"/>
                    <a:pt x="649" y="702"/>
                    <a:pt x="645" y="723"/>
                  </a:cubicBezTo>
                  <a:cubicBezTo>
                    <a:pt x="640" y="742"/>
                    <a:pt x="632" y="762"/>
                    <a:pt x="622" y="782"/>
                  </a:cubicBezTo>
                  <a:cubicBezTo>
                    <a:pt x="611" y="803"/>
                    <a:pt x="597" y="821"/>
                    <a:pt x="582" y="839"/>
                  </a:cubicBezTo>
                  <a:cubicBezTo>
                    <a:pt x="566" y="857"/>
                    <a:pt x="548" y="871"/>
                    <a:pt x="528" y="882"/>
                  </a:cubicBezTo>
                  <a:cubicBezTo>
                    <a:pt x="508" y="894"/>
                    <a:pt x="490" y="900"/>
                    <a:pt x="474" y="900"/>
                  </a:cubicBezTo>
                  <a:cubicBezTo>
                    <a:pt x="470" y="900"/>
                    <a:pt x="465" y="899"/>
                    <a:pt x="461" y="898"/>
                  </a:cubicBezTo>
                  <a:cubicBezTo>
                    <a:pt x="442" y="894"/>
                    <a:pt x="430" y="877"/>
                    <a:pt x="424" y="846"/>
                  </a:cubicBezTo>
                  <a:cubicBezTo>
                    <a:pt x="415" y="804"/>
                    <a:pt x="426" y="765"/>
                    <a:pt x="457" y="730"/>
                  </a:cubicBezTo>
                  <a:cubicBezTo>
                    <a:pt x="487" y="697"/>
                    <a:pt x="531" y="663"/>
                    <a:pt x="588" y="629"/>
                  </a:cubicBezTo>
                  <a:lnTo>
                    <a:pt x="633" y="602"/>
                  </a:lnTo>
                  <a:close/>
                  <a:moveTo>
                    <a:pt x="692" y="0"/>
                  </a:moveTo>
                  <a:cubicBezTo>
                    <a:pt x="611" y="0"/>
                    <a:pt x="517" y="31"/>
                    <a:pt x="410" y="93"/>
                  </a:cubicBezTo>
                  <a:cubicBezTo>
                    <a:pt x="324" y="143"/>
                    <a:pt x="252" y="201"/>
                    <a:pt x="194" y="268"/>
                  </a:cubicBezTo>
                  <a:cubicBezTo>
                    <a:pt x="137" y="334"/>
                    <a:pt x="93" y="405"/>
                    <a:pt x="61" y="479"/>
                  </a:cubicBezTo>
                  <a:cubicBezTo>
                    <a:pt x="31" y="554"/>
                    <a:pt x="13" y="631"/>
                    <a:pt x="7" y="712"/>
                  </a:cubicBezTo>
                  <a:cubicBezTo>
                    <a:pt x="1" y="792"/>
                    <a:pt x="6" y="872"/>
                    <a:pt x="22" y="952"/>
                  </a:cubicBezTo>
                  <a:cubicBezTo>
                    <a:pt x="40" y="1045"/>
                    <a:pt x="68" y="1117"/>
                    <a:pt x="105" y="1170"/>
                  </a:cubicBezTo>
                  <a:cubicBezTo>
                    <a:pt x="142" y="1223"/>
                    <a:pt x="186" y="1259"/>
                    <a:pt x="235" y="1279"/>
                  </a:cubicBezTo>
                  <a:cubicBezTo>
                    <a:pt x="269" y="1294"/>
                    <a:pt x="305" y="1301"/>
                    <a:pt x="343" y="1301"/>
                  </a:cubicBezTo>
                  <a:cubicBezTo>
                    <a:pt x="360" y="1301"/>
                    <a:pt x="376" y="1300"/>
                    <a:pt x="394" y="1297"/>
                  </a:cubicBezTo>
                  <a:cubicBezTo>
                    <a:pt x="450" y="1288"/>
                    <a:pt x="507" y="1266"/>
                    <a:pt x="564" y="1234"/>
                  </a:cubicBezTo>
                  <a:cubicBezTo>
                    <a:pt x="590" y="1218"/>
                    <a:pt x="618" y="1199"/>
                    <a:pt x="648" y="1178"/>
                  </a:cubicBezTo>
                  <a:cubicBezTo>
                    <a:pt x="677" y="1155"/>
                    <a:pt x="704" y="1132"/>
                    <a:pt x="730" y="1108"/>
                  </a:cubicBezTo>
                  <a:cubicBezTo>
                    <a:pt x="755" y="1084"/>
                    <a:pt x="775" y="1060"/>
                    <a:pt x="791" y="1038"/>
                  </a:cubicBezTo>
                  <a:cubicBezTo>
                    <a:pt x="807" y="1015"/>
                    <a:pt x="814" y="997"/>
                    <a:pt x="810" y="982"/>
                  </a:cubicBezTo>
                  <a:cubicBezTo>
                    <a:pt x="809" y="974"/>
                    <a:pt x="802" y="965"/>
                    <a:pt x="793" y="957"/>
                  </a:cubicBezTo>
                  <a:cubicBezTo>
                    <a:pt x="789" y="953"/>
                    <a:pt x="783" y="951"/>
                    <a:pt x="778" y="951"/>
                  </a:cubicBezTo>
                  <a:cubicBezTo>
                    <a:pt x="772" y="951"/>
                    <a:pt x="766" y="952"/>
                    <a:pt x="760" y="956"/>
                  </a:cubicBezTo>
                  <a:cubicBezTo>
                    <a:pt x="752" y="960"/>
                    <a:pt x="743" y="968"/>
                    <a:pt x="733" y="978"/>
                  </a:cubicBezTo>
                  <a:cubicBezTo>
                    <a:pt x="724" y="989"/>
                    <a:pt x="711" y="1002"/>
                    <a:pt x="695" y="1018"/>
                  </a:cubicBezTo>
                  <a:cubicBezTo>
                    <a:pt x="681" y="1032"/>
                    <a:pt x="663" y="1049"/>
                    <a:pt x="640" y="1066"/>
                  </a:cubicBezTo>
                  <a:cubicBezTo>
                    <a:pt x="619" y="1084"/>
                    <a:pt x="592" y="1102"/>
                    <a:pt x="561" y="1120"/>
                  </a:cubicBezTo>
                  <a:cubicBezTo>
                    <a:pt x="495" y="1158"/>
                    <a:pt x="436" y="1179"/>
                    <a:pt x="388" y="1181"/>
                  </a:cubicBezTo>
                  <a:cubicBezTo>
                    <a:pt x="383" y="1181"/>
                    <a:pt x="377" y="1181"/>
                    <a:pt x="372" y="1181"/>
                  </a:cubicBezTo>
                  <a:cubicBezTo>
                    <a:pt x="329" y="1181"/>
                    <a:pt x="293" y="1169"/>
                    <a:pt x="262" y="1148"/>
                  </a:cubicBezTo>
                  <a:cubicBezTo>
                    <a:pt x="227" y="1123"/>
                    <a:pt x="199" y="1087"/>
                    <a:pt x="177" y="1042"/>
                  </a:cubicBezTo>
                  <a:cubicBezTo>
                    <a:pt x="156" y="996"/>
                    <a:pt x="140" y="944"/>
                    <a:pt x="129" y="888"/>
                  </a:cubicBezTo>
                  <a:cubicBezTo>
                    <a:pt x="117" y="826"/>
                    <a:pt x="111" y="764"/>
                    <a:pt x="112" y="701"/>
                  </a:cubicBezTo>
                  <a:cubicBezTo>
                    <a:pt x="114" y="638"/>
                    <a:pt x="126" y="577"/>
                    <a:pt x="147" y="517"/>
                  </a:cubicBezTo>
                  <a:cubicBezTo>
                    <a:pt x="170" y="456"/>
                    <a:pt x="203" y="398"/>
                    <a:pt x="248" y="344"/>
                  </a:cubicBezTo>
                  <a:cubicBezTo>
                    <a:pt x="293" y="289"/>
                    <a:pt x="354" y="241"/>
                    <a:pt x="430" y="197"/>
                  </a:cubicBezTo>
                  <a:cubicBezTo>
                    <a:pt x="515" y="146"/>
                    <a:pt x="590" y="121"/>
                    <a:pt x="652" y="121"/>
                  </a:cubicBezTo>
                  <a:cubicBezTo>
                    <a:pt x="686" y="121"/>
                    <a:pt x="716" y="129"/>
                    <a:pt x="743" y="143"/>
                  </a:cubicBezTo>
                  <a:cubicBezTo>
                    <a:pt x="820" y="184"/>
                    <a:pt x="872" y="277"/>
                    <a:pt x="901" y="421"/>
                  </a:cubicBezTo>
                  <a:cubicBezTo>
                    <a:pt x="906" y="443"/>
                    <a:pt x="909" y="468"/>
                    <a:pt x="913" y="496"/>
                  </a:cubicBezTo>
                  <a:cubicBezTo>
                    <a:pt x="916" y="526"/>
                    <a:pt x="917" y="554"/>
                    <a:pt x="915" y="582"/>
                  </a:cubicBezTo>
                  <a:cubicBezTo>
                    <a:pt x="914" y="609"/>
                    <a:pt x="908" y="635"/>
                    <a:pt x="899" y="658"/>
                  </a:cubicBezTo>
                  <a:cubicBezTo>
                    <a:pt x="890" y="681"/>
                    <a:pt x="876" y="699"/>
                    <a:pt x="855" y="710"/>
                  </a:cubicBezTo>
                  <a:cubicBezTo>
                    <a:pt x="845" y="716"/>
                    <a:pt x="835" y="720"/>
                    <a:pt x="826" y="720"/>
                  </a:cubicBezTo>
                  <a:cubicBezTo>
                    <a:pt x="820" y="720"/>
                    <a:pt x="814" y="718"/>
                    <a:pt x="809" y="716"/>
                  </a:cubicBezTo>
                  <a:cubicBezTo>
                    <a:pt x="794" y="710"/>
                    <a:pt x="783" y="694"/>
                    <a:pt x="773" y="670"/>
                  </a:cubicBezTo>
                  <a:lnTo>
                    <a:pt x="720" y="401"/>
                  </a:lnTo>
                  <a:cubicBezTo>
                    <a:pt x="713" y="366"/>
                    <a:pt x="701" y="340"/>
                    <a:pt x="684" y="319"/>
                  </a:cubicBezTo>
                  <a:cubicBezTo>
                    <a:pt x="666" y="301"/>
                    <a:pt x="646" y="288"/>
                    <a:pt x="621" y="283"/>
                  </a:cubicBezTo>
                  <a:cubicBezTo>
                    <a:pt x="610" y="281"/>
                    <a:pt x="599" y="279"/>
                    <a:pt x="586" y="279"/>
                  </a:cubicBezTo>
                  <a:cubicBezTo>
                    <a:pt x="572" y="279"/>
                    <a:pt x="556" y="281"/>
                    <a:pt x="540" y="286"/>
                  </a:cubicBezTo>
                  <a:cubicBezTo>
                    <a:pt x="510" y="292"/>
                    <a:pt x="478" y="306"/>
                    <a:pt x="445" y="325"/>
                  </a:cubicBezTo>
                  <a:cubicBezTo>
                    <a:pt x="421" y="340"/>
                    <a:pt x="397" y="357"/>
                    <a:pt x="373" y="376"/>
                  </a:cubicBezTo>
                  <a:cubicBezTo>
                    <a:pt x="350" y="395"/>
                    <a:pt x="328" y="414"/>
                    <a:pt x="310" y="434"/>
                  </a:cubicBezTo>
                  <a:cubicBezTo>
                    <a:pt x="292" y="453"/>
                    <a:pt x="279" y="474"/>
                    <a:pt x="269" y="492"/>
                  </a:cubicBezTo>
                  <a:cubicBezTo>
                    <a:pt x="260" y="511"/>
                    <a:pt x="256" y="527"/>
                    <a:pt x="258" y="540"/>
                  </a:cubicBezTo>
                  <a:cubicBezTo>
                    <a:pt x="261" y="551"/>
                    <a:pt x="267" y="563"/>
                    <a:pt x="278" y="575"/>
                  </a:cubicBezTo>
                  <a:cubicBezTo>
                    <a:pt x="285" y="582"/>
                    <a:pt x="292" y="586"/>
                    <a:pt x="299" y="586"/>
                  </a:cubicBezTo>
                  <a:cubicBezTo>
                    <a:pt x="303" y="586"/>
                    <a:pt x="308" y="584"/>
                    <a:pt x="313" y="582"/>
                  </a:cubicBezTo>
                  <a:cubicBezTo>
                    <a:pt x="318" y="578"/>
                    <a:pt x="325" y="572"/>
                    <a:pt x="332" y="564"/>
                  </a:cubicBezTo>
                  <a:cubicBezTo>
                    <a:pt x="338" y="555"/>
                    <a:pt x="346" y="545"/>
                    <a:pt x="355" y="533"/>
                  </a:cubicBezTo>
                  <a:cubicBezTo>
                    <a:pt x="365" y="522"/>
                    <a:pt x="378" y="509"/>
                    <a:pt x="392" y="495"/>
                  </a:cubicBezTo>
                  <a:cubicBezTo>
                    <a:pt x="408" y="482"/>
                    <a:pt x="427" y="468"/>
                    <a:pt x="451" y="455"/>
                  </a:cubicBezTo>
                  <a:cubicBezTo>
                    <a:pt x="485" y="434"/>
                    <a:pt x="514" y="424"/>
                    <a:pt x="538" y="424"/>
                  </a:cubicBezTo>
                  <a:cubicBezTo>
                    <a:pt x="575" y="424"/>
                    <a:pt x="598" y="449"/>
                    <a:pt x="608" y="497"/>
                  </a:cubicBezTo>
                  <a:lnTo>
                    <a:pt x="613" y="526"/>
                  </a:lnTo>
                  <a:lnTo>
                    <a:pt x="557" y="558"/>
                  </a:lnTo>
                  <a:cubicBezTo>
                    <a:pt x="513" y="583"/>
                    <a:pt x="472" y="610"/>
                    <a:pt x="438" y="637"/>
                  </a:cubicBezTo>
                  <a:cubicBezTo>
                    <a:pt x="401" y="665"/>
                    <a:pt x="372" y="693"/>
                    <a:pt x="347" y="724"/>
                  </a:cubicBezTo>
                  <a:cubicBezTo>
                    <a:pt x="324" y="753"/>
                    <a:pt x="307" y="785"/>
                    <a:pt x="298" y="818"/>
                  </a:cubicBezTo>
                  <a:cubicBezTo>
                    <a:pt x="288" y="851"/>
                    <a:pt x="287" y="886"/>
                    <a:pt x="295" y="924"/>
                  </a:cubicBezTo>
                  <a:cubicBezTo>
                    <a:pt x="300" y="956"/>
                    <a:pt x="311" y="980"/>
                    <a:pt x="326" y="997"/>
                  </a:cubicBezTo>
                  <a:cubicBezTo>
                    <a:pt x="342" y="1014"/>
                    <a:pt x="360" y="1024"/>
                    <a:pt x="381" y="1029"/>
                  </a:cubicBezTo>
                  <a:cubicBezTo>
                    <a:pt x="389" y="1030"/>
                    <a:pt x="397" y="1031"/>
                    <a:pt x="405" y="1031"/>
                  </a:cubicBezTo>
                  <a:cubicBezTo>
                    <a:pt x="419" y="1031"/>
                    <a:pt x="433" y="1029"/>
                    <a:pt x="449" y="1026"/>
                  </a:cubicBezTo>
                  <a:cubicBezTo>
                    <a:pt x="472" y="1019"/>
                    <a:pt x="497" y="1009"/>
                    <a:pt x="521" y="995"/>
                  </a:cubicBezTo>
                  <a:cubicBezTo>
                    <a:pt x="564" y="970"/>
                    <a:pt x="596" y="940"/>
                    <a:pt x="621" y="906"/>
                  </a:cubicBezTo>
                  <a:cubicBezTo>
                    <a:pt x="646" y="871"/>
                    <a:pt x="668" y="831"/>
                    <a:pt x="689" y="785"/>
                  </a:cubicBezTo>
                  <a:cubicBezTo>
                    <a:pt x="701" y="812"/>
                    <a:pt x="722" y="828"/>
                    <a:pt x="754" y="835"/>
                  </a:cubicBezTo>
                  <a:cubicBezTo>
                    <a:pt x="760" y="836"/>
                    <a:pt x="766" y="837"/>
                    <a:pt x="773" y="837"/>
                  </a:cubicBezTo>
                  <a:cubicBezTo>
                    <a:pt x="800" y="837"/>
                    <a:pt x="831" y="827"/>
                    <a:pt x="865" y="807"/>
                  </a:cubicBezTo>
                  <a:cubicBezTo>
                    <a:pt x="903" y="786"/>
                    <a:pt x="932" y="758"/>
                    <a:pt x="954" y="724"/>
                  </a:cubicBezTo>
                  <a:cubicBezTo>
                    <a:pt x="977" y="689"/>
                    <a:pt x="994" y="652"/>
                    <a:pt x="1004" y="610"/>
                  </a:cubicBezTo>
                  <a:cubicBezTo>
                    <a:pt x="1014" y="568"/>
                    <a:pt x="1019" y="523"/>
                    <a:pt x="1017" y="477"/>
                  </a:cubicBezTo>
                  <a:cubicBezTo>
                    <a:pt x="1017" y="430"/>
                    <a:pt x="1012" y="384"/>
                    <a:pt x="1003" y="336"/>
                  </a:cubicBezTo>
                  <a:cubicBezTo>
                    <a:pt x="969" y="170"/>
                    <a:pt x="901" y="64"/>
                    <a:pt x="799" y="21"/>
                  </a:cubicBezTo>
                  <a:cubicBezTo>
                    <a:pt x="766" y="7"/>
                    <a:pt x="730"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2042;p46">
              <a:extLst>
                <a:ext uri="{FF2B5EF4-FFF2-40B4-BE49-F238E27FC236}">
                  <a16:creationId xmlns:a16="http://schemas.microsoft.com/office/drawing/2014/main" id="{EAC26CD4-D923-716F-4DAB-96A08BA8FE10}"/>
                </a:ext>
              </a:extLst>
            </p:cNvPr>
            <p:cNvSpPr/>
            <p:nvPr/>
          </p:nvSpPr>
          <p:spPr>
            <a:xfrm>
              <a:off x="7620368" y="4625118"/>
              <a:ext cx="245822" cy="370265"/>
            </a:xfrm>
            <a:custGeom>
              <a:avLst/>
              <a:gdLst/>
              <a:ahLst/>
              <a:cxnLst/>
              <a:rect l="l" t="t" r="r" b="b"/>
              <a:pathLst>
                <a:path w="4891" h="7367" extrusionOk="0">
                  <a:moveTo>
                    <a:pt x="143" y="1"/>
                  </a:moveTo>
                  <a:lnTo>
                    <a:pt x="143" y="1"/>
                  </a:lnTo>
                  <a:cubicBezTo>
                    <a:pt x="0" y="2741"/>
                    <a:pt x="588" y="5238"/>
                    <a:pt x="2462" y="7366"/>
                  </a:cubicBezTo>
                  <a:cubicBezTo>
                    <a:pt x="2479" y="7367"/>
                    <a:pt x="2497" y="7367"/>
                    <a:pt x="2514" y="7367"/>
                  </a:cubicBezTo>
                  <a:cubicBezTo>
                    <a:pt x="2914" y="7367"/>
                    <a:pt x="3254" y="7280"/>
                    <a:pt x="3539" y="7115"/>
                  </a:cubicBezTo>
                  <a:cubicBezTo>
                    <a:pt x="4563" y="6525"/>
                    <a:pt x="4891" y="4927"/>
                    <a:pt x="4780" y="2677"/>
                  </a:cubicBezTo>
                  <a:lnTo>
                    <a:pt x="3978" y="2215"/>
                  </a:lnTo>
                  <a:lnTo>
                    <a:pt x="3978" y="2882"/>
                  </a:lnTo>
                  <a:lnTo>
                    <a:pt x="2970" y="2300"/>
                  </a:lnTo>
                  <a:lnTo>
                    <a:pt x="2970" y="1632"/>
                  </a:lnTo>
                  <a:lnTo>
                    <a:pt x="1953" y="1046"/>
                  </a:lnTo>
                  <a:lnTo>
                    <a:pt x="1953" y="1714"/>
                  </a:lnTo>
                  <a:lnTo>
                    <a:pt x="946" y="1133"/>
                  </a:lnTo>
                  <a:lnTo>
                    <a:pt x="946" y="464"/>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2043;p46">
              <a:extLst>
                <a:ext uri="{FF2B5EF4-FFF2-40B4-BE49-F238E27FC236}">
                  <a16:creationId xmlns:a16="http://schemas.microsoft.com/office/drawing/2014/main" id="{11EB9877-BD59-0FE3-2A75-74D9179C9701}"/>
                </a:ext>
              </a:extLst>
            </p:cNvPr>
            <p:cNvSpPr/>
            <p:nvPr/>
          </p:nvSpPr>
          <p:spPr>
            <a:xfrm>
              <a:off x="7585337" y="4625118"/>
              <a:ext cx="212952" cy="382026"/>
            </a:xfrm>
            <a:custGeom>
              <a:avLst/>
              <a:gdLst/>
              <a:ahLst/>
              <a:cxnLst/>
              <a:rect l="l" t="t" r="r" b="b"/>
              <a:pathLst>
                <a:path w="4237" h="7601" extrusionOk="0">
                  <a:moveTo>
                    <a:pt x="840" y="1"/>
                  </a:moveTo>
                  <a:lnTo>
                    <a:pt x="0" y="486"/>
                  </a:lnTo>
                  <a:lnTo>
                    <a:pt x="3404" y="7587"/>
                  </a:lnTo>
                  <a:lnTo>
                    <a:pt x="3396" y="7601"/>
                  </a:lnTo>
                  <a:lnTo>
                    <a:pt x="3396" y="7601"/>
                  </a:lnTo>
                  <a:lnTo>
                    <a:pt x="4236" y="7115"/>
                  </a:lnTo>
                  <a:lnTo>
                    <a:pt x="840" y="1"/>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2044;p46">
              <a:extLst>
                <a:ext uri="{FF2B5EF4-FFF2-40B4-BE49-F238E27FC236}">
                  <a16:creationId xmlns:a16="http://schemas.microsoft.com/office/drawing/2014/main" id="{D66CC631-0482-90A0-893D-638D41E95910}"/>
                </a:ext>
              </a:extLst>
            </p:cNvPr>
            <p:cNvSpPr/>
            <p:nvPr/>
          </p:nvSpPr>
          <p:spPr>
            <a:xfrm>
              <a:off x="7578150" y="4649545"/>
              <a:ext cx="245822" cy="370265"/>
            </a:xfrm>
            <a:custGeom>
              <a:avLst/>
              <a:gdLst/>
              <a:ahLst/>
              <a:cxnLst/>
              <a:rect l="l" t="t" r="r" b="b"/>
              <a:pathLst>
                <a:path w="4891" h="7367" extrusionOk="0">
                  <a:moveTo>
                    <a:pt x="143" y="0"/>
                  </a:moveTo>
                  <a:lnTo>
                    <a:pt x="143" y="0"/>
                  </a:lnTo>
                  <a:cubicBezTo>
                    <a:pt x="0" y="2739"/>
                    <a:pt x="588" y="5236"/>
                    <a:pt x="2462" y="7366"/>
                  </a:cubicBezTo>
                  <a:cubicBezTo>
                    <a:pt x="2479" y="7366"/>
                    <a:pt x="2497" y="7366"/>
                    <a:pt x="2514" y="7366"/>
                  </a:cubicBezTo>
                  <a:cubicBezTo>
                    <a:pt x="2914" y="7366"/>
                    <a:pt x="3255" y="7280"/>
                    <a:pt x="3539" y="7115"/>
                  </a:cubicBezTo>
                  <a:cubicBezTo>
                    <a:pt x="4563" y="6523"/>
                    <a:pt x="4891" y="4926"/>
                    <a:pt x="4780" y="2677"/>
                  </a:cubicBezTo>
                  <a:lnTo>
                    <a:pt x="3977" y="2213"/>
                  </a:lnTo>
                  <a:lnTo>
                    <a:pt x="3977" y="2881"/>
                  </a:lnTo>
                  <a:lnTo>
                    <a:pt x="2970" y="2300"/>
                  </a:lnTo>
                  <a:lnTo>
                    <a:pt x="2970" y="1632"/>
                  </a:lnTo>
                  <a:lnTo>
                    <a:pt x="1953" y="1045"/>
                  </a:lnTo>
                  <a:lnTo>
                    <a:pt x="1953" y="1713"/>
                  </a:lnTo>
                  <a:lnTo>
                    <a:pt x="946" y="1131"/>
                  </a:lnTo>
                  <a:lnTo>
                    <a:pt x="946" y="463"/>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2045;p46">
              <a:extLst>
                <a:ext uri="{FF2B5EF4-FFF2-40B4-BE49-F238E27FC236}">
                  <a16:creationId xmlns:a16="http://schemas.microsoft.com/office/drawing/2014/main" id="{C4208DFE-E3E7-9156-9128-B8E6D1CAC35F}"/>
                </a:ext>
              </a:extLst>
            </p:cNvPr>
            <p:cNvSpPr/>
            <p:nvPr/>
          </p:nvSpPr>
          <p:spPr>
            <a:xfrm>
              <a:off x="7608306" y="4722975"/>
              <a:ext cx="188023" cy="273414"/>
            </a:xfrm>
            <a:custGeom>
              <a:avLst/>
              <a:gdLst/>
              <a:ahLst/>
              <a:cxnLst/>
              <a:rect l="l" t="t" r="r" b="b"/>
              <a:pathLst>
                <a:path w="3741" h="5440" extrusionOk="0">
                  <a:moveTo>
                    <a:pt x="0" y="1"/>
                  </a:moveTo>
                  <a:lnTo>
                    <a:pt x="0" y="1"/>
                  </a:lnTo>
                  <a:cubicBezTo>
                    <a:pt x="87" y="1584"/>
                    <a:pt x="478" y="2960"/>
                    <a:pt x="1181" y="4178"/>
                  </a:cubicBezTo>
                  <a:cubicBezTo>
                    <a:pt x="1434" y="4616"/>
                    <a:pt x="1731" y="5040"/>
                    <a:pt x="2068" y="5440"/>
                  </a:cubicBezTo>
                  <a:cubicBezTo>
                    <a:pt x="2314" y="5423"/>
                    <a:pt x="2526" y="5362"/>
                    <a:pt x="2710" y="5255"/>
                  </a:cubicBezTo>
                  <a:cubicBezTo>
                    <a:pt x="2738" y="5239"/>
                    <a:pt x="2764" y="5222"/>
                    <a:pt x="2790" y="5203"/>
                  </a:cubicBezTo>
                  <a:cubicBezTo>
                    <a:pt x="3403" y="4784"/>
                    <a:pt x="3721" y="3763"/>
                    <a:pt x="3740" y="2161"/>
                  </a:cubicBezTo>
                  <a:lnTo>
                    <a:pt x="185" y="10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2046;p46">
              <a:extLst>
                <a:ext uri="{FF2B5EF4-FFF2-40B4-BE49-F238E27FC236}">
                  <a16:creationId xmlns:a16="http://schemas.microsoft.com/office/drawing/2014/main" id="{3D4744EF-A571-16CE-C295-AF738AD5FCA3}"/>
                </a:ext>
              </a:extLst>
            </p:cNvPr>
            <p:cNvSpPr/>
            <p:nvPr/>
          </p:nvSpPr>
          <p:spPr>
            <a:xfrm>
              <a:off x="7617604" y="4728302"/>
              <a:ext cx="178725" cy="263161"/>
            </a:xfrm>
            <a:custGeom>
              <a:avLst/>
              <a:gdLst/>
              <a:ahLst/>
              <a:cxnLst/>
              <a:rect l="l" t="t" r="r" b="b"/>
              <a:pathLst>
                <a:path w="3556" h="5236" extrusionOk="0">
                  <a:moveTo>
                    <a:pt x="0" y="1"/>
                  </a:moveTo>
                  <a:lnTo>
                    <a:pt x="0" y="1"/>
                  </a:lnTo>
                  <a:cubicBezTo>
                    <a:pt x="107" y="1498"/>
                    <a:pt x="493" y="2809"/>
                    <a:pt x="1167" y="3974"/>
                  </a:cubicBezTo>
                  <a:cubicBezTo>
                    <a:pt x="1419" y="4413"/>
                    <a:pt x="1717" y="4835"/>
                    <a:pt x="2054" y="5236"/>
                  </a:cubicBezTo>
                  <a:cubicBezTo>
                    <a:pt x="2261" y="5221"/>
                    <a:pt x="2444" y="5175"/>
                    <a:pt x="2606" y="5097"/>
                  </a:cubicBezTo>
                  <a:cubicBezTo>
                    <a:pt x="3218" y="4678"/>
                    <a:pt x="3537" y="3657"/>
                    <a:pt x="3555" y="205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2047;p46">
              <a:extLst>
                <a:ext uri="{FF2B5EF4-FFF2-40B4-BE49-F238E27FC236}">
                  <a16:creationId xmlns:a16="http://schemas.microsoft.com/office/drawing/2014/main" id="{D35BE7FF-558C-2B40-0B3E-01CA1FDB0C49}"/>
                </a:ext>
              </a:extLst>
            </p:cNvPr>
            <p:cNvSpPr/>
            <p:nvPr/>
          </p:nvSpPr>
          <p:spPr>
            <a:xfrm>
              <a:off x="7778034" y="4736344"/>
              <a:ext cx="82627" cy="47747"/>
            </a:xfrm>
            <a:custGeom>
              <a:avLst/>
              <a:gdLst/>
              <a:ahLst/>
              <a:cxnLst/>
              <a:rect l="l" t="t" r="r" b="b"/>
              <a:pathLst>
                <a:path w="1644" h="950" extrusionOk="0">
                  <a:moveTo>
                    <a:pt x="841" y="1"/>
                  </a:moveTo>
                  <a:lnTo>
                    <a:pt x="0" y="486"/>
                  </a:lnTo>
                  <a:lnTo>
                    <a:pt x="803" y="950"/>
                  </a:lnTo>
                  <a:lnTo>
                    <a:pt x="1643" y="464"/>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2048;p46">
              <a:extLst>
                <a:ext uri="{FF2B5EF4-FFF2-40B4-BE49-F238E27FC236}">
                  <a16:creationId xmlns:a16="http://schemas.microsoft.com/office/drawing/2014/main" id="{038F2261-8E38-917C-A7D1-D0F14225E92E}"/>
                </a:ext>
              </a:extLst>
            </p:cNvPr>
            <p:cNvSpPr/>
            <p:nvPr/>
          </p:nvSpPr>
          <p:spPr>
            <a:xfrm>
              <a:off x="7585337" y="4625118"/>
              <a:ext cx="82627" cy="47697"/>
            </a:xfrm>
            <a:custGeom>
              <a:avLst/>
              <a:gdLst/>
              <a:ahLst/>
              <a:cxnLst/>
              <a:rect l="l" t="t" r="r" b="b"/>
              <a:pathLst>
                <a:path w="1644" h="949" extrusionOk="0">
                  <a:moveTo>
                    <a:pt x="840" y="1"/>
                  </a:moveTo>
                  <a:lnTo>
                    <a:pt x="0" y="486"/>
                  </a:lnTo>
                  <a:lnTo>
                    <a:pt x="803" y="949"/>
                  </a:lnTo>
                  <a:lnTo>
                    <a:pt x="1643" y="464"/>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2049;p46">
              <a:extLst>
                <a:ext uri="{FF2B5EF4-FFF2-40B4-BE49-F238E27FC236}">
                  <a16:creationId xmlns:a16="http://schemas.microsoft.com/office/drawing/2014/main" id="{C262FE47-6504-CF47-AF49-95EE0EA4D8B4}"/>
                </a:ext>
              </a:extLst>
            </p:cNvPr>
            <p:cNvSpPr/>
            <p:nvPr/>
          </p:nvSpPr>
          <p:spPr>
            <a:xfrm>
              <a:off x="7676258" y="4677640"/>
              <a:ext cx="93383" cy="53929"/>
            </a:xfrm>
            <a:custGeom>
              <a:avLst/>
              <a:gdLst/>
              <a:ahLst/>
              <a:cxnLst/>
              <a:rect l="l" t="t" r="r" b="b"/>
              <a:pathLst>
                <a:path w="1858" h="1073" extrusionOk="0">
                  <a:moveTo>
                    <a:pt x="841" y="1"/>
                  </a:moveTo>
                  <a:lnTo>
                    <a:pt x="1" y="486"/>
                  </a:lnTo>
                  <a:lnTo>
                    <a:pt x="1018" y="1073"/>
                  </a:lnTo>
                  <a:lnTo>
                    <a:pt x="1858" y="587"/>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2050;p46">
              <a:extLst>
                <a:ext uri="{FF2B5EF4-FFF2-40B4-BE49-F238E27FC236}">
                  <a16:creationId xmlns:a16="http://schemas.microsoft.com/office/drawing/2014/main" id="{F9912BFE-439A-E71C-0A0A-6AC4B40F0FE7}"/>
                </a:ext>
              </a:extLst>
            </p:cNvPr>
            <p:cNvSpPr/>
            <p:nvPr/>
          </p:nvSpPr>
          <p:spPr>
            <a:xfrm>
              <a:off x="7625696" y="4648389"/>
              <a:ext cx="42269" cy="58000"/>
            </a:xfrm>
            <a:custGeom>
              <a:avLst/>
              <a:gdLst/>
              <a:ahLst/>
              <a:cxnLst/>
              <a:rect l="l" t="t" r="r" b="b"/>
              <a:pathLst>
                <a:path w="841" h="1154" extrusionOk="0">
                  <a:moveTo>
                    <a:pt x="840" y="1"/>
                  </a:moveTo>
                  <a:lnTo>
                    <a:pt x="0" y="486"/>
                  </a:lnTo>
                  <a:lnTo>
                    <a:pt x="0" y="1154"/>
                  </a:lnTo>
                  <a:lnTo>
                    <a:pt x="840" y="670"/>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2051;p46">
              <a:extLst>
                <a:ext uri="{FF2B5EF4-FFF2-40B4-BE49-F238E27FC236}">
                  <a16:creationId xmlns:a16="http://schemas.microsoft.com/office/drawing/2014/main" id="{F8E47E22-7DD5-0D8B-7F26-71735C4CCFB5}"/>
                </a:ext>
              </a:extLst>
            </p:cNvPr>
            <p:cNvSpPr/>
            <p:nvPr/>
          </p:nvSpPr>
          <p:spPr>
            <a:xfrm>
              <a:off x="7727372" y="4707143"/>
              <a:ext cx="42269" cy="58000"/>
            </a:xfrm>
            <a:custGeom>
              <a:avLst/>
              <a:gdLst/>
              <a:ahLst/>
              <a:cxnLst/>
              <a:rect l="l" t="t" r="r" b="b"/>
              <a:pathLst>
                <a:path w="841" h="1154" extrusionOk="0">
                  <a:moveTo>
                    <a:pt x="841" y="0"/>
                  </a:moveTo>
                  <a:lnTo>
                    <a:pt x="1" y="486"/>
                  </a:lnTo>
                  <a:lnTo>
                    <a:pt x="1" y="1154"/>
                  </a:lnTo>
                  <a:lnTo>
                    <a:pt x="841" y="668"/>
                  </a:lnTo>
                  <a:lnTo>
                    <a:pt x="8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2052;p46">
              <a:extLst>
                <a:ext uri="{FF2B5EF4-FFF2-40B4-BE49-F238E27FC236}">
                  <a16:creationId xmlns:a16="http://schemas.microsoft.com/office/drawing/2014/main" id="{D07E39DA-CD40-04DD-1189-29FB1B7704A1}"/>
                </a:ext>
              </a:extLst>
            </p:cNvPr>
            <p:cNvSpPr/>
            <p:nvPr/>
          </p:nvSpPr>
          <p:spPr>
            <a:xfrm>
              <a:off x="8769111" y="3602830"/>
              <a:ext cx="175508" cy="226069"/>
            </a:xfrm>
            <a:custGeom>
              <a:avLst/>
              <a:gdLst/>
              <a:ahLst/>
              <a:cxnLst/>
              <a:rect l="l" t="t" r="r" b="b"/>
              <a:pathLst>
                <a:path w="3492" h="4498" extrusionOk="0">
                  <a:moveTo>
                    <a:pt x="2344" y="1"/>
                  </a:moveTo>
                  <a:cubicBezTo>
                    <a:pt x="2127" y="1"/>
                    <a:pt x="1881" y="72"/>
                    <a:pt x="1621" y="222"/>
                  </a:cubicBezTo>
                  <a:cubicBezTo>
                    <a:pt x="726" y="738"/>
                    <a:pt x="1" y="1995"/>
                    <a:pt x="1" y="3029"/>
                  </a:cubicBezTo>
                  <a:cubicBezTo>
                    <a:pt x="1" y="3546"/>
                    <a:pt x="182" y="3909"/>
                    <a:pt x="475" y="4078"/>
                  </a:cubicBezTo>
                  <a:lnTo>
                    <a:pt x="1200" y="4497"/>
                  </a:lnTo>
                  <a:lnTo>
                    <a:pt x="3492" y="527"/>
                  </a:lnTo>
                  <a:lnTo>
                    <a:pt x="2768" y="109"/>
                  </a:lnTo>
                  <a:cubicBezTo>
                    <a:pt x="2644" y="38"/>
                    <a:pt x="2502" y="1"/>
                    <a:pt x="2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2053;p46">
              <a:extLst>
                <a:ext uri="{FF2B5EF4-FFF2-40B4-BE49-F238E27FC236}">
                  <a16:creationId xmlns:a16="http://schemas.microsoft.com/office/drawing/2014/main" id="{C8BFA3C3-EB7B-F1C9-C0A6-991CE33D10C7}"/>
                </a:ext>
              </a:extLst>
            </p:cNvPr>
            <p:cNvSpPr/>
            <p:nvPr/>
          </p:nvSpPr>
          <p:spPr>
            <a:xfrm>
              <a:off x="8797407" y="3623939"/>
              <a:ext cx="178926" cy="210439"/>
            </a:xfrm>
            <a:custGeom>
              <a:avLst/>
              <a:gdLst/>
              <a:ahLst/>
              <a:cxnLst/>
              <a:rect l="l" t="t" r="r" b="b"/>
              <a:pathLst>
                <a:path w="3560" h="4187" extrusionOk="0">
                  <a:moveTo>
                    <a:pt x="2504" y="1"/>
                  </a:moveTo>
                  <a:cubicBezTo>
                    <a:pt x="1897" y="1"/>
                    <a:pt x="1140" y="555"/>
                    <a:pt x="634" y="1432"/>
                  </a:cubicBezTo>
                  <a:cubicBezTo>
                    <a:pt x="1" y="2528"/>
                    <a:pt x="1" y="3712"/>
                    <a:pt x="634" y="4078"/>
                  </a:cubicBezTo>
                  <a:cubicBezTo>
                    <a:pt x="760" y="4151"/>
                    <a:pt x="903" y="4186"/>
                    <a:pt x="1055" y="4186"/>
                  </a:cubicBezTo>
                  <a:cubicBezTo>
                    <a:pt x="1661" y="4186"/>
                    <a:pt x="2419" y="3632"/>
                    <a:pt x="2926" y="2755"/>
                  </a:cubicBezTo>
                  <a:cubicBezTo>
                    <a:pt x="3559" y="1658"/>
                    <a:pt x="3559" y="474"/>
                    <a:pt x="2925" y="109"/>
                  </a:cubicBezTo>
                  <a:cubicBezTo>
                    <a:pt x="2798" y="36"/>
                    <a:pt x="2656" y="1"/>
                    <a:pt x="2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2054;p46">
              <a:extLst>
                <a:ext uri="{FF2B5EF4-FFF2-40B4-BE49-F238E27FC236}">
                  <a16:creationId xmlns:a16="http://schemas.microsoft.com/office/drawing/2014/main" id="{6234764A-2227-A3BD-4735-B887EE6F67E7}"/>
                </a:ext>
              </a:extLst>
            </p:cNvPr>
            <p:cNvSpPr/>
            <p:nvPr/>
          </p:nvSpPr>
          <p:spPr>
            <a:xfrm>
              <a:off x="8848019" y="3667515"/>
              <a:ext cx="86598" cy="128113"/>
            </a:xfrm>
            <a:custGeom>
              <a:avLst/>
              <a:gdLst/>
              <a:ahLst/>
              <a:cxnLst/>
              <a:rect l="l" t="t" r="r" b="b"/>
              <a:pathLst>
                <a:path w="1723" h="2549" extrusionOk="0">
                  <a:moveTo>
                    <a:pt x="1346" y="1"/>
                  </a:moveTo>
                  <a:lnTo>
                    <a:pt x="862" y="839"/>
                  </a:lnTo>
                  <a:lnTo>
                    <a:pt x="378" y="559"/>
                  </a:lnTo>
                  <a:lnTo>
                    <a:pt x="1" y="1213"/>
                  </a:lnTo>
                  <a:lnTo>
                    <a:pt x="485" y="1492"/>
                  </a:lnTo>
                  <a:lnTo>
                    <a:pt x="1" y="2331"/>
                  </a:lnTo>
                  <a:lnTo>
                    <a:pt x="378" y="2548"/>
                  </a:lnTo>
                  <a:lnTo>
                    <a:pt x="862" y="1710"/>
                  </a:lnTo>
                  <a:lnTo>
                    <a:pt x="1346" y="1990"/>
                  </a:lnTo>
                  <a:lnTo>
                    <a:pt x="1722" y="1336"/>
                  </a:lnTo>
                  <a:lnTo>
                    <a:pt x="1238" y="1057"/>
                  </a:lnTo>
                  <a:lnTo>
                    <a:pt x="1722" y="218"/>
                  </a:lnTo>
                  <a:lnTo>
                    <a:pt x="1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2055;p46">
              <a:extLst>
                <a:ext uri="{FF2B5EF4-FFF2-40B4-BE49-F238E27FC236}">
                  <a16:creationId xmlns:a16="http://schemas.microsoft.com/office/drawing/2014/main" id="{41AB1798-DCF1-614B-2F1C-C4DCD3A14B74}"/>
                </a:ext>
              </a:extLst>
            </p:cNvPr>
            <p:cNvSpPr/>
            <p:nvPr/>
          </p:nvSpPr>
          <p:spPr>
            <a:xfrm>
              <a:off x="8578977" y="3750494"/>
              <a:ext cx="175508" cy="226069"/>
            </a:xfrm>
            <a:custGeom>
              <a:avLst/>
              <a:gdLst/>
              <a:ahLst/>
              <a:cxnLst/>
              <a:rect l="l" t="t" r="r" b="b"/>
              <a:pathLst>
                <a:path w="3492" h="4498" extrusionOk="0">
                  <a:moveTo>
                    <a:pt x="2344" y="1"/>
                  </a:moveTo>
                  <a:cubicBezTo>
                    <a:pt x="2126" y="1"/>
                    <a:pt x="1881" y="72"/>
                    <a:pt x="1621" y="223"/>
                  </a:cubicBezTo>
                  <a:cubicBezTo>
                    <a:pt x="726" y="739"/>
                    <a:pt x="0" y="1996"/>
                    <a:pt x="0" y="3029"/>
                  </a:cubicBezTo>
                  <a:cubicBezTo>
                    <a:pt x="0" y="3546"/>
                    <a:pt x="182" y="3909"/>
                    <a:pt x="474" y="4078"/>
                  </a:cubicBezTo>
                  <a:lnTo>
                    <a:pt x="1200" y="4497"/>
                  </a:lnTo>
                  <a:lnTo>
                    <a:pt x="3491" y="527"/>
                  </a:lnTo>
                  <a:lnTo>
                    <a:pt x="2766" y="109"/>
                  </a:lnTo>
                  <a:cubicBezTo>
                    <a:pt x="2643" y="38"/>
                    <a:pt x="2501" y="1"/>
                    <a:pt x="23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2056;p46">
              <a:extLst>
                <a:ext uri="{FF2B5EF4-FFF2-40B4-BE49-F238E27FC236}">
                  <a16:creationId xmlns:a16="http://schemas.microsoft.com/office/drawing/2014/main" id="{031ED0B0-7C26-CF40-7739-E1FE69D0BEC4}"/>
                </a:ext>
              </a:extLst>
            </p:cNvPr>
            <p:cNvSpPr/>
            <p:nvPr/>
          </p:nvSpPr>
          <p:spPr>
            <a:xfrm>
              <a:off x="8615365" y="3771503"/>
              <a:ext cx="162993" cy="210439"/>
            </a:xfrm>
            <a:custGeom>
              <a:avLst/>
              <a:gdLst/>
              <a:ahLst/>
              <a:cxnLst/>
              <a:rect l="l" t="t" r="r" b="b"/>
              <a:pathLst>
                <a:path w="3243" h="4187" extrusionOk="0">
                  <a:moveTo>
                    <a:pt x="2345" y="1"/>
                  </a:moveTo>
                  <a:cubicBezTo>
                    <a:pt x="2127" y="1"/>
                    <a:pt x="1881" y="72"/>
                    <a:pt x="1621" y="222"/>
                  </a:cubicBezTo>
                  <a:cubicBezTo>
                    <a:pt x="726" y="739"/>
                    <a:pt x="0" y="1996"/>
                    <a:pt x="0" y="3030"/>
                  </a:cubicBezTo>
                  <a:cubicBezTo>
                    <a:pt x="0" y="3763"/>
                    <a:pt x="366" y="4187"/>
                    <a:pt x="897" y="4187"/>
                  </a:cubicBezTo>
                  <a:cubicBezTo>
                    <a:pt x="1115" y="4187"/>
                    <a:pt x="1361" y="4116"/>
                    <a:pt x="1621" y="3965"/>
                  </a:cubicBezTo>
                  <a:cubicBezTo>
                    <a:pt x="2516" y="3448"/>
                    <a:pt x="3242" y="2192"/>
                    <a:pt x="3242" y="1158"/>
                  </a:cubicBezTo>
                  <a:cubicBezTo>
                    <a:pt x="3242" y="425"/>
                    <a:pt x="2877" y="1"/>
                    <a:pt x="2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2057;p46">
              <a:extLst>
                <a:ext uri="{FF2B5EF4-FFF2-40B4-BE49-F238E27FC236}">
                  <a16:creationId xmlns:a16="http://schemas.microsoft.com/office/drawing/2014/main" id="{A10E2608-13D1-3B56-B949-3FABC5CD6917}"/>
                </a:ext>
              </a:extLst>
            </p:cNvPr>
            <p:cNvSpPr/>
            <p:nvPr/>
          </p:nvSpPr>
          <p:spPr>
            <a:xfrm>
              <a:off x="8654568" y="3797286"/>
              <a:ext cx="96399" cy="152991"/>
            </a:xfrm>
            <a:custGeom>
              <a:avLst/>
              <a:gdLst/>
              <a:ahLst/>
              <a:cxnLst/>
              <a:rect l="l" t="t" r="r" b="b"/>
              <a:pathLst>
                <a:path w="1918" h="3044" extrusionOk="0">
                  <a:moveTo>
                    <a:pt x="1917" y="1"/>
                  </a:moveTo>
                  <a:lnTo>
                    <a:pt x="1360" y="323"/>
                  </a:lnTo>
                  <a:lnTo>
                    <a:pt x="842" y="2111"/>
                  </a:lnTo>
                  <a:lnTo>
                    <a:pt x="557" y="1460"/>
                  </a:lnTo>
                  <a:lnTo>
                    <a:pt x="1" y="1781"/>
                  </a:lnTo>
                  <a:lnTo>
                    <a:pt x="550" y="3044"/>
                  </a:lnTo>
                  <a:lnTo>
                    <a:pt x="575" y="3029"/>
                  </a:lnTo>
                  <a:lnTo>
                    <a:pt x="1108" y="2722"/>
                  </a:lnTo>
                  <a:lnTo>
                    <a:pt x="1132" y="2707"/>
                  </a:lnTo>
                  <a:lnTo>
                    <a:pt x="1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75524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53">
                                            <p:txEl>
                                              <p:pRg st="0" end="0"/>
                                            </p:txEl>
                                          </p:spTgt>
                                        </p:tgtEl>
                                        <p:attrNameLst>
                                          <p:attrName>style.visibility</p:attrName>
                                        </p:attrNameLst>
                                      </p:cBhvr>
                                      <p:to>
                                        <p:strVal val="visible"/>
                                      </p:to>
                                    </p:set>
                                    <p:animEffect transition="in" filter="fade">
                                      <p:cBhvr>
                                        <p:cTn id="7" dur="500"/>
                                        <p:tgtEl>
                                          <p:spTgt spid="415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153">
                                            <p:txEl>
                                              <p:pRg st="1" end="1"/>
                                            </p:txEl>
                                          </p:spTgt>
                                        </p:tgtEl>
                                        <p:attrNameLst>
                                          <p:attrName>style.visibility</p:attrName>
                                        </p:attrNameLst>
                                      </p:cBhvr>
                                      <p:to>
                                        <p:strVal val="visible"/>
                                      </p:to>
                                    </p:set>
                                    <p:animEffect transition="in" filter="fade">
                                      <p:cBhvr>
                                        <p:cTn id="12" dur="500"/>
                                        <p:tgtEl>
                                          <p:spTgt spid="415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153">
                                            <p:txEl>
                                              <p:pRg st="2" end="2"/>
                                            </p:txEl>
                                          </p:spTgt>
                                        </p:tgtEl>
                                        <p:attrNameLst>
                                          <p:attrName>style.visibility</p:attrName>
                                        </p:attrNameLst>
                                      </p:cBhvr>
                                      <p:to>
                                        <p:strVal val="visible"/>
                                      </p:to>
                                    </p:set>
                                    <p:animEffect transition="in" filter="fade">
                                      <p:cBhvr>
                                        <p:cTn id="17" dur="500"/>
                                        <p:tgtEl>
                                          <p:spTgt spid="415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153">
                                            <p:txEl>
                                              <p:pRg st="3" end="3"/>
                                            </p:txEl>
                                          </p:spTgt>
                                        </p:tgtEl>
                                        <p:attrNameLst>
                                          <p:attrName>style.visibility</p:attrName>
                                        </p:attrNameLst>
                                      </p:cBhvr>
                                      <p:to>
                                        <p:strVal val="visible"/>
                                      </p:to>
                                    </p:set>
                                    <p:animEffect transition="in" filter="fade">
                                      <p:cBhvr>
                                        <p:cTn id="22" dur="500"/>
                                        <p:tgtEl>
                                          <p:spTgt spid="415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153">
                                            <p:txEl>
                                              <p:pRg st="4" end="4"/>
                                            </p:txEl>
                                          </p:spTgt>
                                        </p:tgtEl>
                                        <p:attrNameLst>
                                          <p:attrName>style.visibility</p:attrName>
                                        </p:attrNameLst>
                                      </p:cBhvr>
                                      <p:to>
                                        <p:strVal val="visible"/>
                                      </p:to>
                                    </p:set>
                                    <p:animEffect transition="in" filter="fade">
                                      <p:cBhvr>
                                        <p:cTn id="27" dur="500"/>
                                        <p:tgtEl>
                                          <p:spTgt spid="415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5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151"/>
        <p:cNvGrpSpPr/>
        <p:nvPr/>
      </p:nvGrpSpPr>
      <p:grpSpPr>
        <a:xfrm>
          <a:off x="0" y="0"/>
          <a:ext cx="0" cy="0"/>
          <a:chOff x="0" y="0"/>
          <a:chExt cx="0" cy="0"/>
        </a:xfrm>
      </p:grpSpPr>
      <p:sp>
        <p:nvSpPr>
          <p:cNvPr id="3153" name="Google Shape;3153;p59"/>
          <p:cNvSpPr txBox="1">
            <a:spLocks noGrp="1"/>
          </p:cNvSpPr>
          <p:nvPr>
            <p:ph type="ctrTitle"/>
          </p:nvPr>
        </p:nvSpPr>
        <p:spPr>
          <a:xfrm>
            <a:off x="2358962" y="1944480"/>
            <a:ext cx="4649100" cy="81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THANKS!</a:t>
            </a:r>
            <a:endParaRPr dirty="0">
              <a:latin typeface="Times New Roman" panose="02020603050405020304" pitchFamily="18" charset="0"/>
              <a:cs typeface="Times New Roman" panose="02020603050405020304" pitchFamily="18" charset="0"/>
            </a:endParaRPr>
          </a:p>
        </p:txBody>
      </p:sp>
      <p:cxnSp>
        <p:nvCxnSpPr>
          <p:cNvPr id="3158" name="Google Shape;3158;p59"/>
          <p:cNvCxnSpPr>
            <a:cxnSpLocks/>
          </p:cNvCxnSpPr>
          <p:nvPr/>
        </p:nvCxnSpPr>
        <p:spPr>
          <a:xfrm>
            <a:off x="2411687" y="2991330"/>
            <a:ext cx="4543800" cy="0"/>
          </a:xfrm>
          <a:prstGeom prst="straightConnector1">
            <a:avLst/>
          </a:prstGeom>
          <a:noFill/>
          <a:ln w="19050" cap="flat" cmpd="sng">
            <a:solidFill>
              <a:schemeClr val="lt2"/>
            </a:solidFill>
            <a:prstDash val="solid"/>
            <a:round/>
            <a:headEnd type="none" w="med" len="med"/>
            <a:tailEnd type="none" w="med" len="med"/>
          </a:ln>
        </p:spPr>
      </p:cxnSp>
      <p:grpSp>
        <p:nvGrpSpPr>
          <p:cNvPr id="3167" name="Google Shape;3167;p59"/>
          <p:cNvGrpSpPr/>
          <p:nvPr/>
        </p:nvGrpSpPr>
        <p:grpSpPr>
          <a:xfrm flipH="1">
            <a:off x="7706485" y="3170733"/>
            <a:ext cx="1109688" cy="1005279"/>
            <a:chOff x="7443684" y="123535"/>
            <a:chExt cx="968230" cy="877130"/>
          </a:xfrm>
        </p:grpSpPr>
        <p:sp>
          <p:nvSpPr>
            <p:cNvPr id="3168" name="Google Shape;3168;p59"/>
            <p:cNvSpPr/>
            <p:nvPr/>
          </p:nvSpPr>
          <p:spPr>
            <a:xfrm>
              <a:off x="8225567" y="539901"/>
              <a:ext cx="26291" cy="17747"/>
            </a:xfrm>
            <a:custGeom>
              <a:avLst/>
              <a:gdLst/>
              <a:ahLst/>
              <a:cxnLst/>
              <a:rect l="l" t="t" r="r" b="b"/>
              <a:pathLst>
                <a:path w="320" h="216" extrusionOk="0">
                  <a:moveTo>
                    <a:pt x="49" y="1"/>
                  </a:moveTo>
                  <a:cubicBezTo>
                    <a:pt x="34" y="1"/>
                    <a:pt x="20" y="8"/>
                    <a:pt x="12" y="22"/>
                  </a:cubicBezTo>
                  <a:cubicBezTo>
                    <a:pt x="1" y="42"/>
                    <a:pt x="7" y="68"/>
                    <a:pt x="28" y="81"/>
                  </a:cubicBezTo>
                  <a:lnTo>
                    <a:pt x="248" y="210"/>
                  </a:lnTo>
                  <a:cubicBezTo>
                    <a:pt x="255" y="215"/>
                    <a:pt x="263" y="216"/>
                    <a:pt x="270" y="216"/>
                  </a:cubicBezTo>
                  <a:cubicBezTo>
                    <a:pt x="284" y="216"/>
                    <a:pt x="299" y="209"/>
                    <a:pt x="307" y="194"/>
                  </a:cubicBezTo>
                  <a:cubicBezTo>
                    <a:pt x="319" y="174"/>
                    <a:pt x="312" y="148"/>
                    <a:pt x="292" y="136"/>
                  </a:cubicBezTo>
                  <a:lnTo>
                    <a:pt x="70" y="6"/>
                  </a:lnTo>
                  <a:cubicBezTo>
                    <a:pt x="64" y="3"/>
                    <a:pt x="56" y="1"/>
                    <a:pt x="49"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69" name="Google Shape;3169;p59"/>
            <p:cNvSpPr/>
            <p:nvPr/>
          </p:nvSpPr>
          <p:spPr>
            <a:xfrm>
              <a:off x="8134866" y="441807"/>
              <a:ext cx="26373" cy="17829"/>
            </a:xfrm>
            <a:custGeom>
              <a:avLst/>
              <a:gdLst/>
              <a:ahLst/>
              <a:cxnLst/>
              <a:rect l="l" t="t" r="r" b="b"/>
              <a:pathLst>
                <a:path w="321" h="217" extrusionOk="0">
                  <a:moveTo>
                    <a:pt x="271" y="1"/>
                  </a:moveTo>
                  <a:cubicBezTo>
                    <a:pt x="264" y="1"/>
                    <a:pt x="256" y="3"/>
                    <a:pt x="250" y="7"/>
                  </a:cubicBezTo>
                  <a:lnTo>
                    <a:pt x="29" y="136"/>
                  </a:lnTo>
                  <a:cubicBezTo>
                    <a:pt x="8" y="148"/>
                    <a:pt x="1" y="175"/>
                    <a:pt x="13" y="195"/>
                  </a:cubicBezTo>
                  <a:cubicBezTo>
                    <a:pt x="21" y="208"/>
                    <a:pt x="36" y="216"/>
                    <a:pt x="51" y="216"/>
                  </a:cubicBezTo>
                  <a:cubicBezTo>
                    <a:pt x="57" y="216"/>
                    <a:pt x="65" y="214"/>
                    <a:pt x="72" y="211"/>
                  </a:cubicBezTo>
                  <a:lnTo>
                    <a:pt x="293" y="81"/>
                  </a:lnTo>
                  <a:cubicBezTo>
                    <a:pt x="314" y="69"/>
                    <a:pt x="321" y="43"/>
                    <a:pt x="308" y="23"/>
                  </a:cubicBezTo>
                  <a:cubicBezTo>
                    <a:pt x="300" y="9"/>
                    <a:pt x="286" y="1"/>
                    <a:pt x="271"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0" name="Google Shape;3170;p59"/>
            <p:cNvSpPr/>
            <p:nvPr/>
          </p:nvSpPr>
          <p:spPr>
            <a:xfrm>
              <a:off x="7761629" y="864582"/>
              <a:ext cx="26373" cy="17664"/>
            </a:xfrm>
            <a:custGeom>
              <a:avLst/>
              <a:gdLst/>
              <a:ahLst/>
              <a:cxnLst/>
              <a:rect l="l" t="t" r="r" b="b"/>
              <a:pathLst>
                <a:path w="321" h="215" extrusionOk="0">
                  <a:moveTo>
                    <a:pt x="270" y="0"/>
                  </a:moveTo>
                  <a:cubicBezTo>
                    <a:pt x="263" y="0"/>
                    <a:pt x="256" y="2"/>
                    <a:pt x="249" y="6"/>
                  </a:cubicBezTo>
                  <a:lnTo>
                    <a:pt x="27" y="134"/>
                  </a:lnTo>
                  <a:cubicBezTo>
                    <a:pt x="7" y="145"/>
                    <a:pt x="0" y="172"/>
                    <a:pt x="12" y="193"/>
                  </a:cubicBezTo>
                  <a:cubicBezTo>
                    <a:pt x="20" y="206"/>
                    <a:pt x="34" y="214"/>
                    <a:pt x="49" y="214"/>
                  </a:cubicBezTo>
                  <a:cubicBezTo>
                    <a:pt x="57" y="214"/>
                    <a:pt x="63" y="212"/>
                    <a:pt x="70" y="208"/>
                  </a:cubicBezTo>
                  <a:lnTo>
                    <a:pt x="292" y="80"/>
                  </a:lnTo>
                  <a:cubicBezTo>
                    <a:pt x="312" y="68"/>
                    <a:pt x="320" y="42"/>
                    <a:pt x="308" y="21"/>
                  </a:cubicBezTo>
                  <a:cubicBezTo>
                    <a:pt x="300" y="8"/>
                    <a:pt x="285" y="0"/>
                    <a:pt x="27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1" name="Google Shape;3171;p59"/>
            <p:cNvSpPr/>
            <p:nvPr/>
          </p:nvSpPr>
          <p:spPr>
            <a:xfrm>
              <a:off x="8054024" y="598150"/>
              <a:ext cx="78709" cy="79120"/>
            </a:xfrm>
            <a:custGeom>
              <a:avLst/>
              <a:gdLst/>
              <a:ahLst/>
              <a:cxnLst/>
              <a:rect l="l" t="t" r="r" b="b"/>
              <a:pathLst>
                <a:path w="958" h="963" extrusionOk="0">
                  <a:moveTo>
                    <a:pt x="661" y="0"/>
                  </a:moveTo>
                  <a:lnTo>
                    <a:pt x="1" y="428"/>
                  </a:lnTo>
                  <a:lnTo>
                    <a:pt x="931" y="963"/>
                  </a:lnTo>
                  <a:lnTo>
                    <a:pt x="958" y="163"/>
                  </a:lnTo>
                  <a:lnTo>
                    <a:pt x="6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2" name="Google Shape;3172;p59"/>
            <p:cNvSpPr/>
            <p:nvPr/>
          </p:nvSpPr>
          <p:spPr>
            <a:xfrm>
              <a:off x="8164360" y="357762"/>
              <a:ext cx="117489" cy="133428"/>
            </a:xfrm>
            <a:custGeom>
              <a:avLst/>
              <a:gdLst/>
              <a:ahLst/>
              <a:cxnLst/>
              <a:rect l="l" t="t" r="r" b="b"/>
              <a:pathLst>
                <a:path w="1430" h="1624" extrusionOk="0">
                  <a:moveTo>
                    <a:pt x="997" y="0"/>
                  </a:moveTo>
                  <a:cubicBezTo>
                    <a:pt x="837" y="0"/>
                    <a:pt x="645" y="98"/>
                    <a:pt x="467" y="288"/>
                  </a:cubicBezTo>
                  <a:cubicBezTo>
                    <a:pt x="149" y="629"/>
                    <a:pt x="0" y="1141"/>
                    <a:pt x="136" y="1431"/>
                  </a:cubicBezTo>
                  <a:cubicBezTo>
                    <a:pt x="198" y="1560"/>
                    <a:pt x="305" y="1624"/>
                    <a:pt x="434" y="1624"/>
                  </a:cubicBezTo>
                  <a:cubicBezTo>
                    <a:pt x="593" y="1624"/>
                    <a:pt x="785" y="1526"/>
                    <a:pt x="962" y="1337"/>
                  </a:cubicBezTo>
                  <a:cubicBezTo>
                    <a:pt x="1282" y="995"/>
                    <a:pt x="1429" y="483"/>
                    <a:pt x="1293" y="193"/>
                  </a:cubicBezTo>
                  <a:cubicBezTo>
                    <a:pt x="1232" y="64"/>
                    <a:pt x="1125" y="0"/>
                    <a:pt x="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3" name="Google Shape;3173;p59"/>
            <p:cNvSpPr/>
            <p:nvPr/>
          </p:nvSpPr>
          <p:spPr>
            <a:xfrm>
              <a:off x="8123611" y="197722"/>
              <a:ext cx="114942" cy="68439"/>
            </a:xfrm>
            <a:custGeom>
              <a:avLst/>
              <a:gdLst/>
              <a:ahLst/>
              <a:cxnLst/>
              <a:rect l="l" t="t" r="r" b="b"/>
              <a:pathLst>
                <a:path w="1399" h="833" extrusionOk="0">
                  <a:moveTo>
                    <a:pt x="378" y="0"/>
                  </a:moveTo>
                  <a:lnTo>
                    <a:pt x="1" y="223"/>
                  </a:lnTo>
                  <a:lnTo>
                    <a:pt x="522" y="522"/>
                  </a:lnTo>
                  <a:lnTo>
                    <a:pt x="983" y="833"/>
                  </a:lnTo>
                  <a:lnTo>
                    <a:pt x="1398" y="587"/>
                  </a:lnTo>
                  <a:lnTo>
                    <a:pt x="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4" name="Google Shape;3174;p59"/>
            <p:cNvSpPr/>
            <p:nvPr/>
          </p:nvSpPr>
          <p:spPr>
            <a:xfrm>
              <a:off x="7989038" y="235185"/>
              <a:ext cx="141151" cy="182067"/>
            </a:xfrm>
            <a:custGeom>
              <a:avLst/>
              <a:gdLst/>
              <a:ahLst/>
              <a:cxnLst/>
              <a:rect l="l" t="t" r="r" b="b"/>
              <a:pathLst>
                <a:path w="1718" h="2216" extrusionOk="0">
                  <a:moveTo>
                    <a:pt x="653" y="1"/>
                  </a:moveTo>
                  <a:lnTo>
                    <a:pt x="696" y="758"/>
                  </a:lnTo>
                  <a:lnTo>
                    <a:pt x="406" y="1270"/>
                  </a:lnTo>
                  <a:lnTo>
                    <a:pt x="90" y="1437"/>
                  </a:lnTo>
                  <a:lnTo>
                    <a:pt x="113" y="1450"/>
                  </a:lnTo>
                  <a:lnTo>
                    <a:pt x="0" y="1786"/>
                  </a:lnTo>
                  <a:lnTo>
                    <a:pt x="748" y="2215"/>
                  </a:lnTo>
                  <a:lnTo>
                    <a:pt x="1427" y="1855"/>
                  </a:lnTo>
                  <a:lnTo>
                    <a:pt x="1717" y="1344"/>
                  </a:lnTo>
                  <a:lnTo>
                    <a:pt x="1675" y="586"/>
                  </a:lnTo>
                  <a:lnTo>
                    <a:pt x="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5" name="Google Shape;3175;p59"/>
            <p:cNvSpPr/>
            <p:nvPr/>
          </p:nvSpPr>
          <p:spPr>
            <a:xfrm>
              <a:off x="7998076" y="586237"/>
              <a:ext cx="54554" cy="48064"/>
            </a:xfrm>
            <a:custGeom>
              <a:avLst/>
              <a:gdLst/>
              <a:ahLst/>
              <a:cxnLst/>
              <a:rect l="l" t="t" r="r" b="b"/>
              <a:pathLst>
                <a:path w="664" h="585" extrusionOk="0">
                  <a:moveTo>
                    <a:pt x="207" y="1"/>
                  </a:moveTo>
                  <a:lnTo>
                    <a:pt x="1" y="204"/>
                  </a:lnTo>
                  <a:lnTo>
                    <a:pt x="664" y="584"/>
                  </a:lnTo>
                  <a:lnTo>
                    <a:pt x="457" y="144"/>
                  </a:lnTo>
                  <a:lnTo>
                    <a:pt x="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6" name="Google Shape;3176;p59"/>
            <p:cNvSpPr/>
            <p:nvPr/>
          </p:nvSpPr>
          <p:spPr>
            <a:xfrm>
              <a:off x="8015000" y="518212"/>
              <a:ext cx="61620" cy="79860"/>
            </a:xfrm>
            <a:custGeom>
              <a:avLst/>
              <a:gdLst/>
              <a:ahLst/>
              <a:cxnLst/>
              <a:rect l="l" t="t" r="r" b="b"/>
              <a:pathLst>
                <a:path w="750" h="972" extrusionOk="0">
                  <a:moveTo>
                    <a:pt x="484" y="0"/>
                  </a:moveTo>
                  <a:lnTo>
                    <a:pt x="484" y="351"/>
                  </a:lnTo>
                  <a:lnTo>
                    <a:pt x="1" y="829"/>
                  </a:lnTo>
                  <a:lnTo>
                    <a:pt x="251" y="972"/>
                  </a:lnTo>
                  <a:lnTo>
                    <a:pt x="749" y="152"/>
                  </a:lnTo>
                  <a:lnTo>
                    <a:pt x="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7" name="Google Shape;3177;p59"/>
            <p:cNvSpPr/>
            <p:nvPr/>
          </p:nvSpPr>
          <p:spPr>
            <a:xfrm>
              <a:off x="8054681" y="481982"/>
              <a:ext cx="21937" cy="48803"/>
            </a:xfrm>
            <a:custGeom>
              <a:avLst/>
              <a:gdLst/>
              <a:ahLst/>
              <a:cxnLst/>
              <a:rect l="l" t="t" r="r" b="b"/>
              <a:pathLst>
                <a:path w="267" h="594" extrusionOk="0">
                  <a:moveTo>
                    <a:pt x="1" y="1"/>
                  </a:moveTo>
                  <a:lnTo>
                    <a:pt x="1" y="441"/>
                  </a:lnTo>
                  <a:lnTo>
                    <a:pt x="266" y="593"/>
                  </a:lnTo>
                  <a:lnTo>
                    <a:pt x="266" y="593"/>
                  </a:lnTo>
                  <a:lnTo>
                    <a:pt x="262" y="11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8" name="Google Shape;3178;p59"/>
            <p:cNvSpPr/>
            <p:nvPr/>
          </p:nvSpPr>
          <p:spPr>
            <a:xfrm>
              <a:off x="8042687" y="192464"/>
              <a:ext cx="123815" cy="90951"/>
            </a:xfrm>
            <a:custGeom>
              <a:avLst/>
              <a:gdLst/>
              <a:ahLst/>
              <a:cxnLst/>
              <a:rect l="l" t="t" r="r" b="b"/>
              <a:pathLst>
                <a:path w="1507" h="1107" extrusionOk="0">
                  <a:moveTo>
                    <a:pt x="486" y="0"/>
                  </a:moveTo>
                  <a:lnTo>
                    <a:pt x="0" y="521"/>
                  </a:lnTo>
                  <a:lnTo>
                    <a:pt x="1022" y="1106"/>
                  </a:lnTo>
                  <a:lnTo>
                    <a:pt x="1507" y="586"/>
                  </a:lnTo>
                  <a:lnTo>
                    <a:pt x="986" y="287"/>
                  </a:ln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79" name="Google Shape;3179;p59"/>
            <p:cNvSpPr/>
            <p:nvPr/>
          </p:nvSpPr>
          <p:spPr>
            <a:xfrm>
              <a:off x="8154584" y="123535"/>
              <a:ext cx="239003" cy="127348"/>
            </a:xfrm>
            <a:custGeom>
              <a:avLst/>
              <a:gdLst/>
              <a:ahLst/>
              <a:cxnLst/>
              <a:rect l="l" t="t" r="r" b="b"/>
              <a:pathLst>
                <a:path w="2909" h="1550" extrusionOk="0">
                  <a:moveTo>
                    <a:pt x="940" y="0"/>
                  </a:moveTo>
                  <a:lnTo>
                    <a:pt x="450" y="57"/>
                  </a:lnTo>
                  <a:lnTo>
                    <a:pt x="1" y="903"/>
                  </a:lnTo>
                  <a:lnTo>
                    <a:pt x="1021" y="1489"/>
                  </a:lnTo>
                  <a:lnTo>
                    <a:pt x="1470" y="642"/>
                  </a:lnTo>
                  <a:lnTo>
                    <a:pt x="1960" y="587"/>
                  </a:lnTo>
                  <a:lnTo>
                    <a:pt x="1960" y="587"/>
                  </a:lnTo>
                  <a:lnTo>
                    <a:pt x="1933" y="1385"/>
                  </a:lnTo>
                  <a:lnTo>
                    <a:pt x="2230" y="1550"/>
                  </a:lnTo>
                  <a:lnTo>
                    <a:pt x="2908" y="1110"/>
                  </a:lnTo>
                  <a:lnTo>
                    <a:pt x="1888" y="523"/>
                  </a:lnTo>
                  <a:lnTo>
                    <a:pt x="1876" y="538"/>
                  </a:lnTo>
                  <a:cubicBezTo>
                    <a:pt x="1870" y="534"/>
                    <a:pt x="940" y="0"/>
                    <a:pt x="9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0" name="Google Shape;3180;p59"/>
            <p:cNvSpPr/>
            <p:nvPr/>
          </p:nvSpPr>
          <p:spPr>
            <a:xfrm>
              <a:off x="7693357" y="474587"/>
              <a:ext cx="42888" cy="45270"/>
            </a:xfrm>
            <a:custGeom>
              <a:avLst/>
              <a:gdLst/>
              <a:ahLst/>
              <a:cxnLst/>
              <a:rect l="l" t="t" r="r" b="b"/>
              <a:pathLst>
                <a:path w="522" h="551" extrusionOk="0">
                  <a:moveTo>
                    <a:pt x="522" y="1"/>
                  </a:moveTo>
                  <a:cubicBezTo>
                    <a:pt x="519" y="1"/>
                    <a:pt x="0" y="550"/>
                    <a:pt x="0" y="550"/>
                  </a:cubicBezTo>
                  <a:lnTo>
                    <a:pt x="522" y="1"/>
                  </a:lnTo>
                  <a:cubicBezTo>
                    <a:pt x="522" y="1"/>
                    <a:pt x="522" y="1"/>
                    <a:pt x="522" y="1"/>
                  </a:cubicBezTo>
                  <a:close/>
                </a:path>
              </a:pathLst>
            </a:custGeom>
            <a:solidFill>
              <a:srgbClr val="008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1" name="Google Shape;3181;p59"/>
            <p:cNvSpPr/>
            <p:nvPr/>
          </p:nvSpPr>
          <p:spPr>
            <a:xfrm>
              <a:off x="7720880" y="574982"/>
              <a:ext cx="140083" cy="180916"/>
            </a:xfrm>
            <a:custGeom>
              <a:avLst/>
              <a:gdLst/>
              <a:ahLst/>
              <a:cxnLst/>
              <a:rect l="l" t="t" r="r" b="b"/>
              <a:pathLst>
                <a:path w="1705" h="2202" extrusionOk="0">
                  <a:moveTo>
                    <a:pt x="1233" y="1"/>
                  </a:moveTo>
                  <a:cubicBezTo>
                    <a:pt x="1118" y="1"/>
                    <a:pt x="989" y="38"/>
                    <a:pt x="852" y="118"/>
                  </a:cubicBezTo>
                  <a:cubicBezTo>
                    <a:pt x="789" y="154"/>
                    <a:pt x="728" y="198"/>
                    <a:pt x="669" y="247"/>
                  </a:cubicBezTo>
                  <a:cubicBezTo>
                    <a:pt x="345" y="515"/>
                    <a:pt x="92" y="955"/>
                    <a:pt x="21" y="1370"/>
                  </a:cubicBezTo>
                  <a:cubicBezTo>
                    <a:pt x="8" y="1445"/>
                    <a:pt x="1" y="1521"/>
                    <a:pt x="1" y="1593"/>
                  </a:cubicBezTo>
                  <a:cubicBezTo>
                    <a:pt x="1" y="1978"/>
                    <a:pt x="192" y="2202"/>
                    <a:pt x="472" y="2202"/>
                  </a:cubicBezTo>
                  <a:cubicBezTo>
                    <a:pt x="586" y="2202"/>
                    <a:pt x="715" y="2164"/>
                    <a:pt x="852" y="2085"/>
                  </a:cubicBezTo>
                  <a:cubicBezTo>
                    <a:pt x="1323" y="1813"/>
                    <a:pt x="1705" y="1152"/>
                    <a:pt x="1705" y="610"/>
                  </a:cubicBezTo>
                  <a:cubicBezTo>
                    <a:pt x="1705" y="224"/>
                    <a:pt x="1513" y="1"/>
                    <a:pt x="1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2" name="Google Shape;3182;p59"/>
            <p:cNvSpPr/>
            <p:nvPr/>
          </p:nvSpPr>
          <p:spPr>
            <a:xfrm>
              <a:off x="7443684" y="605626"/>
              <a:ext cx="172372" cy="178287"/>
            </a:xfrm>
            <a:custGeom>
              <a:avLst/>
              <a:gdLst/>
              <a:ahLst/>
              <a:cxnLst/>
              <a:rect l="l" t="t" r="r" b="b"/>
              <a:pathLst>
                <a:path w="2098" h="2170" extrusionOk="0">
                  <a:moveTo>
                    <a:pt x="1082" y="0"/>
                  </a:moveTo>
                  <a:lnTo>
                    <a:pt x="867" y="727"/>
                  </a:lnTo>
                  <a:lnTo>
                    <a:pt x="0" y="1583"/>
                  </a:lnTo>
                  <a:lnTo>
                    <a:pt x="1015" y="2169"/>
                  </a:lnTo>
                  <a:lnTo>
                    <a:pt x="1882" y="1312"/>
                  </a:lnTo>
                  <a:lnTo>
                    <a:pt x="2098" y="587"/>
                  </a:lnTo>
                  <a:lnTo>
                    <a:pt x="10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3" name="Google Shape;3183;p59"/>
            <p:cNvSpPr/>
            <p:nvPr/>
          </p:nvSpPr>
          <p:spPr>
            <a:xfrm>
              <a:off x="7500125" y="545570"/>
              <a:ext cx="115928" cy="108287"/>
            </a:xfrm>
            <a:custGeom>
              <a:avLst/>
              <a:gdLst/>
              <a:ahLst/>
              <a:cxnLst/>
              <a:rect l="l" t="t" r="r" b="b"/>
              <a:pathLst>
                <a:path w="1411" h="1318" extrusionOk="0">
                  <a:moveTo>
                    <a:pt x="0" y="0"/>
                  </a:moveTo>
                  <a:lnTo>
                    <a:pt x="395" y="731"/>
                  </a:lnTo>
                  <a:lnTo>
                    <a:pt x="1411" y="1318"/>
                  </a:lnTo>
                  <a:lnTo>
                    <a:pt x="1016"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4" name="Google Shape;3184;p59"/>
            <p:cNvSpPr/>
            <p:nvPr/>
          </p:nvSpPr>
          <p:spPr>
            <a:xfrm>
              <a:off x="7443684" y="735679"/>
              <a:ext cx="172372" cy="240975"/>
            </a:xfrm>
            <a:custGeom>
              <a:avLst/>
              <a:gdLst/>
              <a:ahLst/>
              <a:cxnLst/>
              <a:rect l="l" t="t" r="r" b="b"/>
              <a:pathLst>
                <a:path w="2098" h="2933" extrusionOk="0">
                  <a:moveTo>
                    <a:pt x="0" y="0"/>
                  </a:moveTo>
                  <a:lnTo>
                    <a:pt x="0" y="826"/>
                  </a:lnTo>
                  <a:lnTo>
                    <a:pt x="1001" y="1405"/>
                  </a:lnTo>
                  <a:lnTo>
                    <a:pt x="687" y="2346"/>
                  </a:lnTo>
                  <a:lnTo>
                    <a:pt x="1194" y="2639"/>
                  </a:lnTo>
                  <a:lnTo>
                    <a:pt x="1703" y="2933"/>
                  </a:lnTo>
                  <a:lnTo>
                    <a:pt x="2098" y="1745"/>
                  </a:lnTo>
                  <a:lnTo>
                    <a:pt x="1409" y="1347"/>
                  </a:lnTo>
                  <a:lnTo>
                    <a:pt x="1015" y="1413"/>
                  </a:lnTo>
                  <a:lnTo>
                    <a:pt x="1015" y="586"/>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5" name="Google Shape;3185;p59"/>
            <p:cNvSpPr/>
            <p:nvPr/>
          </p:nvSpPr>
          <p:spPr>
            <a:xfrm>
              <a:off x="7679309" y="919380"/>
              <a:ext cx="82324" cy="67700"/>
            </a:xfrm>
            <a:custGeom>
              <a:avLst/>
              <a:gdLst/>
              <a:ahLst/>
              <a:cxnLst/>
              <a:rect l="l" t="t" r="r" b="b"/>
              <a:pathLst>
                <a:path w="1002" h="824" extrusionOk="0">
                  <a:moveTo>
                    <a:pt x="693" y="1"/>
                  </a:moveTo>
                  <a:lnTo>
                    <a:pt x="171" y="53"/>
                  </a:lnTo>
                  <a:lnTo>
                    <a:pt x="0" y="246"/>
                  </a:lnTo>
                  <a:lnTo>
                    <a:pt x="1001" y="824"/>
                  </a:lnTo>
                  <a:lnTo>
                    <a:pt x="6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6" name="Google Shape;3186;p59"/>
            <p:cNvSpPr/>
            <p:nvPr/>
          </p:nvSpPr>
          <p:spPr>
            <a:xfrm>
              <a:off x="7500125" y="329582"/>
              <a:ext cx="261515" cy="264144"/>
            </a:xfrm>
            <a:custGeom>
              <a:avLst/>
              <a:gdLst/>
              <a:ahLst/>
              <a:cxnLst/>
              <a:rect l="l" t="t" r="r" b="b"/>
              <a:pathLst>
                <a:path w="3183" h="3215" extrusionOk="0">
                  <a:moveTo>
                    <a:pt x="2167" y="0"/>
                  </a:moveTo>
                  <a:lnTo>
                    <a:pt x="1859" y="1175"/>
                  </a:lnTo>
                  <a:lnTo>
                    <a:pt x="1338" y="1729"/>
                  </a:lnTo>
                  <a:lnTo>
                    <a:pt x="507" y="1752"/>
                  </a:lnTo>
                  <a:lnTo>
                    <a:pt x="0" y="2629"/>
                  </a:lnTo>
                  <a:lnTo>
                    <a:pt x="1016" y="3215"/>
                  </a:lnTo>
                  <a:lnTo>
                    <a:pt x="1521" y="2339"/>
                  </a:lnTo>
                  <a:lnTo>
                    <a:pt x="2352" y="2315"/>
                  </a:lnTo>
                  <a:lnTo>
                    <a:pt x="2875" y="1761"/>
                  </a:lnTo>
                  <a:lnTo>
                    <a:pt x="2877" y="1750"/>
                  </a:lnTo>
                  <a:lnTo>
                    <a:pt x="3182" y="587"/>
                  </a:lnTo>
                  <a:lnTo>
                    <a:pt x="21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7" name="Google Shape;3187;p59"/>
            <p:cNvSpPr/>
            <p:nvPr/>
          </p:nvSpPr>
          <p:spPr>
            <a:xfrm>
              <a:off x="7678076" y="282096"/>
              <a:ext cx="278687" cy="129402"/>
            </a:xfrm>
            <a:custGeom>
              <a:avLst/>
              <a:gdLst/>
              <a:ahLst/>
              <a:cxnLst/>
              <a:rect l="l" t="t" r="r" b="b"/>
              <a:pathLst>
                <a:path w="3392" h="1575" extrusionOk="0">
                  <a:moveTo>
                    <a:pt x="2377" y="0"/>
                  </a:moveTo>
                  <a:lnTo>
                    <a:pt x="1717" y="744"/>
                  </a:lnTo>
                  <a:lnTo>
                    <a:pt x="716" y="165"/>
                  </a:lnTo>
                  <a:lnTo>
                    <a:pt x="1" y="578"/>
                  </a:lnTo>
                  <a:lnTo>
                    <a:pt x="1016" y="1165"/>
                  </a:lnTo>
                  <a:lnTo>
                    <a:pt x="1731" y="752"/>
                  </a:lnTo>
                  <a:lnTo>
                    <a:pt x="1871" y="1125"/>
                  </a:lnTo>
                  <a:lnTo>
                    <a:pt x="2040" y="1575"/>
                  </a:lnTo>
                  <a:lnTo>
                    <a:pt x="2560" y="1523"/>
                  </a:lnTo>
                  <a:lnTo>
                    <a:pt x="3391" y="587"/>
                  </a:lnTo>
                  <a:lnTo>
                    <a:pt x="23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8" name="Google Shape;3188;p59"/>
            <p:cNvSpPr/>
            <p:nvPr/>
          </p:nvSpPr>
          <p:spPr>
            <a:xfrm>
              <a:off x="7965788" y="436549"/>
              <a:ext cx="84378" cy="54554"/>
            </a:xfrm>
            <a:custGeom>
              <a:avLst/>
              <a:gdLst/>
              <a:ahLst/>
              <a:cxnLst/>
              <a:rect l="l" t="t" r="r" b="b"/>
              <a:pathLst>
                <a:path w="1027" h="664" extrusionOk="0">
                  <a:moveTo>
                    <a:pt x="63" y="1"/>
                  </a:moveTo>
                  <a:lnTo>
                    <a:pt x="1" y="187"/>
                  </a:lnTo>
                  <a:lnTo>
                    <a:pt x="216" y="663"/>
                  </a:lnTo>
                  <a:lnTo>
                    <a:pt x="1026" y="528"/>
                  </a:lnTo>
                  <a:lnTo>
                    <a:pt x="835" y="443"/>
                  </a:lnTo>
                  <a:lnTo>
                    <a:pt x="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89" name="Google Shape;3189;p59"/>
            <p:cNvSpPr/>
            <p:nvPr/>
          </p:nvSpPr>
          <p:spPr>
            <a:xfrm>
              <a:off x="7970882" y="381916"/>
              <a:ext cx="79613" cy="91115"/>
            </a:xfrm>
            <a:custGeom>
              <a:avLst/>
              <a:gdLst/>
              <a:ahLst/>
              <a:cxnLst/>
              <a:rect l="l" t="t" r="r" b="b"/>
              <a:pathLst>
                <a:path w="969" h="1109" extrusionOk="0">
                  <a:moveTo>
                    <a:pt x="221" y="0"/>
                  </a:moveTo>
                  <a:lnTo>
                    <a:pt x="20" y="606"/>
                  </a:lnTo>
                  <a:lnTo>
                    <a:pt x="1" y="666"/>
                  </a:lnTo>
                  <a:lnTo>
                    <a:pt x="773" y="1108"/>
                  </a:lnTo>
                  <a:lnTo>
                    <a:pt x="969" y="429"/>
                  </a:lnTo>
                  <a:lnTo>
                    <a:pt x="2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90" name="Google Shape;3190;p59"/>
            <p:cNvSpPr/>
            <p:nvPr/>
          </p:nvSpPr>
          <p:spPr>
            <a:xfrm>
              <a:off x="7526991" y="330322"/>
              <a:ext cx="527796" cy="670343"/>
            </a:xfrm>
            <a:custGeom>
              <a:avLst/>
              <a:gdLst/>
              <a:ahLst/>
              <a:cxnLst/>
              <a:rect l="l" t="t" r="r" b="b"/>
              <a:pathLst>
                <a:path w="6424" h="8159" extrusionOk="0">
                  <a:moveTo>
                    <a:pt x="3592" y="2978"/>
                  </a:moveTo>
                  <a:cubicBezTo>
                    <a:pt x="3872" y="2978"/>
                    <a:pt x="4065" y="3201"/>
                    <a:pt x="4065" y="3587"/>
                  </a:cubicBezTo>
                  <a:cubicBezTo>
                    <a:pt x="4065" y="4130"/>
                    <a:pt x="3683" y="4791"/>
                    <a:pt x="3212" y="5063"/>
                  </a:cubicBezTo>
                  <a:cubicBezTo>
                    <a:pt x="3076" y="5142"/>
                    <a:pt x="2947" y="5179"/>
                    <a:pt x="2832" y="5179"/>
                  </a:cubicBezTo>
                  <a:cubicBezTo>
                    <a:pt x="2553" y="5179"/>
                    <a:pt x="2361" y="4957"/>
                    <a:pt x="2361" y="4571"/>
                  </a:cubicBezTo>
                  <a:cubicBezTo>
                    <a:pt x="2361" y="4499"/>
                    <a:pt x="2368" y="4423"/>
                    <a:pt x="2381" y="4348"/>
                  </a:cubicBezTo>
                  <a:cubicBezTo>
                    <a:pt x="2452" y="3933"/>
                    <a:pt x="2707" y="3493"/>
                    <a:pt x="3029" y="3224"/>
                  </a:cubicBezTo>
                  <a:cubicBezTo>
                    <a:pt x="3088" y="3176"/>
                    <a:pt x="3149" y="3132"/>
                    <a:pt x="3212" y="3095"/>
                  </a:cubicBezTo>
                  <a:cubicBezTo>
                    <a:pt x="3349" y="3016"/>
                    <a:pt x="3478" y="2978"/>
                    <a:pt x="3592" y="2978"/>
                  </a:cubicBezTo>
                  <a:close/>
                  <a:moveTo>
                    <a:pt x="5230" y="0"/>
                  </a:moveTo>
                  <a:lnTo>
                    <a:pt x="4399" y="936"/>
                  </a:lnTo>
                  <a:lnTo>
                    <a:pt x="3879" y="988"/>
                  </a:lnTo>
                  <a:lnTo>
                    <a:pt x="3710" y="538"/>
                  </a:lnTo>
                  <a:lnTo>
                    <a:pt x="3570" y="165"/>
                  </a:lnTo>
                  <a:lnTo>
                    <a:pt x="2855" y="578"/>
                  </a:lnTo>
                  <a:lnTo>
                    <a:pt x="2550" y="1741"/>
                  </a:lnTo>
                  <a:lnTo>
                    <a:pt x="2548" y="1752"/>
                  </a:lnTo>
                  <a:cubicBezTo>
                    <a:pt x="2547" y="1757"/>
                    <a:pt x="2025" y="2306"/>
                    <a:pt x="2025" y="2306"/>
                  </a:cubicBezTo>
                  <a:lnTo>
                    <a:pt x="1194" y="2330"/>
                  </a:lnTo>
                  <a:lnTo>
                    <a:pt x="689" y="3206"/>
                  </a:lnTo>
                  <a:lnTo>
                    <a:pt x="1084" y="3938"/>
                  </a:lnTo>
                  <a:lnTo>
                    <a:pt x="868" y="4664"/>
                  </a:lnTo>
                  <a:lnTo>
                    <a:pt x="1" y="5520"/>
                  </a:lnTo>
                  <a:lnTo>
                    <a:pt x="1" y="6347"/>
                  </a:lnTo>
                  <a:lnTo>
                    <a:pt x="395" y="6281"/>
                  </a:lnTo>
                  <a:lnTo>
                    <a:pt x="1084" y="6679"/>
                  </a:lnTo>
                  <a:lnTo>
                    <a:pt x="689" y="7867"/>
                  </a:lnTo>
                  <a:lnTo>
                    <a:pt x="1194" y="8158"/>
                  </a:lnTo>
                  <a:lnTo>
                    <a:pt x="1854" y="7416"/>
                  </a:lnTo>
                  <a:lnTo>
                    <a:pt x="2025" y="7223"/>
                  </a:lnTo>
                  <a:lnTo>
                    <a:pt x="2547" y="7171"/>
                  </a:lnTo>
                  <a:lnTo>
                    <a:pt x="2855" y="7994"/>
                  </a:lnTo>
                  <a:lnTo>
                    <a:pt x="3570" y="7581"/>
                  </a:lnTo>
                  <a:lnTo>
                    <a:pt x="3879" y="6402"/>
                  </a:lnTo>
                  <a:lnTo>
                    <a:pt x="4399" y="5852"/>
                  </a:lnTo>
                  <a:lnTo>
                    <a:pt x="5230" y="5829"/>
                  </a:lnTo>
                  <a:lnTo>
                    <a:pt x="5737" y="4953"/>
                  </a:lnTo>
                  <a:lnTo>
                    <a:pt x="5342" y="4221"/>
                  </a:lnTo>
                  <a:lnTo>
                    <a:pt x="5557" y="3494"/>
                  </a:lnTo>
                  <a:lnTo>
                    <a:pt x="5735" y="3319"/>
                  </a:lnTo>
                  <a:lnTo>
                    <a:pt x="5941" y="3116"/>
                  </a:lnTo>
                  <a:lnTo>
                    <a:pt x="6424" y="2638"/>
                  </a:lnTo>
                  <a:lnTo>
                    <a:pt x="6424" y="2287"/>
                  </a:lnTo>
                  <a:lnTo>
                    <a:pt x="6424" y="1847"/>
                  </a:lnTo>
                  <a:lnTo>
                    <a:pt x="6367" y="1821"/>
                  </a:lnTo>
                  <a:lnTo>
                    <a:pt x="5557" y="1956"/>
                  </a:lnTo>
                  <a:lnTo>
                    <a:pt x="5342" y="1480"/>
                  </a:lnTo>
                  <a:lnTo>
                    <a:pt x="5404" y="1294"/>
                  </a:lnTo>
                  <a:lnTo>
                    <a:pt x="5423" y="1234"/>
                  </a:lnTo>
                  <a:lnTo>
                    <a:pt x="5624" y="628"/>
                  </a:lnTo>
                  <a:lnTo>
                    <a:pt x="5737" y="292"/>
                  </a:lnTo>
                  <a:lnTo>
                    <a:pt x="5714" y="278"/>
                  </a:lnTo>
                  <a:lnTo>
                    <a:pt x="5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91" name="Google Shape;3191;p59"/>
            <p:cNvSpPr/>
            <p:nvPr/>
          </p:nvSpPr>
          <p:spPr>
            <a:xfrm>
              <a:off x="8034307" y="171760"/>
              <a:ext cx="377607" cy="505530"/>
            </a:xfrm>
            <a:custGeom>
              <a:avLst/>
              <a:gdLst/>
              <a:ahLst/>
              <a:cxnLst/>
              <a:rect l="l" t="t" r="r" b="b"/>
              <a:pathLst>
                <a:path w="4596" h="6153" extrusionOk="0">
                  <a:moveTo>
                    <a:pt x="2580" y="2264"/>
                  </a:moveTo>
                  <a:cubicBezTo>
                    <a:pt x="2708" y="2264"/>
                    <a:pt x="2815" y="2328"/>
                    <a:pt x="2876" y="2457"/>
                  </a:cubicBezTo>
                  <a:cubicBezTo>
                    <a:pt x="3012" y="2747"/>
                    <a:pt x="2865" y="3259"/>
                    <a:pt x="2545" y="3601"/>
                  </a:cubicBezTo>
                  <a:cubicBezTo>
                    <a:pt x="2368" y="3790"/>
                    <a:pt x="2176" y="3888"/>
                    <a:pt x="2017" y="3888"/>
                  </a:cubicBezTo>
                  <a:cubicBezTo>
                    <a:pt x="1888" y="3888"/>
                    <a:pt x="1781" y="3824"/>
                    <a:pt x="1720" y="3695"/>
                  </a:cubicBezTo>
                  <a:cubicBezTo>
                    <a:pt x="1583" y="3405"/>
                    <a:pt x="1732" y="2893"/>
                    <a:pt x="2050" y="2552"/>
                  </a:cubicBezTo>
                  <a:cubicBezTo>
                    <a:pt x="2228" y="2362"/>
                    <a:pt x="2420" y="2264"/>
                    <a:pt x="2580" y="2264"/>
                  </a:cubicBezTo>
                  <a:close/>
                  <a:moveTo>
                    <a:pt x="3424" y="0"/>
                  </a:moveTo>
                  <a:lnTo>
                    <a:pt x="2934" y="55"/>
                  </a:lnTo>
                  <a:lnTo>
                    <a:pt x="2485" y="903"/>
                  </a:lnTo>
                  <a:lnTo>
                    <a:pt x="2070" y="1149"/>
                  </a:lnTo>
                  <a:lnTo>
                    <a:pt x="1609" y="838"/>
                  </a:lnTo>
                  <a:lnTo>
                    <a:pt x="1124" y="1358"/>
                  </a:lnTo>
                  <a:lnTo>
                    <a:pt x="1166" y="2116"/>
                  </a:lnTo>
                  <a:lnTo>
                    <a:pt x="876" y="2627"/>
                  </a:lnTo>
                  <a:lnTo>
                    <a:pt x="197" y="2987"/>
                  </a:lnTo>
                  <a:lnTo>
                    <a:pt x="1" y="3666"/>
                  </a:lnTo>
                  <a:lnTo>
                    <a:pt x="192" y="3751"/>
                  </a:lnTo>
                  <a:lnTo>
                    <a:pt x="249" y="3777"/>
                  </a:lnTo>
                  <a:lnTo>
                    <a:pt x="510" y="3892"/>
                  </a:lnTo>
                  <a:lnTo>
                    <a:pt x="514" y="4369"/>
                  </a:lnTo>
                  <a:lnTo>
                    <a:pt x="16" y="5189"/>
                  </a:lnTo>
                  <a:lnTo>
                    <a:pt x="223" y="5629"/>
                  </a:lnTo>
                  <a:lnTo>
                    <a:pt x="241" y="5618"/>
                  </a:lnTo>
                  <a:lnTo>
                    <a:pt x="901" y="5190"/>
                  </a:lnTo>
                  <a:lnTo>
                    <a:pt x="1198" y="5353"/>
                  </a:lnTo>
                  <a:lnTo>
                    <a:pt x="1171" y="6153"/>
                  </a:lnTo>
                  <a:lnTo>
                    <a:pt x="1661" y="6097"/>
                  </a:lnTo>
                  <a:lnTo>
                    <a:pt x="2110" y="5250"/>
                  </a:lnTo>
                  <a:lnTo>
                    <a:pt x="2527" y="5004"/>
                  </a:lnTo>
                  <a:lnTo>
                    <a:pt x="2987" y="5314"/>
                  </a:lnTo>
                  <a:lnTo>
                    <a:pt x="3473" y="4794"/>
                  </a:lnTo>
                  <a:lnTo>
                    <a:pt x="3430" y="4036"/>
                  </a:lnTo>
                  <a:lnTo>
                    <a:pt x="3720" y="3525"/>
                  </a:lnTo>
                  <a:lnTo>
                    <a:pt x="4399" y="3164"/>
                  </a:lnTo>
                  <a:lnTo>
                    <a:pt x="4595" y="2485"/>
                  </a:lnTo>
                  <a:lnTo>
                    <a:pt x="4086" y="2260"/>
                  </a:lnTo>
                  <a:lnTo>
                    <a:pt x="4085" y="2192"/>
                  </a:lnTo>
                  <a:lnTo>
                    <a:pt x="4082" y="1783"/>
                  </a:lnTo>
                  <a:lnTo>
                    <a:pt x="4581" y="963"/>
                  </a:lnTo>
                  <a:lnTo>
                    <a:pt x="4372" y="523"/>
                  </a:lnTo>
                  <a:lnTo>
                    <a:pt x="3696" y="963"/>
                  </a:lnTo>
                  <a:lnTo>
                    <a:pt x="3398" y="798"/>
                  </a:lnTo>
                  <a:lnTo>
                    <a:pt x="34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grpSp>
      <p:grpSp>
        <p:nvGrpSpPr>
          <p:cNvPr id="3192" name="Google Shape;3192;p59"/>
          <p:cNvGrpSpPr/>
          <p:nvPr/>
        </p:nvGrpSpPr>
        <p:grpSpPr>
          <a:xfrm>
            <a:off x="7931761" y="4104775"/>
            <a:ext cx="659136" cy="903221"/>
            <a:chOff x="138587" y="4252590"/>
            <a:chExt cx="519455" cy="711814"/>
          </a:xfrm>
        </p:grpSpPr>
        <p:sp>
          <p:nvSpPr>
            <p:cNvPr id="3193" name="Google Shape;3193;p59"/>
            <p:cNvSpPr/>
            <p:nvPr/>
          </p:nvSpPr>
          <p:spPr>
            <a:xfrm>
              <a:off x="376756" y="4413494"/>
              <a:ext cx="23385" cy="15761"/>
            </a:xfrm>
            <a:custGeom>
              <a:avLst/>
              <a:gdLst/>
              <a:ahLst/>
              <a:cxnLst/>
              <a:rect l="l" t="t" r="r" b="b"/>
              <a:pathLst>
                <a:path w="319" h="215" extrusionOk="0">
                  <a:moveTo>
                    <a:pt x="270" y="1"/>
                  </a:moveTo>
                  <a:cubicBezTo>
                    <a:pt x="263" y="1"/>
                    <a:pt x="256" y="2"/>
                    <a:pt x="249" y="6"/>
                  </a:cubicBezTo>
                  <a:lnTo>
                    <a:pt x="27" y="134"/>
                  </a:lnTo>
                  <a:cubicBezTo>
                    <a:pt x="7" y="146"/>
                    <a:pt x="0" y="172"/>
                    <a:pt x="11" y="193"/>
                  </a:cubicBezTo>
                  <a:cubicBezTo>
                    <a:pt x="19" y="207"/>
                    <a:pt x="34" y="214"/>
                    <a:pt x="48" y="214"/>
                  </a:cubicBezTo>
                  <a:cubicBezTo>
                    <a:pt x="56" y="214"/>
                    <a:pt x="63" y="212"/>
                    <a:pt x="70" y="209"/>
                  </a:cubicBezTo>
                  <a:lnTo>
                    <a:pt x="292" y="80"/>
                  </a:lnTo>
                  <a:cubicBezTo>
                    <a:pt x="312" y="68"/>
                    <a:pt x="319" y="42"/>
                    <a:pt x="307" y="22"/>
                  </a:cubicBezTo>
                  <a:cubicBezTo>
                    <a:pt x="300" y="8"/>
                    <a:pt x="285" y="1"/>
                    <a:pt x="27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94" name="Google Shape;3194;p59"/>
            <p:cNvSpPr/>
            <p:nvPr/>
          </p:nvSpPr>
          <p:spPr>
            <a:xfrm>
              <a:off x="570430" y="4586787"/>
              <a:ext cx="23532" cy="15688"/>
            </a:xfrm>
            <a:custGeom>
              <a:avLst/>
              <a:gdLst/>
              <a:ahLst/>
              <a:cxnLst/>
              <a:rect l="l" t="t" r="r" b="b"/>
              <a:pathLst>
                <a:path w="321" h="214" extrusionOk="0">
                  <a:moveTo>
                    <a:pt x="50" y="0"/>
                  </a:moveTo>
                  <a:cubicBezTo>
                    <a:pt x="35" y="0"/>
                    <a:pt x="21" y="8"/>
                    <a:pt x="12" y="21"/>
                  </a:cubicBezTo>
                  <a:cubicBezTo>
                    <a:pt x="1" y="42"/>
                    <a:pt x="8" y="68"/>
                    <a:pt x="28" y="80"/>
                  </a:cubicBezTo>
                  <a:lnTo>
                    <a:pt x="250" y="208"/>
                  </a:lnTo>
                  <a:cubicBezTo>
                    <a:pt x="257" y="212"/>
                    <a:pt x="264" y="214"/>
                    <a:pt x="271" y="214"/>
                  </a:cubicBezTo>
                  <a:cubicBezTo>
                    <a:pt x="286" y="214"/>
                    <a:pt x="300" y="206"/>
                    <a:pt x="308" y="193"/>
                  </a:cubicBezTo>
                  <a:cubicBezTo>
                    <a:pt x="321" y="172"/>
                    <a:pt x="313" y="145"/>
                    <a:pt x="293" y="134"/>
                  </a:cubicBezTo>
                  <a:lnTo>
                    <a:pt x="71" y="6"/>
                  </a:lnTo>
                  <a:cubicBezTo>
                    <a:pt x="64" y="2"/>
                    <a:pt x="57"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95" name="Google Shape;3195;p59"/>
            <p:cNvSpPr/>
            <p:nvPr/>
          </p:nvSpPr>
          <p:spPr>
            <a:xfrm>
              <a:off x="272369" y="4375156"/>
              <a:ext cx="23458" cy="15908"/>
            </a:xfrm>
            <a:custGeom>
              <a:avLst/>
              <a:gdLst/>
              <a:ahLst/>
              <a:cxnLst/>
              <a:rect l="l" t="t" r="r" b="b"/>
              <a:pathLst>
                <a:path w="320" h="217" extrusionOk="0">
                  <a:moveTo>
                    <a:pt x="50" y="0"/>
                  </a:moveTo>
                  <a:cubicBezTo>
                    <a:pt x="35" y="0"/>
                    <a:pt x="21" y="8"/>
                    <a:pt x="13" y="21"/>
                  </a:cubicBezTo>
                  <a:cubicBezTo>
                    <a:pt x="1" y="41"/>
                    <a:pt x="7" y="67"/>
                    <a:pt x="28" y="80"/>
                  </a:cubicBezTo>
                  <a:lnTo>
                    <a:pt x="248" y="209"/>
                  </a:lnTo>
                  <a:cubicBezTo>
                    <a:pt x="256" y="214"/>
                    <a:pt x="263" y="216"/>
                    <a:pt x="271" y="216"/>
                  </a:cubicBezTo>
                  <a:cubicBezTo>
                    <a:pt x="286" y="216"/>
                    <a:pt x="299" y="208"/>
                    <a:pt x="307" y="195"/>
                  </a:cubicBezTo>
                  <a:cubicBezTo>
                    <a:pt x="319" y="174"/>
                    <a:pt x="313" y="148"/>
                    <a:pt x="292" y="136"/>
                  </a:cubicBezTo>
                  <a:lnTo>
                    <a:pt x="72" y="5"/>
                  </a:lnTo>
                  <a:cubicBezTo>
                    <a:pt x="65" y="2"/>
                    <a:pt x="58" y="0"/>
                    <a:pt x="50" y="0"/>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96" name="Google Shape;3196;p59"/>
            <p:cNvSpPr/>
            <p:nvPr/>
          </p:nvSpPr>
          <p:spPr>
            <a:xfrm>
              <a:off x="214678" y="4252590"/>
              <a:ext cx="443364" cy="667758"/>
            </a:xfrm>
            <a:custGeom>
              <a:avLst/>
              <a:gdLst/>
              <a:ahLst/>
              <a:cxnLst/>
              <a:rect l="l" t="t" r="r" b="b"/>
              <a:pathLst>
                <a:path w="6048" h="9109" extrusionOk="0">
                  <a:moveTo>
                    <a:pt x="177" y="1"/>
                  </a:moveTo>
                  <a:lnTo>
                    <a:pt x="177" y="1"/>
                  </a:lnTo>
                  <a:cubicBezTo>
                    <a:pt x="1" y="3388"/>
                    <a:pt x="728" y="6477"/>
                    <a:pt x="3044" y="9108"/>
                  </a:cubicBezTo>
                  <a:cubicBezTo>
                    <a:pt x="3067" y="9109"/>
                    <a:pt x="3090" y="9109"/>
                    <a:pt x="3112" y="9109"/>
                  </a:cubicBezTo>
                  <a:cubicBezTo>
                    <a:pt x="3605" y="9109"/>
                    <a:pt x="4024" y="9002"/>
                    <a:pt x="4378" y="8799"/>
                  </a:cubicBezTo>
                  <a:cubicBezTo>
                    <a:pt x="5643" y="8068"/>
                    <a:pt x="6048" y="6092"/>
                    <a:pt x="5911" y="3310"/>
                  </a:cubicBezTo>
                  <a:lnTo>
                    <a:pt x="4918" y="2737"/>
                  </a:lnTo>
                  <a:lnTo>
                    <a:pt x="4918" y="3564"/>
                  </a:lnTo>
                  <a:lnTo>
                    <a:pt x="3673" y="2844"/>
                  </a:lnTo>
                  <a:lnTo>
                    <a:pt x="3673" y="2019"/>
                  </a:lnTo>
                  <a:lnTo>
                    <a:pt x="2416" y="1292"/>
                  </a:lnTo>
                  <a:lnTo>
                    <a:pt x="2416" y="2119"/>
                  </a:lnTo>
                  <a:lnTo>
                    <a:pt x="1171" y="1399"/>
                  </a:lnTo>
                  <a:lnTo>
                    <a:pt x="1171" y="574"/>
                  </a:lnTo>
                  <a:lnTo>
                    <a:pt x="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97" name="Google Shape;3197;p59"/>
            <p:cNvSpPr/>
            <p:nvPr/>
          </p:nvSpPr>
          <p:spPr>
            <a:xfrm>
              <a:off x="151562" y="4252590"/>
              <a:ext cx="384058" cy="688944"/>
            </a:xfrm>
            <a:custGeom>
              <a:avLst/>
              <a:gdLst/>
              <a:ahLst/>
              <a:cxnLst/>
              <a:rect l="l" t="t" r="r" b="b"/>
              <a:pathLst>
                <a:path w="5239" h="9398" extrusionOk="0">
                  <a:moveTo>
                    <a:pt x="1038" y="1"/>
                  </a:moveTo>
                  <a:lnTo>
                    <a:pt x="0" y="600"/>
                  </a:lnTo>
                  <a:lnTo>
                    <a:pt x="4209" y="9382"/>
                  </a:lnTo>
                  <a:lnTo>
                    <a:pt x="4200" y="9398"/>
                  </a:lnTo>
                  <a:lnTo>
                    <a:pt x="5239" y="8799"/>
                  </a:lnTo>
                  <a:lnTo>
                    <a:pt x="10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98" name="Google Shape;3198;p59"/>
            <p:cNvSpPr/>
            <p:nvPr/>
          </p:nvSpPr>
          <p:spPr>
            <a:xfrm>
              <a:off x="138587" y="4296500"/>
              <a:ext cx="443364" cy="667905"/>
            </a:xfrm>
            <a:custGeom>
              <a:avLst/>
              <a:gdLst/>
              <a:ahLst/>
              <a:cxnLst/>
              <a:rect l="l" t="t" r="r" b="b"/>
              <a:pathLst>
                <a:path w="6048" h="9111" extrusionOk="0">
                  <a:moveTo>
                    <a:pt x="177" y="1"/>
                  </a:moveTo>
                  <a:cubicBezTo>
                    <a:pt x="0" y="3388"/>
                    <a:pt x="728" y="6477"/>
                    <a:pt x="3044" y="9109"/>
                  </a:cubicBezTo>
                  <a:cubicBezTo>
                    <a:pt x="3064" y="9110"/>
                    <a:pt x="3085" y="9110"/>
                    <a:pt x="3105" y="9110"/>
                  </a:cubicBezTo>
                  <a:cubicBezTo>
                    <a:pt x="3601" y="9110"/>
                    <a:pt x="4022" y="9003"/>
                    <a:pt x="4377" y="8799"/>
                  </a:cubicBezTo>
                  <a:cubicBezTo>
                    <a:pt x="5642" y="8068"/>
                    <a:pt x="6047" y="6093"/>
                    <a:pt x="5910" y="3311"/>
                  </a:cubicBezTo>
                  <a:lnTo>
                    <a:pt x="4918" y="2738"/>
                  </a:lnTo>
                  <a:lnTo>
                    <a:pt x="4918" y="3564"/>
                  </a:lnTo>
                  <a:lnTo>
                    <a:pt x="3672" y="2845"/>
                  </a:lnTo>
                  <a:lnTo>
                    <a:pt x="3672" y="2019"/>
                  </a:lnTo>
                  <a:lnTo>
                    <a:pt x="2416" y="1294"/>
                  </a:lnTo>
                  <a:lnTo>
                    <a:pt x="2416" y="2119"/>
                  </a:lnTo>
                  <a:lnTo>
                    <a:pt x="1170" y="1401"/>
                  </a:lnTo>
                  <a:lnTo>
                    <a:pt x="1170" y="574"/>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199" name="Google Shape;3199;p59"/>
            <p:cNvSpPr/>
            <p:nvPr/>
          </p:nvSpPr>
          <p:spPr>
            <a:xfrm>
              <a:off x="192980" y="4429108"/>
              <a:ext cx="339120" cy="493140"/>
            </a:xfrm>
            <a:custGeom>
              <a:avLst/>
              <a:gdLst/>
              <a:ahLst/>
              <a:cxnLst/>
              <a:rect l="l" t="t" r="r" b="b"/>
              <a:pathLst>
                <a:path w="4626" h="6727" extrusionOk="0">
                  <a:moveTo>
                    <a:pt x="0" y="0"/>
                  </a:moveTo>
                  <a:cubicBezTo>
                    <a:pt x="109" y="1957"/>
                    <a:pt x="591" y="3659"/>
                    <a:pt x="1460" y="5167"/>
                  </a:cubicBezTo>
                  <a:cubicBezTo>
                    <a:pt x="1773" y="5707"/>
                    <a:pt x="2141" y="6231"/>
                    <a:pt x="2558" y="6726"/>
                  </a:cubicBezTo>
                  <a:cubicBezTo>
                    <a:pt x="2862" y="6704"/>
                    <a:pt x="3123" y="6628"/>
                    <a:pt x="3350" y="6498"/>
                  </a:cubicBezTo>
                  <a:cubicBezTo>
                    <a:pt x="3385" y="6477"/>
                    <a:pt x="3418" y="6457"/>
                    <a:pt x="3451" y="6433"/>
                  </a:cubicBezTo>
                  <a:cubicBezTo>
                    <a:pt x="4209" y="5915"/>
                    <a:pt x="4602" y="4652"/>
                    <a:pt x="4625" y="2670"/>
                  </a:cubicBezTo>
                  <a:lnTo>
                    <a:pt x="229" y="13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00" name="Google Shape;3200;p59"/>
            <p:cNvSpPr/>
            <p:nvPr/>
          </p:nvSpPr>
          <p:spPr>
            <a:xfrm>
              <a:off x="499030" y="4453225"/>
              <a:ext cx="149034" cy="86063"/>
            </a:xfrm>
            <a:custGeom>
              <a:avLst/>
              <a:gdLst/>
              <a:ahLst/>
              <a:cxnLst/>
              <a:rect l="l" t="t" r="r" b="b"/>
              <a:pathLst>
                <a:path w="2033" h="1174" extrusionOk="0">
                  <a:moveTo>
                    <a:pt x="1039" y="0"/>
                  </a:moveTo>
                  <a:lnTo>
                    <a:pt x="1" y="600"/>
                  </a:lnTo>
                  <a:lnTo>
                    <a:pt x="993" y="1173"/>
                  </a:lnTo>
                  <a:lnTo>
                    <a:pt x="2032" y="573"/>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01" name="Google Shape;3201;p59"/>
            <p:cNvSpPr/>
            <p:nvPr/>
          </p:nvSpPr>
          <p:spPr>
            <a:xfrm>
              <a:off x="151562" y="4252590"/>
              <a:ext cx="148961" cy="85990"/>
            </a:xfrm>
            <a:custGeom>
              <a:avLst/>
              <a:gdLst/>
              <a:ahLst/>
              <a:cxnLst/>
              <a:rect l="l" t="t" r="r" b="b"/>
              <a:pathLst>
                <a:path w="2032" h="1173" extrusionOk="0">
                  <a:moveTo>
                    <a:pt x="1038" y="1"/>
                  </a:moveTo>
                  <a:lnTo>
                    <a:pt x="0" y="600"/>
                  </a:lnTo>
                  <a:lnTo>
                    <a:pt x="993" y="1173"/>
                  </a:lnTo>
                  <a:lnTo>
                    <a:pt x="2032" y="574"/>
                  </a:lnTo>
                  <a:lnTo>
                    <a:pt x="10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02" name="Google Shape;3202;p59"/>
            <p:cNvSpPr/>
            <p:nvPr/>
          </p:nvSpPr>
          <p:spPr>
            <a:xfrm>
              <a:off x="315620" y="4347300"/>
              <a:ext cx="168314" cy="97206"/>
            </a:xfrm>
            <a:custGeom>
              <a:avLst/>
              <a:gdLst/>
              <a:ahLst/>
              <a:cxnLst/>
              <a:rect l="l" t="t" r="r" b="b"/>
              <a:pathLst>
                <a:path w="2296" h="1326" extrusionOk="0">
                  <a:moveTo>
                    <a:pt x="1039" y="0"/>
                  </a:moveTo>
                  <a:lnTo>
                    <a:pt x="1" y="601"/>
                  </a:lnTo>
                  <a:lnTo>
                    <a:pt x="1257" y="1326"/>
                  </a:lnTo>
                  <a:lnTo>
                    <a:pt x="2296" y="727"/>
                  </a:lnTo>
                  <a:lnTo>
                    <a:pt x="1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03" name="Google Shape;3203;p59"/>
            <p:cNvSpPr/>
            <p:nvPr/>
          </p:nvSpPr>
          <p:spPr>
            <a:xfrm>
              <a:off x="224354" y="4294594"/>
              <a:ext cx="76166" cy="104610"/>
            </a:xfrm>
            <a:custGeom>
              <a:avLst/>
              <a:gdLst/>
              <a:ahLst/>
              <a:cxnLst/>
              <a:rect l="l" t="t" r="r" b="b"/>
              <a:pathLst>
                <a:path w="1039" h="1427" extrusionOk="0">
                  <a:moveTo>
                    <a:pt x="1039" y="1"/>
                  </a:moveTo>
                  <a:lnTo>
                    <a:pt x="0" y="600"/>
                  </a:lnTo>
                  <a:lnTo>
                    <a:pt x="0" y="1427"/>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04" name="Google Shape;3204;p59"/>
            <p:cNvSpPr/>
            <p:nvPr/>
          </p:nvSpPr>
          <p:spPr>
            <a:xfrm>
              <a:off x="407765" y="4400519"/>
              <a:ext cx="76166" cy="104610"/>
            </a:xfrm>
            <a:custGeom>
              <a:avLst/>
              <a:gdLst/>
              <a:ahLst/>
              <a:cxnLst/>
              <a:rect l="l" t="t" r="r" b="b"/>
              <a:pathLst>
                <a:path w="1039" h="1427" extrusionOk="0">
                  <a:moveTo>
                    <a:pt x="1039" y="1"/>
                  </a:moveTo>
                  <a:lnTo>
                    <a:pt x="0" y="600"/>
                  </a:lnTo>
                  <a:lnTo>
                    <a:pt x="0" y="1426"/>
                  </a:lnTo>
                  <a:lnTo>
                    <a:pt x="1039" y="826"/>
                  </a:lnTo>
                  <a:lnTo>
                    <a:pt x="1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grpSp>
      <p:grpSp>
        <p:nvGrpSpPr>
          <p:cNvPr id="4" name="Group 3">
            <a:extLst>
              <a:ext uri="{FF2B5EF4-FFF2-40B4-BE49-F238E27FC236}">
                <a16:creationId xmlns:a16="http://schemas.microsoft.com/office/drawing/2014/main" id="{471BA1E9-F05E-A683-F481-6CB06FFE5142}"/>
              </a:ext>
            </a:extLst>
          </p:cNvPr>
          <p:cNvGrpSpPr/>
          <p:nvPr/>
        </p:nvGrpSpPr>
        <p:grpSpPr>
          <a:xfrm>
            <a:off x="240838" y="287791"/>
            <a:ext cx="1181299" cy="1697696"/>
            <a:chOff x="240838" y="287791"/>
            <a:chExt cx="1181299" cy="1697696"/>
          </a:xfrm>
        </p:grpSpPr>
        <p:grpSp>
          <p:nvGrpSpPr>
            <p:cNvPr id="3205" name="Google Shape;3205;p59"/>
            <p:cNvGrpSpPr/>
            <p:nvPr/>
          </p:nvGrpSpPr>
          <p:grpSpPr>
            <a:xfrm>
              <a:off x="240856" y="1547822"/>
              <a:ext cx="690975" cy="437665"/>
              <a:chOff x="500781" y="2059197"/>
              <a:chExt cx="690975" cy="437665"/>
            </a:xfrm>
          </p:grpSpPr>
          <p:sp>
            <p:nvSpPr>
              <p:cNvPr id="3206" name="Google Shape;3206;p59"/>
              <p:cNvSpPr/>
              <p:nvPr/>
            </p:nvSpPr>
            <p:spPr>
              <a:xfrm>
                <a:off x="592958" y="2059197"/>
                <a:ext cx="424962" cy="296365"/>
              </a:xfrm>
              <a:custGeom>
                <a:avLst/>
                <a:gdLst/>
                <a:ahLst/>
                <a:cxnLst/>
                <a:rect l="l" t="t" r="r" b="b"/>
                <a:pathLst>
                  <a:path w="6021" h="4199" extrusionOk="0">
                    <a:moveTo>
                      <a:pt x="5823" y="0"/>
                    </a:moveTo>
                    <a:cubicBezTo>
                      <a:pt x="5783" y="0"/>
                      <a:pt x="5740" y="13"/>
                      <a:pt x="5694" y="39"/>
                    </a:cubicBezTo>
                    <a:lnTo>
                      <a:pt x="1" y="3327"/>
                    </a:lnTo>
                    <a:lnTo>
                      <a:pt x="1" y="4199"/>
                    </a:lnTo>
                    <a:lnTo>
                      <a:pt x="5694" y="912"/>
                    </a:lnTo>
                    <a:cubicBezTo>
                      <a:pt x="5874" y="807"/>
                      <a:pt x="6021" y="527"/>
                      <a:pt x="6021" y="287"/>
                    </a:cubicBezTo>
                    <a:cubicBezTo>
                      <a:pt x="6021" y="108"/>
                      <a:pt x="5939" y="0"/>
                      <a:pt x="5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07" name="Google Shape;3207;p59"/>
              <p:cNvSpPr/>
              <p:nvPr/>
            </p:nvSpPr>
            <p:spPr>
              <a:xfrm>
                <a:off x="592958" y="2060326"/>
                <a:ext cx="592166" cy="334055"/>
              </a:xfrm>
              <a:custGeom>
                <a:avLst/>
                <a:gdLst/>
                <a:ahLst/>
                <a:cxnLst/>
                <a:rect l="l" t="t" r="r" b="b"/>
                <a:pathLst>
                  <a:path w="8390" h="4733" extrusionOk="0">
                    <a:moveTo>
                      <a:pt x="5895" y="1"/>
                    </a:moveTo>
                    <a:lnTo>
                      <a:pt x="1" y="3311"/>
                    </a:lnTo>
                    <a:lnTo>
                      <a:pt x="2463" y="4732"/>
                    </a:lnTo>
                    <a:lnTo>
                      <a:pt x="8390" y="1442"/>
                    </a:lnTo>
                    <a:lnTo>
                      <a:pt x="5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08" name="Google Shape;3208;p59"/>
              <p:cNvSpPr/>
              <p:nvPr/>
            </p:nvSpPr>
            <p:spPr>
              <a:xfrm>
                <a:off x="766794" y="2159561"/>
                <a:ext cx="424962" cy="296295"/>
              </a:xfrm>
              <a:custGeom>
                <a:avLst/>
                <a:gdLst/>
                <a:ahLst/>
                <a:cxnLst/>
                <a:rect l="l" t="t" r="r" b="b"/>
                <a:pathLst>
                  <a:path w="6021" h="4198" extrusionOk="0">
                    <a:moveTo>
                      <a:pt x="5823" y="1"/>
                    </a:moveTo>
                    <a:cubicBezTo>
                      <a:pt x="5783" y="1"/>
                      <a:pt x="5740" y="13"/>
                      <a:pt x="5694" y="39"/>
                    </a:cubicBezTo>
                    <a:lnTo>
                      <a:pt x="0" y="3326"/>
                    </a:lnTo>
                    <a:lnTo>
                      <a:pt x="0" y="4198"/>
                    </a:lnTo>
                    <a:lnTo>
                      <a:pt x="5694" y="911"/>
                    </a:lnTo>
                    <a:cubicBezTo>
                      <a:pt x="5874" y="807"/>
                      <a:pt x="6020" y="526"/>
                      <a:pt x="6020" y="286"/>
                    </a:cubicBezTo>
                    <a:cubicBezTo>
                      <a:pt x="6020" y="108"/>
                      <a:pt x="5939" y="1"/>
                      <a:pt x="5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09" name="Google Shape;3209;p59"/>
              <p:cNvSpPr/>
              <p:nvPr/>
            </p:nvSpPr>
            <p:spPr>
              <a:xfrm>
                <a:off x="592958" y="2294015"/>
                <a:ext cx="173909" cy="161840"/>
              </a:xfrm>
              <a:custGeom>
                <a:avLst/>
                <a:gdLst/>
                <a:ahLst/>
                <a:cxnLst/>
                <a:rect l="l" t="t" r="r" b="b"/>
                <a:pathLst>
                  <a:path w="2464" h="2293" extrusionOk="0">
                    <a:moveTo>
                      <a:pt x="1" y="0"/>
                    </a:moveTo>
                    <a:lnTo>
                      <a:pt x="1" y="872"/>
                    </a:lnTo>
                    <a:lnTo>
                      <a:pt x="2463" y="2293"/>
                    </a:lnTo>
                    <a:lnTo>
                      <a:pt x="2463" y="142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10" name="Google Shape;3210;p59"/>
              <p:cNvSpPr/>
              <p:nvPr/>
            </p:nvSpPr>
            <p:spPr>
              <a:xfrm>
                <a:off x="615684" y="2394309"/>
                <a:ext cx="121045" cy="102553"/>
              </a:xfrm>
              <a:custGeom>
                <a:avLst/>
                <a:gdLst/>
                <a:ahLst/>
                <a:cxnLst/>
                <a:rect l="l" t="t" r="r" b="b"/>
                <a:pathLst>
                  <a:path w="1715" h="1453" extrusionOk="0">
                    <a:moveTo>
                      <a:pt x="1715" y="0"/>
                    </a:moveTo>
                    <a:lnTo>
                      <a:pt x="1" y="987"/>
                    </a:lnTo>
                    <a:lnTo>
                      <a:pt x="1" y="1453"/>
                    </a:lnTo>
                    <a:lnTo>
                      <a:pt x="1715" y="463"/>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11" name="Google Shape;3211;p59"/>
              <p:cNvSpPr/>
              <p:nvPr/>
            </p:nvSpPr>
            <p:spPr>
              <a:xfrm>
                <a:off x="500781" y="2327752"/>
                <a:ext cx="235949" cy="136219"/>
              </a:xfrm>
              <a:custGeom>
                <a:avLst/>
                <a:gdLst/>
                <a:ahLst/>
                <a:cxnLst/>
                <a:rect l="l" t="t" r="r" b="b"/>
                <a:pathLst>
                  <a:path w="3343" h="1930" extrusionOk="0">
                    <a:moveTo>
                      <a:pt x="1714" y="1"/>
                    </a:moveTo>
                    <a:lnTo>
                      <a:pt x="1" y="987"/>
                    </a:lnTo>
                    <a:lnTo>
                      <a:pt x="1629" y="1930"/>
                    </a:lnTo>
                    <a:lnTo>
                      <a:pt x="3343" y="943"/>
                    </a:lnTo>
                    <a:lnTo>
                      <a:pt x="17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12" name="Google Shape;3212;p59"/>
              <p:cNvSpPr/>
              <p:nvPr/>
            </p:nvSpPr>
            <p:spPr>
              <a:xfrm>
                <a:off x="586676" y="2348150"/>
                <a:ext cx="64157" cy="37054"/>
              </a:xfrm>
              <a:custGeom>
                <a:avLst/>
                <a:gdLst/>
                <a:ahLst/>
                <a:cxnLst/>
                <a:rect l="l" t="t" r="r" b="b"/>
                <a:pathLst>
                  <a:path w="909" h="525" extrusionOk="0">
                    <a:moveTo>
                      <a:pt x="466" y="0"/>
                    </a:moveTo>
                    <a:lnTo>
                      <a:pt x="1" y="269"/>
                    </a:lnTo>
                    <a:lnTo>
                      <a:pt x="443" y="525"/>
                    </a:lnTo>
                    <a:lnTo>
                      <a:pt x="908" y="257"/>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13" name="Google Shape;3213;p59"/>
              <p:cNvSpPr/>
              <p:nvPr/>
            </p:nvSpPr>
            <p:spPr>
              <a:xfrm>
                <a:off x="636364" y="2377370"/>
                <a:ext cx="64228" cy="37054"/>
              </a:xfrm>
              <a:custGeom>
                <a:avLst/>
                <a:gdLst/>
                <a:ahLst/>
                <a:cxnLst/>
                <a:rect l="l" t="t" r="r" b="b"/>
                <a:pathLst>
                  <a:path w="910" h="525" extrusionOk="0">
                    <a:moveTo>
                      <a:pt x="467" y="0"/>
                    </a:moveTo>
                    <a:lnTo>
                      <a:pt x="1" y="268"/>
                    </a:lnTo>
                    <a:lnTo>
                      <a:pt x="443" y="524"/>
                    </a:lnTo>
                    <a:lnTo>
                      <a:pt x="909" y="256"/>
                    </a:lnTo>
                    <a:lnTo>
                      <a:pt x="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14" name="Google Shape;3214;p59"/>
              <p:cNvSpPr/>
              <p:nvPr/>
            </p:nvSpPr>
            <p:spPr>
              <a:xfrm>
                <a:off x="500781" y="2397414"/>
                <a:ext cx="114975" cy="99447"/>
              </a:xfrm>
              <a:custGeom>
                <a:avLst/>
                <a:gdLst/>
                <a:ahLst/>
                <a:cxnLst/>
                <a:rect l="l" t="t" r="r" b="b"/>
                <a:pathLst>
                  <a:path w="1629" h="1409" extrusionOk="0">
                    <a:moveTo>
                      <a:pt x="1" y="0"/>
                    </a:moveTo>
                    <a:lnTo>
                      <a:pt x="1" y="466"/>
                    </a:lnTo>
                    <a:lnTo>
                      <a:pt x="1629" y="1409"/>
                    </a:lnTo>
                    <a:lnTo>
                      <a:pt x="1629" y="94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15" name="Google Shape;3215;p59"/>
              <p:cNvSpPr/>
              <p:nvPr/>
            </p:nvSpPr>
            <p:spPr>
              <a:xfrm>
                <a:off x="506569" y="2417318"/>
                <a:ext cx="103823" cy="70015"/>
              </a:xfrm>
              <a:custGeom>
                <a:avLst/>
                <a:gdLst/>
                <a:ahLst/>
                <a:cxnLst/>
                <a:rect l="l" t="t" r="r" b="b"/>
                <a:pathLst>
                  <a:path w="1471" h="992" extrusionOk="0">
                    <a:moveTo>
                      <a:pt x="242" y="1"/>
                    </a:moveTo>
                    <a:lnTo>
                      <a:pt x="1" y="140"/>
                    </a:lnTo>
                    <a:lnTo>
                      <a:pt x="1470" y="992"/>
                    </a:lnTo>
                    <a:lnTo>
                      <a:pt x="1470" y="713"/>
                    </a:lnTo>
                    <a:lnTo>
                      <a:pt x="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16" name="Google Shape;3216;p59"/>
              <p:cNvSpPr/>
              <p:nvPr/>
            </p:nvSpPr>
            <p:spPr>
              <a:xfrm>
                <a:off x="506569" y="2407507"/>
                <a:ext cx="17080" cy="19762"/>
              </a:xfrm>
              <a:custGeom>
                <a:avLst/>
                <a:gdLst/>
                <a:ahLst/>
                <a:cxnLst/>
                <a:rect l="l" t="t" r="r" b="b"/>
                <a:pathLst>
                  <a:path w="242" h="280" extrusionOk="0">
                    <a:moveTo>
                      <a:pt x="1" y="0"/>
                    </a:moveTo>
                    <a:lnTo>
                      <a:pt x="1" y="279"/>
                    </a:lnTo>
                    <a:lnTo>
                      <a:pt x="242" y="14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22" name="Google Shape;3222;p59"/>
              <p:cNvSpPr/>
              <p:nvPr/>
            </p:nvSpPr>
            <p:spPr>
              <a:xfrm>
                <a:off x="903506" y="2129212"/>
                <a:ext cx="44324" cy="32043"/>
              </a:xfrm>
              <a:custGeom>
                <a:avLst/>
                <a:gdLst/>
                <a:ahLst/>
                <a:cxnLst/>
                <a:rect l="l" t="t" r="r" b="b"/>
                <a:pathLst>
                  <a:path w="628" h="454" extrusionOk="0">
                    <a:moveTo>
                      <a:pt x="140" y="0"/>
                    </a:moveTo>
                    <a:cubicBezTo>
                      <a:pt x="1" y="0"/>
                      <a:pt x="222" y="46"/>
                      <a:pt x="222" y="46"/>
                    </a:cubicBezTo>
                    <a:cubicBezTo>
                      <a:pt x="222" y="46"/>
                      <a:pt x="492" y="82"/>
                      <a:pt x="566" y="340"/>
                    </a:cubicBezTo>
                    <a:cubicBezTo>
                      <a:pt x="589" y="423"/>
                      <a:pt x="603" y="453"/>
                      <a:pt x="611" y="453"/>
                    </a:cubicBezTo>
                    <a:cubicBezTo>
                      <a:pt x="627" y="453"/>
                      <a:pt x="615" y="324"/>
                      <a:pt x="604" y="284"/>
                    </a:cubicBezTo>
                    <a:cubicBezTo>
                      <a:pt x="587" y="225"/>
                      <a:pt x="510" y="21"/>
                      <a:pt x="222" y="3"/>
                    </a:cubicBezTo>
                    <a:cubicBezTo>
                      <a:pt x="186" y="1"/>
                      <a:pt x="160" y="0"/>
                      <a:pt x="1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23" name="Google Shape;3223;p59"/>
              <p:cNvSpPr/>
              <p:nvPr/>
            </p:nvSpPr>
            <p:spPr>
              <a:xfrm>
                <a:off x="922704" y="2113896"/>
                <a:ext cx="37831" cy="35643"/>
              </a:xfrm>
              <a:custGeom>
                <a:avLst/>
                <a:gdLst/>
                <a:ahLst/>
                <a:cxnLst/>
                <a:rect l="l" t="t" r="r" b="b"/>
                <a:pathLst>
                  <a:path w="536" h="505" extrusionOk="0">
                    <a:moveTo>
                      <a:pt x="66" y="1"/>
                    </a:moveTo>
                    <a:cubicBezTo>
                      <a:pt x="0" y="1"/>
                      <a:pt x="174" y="57"/>
                      <a:pt x="174" y="57"/>
                    </a:cubicBezTo>
                    <a:cubicBezTo>
                      <a:pt x="174" y="57"/>
                      <a:pt x="439" y="122"/>
                      <a:pt x="484" y="387"/>
                    </a:cubicBezTo>
                    <a:cubicBezTo>
                      <a:pt x="499" y="473"/>
                      <a:pt x="510" y="504"/>
                      <a:pt x="517" y="504"/>
                    </a:cubicBezTo>
                    <a:cubicBezTo>
                      <a:pt x="533" y="504"/>
                      <a:pt x="536" y="376"/>
                      <a:pt x="529" y="335"/>
                    </a:cubicBezTo>
                    <a:cubicBezTo>
                      <a:pt x="518" y="273"/>
                      <a:pt x="464" y="62"/>
                      <a:pt x="179" y="15"/>
                    </a:cubicBezTo>
                    <a:cubicBezTo>
                      <a:pt x="118" y="5"/>
                      <a:pt x="83"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24" name="Google Shape;3224;p59"/>
              <p:cNvSpPr/>
              <p:nvPr/>
            </p:nvSpPr>
            <p:spPr>
              <a:xfrm>
                <a:off x="945359" y="2095334"/>
                <a:ext cx="29361" cy="42348"/>
              </a:xfrm>
              <a:custGeom>
                <a:avLst/>
                <a:gdLst/>
                <a:ahLst/>
                <a:cxnLst/>
                <a:rect l="l" t="t" r="r" b="b"/>
                <a:pathLst>
                  <a:path w="416" h="600" extrusionOk="0">
                    <a:moveTo>
                      <a:pt x="31" y="1"/>
                    </a:moveTo>
                    <a:cubicBezTo>
                      <a:pt x="0" y="1"/>
                      <a:pt x="134" y="83"/>
                      <a:pt x="134" y="83"/>
                    </a:cubicBezTo>
                    <a:cubicBezTo>
                      <a:pt x="134" y="83"/>
                      <a:pt x="375" y="211"/>
                      <a:pt x="354" y="478"/>
                    </a:cubicBezTo>
                    <a:cubicBezTo>
                      <a:pt x="347" y="568"/>
                      <a:pt x="351" y="600"/>
                      <a:pt x="359" y="600"/>
                    </a:cubicBezTo>
                    <a:cubicBezTo>
                      <a:pt x="375" y="600"/>
                      <a:pt x="408" y="479"/>
                      <a:pt x="411" y="438"/>
                    </a:cubicBezTo>
                    <a:cubicBezTo>
                      <a:pt x="415" y="376"/>
                      <a:pt x="413" y="159"/>
                      <a:pt x="148" y="44"/>
                    </a:cubicBezTo>
                    <a:cubicBezTo>
                      <a:pt x="76" y="12"/>
                      <a:pt x="42"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25" name="Google Shape;3225;p59"/>
              <p:cNvSpPr/>
              <p:nvPr/>
            </p:nvSpPr>
            <p:spPr>
              <a:xfrm>
                <a:off x="949171" y="2166619"/>
                <a:ext cx="50465" cy="14681"/>
              </a:xfrm>
              <a:custGeom>
                <a:avLst/>
                <a:gdLst/>
                <a:ahLst/>
                <a:cxnLst/>
                <a:rect l="l" t="t" r="r" b="b"/>
                <a:pathLst>
                  <a:path w="715" h="208" extrusionOk="0">
                    <a:moveTo>
                      <a:pt x="359" y="0"/>
                    </a:moveTo>
                    <a:cubicBezTo>
                      <a:pt x="287" y="0"/>
                      <a:pt x="203" y="21"/>
                      <a:pt x="110" y="83"/>
                    </a:cubicBezTo>
                    <a:cubicBezTo>
                      <a:pt x="17" y="146"/>
                      <a:pt x="0" y="165"/>
                      <a:pt x="14" y="165"/>
                    </a:cubicBezTo>
                    <a:cubicBezTo>
                      <a:pt x="36" y="165"/>
                      <a:pt x="136" y="117"/>
                      <a:pt x="136" y="117"/>
                    </a:cubicBezTo>
                    <a:cubicBezTo>
                      <a:pt x="136" y="117"/>
                      <a:pt x="229" y="64"/>
                      <a:pt x="351" y="64"/>
                    </a:cubicBezTo>
                    <a:cubicBezTo>
                      <a:pt x="424" y="64"/>
                      <a:pt x="507" y="83"/>
                      <a:pt x="587" y="144"/>
                    </a:cubicBezTo>
                    <a:cubicBezTo>
                      <a:pt x="649" y="190"/>
                      <a:pt x="678" y="208"/>
                      <a:pt x="689" y="208"/>
                    </a:cubicBezTo>
                    <a:cubicBezTo>
                      <a:pt x="714" y="208"/>
                      <a:pt x="619" y="102"/>
                      <a:pt x="584" y="76"/>
                    </a:cubicBezTo>
                    <a:cubicBezTo>
                      <a:pt x="554" y="53"/>
                      <a:pt x="472"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26" name="Google Shape;3226;p59"/>
              <p:cNvSpPr/>
              <p:nvPr/>
            </p:nvSpPr>
            <p:spPr>
              <a:xfrm>
                <a:off x="952488" y="2147069"/>
                <a:ext cx="49900" cy="17292"/>
              </a:xfrm>
              <a:custGeom>
                <a:avLst/>
                <a:gdLst/>
                <a:ahLst/>
                <a:cxnLst/>
                <a:rect l="l" t="t" r="r" b="b"/>
                <a:pathLst>
                  <a:path w="707" h="245" extrusionOk="0">
                    <a:moveTo>
                      <a:pt x="337" y="1"/>
                    </a:moveTo>
                    <a:cubicBezTo>
                      <a:pt x="274" y="1"/>
                      <a:pt x="202" y="16"/>
                      <a:pt x="120" y="59"/>
                    </a:cubicBezTo>
                    <a:cubicBezTo>
                      <a:pt x="17" y="113"/>
                      <a:pt x="1" y="129"/>
                      <a:pt x="19" y="129"/>
                    </a:cubicBezTo>
                    <a:cubicBezTo>
                      <a:pt x="45" y="129"/>
                      <a:pt x="143" y="95"/>
                      <a:pt x="143" y="95"/>
                    </a:cubicBezTo>
                    <a:cubicBezTo>
                      <a:pt x="143" y="95"/>
                      <a:pt x="216" y="63"/>
                      <a:pt x="314" y="63"/>
                    </a:cubicBezTo>
                    <a:cubicBezTo>
                      <a:pt x="398" y="63"/>
                      <a:pt x="499" y="86"/>
                      <a:pt x="589" y="170"/>
                    </a:cubicBezTo>
                    <a:cubicBezTo>
                      <a:pt x="646" y="224"/>
                      <a:pt x="674" y="244"/>
                      <a:pt x="684" y="244"/>
                    </a:cubicBezTo>
                    <a:cubicBezTo>
                      <a:pt x="706" y="244"/>
                      <a:pt x="625" y="132"/>
                      <a:pt x="592" y="101"/>
                    </a:cubicBezTo>
                    <a:cubicBezTo>
                      <a:pt x="561" y="73"/>
                      <a:pt x="472" y="1"/>
                      <a:pt x="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27" name="Google Shape;3227;p59"/>
              <p:cNvSpPr/>
              <p:nvPr/>
            </p:nvSpPr>
            <p:spPr>
              <a:xfrm>
                <a:off x="966957" y="2128647"/>
                <a:ext cx="47853" cy="23503"/>
              </a:xfrm>
              <a:custGeom>
                <a:avLst/>
                <a:gdLst/>
                <a:ahLst/>
                <a:cxnLst/>
                <a:rect l="l" t="t" r="r" b="b"/>
                <a:pathLst>
                  <a:path w="678" h="333" extrusionOk="0">
                    <a:moveTo>
                      <a:pt x="282" y="1"/>
                    </a:moveTo>
                    <a:cubicBezTo>
                      <a:pt x="244" y="1"/>
                      <a:pt x="202" y="6"/>
                      <a:pt x="156" y="17"/>
                    </a:cubicBezTo>
                    <a:cubicBezTo>
                      <a:pt x="1" y="54"/>
                      <a:pt x="22" y="63"/>
                      <a:pt x="72" y="63"/>
                    </a:cubicBezTo>
                    <a:cubicBezTo>
                      <a:pt x="112" y="63"/>
                      <a:pt x="170" y="57"/>
                      <a:pt x="170" y="57"/>
                    </a:cubicBezTo>
                    <a:cubicBezTo>
                      <a:pt x="170" y="57"/>
                      <a:pt x="192" y="54"/>
                      <a:pt x="227" y="54"/>
                    </a:cubicBezTo>
                    <a:cubicBezTo>
                      <a:pt x="314" y="54"/>
                      <a:pt x="481" y="77"/>
                      <a:pt x="584" y="237"/>
                    </a:cubicBezTo>
                    <a:cubicBezTo>
                      <a:pt x="629" y="307"/>
                      <a:pt x="651" y="333"/>
                      <a:pt x="659" y="333"/>
                    </a:cubicBezTo>
                    <a:cubicBezTo>
                      <a:pt x="678" y="333"/>
                      <a:pt x="628" y="208"/>
                      <a:pt x="605" y="172"/>
                    </a:cubicBezTo>
                    <a:cubicBezTo>
                      <a:pt x="576" y="129"/>
                      <a:pt x="478"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28" name="Google Shape;3228;p59"/>
              <p:cNvSpPr/>
              <p:nvPr/>
            </p:nvSpPr>
            <p:spPr>
              <a:xfrm>
                <a:off x="1002817" y="2166526"/>
                <a:ext cx="25762" cy="46371"/>
              </a:xfrm>
              <a:custGeom>
                <a:avLst/>
                <a:gdLst/>
                <a:ahLst/>
                <a:cxnLst/>
                <a:rect l="l" t="t" r="r" b="b"/>
                <a:pathLst>
                  <a:path w="365" h="657" extrusionOk="0">
                    <a:moveTo>
                      <a:pt x="22" y="0"/>
                    </a:moveTo>
                    <a:cubicBezTo>
                      <a:pt x="1" y="0"/>
                      <a:pt x="107" y="103"/>
                      <a:pt x="107" y="103"/>
                    </a:cubicBezTo>
                    <a:cubicBezTo>
                      <a:pt x="107" y="103"/>
                      <a:pt x="316" y="279"/>
                      <a:pt x="239" y="535"/>
                    </a:cubicBezTo>
                    <a:cubicBezTo>
                      <a:pt x="212" y="625"/>
                      <a:pt x="210" y="656"/>
                      <a:pt x="218" y="656"/>
                    </a:cubicBezTo>
                    <a:cubicBezTo>
                      <a:pt x="235" y="656"/>
                      <a:pt x="291" y="548"/>
                      <a:pt x="302" y="510"/>
                    </a:cubicBezTo>
                    <a:cubicBezTo>
                      <a:pt x="320" y="450"/>
                      <a:pt x="365" y="237"/>
                      <a:pt x="130" y="67"/>
                    </a:cubicBezTo>
                    <a:cubicBezTo>
                      <a:pt x="61" y="18"/>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dirty="0">
                  <a:latin typeface="Times New Roman" panose="02020603050405020304" pitchFamily="18" charset="0"/>
                  <a:ea typeface="Nunito"/>
                  <a:cs typeface="Times New Roman" panose="02020603050405020304" pitchFamily="18" charset="0"/>
                  <a:sym typeface="Nunito"/>
                </a:endParaRPr>
              </a:p>
            </p:txBody>
          </p:sp>
          <p:sp>
            <p:nvSpPr>
              <p:cNvPr id="3229" name="Google Shape;3229;p59"/>
              <p:cNvSpPr/>
              <p:nvPr/>
            </p:nvSpPr>
            <p:spPr>
              <a:xfrm>
                <a:off x="1056733" y="2141493"/>
                <a:ext cx="26609" cy="45524"/>
              </a:xfrm>
              <a:custGeom>
                <a:avLst/>
                <a:gdLst/>
                <a:ahLst/>
                <a:cxnLst/>
                <a:rect l="l" t="t" r="r" b="b"/>
                <a:pathLst>
                  <a:path w="377" h="645" extrusionOk="0">
                    <a:moveTo>
                      <a:pt x="22" y="1"/>
                    </a:moveTo>
                    <a:cubicBezTo>
                      <a:pt x="0" y="1"/>
                      <a:pt x="113" y="98"/>
                      <a:pt x="113" y="98"/>
                    </a:cubicBezTo>
                    <a:cubicBezTo>
                      <a:pt x="113" y="98"/>
                      <a:pt x="331" y="263"/>
                      <a:pt x="268" y="523"/>
                    </a:cubicBezTo>
                    <a:cubicBezTo>
                      <a:pt x="246" y="613"/>
                      <a:pt x="245" y="645"/>
                      <a:pt x="254" y="645"/>
                    </a:cubicBezTo>
                    <a:cubicBezTo>
                      <a:pt x="270" y="645"/>
                      <a:pt x="320" y="533"/>
                      <a:pt x="329" y="494"/>
                    </a:cubicBezTo>
                    <a:cubicBezTo>
                      <a:pt x="344" y="433"/>
                      <a:pt x="376" y="218"/>
                      <a:pt x="133" y="62"/>
                    </a:cubicBezTo>
                    <a:cubicBezTo>
                      <a:pt x="63" y="17"/>
                      <a:pt x="32" y="1"/>
                      <a:pt x="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30" name="Google Shape;3230;p59"/>
              <p:cNvSpPr/>
              <p:nvPr/>
            </p:nvSpPr>
            <p:spPr>
              <a:xfrm>
                <a:off x="1001188" y="2158644"/>
                <a:ext cx="34725" cy="38113"/>
              </a:xfrm>
              <a:custGeom>
                <a:avLst/>
                <a:gdLst/>
                <a:ahLst/>
                <a:cxnLst/>
                <a:rect l="l" t="t" r="r" b="b"/>
                <a:pathLst>
                  <a:path w="492" h="540" extrusionOk="0">
                    <a:moveTo>
                      <a:pt x="48" y="1"/>
                    </a:moveTo>
                    <a:cubicBezTo>
                      <a:pt x="0" y="1"/>
                      <a:pt x="158" y="66"/>
                      <a:pt x="158" y="66"/>
                    </a:cubicBezTo>
                    <a:cubicBezTo>
                      <a:pt x="158" y="66"/>
                      <a:pt x="417" y="153"/>
                      <a:pt x="439" y="419"/>
                    </a:cubicBezTo>
                    <a:cubicBezTo>
                      <a:pt x="447" y="508"/>
                      <a:pt x="456" y="539"/>
                      <a:pt x="464" y="539"/>
                    </a:cubicBezTo>
                    <a:cubicBezTo>
                      <a:pt x="479" y="539"/>
                      <a:pt x="492" y="412"/>
                      <a:pt x="489" y="371"/>
                    </a:cubicBezTo>
                    <a:cubicBezTo>
                      <a:pt x="483" y="310"/>
                      <a:pt x="446" y="95"/>
                      <a:pt x="166" y="24"/>
                    </a:cubicBezTo>
                    <a:cubicBezTo>
                      <a:pt x="99" y="7"/>
                      <a:pt x="63"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31" name="Google Shape;3231;p59"/>
              <p:cNvSpPr/>
              <p:nvPr/>
            </p:nvSpPr>
            <p:spPr>
              <a:xfrm>
                <a:off x="1037324" y="2152150"/>
                <a:ext cx="25973" cy="46089"/>
              </a:xfrm>
              <a:custGeom>
                <a:avLst/>
                <a:gdLst/>
                <a:ahLst/>
                <a:cxnLst/>
                <a:rect l="l" t="t" r="r" b="b"/>
                <a:pathLst>
                  <a:path w="368" h="653" extrusionOk="0">
                    <a:moveTo>
                      <a:pt x="22" y="0"/>
                    </a:moveTo>
                    <a:cubicBezTo>
                      <a:pt x="0" y="0"/>
                      <a:pt x="108" y="102"/>
                      <a:pt x="108" y="102"/>
                    </a:cubicBezTo>
                    <a:cubicBezTo>
                      <a:pt x="108" y="102"/>
                      <a:pt x="319" y="274"/>
                      <a:pt x="247" y="532"/>
                    </a:cubicBezTo>
                    <a:cubicBezTo>
                      <a:pt x="222" y="621"/>
                      <a:pt x="219" y="652"/>
                      <a:pt x="228" y="652"/>
                    </a:cubicBezTo>
                    <a:cubicBezTo>
                      <a:pt x="244" y="652"/>
                      <a:pt x="298" y="542"/>
                      <a:pt x="309" y="504"/>
                    </a:cubicBezTo>
                    <a:cubicBezTo>
                      <a:pt x="326" y="444"/>
                      <a:pt x="368" y="231"/>
                      <a:pt x="130" y="66"/>
                    </a:cubicBezTo>
                    <a:cubicBezTo>
                      <a:pt x="61" y="17"/>
                      <a:pt x="31" y="0"/>
                      <a:pt x="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32" name="Google Shape;3232;p59"/>
              <p:cNvSpPr/>
              <p:nvPr/>
            </p:nvSpPr>
            <p:spPr>
              <a:xfrm>
                <a:off x="965263" y="2174030"/>
                <a:ext cx="32043" cy="39242"/>
              </a:xfrm>
              <a:custGeom>
                <a:avLst/>
                <a:gdLst/>
                <a:ahLst/>
                <a:cxnLst/>
                <a:rect l="l" t="t" r="r" b="b"/>
                <a:pathLst>
                  <a:path w="454" h="556" extrusionOk="0">
                    <a:moveTo>
                      <a:pt x="442" y="0"/>
                    </a:moveTo>
                    <a:cubicBezTo>
                      <a:pt x="425" y="0"/>
                      <a:pt x="386" y="19"/>
                      <a:pt x="359" y="39"/>
                    </a:cubicBezTo>
                    <a:cubicBezTo>
                      <a:pt x="359" y="39"/>
                      <a:pt x="248" y="97"/>
                      <a:pt x="123" y="315"/>
                    </a:cubicBezTo>
                    <a:cubicBezTo>
                      <a:pt x="28" y="483"/>
                      <a:pt x="0" y="555"/>
                      <a:pt x="23" y="555"/>
                    </a:cubicBezTo>
                    <a:cubicBezTo>
                      <a:pt x="30" y="555"/>
                      <a:pt x="42" y="548"/>
                      <a:pt x="59" y="535"/>
                    </a:cubicBezTo>
                    <a:cubicBezTo>
                      <a:pt x="129" y="478"/>
                      <a:pt x="357" y="106"/>
                      <a:pt x="425" y="39"/>
                    </a:cubicBezTo>
                    <a:cubicBezTo>
                      <a:pt x="453" y="11"/>
                      <a:pt x="454"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33" name="Google Shape;3233;p59"/>
              <p:cNvSpPr/>
              <p:nvPr/>
            </p:nvSpPr>
            <p:spPr>
              <a:xfrm>
                <a:off x="977402" y="2096887"/>
                <a:ext cx="31267" cy="39666"/>
              </a:xfrm>
              <a:custGeom>
                <a:avLst/>
                <a:gdLst/>
                <a:ahLst/>
                <a:cxnLst/>
                <a:rect l="l" t="t" r="r" b="b"/>
                <a:pathLst>
                  <a:path w="443" h="562" extrusionOk="0">
                    <a:moveTo>
                      <a:pt x="431" y="1"/>
                    </a:moveTo>
                    <a:cubicBezTo>
                      <a:pt x="414" y="1"/>
                      <a:pt x="375" y="19"/>
                      <a:pt x="348" y="39"/>
                    </a:cubicBezTo>
                    <a:cubicBezTo>
                      <a:pt x="348" y="39"/>
                      <a:pt x="252" y="129"/>
                      <a:pt x="127" y="349"/>
                    </a:cubicBezTo>
                    <a:cubicBezTo>
                      <a:pt x="38" y="504"/>
                      <a:pt x="1" y="561"/>
                      <a:pt x="12" y="561"/>
                    </a:cubicBezTo>
                    <a:cubicBezTo>
                      <a:pt x="16" y="561"/>
                      <a:pt x="29" y="552"/>
                      <a:pt x="49" y="535"/>
                    </a:cubicBezTo>
                    <a:cubicBezTo>
                      <a:pt x="118" y="479"/>
                      <a:pt x="346" y="105"/>
                      <a:pt x="414" y="39"/>
                    </a:cubicBezTo>
                    <a:cubicBezTo>
                      <a:pt x="442" y="11"/>
                      <a:pt x="443" y="1"/>
                      <a:pt x="4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grpSp>
        <p:sp>
          <p:nvSpPr>
            <p:cNvPr id="3234" name="Google Shape;3234;p59"/>
            <p:cNvSpPr/>
            <p:nvPr/>
          </p:nvSpPr>
          <p:spPr>
            <a:xfrm>
              <a:off x="1059768" y="1034946"/>
              <a:ext cx="221481" cy="367160"/>
            </a:xfrm>
            <a:custGeom>
              <a:avLst/>
              <a:gdLst/>
              <a:ahLst/>
              <a:cxnLst/>
              <a:rect l="l" t="t" r="r" b="b"/>
              <a:pathLst>
                <a:path w="3138" h="5202" extrusionOk="0">
                  <a:moveTo>
                    <a:pt x="992" y="0"/>
                  </a:moveTo>
                  <a:cubicBezTo>
                    <a:pt x="992" y="0"/>
                    <a:pt x="461" y="1630"/>
                    <a:pt x="271" y="2252"/>
                  </a:cubicBezTo>
                  <a:cubicBezTo>
                    <a:pt x="81" y="2876"/>
                    <a:pt x="0" y="3318"/>
                    <a:pt x="569" y="3676"/>
                  </a:cubicBezTo>
                  <a:cubicBezTo>
                    <a:pt x="1341" y="4163"/>
                    <a:pt x="3137" y="5201"/>
                    <a:pt x="3137" y="5201"/>
                  </a:cubicBezTo>
                  <a:lnTo>
                    <a:pt x="3137" y="4766"/>
                  </a:lnTo>
                  <a:cubicBezTo>
                    <a:pt x="3137" y="4766"/>
                    <a:pt x="1265" y="3740"/>
                    <a:pt x="753" y="3382"/>
                  </a:cubicBezTo>
                  <a:cubicBezTo>
                    <a:pt x="384" y="3123"/>
                    <a:pt x="499" y="2901"/>
                    <a:pt x="726" y="2162"/>
                  </a:cubicBezTo>
                  <a:cubicBezTo>
                    <a:pt x="953" y="1425"/>
                    <a:pt x="1448" y="73"/>
                    <a:pt x="1448" y="73"/>
                  </a:cubicBezTo>
                  <a:lnTo>
                    <a:pt x="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35" name="Google Shape;3235;p59"/>
            <p:cNvSpPr/>
            <p:nvPr/>
          </p:nvSpPr>
          <p:spPr>
            <a:xfrm>
              <a:off x="850572" y="994363"/>
              <a:ext cx="423059" cy="507897"/>
            </a:xfrm>
            <a:custGeom>
              <a:avLst/>
              <a:gdLst/>
              <a:ahLst/>
              <a:cxnLst/>
              <a:rect l="l" t="t" r="r" b="b"/>
              <a:pathLst>
                <a:path w="5994" h="7196" extrusionOk="0">
                  <a:moveTo>
                    <a:pt x="4305" y="1"/>
                  </a:moveTo>
                  <a:lnTo>
                    <a:pt x="4305" y="1"/>
                  </a:lnTo>
                  <a:cubicBezTo>
                    <a:pt x="2793" y="151"/>
                    <a:pt x="1285" y="1282"/>
                    <a:pt x="1178" y="1418"/>
                  </a:cubicBezTo>
                  <a:cubicBezTo>
                    <a:pt x="1066" y="1561"/>
                    <a:pt x="228" y="4670"/>
                    <a:pt x="114" y="5075"/>
                  </a:cubicBezTo>
                  <a:cubicBezTo>
                    <a:pt x="0" y="5480"/>
                    <a:pt x="115" y="5720"/>
                    <a:pt x="813" y="6138"/>
                  </a:cubicBezTo>
                  <a:cubicBezTo>
                    <a:pt x="1511" y="6557"/>
                    <a:pt x="2882" y="7195"/>
                    <a:pt x="2882" y="7195"/>
                  </a:cubicBezTo>
                  <a:lnTo>
                    <a:pt x="5993" y="5436"/>
                  </a:lnTo>
                  <a:cubicBezTo>
                    <a:pt x="5497" y="5140"/>
                    <a:pt x="4863" y="4876"/>
                    <a:pt x="4356" y="4564"/>
                  </a:cubicBezTo>
                  <a:cubicBezTo>
                    <a:pt x="3939" y="4308"/>
                    <a:pt x="3476" y="4153"/>
                    <a:pt x="3335" y="3598"/>
                  </a:cubicBezTo>
                  <a:cubicBezTo>
                    <a:pt x="3196" y="3057"/>
                    <a:pt x="3483" y="2497"/>
                    <a:pt x="3686" y="2001"/>
                  </a:cubicBezTo>
                  <a:cubicBezTo>
                    <a:pt x="3963" y="1317"/>
                    <a:pt x="3981" y="664"/>
                    <a:pt x="4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36" name="Google Shape;3236;p59"/>
            <p:cNvSpPr/>
            <p:nvPr/>
          </p:nvSpPr>
          <p:spPr>
            <a:xfrm>
              <a:off x="829186" y="1163330"/>
              <a:ext cx="224799" cy="369700"/>
            </a:xfrm>
            <a:custGeom>
              <a:avLst/>
              <a:gdLst/>
              <a:ahLst/>
              <a:cxnLst/>
              <a:rect l="l" t="t" r="r" b="b"/>
              <a:pathLst>
                <a:path w="3185" h="5238" extrusionOk="0">
                  <a:moveTo>
                    <a:pt x="1040" y="1"/>
                  </a:moveTo>
                  <a:cubicBezTo>
                    <a:pt x="1040" y="1"/>
                    <a:pt x="508" y="1630"/>
                    <a:pt x="319" y="2254"/>
                  </a:cubicBezTo>
                  <a:cubicBezTo>
                    <a:pt x="130" y="2878"/>
                    <a:pt x="0" y="3362"/>
                    <a:pt x="569" y="3720"/>
                  </a:cubicBezTo>
                  <a:cubicBezTo>
                    <a:pt x="1342" y="4208"/>
                    <a:pt x="3185" y="5237"/>
                    <a:pt x="3185" y="5237"/>
                  </a:cubicBezTo>
                  <a:lnTo>
                    <a:pt x="3185" y="4801"/>
                  </a:lnTo>
                  <a:cubicBezTo>
                    <a:pt x="3185" y="4801"/>
                    <a:pt x="1275" y="3724"/>
                    <a:pt x="776" y="3410"/>
                  </a:cubicBezTo>
                  <a:cubicBezTo>
                    <a:pt x="393" y="3170"/>
                    <a:pt x="547" y="2902"/>
                    <a:pt x="774" y="2164"/>
                  </a:cubicBezTo>
                  <a:cubicBezTo>
                    <a:pt x="1000" y="1425"/>
                    <a:pt x="1496" y="74"/>
                    <a:pt x="1496" y="74"/>
                  </a:cubicBezTo>
                  <a:lnTo>
                    <a:pt x="1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37" name="Google Shape;3237;p59"/>
            <p:cNvSpPr/>
            <p:nvPr/>
          </p:nvSpPr>
          <p:spPr>
            <a:xfrm>
              <a:off x="1053910" y="1371258"/>
              <a:ext cx="227340" cy="161770"/>
            </a:xfrm>
            <a:custGeom>
              <a:avLst/>
              <a:gdLst/>
              <a:ahLst/>
              <a:cxnLst/>
              <a:rect l="l" t="t" r="r" b="b"/>
              <a:pathLst>
                <a:path w="3221" h="2292" extrusionOk="0">
                  <a:moveTo>
                    <a:pt x="3220" y="1"/>
                  </a:moveTo>
                  <a:lnTo>
                    <a:pt x="1" y="1855"/>
                  </a:lnTo>
                  <a:lnTo>
                    <a:pt x="1" y="2291"/>
                  </a:lnTo>
                  <a:lnTo>
                    <a:pt x="3220" y="436"/>
                  </a:lnTo>
                  <a:lnTo>
                    <a:pt x="32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3238" name="Google Shape;3238;p59"/>
            <p:cNvSpPr/>
            <p:nvPr/>
          </p:nvSpPr>
          <p:spPr>
            <a:xfrm>
              <a:off x="565714" y="287791"/>
              <a:ext cx="807511" cy="1103596"/>
            </a:xfrm>
            <a:custGeom>
              <a:avLst/>
              <a:gdLst/>
              <a:ahLst/>
              <a:cxnLst/>
              <a:rect l="l" t="t" r="r" b="b"/>
              <a:pathLst>
                <a:path w="11441" h="15636" extrusionOk="0">
                  <a:moveTo>
                    <a:pt x="10629" y="1"/>
                  </a:moveTo>
                  <a:cubicBezTo>
                    <a:pt x="10494" y="1"/>
                    <a:pt x="10356" y="35"/>
                    <a:pt x="10225" y="111"/>
                  </a:cubicBezTo>
                  <a:lnTo>
                    <a:pt x="406" y="5779"/>
                  </a:lnTo>
                  <a:cubicBezTo>
                    <a:pt x="155" y="5923"/>
                    <a:pt x="1" y="6191"/>
                    <a:pt x="1" y="6481"/>
                  </a:cubicBezTo>
                  <a:lnTo>
                    <a:pt x="1" y="14825"/>
                  </a:lnTo>
                  <a:cubicBezTo>
                    <a:pt x="1" y="15297"/>
                    <a:pt x="389" y="15636"/>
                    <a:pt x="812" y="15636"/>
                  </a:cubicBezTo>
                  <a:cubicBezTo>
                    <a:pt x="947" y="15636"/>
                    <a:pt x="1085" y="15602"/>
                    <a:pt x="1216" y="15526"/>
                  </a:cubicBezTo>
                  <a:lnTo>
                    <a:pt x="11035" y="9857"/>
                  </a:lnTo>
                  <a:cubicBezTo>
                    <a:pt x="11286" y="9712"/>
                    <a:pt x="11440" y="9444"/>
                    <a:pt x="11440" y="9155"/>
                  </a:cubicBezTo>
                  <a:lnTo>
                    <a:pt x="11440" y="812"/>
                  </a:lnTo>
                  <a:cubicBezTo>
                    <a:pt x="11440" y="339"/>
                    <a:pt x="11052" y="1"/>
                    <a:pt x="10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39" name="Google Shape;3239;p59"/>
            <p:cNvSpPr/>
            <p:nvPr/>
          </p:nvSpPr>
          <p:spPr>
            <a:xfrm>
              <a:off x="594440" y="1312042"/>
              <a:ext cx="94719" cy="101283"/>
            </a:xfrm>
            <a:custGeom>
              <a:avLst/>
              <a:gdLst/>
              <a:ahLst/>
              <a:cxnLst/>
              <a:rect l="l" t="t" r="r" b="b"/>
              <a:pathLst>
                <a:path w="1342" h="1435" extrusionOk="0">
                  <a:moveTo>
                    <a:pt x="83" y="1"/>
                  </a:moveTo>
                  <a:lnTo>
                    <a:pt x="0" y="1015"/>
                  </a:lnTo>
                  <a:lnTo>
                    <a:pt x="706" y="1434"/>
                  </a:lnTo>
                  <a:lnTo>
                    <a:pt x="1341" y="770"/>
                  </a:lnTo>
                  <a:lnTo>
                    <a:pt x="83" y="1"/>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3240" name="Google Shape;3240;p59"/>
            <p:cNvSpPr/>
            <p:nvPr/>
          </p:nvSpPr>
          <p:spPr>
            <a:xfrm>
              <a:off x="1326911" y="294778"/>
              <a:ext cx="66275" cy="30985"/>
            </a:xfrm>
            <a:custGeom>
              <a:avLst/>
              <a:gdLst/>
              <a:ahLst/>
              <a:cxnLst/>
              <a:rect l="l" t="t" r="r" b="b"/>
              <a:pathLst>
                <a:path w="939" h="439" extrusionOk="0">
                  <a:moveTo>
                    <a:pt x="231" y="0"/>
                  </a:moveTo>
                  <a:lnTo>
                    <a:pt x="1" y="438"/>
                  </a:lnTo>
                  <a:lnTo>
                    <a:pt x="939" y="421"/>
                  </a:lnTo>
                  <a:lnTo>
                    <a:pt x="231"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3241" name="Google Shape;3241;p59"/>
            <p:cNvSpPr/>
            <p:nvPr/>
          </p:nvSpPr>
          <p:spPr>
            <a:xfrm>
              <a:off x="614696" y="316940"/>
              <a:ext cx="807441" cy="1103667"/>
            </a:xfrm>
            <a:custGeom>
              <a:avLst/>
              <a:gdLst/>
              <a:ahLst/>
              <a:cxnLst/>
              <a:rect l="l" t="t" r="r" b="b"/>
              <a:pathLst>
                <a:path w="11440" h="15637" extrusionOk="0">
                  <a:moveTo>
                    <a:pt x="10628" y="1"/>
                  </a:moveTo>
                  <a:cubicBezTo>
                    <a:pt x="10494" y="1"/>
                    <a:pt x="10355" y="35"/>
                    <a:pt x="10225" y="111"/>
                  </a:cubicBezTo>
                  <a:lnTo>
                    <a:pt x="406" y="5779"/>
                  </a:lnTo>
                  <a:cubicBezTo>
                    <a:pt x="154" y="5925"/>
                    <a:pt x="0" y="6191"/>
                    <a:pt x="0" y="6481"/>
                  </a:cubicBezTo>
                  <a:lnTo>
                    <a:pt x="0" y="14825"/>
                  </a:lnTo>
                  <a:cubicBezTo>
                    <a:pt x="0" y="15298"/>
                    <a:pt x="389" y="15636"/>
                    <a:pt x="812" y="15636"/>
                  </a:cubicBezTo>
                  <a:cubicBezTo>
                    <a:pt x="946" y="15636"/>
                    <a:pt x="1085" y="15602"/>
                    <a:pt x="1215" y="15526"/>
                  </a:cubicBezTo>
                  <a:lnTo>
                    <a:pt x="11034" y="9858"/>
                  </a:lnTo>
                  <a:cubicBezTo>
                    <a:pt x="11286" y="9713"/>
                    <a:pt x="11440" y="9446"/>
                    <a:pt x="11440" y="9156"/>
                  </a:cubicBezTo>
                  <a:lnTo>
                    <a:pt x="11440" y="812"/>
                  </a:lnTo>
                  <a:cubicBezTo>
                    <a:pt x="11440" y="339"/>
                    <a:pt x="11051" y="1"/>
                    <a:pt x="10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42" name="Google Shape;3242;p59"/>
            <p:cNvSpPr/>
            <p:nvPr/>
          </p:nvSpPr>
          <p:spPr>
            <a:xfrm>
              <a:off x="689086" y="400577"/>
              <a:ext cx="668820" cy="940485"/>
            </a:xfrm>
            <a:custGeom>
              <a:avLst/>
              <a:gdLst/>
              <a:ahLst/>
              <a:cxnLst/>
              <a:rect l="l" t="t" r="r" b="b"/>
              <a:pathLst>
                <a:path w="9476" h="13325" extrusionOk="0">
                  <a:moveTo>
                    <a:pt x="9476" y="0"/>
                  </a:moveTo>
                  <a:lnTo>
                    <a:pt x="8582" y="517"/>
                  </a:lnTo>
                  <a:lnTo>
                    <a:pt x="1058" y="4865"/>
                  </a:lnTo>
                  <a:lnTo>
                    <a:pt x="0" y="5476"/>
                  </a:lnTo>
                  <a:lnTo>
                    <a:pt x="0" y="13325"/>
                  </a:lnTo>
                  <a:lnTo>
                    <a:pt x="1058" y="12713"/>
                  </a:lnTo>
                  <a:lnTo>
                    <a:pt x="8582" y="8364"/>
                  </a:lnTo>
                  <a:lnTo>
                    <a:pt x="9476" y="7848"/>
                  </a:lnTo>
                  <a:lnTo>
                    <a:pt x="94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43" name="Google Shape;3243;p59"/>
            <p:cNvSpPr/>
            <p:nvPr/>
          </p:nvSpPr>
          <p:spPr>
            <a:xfrm>
              <a:off x="1037959" y="1118442"/>
              <a:ext cx="87026" cy="63240"/>
            </a:xfrm>
            <a:custGeom>
              <a:avLst/>
              <a:gdLst/>
              <a:ahLst/>
              <a:cxnLst/>
              <a:rect l="l" t="t" r="r" b="b"/>
              <a:pathLst>
                <a:path w="1233" h="896" extrusionOk="0">
                  <a:moveTo>
                    <a:pt x="1127" y="1"/>
                  </a:moveTo>
                  <a:cubicBezTo>
                    <a:pt x="1098" y="1"/>
                    <a:pt x="1065" y="10"/>
                    <a:pt x="1030" y="30"/>
                  </a:cubicBezTo>
                  <a:lnTo>
                    <a:pt x="183" y="512"/>
                  </a:lnTo>
                  <a:cubicBezTo>
                    <a:pt x="79" y="570"/>
                    <a:pt x="1" y="698"/>
                    <a:pt x="7" y="796"/>
                  </a:cubicBezTo>
                  <a:cubicBezTo>
                    <a:pt x="11" y="860"/>
                    <a:pt x="51" y="895"/>
                    <a:pt x="108" y="895"/>
                  </a:cubicBezTo>
                  <a:cubicBezTo>
                    <a:pt x="137" y="895"/>
                    <a:pt x="170" y="886"/>
                    <a:pt x="204" y="867"/>
                  </a:cubicBezTo>
                  <a:lnTo>
                    <a:pt x="1051" y="384"/>
                  </a:lnTo>
                  <a:cubicBezTo>
                    <a:pt x="1154" y="325"/>
                    <a:pt x="1232" y="198"/>
                    <a:pt x="1227" y="101"/>
                  </a:cubicBezTo>
                  <a:cubicBezTo>
                    <a:pt x="1223" y="36"/>
                    <a:pt x="1183" y="1"/>
                    <a:pt x="1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46" name="Google Shape;3246;p59"/>
            <p:cNvSpPr/>
            <p:nvPr/>
          </p:nvSpPr>
          <p:spPr>
            <a:xfrm>
              <a:off x="983613" y="776060"/>
              <a:ext cx="52864" cy="106293"/>
            </a:xfrm>
            <a:custGeom>
              <a:avLst/>
              <a:gdLst/>
              <a:ahLst/>
              <a:cxnLst/>
              <a:rect l="l" t="t" r="r" b="b"/>
              <a:pathLst>
                <a:path w="749" h="1506" extrusionOk="0">
                  <a:moveTo>
                    <a:pt x="392" y="273"/>
                  </a:moveTo>
                  <a:cubicBezTo>
                    <a:pt x="476" y="273"/>
                    <a:pt x="527" y="353"/>
                    <a:pt x="527" y="560"/>
                  </a:cubicBezTo>
                  <a:cubicBezTo>
                    <a:pt x="527" y="864"/>
                    <a:pt x="418" y="1032"/>
                    <a:pt x="257" y="1126"/>
                  </a:cubicBezTo>
                  <a:lnTo>
                    <a:pt x="217" y="1149"/>
                  </a:lnTo>
                  <a:lnTo>
                    <a:pt x="217" y="343"/>
                  </a:lnTo>
                  <a:lnTo>
                    <a:pt x="257" y="319"/>
                  </a:lnTo>
                  <a:cubicBezTo>
                    <a:pt x="308" y="290"/>
                    <a:pt x="354" y="273"/>
                    <a:pt x="392" y="273"/>
                  </a:cubicBezTo>
                  <a:close/>
                  <a:moveTo>
                    <a:pt x="510" y="0"/>
                  </a:moveTo>
                  <a:cubicBezTo>
                    <a:pt x="441" y="0"/>
                    <a:pt x="360" y="28"/>
                    <a:pt x="268" y="81"/>
                  </a:cubicBezTo>
                  <a:lnTo>
                    <a:pt x="0" y="236"/>
                  </a:lnTo>
                  <a:lnTo>
                    <a:pt x="0" y="1505"/>
                  </a:lnTo>
                  <a:lnTo>
                    <a:pt x="282" y="1343"/>
                  </a:lnTo>
                  <a:cubicBezTo>
                    <a:pt x="561" y="1182"/>
                    <a:pt x="748" y="869"/>
                    <a:pt x="748" y="433"/>
                  </a:cubicBezTo>
                  <a:cubicBezTo>
                    <a:pt x="748" y="134"/>
                    <a:pt x="660" y="0"/>
                    <a:pt x="5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47" name="Google Shape;3247;p59"/>
            <p:cNvSpPr/>
            <p:nvPr/>
          </p:nvSpPr>
          <p:spPr>
            <a:xfrm>
              <a:off x="1045652" y="733501"/>
              <a:ext cx="61123" cy="100930"/>
            </a:xfrm>
            <a:custGeom>
              <a:avLst/>
              <a:gdLst/>
              <a:ahLst/>
              <a:cxnLst/>
              <a:rect l="l" t="t" r="r" b="b"/>
              <a:pathLst>
                <a:path w="866" h="1430" extrusionOk="0">
                  <a:moveTo>
                    <a:pt x="509" y="282"/>
                  </a:moveTo>
                  <a:cubicBezTo>
                    <a:pt x="594" y="282"/>
                    <a:pt x="645" y="389"/>
                    <a:pt x="645" y="588"/>
                  </a:cubicBezTo>
                  <a:cubicBezTo>
                    <a:pt x="645" y="844"/>
                    <a:pt x="563" y="1052"/>
                    <a:pt x="433" y="1127"/>
                  </a:cubicBezTo>
                  <a:cubicBezTo>
                    <a:pt x="407" y="1142"/>
                    <a:pt x="383" y="1150"/>
                    <a:pt x="361" y="1150"/>
                  </a:cubicBezTo>
                  <a:cubicBezTo>
                    <a:pt x="274" y="1150"/>
                    <a:pt x="221" y="1036"/>
                    <a:pt x="221" y="832"/>
                  </a:cubicBezTo>
                  <a:cubicBezTo>
                    <a:pt x="221" y="580"/>
                    <a:pt x="305" y="380"/>
                    <a:pt x="433" y="305"/>
                  </a:cubicBezTo>
                  <a:cubicBezTo>
                    <a:pt x="461" y="290"/>
                    <a:pt x="486" y="282"/>
                    <a:pt x="509" y="282"/>
                  </a:cubicBezTo>
                  <a:close/>
                  <a:moveTo>
                    <a:pt x="616" y="1"/>
                  </a:moveTo>
                  <a:cubicBezTo>
                    <a:pt x="561" y="1"/>
                    <a:pt x="500" y="20"/>
                    <a:pt x="433" y="59"/>
                  </a:cubicBezTo>
                  <a:cubicBezTo>
                    <a:pt x="178" y="206"/>
                    <a:pt x="1" y="545"/>
                    <a:pt x="1" y="959"/>
                  </a:cubicBezTo>
                  <a:cubicBezTo>
                    <a:pt x="1" y="1270"/>
                    <a:pt x="99" y="1430"/>
                    <a:pt x="255" y="1430"/>
                  </a:cubicBezTo>
                  <a:cubicBezTo>
                    <a:pt x="309" y="1430"/>
                    <a:pt x="368" y="1411"/>
                    <a:pt x="433" y="1374"/>
                  </a:cubicBezTo>
                  <a:cubicBezTo>
                    <a:pt x="690" y="1226"/>
                    <a:pt x="866" y="876"/>
                    <a:pt x="866" y="461"/>
                  </a:cubicBezTo>
                  <a:cubicBezTo>
                    <a:pt x="866" y="156"/>
                    <a:pt x="770" y="1"/>
                    <a:pt x="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48" name="Google Shape;3248;p59"/>
            <p:cNvSpPr/>
            <p:nvPr/>
          </p:nvSpPr>
          <p:spPr>
            <a:xfrm>
              <a:off x="1114820" y="696235"/>
              <a:ext cx="50324" cy="101918"/>
            </a:xfrm>
            <a:custGeom>
              <a:avLst/>
              <a:gdLst/>
              <a:ahLst/>
              <a:cxnLst/>
              <a:rect l="l" t="t" r="r" b="b"/>
              <a:pathLst>
                <a:path w="713" h="1444" extrusionOk="0">
                  <a:moveTo>
                    <a:pt x="553" y="1"/>
                  </a:moveTo>
                  <a:cubicBezTo>
                    <a:pt x="497" y="1"/>
                    <a:pt x="436" y="19"/>
                    <a:pt x="378" y="53"/>
                  </a:cubicBezTo>
                  <a:cubicBezTo>
                    <a:pt x="181" y="167"/>
                    <a:pt x="39" y="415"/>
                    <a:pt x="39" y="626"/>
                  </a:cubicBezTo>
                  <a:cubicBezTo>
                    <a:pt x="39" y="804"/>
                    <a:pt x="125" y="862"/>
                    <a:pt x="220" y="862"/>
                  </a:cubicBezTo>
                  <a:cubicBezTo>
                    <a:pt x="224" y="862"/>
                    <a:pt x="228" y="862"/>
                    <a:pt x="231" y="861"/>
                  </a:cubicBezTo>
                  <a:lnTo>
                    <a:pt x="354" y="860"/>
                  </a:lnTo>
                  <a:cubicBezTo>
                    <a:pt x="369" y="860"/>
                    <a:pt x="382" y="860"/>
                    <a:pt x="395" y="860"/>
                  </a:cubicBezTo>
                  <a:cubicBezTo>
                    <a:pt x="455" y="860"/>
                    <a:pt x="491" y="867"/>
                    <a:pt x="491" y="932"/>
                  </a:cubicBezTo>
                  <a:cubicBezTo>
                    <a:pt x="491" y="1009"/>
                    <a:pt x="448" y="1081"/>
                    <a:pt x="359" y="1132"/>
                  </a:cubicBezTo>
                  <a:cubicBezTo>
                    <a:pt x="319" y="1155"/>
                    <a:pt x="278" y="1165"/>
                    <a:pt x="238" y="1165"/>
                  </a:cubicBezTo>
                  <a:cubicBezTo>
                    <a:pt x="198" y="1165"/>
                    <a:pt x="159" y="1154"/>
                    <a:pt x="125" y="1135"/>
                  </a:cubicBezTo>
                  <a:lnTo>
                    <a:pt x="0" y="1403"/>
                  </a:lnTo>
                  <a:cubicBezTo>
                    <a:pt x="43" y="1431"/>
                    <a:pt x="93" y="1444"/>
                    <a:pt x="145" y="1444"/>
                  </a:cubicBezTo>
                  <a:cubicBezTo>
                    <a:pt x="212" y="1444"/>
                    <a:pt x="284" y="1422"/>
                    <a:pt x="354" y="1382"/>
                  </a:cubicBezTo>
                  <a:cubicBezTo>
                    <a:pt x="580" y="1251"/>
                    <a:pt x="712" y="992"/>
                    <a:pt x="712" y="781"/>
                  </a:cubicBezTo>
                  <a:cubicBezTo>
                    <a:pt x="712" y="609"/>
                    <a:pt x="644" y="546"/>
                    <a:pt x="536" y="546"/>
                  </a:cubicBezTo>
                  <a:cubicBezTo>
                    <a:pt x="532" y="546"/>
                    <a:pt x="528" y="546"/>
                    <a:pt x="524" y="546"/>
                  </a:cubicBezTo>
                  <a:lnTo>
                    <a:pt x="402" y="549"/>
                  </a:lnTo>
                  <a:cubicBezTo>
                    <a:pt x="381" y="550"/>
                    <a:pt x="360" y="552"/>
                    <a:pt x="342" y="552"/>
                  </a:cubicBezTo>
                  <a:cubicBezTo>
                    <a:pt x="290" y="552"/>
                    <a:pt x="256" y="542"/>
                    <a:pt x="256" y="484"/>
                  </a:cubicBezTo>
                  <a:cubicBezTo>
                    <a:pt x="256" y="412"/>
                    <a:pt x="304" y="341"/>
                    <a:pt x="378" y="300"/>
                  </a:cubicBezTo>
                  <a:cubicBezTo>
                    <a:pt x="418" y="276"/>
                    <a:pt x="455" y="266"/>
                    <a:pt x="489" y="266"/>
                  </a:cubicBezTo>
                  <a:cubicBezTo>
                    <a:pt x="519" y="266"/>
                    <a:pt x="547" y="273"/>
                    <a:pt x="576" y="286"/>
                  </a:cubicBezTo>
                  <a:lnTo>
                    <a:pt x="684" y="43"/>
                  </a:lnTo>
                  <a:cubicBezTo>
                    <a:pt x="647" y="14"/>
                    <a:pt x="602" y="1"/>
                    <a:pt x="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49" name="Google Shape;3249;p59"/>
            <p:cNvSpPr/>
            <p:nvPr/>
          </p:nvSpPr>
          <p:spPr>
            <a:xfrm>
              <a:off x="865958" y="952368"/>
              <a:ext cx="60487" cy="112293"/>
            </a:xfrm>
            <a:custGeom>
              <a:avLst/>
              <a:gdLst/>
              <a:ahLst/>
              <a:cxnLst/>
              <a:rect l="l" t="t" r="r" b="b"/>
              <a:pathLst>
                <a:path w="857" h="1591" extrusionOk="0">
                  <a:moveTo>
                    <a:pt x="426" y="294"/>
                  </a:moveTo>
                  <a:cubicBezTo>
                    <a:pt x="452" y="411"/>
                    <a:pt x="477" y="546"/>
                    <a:pt x="503" y="658"/>
                  </a:cubicBezTo>
                  <a:lnTo>
                    <a:pt x="527" y="761"/>
                  </a:lnTo>
                  <a:lnTo>
                    <a:pt x="323" y="879"/>
                  </a:lnTo>
                  <a:lnTo>
                    <a:pt x="345" y="749"/>
                  </a:lnTo>
                  <a:cubicBezTo>
                    <a:pt x="372" y="607"/>
                    <a:pt x="398" y="444"/>
                    <a:pt x="421" y="298"/>
                  </a:cubicBezTo>
                  <a:lnTo>
                    <a:pt x="426" y="294"/>
                  </a:lnTo>
                  <a:close/>
                  <a:moveTo>
                    <a:pt x="557" y="0"/>
                  </a:moveTo>
                  <a:lnTo>
                    <a:pt x="300" y="148"/>
                  </a:lnTo>
                  <a:lnTo>
                    <a:pt x="1" y="1590"/>
                  </a:lnTo>
                  <a:lnTo>
                    <a:pt x="220" y="1464"/>
                  </a:lnTo>
                  <a:lnTo>
                    <a:pt x="279" y="1129"/>
                  </a:lnTo>
                  <a:lnTo>
                    <a:pt x="571" y="960"/>
                  </a:lnTo>
                  <a:lnTo>
                    <a:pt x="629" y="1228"/>
                  </a:lnTo>
                  <a:lnTo>
                    <a:pt x="857" y="1096"/>
                  </a:lnTo>
                  <a:lnTo>
                    <a:pt x="5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50" name="Google Shape;3250;p59"/>
            <p:cNvSpPr/>
            <p:nvPr/>
          </p:nvSpPr>
          <p:spPr>
            <a:xfrm>
              <a:off x="923833" y="911502"/>
              <a:ext cx="52229" cy="109046"/>
            </a:xfrm>
            <a:custGeom>
              <a:avLst/>
              <a:gdLst/>
              <a:ahLst/>
              <a:cxnLst/>
              <a:rect l="l" t="t" r="r" b="b"/>
              <a:pathLst>
                <a:path w="740" h="1545" extrusionOk="0">
                  <a:moveTo>
                    <a:pt x="739" y="0"/>
                  </a:moveTo>
                  <a:lnTo>
                    <a:pt x="1" y="426"/>
                  </a:lnTo>
                  <a:lnTo>
                    <a:pt x="1" y="668"/>
                  </a:lnTo>
                  <a:lnTo>
                    <a:pt x="264" y="516"/>
                  </a:lnTo>
                  <a:lnTo>
                    <a:pt x="264" y="1544"/>
                  </a:lnTo>
                  <a:lnTo>
                    <a:pt x="478" y="1420"/>
                  </a:lnTo>
                  <a:lnTo>
                    <a:pt x="478" y="392"/>
                  </a:lnTo>
                  <a:lnTo>
                    <a:pt x="739" y="241"/>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51" name="Google Shape;3251;p59"/>
            <p:cNvSpPr/>
            <p:nvPr/>
          </p:nvSpPr>
          <p:spPr>
            <a:xfrm>
              <a:off x="981002" y="878471"/>
              <a:ext cx="52159" cy="109046"/>
            </a:xfrm>
            <a:custGeom>
              <a:avLst/>
              <a:gdLst/>
              <a:ahLst/>
              <a:cxnLst/>
              <a:rect l="l" t="t" r="r" b="b"/>
              <a:pathLst>
                <a:path w="739" h="1545" extrusionOk="0">
                  <a:moveTo>
                    <a:pt x="739" y="0"/>
                  </a:moveTo>
                  <a:lnTo>
                    <a:pt x="0" y="427"/>
                  </a:lnTo>
                  <a:lnTo>
                    <a:pt x="0" y="669"/>
                  </a:lnTo>
                  <a:lnTo>
                    <a:pt x="264" y="517"/>
                  </a:lnTo>
                  <a:lnTo>
                    <a:pt x="264" y="1545"/>
                  </a:lnTo>
                  <a:lnTo>
                    <a:pt x="478" y="1421"/>
                  </a:lnTo>
                  <a:lnTo>
                    <a:pt x="478" y="393"/>
                  </a:lnTo>
                  <a:lnTo>
                    <a:pt x="739" y="242"/>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52" name="Google Shape;3252;p59"/>
            <p:cNvSpPr/>
            <p:nvPr/>
          </p:nvSpPr>
          <p:spPr>
            <a:xfrm>
              <a:off x="1030831" y="857156"/>
              <a:ext cx="60487" cy="112363"/>
            </a:xfrm>
            <a:custGeom>
              <a:avLst/>
              <a:gdLst/>
              <a:ahLst/>
              <a:cxnLst/>
              <a:rect l="l" t="t" r="r" b="b"/>
              <a:pathLst>
                <a:path w="857" h="1592" extrusionOk="0">
                  <a:moveTo>
                    <a:pt x="426" y="294"/>
                  </a:moveTo>
                  <a:cubicBezTo>
                    <a:pt x="452" y="411"/>
                    <a:pt x="477" y="546"/>
                    <a:pt x="502" y="658"/>
                  </a:cubicBezTo>
                  <a:lnTo>
                    <a:pt x="526" y="761"/>
                  </a:lnTo>
                  <a:lnTo>
                    <a:pt x="321" y="880"/>
                  </a:lnTo>
                  <a:lnTo>
                    <a:pt x="345" y="749"/>
                  </a:lnTo>
                  <a:cubicBezTo>
                    <a:pt x="372" y="607"/>
                    <a:pt x="398" y="445"/>
                    <a:pt x="419" y="298"/>
                  </a:cubicBezTo>
                  <a:lnTo>
                    <a:pt x="426" y="294"/>
                  </a:lnTo>
                  <a:close/>
                  <a:moveTo>
                    <a:pt x="556" y="0"/>
                  </a:moveTo>
                  <a:lnTo>
                    <a:pt x="300" y="149"/>
                  </a:lnTo>
                  <a:lnTo>
                    <a:pt x="0" y="1591"/>
                  </a:lnTo>
                  <a:lnTo>
                    <a:pt x="220" y="1464"/>
                  </a:lnTo>
                  <a:lnTo>
                    <a:pt x="278" y="1129"/>
                  </a:lnTo>
                  <a:lnTo>
                    <a:pt x="570" y="961"/>
                  </a:lnTo>
                  <a:lnTo>
                    <a:pt x="629" y="1229"/>
                  </a:lnTo>
                  <a:lnTo>
                    <a:pt x="856" y="1097"/>
                  </a:lnTo>
                  <a:lnTo>
                    <a:pt x="5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53" name="Google Shape;3253;p59"/>
            <p:cNvSpPr/>
            <p:nvPr/>
          </p:nvSpPr>
          <p:spPr>
            <a:xfrm>
              <a:off x="1093999" y="820172"/>
              <a:ext cx="53006" cy="100435"/>
            </a:xfrm>
            <a:custGeom>
              <a:avLst/>
              <a:gdLst/>
              <a:ahLst/>
              <a:cxnLst/>
              <a:rect l="l" t="t" r="r" b="b"/>
              <a:pathLst>
                <a:path w="751" h="1423" extrusionOk="0">
                  <a:moveTo>
                    <a:pt x="601" y="0"/>
                  </a:moveTo>
                  <a:cubicBezTo>
                    <a:pt x="557" y="0"/>
                    <a:pt x="508" y="13"/>
                    <a:pt x="454" y="43"/>
                  </a:cubicBezTo>
                  <a:cubicBezTo>
                    <a:pt x="209" y="185"/>
                    <a:pt x="0" y="551"/>
                    <a:pt x="0" y="971"/>
                  </a:cubicBezTo>
                  <a:cubicBezTo>
                    <a:pt x="0" y="1281"/>
                    <a:pt x="106" y="1422"/>
                    <a:pt x="259" y="1422"/>
                  </a:cubicBezTo>
                  <a:cubicBezTo>
                    <a:pt x="316" y="1422"/>
                    <a:pt x="381" y="1402"/>
                    <a:pt x="449" y="1363"/>
                  </a:cubicBezTo>
                  <a:cubicBezTo>
                    <a:pt x="567" y="1294"/>
                    <a:pt x="672" y="1169"/>
                    <a:pt x="750" y="1002"/>
                  </a:cubicBezTo>
                  <a:lnTo>
                    <a:pt x="632" y="897"/>
                  </a:lnTo>
                  <a:cubicBezTo>
                    <a:pt x="585" y="992"/>
                    <a:pt x="530" y="1069"/>
                    <a:pt x="451" y="1114"/>
                  </a:cubicBezTo>
                  <a:cubicBezTo>
                    <a:pt x="420" y="1132"/>
                    <a:pt x="391" y="1141"/>
                    <a:pt x="365" y="1141"/>
                  </a:cubicBezTo>
                  <a:cubicBezTo>
                    <a:pt x="275" y="1141"/>
                    <a:pt x="220" y="1036"/>
                    <a:pt x="220" y="835"/>
                  </a:cubicBezTo>
                  <a:cubicBezTo>
                    <a:pt x="220" y="579"/>
                    <a:pt x="324" y="367"/>
                    <a:pt x="456" y="290"/>
                  </a:cubicBezTo>
                  <a:cubicBezTo>
                    <a:pt x="487" y="272"/>
                    <a:pt x="513" y="265"/>
                    <a:pt x="537" y="265"/>
                  </a:cubicBezTo>
                  <a:cubicBezTo>
                    <a:pt x="566" y="265"/>
                    <a:pt x="591" y="276"/>
                    <a:pt x="618" y="292"/>
                  </a:cubicBezTo>
                  <a:lnTo>
                    <a:pt x="736" y="47"/>
                  </a:lnTo>
                  <a:cubicBezTo>
                    <a:pt x="701" y="19"/>
                    <a:pt x="655"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54" name="Google Shape;3254;p59"/>
            <p:cNvSpPr/>
            <p:nvPr/>
          </p:nvSpPr>
          <p:spPr>
            <a:xfrm>
              <a:off x="1156885" y="776837"/>
              <a:ext cx="56111" cy="119845"/>
            </a:xfrm>
            <a:custGeom>
              <a:avLst/>
              <a:gdLst/>
              <a:ahLst/>
              <a:cxnLst/>
              <a:rect l="l" t="t" r="r" b="b"/>
              <a:pathLst>
                <a:path w="795" h="1698" extrusionOk="0">
                  <a:moveTo>
                    <a:pt x="740" y="1"/>
                  </a:moveTo>
                  <a:lnTo>
                    <a:pt x="506" y="137"/>
                  </a:lnTo>
                  <a:lnTo>
                    <a:pt x="221" y="821"/>
                  </a:lnTo>
                  <a:lnTo>
                    <a:pt x="216" y="824"/>
                  </a:lnTo>
                  <a:lnTo>
                    <a:pt x="216" y="304"/>
                  </a:lnTo>
                  <a:lnTo>
                    <a:pt x="0" y="429"/>
                  </a:lnTo>
                  <a:lnTo>
                    <a:pt x="0" y="1698"/>
                  </a:lnTo>
                  <a:lnTo>
                    <a:pt x="216" y="1573"/>
                  </a:lnTo>
                  <a:lnTo>
                    <a:pt x="216" y="1232"/>
                  </a:lnTo>
                  <a:lnTo>
                    <a:pt x="328" y="974"/>
                  </a:lnTo>
                  <a:lnTo>
                    <a:pt x="558" y="1376"/>
                  </a:lnTo>
                  <a:lnTo>
                    <a:pt x="794" y="1240"/>
                  </a:lnTo>
                  <a:lnTo>
                    <a:pt x="453" y="673"/>
                  </a:lnTo>
                  <a:lnTo>
                    <a:pt x="7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55" name="Google Shape;3255;p59"/>
            <p:cNvSpPr/>
            <p:nvPr/>
          </p:nvSpPr>
          <p:spPr>
            <a:xfrm>
              <a:off x="240838" y="1153802"/>
              <a:ext cx="328764" cy="265806"/>
            </a:xfrm>
            <a:custGeom>
              <a:avLst/>
              <a:gdLst/>
              <a:ahLst/>
              <a:cxnLst/>
              <a:rect l="l" t="t" r="r" b="b"/>
              <a:pathLst>
                <a:path w="4658" h="3766" extrusionOk="0">
                  <a:moveTo>
                    <a:pt x="3014" y="1"/>
                  </a:moveTo>
                  <a:lnTo>
                    <a:pt x="3014" y="491"/>
                  </a:lnTo>
                  <a:lnTo>
                    <a:pt x="0" y="2232"/>
                  </a:lnTo>
                  <a:lnTo>
                    <a:pt x="0" y="3765"/>
                  </a:lnTo>
                  <a:lnTo>
                    <a:pt x="3014" y="2025"/>
                  </a:lnTo>
                  <a:lnTo>
                    <a:pt x="3014" y="2515"/>
                  </a:lnTo>
                  <a:lnTo>
                    <a:pt x="4658" y="309"/>
                  </a:lnTo>
                  <a:lnTo>
                    <a:pt x="3014" y="1"/>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56" name="Google Shape;3256;p59"/>
            <p:cNvSpPr/>
            <p:nvPr/>
          </p:nvSpPr>
          <p:spPr>
            <a:xfrm>
              <a:off x="453493" y="1297008"/>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3257" name="Google Shape;3257;p59"/>
            <p:cNvSpPr/>
            <p:nvPr/>
          </p:nvSpPr>
          <p:spPr>
            <a:xfrm>
              <a:off x="264764" y="1167918"/>
              <a:ext cx="328834" cy="265806"/>
            </a:xfrm>
            <a:custGeom>
              <a:avLst/>
              <a:gdLst/>
              <a:ahLst/>
              <a:cxnLst/>
              <a:rect l="l" t="t" r="r" b="b"/>
              <a:pathLst>
                <a:path w="4659" h="3766" extrusionOk="0">
                  <a:moveTo>
                    <a:pt x="3015" y="0"/>
                  </a:moveTo>
                  <a:lnTo>
                    <a:pt x="3015" y="491"/>
                  </a:lnTo>
                  <a:lnTo>
                    <a:pt x="0" y="2232"/>
                  </a:lnTo>
                  <a:lnTo>
                    <a:pt x="0" y="3766"/>
                  </a:lnTo>
                  <a:lnTo>
                    <a:pt x="3015" y="2025"/>
                  </a:lnTo>
                  <a:lnTo>
                    <a:pt x="3015" y="2516"/>
                  </a:lnTo>
                  <a:lnTo>
                    <a:pt x="4659" y="310"/>
                  </a:lnTo>
                  <a:lnTo>
                    <a:pt x="3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58" name="Google Shape;3258;p59"/>
            <p:cNvSpPr/>
            <p:nvPr/>
          </p:nvSpPr>
          <p:spPr>
            <a:xfrm>
              <a:off x="240838" y="1311265"/>
              <a:ext cx="23997" cy="122457"/>
            </a:xfrm>
            <a:custGeom>
              <a:avLst/>
              <a:gdLst/>
              <a:ahLst/>
              <a:cxnLst/>
              <a:rect l="l" t="t" r="r" b="b"/>
              <a:pathLst>
                <a:path w="340" h="1735" extrusionOk="0">
                  <a:moveTo>
                    <a:pt x="0" y="1"/>
                  </a:moveTo>
                  <a:lnTo>
                    <a:pt x="0" y="1534"/>
                  </a:lnTo>
                  <a:lnTo>
                    <a:pt x="339" y="1735"/>
                  </a:lnTo>
                  <a:lnTo>
                    <a:pt x="339" y="2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59" name="Google Shape;3259;p59"/>
            <p:cNvSpPr/>
            <p:nvPr/>
          </p:nvSpPr>
          <p:spPr>
            <a:xfrm>
              <a:off x="240838" y="1188386"/>
              <a:ext cx="236727" cy="137067"/>
            </a:xfrm>
            <a:custGeom>
              <a:avLst/>
              <a:gdLst/>
              <a:ahLst/>
              <a:cxnLst/>
              <a:rect l="l" t="t" r="r" b="b"/>
              <a:pathLst>
                <a:path w="3354" h="1942" extrusionOk="0">
                  <a:moveTo>
                    <a:pt x="3014" y="1"/>
                  </a:moveTo>
                  <a:lnTo>
                    <a:pt x="0" y="1742"/>
                  </a:lnTo>
                  <a:lnTo>
                    <a:pt x="339" y="1942"/>
                  </a:lnTo>
                  <a:lnTo>
                    <a:pt x="3354" y="201"/>
                  </a:lnTo>
                  <a:lnTo>
                    <a:pt x="30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60" name="Google Shape;3260;p59"/>
            <p:cNvSpPr/>
            <p:nvPr/>
          </p:nvSpPr>
          <p:spPr>
            <a:xfrm>
              <a:off x="453493" y="1153802"/>
              <a:ext cx="24068" cy="48842"/>
            </a:xfrm>
            <a:custGeom>
              <a:avLst/>
              <a:gdLst/>
              <a:ahLst/>
              <a:cxnLst/>
              <a:rect l="l" t="t" r="r" b="b"/>
              <a:pathLst>
                <a:path w="341" h="692" extrusionOk="0">
                  <a:moveTo>
                    <a:pt x="1" y="1"/>
                  </a:moveTo>
                  <a:lnTo>
                    <a:pt x="1" y="491"/>
                  </a:lnTo>
                  <a:lnTo>
                    <a:pt x="341" y="691"/>
                  </a:lnTo>
                  <a:lnTo>
                    <a:pt x="341" y="20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3261" name="Google Shape;3261;p59"/>
            <p:cNvSpPr/>
            <p:nvPr/>
          </p:nvSpPr>
          <p:spPr>
            <a:xfrm>
              <a:off x="453493" y="1153802"/>
              <a:ext cx="140102" cy="35996"/>
            </a:xfrm>
            <a:custGeom>
              <a:avLst/>
              <a:gdLst/>
              <a:ahLst/>
              <a:cxnLst/>
              <a:rect l="l" t="t" r="r" b="b"/>
              <a:pathLst>
                <a:path w="1985" h="510" extrusionOk="0">
                  <a:moveTo>
                    <a:pt x="1" y="1"/>
                  </a:moveTo>
                  <a:lnTo>
                    <a:pt x="341" y="200"/>
                  </a:lnTo>
                  <a:lnTo>
                    <a:pt x="1985" y="510"/>
                  </a:lnTo>
                  <a:lnTo>
                    <a:pt x="1645" y="30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3262" name="Google Shape;3262;p59"/>
            <p:cNvSpPr/>
            <p:nvPr/>
          </p:nvSpPr>
          <p:spPr>
            <a:xfrm>
              <a:off x="240838" y="929712"/>
              <a:ext cx="328764" cy="265735"/>
            </a:xfrm>
            <a:custGeom>
              <a:avLst/>
              <a:gdLst/>
              <a:ahLst/>
              <a:cxnLst/>
              <a:rect l="l" t="t" r="r" b="b"/>
              <a:pathLst>
                <a:path w="4658" h="3765" extrusionOk="0">
                  <a:moveTo>
                    <a:pt x="3014" y="0"/>
                  </a:moveTo>
                  <a:lnTo>
                    <a:pt x="3014" y="491"/>
                  </a:lnTo>
                  <a:lnTo>
                    <a:pt x="0" y="2231"/>
                  </a:lnTo>
                  <a:lnTo>
                    <a:pt x="0" y="3765"/>
                  </a:lnTo>
                  <a:lnTo>
                    <a:pt x="3014" y="2025"/>
                  </a:lnTo>
                  <a:lnTo>
                    <a:pt x="3014" y="2516"/>
                  </a:lnTo>
                  <a:lnTo>
                    <a:pt x="4658" y="309"/>
                  </a:lnTo>
                  <a:lnTo>
                    <a:pt x="3014" y="0"/>
                  </a:lnTo>
                  <a:close/>
                </a:path>
              </a:pathLst>
            </a:custGeom>
            <a:solidFill>
              <a:srgbClr val="F91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63" name="Google Shape;3263;p59"/>
            <p:cNvSpPr/>
            <p:nvPr/>
          </p:nvSpPr>
          <p:spPr>
            <a:xfrm>
              <a:off x="453493" y="1072918"/>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3264" name="Google Shape;3264;p59"/>
            <p:cNvSpPr/>
            <p:nvPr/>
          </p:nvSpPr>
          <p:spPr>
            <a:xfrm>
              <a:off x="264764" y="943757"/>
              <a:ext cx="328834" cy="265877"/>
            </a:xfrm>
            <a:custGeom>
              <a:avLst/>
              <a:gdLst/>
              <a:ahLst/>
              <a:cxnLst/>
              <a:rect l="l" t="t" r="r" b="b"/>
              <a:pathLst>
                <a:path w="4659" h="3767" extrusionOk="0">
                  <a:moveTo>
                    <a:pt x="3015" y="1"/>
                  </a:moveTo>
                  <a:lnTo>
                    <a:pt x="3015" y="492"/>
                  </a:lnTo>
                  <a:lnTo>
                    <a:pt x="0" y="2232"/>
                  </a:lnTo>
                  <a:lnTo>
                    <a:pt x="0" y="3766"/>
                  </a:lnTo>
                  <a:lnTo>
                    <a:pt x="3015" y="2026"/>
                  </a:lnTo>
                  <a:lnTo>
                    <a:pt x="3015" y="2516"/>
                  </a:lnTo>
                  <a:lnTo>
                    <a:pt x="4659" y="310"/>
                  </a:lnTo>
                  <a:lnTo>
                    <a:pt x="30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65" name="Google Shape;3265;p59"/>
            <p:cNvSpPr/>
            <p:nvPr/>
          </p:nvSpPr>
          <p:spPr>
            <a:xfrm>
              <a:off x="240838" y="1087175"/>
              <a:ext cx="23997" cy="122457"/>
            </a:xfrm>
            <a:custGeom>
              <a:avLst/>
              <a:gdLst/>
              <a:ahLst/>
              <a:cxnLst/>
              <a:rect l="l" t="t" r="r" b="b"/>
              <a:pathLst>
                <a:path w="340" h="1735" extrusionOk="0">
                  <a:moveTo>
                    <a:pt x="0" y="0"/>
                  </a:moveTo>
                  <a:lnTo>
                    <a:pt x="0" y="1534"/>
                  </a:lnTo>
                  <a:lnTo>
                    <a:pt x="339" y="1734"/>
                  </a:lnTo>
                  <a:lnTo>
                    <a:pt x="339" y="20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66" name="Google Shape;3266;p59"/>
            <p:cNvSpPr/>
            <p:nvPr/>
          </p:nvSpPr>
          <p:spPr>
            <a:xfrm>
              <a:off x="240838" y="964367"/>
              <a:ext cx="236727" cy="136997"/>
            </a:xfrm>
            <a:custGeom>
              <a:avLst/>
              <a:gdLst/>
              <a:ahLst/>
              <a:cxnLst/>
              <a:rect l="l" t="t" r="r" b="b"/>
              <a:pathLst>
                <a:path w="3354" h="1941" extrusionOk="0">
                  <a:moveTo>
                    <a:pt x="3014" y="0"/>
                  </a:moveTo>
                  <a:lnTo>
                    <a:pt x="0" y="1740"/>
                  </a:lnTo>
                  <a:lnTo>
                    <a:pt x="339" y="1940"/>
                  </a:lnTo>
                  <a:lnTo>
                    <a:pt x="3354" y="200"/>
                  </a:lnTo>
                  <a:lnTo>
                    <a:pt x="30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ea typeface="Nunito"/>
                <a:cs typeface="Times New Roman" panose="02020603050405020304" pitchFamily="18" charset="0"/>
                <a:sym typeface="Nunito"/>
              </a:endParaRPr>
            </a:p>
          </p:txBody>
        </p:sp>
        <p:sp>
          <p:nvSpPr>
            <p:cNvPr id="3267" name="Google Shape;3267;p59"/>
            <p:cNvSpPr/>
            <p:nvPr/>
          </p:nvSpPr>
          <p:spPr>
            <a:xfrm>
              <a:off x="453493" y="929712"/>
              <a:ext cx="24068" cy="48771"/>
            </a:xfrm>
            <a:custGeom>
              <a:avLst/>
              <a:gdLst/>
              <a:ahLst/>
              <a:cxnLst/>
              <a:rect l="l" t="t" r="r" b="b"/>
              <a:pathLst>
                <a:path w="341" h="691" extrusionOk="0">
                  <a:moveTo>
                    <a:pt x="1" y="0"/>
                  </a:moveTo>
                  <a:lnTo>
                    <a:pt x="1" y="491"/>
                  </a:lnTo>
                  <a:lnTo>
                    <a:pt x="341" y="691"/>
                  </a:lnTo>
                  <a:lnTo>
                    <a:pt x="341" y="20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sp>
          <p:nvSpPr>
            <p:cNvPr id="3268" name="Google Shape;3268;p59"/>
            <p:cNvSpPr/>
            <p:nvPr/>
          </p:nvSpPr>
          <p:spPr>
            <a:xfrm>
              <a:off x="453493" y="929712"/>
              <a:ext cx="140102" cy="35996"/>
            </a:xfrm>
            <a:custGeom>
              <a:avLst/>
              <a:gdLst/>
              <a:ahLst/>
              <a:cxnLst/>
              <a:rect l="l" t="t" r="r" b="b"/>
              <a:pathLst>
                <a:path w="1985" h="510" extrusionOk="0">
                  <a:moveTo>
                    <a:pt x="1" y="0"/>
                  </a:moveTo>
                  <a:lnTo>
                    <a:pt x="341" y="200"/>
                  </a:lnTo>
                  <a:lnTo>
                    <a:pt x="1985" y="509"/>
                  </a:lnTo>
                  <a:lnTo>
                    <a:pt x="1985" y="509"/>
                  </a:lnTo>
                  <a:lnTo>
                    <a:pt x="1645" y="30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Times New Roman" panose="02020603050405020304" pitchFamily="18" charset="0"/>
                <a:cs typeface="Times New Roman" panose="02020603050405020304" pitchFamily="18" charset="0"/>
              </a:endParaRPr>
            </a:p>
          </p:txBody>
        </p:sp>
      </p:grpSp>
      <p:sp>
        <p:nvSpPr>
          <p:cNvPr id="3" name="Rectangle 2">
            <a:extLst>
              <a:ext uri="{FF2B5EF4-FFF2-40B4-BE49-F238E27FC236}">
                <a16:creationId xmlns:a16="http://schemas.microsoft.com/office/drawing/2014/main" id="{E8306730-0812-5FE2-EBDC-E62F853115CE}"/>
              </a:ext>
            </a:extLst>
          </p:cNvPr>
          <p:cNvSpPr/>
          <p:nvPr/>
        </p:nvSpPr>
        <p:spPr>
          <a:xfrm>
            <a:off x="1947746" y="3647930"/>
            <a:ext cx="5315415" cy="100436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a16="http://schemas.microsoft.com/office/drawing/2014/main" id="{FC7462F6-DBE7-97ED-E24F-E2C4BCEF4ABD}"/>
              </a:ext>
            </a:extLst>
          </p:cNvPr>
          <p:cNvSpPr txBox="1"/>
          <p:nvPr/>
        </p:nvSpPr>
        <p:spPr>
          <a:xfrm>
            <a:off x="737021" y="729434"/>
            <a:ext cx="695275" cy="246221"/>
          </a:xfrm>
          <a:prstGeom prst="rect">
            <a:avLst/>
          </a:prstGeom>
          <a:noFill/>
          <a:scene3d>
            <a:camera prst="isometricRightUp"/>
            <a:lightRig rig="threePt" dir="t"/>
          </a:scene3d>
        </p:spPr>
        <p:txBody>
          <a:bodyPr wrap="square" rtlCol="0">
            <a:spAutoFit/>
          </a:bodyPr>
          <a:lstStyle/>
          <a:p>
            <a:r>
              <a:rPr lang="en-US" sz="1000" dirty="0">
                <a:solidFill>
                  <a:schemeClr val="tx1"/>
                </a:solidFill>
                <a:latin typeface="Times New Roman" panose="02020603050405020304" pitchFamily="18" charset="0"/>
                <a:cs typeface="Times New Roman" panose="02020603050405020304" pitchFamily="18" charset="0"/>
              </a:rPr>
              <a:t>Splunk</a:t>
            </a:r>
          </a:p>
        </p:txBody>
      </p:sp>
      <p:sp>
        <p:nvSpPr>
          <p:cNvPr id="31" name="TextBox 30">
            <a:extLst>
              <a:ext uri="{FF2B5EF4-FFF2-40B4-BE49-F238E27FC236}">
                <a16:creationId xmlns:a16="http://schemas.microsoft.com/office/drawing/2014/main" id="{3C0E8A9C-173B-E145-A28C-F29745F2E751}"/>
              </a:ext>
            </a:extLst>
          </p:cNvPr>
          <p:cNvSpPr txBox="1"/>
          <p:nvPr/>
        </p:nvSpPr>
        <p:spPr>
          <a:xfrm>
            <a:off x="345746" y="1615085"/>
            <a:ext cx="461010" cy="215444"/>
          </a:xfrm>
          <a:prstGeom prst="rect">
            <a:avLst/>
          </a:prstGeom>
          <a:noFill/>
          <a:scene3d>
            <a:camera prst="isometricTopUp"/>
            <a:lightRig rig="threePt" dir="t"/>
          </a:scene3d>
        </p:spPr>
        <p:txBody>
          <a:bodyPr wrap="square" rtlCol="0">
            <a:spAutoFit/>
          </a:bodyPr>
          <a:lstStyle/>
          <a:p>
            <a:r>
              <a:rPr lang="en-US" sz="800" dirty="0">
                <a:solidFill>
                  <a:schemeClr val="bg1"/>
                </a:solidFill>
                <a:latin typeface="Times New Roman" panose="02020603050405020304" pitchFamily="18" charset="0"/>
                <a:cs typeface="Times New Roman" panose="02020603050405020304" pitchFamily="18" charset="0"/>
              </a:rPr>
              <a:t>Alert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3" name="Google Shape;673;p32"/>
          <p:cNvSpPr txBox="1">
            <a:spLocks noGrp="1"/>
          </p:cNvSpPr>
          <p:nvPr>
            <p:ph type="title"/>
          </p:nvPr>
        </p:nvSpPr>
        <p:spPr>
          <a:xfrm>
            <a:off x="757340" y="391779"/>
            <a:ext cx="7730168"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solidFill>
                  <a:schemeClr val="tx1"/>
                </a:solidFill>
              </a:rPr>
              <a:t>Tổng</a:t>
            </a:r>
            <a:r>
              <a:rPr lang="en-US" sz="2800" dirty="0">
                <a:solidFill>
                  <a:schemeClr val="tx1"/>
                </a:solidFill>
              </a:rPr>
              <a:t> </a:t>
            </a:r>
            <a:r>
              <a:rPr lang="en-US" sz="2800" dirty="0" err="1">
                <a:solidFill>
                  <a:schemeClr val="tx1"/>
                </a:solidFill>
              </a:rPr>
              <a:t>quan</a:t>
            </a:r>
            <a:r>
              <a:rPr lang="en-US" sz="2800" dirty="0">
                <a:solidFill>
                  <a:schemeClr val="tx1"/>
                </a:solidFill>
              </a:rPr>
              <a:t> </a:t>
            </a:r>
            <a:r>
              <a:rPr lang="en-US" sz="2800" dirty="0" err="1">
                <a:solidFill>
                  <a:schemeClr val="tx1"/>
                </a:solidFill>
              </a:rPr>
              <a:t>về</a:t>
            </a:r>
            <a:r>
              <a:rPr lang="en-US" sz="2800" dirty="0">
                <a:solidFill>
                  <a:schemeClr val="tx1"/>
                </a:solidFill>
              </a:rPr>
              <a:t> Network Security Monitoring (NSM)</a:t>
            </a:r>
            <a:endParaRPr sz="2800" dirty="0">
              <a:solidFill>
                <a:schemeClr val="tx1"/>
              </a:solidFill>
            </a:endParaRPr>
          </a:p>
        </p:txBody>
      </p:sp>
      <p:sp>
        <p:nvSpPr>
          <p:cNvPr id="674" name="Google Shape;674;p32"/>
          <p:cNvSpPr txBox="1">
            <a:spLocks noGrp="1"/>
          </p:cNvSpPr>
          <p:nvPr>
            <p:ph type="subTitle" idx="1"/>
          </p:nvPr>
        </p:nvSpPr>
        <p:spPr>
          <a:xfrm>
            <a:off x="757340" y="1057371"/>
            <a:ext cx="5189501" cy="3000220"/>
          </a:xfrm>
          <a:prstGeom prst="rect">
            <a:avLst/>
          </a:prstGeom>
        </p:spPr>
        <p:txBody>
          <a:bodyPr spcFirstLastPara="1" wrap="square" lIns="91425" tIns="91425" rIns="91425" bIns="91425" anchor="t" anchorCtr="0">
            <a:noAutofit/>
          </a:bodyPr>
          <a:lstStyle/>
          <a:p>
            <a:pPr marL="0" lvl="0" indent="0" algn="just" rtl="0">
              <a:spcBef>
                <a:spcPts val="600"/>
              </a:spcBef>
              <a:spcAft>
                <a:spcPts val="600"/>
              </a:spcAft>
              <a:buNone/>
            </a:pPr>
            <a:r>
              <a:rPr lang="en-US" sz="1400" dirty="0"/>
              <a:t>       Chu </a:t>
            </a:r>
            <a:r>
              <a:rPr lang="en-US" sz="1400" dirty="0" err="1"/>
              <a:t>trình</a:t>
            </a:r>
            <a:r>
              <a:rPr lang="en-US" sz="1400" dirty="0"/>
              <a:t> </a:t>
            </a:r>
            <a:r>
              <a:rPr lang="en-US" sz="1400" dirty="0" err="1"/>
              <a:t>giám</a:t>
            </a:r>
            <a:r>
              <a:rPr lang="en-US" sz="1400" dirty="0"/>
              <a:t> </a:t>
            </a:r>
            <a:r>
              <a:rPr lang="en-US" sz="1400" dirty="0" err="1"/>
              <a:t>sát</a:t>
            </a:r>
            <a:r>
              <a:rPr lang="en-US" sz="1400" dirty="0"/>
              <a:t> an </a:t>
            </a:r>
            <a:r>
              <a:rPr lang="en-US" sz="1400" dirty="0" err="1"/>
              <a:t>toàn</a:t>
            </a:r>
            <a:r>
              <a:rPr lang="en-US" sz="1400" dirty="0"/>
              <a:t> </a:t>
            </a:r>
            <a:r>
              <a:rPr lang="en-US" sz="1400" dirty="0" err="1"/>
              <a:t>mạng</a:t>
            </a:r>
            <a:r>
              <a:rPr lang="en-US" sz="1400" dirty="0"/>
              <a:t> </a:t>
            </a:r>
            <a:r>
              <a:rPr lang="en-US" sz="1400" dirty="0" err="1"/>
              <a:t>của</a:t>
            </a:r>
            <a:r>
              <a:rPr lang="en-US" sz="1400" dirty="0"/>
              <a:t> NSM bao </a:t>
            </a:r>
            <a:r>
              <a:rPr lang="en-US" sz="1400" dirty="0" err="1"/>
              <a:t>gồm</a:t>
            </a:r>
            <a:r>
              <a:rPr lang="en-US" sz="1400" dirty="0"/>
              <a:t> </a:t>
            </a:r>
            <a:r>
              <a:rPr lang="en-US" sz="1400" dirty="0" err="1"/>
              <a:t>ba</a:t>
            </a:r>
            <a:r>
              <a:rPr lang="en-US" sz="1400" dirty="0"/>
              <a:t> </a:t>
            </a:r>
            <a:r>
              <a:rPr lang="en-US" sz="1400" dirty="0" err="1"/>
              <a:t>giai</a:t>
            </a:r>
            <a:r>
              <a:rPr lang="en-US" sz="1400" dirty="0"/>
              <a:t> </a:t>
            </a:r>
            <a:r>
              <a:rPr lang="en-US" sz="1400" dirty="0" err="1"/>
              <a:t>đoạn</a:t>
            </a:r>
            <a:r>
              <a:rPr lang="en-US" sz="1400" dirty="0"/>
              <a:t> </a:t>
            </a:r>
            <a:r>
              <a:rPr lang="en-US" sz="1400" dirty="0" err="1"/>
              <a:t>chính</a:t>
            </a:r>
            <a:r>
              <a:rPr lang="en-US" sz="1400" dirty="0"/>
              <a:t>: </a:t>
            </a:r>
            <a:r>
              <a:rPr lang="en-US" sz="1400" dirty="0" err="1"/>
              <a:t>thu</a:t>
            </a:r>
            <a:r>
              <a:rPr lang="en-US" sz="1400" dirty="0"/>
              <a:t> </a:t>
            </a:r>
            <a:r>
              <a:rPr lang="en-US" sz="1400" dirty="0" err="1"/>
              <a:t>thập</a:t>
            </a:r>
            <a:r>
              <a:rPr lang="en-US" sz="1400" dirty="0"/>
              <a:t> </a:t>
            </a:r>
            <a:r>
              <a:rPr lang="en-US" sz="1400" dirty="0" err="1"/>
              <a:t>dữ</a:t>
            </a:r>
            <a:r>
              <a:rPr lang="en-US" sz="1400" dirty="0"/>
              <a:t> </a:t>
            </a:r>
            <a:r>
              <a:rPr lang="en-US" sz="1400" dirty="0" err="1"/>
              <a:t>liệu</a:t>
            </a:r>
            <a:r>
              <a:rPr lang="en-US" sz="1400" dirty="0"/>
              <a:t>, </a:t>
            </a:r>
            <a:r>
              <a:rPr lang="en-US" sz="1400" dirty="0" err="1"/>
              <a:t>phát</a:t>
            </a:r>
            <a:r>
              <a:rPr lang="en-US" sz="1400" dirty="0"/>
              <a:t> </a:t>
            </a:r>
            <a:r>
              <a:rPr lang="en-US" sz="1400" dirty="0" err="1"/>
              <a:t>hiện</a:t>
            </a:r>
            <a:r>
              <a:rPr lang="en-US" sz="1400" dirty="0"/>
              <a:t> </a:t>
            </a:r>
            <a:r>
              <a:rPr lang="en-US" sz="1400" dirty="0" err="1"/>
              <a:t>xâm</a:t>
            </a:r>
            <a:r>
              <a:rPr lang="en-US" sz="1400" dirty="0"/>
              <a:t> </a:t>
            </a:r>
            <a:r>
              <a:rPr lang="en-US" sz="1400" dirty="0" err="1"/>
              <a:t>nhập</a:t>
            </a:r>
            <a:r>
              <a:rPr lang="en-US" sz="1400" dirty="0"/>
              <a:t> </a:t>
            </a:r>
            <a:r>
              <a:rPr lang="en-US" sz="1400" dirty="0" err="1"/>
              <a:t>và</a:t>
            </a:r>
            <a:r>
              <a:rPr lang="en-US" sz="1400" dirty="0"/>
              <a:t> </a:t>
            </a:r>
            <a:r>
              <a:rPr lang="en-US" sz="1400" dirty="0" err="1"/>
              <a:t>phân</a:t>
            </a:r>
            <a:r>
              <a:rPr lang="en-US" sz="1400" dirty="0"/>
              <a:t> </a:t>
            </a:r>
            <a:r>
              <a:rPr lang="en-US" sz="1400" dirty="0" err="1"/>
              <a:t>tích</a:t>
            </a:r>
            <a:r>
              <a:rPr lang="en-US" sz="1400" dirty="0"/>
              <a:t> </a:t>
            </a:r>
            <a:r>
              <a:rPr lang="en-US" sz="1400" dirty="0" err="1"/>
              <a:t>dữ</a:t>
            </a:r>
            <a:r>
              <a:rPr lang="en-US" sz="1400" dirty="0"/>
              <a:t> </a:t>
            </a:r>
            <a:r>
              <a:rPr lang="en-US" sz="1400" dirty="0" err="1"/>
              <a:t>liệu</a:t>
            </a:r>
            <a:r>
              <a:rPr lang="en-US" sz="1400" dirty="0"/>
              <a:t> an </a:t>
            </a:r>
            <a:r>
              <a:rPr lang="en-US" sz="1400" dirty="0" err="1"/>
              <a:t>ninh</a:t>
            </a:r>
            <a:r>
              <a:rPr lang="en-US" sz="1400" dirty="0"/>
              <a:t> </a:t>
            </a:r>
            <a:r>
              <a:rPr lang="en-US" sz="1400" dirty="0" err="1"/>
              <a:t>mạng</a:t>
            </a:r>
            <a:r>
              <a:rPr lang="en-US" sz="1400" dirty="0"/>
              <a:t>.</a:t>
            </a:r>
          </a:p>
          <a:p>
            <a:pPr marL="0" lvl="0" indent="0" algn="just" rtl="0">
              <a:spcBef>
                <a:spcPts val="600"/>
              </a:spcBef>
              <a:spcAft>
                <a:spcPts val="600"/>
              </a:spcAft>
              <a:buNone/>
            </a:pPr>
            <a:r>
              <a:rPr lang="en-US" sz="1400" dirty="0"/>
              <a:t>       </a:t>
            </a:r>
            <a:r>
              <a:rPr lang="vi-VN" sz="1400" dirty="0"/>
              <a:t>Việc thu thập dữ liệu bao gồm lưu lượng mạng, </a:t>
            </a:r>
            <a:r>
              <a:rPr lang="vi-VN" sz="1400" dirty="0" err="1"/>
              <a:t>logs</a:t>
            </a:r>
            <a:r>
              <a:rPr lang="vi-VN" sz="1400" dirty="0"/>
              <a:t> hệ thống và dữ liệu từ các thiết bị mạng khác.</a:t>
            </a:r>
            <a:endParaRPr lang="en-US" sz="1400" dirty="0"/>
          </a:p>
          <a:p>
            <a:pPr marL="0" lvl="0" indent="0" algn="just" rtl="0">
              <a:spcBef>
                <a:spcPts val="600"/>
              </a:spcBef>
              <a:spcAft>
                <a:spcPts val="600"/>
              </a:spcAft>
              <a:buNone/>
            </a:pPr>
            <a:r>
              <a:rPr lang="en-US" sz="1400" dirty="0"/>
              <a:t>       </a:t>
            </a:r>
            <a:r>
              <a:rPr lang="en-US" sz="1400" dirty="0" err="1"/>
              <a:t>Phát</a:t>
            </a:r>
            <a:r>
              <a:rPr lang="en-US" sz="1400" dirty="0"/>
              <a:t> </a:t>
            </a:r>
            <a:r>
              <a:rPr lang="en-US" sz="1400" dirty="0" err="1"/>
              <a:t>hiện</a:t>
            </a:r>
            <a:r>
              <a:rPr lang="en-US" sz="1400" dirty="0"/>
              <a:t> </a:t>
            </a:r>
            <a:r>
              <a:rPr lang="en-US" sz="1400" dirty="0" err="1"/>
              <a:t>xâm</a:t>
            </a:r>
            <a:r>
              <a:rPr lang="en-US" sz="1400" dirty="0"/>
              <a:t> </a:t>
            </a:r>
            <a:r>
              <a:rPr lang="en-US" sz="1400" dirty="0" err="1"/>
              <a:t>nhập</a:t>
            </a:r>
            <a:r>
              <a:rPr lang="en-US" sz="1400" dirty="0"/>
              <a:t> </a:t>
            </a:r>
            <a:r>
              <a:rPr lang="en-US" sz="1400" dirty="0" err="1"/>
              <a:t>là</a:t>
            </a:r>
            <a:r>
              <a:rPr lang="en-US" sz="1400" dirty="0"/>
              <a:t> </a:t>
            </a:r>
            <a:r>
              <a:rPr lang="en-US" sz="1400" dirty="0" err="1"/>
              <a:t>quá</a:t>
            </a:r>
            <a:r>
              <a:rPr lang="en-US" sz="1400" dirty="0"/>
              <a:t> </a:t>
            </a:r>
            <a:r>
              <a:rPr lang="en-US" sz="1400" dirty="0" err="1"/>
              <a:t>trình</a:t>
            </a:r>
            <a:r>
              <a:rPr lang="en-US" sz="1400" dirty="0"/>
              <a:t> </a:t>
            </a:r>
            <a:r>
              <a:rPr lang="en-US" sz="1400" dirty="0" err="1"/>
              <a:t>kiểm</a:t>
            </a:r>
            <a:r>
              <a:rPr lang="en-US" sz="1400" dirty="0"/>
              <a:t> </a:t>
            </a:r>
            <a:r>
              <a:rPr lang="en-US" sz="1400" dirty="0" err="1"/>
              <a:t>tra</a:t>
            </a:r>
            <a:r>
              <a:rPr lang="en-US" sz="1400" dirty="0"/>
              <a:t> </a:t>
            </a:r>
            <a:r>
              <a:rPr lang="en-US" sz="1400" dirty="0" err="1"/>
              <a:t>dữ</a:t>
            </a:r>
            <a:r>
              <a:rPr lang="en-US" sz="1400" dirty="0"/>
              <a:t> </a:t>
            </a:r>
            <a:r>
              <a:rPr lang="en-US" sz="1400" dirty="0" err="1"/>
              <a:t>liệu</a:t>
            </a:r>
            <a:r>
              <a:rPr lang="en-US" sz="1400" dirty="0"/>
              <a:t> </a:t>
            </a:r>
            <a:r>
              <a:rPr lang="en-US" sz="1400" dirty="0" err="1"/>
              <a:t>thu</a:t>
            </a:r>
            <a:r>
              <a:rPr lang="en-US" sz="1400" dirty="0"/>
              <a:t> </a:t>
            </a:r>
            <a:r>
              <a:rPr lang="en-US" sz="1400" dirty="0" err="1"/>
              <a:t>thập</a:t>
            </a:r>
            <a:r>
              <a:rPr lang="en-US" sz="1400" dirty="0"/>
              <a:t> </a:t>
            </a:r>
            <a:r>
              <a:rPr lang="en-US" sz="1400" dirty="0" err="1"/>
              <a:t>để</a:t>
            </a:r>
            <a:r>
              <a:rPr lang="en-US" sz="1400" dirty="0"/>
              <a:t> </a:t>
            </a:r>
            <a:r>
              <a:rPr lang="en-US" sz="1400" dirty="0" err="1"/>
              <a:t>tạo</a:t>
            </a:r>
            <a:r>
              <a:rPr lang="en-US" sz="1400" dirty="0"/>
              <a:t> </a:t>
            </a:r>
            <a:r>
              <a:rPr lang="en-US" sz="1400" dirty="0" err="1"/>
              <a:t>ra</a:t>
            </a:r>
            <a:r>
              <a:rPr lang="en-US" sz="1400" dirty="0"/>
              <a:t> </a:t>
            </a:r>
            <a:r>
              <a:rPr lang="en-US" sz="1400" dirty="0" err="1"/>
              <a:t>cảnh</a:t>
            </a:r>
            <a:r>
              <a:rPr lang="en-US" sz="1400" dirty="0"/>
              <a:t> </a:t>
            </a:r>
            <a:r>
              <a:rPr lang="en-US" sz="1400" dirty="0" err="1"/>
              <a:t>báo</a:t>
            </a:r>
            <a:r>
              <a:rPr lang="en-US" sz="1400" dirty="0"/>
              <a:t> </a:t>
            </a:r>
            <a:r>
              <a:rPr lang="en-US" sz="1400" dirty="0" err="1"/>
              <a:t>dựa</a:t>
            </a:r>
            <a:r>
              <a:rPr lang="en-US" sz="1400" dirty="0"/>
              <a:t> </a:t>
            </a:r>
            <a:r>
              <a:rPr lang="en-US" sz="1400" dirty="0" err="1"/>
              <a:t>trên</a:t>
            </a:r>
            <a:r>
              <a:rPr lang="en-US" sz="1400" dirty="0"/>
              <a:t> </a:t>
            </a:r>
            <a:r>
              <a:rPr lang="en-US" sz="1400" dirty="0" err="1"/>
              <a:t>các</a:t>
            </a:r>
            <a:r>
              <a:rPr lang="en-US" sz="1400" dirty="0"/>
              <a:t> </a:t>
            </a:r>
            <a:r>
              <a:rPr lang="en-US" sz="1400" dirty="0" err="1"/>
              <a:t>sự</a:t>
            </a:r>
            <a:r>
              <a:rPr lang="en-US" sz="1400" dirty="0"/>
              <a:t> </a:t>
            </a:r>
            <a:r>
              <a:rPr lang="en-US" sz="1400" dirty="0" err="1"/>
              <a:t>kiện</a:t>
            </a:r>
            <a:r>
              <a:rPr lang="en-US" sz="1400" dirty="0"/>
              <a:t> </a:t>
            </a:r>
            <a:r>
              <a:rPr lang="en-US" sz="1400" dirty="0" err="1"/>
              <a:t>và</a:t>
            </a:r>
            <a:r>
              <a:rPr lang="en-US" sz="1400" dirty="0"/>
              <a:t> </a:t>
            </a:r>
            <a:r>
              <a:rPr lang="en-US" sz="1400" dirty="0" err="1"/>
              <a:t>dữ</a:t>
            </a:r>
            <a:r>
              <a:rPr lang="en-US" sz="1400" dirty="0"/>
              <a:t> </a:t>
            </a:r>
            <a:r>
              <a:rPr lang="en-US" sz="1400" dirty="0" err="1"/>
              <a:t>liệu</a:t>
            </a:r>
            <a:r>
              <a:rPr lang="en-US" sz="1400" dirty="0"/>
              <a:t> </a:t>
            </a:r>
            <a:r>
              <a:rPr lang="en-US" sz="1400" dirty="0" err="1"/>
              <a:t>không</a:t>
            </a:r>
            <a:r>
              <a:rPr lang="en-US" sz="1400" dirty="0"/>
              <a:t> </a:t>
            </a:r>
            <a:r>
              <a:rPr lang="en-US" sz="1400" dirty="0" err="1"/>
              <a:t>mong</a:t>
            </a:r>
            <a:r>
              <a:rPr lang="en-US" sz="1400" dirty="0"/>
              <a:t> </a:t>
            </a:r>
            <a:r>
              <a:rPr lang="en-US" sz="1400" dirty="0" err="1"/>
              <a:t>đợi</a:t>
            </a:r>
            <a:r>
              <a:rPr lang="en-US" sz="1400" dirty="0"/>
              <a:t>.</a:t>
            </a:r>
          </a:p>
          <a:p>
            <a:pPr marL="0" lvl="0" indent="0" algn="just" rtl="0">
              <a:spcBef>
                <a:spcPts val="600"/>
              </a:spcBef>
              <a:spcAft>
                <a:spcPts val="600"/>
              </a:spcAft>
              <a:buNone/>
            </a:pPr>
            <a:r>
              <a:rPr lang="en-US" sz="1400" dirty="0"/>
              <a:t>       </a:t>
            </a:r>
            <a:r>
              <a:rPr lang="vi-VN" sz="1400" dirty="0"/>
              <a:t>Phân tích dữ liệu được thực hiện để xác định các mẫu hành vi không bình thường hoặc có thể đe dọa như </a:t>
            </a:r>
            <a:r>
              <a:rPr lang="vi-VN" sz="1400" dirty="0" err="1"/>
              <a:t>malware</a:t>
            </a:r>
            <a:r>
              <a:rPr lang="vi-VN" sz="1400" dirty="0"/>
              <a:t>, tấn công mạng, hoặc các hành vi đăng nhập không hợp lệ.</a:t>
            </a:r>
            <a:endParaRPr sz="1400" dirty="0"/>
          </a:p>
        </p:txBody>
      </p:sp>
      <p:sp>
        <p:nvSpPr>
          <p:cNvPr id="675" name="Google Shape;675;p32"/>
          <p:cNvSpPr/>
          <p:nvPr/>
        </p:nvSpPr>
        <p:spPr>
          <a:xfrm>
            <a:off x="5946841" y="841750"/>
            <a:ext cx="13129" cy="19108"/>
          </a:xfrm>
          <a:custGeom>
            <a:avLst/>
            <a:gdLst/>
            <a:ahLst/>
            <a:cxnLst/>
            <a:rect l="l" t="t" r="r" b="b"/>
            <a:pathLst>
              <a:path w="112" h="163" extrusionOk="0">
                <a:moveTo>
                  <a:pt x="78" y="1"/>
                </a:moveTo>
                <a:cubicBezTo>
                  <a:pt x="71" y="1"/>
                  <a:pt x="64" y="3"/>
                  <a:pt x="56" y="7"/>
                </a:cubicBezTo>
                <a:cubicBezTo>
                  <a:pt x="25" y="25"/>
                  <a:pt x="0" y="73"/>
                  <a:pt x="0" y="113"/>
                </a:cubicBezTo>
                <a:cubicBezTo>
                  <a:pt x="0" y="144"/>
                  <a:pt x="14" y="163"/>
                  <a:pt x="34" y="163"/>
                </a:cubicBezTo>
                <a:cubicBezTo>
                  <a:pt x="40" y="163"/>
                  <a:pt x="48" y="161"/>
                  <a:pt x="56" y="156"/>
                </a:cubicBezTo>
                <a:cubicBezTo>
                  <a:pt x="87" y="138"/>
                  <a:pt x="112" y="91"/>
                  <a:pt x="112" y="49"/>
                </a:cubicBezTo>
                <a:cubicBezTo>
                  <a:pt x="112" y="19"/>
                  <a:pt x="98"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2"/>
          <p:cNvSpPr/>
          <p:nvPr/>
        </p:nvSpPr>
        <p:spPr>
          <a:xfrm>
            <a:off x="5955516" y="749141"/>
            <a:ext cx="13247" cy="19108"/>
          </a:xfrm>
          <a:custGeom>
            <a:avLst/>
            <a:gdLst/>
            <a:ahLst/>
            <a:cxnLst/>
            <a:rect l="l" t="t" r="r" b="b"/>
            <a:pathLst>
              <a:path w="113" h="163" extrusionOk="0">
                <a:moveTo>
                  <a:pt x="78" y="0"/>
                </a:moveTo>
                <a:cubicBezTo>
                  <a:pt x="71" y="0"/>
                  <a:pt x="64" y="2"/>
                  <a:pt x="56" y="7"/>
                </a:cubicBezTo>
                <a:cubicBezTo>
                  <a:pt x="26" y="25"/>
                  <a:pt x="1" y="72"/>
                  <a:pt x="1" y="114"/>
                </a:cubicBezTo>
                <a:cubicBezTo>
                  <a:pt x="1" y="144"/>
                  <a:pt x="14" y="162"/>
                  <a:pt x="34" y="162"/>
                </a:cubicBezTo>
                <a:cubicBezTo>
                  <a:pt x="41" y="162"/>
                  <a:pt x="48" y="160"/>
                  <a:pt x="56" y="156"/>
                </a:cubicBezTo>
                <a:cubicBezTo>
                  <a:pt x="87" y="138"/>
                  <a:pt x="112" y="90"/>
                  <a:pt x="112" y="50"/>
                </a:cubicBezTo>
                <a:cubicBezTo>
                  <a:pt x="112" y="19"/>
                  <a:pt x="98" y="0"/>
                  <a:pt x="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 name="Google Shape;733;p32"/>
          <p:cNvGrpSpPr/>
          <p:nvPr/>
        </p:nvGrpSpPr>
        <p:grpSpPr>
          <a:xfrm>
            <a:off x="333839" y="391060"/>
            <a:ext cx="536748" cy="599601"/>
            <a:chOff x="-1981011" y="3336622"/>
            <a:chExt cx="536748" cy="599601"/>
          </a:xfrm>
        </p:grpSpPr>
        <p:sp>
          <p:nvSpPr>
            <p:cNvPr id="734" name="Google Shape;734;p32"/>
            <p:cNvSpPr/>
            <p:nvPr/>
          </p:nvSpPr>
          <p:spPr>
            <a:xfrm>
              <a:off x="-1763871" y="3680199"/>
              <a:ext cx="26291" cy="17747"/>
            </a:xfrm>
            <a:custGeom>
              <a:avLst/>
              <a:gdLst/>
              <a:ahLst/>
              <a:cxnLst/>
              <a:rect l="l" t="t" r="r" b="b"/>
              <a:pathLst>
                <a:path w="320" h="216" extrusionOk="0">
                  <a:moveTo>
                    <a:pt x="50" y="1"/>
                  </a:moveTo>
                  <a:cubicBezTo>
                    <a:pt x="35" y="1"/>
                    <a:pt x="21" y="8"/>
                    <a:pt x="13" y="22"/>
                  </a:cubicBezTo>
                  <a:cubicBezTo>
                    <a:pt x="1" y="42"/>
                    <a:pt x="7" y="68"/>
                    <a:pt x="28" y="80"/>
                  </a:cubicBezTo>
                  <a:lnTo>
                    <a:pt x="248" y="210"/>
                  </a:lnTo>
                  <a:cubicBezTo>
                    <a:pt x="255" y="214"/>
                    <a:pt x="263" y="215"/>
                    <a:pt x="271" y="215"/>
                  </a:cubicBezTo>
                  <a:cubicBezTo>
                    <a:pt x="285" y="215"/>
                    <a:pt x="299" y="209"/>
                    <a:pt x="307" y="195"/>
                  </a:cubicBezTo>
                  <a:cubicBezTo>
                    <a:pt x="319" y="175"/>
                    <a:pt x="312" y="148"/>
                    <a:pt x="292" y="137"/>
                  </a:cubicBezTo>
                  <a:lnTo>
                    <a:pt x="70" y="6"/>
                  </a:lnTo>
                  <a:cubicBezTo>
                    <a:pt x="64" y="2"/>
                    <a:pt x="57" y="1"/>
                    <a:pt x="50"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5" name="Google Shape;735;p32"/>
            <p:cNvSpPr/>
            <p:nvPr/>
          </p:nvSpPr>
          <p:spPr>
            <a:xfrm>
              <a:off x="-1788272" y="3537083"/>
              <a:ext cx="26373" cy="17664"/>
            </a:xfrm>
            <a:custGeom>
              <a:avLst/>
              <a:gdLst/>
              <a:ahLst/>
              <a:cxnLst/>
              <a:rect l="l" t="t" r="r" b="b"/>
              <a:pathLst>
                <a:path w="321" h="215" extrusionOk="0">
                  <a:moveTo>
                    <a:pt x="272" y="1"/>
                  </a:moveTo>
                  <a:cubicBezTo>
                    <a:pt x="264" y="1"/>
                    <a:pt x="256" y="3"/>
                    <a:pt x="249" y="7"/>
                  </a:cubicBezTo>
                  <a:lnTo>
                    <a:pt x="27" y="135"/>
                  </a:lnTo>
                  <a:cubicBezTo>
                    <a:pt x="7" y="147"/>
                    <a:pt x="0" y="173"/>
                    <a:pt x="12" y="193"/>
                  </a:cubicBezTo>
                  <a:cubicBezTo>
                    <a:pt x="19" y="208"/>
                    <a:pt x="34" y="214"/>
                    <a:pt x="49" y="214"/>
                  </a:cubicBezTo>
                  <a:cubicBezTo>
                    <a:pt x="57" y="214"/>
                    <a:pt x="63" y="213"/>
                    <a:pt x="70" y="209"/>
                  </a:cubicBezTo>
                  <a:lnTo>
                    <a:pt x="292" y="80"/>
                  </a:lnTo>
                  <a:cubicBezTo>
                    <a:pt x="312" y="69"/>
                    <a:pt x="320" y="43"/>
                    <a:pt x="308" y="23"/>
                  </a:cubicBezTo>
                  <a:cubicBezTo>
                    <a:pt x="300" y="9"/>
                    <a:pt x="286" y="1"/>
                    <a:pt x="272" y="1"/>
                  </a:cubicBez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6" name="Google Shape;736;p32"/>
            <p:cNvSpPr/>
            <p:nvPr/>
          </p:nvSpPr>
          <p:spPr>
            <a:xfrm>
              <a:off x="-1981011" y="3336622"/>
              <a:ext cx="454756" cy="585472"/>
            </a:xfrm>
            <a:custGeom>
              <a:avLst/>
              <a:gdLst/>
              <a:ahLst/>
              <a:cxnLst/>
              <a:rect l="l" t="t" r="r" b="b"/>
              <a:pathLst>
                <a:path w="5535" h="7126" extrusionOk="0">
                  <a:moveTo>
                    <a:pt x="3716" y="1"/>
                  </a:moveTo>
                  <a:cubicBezTo>
                    <a:pt x="3371" y="1"/>
                    <a:pt x="2982" y="113"/>
                    <a:pt x="2569" y="351"/>
                  </a:cubicBezTo>
                  <a:cubicBezTo>
                    <a:pt x="1150" y="1170"/>
                    <a:pt x="1" y="3162"/>
                    <a:pt x="1" y="4799"/>
                  </a:cubicBezTo>
                  <a:cubicBezTo>
                    <a:pt x="1" y="5618"/>
                    <a:pt x="289" y="6193"/>
                    <a:pt x="753" y="6463"/>
                  </a:cubicBezTo>
                  <a:lnTo>
                    <a:pt x="1901" y="7126"/>
                  </a:lnTo>
                  <a:lnTo>
                    <a:pt x="5534" y="835"/>
                  </a:lnTo>
                  <a:lnTo>
                    <a:pt x="4386" y="171"/>
                  </a:lnTo>
                  <a:cubicBezTo>
                    <a:pt x="4191" y="59"/>
                    <a:pt x="3965" y="1"/>
                    <a:pt x="3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7" name="Google Shape;737;p32"/>
            <p:cNvSpPr/>
            <p:nvPr/>
          </p:nvSpPr>
          <p:spPr>
            <a:xfrm>
              <a:off x="-1907481" y="3391174"/>
              <a:ext cx="463218" cy="545049"/>
            </a:xfrm>
            <a:custGeom>
              <a:avLst/>
              <a:gdLst/>
              <a:ahLst/>
              <a:cxnLst/>
              <a:rect l="l" t="t" r="r" b="b"/>
              <a:pathLst>
                <a:path w="5638" h="6634" extrusionOk="0">
                  <a:moveTo>
                    <a:pt x="3968" y="1"/>
                  </a:moveTo>
                  <a:cubicBezTo>
                    <a:pt x="3006" y="1"/>
                    <a:pt x="1806" y="880"/>
                    <a:pt x="1003" y="2268"/>
                  </a:cubicBezTo>
                  <a:cubicBezTo>
                    <a:pt x="1" y="4006"/>
                    <a:pt x="1" y="5883"/>
                    <a:pt x="1003" y="6463"/>
                  </a:cubicBezTo>
                  <a:cubicBezTo>
                    <a:pt x="1204" y="6579"/>
                    <a:pt x="1430" y="6634"/>
                    <a:pt x="1670" y="6634"/>
                  </a:cubicBezTo>
                  <a:cubicBezTo>
                    <a:pt x="2632" y="6634"/>
                    <a:pt x="3833" y="5755"/>
                    <a:pt x="4636" y="4365"/>
                  </a:cubicBezTo>
                  <a:cubicBezTo>
                    <a:pt x="5638" y="2629"/>
                    <a:pt x="5638" y="752"/>
                    <a:pt x="4636" y="172"/>
                  </a:cubicBezTo>
                  <a:cubicBezTo>
                    <a:pt x="4435" y="56"/>
                    <a:pt x="4209" y="1"/>
                    <a:pt x="39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738" name="Google Shape;738;p32"/>
            <p:cNvSpPr/>
            <p:nvPr/>
          </p:nvSpPr>
          <p:spPr>
            <a:xfrm>
              <a:off x="-1785068" y="3457884"/>
              <a:ext cx="249684" cy="396176"/>
            </a:xfrm>
            <a:custGeom>
              <a:avLst/>
              <a:gdLst/>
              <a:ahLst/>
              <a:cxnLst/>
              <a:rect l="l" t="t" r="r" b="b"/>
              <a:pathLst>
                <a:path w="3039" h="4822" extrusionOk="0">
                  <a:moveTo>
                    <a:pt x="3039" y="0"/>
                  </a:moveTo>
                  <a:lnTo>
                    <a:pt x="2156" y="511"/>
                  </a:lnTo>
                  <a:lnTo>
                    <a:pt x="1333" y="3345"/>
                  </a:lnTo>
                  <a:lnTo>
                    <a:pt x="884" y="2313"/>
                  </a:lnTo>
                  <a:lnTo>
                    <a:pt x="1" y="2822"/>
                  </a:lnTo>
                  <a:lnTo>
                    <a:pt x="872" y="4821"/>
                  </a:lnTo>
                  <a:lnTo>
                    <a:pt x="912" y="4799"/>
                  </a:lnTo>
                  <a:lnTo>
                    <a:pt x="1755" y="4312"/>
                  </a:lnTo>
                  <a:lnTo>
                    <a:pt x="1794" y="4288"/>
                  </a:lnTo>
                  <a:lnTo>
                    <a:pt x="3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grpSp>
      <p:pic>
        <p:nvPicPr>
          <p:cNvPr id="7" name="Picture 6">
            <a:extLst>
              <a:ext uri="{FF2B5EF4-FFF2-40B4-BE49-F238E27FC236}">
                <a16:creationId xmlns:a16="http://schemas.microsoft.com/office/drawing/2014/main" id="{60B4D066-9D26-5257-1A36-2B9153279569}"/>
              </a:ext>
            </a:extLst>
          </p:cNvPr>
          <p:cNvPicPr>
            <a:picLocks noChangeAspect="1"/>
          </p:cNvPicPr>
          <p:nvPr/>
        </p:nvPicPr>
        <p:blipFill>
          <a:blip r:embed="rId3"/>
          <a:stretch>
            <a:fillRect/>
          </a:stretch>
        </p:blipFill>
        <p:spPr>
          <a:xfrm>
            <a:off x="6388003" y="1555597"/>
            <a:ext cx="2271444" cy="2032306"/>
          </a:xfrm>
          <a:prstGeom prst="rect">
            <a:avLst/>
          </a:prstGeom>
        </p:spPr>
      </p:pic>
    </p:spTree>
    <p:extLst>
      <p:ext uri="{BB962C8B-B14F-4D97-AF65-F5344CB8AC3E}">
        <p14:creationId xmlns:p14="http://schemas.microsoft.com/office/powerpoint/2010/main" val="1906898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74">
                                            <p:txEl>
                                              <p:pRg st="0" end="0"/>
                                            </p:txEl>
                                          </p:spTgt>
                                        </p:tgtEl>
                                        <p:attrNameLst>
                                          <p:attrName>style.visibility</p:attrName>
                                        </p:attrNameLst>
                                      </p:cBhvr>
                                      <p:to>
                                        <p:strVal val="visible"/>
                                      </p:to>
                                    </p:set>
                                    <p:animEffect transition="in" filter="fade">
                                      <p:cBhvr>
                                        <p:cTn id="7" dur="500"/>
                                        <p:tgtEl>
                                          <p:spTgt spid="6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74">
                                            <p:txEl>
                                              <p:pRg st="1" end="1"/>
                                            </p:txEl>
                                          </p:spTgt>
                                        </p:tgtEl>
                                        <p:attrNameLst>
                                          <p:attrName>style.visibility</p:attrName>
                                        </p:attrNameLst>
                                      </p:cBhvr>
                                      <p:to>
                                        <p:strVal val="visible"/>
                                      </p:to>
                                    </p:set>
                                    <p:animEffect transition="in" filter="fade">
                                      <p:cBhvr>
                                        <p:cTn id="12" dur="500"/>
                                        <p:tgtEl>
                                          <p:spTgt spid="6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74">
                                            <p:txEl>
                                              <p:pRg st="2" end="2"/>
                                            </p:txEl>
                                          </p:spTgt>
                                        </p:tgtEl>
                                        <p:attrNameLst>
                                          <p:attrName>style.visibility</p:attrName>
                                        </p:attrNameLst>
                                      </p:cBhvr>
                                      <p:to>
                                        <p:strVal val="visible"/>
                                      </p:to>
                                    </p:set>
                                    <p:animEffect transition="in" filter="fade">
                                      <p:cBhvr>
                                        <p:cTn id="17" dur="500"/>
                                        <p:tgtEl>
                                          <p:spTgt spid="67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74">
                                            <p:txEl>
                                              <p:pRg st="3" end="3"/>
                                            </p:txEl>
                                          </p:spTgt>
                                        </p:tgtEl>
                                        <p:attrNameLst>
                                          <p:attrName>style.visibility</p:attrName>
                                        </p:attrNameLst>
                                      </p:cBhvr>
                                      <p:to>
                                        <p:strVal val="visible"/>
                                      </p:to>
                                    </p:set>
                                    <p:animEffect transition="in" filter="fade">
                                      <p:cBhvr>
                                        <p:cTn id="22" dur="500"/>
                                        <p:tgtEl>
                                          <p:spTgt spid="67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p33"/>
          <p:cNvSpPr txBox="1">
            <a:spLocks noGrp="1"/>
          </p:cNvSpPr>
          <p:nvPr>
            <p:ph type="title"/>
          </p:nvPr>
        </p:nvSpPr>
        <p:spPr>
          <a:xfrm>
            <a:off x="719999" y="445025"/>
            <a:ext cx="803323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t>Tìm</a:t>
            </a:r>
            <a:r>
              <a:rPr lang="en-US" sz="3200" dirty="0"/>
              <a:t> </a:t>
            </a:r>
            <a:r>
              <a:rPr lang="en-US" sz="3200" dirty="0" err="1"/>
              <a:t>hiểu</a:t>
            </a:r>
            <a:r>
              <a:rPr lang="en-US" sz="3200" dirty="0"/>
              <a:t> </a:t>
            </a:r>
            <a:r>
              <a:rPr lang="en-US" sz="3200" dirty="0" err="1"/>
              <a:t>về</a:t>
            </a:r>
            <a:r>
              <a:rPr lang="en-US" sz="3200" dirty="0"/>
              <a:t> </a:t>
            </a:r>
            <a:r>
              <a:rPr lang="en-US" sz="3200" dirty="0" err="1"/>
              <a:t>phân</a:t>
            </a:r>
            <a:r>
              <a:rPr lang="en-US" sz="3200" dirty="0"/>
              <a:t> </a:t>
            </a:r>
            <a:r>
              <a:rPr lang="en-US" sz="3200" dirty="0" err="1"/>
              <a:t>tích</a:t>
            </a:r>
            <a:r>
              <a:rPr lang="en-US" sz="3200" dirty="0"/>
              <a:t> </a:t>
            </a:r>
            <a:r>
              <a:rPr lang="en-US" sz="3200" dirty="0" err="1"/>
              <a:t>dữ</a:t>
            </a:r>
            <a:r>
              <a:rPr lang="en-US" sz="3200" dirty="0"/>
              <a:t> </a:t>
            </a:r>
            <a:r>
              <a:rPr lang="en-US" sz="3200" dirty="0" err="1"/>
              <a:t>liệu</a:t>
            </a:r>
            <a:r>
              <a:rPr lang="en-US" sz="3200" dirty="0"/>
              <a:t> </a:t>
            </a:r>
            <a:r>
              <a:rPr lang="en-US" sz="3200" dirty="0" err="1"/>
              <a:t>trong</a:t>
            </a:r>
            <a:r>
              <a:rPr lang="en-US" sz="3200" dirty="0"/>
              <a:t> NSM</a:t>
            </a:r>
            <a:endParaRPr lang="en-US" sz="3200" dirty="0">
              <a:solidFill>
                <a:schemeClr val="lt2"/>
              </a:solidFill>
            </a:endParaRPr>
          </a:p>
        </p:txBody>
      </p:sp>
      <p:sp>
        <p:nvSpPr>
          <p:cNvPr id="744" name="Google Shape;744;p33"/>
          <p:cNvSpPr txBox="1">
            <a:spLocks noGrp="1"/>
          </p:cNvSpPr>
          <p:nvPr>
            <p:ph type="subTitle" idx="1"/>
          </p:nvPr>
        </p:nvSpPr>
        <p:spPr>
          <a:xfrm>
            <a:off x="640907" y="1199421"/>
            <a:ext cx="5027149" cy="2953728"/>
          </a:xfrm>
          <a:prstGeom prst="rect">
            <a:avLst/>
          </a:prstGeom>
        </p:spPr>
        <p:txBody>
          <a:bodyPr spcFirstLastPara="1" wrap="square" lIns="91425" tIns="91425" rIns="91425" bIns="91425" anchor="t" anchorCtr="0">
            <a:noAutofit/>
          </a:bodyPr>
          <a:lstStyle/>
          <a:p>
            <a:pPr marL="457200" lvl="0" indent="-317500" algn="just" rtl="0">
              <a:spcBef>
                <a:spcPts val="1000"/>
              </a:spcBef>
              <a:spcAft>
                <a:spcPts val="0"/>
              </a:spcAft>
              <a:buSzPts val="1400"/>
              <a:buChar char="●"/>
            </a:pPr>
            <a:r>
              <a:rPr lang="en-US" sz="3200" dirty="0" err="1">
                <a:latin typeface="Oswald" panose="00000500000000000000" pitchFamily="2" charset="0"/>
              </a:rPr>
              <a:t>Phân</a:t>
            </a:r>
            <a:r>
              <a:rPr lang="en-US" sz="3200" dirty="0">
                <a:latin typeface="Oswald" panose="00000500000000000000" pitchFamily="2" charset="0"/>
              </a:rPr>
              <a:t> </a:t>
            </a:r>
            <a:r>
              <a:rPr lang="en-US" sz="3200" dirty="0" err="1">
                <a:latin typeface="Oswald" panose="00000500000000000000" pitchFamily="2" charset="0"/>
              </a:rPr>
              <a:t>tích</a:t>
            </a:r>
            <a:r>
              <a:rPr lang="en-US" sz="3200" dirty="0">
                <a:latin typeface="Oswald" panose="00000500000000000000" pitchFamily="2" charset="0"/>
              </a:rPr>
              <a:t> </a:t>
            </a:r>
            <a:r>
              <a:rPr lang="en-US" sz="3200" dirty="0" err="1">
                <a:latin typeface="Oswald" panose="00000500000000000000" pitchFamily="2" charset="0"/>
              </a:rPr>
              <a:t>gói</a:t>
            </a:r>
            <a:r>
              <a:rPr lang="en-US" sz="3200" dirty="0">
                <a:latin typeface="Oswald" panose="00000500000000000000" pitchFamily="2" charset="0"/>
              </a:rPr>
              <a:t> tin</a:t>
            </a:r>
          </a:p>
          <a:p>
            <a:pPr marL="457200" lvl="0" indent="-317500" algn="just" rtl="0">
              <a:spcBef>
                <a:spcPts val="0"/>
              </a:spcBef>
              <a:spcAft>
                <a:spcPts val="0"/>
              </a:spcAft>
              <a:buSzPts val="1400"/>
              <a:buChar char="●"/>
            </a:pPr>
            <a:r>
              <a:rPr lang="en" sz="3200" dirty="0">
                <a:latin typeface="Oswald" panose="00000500000000000000" pitchFamily="2" charset="0"/>
              </a:rPr>
              <a:t>Mối de doạ bảo mật và tài nguyên cần bảo vệ</a:t>
            </a:r>
          </a:p>
          <a:p>
            <a:pPr marL="457200" lvl="0" indent="-317500" algn="just" rtl="0">
              <a:spcBef>
                <a:spcPts val="0"/>
              </a:spcBef>
              <a:spcAft>
                <a:spcPts val="0"/>
              </a:spcAft>
              <a:buSzPts val="1400"/>
              <a:buChar char="●"/>
            </a:pPr>
            <a:r>
              <a:rPr lang="en" sz="3200" dirty="0">
                <a:latin typeface="Oswald" panose="00000500000000000000" pitchFamily="2" charset="0"/>
              </a:rPr>
              <a:t>Quy trình phân tích</a:t>
            </a:r>
          </a:p>
          <a:p>
            <a:pPr marL="457200" lvl="0" indent="-317500" algn="just" rtl="0">
              <a:spcBef>
                <a:spcPts val="0"/>
              </a:spcBef>
              <a:spcAft>
                <a:spcPts val="0"/>
              </a:spcAft>
              <a:buSzPts val="1400"/>
              <a:buChar char="●"/>
            </a:pPr>
            <a:r>
              <a:rPr lang="en" sz="3200" dirty="0">
                <a:latin typeface="Oswald" panose="00000500000000000000" pitchFamily="2" charset="0"/>
              </a:rPr>
              <a:t>Truy tìm các mỗi de doạ</a:t>
            </a:r>
            <a:endParaRPr sz="3200" dirty="0">
              <a:latin typeface="Oswald" panose="00000500000000000000" pitchFamily="2" charset="0"/>
            </a:endParaRPr>
          </a:p>
        </p:txBody>
      </p:sp>
      <p:grpSp>
        <p:nvGrpSpPr>
          <p:cNvPr id="911" name="Google Shape;911;p33"/>
          <p:cNvGrpSpPr/>
          <p:nvPr/>
        </p:nvGrpSpPr>
        <p:grpSpPr>
          <a:xfrm>
            <a:off x="299286" y="3868771"/>
            <a:ext cx="510276" cy="1011126"/>
            <a:chOff x="331179" y="148675"/>
            <a:chExt cx="557496" cy="1104693"/>
          </a:xfrm>
        </p:grpSpPr>
        <p:sp>
          <p:nvSpPr>
            <p:cNvPr id="912" name="Google Shape;912;p33"/>
            <p:cNvSpPr/>
            <p:nvPr/>
          </p:nvSpPr>
          <p:spPr>
            <a:xfrm flipH="1">
              <a:off x="331179" y="457561"/>
              <a:ext cx="456019" cy="737621"/>
            </a:xfrm>
            <a:custGeom>
              <a:avLst/>
              <a:gdLst/>
              <a:ahLst/>
              <a:cxnLst/>
              <a:rect l="l" t="t" r="r" b="b"/>
              <a:pathLst>
                <a:path w="3276" h="5299" extrusionOk="0">
                  <a:moveTo>
                    <a:pt x="276" y="1"/>
                  </a:moveTo>
                  <a:cubicBezTo>
                    <a:pt x="114" y="1"/>
                    <a:pt x="1" y="151"/>
                    <a:pt x="1" y="400"/>
                  </a:cubicBezTo>
                  <a:lnTo>
                    <a:pt x="1" y="1975"/>
                  </a:lnTo>
                  <a:cubicBezTo>
                    <a:pt x="1" y="3178"/>
                    <a:pt x="735" y="4581"/>
                    <a:pt x="1638" y="5103"/>
                  </a:cubicBezTo>
                  <a:cubicBezTo>
                    <a:pt x="1868" y="5236"/>
                    <a:pt x="2088" y="5299"/>
                    <a:pt x="2287" y="5299"/>
                  </a:cubicBezTo>
                  <a:cubicBezTo>
                    <a:pt x="2868" y="5299"/>
                    <a:pt x="3275" y="4762"/>
                    <a:pt x="3275" y="3864"/>
                  </a:cubicBezTo>
                  <a:lnTo>
                    <a:pt x="3275" y="2291"/>
                  </a:lnTo>
                  <a:cubicBezTo>
                    <a:pt x="3275" y="1955"/>
                    <a:pt x="3070" y="1564"/>
                    <a:pt x="2818" y="1418"/>
                  </a:cubicBezTo>
                  <a:lnTo>
                    <a:pt x="458" y="56"/>
                  </a:lnTo>
                  <a:cubicBezTo>
                    <a:pt x="394" y="18"/>
                    <a:pt x="332"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p:cNvSpPr/>
            <p:nvPr/>
          </p:nvSpPr>
          <p:spPr>
            <a:xfrm flipH="1">
              <a:off x="393122" y="1102618"/>
              <a:ext cx="134467" cy="138226"/>
            </a:xfrm>
            <a:custGeom>
              <a:avLst/>
              <a:gdLst/>
              <a:ahLst/>
              <a:cxnLst/>
              <a:rect l="l" t="t" r="r" b="b"/>
              <a:pathLst>
                <a:path w="966" h="993" extrusionOk="0">
                  <a:moveTo>
                    <a:pt x="966" y="0"/>
                  </a:moveTo>
                  <a:lnTo>
                    <a:pt x="1" y="709"/>
                  </a:lnTo>
                  <a:lnTo>
                    <a:pt x="77" y="992"/>
                  </a:lnTo>
                  <a:lnTo>
                    <a:pt x="819" y="568"/>
                  </a:lnTo>
                  <a:lnTo>
                    <a:pt x="96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p:cNvSpPr/>
            <p:nvPr/>
          </p:nvSpPr>
          <p:spPr>
            <a:xfrm flipH="1">
              <a:off x="713840" y="459789"/>
              <a:ext cx="149083" cy="136138"/>
            </a:xfrm>
            <a:custGeom>
              <a:avLst/>
              <a:gdLst/>
              <a:ahLst/>
              <a:cxnLst/>
              <a:rect l="l" t="t" r="r" b="b"/>
              <a:pathLst>
                <a:path w="1071" h="978" extrusionOk="0">
                  <a:moveTo>
                    <a:pt x="736" y="0"/>
                  </a:moveTo>
                  <a:lnTo>
                    <a:pt x="1" y="422"/>
                  </a:lnTo>
                  <a:lnTo>
                    <a:pt x="830" y="978"/>
                  </a:lnTo>
                  <a:lnTo>
                    <a:pt x="1071" y="293"/>
                  </a:lnTo>
                  <a:lnTo>
                    <a:pt x="736" y="0"/>
                  </a:lnTo>
                  <a:close/>
                </a:path>
              </a:pathLst>
            </a:custGeom>
            <a:solidFill>
              <a:srgbClr val="4740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p:cNvSpPr/>
            <p:nvPr/>
          </p:nvSpPr>
          <p:spPr>
            <a:xfrm flipH="1">
              <a:off x="432795" y="515887"/>
              <a:ext cx="455880" cy="737482"/>
            </a:xfrm>
            <a:custGeom>
              <a:avLst/>
              <a:gdLst/>
              <a:ahLst/>
              <a:cxnLst/>
              <a:rect l="l" t="t" r="r" b="b"/>
              <a:pathLst>
                <a:path w="3275" h="5298" extrusionOk="0">
                  <a:moveTo>
                    <a:pt x="277" y="0"/>
                  </a:moveTo>
                  <a:cubicBezTo>
                    <a:pt x="114" y="0"/>
                    <a:pt x="0" y="150"/>
                    <a:pt x="0" y="400"/>
                  </a:cubicBezTo>
                  <a:lnTo>
                    <a:pt x="0" y="1973"/>
                  </a:lnTo>
                  <a:cubicBezTo>
                    <a:pt x="0" y="3177"/>
                    <a:pt x="734" y="4580"/>
                    <a:pt x="1637" y="5102"/>
                  </a:cubicBezTo>
                  <a:cubicBezTo>
                    <a:pt x="1868" y="5235"/>
                    <a:pt x="2087" y="5298"/>
                    <a:pt x="2286" y="5298"/>
                  </a:cubicBezTo>
                  <a:cubicBezTo>
                    <a:pt x="2867" y="5298"/>
                    <a:pt x="3275" y="4761"/>
                    <a:pt x="3275" y="3864"/>
                  </a:cubicBezTo>
                  <a:lnTo>
                    <a:pt x="3275" y="2291"/>
                  </a:lnTo>
                  <a:cubicBezTo>
                    <a:pt x="3275" y="1954"/>
                    <a:pt x="3069" y="1562"/>
                    <a:pt x="2818" y="1417"/>
                  </a:cubicBezTo>
                  <a:lnTo>
                    <a:pt x="457" y="55"/>
                  </a:lnTo>
                  <a:cubicBezTo>
                    <a:pt x="393" y="18"/>
                    <a:pt x="332" y="0"/>
                    <a:pt x="2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p:cNvSpPr/>
            <p:nvPr/>
          </p:nvSpPr>
          <p:spPr>
            <a:xfrm flipH="1">
              <a:off x="458686" y="553610"/>
              <a:ext cx="404237" cy="662035"/>
            </a:xfrm>
            <a:custGeom>
              <a:avLst/>
              <a:gdLst/>
              <a:ahLst/>
              <a:cxnLst/>
              <a:rect l="l" t="t" r="r" b="b"/>
              <a:pathLst>
                <a:path w="2904" h="4756" extrusionOk="0">
                  <a:moveTo>
                    <a:pt x="165" y="0"/>
                  </a:moveTo>
                  <a:cubicBezTo>
                    <a:pt x="66" y="0"/>
                    <a:pt x="1" y="92"/>
                    <a:pt x="1" y="236"/>
                  </a:cubicBezTo>
                  <a:lnTo>
                    <a:pt x="1" y="1810"/>
                  </a:lnTo>
                  <a:cubicBezTo>
                    <a:pt x="1" y="2814"/>
                    <a:pt x="589" y="4000"/>
                    <a:pt x="1340" y="4511"/>
                  </a:cubicBezTo>
                  <a:cubicBezTo>
                    <a:pt x="1377" y="4536"/>
                    <a:pt x="1414" y="4561"/>
                    <a:pt x="1452" y="4583"/>
                  </a:cubicBezTo>
                  <a:cubicBezTo>
                    <a:pt x="1603" y="4671"/>
                    <a:pt x="1754" y="4726"/>
                    <a:pt x="1899" y="4746"/>
                  </a:cubicBezTo>
                  <a:cubicBezTo>
                    <a:pt x="1943" y="4753"/>
                    <a:pt x="1986" y="4756"/>
                    <a:pt x="2028" y="4756"/>
                  </a:cubicBezTo>
                  <a:cubicBezTo>
                    <a:pt x="2166" y="4756"/>
                    <a:pt x="2294" y="4721"/>
                    <a:pt x="2410" y="4653"/>
                  </a:cubicBezTo>
                  <a:cubicBezTo>
                    <a:pt x="2475" y="4613"/>
                    <a:pt x="2535" y="4565"/>
                    <a:pt x="2588" y="4507"/>
                  </a:cubicBezTo>
                  <a:cubicBezTo>
                    <a:pt x="2618" y="4474"/>
                    <a:pt x="2649" y="4433"/>
                    <a:pt x="2679" y="4388"/>
                  </a:cubicBezTo>
                  <a:cubicBezTo>
                    <a:pt x="2734" y="4302"/>
                    <a:pt x="2780" y="4203"/>
                    <a:pt x="2816" y="4091"/>
                  </a:cubicBezTo>
                  <a:cubicBezTo>
                    <a:pt x="2875" y="3911"/>
                    <a:pt x="2904" y="3707"/>
                    <a:pt x="2904" y="3486"/>
                  </a:cubicBezTo>
                  <a:lnTo>
                    <a:pt x="2904" y="1913"/>
                  </a:lnTo>
                  <a:cubicBezTo>
                    <a:pt x="2904" y="1714"/>
                    <a:pt x="2782" y="1481"/>
                    <a:pt x="2633" y="1394"/>
                  </a:cubicBezTo>
                  <a:lnTo>
                    <a:pt x="272" y="31"/>
                  </a:lnTo>
                  <a:cubicBezTo>
                    <a:pt x="242" y="14"/>
                    <a:pt x="213" y="4"/>
                    <a:pt x="182" y="1"/>
                  </a:cubicBezTo>
                  <a:cubicBezTo>
                    <a:pt x="176" y="0"/>
                    <a:pt x="171"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p:cNvSpPr/>
            <p:nvPr/>
          </p:nvSpPr>
          <p:spPr>
            <a:xfrm flipH="1">
              <a:off x="469126" y="568783"/>
              <a:ext cx="383218" cy="631690"/>
            </a:xfrm>
            <a:custGeom>
              <a:avLst/>
              <a:gdLst/>
              <a:ahLst/>
              <a:cxnLst/>
              <a:rect l="l" t="t" r="r" b="b"/>
              <a:pathLst>
                <a:path w="2753" h="4538" extrusionOk="0">
                  <a:moveTo>
                    <a:pt x="119" y="1"/>
                  </a:moveTo>
                  <a:cubicBezTo>
                    <a:pt x="50" y="1"/>
                    <a:pt x="0" y="64"/>
                    <a:pt x="0" y="171"/>
                  </a:cubicBezTo>
                  <a:lnTo>
                    <a:pt x="0" y="1744"/>
                  </a:lnTo>
                  <a:cubicBezTo>
                    <a:pt x="0" y="2709"/>
                    <a:pt x="560" y="3822"/>
                    <a:pt x="1269" y="4304"/>
                  </a:cubicBezTo>
                  <a:cubicBezTo>
                    <a:pt x="1304" y="4329"/>
                    <a:pt x="1340" y="4352"/>
                    <a:pt x="1376" y="4374"/>
                  </a:cubicBezTo>
                  <a:cubicBezTo>
                    <a:pt x="1524" y="4458"/>
                    <a:pt x="1666" y="4509"/>
                    <a:pt x="1800" y="4528"/>
                  </a:cubicBezTo>
                  <a:cubicBezTo>
                    <a:pt x="1841" y="4534"/>
                    <a:pt x="1882" y="4537"/>
                    <a:pt x="1922" y="4537"/>
                  </a:cubicBezTo>
                  <a:cubicBezTo>
                    <a:pt x="2054" y="4537"/>
                    <a:pt x="2177" y="4503"/>
                    <a:pt x="2284" y="4439"/>
                  </a:cubicBezTo>
                  <a:cubicBezTo>
                    <a:pt x="2345" y="4403"/>
                    <a:pt x="2401" y="4357"/>
                    <a:pt x="2452" y="4302"/>
                  </a:cubicBezTo>
                  <a:cubicBezTo>
                    <a:pt x="2483" y="4268"/>
                    <a:pt x="2512" y="4229"/>
                    <a:pt x="2539" y="4188"/>
                  </a:cubicBezTo>
                  <a:cubicBezTo>
                    <a:pt x="2591" y="4107"/>
                    <a:pt x="2635" y="4013"/>
                    <a:pt x="2669" y="3907"/>
                  </a:cubicBezTo>
                  <a:cubicBezTo>
                    <a:pt x="2722" y="3743"/>
                    <a:pt x="2752" y="3552"/>
                    <a:pt x="2752" y="3333"/>
                  </a:cubicBezTo>
                  <a:lnTo>
                    <a:pt x="2752" y="1760"/>
                  </a:lnTo>
                  <a:cubicBezTo>
                    <a:pt x="2752" y="1616"/>
                    <a:pt x="2665" y="1448"/>
                    <a:pt x="2557" y="1386"/>
                  </a:cubicBezTo>
                  <a:lnTo>
                    <a:pt x="1903" y="1009"/>
                  </a:lnTo>
                  <a:lnTo>
                    <a:pt x="1661" y="869"/>
                  </a:lnTo>
                  <a:lnTo>
                    <a:pt x="1524" y="789"/>
                  </a:lnTo>
                  <a:lnTo>
                    <a:pt x="1282" y="650"/>
                  </a:lnTo>
                  <a:lnTo>
                    <a:pt x="684" y="305"/>
                  </a:lnTo>
                  <a:lnTo>
                    <a:pt x="196" y="24"/>
                  </a:lnTo>
                  <a:cubicBezTo>
                    <a:pt x="173" y="10"/>
                    <a:pt x="151" y="3"/>
                    <a:pt x="131" y="1"/>
                  </a:cubicBezTo>
                  <a:cubicBezTo>
                    <a:pt x="127" y="1"/>
                    <a:pt x="123" y="1"/>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p:cNvSpPr/>
            <p:nvPr/>
          </p:nvSpPr>
          <p:spPr>
            <a:xfrm flipH="1">
              <a:off x="552507" y="835770"/>
              <a:ext cx="215203" cy="312504"/>
            </a:xfrm>
            <a:custGeom>
              <a:avLst/>
              <a:gdLst/>
              <a:ahLst/>
              <a:cxnLst/>
              <a:rect l="l" t="t" r="r" b="b"/>
              <a:pathLst>
                <a:path w="1546" h="2245" extrusionOk="0">
                  <a:moveTo>
                    <a:pt x="466" y="0"/>
                  </a:moveTo>
                  <a:cubicBezTo>
                    <a:pt x="192" y="0"/>
                    <a:pt x="0" y="253"/>
                    <a:pt x="0" y="676"/>
                  </a:cubicBezTo>
                  <a:cubicBezTo>
                    <a:pt x="0" y="1245"/>
                    <a:pt x="346" y="1906"/>
                    <a:pt x="773" y="2153"/>
                  </a:cubicBezTo>
                  <a:cubicBezTo>
                    <a:pt x="881" y="2215"/>
                    <a:pt x="985" y="2245"/>
                    <a:pt x="1079" y="2245"/>
                  </a:cubicBezTo>
                  <a:cubicBezTo>
                    <a:pt x="1353" y="2245"/>
                    <a:pt x="1545" y="1992"/>
                    <a:pt x="1545" y="1568"/>
                  </a:cubicBezTo>
                  <a:cubicBezTo>
                    <a:pt x="1545" y="1000"/>
                    <a:pt x="1200" y="339"/>
                    <a:pt x="773" y="93"/>
                  </a:cubicBezTo>
                  <a:cubicBezTo>
                    <a:pt x="664" y="30"/>
                    <a:pt x="560" y="0"/>
                    <a:pt x="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p:cNvSpPr/>
            <p:nvPr/>
          </p:nvSpPr>
          <p:spPr>
            <a:xfrm flipH="1">
              <a:off x="621967" y="886996"/>
              <a:ext cx="85190" cy="123749"/>
            </a:xfrm>
            <a:custGeom>
              <a:avLst/>
              <a:gdLst/>
              <a:ahLst/>
              <a:cxnLst/>
              <a:rect l="l" t="t" r="r" b="b"/>
              <a:pathLst>
                <a:path w="612" h="889" extrusionOk="0">
                  <a:moveTo>
                    <a:pt x="184" y="1"/>
                  </a:moveTo>
                  <a:cubicBezTo>
                    <a:pt x="76" y="1"/>
                    <a:pt x="0" y="100"/>
                    <a:pt x="0" y="268"/>
                  </a:cubicBezTo>
                  <a:cubicBezTo>
                    <a:pt x="0" y="493"/>
                    <a:pt x="136" y="754"/>
                    <a:pt x="305" y="852"/>
                  </a:cubicBezTo>
                  <a:cubicBezTo>
                    <a:pt x="348" y="877"/>
                    <a:pt x="390" y="889"/>
                    <a:pt x="427" y="889"/>
                  </a:cubicBezTo>
                  <a:cubicBezTo>
                    <a:pt x="535" y="889"/>
                    <a:pt x="612" y="789"/>
                    <a:pt x="612" y="622"/>
                  </a:cubicBezTo>
                  <a:cubicBezTo>
                    <a:pt x="612" y="396"/>
                    <a:pt x="474" y="135"/>
                    <a:pt x="305" y="37"/>
                  </a:cubicBezTo>
                  <a:cubicBezTo>
                    <a:pt x="262" y="12"/>
                    <a:pt x="221"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p:cNvSpPr/>
            <p:nvPr/>
          </p:nvSpPr>
          <p:spPr>
            <a:xfrm flipH="1">
              <a:off x="789564" y="615554"/>
              <a:ext cx="36888" cy="53731"/>
            </a:xfrm>
            <a:custGeom>
              <a:avLst/>
              <a:gdLst/>
              <a:ahLst/>
              <a:cxnLst/>
              <a:rect l="l" t="t" r="r" b="b"/>
              <a:pathLst>
                <a:path w="265" h="386" extrusionOk="0">
                  <a:moveTo>
                    <a:pt x="81" y="1"/>
                  </a:moveTo>
                  <a:cubicBezTo>
                    <a:pt x="33" y="1"/>
                    <a:pt x="0" y="44"/>
                    <a:pt x="0" y="117"/>
                  </a:cubicBezTo>
                  <a:cubicBezTo>
                    <a:pt x="0" y="215"/>
                    <a:pt x="60" y="327"/>
                    <a:pt x="133" y="370"/>
                  </a:cubicBezTo>
                  <a:cubicBezTo>
                    <a:pt x="151" y="381"/>
                    <a:pt x="169" y="386"/>
                    <a:pt x="185" y="386"/>
                  </a:cubicBezTo>
                  <a:cubicBezTo>
                    <a:pt x="232" y="386"/>
                    <a:pt x="265" y="343"/>
                    <a:pt x="265" y="270"/>
                  </a:cubicBezTo>
                  <a:cubicBezTo>
                    <a:pt x="265" y="173"/>
                    <a:pt x="205" y="59"/>
                    <a:pt x="133" y="16"/>
                  </a:cubicBezTo>
                  <a:cubicBezTo>
                    <a:pt x="115" y="6"/>
                    <a:pt x="97"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p:nvPr/>
          </p:nvSpPr>
          <p:spPr>
            <a:xfrm flipH="1">
              <a:off x="498496" y="782177"/>
              <a:ext cx="36888" cy="53731"/>
            </a:xfrm>
            <a:custGeom>
              <a:avLst/>
              <a:gdLst/>
              <a:ahLst/>
              <a:cxnLst/>
              <a:rect l="l" t="t" r="r" b="b"/>
              <a:pathLst>
                <a:path w="265" h="386" extrusionOk="0">
                  <a:moveTo>
                    <a:pt x="80" y="0"/>
                  </a:moveTo>
                  <a:cubicBezTo>
                    <a:pt x="33" y="0"/>
                    <a:pt x="0" y="44"/>
                    <a:pt x="0" y="117"/>
                  </a:cubicBezTo>
                  <a:cubicBezTo>
                    <a:pt x="0" y="214"/>
                    <a:pt x="60" y="327"/>
                    <a:pt x="133" y="369"/>
                  </a:cubicBezTo>
                  <a:cubicBezTo>
                    <a:pt x="152" y="380"/>
                    <a:pt x="169" y="385"/>
                    <a:pt x="185" y="385"/>
                  </a:cubicBezTo>
                  <a:cubicBezTo>
                    <a:pt x="232" y="385"/>
                    <a:pt x="265" y="342"/>
                    <a:pt x="265" y="270"/>
                  </a:cubicBezTo>
                  <a:cubicBezTo>
                    <a:pt x="265" y="172"/>
                    <a:pt x="206" y="58"/>
                    <a:pt x="133" y="16"/>
                  </a:cubicBezTo>
                  <a:cubicBezTo>
                    <a:pt x="114" y="5"/>
                    <a:pt x="96"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p:cNvSpPr/>
            <p:nvPr/>
          </p:nvSpPr>
          <p:spPr>
            <a:xfrm flipH="1">
              <a:off x="640898" y="943929"/>
              <a:ext cx="46354" cy="153120"/>
            </a:xfrm>
            <a:custGeom>
              <a:avLst/>
              <a:gdLst/>
              <a:ahLst/>
              <a:cxnLst/>
              <a:rect l="l" t="t" r="r" b="b"/>
              <a:pathLst>
                <a:path w="333" h="1100" extrusionOk="0">
                  <a:moveTo>
                    <a:pt x="72" y="1"/>
                  </a:moveTo>
                  <a:lnTo>
                    <a:pt x="0" y="908"/>
                  </a:lnTo>
                  <a:lnTo>
                    <a:pt x="167" y="1004"/>
                  </a:lnTo>
                  <a:lnTo>
                    <a:pt x="332" y="1100"/>
                  </a:lnTo>
                  <a:lnTo>
                    <a:pt x="261" y="110"/>
                  </a:lnTo>
                  <a:lnTo>
                    <a:pt x="167" y="55"/>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p:cNvSpPr/>
            <p:nvPr/>
          </p:nvSpPr>
          <p:spPr>
            <a:xfrm flipH="1">
              <a:off x="709802" y="160925"/>
              <a:ext cx="36749" cy="20602"/>
            </a:xfrm>
            <a:custGeom>
              <a:avLst/>
              <a:gdLst/>
              <a:ahLst/>
              <a:cxnLst/>
              <a:rect l="l" t="t" r="r" b="b"/>
              <a:pathLst>
                <a:path w="264" h="148" extrusionOk="0">
                  <a:moveTo>
                    <a:pt x="236" y="0"/>
                  </a:moveTo>
                  <a:lnTo>
                    <a:pt x="0" y="148"/>
                  </a:lnTo>
                  <a:lnTo>
                    <a:pt x="264" y="148"/>
                  </a:lnTo>
                  <a:lnTo>
                    <a:pt x="236" y="0"/>
                  </a:ln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p:cNvSpPr/>
            <p:nvPr/>
          </p:nvSpPr>
          <p:spPr>
            <a:xfrm flipH="1">
              <a:off x="446297" y="148675"/>
              <a:ext cx="320578" cy="529795"/>
            </a:xfrm>
            <a:custGeom>
              <a:avLst/>
              <a:gdLst/>
              <a:ahLst/>
              <a:cxnLst/>
              <a:rect l="l" t="t" r="r" b="b"/>
              <a:pathLst>
                <a:path w="2303" h="3806" extrusionOk="0">
                  <a:moveTo>
                    <a:pt x="695" y="1"/>
                  </a:moveTo>
                  <a:cubicBezTo>
                    <a:pt x="286" y="1"/>
                    <a:pt x="0" y="378"/>
                    <a:pt x="0" y="1009"/>
                  </a:cubicBezTo>
                  <a:lnTo>
                    <a:pt x="0" y="2569"/>
                  </a:lnTo>
                  <a:lnTo>
                    <a:pt x="308" y="2691"/>
                  </a:lnTo>
                  <a:lnTo>
                    <a:pt x="308" y="1186"/>
                  </a:lnTo>
                  <a:cubicBezTo>
                    <a:pt x="308" y="724"/>
                    <a:pt x="518" y="447"/>
                    <a:pt x="817" y="447"/>
                  </a:cubicBezTo>
                  <a:cubicBezTo>
                    <a:pt x="920" y="447"/>
                    <a:pt x="1032" y="479"/>
                    <a:pt x="1151" y="547"/>
                  </a:cubicBezTo>
                  <a:cubicBezTo>
                    <a:pt x="1617" y="817"/>
                    <a:pt x="1995" y="1540"/>
                    <a:pt x="1995" y="2161"/>
                  </a:cubicBezTo>
                  <a:lnTo>
                    <a:pt x="1995" y="3667"/>
                  </a:lnTo>
                  <a:lnTo>
                    <a:pt x="2301" y="3805"/>
                  </a:lnTo>
                  <a:lnTo>
                    <a:pt x="2303" y="2338"/>
                  </a:lnTo>
                  <a:cubicBezTo>
                    <a:pt x="2303" y="1491"/>
                    <a:pt x="1786" y="505"/>
                    <a:pt x="1151" y="139"/>
                  </a:cubicBezTo>
                  <a:cubicBezTo>
                    <a:pt x="989" y="45"/>
                    <a:pt x="835" y="1"/>
                    <a:pt x="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p:cNvSpPr/>
            <p:nvPr/>
          </p:nvSpPr>
          <p:spPr>
            <a:xfrm flipH="1">
              <a:off x="724279" y="505586"/>
              <a:ext cx="27562" cy="35357"/>
            </a:xfrm>
            <a:custGeom>
              <a:avLst/>
              <a:gdLst/>
              <a:ahLst/>
              <a:cxnLst/>
              <a:rect l="l" t="t" r="r" b="b"/>
              <a:pathLst>
                <a:path w="198" h="254" extrusionOk="0">
                  <a:moveTo>
                    <a:pt x="0" y="0"/>
                  </a:moveTo>
                  <a:lnTo>
                    <a:pt x="0" y="254"/>
                  </a:lnTo>
                  <a:cubicBezTo>
                    <a:pt x="113" y="240"/>
                    <a:pt x="197" y="188"/>
                    <a:pt x="197" y="126"/>
                  </a:cubicBezTo>
                  <a:cubicBezTo>
                    <a:pt x="197" y="64"/>
                    <a:pt x="113" y="1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p:cNvSpPr/>
            <p:nvPr/>
          </p:nvSpPr>
          <p:spPr>
            <a:xfrm flipH="1">
              <a:off x="446574" y="660516"/>
              <a:ext cx="27562" cy="35496"/>
            </a:xfrm>
            <a:custGeom>
              <a:avLst/>
              <a:gdLst/>
              <a:ahLst/>
              <a:cxnLst/>
              <a:rect l="l" t="t" r="r" b="b"/>
              <a:pathLst>
                <a:path w="198" h="255" extrusionOk="0">
                  <a:moveTo>
                    <a:pt x="1" y="1"/>
                  </a:moveTo>
                  <a:lnTo>
                    <a:pt x="1" y="254"/>
                  </a:lnTo>
                  <a:cubicBezTo>
                    <a:pt x="113" y="241"/>
                    <a:pt x="198" y="189"/>
                    <a:pt x="198" y="127"/>
                  </a:cubicBezTo>
                  <a:cubicBezTo>
                    <a:pt x="198" y="65"/>
                    <a:pt x="113" y="1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p:cNvSpPr/>
            <p:nvPr/>
          </p:nvSpPr>
          <p:spPr>
            <a:xfrm flipH="1">
              <a:off x="516731" y="677638"/>
              <a:ext cx="139" cy="1253"/>
            </a:xfrm>
            <a:custGeom>
              <a:avLst/>
              <a:gdLst/>
              <a:ahLst/>
              <a:cxnLst/>
              <a:rect l="l" t="t" r="r" b="b"/>
              <a:pathLst>
                <a:path w="1" h="9" extrusionOk="0">
                  <a:moveTo>
                    <a:pt x="0" y="4"/>
                  </a:moveTo>
                  <a:cubicBezTo>
                    <a:pt x="0" y="6"/>
                    <a:pt x="0" y="7"/>
                    <a:pt x="0" y="9"/>
                  </a:cubicBezTo>
                  <a:lnTo>
                    <a:pt x="0" y="1"/>
                  </a:lnTo>
                  <a:cubicBezTo>
                    <a:pt x="0" y="2"/>
                    <a:pt x="0" y="3"/>
                    <a:pt x="0" y="4"/>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p:cNvSpPr/>
            <p:nvPr/>
          </p:nvSpPr>
          <p:spPr>
            <a:xfrm flipH="1">
              <a:off x="473998" y="165657"/>
              <a:ext cx="320717" cy="512117"/>
            </a:xfrm>
            <a:custGeom>
              <a:avLst/>
              <a:gdLst/>
              <a:ahLst/>
              <a:cxnLst/>
              <a:rect l="l" t="t" r="r" b="b"/>
              <a:pathLst>
                <a:path w="2304" h="3679" extrusionOk="0">
                  <a:moveTo>
                    <a:pt x="696" y="0"/>
                  </a:moveTo>
                  <a:cubicBezTo>
                    <a:pt x="288" y="0"/>
                    <a:pt x="1" y="378"/>
                    <a:pt x="1" y="1009"/>
                  </a:cubicBezTo>
                  <a:lnTo>
                    <a:pt x="1" y="2568"/>
                  </a:lnTo>
                  <a:cubicBezTo>
                    <a:pt x="1" y="2496"/>
                    <a:pt x="115" y="2439"/>
                    <a:pt x="253" y="2439"/>
                  </a:cubicBezTo>
                  <a:cubicBezTo>
                    <a:pt x="272" y="2439"/>
                    <a:pt x="291" y="2440"/>
                    <a:pt x="308" y="2442"/>
                  </a:cubicBezTo>
                  <a:lnTo>
                    <a:pt x="308" y="1186"/>
                  </a:lnTo>
                  <a:cubicBezTo>
                    <a:pt x="308" y="724"/>
                    <a:pt x="518" y="447"/>
                    <a:pt x="818" y="447"/>
                  </a:cubicBezTo>
                  <a:cubicBezTo>
                    <a:pt x="920" y="447"/>
                    <a:pt x="1034" y="479"/>
                    <a:pt x="1153" y="548"/>
                  </a:cubicBezTo>
                  <a:cubicBezTo>
                    <a:pt x="1618" y="816"/>
                    <a:pt x="1997" y="1540"/>
                    <a:pt x="1997" y="2161"/>
                  </a:cubicBezTo>
                  <a:lnTo>
                    <a:pt x="1997" y="3679"/>
                  </a:lnTo>
                  <a:cubicBezTo>
                    <a:pt x="2001" y="3609"/>
                    <a:pt x="2112" y="3553"/>
                    <a:pt x="2248" y="3553"/>
                  </a:cubicBezTo>
                  <a:cubicBezTo>
                    <a:pt x="2268" y="3553"/>
                    <a:pt x="2286" y="3554"/>
                    <a:pt x="2304" y="3556"/>
                  </a:cubicBezTo>
                  <a:lnTo>
                    <a:pt x="2304" y="2338"/>
                  </a:lnTo>
                  <a:cubicBezTo>
                    <a:pt x="2304" y="1492"/>
                    <a:pt x="1788" y="504"/>
                    <a:pt x="1153" y="138"/>
                  </a:cubicBezTo>
                  <a:cubicBezTo>
                    <a:pt x="991" y="45"/>
                    <a:pt x="836" y="0"/>
                    <a:pt x="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p:cNvSpPr/>
            <p:nvPr/>
          </p:nvSpPr>
          <p:spPr>
            <a:xfrm flipH="1">
              <a:off x="751702" y="504890"/>
              <a:ext cx="43013" cy="36470"/>
            </a:xfrm>
            <a:custGeom>
              <a:avLst/>
              <a:gdLst/>
              <a:ahLst/>
              <a:cxnLst/>
              <a:rect l="l" t="t" r="r" b="b"/>
              <a:pathLst>
                <a:path w="309" h="262" extrusionOk="0">
                  <a:moveTo>
                    <a:pt x="253" y="1"/>
                  </a:moveTo>
                  <a:cubicBezTo>
                    <a:pt x="115" y="2"/>
                    <a:pt x="1" y="59"/>
                    <a:pt x="1" y="131"/>
                  </a:cubicBezTo>
                  <a:cubicBezTo>
                    <a:pt x="1" y="203"/>
                    <a:pt x="115" y="262"/>
                    <a:pt x="253" y="262"/>
                  </a:cubicBezTo>
                  <a:cubicBezTo>
                    <a:pt x="272" y="262"/>
                    <a:pt x="291" y="260"/>
                    <a:pt x="308" y="259"/>
                  </a:cubicBezTo>
                  <a:lnTo>
                    <a:pt x="308" y="4"/>
                  </a:lnTo>
                  <a:cubicBezTo>
                    <a:pt x="291" y="3"/>
                    <a:pt x="272"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p:cNvSpPr/>
            <p:nvPr/>
          </p:nvSpPr>
          <p:spPr>
            <a:xfrm flipH="1">
              <a:off x="473997" y="660098"/>
              <a:ext cx="42874" cy="36331"/>
            </a:xfrm>
            <a:custGeom>
              <a:avLst/>
              <a:gdLst/>
              <a:ahLst/>
              <a:cxnLst/>
              <a:rect l="l" t="t" r="r" b="b"/>
              <a:pathLst>
                <a:path w="308" h="261" extrusionOk="0">
                  <a:moveTo>
                    <a:pt x="252" y="1"/>
                  </a:moveTo>
                  <a:cubicBezTo>
                    <a:pt x="116" y="1"/>
                    <a:pt x="5" y="57"/>
                    <a:pt x="0" y="127"/>
                  </a:cubicBezTo>
                  <a:lnTo>
                    <a:pt x="0" y="135"/>
                  </a:lnTo>
                  <a:cubicBezTo>
                    <a:pt x="5" y="204"/>
                    <a:pt x="116" y="261"/>
                    <a:pt x="252" y="261"/>
                  </a:cubicBezTo>
                  <a:cubicBezTo>
                    <a:pt x="272" y="261"/>
                    <a:pt x="290" y="260"/>
                    <a:pt x="308" y="257"/>
                  </a:cubicBezTo>
                  <a:lnTo>
                    <a:pt x="308" y="4"/>
                  </a:lnTo>
                  <a:cubicBezTo>
                    <a:pt x="290" y="2"/>
                    <a:pt x="272"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3633;p60">
            <a:extLst>
              <a:ext uri="{FF2B5EF4-FFF2-40B4-BE49-F238E27FC236}">
                <a16:creationId xmlns:a16="http://schemas.microsoft.com/office/drawing/2014/main" id="{DD58C1C6-8199-B135-684F-0C47D6A09E3F}"/>
              </a:ext>
            </a:extLst>
          </p:cNvPr>
          <p:cNvGrpSpPr/>
          <p:nvPr/>
        </p:nvGrpSpPr>
        <p:grpSpPr>
          <a:xfrm>
            <a:off x="5647589" y="1417727"/>
            <a:ext cx="3105641" cy="2308046"/>
            <a:chOff x="2609631" y="1558875"/>
            <a:chExt cx="3996228" cy="2812453"/>
          </a:xfrm>
        </p:grpSpPr>
        <p:sp>
          <p:nvSpPr>
            <p:cNvPr id="3" name="Google Shape;3634;p60">
              <a:extLst>
                <a:ext uri="{FF2B5EF4-FFF2-40B4-BE49-F238E27FC236}">
                  <a16:creationId xmlns:a16="http://schemas.microsoft.com/office/drawing/2014/main" id="{B2D712B2-F220-17B5-201E-4B4A64B8742D}"/>
                </a:ext>
              </a:extLst>
            </p:cNvPr>
            <p:cNvSpPr/>
            <p:nvPr/>
          </p:nvSpPr>
          <p:spPr>
            <a:xfrm>
              <a:off x="4227153" y="3473297"/>
              <a:ext cx="26678" cy="18067"/>
            </a:xfrm>
            <a:custGeom>
              <a:avLst/>
              <a:gdLst/>
              <a:ahLst/>
              <a:cxnLst/>
              <a:rect l="l" t="t" r="r" b="b"/>
              <a:pathLst>
                <a:path w="347" h="235" extrusionOk="0">
                  <a:moveTo>
                    <a:pt x="52" y="0"/>
                  </a:moveTo>
                  <a:cubicBezTo>
                    <a:pt x="37" y="0"/>
                    <a:pt x="22" y="8"/>
                    <a:pt x="14" y="23"/>
                  </a:cubicBezTo>
                  <a:cubicBezTo>
                    <a:pt x="0" y="45"/>
                    <a:pt x="8" y="74"/>
                    <a:pt x="31" y="87"/>
                  </a:cubicBezTo>
                  <a:lnTo>
                    <a:pt x="270" y="229"/>
                  </a:lnTo>
                  <a:cubicBezTo>
                    <a:pt x="278" y="232"/>
                    <a:pt x="286" y="235"/>
                    <a:pt x="294" y="235"/>
                  </a:cubicBezTo>
                  <a:cubicBezTo>
                    <a:pt x="310" y="235"/>
                    <a:pt x="326" y="227"/>
                    <a:pt x="335" y="212"/>
                  </a:cubicBezTo>
                  <a:cubicBezTo>
                    <a:pt x="347" y="190"/>
                    <a:pt x="340" y="161"/>
                    <a:pt x="318" y="148"/>
                  </a:cubicBezTo>
                  <a:lnTo>
                    <a:pt x="77" y="7"/>
                  </a:lnTo>
                  <a:cubicBezTo>
                    <a:pt x="69" y="2"/>
                    <a:pt x="60" y="0"/>
                    <a:pt x="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635;p60">
              <a:extLst>
                <a:ext uri="{FF2B5EF4-FFF2-40B4-BE49-F238E27FC236}">
                  <a16:creationId xmlns:a16="http://schemas.microsoft.com/office/drawing/2014/main" id="{280639C4-F0C6-6D17-2CD3-60751D03DD01}"/>
                </a:ext>
              </a:extLst>
            </p:cNvPr>
            <p:cNvSpPr/>
            <p:nvPr/>
          </p:nvSpPr>
          <p:spPr>
            <a:xfrm>
              <a:off x="3512645" y="3053004"/>
              <a:ext cx="698939" cy="413551"/>
            </a:xfrm>
            <a:custGeom>
              <a:avLst/>
              <a:gdLst/>
              <a:ahLst/>
              <a:cxnLst/>
              <a:rect l="l" t="t" r="r" b="b"/>
              <a:pathLst>
                <a:path w="9091" h="5379" extrusionOk="0">
                  <a:moveTo>
                    <a:pt x="54" y="1"/>
                  </a:moveTo>
                  <a:cubicBezTo>
                    <a:pt x="38" y="1"/>
                    <a:pt x="22" y="9"/>
                    <a:pt x="13" y="24"/>
                  </a:cubicBezTo>
                  <a:cubicBezTo>
                    <a:pt x="1" y="47"/>
                    <a:pt x="8" y="75"/>
                    <a:pt x="30" y="87"/>
                  </a:cubicBezTo>
                  <a:lnTo>
                    <a:pt x="495" y="361"/>
                  </a:lnTo>
                  <a:cubicBezTo>
                    <a:pt x="502" y="365"/>
                    <a:pt x="511" y="367"/>
                    <a:pt x="519" y="367"/>
                  </a:cubicBezTo>
                  <a:cubicBezTo>
                    <a:pt x="535" y="367"/>
                    <a:pt x="550" y="360"/>
                    <a:pt x="558" y="345"/>
                  </a:cubicBezTo>
                  <a:cubicBezTo>
                    <a:pt x="572" y="322"/>
                    <a:pt x="564" y="293"/>
                    <a:pt x="542" y="281"/>
                  </a:cubicBezTo>
                  <a:lnTo>
                    <a:pt x="77" y="7"/>
                  </a:lnTo>
                  <a:cubicBezTo>
                    <a:pt x="70" y="3"/>
                    <a:pt x="62" y="1"/>
                    <a:pt x="54" y="1"/>
                  </a:cubicBezTo>
                  <a:close/>
                  <a:moveTo>
                    <a:pt x="828" y="456"/>
                  </a:moveTo>
                  <a:cubicBezTo>
                    <a:pt x="812" y="456"/>
                    <a:pt x="797" y="465"/>
                    <a:pt x="788" y="479"/>
                  </a:cubicBezTo>
                  <a:cubicBezTo>
                    <a:pt x="776" y="501"/>
                    <a:pt x="782" y="530"/>
                    <a:pt x="805" y="543"/>
                  </a:cubicBezTo>
                  <a:lnTo>
                    <a:pt x="1269" y="817"/>
                  </a:lnTo>
                  <a:cubicBezTo>
                    <a:pt x="1277" y="821"/>
                    <a:pt x="1284" y="822"/>
                    <a:pt x="1292" y="822"/>
                  </a:cubicBezTo>
                  <a:cubicBezTo>
                    <a:pt x="1308" y="822"/>
                    <a:pt x="1324" y="814"/>
                    <a:pt x="1333" y="800"/>
                  </a:cubicBezTo>
                  <a:cubicBezTo>
                    <a:pt x="1345" y="777"/>
                    <a:pt x="1339" y="749"/>
                    <a:pt x="1316" y="736"/>
                  </a:cubicBezTo>
                  <a:lnTo>
                    <a:pt x="852" y="463"/>
                  </a:lnTo>
                  <a:cubicBezTo>
                    <a:pt x="844" y="459"/>
                    <a:pt x="836" y="456"/>
                    <a:pt x="828" y="456"/>
                  </a:cubicBezTo>
                  <a:close/>
                  <a:moveTo>
                    <a:pt x="1603" y="912"/>
                  </a:moveTo>
                  <a:cubicBezTo>
                    <a:pt x="1587" y="912"/>
                    <a:pt x="1572" y="920"/>
                    <a:pt x="1563" y="935"/>
                  </a:cubicBezTo>
                  <a:cubicBezTo>
                    <a:pt x="1549" y="957"/>
                    <a:pt x="1557" y="986"/>
                    <a:pt x="1580" y="998"/>
                  </a:cubicBezTo>
                  <a:lnTo>
                    <a:pt x="2043" y="1272"/>
                  </a:lnTo>
                  <a:cubicBezTo>
                    <a:pt x="2051" y="1276"/>
                    <a:pt x="2059" y="1278"/>
                    <a:pt x="2067" y="1278"/>
                  </a:cubicBezTo>
                  <a:cubicBezTo>
                    <a:pt x="2084" y="1278"/>
                    <a:pt x="2099" y="1271"/>
                    <a:pt x="2108" y="1256"/>
                  </a:cubicBezTo>
                  <a:cubicBezTo>
                    <a:pt x="2120" y="1233"/>
                    <a:pt x="2113" y="1205"/>
                    <a:pt x="2091" y="1192"/>
                  </a:cubicBezTo>
                  <a:lnTo>
                    <a:pt x="1627" y="918"/>
                  </a:lnTo>
                  <a:cubicBezTo>
                    <a:pt x="1619" y="914"/>
                    <a:pt x="1611" y="912"/>
                    <a:pt x="1603" y="912"/>
                  </a:cubicBezTo>
                  <a:close/>
                  <a:moveTo>
                    <a:pt x="2377" y="1367"/>
                  </a:moveTo>
                  <a:cubicBezTo>
                    <a:pt x="2361" y="1367"/>
                    <a:pt x="2346" y="1376"/>
                    <a:pt x="2337" y="1390"/>
                  </a:cubicBezTo>
                  <a:cubicBezTo>
                    <a:pt x="2324" y="1412"/>
                    <a:pt x="2332" y="1442"/>
                    <a:pt x="2353" y="1454"/>
                  </a:cubicBezTo>
                  <a:lnTo>
                    <a:pt x="2818" y="1728"/>
                  </a:lnTo>
                  <a:cubicBezTo>
                    <a:pt x="2826" y="1732"/>
                    <a:pt x="2834" y="1734"/>
                    <a:pt x="2842" y="1734"/>
                  </a:cubicBezTo>
                  <a:cubicBezTo>
                    <a:pt x="2858" y="1734"/>
                    <a:pt x="2873" y="1725"/>
                    <a:pt x="2882" y="1711"/>
                  </a:cubicBezTo>
                  <a:cubicBezTo>
                    <a:pt x="2895" y="1688"/>
                    <a:pt x="2888" y="1660"/>
                    <a:pt x="2865" y="1648"/>
                  </a:cubicBezTo>
                  <a:lnTo>
                    <a:pt x="2400" y="1374"/>
                  </a:lnTo>
                  <a:cubicBezTo>
                    <a:pt x="2393" y="1370"/>
                    <a:pt x="2385" y="1367"/>
                    <a:pt x="2377" y="1367"/>
                  </a:cubicBezTo>
                  <a:close/>
                  <a:moveTo>
                    <a:pt x="3151" y="1823"/>
                  </a:moveTo>
                  <a:cubicBezTo>
                    <a:pt x="3135" y="1823"/>
                    <a:pt x="3120" y="1831"/>
                    <a:pt x="3111" y="1846"/>
                  </a:cubicBezTo>
                  <a:cubicBezTo>
                    <a:pt x="3099" y="1868"/>
                    <a:pt x="3105" y="1897"/>
                    <a:pt x="3128" y="1910"/>
                  </a:cubicBezTo>
                  <a:lnTo>
                    <a:pt x="3593" y="2183"/>
                  </a:lnTo>
                  <a:cubicBezTo>
                    <a:pt x="3600" y="2187"/>
                    <a:pt x="3609" y="2189"/>
                    <a:pt x="3617" y="2189"/>
                  </a:cubicBezTo>
                  <a:cubicBezTo>
                    <a:pt x="3632" y="2189"/>
                    <a:pt x="3648" y="2182"/>
                    <a:pt x="3656" y="2167"/>
                  </a:cubicBezTo>
                  <a:cubicBezTo>
                    <a:pt x="3669" y="2144"/>
                    <a:pt x="3662" y="2116"/>
                    <a:pt x="3639" y="2103"/>
                  </a:cubicBezTo>
                  <a:lnTo>
                    <a:pt x="3175" y="1829"/>
                  </a:lnTo>
                  <a:cubicBezTo>
                    <a:pt x="3168" y="1825"/>
                    <a:pt x="3159" y="1823"/>
                    <a:pt x="3151" y="1823"/>
                  </a:cubicBezTo>
                  <a:close/>
                  <a:moveTo>
                    <a:pt x="3926" y="2278"/>
                  </a:moveTo>
                  <a:cubicBezTo>
                    <a:pt x="3910" y="2278"/>
                    <a:pt x="3895" y="2287"/>
                    <a:pt x="3886" y="2301"/>
                  </a:cubicBezTo>
                  <a:cubicBezTo>
                    <a:pt x="3873" y="2323"/>
                    <a:pt x="3880" y="2353"/>
                    <a:pt x="3903" y="2365"/>
                  </a:cubicBezTo>
                  <a:lnTo>
                    <a:pt x="4368" y="2639"/>
                  </a:lnTo>
                  <a:cubicBezTo>
                    <a:pt x="4374" y="2643"/>
                    <a:pt x="4382" y="2645"/>
                    <a:pt x="4391" y="2645"/>
                  </a:cubicBezTo>
                  <a:cubicBezTo>
                    <a:pt x="4407" y="2645"/>
                    <a:pt x="4423" y="2636"/>
                    <a:pt x="4431" y="2622"/>
                  </a:cubicBezTo>
                  <a:cubicBezTo>
                    <a:pt x="4443" y="2599"/>
                    <a:pt x="4436" y="2571"/>
                    <a:pt x="4414" y="2559"/>
                  </a:cubicBezTo>
                  <a:lnTo>
                    <a:pt x="3950" y="2285"/>
                  </a:lnTo>
                  <a:cubicBezTo>
                    <a:pt x="3942" y="2281"/>
                    <a:pt x="3934" y="2278"/>
                    <a:pt x="3926" y="2278"/>
                  </a:cubicBezTo>
                  <a:close/>
                  <a:moveTo>
                    <a:pt x="4701" y="2734"/>
                  </a:moveTo>
                  <a:cubicBezTo>
                    <a:pt x="4685" y="2734"/>
                    <a:pt x="4669" y="2742"/>
                    <a:pt x="4660" y="2757"/>
                  </a:cubicBezTo>
                  <a:cubicBezTo>
                    <a:pt x="4647" y="2779"/>
                    <a:pt x="4655" y="2808"/>
                    <a:pt x="4677" y="2821"/>
                  </a:cubicBezTo>
                  <a:lnTo>
                    <a:pt x="5141" y="3094"/>
                  </a:lnTo>
                  <a:cubicBezTo>
                    <a:pt x="5149" y="3098"/>
                    <a:pt x="5157" y="3100"/>
                    <a:pt x="5165" y="3100"/>
                  </a:cubicBezTo>
                  <a:cubicBezTo>
                    <a:pt x="5181" y="3100"/>
                    <a:pt x="5196" y="3092"/>
                    <a:pt x="5205" y="3078"/>
                  </a:cubicBezTo>
                  <a:cubicBezTo>
                    <a:pt x="5218" y="3055"/>
                    <a:pt x="5211" y="3027"/>
                    <a:pt x="5189" y="3014"/>
                  </a:cubicBezTo>
                  <a:lnTo>
                    <a:pt x="4723" y="2740"/>
                  </a:lnTo>
                  <a:cubicBezTo>
                    <a:pt x="4716" y="2736"/>
                    <a:pt x="4708" y="2734"/>
                    <a:pt x="4701" y="2734"/>
                  </a:cubicBezTo>
                  <a:close/>
                  <a:moveTo>
                    <a:pt x="5474" y="3189"/>
                  </a:moveTo>
                  <a:cubicBezTo>
                    <a:pt x="5458" y="3189"/>
                    <a:pt x="5443" y="3198"/>
                    <a:pt x="5435" y="3212"/>
                  </a:cubicBezTo>
                  <a:cubicBezTo>
                    <a:pt x="5422" y="3234"/>
                    <a:pt x="5429" y="3264"/>
                    <a:pt x="5451" y="3276"/>
                  </a:cubicBezTo>
                  <a:lnTo>
                    <a:pt x="5916" y="3550"/>
                  </a:lnTo>
                  <a:cubicBezTo>
                    <a:pt x="5924" y="3554"/>
                    <a:pt x="5932" y="3556"/>
                    <a:pt x="5940" y="3556"/>
                  </a:cubicBezTo>
                  <a:cubicBezTo>
                    <a:pt x="5955" y="3556"/>
                    <a:pt x="5971" y="3547"/>
                    <a:pt x="5980" y="3533"/>
                  </a:cubicBezTo>
                  <a:cubicBezTo>
                    <a:pt x="5993" y="3510"/>
                    <a:pt x="5986" y="3482"/>
                    <a:pt x="5963" y="3470"/>
                  </a:cubicBezTo>
                  <a:lnTo>
                    <a:pt x="5498" y="3196"/>
                  </a:lnTo>
                  <a:cubicBezTo>
                    <a:pt x="5491" y="3192"/>
                    <a:pt x="5482" y="3189"/>
                    <a:pt x="5474" y="3189"/>
                  </a:cubicBezTo>
                  <a:close/>
                  <a:moveTo>
                    <a:pt x="6249" y="3645"/>
                  </a:moveTo>
                  <a:cubicBezTo>
                    <a:pt x="6233" y="3645"/>
                    <a:pt x="6218" y="3653"/>
                    <a:pt x="6209" y="3668"/>
                  </a:cubicBezTo>
                  <a:cubicBezTo>
                    <a:pt x="6196" y="3690"/>
                    <a:pt x="6203" y="3719"/>
                    <a:pt x="6226" y="3732"/>
                  </a:cubicBezTo>
                  <a:lnTo>
                    <a:pt x="6691" y="4005"/>
                  </a:lnTo>
                  <a:cubicBezTo>
                    <a:pt x="6699" y="4009"/>
                    <a:pt x="6706" y="4011"/>
                    <a:pt x="6714" y="4011"/>
                  </a:cubicBezTo>
                  <a:cubicBezTo>
                    <a:pt x="6730" y="4011"/>
                    <a:pt x="6746" y="4003"/>
                    <a:pt x="6754" y="3989"/>
                  </a:cubicBezTo>
                  <a:cubicBezTo>
                    <a:pt x="6767" y="3966"/>
                    <a:pt x="6759" y="3938"/>
                    <a:pt x="6738" y="3925"/>
                  </a:cubicBezTo>
                  <a:lnTo>
                    <a:pt x="6273" y="3651"/>
                  </a:lnTo>
                  <a:cubicBezTo>
                    <a:pt x="6265" y="3647"/>
                    <a:pt x="6257" y="3645"/>
                    <a:pt x="6249" y="3645"/>
                  </a:cubicBezTo>
                  <a:close/>
                  <a:moveTo>
                    <a:pt x="7024" y="4100"/>
                  </a:moveTo>
                  <a:cubicBezTo>
                    <a:pt x="7008" y="4100"/>
                    <a:pt x="6992" y="4109"/>
                    <a:pt x="6983" y="4124"/>
                  </a:cubicBezTo>
                  <a:cubicBezTo>
                    <a:pt x="6971" y="4145"/>
                    <a:pt x="6978" y="4175"/>
                    <a:pt x="7000" y="4187"/>
                  </a:cubicBezTo>
                  <a:lnTo>
                    <a:pt x="7465" y="4461"/>
                  </a:lnTo>
                  <a:cubicBezTo>
                    <a:pt x="7472" y="4465"/>
                    <a:pt x="7481" y="4467"/>
                    <a:pt x="7489" y="4467"/>
                  </a:cubicBezTo>
                  <a:cubicBezTo>
                    <a:pt x="7505" y="4467"/>
                    <a:pt x="7521" y="4458"/>
                    <a:pt x="7528" y="4444"/>
                  </a:cubicBezTo>
                  <a:cubicBezTo>
                    <a:pt x="7542" y="4422"/>
                    <a:pt x="7534" y="4393"/>
                    <a:pt x="7513" y="4381"/>
                  </a:cubicBezTo>
                  <a:lnTo>
                    <a:pt x="7048" y="4107"/>
                  </a:lnTo>
                  <a:cubicBezTo>
                    <a:pt x="7040" y="4103"/>
                    <a:pt x="7032" y="4100"/>
                    <a:pt x="7024" y="4100"/>
                  </a:cubicBezTo>
                  <a:close/>
                  <a:moveTo>
                    <a:pt x="7799" y="4556"/>
                  </a:moveTo>
                  <a:cubicBezTo>
                    <a:pt x="7783" y="4556"/>
                    <a:pt x="7767" y="4564"/>
                    <a:pt x="7758" y="4579"/>
                  </a:cubicBezTo>
                  <a:cubicBezTo>
                    <a:pt x="7746" y="4601"/>
                    <a:pt x="7753" y="4630"/>
                    <a:pt x="7775" y="4643"/>
                  </a:cubicBezTo>
                  <a:lnTo>
                    <a:pt x="8240" y="4916"/>
                  </a:lnTo>
                  <a:cubicBezTo>
                    <a:pt x="8247" y="4920"/>
                    <a:pt x="8255" y="4922"/>
                    <a:pt x="8264" y="4922"/>
                  </a:cubicBezTo>
                  <a:cubicBezTo>
                    <a:pt x="8280" y="4922"/>
                    <a:pt x="8294" y="4914"/>
                    <a:pt x="8303" y="4900"/>
                  </a:cubicBezTo>
                  <a:cubicBezTo>
                    <a:pt x="8317" y="4877"/>
                    <a:pt x="8309" y="4849"/>
                    <a:pt x="8287" y="4836"/>
                  </a:cubicBezTo>
                  <a:lnTo>
                    <a:pt x="7822" y="4562"/>
                  </a:lnTo>
                  <a:cubicBezTo>
                    <a:pt x="7815" y="4558"/>
                    <a:pt x="7807" y="4556"/>
                    <a:pt x="7799" y="4556"/>
                  </a:cubicBezTo>
                  <a:close/>
                  <a:moveTo>
                    <a:pt x="8573" y="5011"/>
                  </a:moveTo>
                  <a:cubicBezTo>
                    <a:pt x="8557" y="5011"/>
                    <a:pt x="8542" y="5020"/>
                    <a:pt x="8533" y="5035"/>
                  </a:cubicBezTo>
                  <a:cubicBezTo>
                    <a:pt x="8521" y="5056"/>
                    <a:pt x="8527" y="5086"/>
                    <a:pt x="8550" y="5098"/>
                  </a:cubicBezTo>
                  <a:lnTo>
                    <a:pt x="9014" y="5372"/>
                  </a:lnTo>
                  <a:cubicBezTo>
                    <a:pt x="9022" y="5376"/>
                    <a:pt x="9029" y="5378"/>
                    <a:pt x="9037" y="5378"/>
                  </a:cubicBezTo>
                  <a:cubicBezTo>
                    <a:pt x="9053" y="5378"/>
                    <a:pt x="9069" y="5369"/>
                    <a:pt x="9078" y="5355"/>
                  </a:cubicBezTo>
                  <a:cubicBezTo>
                    <a:pt x="9090" y="5333"/>
                    <a:pt x="9084" y="5304"/>
                    <a:pt x="9061" y="5292"/>
                  </a:cubicBezTo>
                  <a:lnTo>
                    <a:pt x="8597" y="5018"/>
                  </a:lnTo>
                  <a:cubicBezTo>
                    <a:pt x="8590" y="5014"/>
                    <a:pt x="8581" y="5011"/>
                    <a:pt x="8573" y="50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636;p60">
              <a:extLst>
                <a:ext uri="{FF2B5EF4-FFF2-40B4-BE49-F238E27FC236}">
                  <a16:creationId xmlns:a16="http://schemas.microsoft.com/office/drawing/2014/main" id="{081C5339-832F-A660-158F-419DB825B174}"/>
                </a:ext>
              </a:extLst>
            </p:cNvPr>
            <p:cNvSpPr/>
            <p:nvPr/>
          </p:nvSpPr>
          <p:spPr>
            <a:xfrm>
              <a:off x="3470362" y="3028095"/>
              <a:ext cx="26678" cy="18144"/>
            </a:xfrm>
            <a:custGeom>
              <a:avLst/>
              <a:gdLst/>
              <a:ahLst/>
              <a:cxnLst/>
              <a:rect l="l" t="t" r="r" b="b"/>
              <a:pathLst>
                <a:path w="347" h="236" extrusionOk="0">
                  <a:moveTo>
                    <a:pt x="52" y="1"/>
                  </a:moveTo>
                  <a:cubicBezTo>
                    <a:pt x="37" y="1"/>
                    <a:pt x="22" y="9"/>
                    <a:pt x="14" y="24"/>
                  </a:cubicBezTo>
                  <a:cubicBezTo>
                    <a:pt x="0" y="46"/>
                    <a:pt x="8" y="74"/>
                    <a:pt x="29" y="88"/>
                  </a:cubicBezTo>
                  <a:lnTo>
                    <a:pt x="270" y="230"/>
                  </a:lnTo>
                  <a:cubicBezTo>
                    <a:pt x="278" y="233"/>
                    <a:pt x="286" y="235"/>
                    <a:pt x="294" y="235"/>
                  </a:cubicBezTo>
                  <a:cubicBezTo>
                    <a:pt x="310" y="235"/>
                    <a:pt x="326" y="228"/>
                    <a:pt x="335" y="213"/>
                  </a:cubicBezTo>
                  <a:cubicBezTo>
                    <a:pt x="347" y="190"/>
                    <a:pt x="339" y="162"/>
                    <a:pt x="318" y="149"/>
                  </a:cubicBezTo>
                  <a:lnTo>
                    <a:pt x="77" y="8"/>
                  </a:lnTo>
                  <a:cubicBezTo>
                    <a:pt x="69" y="3"/>
                    <a:pt x="60" y="1"/>
                    <a:pt x="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37;p60">
              <a:extLst>
                <a:ext uri="{FF2B5EF4-FFF2-40B4-BE49-F238E27FC236}">
                  <a16:creationId xmlns:a16="http://schemas.microsoft.com/office/drawing/2014/main" id="{90AA5B3B-A732-A4F2-98A5-C5D2D86D795A}"/>
                </a:ext>
              </a:extLst>
            </p:cNvPr>
            <p:cNvSpPr/>
            <p:nvPr/>
          </p:nvSpPr>
          <p:spPr>
            <a:xfrm>
              <a:off x="5803775" y="3407028"/>
              <a:ext cx="26755" cy="18144"/>
            </a:xfrm>
            <a:custGeom>
              <a:avLst/>
              <a:gdLst/>
              <a:ahLst/>
              <a:cxnLst/>
              <a:rect l="l" t="t" r="r" b="b"/>
              <a:pathLst>
                <a:path w="348" h="236" extrusionOk="0">
                  <a:moveTo>
                    <a:pt x="54" y="1"/>
                  </a:moveTo>
                  <a:cubicBezTo>
                    <a:pt x="38" y="1"/>
                    <a:pt x="22" y="9"/>
                    <a:pt x="13" y="23"/>
                  </a:cubicBezTo>
                  <a:cubicBezTo>
                    <a:pt x="1" y="46"/>
                    <a:pt x="8" y="74"/>
                    <a:pt x="30" y="88"/>
                  </a:cubicBezTo>
                  <a:lnTo>
                    <a:pt x="271" y="228"/>
                  </a:lnTo>
                  <a:cubicBezTo>
                    <a:pt x="278" y="233"/>
                    <a:pt x="287" y="235"/>
                    <a:pt x="295" y="235"/>
                  </a:cubicBezTo>
                  <a:cubicBezTo>
                    <a:pt x="311" y="235"/>
                    <a:pt x="326" y="227"/>
                    <a:pt x="335" y="213"/>
                  </a:cubicBezTo>
                  <a:cubicBezTo>
                    <a:pt x="348" y="190"/>
                    <a:pt x="340" y="162"/>
                    <a:pt x="318" y="148"/>
                  </a:cubicBezTo>
                  <a:lnTo>
                    <a:pt x="77" y="8"/>
                  </a:lnTo>
                  <a:cubicBezTo>
                    <a:pt x="70" y="3"/>
                    <a:pt x="62" y="1"/>
                    <a:pt x="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38;p60">
              <a:extLst>
                <a:ext uri="{FF2B5EF4-FFF2-40B4-BE49-F238E27FC236}">
                  <a16:creationId xmlns:a16="http://schemas.microsoft.com/office/drawing/2014/main" id="{872A8499-0E35-31A2-485D-ACC8241AFF77}"/>
                </a:ext>
              </a:extLst>
            </p:cNvPr>
            <p:cNvSpPr/>
            <p:nvPr/>
          </p:nvSpPr>
          <p:spPr>
            <a:xfrm>
              <a:off x="5089344" y="2986812"/>
              <a:ext cx="698939" cy="413474"/>
            </a:xfrm>
            <a:custGeom>
              <a:avLst/>
              <a:gdLst/>
              <a:ahLst/>
              <a:cxnLst/>
              <a:rect l="l" t="t" r="r" b="b"/>
              <a:pathLst>
                <a:path w="9091" h="5378" extrusionOk="0">
                  <a:moveTo>
                    <a:pt x="54" y="0"/>
                  </a:moveTo>
                  <a:cubicBezTo>
                    <a:pt x="38" y="0"/>
                    <a:pt x="22" y="9"/>
                    <a:pt x="13" y="24"/>
                  </a:cubicBezTo>
                  <a:cubicBezTo>
                    <a:pt x="1" y="45"/>
                    <a:pt x="7" y="74"/>
                    <a:pt x="30" y="87"/>
                  </a:cubicBezTo>
                  <a:lnTo>
                    <a:pt x="494" y="360"/>
                  </a:lnTo>
                  <a:cubicBezTo>
                    <a:pt x="502" y="365"/>
                    <a:pt x="510" y="367"/>
                    <a:pt x="517" y="367"/>
                  </a:cubicBezTo>
                  <a:cubicBezTo>
                    <a:pt x="533" y="367"/>
                    <a:pt x="549" y="359"/>
                    <a:pt x="558" y="343"/>
                  </a:cubicBezTo>
                  <a:cubicBezTo>
                    <a:pt x="572" y="322"/>
                    <a:pt x="564" y="293"/>
                    <a:pt x="541" y="280"/>
                  </a:cubicBezTo>
                  <a:lnTo>
                    <a:pt x="77" y="7"/>
                  </a:lnTo>
                  <a:cubicBezTo>
                    <a:pt x="70" y="2"/>
                    <a:pt x="62" y="0"/>
                    <a:pt x="54" y="0"/>
                  </a:cubicBezTo>
                  <a:close/>
                  <a:moveTo>
                    <a:pt x="827" y="456"/>
                  </a:moveTo>
                  <a:cubicBezTo>
                    <a:pt x="812" y="456"/>
                    <a:pt x="796" y="464"/>
                    <a:pt x="788" y="478"/>
                  </a:cubicBezTo>
                  <a:cubicBezTo>
                    <a:pt x="774" y="501"/>
                    <a:pt x="782" y="529"/>
                    <a:pt x="805" y="543"/>
                  </a:cubicBezTo>
                  <a:lnTo>
                    <a:pt x="1269" y="816"/>
                  </a:lnTo>
                  <a:cubicBezTo>
                    <a:pt x="1276" y="821"/>
                    <a:pt x="1284" y="822"/>
                    <a:pt x="1292" y="822"/>
                  </a:cubicBezTo>
                  <a:cubicBezTo>
                    <a:pt x="1308" y="822"/>
                    <a:pt x="1324" y="814"/>
                    <a:pt x="1333" y="799"/>
                  </a:cubicBezTo>
                  <a:cubicBezTo>
                    <a:pt x="1345" y="777"/>
                    <a:pt x="1338" y="749"/>
                    <a:pt x="1316" y="735"/>
                  </a:cubicBezTo>
                  <a:lnTo>
                    <a:pt x="851" y="463"/>
                  </a:lnTo>
                  <a:cubicBezTo>
                    <a:pt x="844" y="458"/>
                    <a:pt x="835" y="456"/>
                    <a:pt x="827" y="456"/>
                  </a:cubicBezTo>
                  <a:close/>
                  <a:moveTo>
                    <a:pt x="1602" y="912"/>
                  </a:moveTo>
                  <a:cubicBezTo>
                    <a:pt x="1586" y="912"/>
                    <a:pt x="1571" y="920"/>
                    <a:pt x="1562" y="935"/>
                  </a:cubicBezTo>
                  <a:cubicBezTo>
                    <a:pt x="1549" y="957"/>
                    <a:pt x="1557" y="985"/>
                    <a:pt x="1578" y="998"/>
                  </a:cubicBezTo>
                  <a:lnTo>
                    <a:pt x="2043" y="1271"/>
                  </a:lnTo>
                  <a:cubicBezTo>
                    <a:pt x="2051" y="1276"/>
                    <a:pt x="2059" y="1278"/>
                    <a:pt x="2067" y="1278"/>
                  </a:cubicBezTo>
                  <a:cubicBezTo>
                    <a:pt x="2083" y="1278"/>
                    <a:pt x="2098" y="1270"/>
                    <a:pt x="2107" y="1255"/>
                  </a:cubicBezTo>
                  <a:cubicBezTo>
                    <a:pt x="2120" y="1233"/>
                    <a:pt x="2113" y="1205"/>
                    <a:pt x="2091" y="1191"/>
                  </a:cubicBezTo>
                  <a:lnTo>
                    <a:pt x="1626" y="918"/>
                  </a:lnTo>
                  <a:cubicBezTo>
                    <a:pt x="1618" y="914"/>
                    <a:pt x="1610" y="912"/>
                    <a:pt x="1602" y="912"/>
                  </a:cubicBezTo>
                  <a:close/>
                  <a:moveTo>
                    <a:pt x="2376" y="1367"/>
                  </a:moveTo>
                  <a:cubicBezTo>
                    <a:pt x="2360" y="1367"/>
                    <a:pt x="2345" y="1375"/>
                    <a:pt x="2336" y="1389"/>
                  </a:cubicBezTo>
                  <a:cubicBezTo>
                    <a:pt x="2324" y="1412"/>
                    <a:pt x="2330" y="1440"/>
                    <a:pt x="2353" y="1454"/>
                  </a:cubicBezTo>
                  <a:lnTo>
                    <a:pt x="2818" y="1727"/>
                  </a:lnTo>
                  <a:cubicBezTo>
                    <a:pt x="2825" y="1732"/>
                    <a:pt x="2834" y="1733"/>
                    <a:pt x="2842" y="1733"/>
                  </a:cubicBezTo>
                  <a:cubicBezTo>
                    <a:pt x="2857" y="1733"/>
                    <a:pt x="2873" y="1725"/>
                    <a:pt x="2881" y="1710"/>
                  </a:cubicBezTo>
                  <a:cubicBezTo>
                    <a:pt x="2895" y="1688"/>
                    <a:pt x="2887" y="1660"/>
                    <a:pt x="2865" y="1646"/>
                  </a:cubicBezTo>
                  <a:lnTo>
                    <a:pt x="2400" y="1374"/>
                  </a:lnTo>
                  <a:cubicBezTo>
                    <a:pt x="2393" y="1369"/>
                    <a:pt x="2384" y="1367"/>
                    <a:pt x="2376" y="1367"/>
                  </a:cubicBezTo>
                  <a:close/>
                  <a:moveTo>
                    <a:pt x="3151" y="1822"/>
                  </a:moveTo>
                  <a:cubicBezTo>
                    <a:pt x="3135" y="1822"/>
                    <a:pt x="3120" y="1831"/>
                    <a:pt x="3111" y="1846"/>
                  </a:cubicBezTo>
                  <a:cubicBezTo>
                    <a:pt x="3098" y="1868"/>
                    <a:pt x="3105" y="1896"/>
                    <a:pt x="3128" y="1910"/>
                  </a:cubicBezTo>
                  <a:lnTo>
                    <a:pt x="3593" y="2182"/>
                  </a:lnTo>
                  <a:cubicBezTo>
                    <a:pt x="3599" y="2187"/>
                    <a:pt x="3607" y="2189"/>
                    <a:pt x="3616" y="2189"/>
                  </a:cubicBezTo>
                  <a:cubicBezTo>
                    <a:pt x="3632" y="2189"/>
                    <a:pt x="3647" y="2181"/>
                    <a:pt x="3656" y="2166"/>
                  </a:cubicBezTo>
                  <a:cubicBezTo>
                    <a:pt x="3669" y="2144"/>
                    <a:pt x="3661" y="2115"/>
                    <a:pt x="3640" y="2102"/>
                  </a:cubicBezTo>
                  <a:lnTo>
                    <a:pt x="3175" y="1829"/>
                  </a:lnTo>
                  <a:cubicBezTo>
                    <a:pt x="3167" y="1824"/>
                    <a:pt x="3159" y="1822"/>
                    <a:pt x="3151" y="1822"/>
                  </a:cubicBezTo>
                  <a:close/>
                  <a:moveTo>
                    <a:pt x="3926" y="2278"/>
                  </a:moveTo>
                  <a:cubicBezTo>
                    <a:pt x="3910" y="2278"/>
                    <a:pt x="3894" y="2286"/>
                    <a:pt x="3885" y="2300"/>
                  </a:cubicBezTo>
                  <a:cubicBezTo>
                    <a:pt x="3873" y="2323"/>
                    <a:pt x="3880" y="2351"/>
                    <a:pt x="3902" y="2365"/>
                  </a:cubicBezTo>
                  <a:lnTo>
                    <a:pt x="4366" y="2638"/>
                  </a:lnTo>
                  <a:cubicBezTo>
                    <a:pt x="4374" y="2643"/>
                    <a:pt x="4382" y="2644"/>
                    <a:pt x="4390" y="2644"/>
                  </a:cubicBezTo>
                  <a:cubicBezTo>
                    <a:pt x="4407" y="2644"/>
                    <a:pt x="4421" y="2636"/>
                    <a:pt x="4431" y="2621"/>
                  </a:cubicBezTo>
                  <a:cubicBezTo>
                    <a:pt x="4443" y="2599"/>
                    <a:pt x="4436" y="2571"/>
                    <a:pt x="4414" y="2557"/>
                  </a:cubicBezTo>
                  <a:lnTo>
                    <a:pt x="3950" y="2285"/>
                  </a:lnTo>
                  <a:cubicBezTo>
                    <a:pt x="3942" y="2280"/>
                    <a:pt x="3934" y="2278"/>
                    <a:pt x="3926" y="2278"/>
                  </a:cubicBezTo>
                  <a:close/>
                  <a:moveTo>
                    <a:pt x="4700" y="2733"/>
                  </a:moveTo>
                  <a:cubicBezTo>
                    <a:pt x="4684" y="2733"/>
                    <a:pt x="4668" y="2741"/>
                    <a:pt x="4660" y="2756"/>
                  </a:cubicBezTo>
                  <a:cubicBezTo>
                    <a:pt x="4647" y="2779"/>
                    <a:pt x="4655" y="2807"/>
                    <a:pt x="4676" y="2821"/>
                  </a:cubicBezTo>
                  <a:lnTo>
                    <a:pt x="5141" y="3093"/>
                  </a:lnTo>
                  <a:cubicBezTo>
                    <a:pt x="5149" y="3098"/>
                    <a:pt x="5157" y="3100"/>
                    <a:pt x="5165" y="3100"/>
                  </a:cubicBezTo>
                  <a:cubicBezTo>
                    <a:pt x="5180" y="3100"/>
                    <a:pt x="5196" y="3092"/>
                    <a:pt x="5205" y="3077"/>
                  </a:cubicBezTo>
                  <a:cubicBezTo>
                    <a:pt x="5218" y="3055"/>
                    <a:pt x="5211" y="3027"/>
                    <a:pt x="5188" y="3013"/>
                  </a:cubicBezTo>
                  <a:lnTo>
                    <a:pt x="4723" y="2740"/>
                  </a:lnTo>
                  <a:cubicBezTo>
                    <a:pt x="4716" y="2735"/>
                    <a:pt x="4708" y="2733"/>
                    <a:pt x="4700" y="2733"/>
                  </a:cubicBezTo>
                  <a:close/>
                  <a:moveTo>
                    <a:pt x="5474" y="3189"/>
                  </a:moveTo>
                  <a:cubicBezTo>
                    <a:pt x="5458" y="3189"/>
                    <a:pt x="5443" y="3197"/>
                    <a:pt x="5434" y="3211"/>
                  </a:cubicBezTo>
                  <a:cubicBezTo>
                    <a:pt x="5421" y="3234"/>
                    <a:pt x="5429" y="3263"/>
                    <a:pt x="5451" y="3276"/>
                  </a:cubicBezTo>
                  <a:lnTo>
                    <a:pt x="5916" y="3549"/>
                  </a:lnTo>
                  <a:cubicBezTo>
                    <a:pt x="5924" y="3554"/>
                    <a:pt x="5932" y="3556"/>
                    <a:pt x="5939" y="3556"/>
                  </a:cubicBezTo>
                  <a:cubicBezTo>
                    <a:pt x="5955" y="3556"/>
                    <a:pt x="5971" y="3547"/>
                    <a:pt x="5979" y="3532"/>
                  </a:cubicBezTo>
                  <a:cubicBezTo>
                    <a:pt x="5992" y="3510"/>
                    <a:pt x="5984" y="3482"/>
                    <a:pt x="5963" y="3469"/>
                  </a:cubicBezTo>
                  <a:lnTo>
                    <a:pt x="5498" y="3196"/>
                  </a:lnTo>
                  <a:cubicBezTo>
                    <a:pt x="5490" y="3191"/>
                    <a:pt x="5482" y="3189"/>
                    <a:pt x="5474" y="3189"/>
                  </a:cubicBezTo>
                  <a:close/>
                  <a:moveTo>
                    <a:pt x="6249" y="3644"/>
                  </a:moveTo>
                  <a:cubicBezTo>
                    <a:pt x="6233" y="3644"/>
                    <a:pt x="6218" y="3652"/>
                    <a:pt x="6209" y="3667"/>
                  </a:cubicBezTo>
                  <a:cubicBezTo>
                    <a:pt x="6196" y="3690"/>
                    <a:pt x="6203" y="3718"/>
                    <a:pt x="6225" y="3732"/>
                  </a:cubicBezTo>
                  <a:lnTo>
                    <a:pt x="6690" y="4004"/>
                  </a:lnTo>
                  <a:cubicBezTo>
                    <a:pt x="6697" y="4009"/>
                    <a:pt x="6706" y="4011"/>
                    <a:pt x="6714" y="4011"/>
                  </a:cubicBezTo>
                  <a:cubicBezTo>
                    <a:pt x="6730" y="4011"/>
                    <a:pt x="6746" y="4003"/>
                    <a:pt x="6754" y="3988"/>
                  </a:cubicBezTo>
                  <a:cubicBezTo>
                    <a:pt x="6767" y="3966"/>
                    <a:pt x="6759" y="3938"/>
                    <a:pt x="6738" y="3924"/>
                  </a:cubicBezTo>
                  <a:lnTo>
                    <a:pt x="6273" y="3651"/>
                  </a:lnTo>
                  <a:cubicBezTo>
                    <a:pt x="6265" y="3646"/>
                    <a:pt x="6257" y="3644"/>
                    <a:pt x="6249" y="3644"/>
                  </a:cubicBezTo>
                  <a:close/>
                  <a:moveTo>
                    <a:pt x="7024" y="4100"/>
                  </a:moveTo>
                  <a:cubicBezTo>
                    <a:pt x="7008" y="4100"/>
                    <a:pt x="6992" y="4109"/>
                    <a:pt x="6983" y="4124"/>
                  </a:cubicBezTo>
                  <a:cubicBezTo>
                    <a:pt x="6971" y="4145"/>
                    <a:pt x="6978" y="4174"/>
                    <a:pt x="7000" y="4187"/>
                  </a:cubicBezTo>
                  <a:lnTo>
                    <a:pt x="7464" y="4460"/>
                  </a:lnTo>
                  <a:cubicBezTo>
                    <a:pt x="7472" y="4465"/>
                    <a:pt x="7480" y="4467"/>
                    <a:pt x="7488" y="4467"/>
                  </a:cubicBezTo>
                  <a:cubicBezTo>
                    <a:pt x="7505" y="4467"/>
                    <a:pt x="7519" y="4458"/>
                    <a:pt x="7528" y="4443"/>
                  </a:cubicBezTo>
                  <a:cubicBezTo>
                    <a:pt x="7541" y="4421"/>
                    <a:pt x="7534" y="4393"/>
                    <a:pt x="7511" y="4380"/>
                  </a:cubicBezTo>
                  <a:lnTo>
                    <a:pt x="7047" y="4107"/>
                  </a:lnTo>
                  <a:cubicBezTo>
                    <a:pt x="7040" y="4102"/>
                    <a:pt x="7032" y="4100"/>
                    <a:pt x="7024" y="4100"/>
                  </a:cubicBezTo>
                  <a:close/>
                  <a:moveTo>
                    <a:pt x="7798" y="4555"/>
                  </a:moveTo>
                  <a:cubicBezTo>
                    <a:pt x="7782" y="4555"/>
                    <a:pt x="7766" y="4563"/>
                    <a:pt x="7758" y="4578"/>
                  </a:cubicBezTo>
                  <a:cubicBezTo>
                    <a:pt x="7744" y="4601"/>
                    <a:pt x="7752" y="4629"/>
                    <a:pt x="7775" y="4643"/>
                  </a:cubicBezTo>
                  <a:lnTo>
                    <a:pt x="8239" y="4915"/>
                  </a:lnTo>
                  <a:cubicBezTo>
                    <a:pt x="8247" y="4920"/>
                    <a:pt x="8255" y="4922"/>
                    <a:pt x="8262" y="4922"/>
                  </a:cubicBezTo>
                  <a:cubicBezTo>
                    <a:pt x="8278" y="4922"/>
                    <a:pt x="8294" y="4914"/>
                    <a:pt x="8303" y="4899"/>
                  </a:cubicBezTo>
                  <a:cubicBezTo>
                    <a:pt x="8315" y="4877"/>
                    <a:pt x="8309" y="4849"/>
                    <a:pt x="8286" y="4835"/>
                  </a:cubicBezTo>
                  <a:lnTo>
                    <a:pt x="7822" y="4562"/>
                  </a:lnTo>
                  <a:cubicBezTo>
                    <a:pt x="7815" y="4557"/>
                    <a:pt x="7806" y="4555"/>
                    <a:pt x="7798" y="4555"/>
                  </a:cubicBezTo>
                  <a:close/>
                  <a:moveTo>
                    <a:pt x="8572" y="5011"/>
                  </a:moveTo>
                  <a:cubicBezTo>
                    <a:pt x="8556" y="5011"/>
                    <a:pt x="8541" y="5019"/>
                    <a:pt x="8533" y="5035"/>
                  </a:cubicBezTo>
                  <a:cubicBezTo>
                    <a:pt x="8519" y="5056"/>
                    <a:pt x="8527" y="5085"/>
                    <a:pt x="8548" y="5098"/>
                  </a:cubicBezTo>
                  <a:lnTo>
                    <a:pt x="9014" y="5371"/>
                  </a:lnTo>
                  <a:cubicBezTo>
                    <a:pt x="9021" y="5376"/>
                    <a:pt x="9029" y="5378"/>
                    <a:pt x="9037" y="5378"/>
                  </a:cubicBezTo>
                  <a:cubicBezTo>
                    <a:pt x="9053" y="5378"/>
                    <a:pt x="9069" y="5369"/>
                    <a:pt x="9078" y="5354"/>
                  </a:cubicBezTo>
                  <a:cubicBezTo>
                    <a:pt x="9090" y="5333"/>
                    <a:pt x="9083" y="5304"/>
                    <a:pt x="9061" y="5291"/>
                  </a:cubicBezTo>
                  <a:lnTo>
                    <a:pt x="8596" y="5018"/>
                  </a:lnTo>
                  <a:cubicBezTo>
                    <a:pt x="8588" y="5013"/>
                    <a:pt x="8580" y="5011"/>
                    <a:pt x="8572" y="501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39;p60">
              <a:extLst>
                <a:ext uri="{FF2B5EF4-FFF2-40B4-BE49-F238E27FC236}">
                  <a16:creationId xmlns:a16="http://schemas.microsoft.com/office/drawing/2014/main" id="{7CB4023E-87F7-32EC-2DED-B467451258A0}"/>
                </a:ext>
              </a:extLst>
            </p:cNvPr>
            <p:cNvSpPr/>
            <p:nvPr/>
          </p:nvSpPr>
          <p:spPr>
            <a:xfrm>
              <a:off x="5046984" y="2961903"/>
              <a:ext cx="26755" cy="18067"/>
            </a:xfrm>
            <a:custGeom>
              <a:avLst/>
              <a:gdLst/>
              <a:ahLst/>
              <a:cxnLst/>
              <a:rect l="l" t="t" r="r" b="b"/>
              <a:pathLst>
                <a:path w="348" h="235" extrusionOk="0">
                  <a:moveTo>
                    <a:pt x="54" y="1"/>
                  </a:moveTo>
                  <a:cubicBezTo>
                    <a:pt x="38" y="1"/>
                    <a:pt x="22" y="9"/>
                    <a:pt x="13" y="23"/>
                  </a:cubicBezTo>
                  <a:cubicBezTo>
                    <a:pt x="1" y="46"/>
                    <a:pt x="8" y="74"/>
                    <a:pt x="30" y="87"/>
                  </a:cubicBezTo>
                  <a:lnTo>
                    <a:pt x="271" y="229"/>
                  </a:lnTo>
                  <a:cubicBezTo>
                    <a:pt x="278" y="234"/>
                    <a:pt x="286" y="235"/>
                    <a:pt x="295" y="235"/>
                  </a:cubicBezTo>
                  <a:cubicBezTo>
                    <a:pt x="311" y="235"/>
                    <a:pt x="325" y="227"/>
                    <a:pt x="334" y="212"/>
                  </a:cubicBezTo>
                  <a:cubicBezTo>
                    <a:pt x="348" y="190"/>
                    <a:pt x="340" y="162"/>
                    <a:pt x="319" y="148"/>
                  </a:cubicBezTo>
                  <a:lnTo>
                    <a:pt x="78" y="7"/>
                  </a:lnTo>
                  <a:cubicBezTo>
                    <a:pt x="70" y="3"/>
                    <a:pt x="62" y="1"/>
                    <a:pt x="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40;p60">
              <a:extLst>
                <a:ext uri="{FF2B5EF4-FFF2-40B4-BE49-F238E27FC236}">
                  <a16:creationId xmlns:a16="http://schemas.microsoft.com/office/drawing/2014/main" id="{3AE1E28E-95B0-AE6E-D7A3-701DFB654153}"/>
                </a:ext>
              </a:extLst>
            </p:cNvPr>
            <p:cNvSpPr/>
            <p:nvPr/>
          </p:nvSpPr>
          <p:spPr>
            <a:xfrm>
              <a:off x="5805082" y="4170967"/>
              <a:ext cx="26678" cy="18144"/>
            </a:xfrm>
            <a:custGeom>
              <a:avLst/>
              <a:gdLst/>
              <a:ahLst/>
              <a:cxnLst/>
              <a:rect l="l" t="t" r="r" b="b"/>
              <a:pathLst>
                <a:path w="347" h="236" extrusionOk="0">
                  <a:moveTo>
                    <a:pt x="53" y="0"/>
                  </a:moveTo>
                  <a:cubicBezTo>
                    <a:pt x="37" y="0"/>
                    <a:pt x="21" y="9"/>
                    <a:pt x="13" y="24"/>
                  </a:cubicBezTo>
                  <a:cubicBezTo>
                    <a:pt x="1" y="46"/>
                    <a:pt x="8" y="75"/>
                    <a:pt x="30" y="87"/>
                  </a:cubicBezTo>
                  <a:lnTo>
                    <a:pt x="270" y="229"/>
                  </a:lnTo>
                  <a:cubicBezTo>
                    <a:pt x="278" y="233"/>
                    <a:pt x="286" y="236"/>
                    <a:pt x="294" y="236"/>
                  </a:cubicBezTo>
                  <a:cubicBezTo>
                    <a:pt x="310" y="236"/>
                    <a:pt x="325" y="228"/>
                    <a:pt x="334" y="212"/>
                  </a:cubicBezTo>
                  <a:cubicBezTo>
                    <a:pt x="347" y="191"/>
                    <a:pt x="340" y="161"/>
                    <a:pt x="317" y="149"/>
                  </a:cubicBezTo>
                  <a:lnTo>
                    <a:pt x="77" y="7"/>
                  </a:lnTo>
                  <a:cubicBezTo>
                    <a:pt x="70" y="2"/>
                    <a:pt x="62"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641;p60">
              <a:extLst>
                <a:ext uri="{FF2B5EF4-FFF2-40B4-BE49-F238E27FC236}">
                  <a16:creationId xmlns:a16="http://schemas.microsoft.com/office/drawing/2014/main" id="{67713D2F-1932-3ACF-B830-0F5638E03763}"/>
                </a:ext>
              </a:extLst>
            </p:cNvPr>
            <p:cNvSpPr/>
            <p:nvPr/>
          </p:nvSpPr>
          <p:spPr>
            <a:xfrm>
              <a:off x="4883771" y="3629053"/>
              <a:ext cx="904984" cy="534718"/>
            </a:xfrm>
            <a:custGeom>
              <a:avLst/>
              <a:gdLst/>
              <a:ahLst/>
              <a:cxnLst/>
              <a:rect l="l" t="t" r="r" b="b"/>
              <a:pathLst>
                <a:path w="11771" h="6955" extrusionOk="0">
                  <a:moveTo>
                    <a:pt x="53" y="1"/>
                  </a:moveTo>
                  <a:cubicBezTo>
                    <a:pt x="37" y="1"/>
                    <a:pt x="22" y="9"/>
                    <a:pt x="14" y="24"/>
                  </a:cubicBezTo>
                  <a:cubicBezTo>
                    <a:pt x="0" y="46"/>
                    <a:pt x="7" y="74"/>
                    <a:pt x="30" y="88"/>
                  </a:cubicBezTo>
                  <a:lnTo>
                    <a:pt x="509" y="369"/>
                  </a:lnTo>
                  <a:cubicBezTo>
                    <a:pt x="516" y="374"/>
                    <a:pt x="525" y="376"/>
                    <a:pt x="533" y="376"/>
                  </a:cubicBezTo>
                  <a:cubicBezTo>
                    <a:pt x="549" y="376"/>
                    <a:pt x="564" y="368"/>
                    <a:pt x="573" y="353"/>
                  </a:cubicBezTo>
                  <a:cubicBezTo>
                    <a:pt x="586" y="331"/>
                    <a:pt x="579" y="302"/>
                    <a:pt x="556" y="290"/>
                  </a:cubicBezTo>
                  <a:lnTo>
                    <a:pt x="77" y="7"/>
                  </a:lnTo>
                  <a:cubicBezTo>
                    <a:pt x="69" y="3"/>
                    <a:pt x="61" y="1"/>
                    <a:pt x="53" y="1"/>
                  </a:cubicBezTo>
                  <a:close/>
                  <a:moveTo>
                    <a:pt x="852" y="471"/>
                  </a:moveTo>
                  <a:cubicBezTo>
                    <a:pt x="836" y="471"/>
                    <a:pt x="821" y="479"/>
                    <a:pt x="812" y="493"/>
                  </a:cubicBezTo>
                  <a:cubicBezTo>
                    <a:pt x="800" y="516"/>
                    <a:pt x="806" y="545"/>
                    <a:pt x="829" y="558"/>
                  </a:cubicBezTo>
                  <a:lnTo>
                    <a:pt x="1308" y="839"/>
                  </a:lnTo>
                  <a:cubicBezTo>
                    <a:pt x="1315" y="844"/>
                    <a:pt x="1323" y="846"/>
                    <a:pt x="1331" y="846"/>
                  </a:cubicBezTo>
                  <a:cubicBezTo>
                    <a:pt x="1347" y="846"/>
                    <a:pt x="1363" y="838"/>
                    <a:pt x="1372" y="823"/>
                  </a:cubicBezTo>
                  <a:cubicBezTo>
                    <a:pt x="1384" y="801"/>
                    <a:pt x="1377" y="773"/>
                    <a:pt x="1355" y="759"/>
                  </a:cubicBezTo>
                  <a:lnTo>
                    <a:pt x="876" y="478"/>
                  </a:lnTo>
                  <a:cubicBezTo>
                    <a:pt x="869" y="473"/>
                    <a:pt x="860" y="471"/>
                    <a:pt x="852" y="471"/>
                  </a:cubicBezTo>
                  <a:close/>
                  <a:moveTo>
                    <a:pt x="1651" y="941"/>
                  </a:moveTo>
                  <a:cubicBezTo>
                    <a:pt x="1635" y="941"/>
                    <a:pt x="1620" y="949"/>
                    <a:pt x="1612" y="964"/>
                  </a:cubicBezTo>
                  <a:cubicBezTo>
                    <a:pt x="1598" y="987"/>
                    <a:pt x="1606" y="1015"/>
                    <a:pt x="1627" y="1027"/>
                  </a:cubicBezTo>
                  <a:lnTo>
                    <a:pt x="2107" y="1310"/>
                  </a:lnTo>
                  <a:cubicBezTo>
                    <a:pt x="2115" y="1314"/>
                    <a:pt x="2123" y="1316"/>
                    <a:pt x="2131" y="1316"/>
                  </a:cubicBezTo>
                  <a:cubicBezTo>
                    <a:pt x="2146" y="1316"/>
                    <a:pt x="2162" y="1307"/>
                    <a:pt x="2171" y="1293"/>
                  </a:cubicBezTo>
                  <a:cubicBezTo>
                    <a:pt x="2184" y="1270"/>
                    <a:pt x="2176" y="1242"/>
                    <a:pt x="2154" y="1230"/>
                  </a:cubicBezTo>
                  <a:lnTo>
                    <a:pt x="1675" y="947"/>
                  </a:lnTo>
                  <a:cubicBezTo>
                    <a:pt x="1667" y="943"/>
                    <a:pt x="1659" y="941"/>
                    <a:pt x="1651" y="941"/>
                  </a:cubicBezTo>
                  <a:close/>
                  <a:moveTo>
                    <a:pt x="2451" y="1411"/>
                  </a:moveTo>
                  <a:cubicBezTo>
                    <a:pt x="2435" y="1411"/>
                    <a:pt x="2419" y="1419"/>
                    <a:pt x="2410" y="1434"/>
                  </a:cubicBezTo>
                  <a:cubicBezTo>
                    <a:pt x="2398" y="1456"/>
                    <a:pt x="2404" y="1484"/>
                    <a:pt x="2427" y="1498"/>
                  </a:cubicBezTo>
                  <a:lnTo>
                    <a:pt x="2905" y="1779"/>
                  </a:lnTo>
                  <a:cubicBezTo>
                    <a:pt x="2913" y="1784"/>
                    <a:pt x="2921" y="1786"/>
                    <a:pt x="2929" y="1786"/>
                  </a:cubicBezTo>
                  <a:cubicBezTo>
                    <a:pt x="2945" y="1786"/>
                    <a:pt x="2961" y="1778"/>
                    <a:pt x="2970" y="1762"/>
                  </a:cubicBezTo>
                  <a:cubicBezTo>
                    <a:pt x="2982" y="1741"/>
                    <a:pt x="2975" y="1712"/>
                    <a:pt x="2953" y="1699"/>
                  </a:cubicBezTo>
                  <a:lnTo>
                    <a:pt x="2474" y="1417"/>
                  </a:lnTo>
                  <a:cubicBezTo>
                    <a:pt x="2467" y="1413"/>
                    <a:pt x="2459" y="1411"/>
                    <a:pt x="2451" y="1411"/>
                  </a:cubicBezTo>
                  <a:close/>
                  <a:moveTo>
                    <a:pt x="3249" y="1881"/>
                  </a:moveTo>
                  <a:cubicBezTo>
                    <a:pt x="3233" y="1881"/>
                    <a:pt x="3218" y="1889"/>
                    <a:pt x="3209" y="1903"/>
                  </a:cubicBezTo>
                  <a:cubicBezTo>
                    <a:pt x="3196" y="1926"/>
                    <a:pt x="3204" y="1955"/>
                    <a:pt x="3225" y="1967"/>
                  </a:cubicBezTo>
                  <a:lnTo>
                    <a:pt x="3705" y="2249"/>
                  </a:lnTo>
                  <a:cubicBezTo>
                    <a:pt x="3713" y="2253"/>
                    <a:pt x="3721" y="2256"/>
                    <a:pt x="3729" y="2256"/>
                  </a:cubicBezTo>
                  <a:cubicBezTo>
                    <a:pt x="3744" y="2256"/>
                    <a:pt x="3760" y="2248"/>
                    <a:pt x="3769" y="2233"/>
                  </a:cubicBezTo>
                  <a:cubicBezTo>
                    <a:pt x="3782" y="2211"/>
                    <a:pt x="3775" y="2182"/>
                    <a:pt x="3752" y="2169"/>
                  </a:cubicBezTo>
                  <a:lnTo>
                    <a:pt x="3273" y="1887"/>
                  </a:lnTo>
                  <a:cubicBezTo>
                    <a:pt x="3265" y="1883"/>
                    <a:pt x="3257" y="1881"/>
                    <a:pt x="3249" y="1881"/>
                  </a:cubicBezTo>
                  <a:close/>
                  <a:moveTo>
                    <a:pt x="4048" y="2350"/>
                  </a:moveTo>
                  <a:cubicBezTo>
                    <a:pt x="4032" y="2350"/>
                    <a:pt x="4017" y="2359"/>
                    <a:pt x="4008" y="2374"/>
                  </a:cubicBezTo>
                  <a:cubicBezTo>
                    <a:pt x="3995" y="2395"/>
                    <a:pt x="4002" y="2425"/>
                    <a:pt x="4025" y="2437"/>
                  </a:cubicBezTo>
                  <a:lnTo>
                    <a:pt x="4503" y="2720"/>
                  </a:lnTo>
                  <a:cubicBezTo>
                    <a:pt x="4511" y="2724"/>
                    <a:pt x="4519" y="2725"/>
                    <a:pt x="4527" y="2725"/>
                  </a:cubicBezTo>
                  <a:cubicBezTo>
                    <a:pt x="4544" y="2725"/>
                    <a:pt x="4558" y="2717"/>
                    <a:pt x="4568" y="2703"/>
                  </a:cubicBezTo>
                  <a:cubicBezTo>
                    <a:pt x="4580" y="2680"/>
                    <a:pt x="4573" y="2652"/>
                    <a:pt x="4551" y="2638"/>
                  </a:cubicBezTo>
                  <a:lnTo>
                    <a:pt x="4072" y="2357"/>
                  </a:lnTo>
                  <a:cubicBezTo>
                    <a:pt x="4065" y="2352"/>
                    <a:pt x="4056" y="2350"/>
                    <a:pt x="4048" y="2350"/>
                  </a:cubicBezTo>
                  <a:close/>
                  <a:moveTo>
                    <a:pt x="4847" y="2820"/>
                  </a:moveTo>
                  <a:cubicBezTo>
                    <a:pt x="4831" y="2820"/>
                    <a:pt x="4816" y="2828"/>
                    <a:pt x="4807" y="2843"/>
                  </a:cubicBezTo>
                  <a:cubicBezTo>
                    <a:pt x="4794" y="2866"/>
                    <a:pt x="4802" y="2894"/>
                    <a:pt x="4823" y="2908"/>
                  </a:cubicBezTo>
                  <a:lnTo>
                    <a:pt x="5303" y="3189"/>
                  </a:lnTo>
                  <a:cubicBezTo>
                    <a:pt x="5311" y="3194"/>
                    <a:pt x="5319" y="3196"/>
                    <a:pt x="5326" y="3196"/>
                  </a:cubicBezTo>
                  <a:cubicBezTo>
                    <a:pt x="5342" y="3196"/>
                    <a:pt x="5358" y="3188"/>
                    <a:pt x="5366" y="3172"/>
                  </a:cubicBezTo>
                  <a:cubicBezTo>
                    <a:pt x="5379" y="3151"/>
                    <a:pt x="5372" y="3122"/>
                    <a:pt x="5350" y="3109"/>
                  </a:cubicBezTo>
                  <a:lnTo>
                    <a:pt x="4870" y="2827"/>
                  </a:lnTo>
                  <a:cubicBezTo>
                    <a:pt x="4863" y="2822"/>
                    <a:pt x="4855" y="2820"/>
                    <a:pt x="4847" y="2820"/>
                  </a:cubicBezTo>
                  <a:close/>
                  <a:moveTo>
                    <a:pt x="5646" y="3291"/>
                  </a:moveTo>
                  <a:cubicBezTo>
                    <a:pt x="5630" y="3291"/>
                    <a:pt x="5615" y="3299"/>
                    <a:pt x="5606" y="3313"/>
                  </a:cubicBezTo>
                  <a:cubicBezTo>
                    <a:pt x="5593" y="3335"/>
                    <a:pt x="5600" y="3364"/>
                    <a:pt x="5623" y="3377"/>
                  </a:cubicBezTo>
                  <a:lnTo>
                    <a:pt x="6101" y="3659"/>
                  </a:lnTo>
                  <a:cubicBezTo>
                    <a:pt x="6109" y="3663"/>
                    <a:pt x="6117" y="3665"/>
                    <a:pt x="6125" y="3665"/>
                  </a:cubicBezTo>
                  <a:cubicBezTo>
                    <a:pt x="6142" y="3665"/>
                    <a:pt x="6156" y="3658"/>
                    <a:pt x="6165" y="3643"/>
                  </a:cubicBezTo>
                  <a:cubicBezTo>
                    <a:pt x="6179" y="3620"/>
                    <a:pt x="6171" y="3592"/>
                    <a:pt x="6148" y="3579"/>
                  </a:cubicBezTo>
                  <a:lnTo>
                    <a:pt x="5670" y="3297"/>
                  </a:lnTo>
                  <a:cubicBezTo>
                    <a:pt x="5662" y="3293"/>
                    <a:pt x="5654" y="3291"/>
                    <a:pt x="5646" y="3291"/>
                  </a:cubicBezTo>
                  <a:close/>
                  <a:moveTo>
                    <a:pt x="6445" y="3760"/>
                  </a:moveTo>
                  <a:cubicBezTo>
                    <a:pt x="6429" y="3760"/>
                    <a:pt x="6413" y="3769"/>
                    <a:pt x="6405" y="3784"/>
                  </a:cubicBezTo>
                  <a:cubicBezTo>
                    <a:pt x="6392" y="3805"/>
                    <a:pt x="6400" y="3834"/>
                    <a:pt x="6421" y="3847"/>
                  </a:cubicBezTo>
                  <a:lnTo>
                    <a:pt x="6901" y="4129"/>
                  </a:lnTo>
                  <a:cubicBezTo>
                    <a:pt x="6909" y="4134"/>
                    <a:pt x="6916" y="4135"/>
                    <a:pt x="6924" y="4135"/>
                  </a:cubicBezTo>
                  <a:cubicBezTo>
                    <a:pt x="6940" y="4135"/>
                    <a:pt x="6956" y="4127"/>
                    <a:pt x="6965" y="4112"/>
                  </a:cubicBezTo>
                  <a:cubicBezTo>
                    <a:pt x="6977" y="4090"/>
                    <a:pt x="6969" y="4062"/>
                    <a:pt x="6948" y="4048"/>
                  </a:cubicBezTo>
                  <a:lnTo>
                    <a:pt x="6468" y="3767"/>
                  </a:lnTo>
                  <a:cubicBezTo>
                    <a:pt x="6461" y="3762"/>
                    <a:pt x="6453" y="3760"/>
                    <a:pt x="6445" y="3760"/>
                  </a:cubicBezTo>
                  <a:close/>
                  <a:moveTo>
                    <a:pt x="7244" y="4230"/>
                  </a:moveTo>
                  <a:cubicBezTo>
                    <a:pt x="7228" y="4230"/>
                    <a:pt x="7212" y="4238"/>
                    <a:pt x="7204" y="4253"/>
                  </a:cubicBezTo>
                  <a:cubicBezTo>
                    <a:pt x="7191" y="4276"/>
                    <a:pt x="7198" y="4304"/>
                    <a:pt x="7220" y="4317"/>
                  </a:cubicBezTo>
                  <a:lnTo>
                    <a:pt x="7699" y="4599"/>
                  </a:lnTo>
                  <a:cubicBezTo>
                    <a:pt x="7707" y="4603"/>
                    <a:pt x="7715" y="4606"/>
                    <a:pt x="7723" y="4606"/>
                  </a:cubicBezTo>
                  <a:cubicBezTo>
                    <a:pt x="7740" y="4606"/>
                    <a:pt x="7754" y="4597"/>
                    <a:pt x="7763" y="4582"/>
                  </a:cubicBezTo>
                  <a:cubicBezTo>
                    <a:pt x="7776" y="4561"/>
                    <a:pt x="7769" y="4531"/>
                    <a:pt x="7746" y="4519"/>
                  </a:cubicBezTo>
                  <a:lnTo>
                    <a:pt x="7268" y="4236"/>
                  </a:lnTo>
                  <a:cubicBezTo>
                    <a:pt x="7260" y="4232"/>
                    <a:pt x="7252" y="4230"/>
                    <a:pt x="7244" y="4230"/>
                  </a:cubicBezTo>
                  <a:close/>
                  <a:moveTo>
                    <a:pt x="8042" y="4700"/>
                  </a:moveTo>
                  <a:cubicBezTo>
                    <a:pt x="8026" y="4700"/>
                    <a:pt x="8011" y="4708"/>
                    <a:pt x="8002" y="4723"/>
                  </a:cubicBezTo>
                  <a:cubicBezTo>
                    <a:pt x="7990" y="4745"/>
                    <a:pt x="7996" y="4773"/>
                    <a:pt x="8019" y="4787"/>
                  </a:cubicBezTo>
                  <a:lnTo>
                    <a:pt x="8499" y="5068"/>
                  </a:lnTo>
                  <a:cubicBezTo>
                    <a:pt x="8506" y="5073"/>
                    <a:pt x="8514" y="5075"/>
                    <a:pt x="8522" y="5075"/>
                  </a:cubicBezTo>
                  <a:cubicBezTo>
                    <a:pt x="8538" y="5075"/>
                    <a:pt x="8554" y="5067"/>
                    <a:pt x="8563" y="5053"/>
                  </a:cubicBezTo>
                  <a:cubicBezTo>
                    <a:pt x="8575" y="5030"/>
                    <a:pt x="8568" y="5001"/>
                    <a:pt x="8546" y="4989"/>
                  </a:cubicBezTo>
                  <a:lnTo>
                    <a:pt x="8066" y="4707"/>
                  </a:lnTo>
                  <a:cubicBezTo>
                    <a:pt x="8058" y="4702"/>
                    <a:pt x="8050" y="4700"/>
                    <a:pt x="8042" y="4700"/>
                  </a:cubicBezTo>
                  <a:close/>
                  <a:moveTo>
                    <a:pt x="8842" y="5170"/>
                  </a:moveTo>
                  <a:cubicBezTo>
                    <a:pt x="8826" y="5170"/>
                    <a:pt x="8810" y="5178"/>
                    <a:pt x="8801" y="5193"/>
                  </a:cubicBezTo>
                  <a:cubicBezTo>
                    <a:pt x="8789" y="5215"/>
                    <a:pt x="8796" y="5244"/>
                    <a:pt x="8818" y="5257"/>
                  </a:cubicBezTo>
                  <a:lnTo>
                    <a:pt x="9297" y="5539"/>
                  </a:lnTo>
                  <a:cubicBezTo>
                    <a:pt x="9305" y="5543"/>
                    <a:pt x="9313" y="5545"/>
                    <a:pt x="9321" y="5545"/>
                  </a:cubicBezTo>
                  <a:cubicBezTo>
                    <a:pt x="9337" y="5545"/>
                    <a:pt x="9352" y="5537"/>
                    <a:pt x="9361" y="5522"/>
                  </a:cubicBezTo>
                  <a:cubicBezTo>
                    <a:pt x="9375" y="5500"/>
                    <a:pt x="9367" y="5472"/>
                    <a:pt x="9344" y="5458"/>
                  </a:cubicBezTo>
                  <a:lnTo>
                    <a:pt x="8866" y="5177"/>
                  </a:lnTo>
                  <a:cubicBezTo>
                    <a:pt x="8858" y="5172"/>
                    <a:pt x="8850" y="5170"/>
                    <a:pt x="8842" y="5170"/>
                  </a:cubicBezTo>
                  <a:close/>
                  <a:moveTo>
                    <a:pt x="9640" y="5640"/>
                  </a:moveTo>
                  <a:cubicBezTo>
                    <a:pt x="9624" y="5640"/>
                    <a:pt x="9609" y="5648"/>
                    <a:pt x="9600" y="5663"/>
                  </a:cubicBezTo>
                  <a:cubicBezTo>
                    <a:pt x="9587" y="5686"/>
                    <a:pt x="9595" y="5714"/>
                    <a:pt x="9617" y="5727"/>
                  </a:cubicBezTo>
                  <a:lnTo>
                    <a:pt x="10096" y="6009"/>
                  </a:lnTo>
                  <a:cubicBezTo>
                    <a:pt x="10104" y="6013"/>
                    <a:pt x="10112" y="6016"/>
                    <a:pt x="10120" y="6016"/>
                  </a:cubicBezTo>
                  <a:cubicBezTo>
                    <a:pt x="10136" y="6016"/>
                    <a:pt x="10152" y="6007"/>
                    <a:pt x="10159" y="5992"/>
                  </a:cubicBezTo>
                  <a:cubicBezTo>
                    <a:pt x="10173" y="5970"/>
                    <a:pt x="10165" y="5941"/>
                    <a:pt x="10144" y="5929"/>
                  </a:cubicBezTo>
                  <a:lnTo>
                    <a:pt x="9664" y="5646"/>
                  </a:lnTo>
                  <a:cubicBezTo>
                    <a:pt x="9657" y="5642"/>
                    <a:pt x="9648" y="5640"/>
                    <a:pt x="9640" y="5640"/>
                  </a:cubicBezTo>
                  <a:close/>
                  <a:moveTo>
                    <a:pt x="10440" y="6110"/>
                  </a:moveTo>
                  <a:cubicBezTo>
                    <a:pt x="10424" y="6110"/>
                    <a:pt x="10408" y="6118"/>
                    <a:pt x="10399" y="6133"/>
                  </a:cubicBezTo>
                  <a:cubicBezTo>
                    <a:pt x="10387" y="6155"/>
                    <a:pt x="10394" y="6183"/>
                    <a:pt x="10416" y="6197"/>
                  </a:cubicBezTo>
                  <a:lnTo>
                    <a:pt x="10896" y="6478"/>
                  </a:lnTo>
                  <a:cubicBezTo>
                    <a:pt x="10903" y="6483"/>
                    <a:pt x="10911" y="6485"/>
                    <a:pt x="10920" y="6485"/>
                  </a:cubicBezTo>
                  <a:cubicBezTo>
                    <a:pt x="10935" y="6485"/>
                    <a:pt x="10950" y="6477"/>
                    <a:pt x="10959" y="6463"/>
                  </a:cubicBezTo>
                  <a:cubicBezTo>
                    <a:pt x="10972" y="6440"/>
                    <a:pt x="10965" y="6411"/>
                    <a:pt x="10942" y="6398"/>
                  </a:cubicBezTo>
                  <a:lnTo>
                    <a:pt x="10464" y="6117"/>
                  </a:lnTo>
                  <a:cubicBezTo>
                    <a:pt x="10456" y="6112"/>
                    <a:pt x="10448" y="6110"/>
                    <a:pt x="10440" y="6110"/>
                  </a:cubicBezTo>
                  <a:close/>
                  <a:moveTo>
                    <a:pt x="11238" y="6580"/>
                  </a:moveTo>
                  <a:cubicBezTo>
                    <a:pt x="11222" y="6580"/>
                    <a:pt x="11207" y="6588"/>
                    <a:pt x="11199" y="6603"/>
                  </a:cubicBezTo>
                  <a:cubicBezTo>
                    <a:pt x="11185" y="6625"/>
                    <a:pt x="11193" y="6654"/>
                    <a:pt x="11215" y="6666"/>
                  </a:cubicBezTo>
                  <a:lnTo>
                    <a:pt x="11694" y="6949"/>
                  </a:lnTo>
                  <a:cubicBezTo>
                    <a:pt x="11702" y="6952"/>
                    <a:pt x="11710" y="6955"/>
                    <a:pt x="11718" y="6955"/>
                  </a:cubicBezTo>
                  <a:cubicBezTo>
                    <a:pt x="11734" y="6955"/>
                    <a:pt x="11749" y="6947"/>
                    <a:pt x="11758" y="6932"/>
                  </a:cubicBezTo>
                  <a:cubicBezTo>
                    <a:pt x="11771" y="6910"/>
                    <a:pt x="11764" y="6881"/>
                    <a:pt x="11742" y="6868"/>
                  </a:cubicBezTo>
                  <a:lnTo>
                    <a:pt x="11262" y="6586"/>
                  </a:lnTo>
                  <a:cubicBezTo>
                    <a:pt x="11254" y="6582"/>
                    <a:pt x="11246" y="6580"/>
                    <a:pt x="11238" y="65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642;p60">
              <a:extLst>
                <a:ext uri="{FF2B5EF4-FFF2-40B4-BE49-F238E27FC236}">
                  <a16:creationId xmlns:a16="http://schemas.microsoft.com/office/drawing/2014/main" id="{984A95FD-EE0C-AED4-34F6-393DE31AA5B8}"/>
                </a:ext>
              </a:extLst>
            </p:cNvPr>
            <p:cNvSpPr/>
            <p:nvPr/>
          </p:nvSpPr>
          <p:spPr>
            <a:xfrm>
              <a:off x="4840643" y="3603760"/>
              <a:ext cx="26755" cy="18144"/>
            </a:xfrm>
            <a:custGeom>
              <a:avLst/>
              <a:gdLst/>
              <a:ahLst/>
              <a:cxnLst/>
              <a:rect l="l" t="t" r="r" b="b"/>
              <a:pathLst>
                <a:path w="348" h="236" extrusionOk="0">
                  <a:moveTo>
                    <a:pt x="54" y="0"/>
                  </a:moveTo>
                  <a:cubicBezTo>
                    <a:pt x="38" y="0"/>
                    <a:pt x="22" y="9"/>
                    <a:pt x="14" y="24"/>
                  </a:cubicBezTo>
                  <a:cubicBezTo>
                    <a:pt x="0" y="45"/>
                    <a:pt x="8" y="75"/>
                    <a:pt x="31" y="87"/>
                  </a:cubicBezTo>
                  <a:lnTo>
                    <a:pt x="271" y="229"/>
                  </a:lnTo>
                  <a:cubicBezTo>
                    <a:pt x="279" y="233"/>
                    <a:pt x="286" y="236"/>
                    <a:pt x="294" y="236"/>
                  </a:cubicBezTo>
                  <a:cubicBezTo>
                    <a:pt x="311" y="236"/>
                    <a:pt x="326" y="227"/>
                    <a:pt x="335" y="212"/>
                  </a:cubicBezTo>
                  <a:cubicBezTo>
                    <a:pt x="347" y="189"/>
                    <a:pt x="341" y="161"/>
                    <a:pt x="318" y="149"/>
                  </a:cubicBezTo>
                  <a:lnTo>
                    <a:pt x="77" y="7"/>
                  </a:lnTo>
                  <a:cubicBezTo>
                    <a:pt x="70" y="3"/>
                    <a:pt x="62" y="0"/>
                    <a:pt x="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43;p60">
              <a:extLst>
                <a:ext uri="{FF2B5EF4-FFF2-40B4-BE49-F238E27FC236}">
                  <a16:creationId xmlns:a16="http://schemas.microsoft.com/office/drawing/2014/main" id="{29AE8B90-4DFB-C5AC-552A-E4F44BBAE5D3}"/>
                </a:ext>
              </a:extLst>
            </p:cNvPr>
            <p:cNvSpPr/>
            <p:nvPr/>
          </p:nvSpPr>
          <p:spPr>
            <a:xfrm>
              <a:off x="5905255" y="2633556"/>
              <a:ext cx="26755" cy="18067"/>
            </a:xfrm>
            <a:custGeom>
              <a:avLst/>
              <a:gdLst/>
              <a:ahLst/>
              <a:cxnLst/>
              <a:rect l="l" t="t" r="r" b="b"/>
              <a:pathLst>
                <a:path w="348" h="235" extrusionOk="0">
                  <a:moveTo>
                    <a:pt x="53" y="1"/>
                  </a:moveTo>
                  <a:cubicBezTo>
                    <a:pt x="38" y="1"/>
                    <a:pt x="22" y="9"/>
                    <a:pt x="14" y="23"/>
                  </a:cubicBezTo>
                  <a:cubicBezTo>
                    <a:pt x="1" y="46"/>
                    <a:pt x="9" y="74"/>
                    <a:pt x="30" y="87"/>
                  </a:cubicBezTo>
                  <a:lnTo>
                    <a:pt x="271" y="228"/>
                  </a:lnTo>
                  <a:cubicBezTo>
                    <a:pt x="279" y="233"/>
                    <a:pt x="287" y="235"/>
                    <a:pt x="295" y="235"/>
                  </a:cubicBezTo>
                  <a:cubicBezTo>
                    <a:pt x="310" y="235"/>
                    <a:pt x="326" y="227"/>
                    <a:pt x="335" y="212"/>
                  </a:cubicBezTo>
                  <a:cubicBezTo>
                    <a:pt x="347" y="190"/>
                    <a:pt x="341" y="162"/>
                    <a:pt x="318" y="148"/>
                  </a:cubicBezTo>
                  <a:lnTo>
                    <a:pt x="77" y="7"/>
                  </a:lnTo>
                  <a:cubicBezTo>
                    <a:pt x="70" y="3"/>
                    <a:pt x="61" y="1"/>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44;p60">
              <a:extLst>
                <a:ext uri="{FF2B5EF4-FFF2-40B4-BE49-F238E27FC236}">
                  <a16:creationId xmlns:a16="http://schemas.microsoft.com/office/drawing/2014/main" id="{3DCD5114-9BE5-E1A8-73E1-06A3DB3AD2B9}"/>
                </a:ext>
              </a:extLst>
            </p:cNvPr>
            <p:cNvSpPr/>
            <p:nvPr/>
          </p:nvSpPr>
          <p:spPr>
            <a:xfrm>
              <a:off x="5947615" y="2658388"/>
              <a:ext cx="639662" cy="378723"/>
            </a:xfrm>
            <a:custGeom>
              <a:avLst/>
              <a:gdLst/>
              <a:ahLst/>
              <a:cxnLst/>
              <a:rect l="l" t="t" r="r" b="b"/>
              <a:pathLst>
                <a:path w="8320" h="4926" extrusionOk="0">
                  <a:moveTo>
                    <a:pt x="53" y="1"/>
                  </a:moveTo>
                  <a:cubicBezTo>
                    <a:pt x="37" y="1"/>
                    <a:pt x="22" y="9"/>
                    <a:pt x="14" y="24"/>
                  </a:cubicBezTo>
                  <a:cubicBezTo>
                    <a:pt x="0" y="46"/>
                    <a:pt x="8" y="75"/>
                    <a:pt x="30" y="87"/>
                  </a:cubicBezTo>
                  <a:lnTo>
                    <a:pt x="495" y="361"/>
                  </a:lnTo>
                  <a:cubicBezTo>
                    <a:pt x="503" y="366"/>
                    <a:pt x="510" y="368"/>
                    <a:pt x="518" y="368"/>
                  </a:cubicBezTo>
                  <a:cubicBezTo>
                    <a:pt x="534" y="368"/>
                    <a:pt x="550" y="360"/>
                    <a:pt x="559" y="345"/>
                  </a:cubicBezTo>
                  <a:cubicBezTo>
                    <a:pt x="571" y="323"/>
                    <a:pt x="564" y="295"/>
                    <a:pt x="542" y="281"/>
                  </a:cubicBezTo>
                  <a:lnTo>
                    <a:pt x="77" y="8"/>
                  </a:lnTo>
                  <a:cubicBezTo>
                    <a:pt x="69" y="3"/>
                    <a:pt x="61" y="1"/>
                    <a:pt x="53" y="1"/>
                  </a:cubicBezTo>
                  <a:close/>
                  <a:moveTo>
                    <a:pt x="828" y="457"/>
                  </a:moveTo>
                  <a:cubicBezTo>
                    <a:pt x="812" y="457"/>
                    <a:pt x="797" y="465"/>
                    <a:pt x="789" y="479"/>
                  </a:cubicBezTo>
                  <a:cubicBezTo>
                    <a:pt x="775" y="502"/>
                    <a:pt x="783" y="530"/>
                    <a:pt x="804" y="544"/>
                  </a:cubicBezTo>
                  <a:lnTo>
                    <a:pt x="1269" y="817"/>
                  </a:lnTo>
                  <a:cubicBezTo>
                    <a:pt x="1277" y="822"/>
                    <a:pt x="1285" y="824"/>
                    <a:pt x="1293" y="824"/>
                  </a:cubicBezTo>
                  <a:cubicBezTo>
                    <a:pt x="1309" y="824"/>
                    <a:pt x="1325" y="815"/>
                    <a:pt x="1334" y="800"/>
                  </a:cubicBezTo>
                  <a:cubicBezTo>
                    <a:pt x="1346" y="779"/>
                    <a:pt x="1339" y="750"/>
                    <a:pt x="1317" y="737"/>
                  </a:cubicBezTo>
                  <a:lnTo>
                    <a:pt x="852" y="464"/>
                  </a:lnTo>
                  <a:cubicBezTo>
                    <a:pt x="844" y="459"/>
                    <a:pt x="836" y="457"/>
                    <a:pt x="828" y="457"/>
                  </a:cubicBezTo>
                  <a:close/>
                  <a:moveTo>
                    <a:pt x="1603" y="912"/>
                  </a:moveTo>
                  <a:cubicBezTo>
                    <a:pt x="1587" y="912"/>
                    <a:pt x="1572" y="920"/>
                    <a:pt x="1563" y="935"/>
                  </a:cubicBezTo>
                  <a:cubicBezTo>
                    <a:pt x="1550" y="958"/>
                    <a:pt x="1558" y="986"/>
                    <a:pt x="1579" y="1000"/>
                  </a:cubicBezTo>
                  <a:lnTo>
                    <a:pt x="2044" y="1273"/>
                  </a:lnTo>
                  <a:cubicBezTo>
                    <a:pt x="2052" y="1278"/>
                    <a:pt x="2060" y="1279"/>
                    <a:pt x="2068" y="1279"/>
                  </a:cubicBezTo>
                  <a:cubicBezTo>
                    <a:pt x="2084" y="1279"/>
                    <a:pt x="2099" y="1271"/>
                    <a:pt x="2108" y="1256"/>
                  </a:cubicBezTo>
                  <a:cubicBezTo>
                    <a:pt x="2121" y="1234"/>
                    <a:pt x="2114" y="1206"/>
                    <a:pt x="2091" y="1192"/>
                  </a:cubicBezTo>
                  <a:lnTo>
                    <a:pt x="1626" y="919"/>
                  </a:lnTo>
                  <a:cubicBezTo>
                    <a:pt x="1619" y="914"/>
                    <a:pt x="1611" y="912"/>
                    <a:pt x="1603" y="912"/>
                  </a:cubicBezTo>
                  <a:close/>
                  <a:moveTo>
                    <a:pt x="2378" y="1368"/>
                  </a:moveTo>
                  <a:cubicBezTo>
                    <a:pt x="2362" y="1368"/>
                    <a:pt x="2346" y="1376"/>
                    <a:pt x="2338" y="1391"/>
                  </a:cubicBezTo>
                  <a:cubicBezTo>
                    <a:pt x="2324" y="1414"/>
                    <a:pt x="2332" y="1442"/>
                    <a:pt x="2355" y="1455"/>
                  </a:cubicBezTo>
                  <a:lnTo>
                    <a:pt x="2819" y="1728"/>
                  </a:lnTo>
                  <a:cubicBezTo>
                    <a:pt x="2827" y="1733"/>
                    <a:pt x="2835" y="1735"/>
                    <a:pt x="2842" y="1735"/>
                  </a:cubicBezTo>
                  <a:cubicBezTo>
                    <a:pt x="2859" y="1735"/>
                    <a:pt x="2874" y="1727"/>
                    <a:pt x="2883" y="1712"/>
                  </a:cubicBezTo>
                  <a:cubicBezTo>
                    <a:pt x="2897" y="1690"/>
                    <a:pt x="2889" y="1662"/>
                    <a:pt x="2866" y="1648"/>
                  </a:cubicBezTo>
                  <a:lnTo>
                    <a:pt x="2402" y="1375"/>
                  </a:lnTo>
                  <a:cubicBezTo>
                    <a:pt x="2394" y="1370"/>
                    <a:pt x="2386" y="1368"/>
                    <a:pt x="2378" y="1368"/>
                  </a:cubicBezTo>
                  <a:close/>
                  <a:moveTo>
                    <a:pt x="3153" y="1824"/>
                  </a:moveTo>
                  <a:cubicBezTo>
                    <a:pt x="3137" y="1824"/>
                    <a:pt x="3121" y="1832"/>
                    <a:pt x="3113" y="1848"/>
                  </a:cubicBezTo>
                  <a:cubicBezTo>
                    <a:pt x="3100" y="1869"/>
                    <a:pt x="3107" y="1898"/>
                    <a:pt x="3130" y="1911"/>
                  </a:cubicBezTo>
                  <a:lnTo>
                    <a:pt x="3595" y="2184"/>
                  </a:lnTo>
                  <a:cubicBezTo>
                    <a:pt x="3601" y="2189"/>
                    <a:pt x="3609" y="2191"/>
                    <a:pt x="3618" y="2191"/>
                  </a:cubicBezTo>
                  <a:cubicBezTo>
                    <a:pt x="3634" y="2191"/>
                    <a:pt x="3649" y="2183"/>
                    <a:pt x="3658" y="2168"/>
                  </a:cubicBezTo>
                  <a:cubicBezTo>
                    <a:pt x="3671" y="2146"/>
                    <a:pt x="3663" y="2117"/>
                    <a:pt x="3641" y="2104"/>
                  </a:cubicBezTo>
                  <a:lnTo>
                    <a:pt x="3177" y="1831"/>
                  </a:lnTo>
                  <a:cubicBezTo>
                    <a:pt x="3169" y="1826"/>
                    <a:pt x="3161" y="1824"/>
                    <a:pt x="3153" y="1824"/>
                  </a:cubicBezTo>
                  <a:close/>
                  <a:moveTo>
                    <a:pt x="3927" y="2280"/>
                  </a:moveTo>
                  <a:cubicBezTo>
                    <a:pt x="3911" y="2280"/>
                    <a:pt x="3896" y="2288"/>
                    <a:pt x="3887" y="2302"/>
                  </a:cubicBezTo>
                  <a:cubicBezTo>
                    <a:pt x="3875" y="2325"/>
                    <a:pt x="3882" y="2353"/>
                    <a:pt x="3904" y="2367"/>
                  </a:cubicBezTo>
                  <a:lnTo>
                    <a:pt x="4369" y="2640"/>
                  </a:lnTo>
                  <a:cubicBezTo>
                    <a:pt x="4376" y="2645"/>
                    <a:pt x="4384" y="2647"/>
                    <a:pt x="4393" y="2647"/>
                  </a:cubicBezTo>
                  <a:cubicBezTo>
                    <a:pt x="4409" y="2647"/>
                    <a:pt x="4423" y="2638"/>
                    <a:pt x="4432" y="2623"/>
                  </a:cubicBezTo>
                  <a:cubicBezTo>
                    <a:pt x="4446" y="2601"/>
                    <a:pt x="4438" y="2573"/>
                    <a:pt x="4416" y="2560"/>
                  </a:cubicBezTo>
                  <a:lnTo>
                    <a:pt x="3952" y="2287"/>
                  </a:lnTo>
                  <a:cubicBezTo>
                    <a:pt x="3944" y="2282"/>
                    <a:pt x="3936" y="2280"/>
                    <a:pt x="3927" y="2280"/>
                  </a:cubicBezTo>
                  <a:close/>
                  <a:moveTo>
                    <a:pt x="4703" y="2735"/>
                  </a:moveTo>
                  <a:cubicBezTo>
                    <a:pt x="4687" y="2735"/>
                    <a:pt x="4671" y="2743"/>
                    <a:pt x="4662" y="2758"/>
                  </a:cubicBezTo>
                  <a:cubicBezTo>
                    <a:pt x="4650" y="2781"/>
                    <a:pt x="4657" y="2809"/>
                    <a:pt x="4679" y="2823"/>
                  </a:cubicBezTo>
                  <a:lnTo>
                    <a:pt x="5144" y="3096"/>
                  </a:lnTo>
                  <a:cubicBezTo>
                    <a:pt x="5151" y="3100"/>
                    <a:pt x="5159" y="3102"/>
                    <a:pt x="5168" y="3102"/>
                  </a:cubicBezTo>
                  <a:cubicBezTo>
                    <a:pt x="5184" y="3102"/>
                    <a:pt x="5199" y="3094"/>
                    <a:pt x="5207" y="3079"/>
                  </a:cubicBezTo>
                  <a:cubicBezTo>
                    <a:pt x="5221" y="3057"/>
                    <a:pt x="5213" y="3029"/>
                    <a:pt x="5191" y="3015"/>
                  </a:cubicBezTo>
                  <a:lnTo>
                    <a:pt x="4726" y="2742"/>
                  </a:lnTo>
                  <a:cubicBezTo>
                    <a:pt x="4719" y="2737"/>
                    <a:pt x="4711" y="2735"/>
                    <a:pt x="4703" y="2735"/>
                  </a:cubicBezTo>
                  <a:close/>
                  <a:moveTo>
                    <a:pt x="5477" y="3191"/>
                  </a:moveTo>
                  <a:cubicBezTo>
                    <a:pt x="5461" y="3191"/>
                    <a:pt x="5446" y="3200"/>
                    <a:pt x="5437" y="3215"/>
                  </a:cubicBezTo>
                  <a:cubicBezTo>
                    <a:pt x="5425" y="3236"/>
                    <a:pt x="5431" y="3265"/>
                    <a:pt x="5454" y="3278"/>
                  </a:cubicBezTo>
                  <a:lnTo>
                    <a:pt x="5919" y="3551"/>
                  </a:lnTo>
                  <a:cubicBezTo>
                    <a:pt x="5926" y="3556"/>
                    <a:pt x="5933" y="3558"/>
                    <a:pt x="5942" y="3558"/>
                  </a:cubicBezTo>
                  <a:cubicBezTo>
                    <a:pt x="5958" y="3558"/>
                    <a:pt x="5974" y="3550"/>
                    <a:pt x="5982" y="3535"/>
                  </a:cubicBezTo>
                  <a:cubicBezTo>
                    <a:pt x="5995" y="3513"/>
                    <a:pt x="5988" y="3484"/>
                    <a:pt x="5966" y="3471"/>
                  </a:cubicBezTo>
                  <a:lnTo>
                    <a:pt x="5501" y="3198"/>
                  </a:lnTo>
                  <a:cubicBezTo>
                    <a:pt x="5494" y="3193"/>
                    <a:pt x="5485" y="3191"/>
                    <a:pt x="5477" y="3191"/>
                  </a:cubicBezTo>
                  <a:close/>
                  <a:moveTo>
                    <a:pt x="6252" y="3647"/>
                  </a:moveTo>
                  <a:cubicBezTo>
                    <a:pt x="6236" y="3647"/>
                    <a:pt x="6221" y="3655"/>
                    <a:pt x="6212" y="3669"/>
                  </a:cubicBezTo>
                  <a:cubicBezTo>
                    <a:pt x="6199" y="3692"/>
                    <a:pt x="6206" y="3720"/>
                    <a:pt x="6229" y="3734"/>
                  </a:cubicBezTo>
                  <a:lnTo>
                    <a:pt x="6694" y="4007"/>
                  </a:lnTo>
                  <a:cubicBezTo>
                    <a:pt x="6700" y="4012"/>
                    <a:pt x="6709" y="4014"/>
                    <a:pt x="6717" y="4014"/>
                  </a:cubicBezTo>
                  <a:cubicBezTo>
                    <a:pt x="6733" y="4014"/>
                    <a:pt x="6749" y="4005"/>
                    <a:pt x="6758" y="3990"/>
                  </a:cubicBezTo>
                  <a:cubicBezTo>
                    <a:pt x="6770" y="3969"/>
                    <a:pt x="6762" y="3940"/>
                    <a:pt x="6741" y="3927"/>
                  </a:cubicBezTo>
                  <a:lnTo>
                    <a:pt x="6276" y="3654"/>
                  </a:lnTo>
                  <a:cubicBezTo>
                    <a:pt x="6268" y="3649"/>
                    <a:pt x="6260" y="3647"/>
                    <a:pt x="6252" y="3647"/>
                  </a:cubicBezTo>
                  <a:close/>
                  <a:moveTo>
                    <a:pt x="7027" y="4103"/>
                  </a:moveTo>
                  <a:cubicBezTo>
                    <a:pt x="7011" y="4103"/>
                    <a:pt x="6995" y="4111"/>
                    <a:pt x="6986" y="4126"/>
                  </a:cubicBezTo>
                  <a:cubicBezTo>
                    <a:pt x="6974" y="4148"/>
                    <a:pt x="6981" y="4176"/>
                    <a:pt x="7003" y="4190"/>
                  </a:cubicBezTo>
                  <a:lnTo>
                    <a:pt x="7468" y="4463"/>
                  </a:lnTo>
                  <a:cubicBezTo>
                    <a:pt x="7476" y="4468"/>
                    <a:pt x="7484" y="4469"/>
                    <a:pt x="7492" y="4469"/>
                  </a:cubicBezTo>
                  <a:cubicBezTo>
                    <a:pt x="7508" y="4469"/>
                    <a:pt x="7523" y="4461"/>
                    <a:pt x="7532" y="4446"/>
                  </a:cubicBezTo>
                  <a:cubicBezTo>
                    <a:pt x="7545" y="4424"/>
                    <a:pt x="7538" y="4396"/>
                    <a:pt x="7516" y="4382"/>
                  </a:cubicBezTo>
                  <a:lnTo>
                    <a:pt x="7051" y="4110"/>
                  </a:lnTo>
                  <a:cubicBezTo>
                    <a:pt x="7043" y="4105"/>
                    <a:pt x="7035" y="4103"/>
                    <a:pt x="7027" y="4103"/>
                  </a:cubicBezTo>
                  <a:close/>
                  <a:moveTo>
                    <a:pt x="7802" y="4559"/>
                  </a:moveTo>
                  <a:cubicBezTo>
                    <a:pt x="7786" y="4559"/>
                    <a:pt x="7770" y="4567"/>
                    <a:pt x="7761" y="4582"/>
                  </a:cubicBezTo>
                  <a:cubicBezTo>
                    <a:pt x="7749" y="4604"/>
                    <a:pt x="7755" y="4632"/>
                    <a:pt x="7778" y="4646"/>
                  </a:cubicBezTo>
                  <a:lnTo>
                    <a:pt x="8243" y="4918"/>
                  </a:lnTo>
                  <a:cubicBezTo>
                    <a:pt x="8251" y="4923"/>
                    <a:pt x="8259" y="4925"/>
                    <a:pt x="8267" y="4925"/>
                  </a:cubicBezTo>
                  <a:cubicBezTo>
                    <a:pt x="8282" y="4925"/>
                    <a:pt x="8298" y="4917"/>
                    <a:pt x="8306" y="4903"/>
                  </a:cubicBezTo>
                  <a:cubicBezTo>
                    <a:pt x="8320" y="4880"/>
                    <a:pt x="8312" y="4852"/>
                    <a:pt x="8290" y="4838"/>
                  </a:cubicBezTo>
                  <a:lnTo>
                    <a:pt x="7825" y="4565"/>
                  </a:lnTo>
                  <a:cubicBezTo>
                    <a:pt x="7818" y="4561"/>
                    <a:pt x="7810" y="4559"/>
                    <a:pt x="7802" y="455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45;p60">
              <a:extLst>
                <a:ext uri="{FF2B5EF4-FFF2-40B4-BE49-F238E27FC236}">
                  <a16:creationId xmlns:a16="http://schemas.microsoft.com/office/drawing/2014/main" id="{F769533A-D2D0-541A-5646-2B526B3098FF}"/>
                </a:ext>
              </a:extLst>
            </p:cNvPr>
            <p:cNvSpPr/>
            <p:nvPr/>
          </p:nvSpPr>
          <p:spPr>
            <a:xfrm>
              <a:off x="5739351" y="3080526"/>
              <a:ext cx="847168" cy="509039"/>
            </a:xfrm>
            <a:custGeom>
              <a:avLst/>
              <a:gdLst/>
              <a:ahLst/>
              <a:cxnLst/>
              <a:rect l="l" t="t" r="r" b="b"/>
              <a:pathLst>
                <a:path w="11019" h="6621" extrusionOk="0">
                  <a:moveTo>
                    <a:pt x="10966" y="0"/>
                  </a:moveTo>
                  <a:cubicBezTo>
                    <a:pt x="10958" y="0"/>
                    <a:pt x="10949" y="3"/>
                    <a:pt x="10942" y="7"/>
                  </a:cubicBezTo>
                  <a:lnTo>
                    <a:pt x="10460" y="294"/>
                  </a:lnTo>
                  <a:cubicBezTo>
                    <a:pt x="10439" y="308"/>
                    <a:pt x="10431" y="336"/>
                    <a:pt x="10444" y="359"/>
                  </a:cubicBezTo>
                  <a:cubicBezTo>
                    <a:pt x="10453" y="373"/>
                    <a:pt x="10469" y="381"/>
                    <a:pt x="10485" y="381"/>
                  </a:cubicBezTo>
                  <a:cubicBezTo>
                    <a:pt x="10493" y="381"/>
                    <a:pt x="10500" y="379"/>
                    <a:pt x="10508" y="374"/>
                  </a:cubicBezTo>
                  <a:lnTo>
                    <a:pt x="10989" y="87"/>
                  </a:lnTo>
                  <a:cubicBezTo>
                    <a:pt x="11012" y="74"/>
                    <a:pt x="11018" y="45"/>
                    <a:pt x="11006" y="23"/>
                  </a:cubicBezTo>
                  <a:cubicBezTo>
                    <a:pt x="10997" y="8"/>
                    <a:pt x="10982" y="0"/>
                    <a:pt x="10966" y="0"/>
                  </a:cubicBezTo>
                  <a:close/>
                  <a:moveTo>
                    <a:pt x="10163" y="480"/>
                  </a:moveTo>
                  <a:cubicBezTo>
                    <a:pt x="10155" y="480"/>
                    <a:pt x="10147" y="482"/>
                    <a:pt x="10139" y="487"/>
                  </a:cubicBezTo>
                  <a:lnTo>
                    <a:pt x="9658" y="775"/>
                  </a:lnTo>
                  <a:cubicBezTo>
                    <a:pt x="9636" y="788"/>
                    <a:pt x="9629" y="817"/>
                    <a:pt x="9641" y="838"/>
                  </a:cubicBezTo>
                  <a:cubicBezTo>
                    <a:pt x="9650" y="853"/>
                    <a:pt x="9666" y="861"/>
                    <a:pt x="9682" y="861"/>
                  </a:cubicBezTo>
                  <a:cubicBezTo>
                    <a:pt x="9690" y="861"/>
                    <a:pt x="9699" y="860"/>
                    <a:pt x="9705" y="854"/>
                  </a:cubicBezTo>
                  <a:lnTo>
                    <a:pt x="10187" y="567"/>
                  </a:lnTo>
                  <a:cubicBezTo>
                    <a:pt x="10209" y="553"/>
                    <a:pt x="10217" y="525"/>
                    <a:pt x="10203" y="503"/>
                  </a:cubicBezTo>
                  <a:cubicBezTo>
                    <a:pt x="10194" y="488"/>
                    <a:pt x="10179" y="480"/>
                    <a:pt x="10163" y="480"/>
                  </a:cubicBezTo>
                  <a:close/>
                  <a:moveTo>
                    <a:pt x="9361" y="960"/>
                  </a:moveTo>
                  <a:cubicBezTo>
                    <a:pt x="9353" y="960"/>
                    <a:pt x="9344" y="962"/>
                    <a:pt x="9337" y="967"/>
                  </a:cubicBezTo>
                  <a:lnTo>
                    <a:pt x="8855" y="1255"/>
                  </a:lnTo>
                  <a:cubicBezTo>
                    <a:pt x="8834" y="1267"/>
                    <a:pt x="8826" y="1297"/>
                    <a:pt x="8840" y="1318"/>
                  </a:cubicBezTo>
                  <a:cubicBezTo>
                    <a:pt x="8849" y="1333"/>
                    <a:pt x="8863" y="1342"/>
                    <a:pt x="8879" y="1342"/>
                  </a:cubicBezTo>
                  <a:cubicBezTo>
                    <a:pt x="8888" y="1342"/>
                    <a:pt x="8896" y="1339"/>
                    <a:pt x="8904" y="1335"/>
                  </a:cubicBezTo>
                  <a:lnTo>
                    <a:pt x="9385" y="1047"/>
                  </a:lnTo>
                  <a:cubicBezTo>
                    <a:pt x="9407" y="1033"/>
                    <a:pt x="9414" y="1005"/>
                    <a:pt x="9401" y="982"/>
                  </a:cubicBezTo>
                  <a:cubicBezTo>
                    <a:pt x="9392" y="968"/>
                    <a:pt x="9377" y="960"/>
                    <a:pt x="9361" y="960"/>
                  </a:cubicBezTo>
                  <a:close/>
                  <a:moveTo>
                    <a:pt x="8558" y="1440"/>
                  </a:moveTo>
                  <a:cubicBezTo>
                    <a:pt x="8550" y="1440"/>
                    <a:pt x="8542" y="1442"/>
                    <a:pt x="8534" y="1446"/>
                  </a:cubicBezTo>
                  <a:lnTo>
                    <a:pt x="8054" y="1735"/>
                  </a:lnTo>
                  <a:cubicBezTo>
                    <a:pt x="8031" y="1748"/>
                    <a:pt x="8024" y="1776"/>
                    <a:pt x="8037" y="1799"/>
                  </a:cubicBezTo>
                  <a:cubicBezTo>
                    <a:pt x="8046" y="1813"/>
                    <a:pt x="8061" y="1821"/>
                    <a:pt x="8077" y="1821"/>
                  </a:cubicBezTo>
                  <a:cubicBezTo>
                    <a:pt x="8085" y="1821"/>
                    <a:pt x="8093" y="1819"/>
                    <a:pt x="8101" y="1815"/>
                  </a:cubicBezTo>
                  <a:lnTo>
                    <a:pt x="8582" y="1526"/>
                  </a:lnTo>
                  <a:cubicBezTo>
                    <a:pt x="8604" y="1514"/>
                    <a:pt x="8611" y="1485"/>
                    <a:pt x="8599" y="1463"/>
                  </a:cubicBezTo>
                  <a:cubicBezTo>
                    <a:pt x="8590" y="1448"/>
                    <a:pt x="8574" y="1440"/>
                    <a:pt x="8558" y="1440"/>
                  </a:cubicBezTo>
                  <a:close/>
                  <a:moveTo>
                    <a:pt x="7756" y="1920"/>
                  </a:moveTo>
                  <a:cubicBezTo>
                    <a:pt x="7748" y="1920"/>
                    <a:pt x="7740" y="1922"/>
                    <a:pt x="7733" y="1927"/>
                  </a:cubicBezTo>
                  <a:lnTo>
                    <a:pt x="7251" y="2214"/>
                  </a:lnTo>
                  <a:cubicBezTo>
                    <a:pt x="7228" y="2228"/>
                    <a:pt x="7221" y="2256"/>
                    <a:pt x="7235" y="2278"/>
                  </a:cubicBezTo>
                  <a:cubicBezTo>
                    <a:pt x="7243" y="2293"/>
                    <a:pt x="7259" y="2301"/>
                    <a:pt x="7274" y="2301"/>
                  </a:cubicBezTo>
                  <a:cubicBezTo>
                    <a:pt x="7282" y="2301"/>
                    <a:pt x="7291" y="2299"/>
                    <a:pt x="7298" y="2294"/>
                  </a:cubicBezTo>
                  <a:lnTo>
                    <a:pt x="7780" y="2006"/>
                  </a:lnTo>
                  <a:cubicBezTo>
                    <a:pt x="7802" y="1994"/>
                    <a:pt x="7809" y="1964"/>
                    <a:pt x="7796" y="1943"/>
                  </a:cubicBezTo>
                  <a:cubicBezTo>
                    <a:pt x="7787" y="1928"/>
                    <a:pt x="7772" y="1920"/>
                    <a:pt x="7756" y="1920"/>
                  </a:cubicBezTo>
                  <a:close/>
                  <a:moveTo>
                    <a:pt x="6954" y="2400"/>
                  </a:moveTo>
                  <a:cubicBezTo>
                    <a:pt x="6946" y="2400"/>
                    <a:pt x="6937" y="2402"/>
                    <a:pt x="6930" y="2407"/>
                  </a:cubicBezTo>
                  <a:lnTo>
                    <a:pt x="6449" y="2695"/>
                  </a:lnTo>
                  <a:cubicBezTo>
                    <a:pt x="6426" y="2707"/>
                    <a:pt x="6420" y="2737"/>
                    <a:pt x="6432" y="2758"/>
                  </a:cubicBezTo>
                  <a:cubicBezTo>
                    <a:pt x="6441" y="2773"/>
                    <a:pt x="6457" y="2781"/>
                    <a:pt x="6473" y="2781"/>
                  </a:cubicBezTo>
                  <a:cubicBezTo>
                    <a:pt x="6480" y="2781"/>
                    <a:pt x="6488" y="2778"/>
                    <a:pt x="6496" y="2774"/>
                  </a:cubicBezTo>
                  <a:lnTo>
                    <a:pt x="6977" y="2487"/>
                  </a:lnTo>
                  <a:cubicBezTo>
                    <a:pt x="7000" y="2473"/>
                    <a:pt x="7006" y="2445"/>
                    <a:pt x="6994" y="2423"/>
                  </a:cubicBezTo>
                  <a:cubicBezTo>
                    <a:pt x="6985" y="2408"/>
                    <a:pt x="6970" y="2400"/>
                    <a:pt x="6954" y="2400"/>
                  </a:cubicBezTo>
                  <a:close/>
                  <a:moveTo>
                    <a:pt x="6152" y="2880"/>
                  </a:moveTo>
                  <a:cubicBezTo>
                    <a:pt x="6144" y="2880"/>
                    <a:pt x="6135" y="2882"/>
                    <a:pt x="6128" y="2887"/>
                  </a:cubicBezTo>
                  <a:lnTo>
                    <a:pt x="5646" y="3175"/>
                  </a:lnTo>
                  <a:cubicBezTo>
                    <a:pt x="5624" y="3187"/>
                    <a:pt x="5617" y="3216"/>
                    <a:pt x="5629" y="3238"/>
                  </a:cubicBezTo>
                  <a:cubicBezTo>
                    <a:pt x="5638" y="3252"/>
                    <a:pt x="5654" y="3260"/>
                    <a:pt x="5670" y="3260"/>
                  </a:cubicBezTo>
                  <a:cubicBezTo>
                    <a:pt x="5678" y="3260"/>
                    <a:pt x="5685" y="3259"/>
                    <a:pt x="5693" y="3255"/>
                  </a:cubicBezTo>
                  <a:lnTo>
                    <a:pt x="6175" y="2966"/>
                  </a:lnTo>
                  <a:cubicBezTo>
                    <a:pt x="6198" y="2953"/>
                    <a:pt x="6205" y="2925"/>
                    <a:pt x="6191" y="2902"/>
                  </a:cubicBezTo>
                  <a:cubicBezTo>
                    <a:pt x="6182" y="2888"/>
                    <a:pt x="6167" y="2880"/>
                    <a:pt x="6152" y="2880"/>
                  </a:cubicBezTo>
                  <a:close/>
                  <a:moveTo>
                    <a:pt x="5348" y="3360"/>
                  </a:moveTo>
                  <a:cubicBezTo>
                    <a:pt x="5340" y="3360"/>
                    <a:pt x="5332" y="3362"/>
                    <a:pt x="5325" y="3366"/>
                  </a:cubicBezTo>
                  <a:lnTo>
                    <a:pt x="4843" y="3654"/>
                  </a:lnTo>
                  <a:cubicBezTo>
                    <a:pt x="4821" y="3668"/>
                    <a:pt x="4814" y="3696"/>
                    <a:pt x="4827" y="3719"/>
                  </a:cubicBezTo>
                  <a:cubicBezTo>
                    <a:pt x="4836" y="3733"/>
                    <a:pt x="4851" y="3741"/>
                    <a:pt x="4867" y="3741"/>
                  </a:cubicBezTo>
                  <a:cubicBezTo>
                    <a:pt x="4876" y="3741"/>
                    <a:pt x="4884" y="3739"/>
                    <a:pt x="4890" y="3734"/>
                  </a:cubicBezTo>
                  <a:lnTo>
                    <a:pt x="5372" y="3446"/>
                  </a:lnTo>
                  <a:cubicBezTo>
                    <a:pt x="5395" y="3433"/>
                    <a:pt x="5402" y="3404"/>
                    <a:pt x="5388" y="3382"/>
                  </a:cubicBezTo>
                  <a:cubicBezTo>
                    <a:pt x="5380" y="3368"/>
                    <a:pt x="5364" y="3360"/>
                    <a:pt x="5348" y="3360"/>
                  </a:cubicBezTo>
                  <a:close/>
                  <a:moveTo>
                    <a:pt x="4545" y="3840"/>
                  </a:moveTo>
                  <a:cubicBezTo>
                    <a:pt x="4537" y="3840"/>
                    <a:pt x="4529" y="3842"/>
                    <a:pt x="4522" y="3846"/>
                  </a:cubicBezTo>
                  <a:lnTo>
                    <a:pt x="4041" y="4134"/>
                  </a:lnTo>
                  <a:cubicBezTo>
                    <a:pt x="4019" y="4148"/>
                    <a:pt x="4012" y="4176"/>
                    <a:pt x="4025" y="4198"/>
                  </a:cubicBezTo>
                  <a:cubicBezTo>
                    <a:pt x="4034" y="4213"/>
                    <a:pt x="4049" y="4221"/>
                    <a:pt x="4065" y="4221"/>
                  </a:cubicBezTo>
                  <a:cubicBezTo>
                    <a:pt x="4073" y="4221"/>
                    <a:pt x="4081" y="4219"/>
                    <a:pt x="4089" y="4214"/>
                  </a:cubicBezTo>
                  <a:lnTo>
                    <a:pt x="4570" y="3926"/>
                  </a:lnTo>
                  <a:cubicBezTo>
                    <a:pt x="4592" y="3913"/>
                    <a:pt x="4599" y="3884"/>
                    <a:pt x="4586" y="3863"/>
                  </a:cubicBezTo>
                  <a:cubicBezTo>
                    <a:pt x="4577" y="3848"/>
                    <a:pt x="4561" y="3840"/>
                    <a:pt x="4545" y="3840"/>
                  </a:cubicBezTo>
                  <a:close/>
                  <a:moveTo>
                    <a:pt x="3744" y="4320"/>
                  </a:moveTo>
                  <a:cubicBezTo>
                    <a:pt x="3736" y="4320"/>
                    <a:pt x="3728" y="4322"/>
                    <a:pt x="3721" y="4327"/>
                  </a:cubicBezTo>
                  <a:lnTo>
                    <a:pt x="3239" y="4614"/>
                  </a:lnTo>
                  <a:cubicBezTo>
                    <a:pt x="3216" y="4627"/>
                    <a:pt x="3209" y="4656"/>
                    <a:pt x="3223" y="4678"/>
                  </a:cubicBezTo>
                  <a:cubicBezTo>
                    <a:pt x="3231" y="4693"/>
                    <a:pt x="3246" y="4701"/>
                    <a:pt x="3262" y="4701"/>
                  </a:cubicBezTo>
                  <a:cubicBezTo>
                    <a:pt x="3270" y="4701"/>
                    <a:pt x="3279" y="4698"/>
                    <a:pt x="3286" y="4694"/>
                  </a:cubicBezTo>
                  <a:lnTo>
                    <a:pt x="3768" y="4407"/>
                  </a:lnTo>
                  <a:cubicBezTo>
                    <a:pt x="3790" y="4393"/>
                    <a:pt x="3797" y="4365"/>
                    <a:pt x="3784" y="4343"/>
                  </a:cubicBezTo>
                  <a:cubicBezTo>
                    <a:pt x="3775" y="4328"/>
                    <a:pt x="3760" y="4320"/>
                    <a:pt x="3744" y="4320"/>
                  </a:cubicBezTo>
                  <a:close/>
                  <a:moveTo>
                    <a:pt x="2942" y="4800"/>
                  </a:moveTo>
                  <a:cubicBezTo>
                    <a:pt x="2933" y="4800"/>
                    <a:pt x="2925" y="4802"/>
                    <a:pt x="2918" y="4806"/>
                  </a:cubicBezTo>
                  <a:lnTo>
                    <a:pt x="2436" y="5095"/>
                  </a:lnTo>
                  <a:cubicBezTo>
                    <a:pt x="2414" y="5107"/>
                    <a:pt x="2406" y="5136"/>
                    <a:pt x="2420" y="5158"/>
                  </a:cubicBezTo>
                  <a:cubicBezTo>
                    <a:pt x="2429" y="5172"/>
                    <a:pt x="2444" y="5180"/>
                    <a:pt x="2459" y="5180"/>
                  </a:cubicBezTo>
                  <a:cubicBezTo>
                    <a:pt x="2468" y="5180"/>
                    <a:pt x="2476" y="5178"/>
                    <a:pt x="2484" y="5174"/>
                  </a:cubicBezTo>
                  <a:lnTo>
                    <a:pt x="2965" y="4886"/>
                  </a:lnTo>
                  <a:cubicBezTo>
                    <a:pt x="2987" y="4873"/>
                    <a:pt x="2994" y="4845"/>
                    <a:pt x="2982" y="4822"/>
                  </a:cubicBezTo>
                  <a:cubicBezTo>
                    <a:pt x="2973" y="4807"/>
                    <a:pt x="2957" y="4800"/>
                    <a:pt x="2942" y="4800"/>
                  </a:cubicBezTo>
                  <a:close/>
                  <a:moveTo>
                    <a:pt x="2139" y="5279"/>
                  </a:moveTo>
                  <a:cubicBezTo>
                    <a:pt x="2131" y="5279"/>
                    <a:pt x="2122" y="5282"/>
                    <a:pt x="2115" y="5286"/>
                  </a:cubicBezTo>
                  <a:lnTo>
                    <a:pt x="1634" y="5574"/>
                  </a:lnTo>
                  <a:cubicBezTo>
                    <a:pt x="1611" y="5587"/>
                    <a:pt x="1605" y="5616"/>
                    <a:pt x="1617" y="5637"/>
                  </a:cubicBezTo>
                  <a:cubicBezTo>
                    <a:pt x="1626" y="5652"/>
                    <a:pt x="1642" y="5661"/>
                    <a:pt x="1658" y="5661"/>
                  </a:cubicBezTo>
                  <a:cubicBezTo>
                    <a:pt x="1665" y="5661"/>
                    <a:pt x="1673" y="5659"/>
                    <a:pt x="1681" y="5654"/>
                  </a:cubicBezTo>
                  <a:lnTo>
                    <a:pt x="2163" y="5366"/>
                  </a:lnTo>
                  <a:cubicBezTo>
                    <a:pt x="2185" y="5353"/>
                    <a:pt x="2192" y="5324"/>
                    <a:pt x="2179" y="5302"/>
                  </a:cubicBezTo>
                  <a:cubicBezTo>
                    <a:pt x="2170" y="5288"/>
                    <a:pt x="2155" y="5279"/>
                    <a:pt x="2139" y="5279"/>
                  </a:cubicBezTo>
                  <a:close/>
                  <a:moveTo>
                    <a:pt x="1336" y="5759"/>
                  </a:moveTo>
                  <a:cubicBezTo>
                    <a:pt x="1328" y="5759"/>
                    <a:pt x="1320" y="5761"/>
                    <a:pt x="1313" y="5766"/>
                  </a:cubicBezTo>
                  <a:lnTo>
                    <a:pt x="831" y="6054"/>
                  </a:lnTo>
                  <a:cubicBezTo>
                    <a:pt x="809" y="6068"/>
                    <a:pt x="802" y="6096"/>
                    <a:pt x="815" y="6118"/>
                  </a:cubicBezTo>
                  <a:cubicBezTo>
                    <a:pt x="824" y="6133"/>
                    <a:pt x="839" y="6141"/>
                    <a:pt x="855" y="6141"/>
                  </a:cubicBezTo>
                  <a:cubicBezTo>
                    <a:pt x="864" y="6141"/>
                    <a:pt x="872" y="6139"/>
                    <a:pt x="878" y="6134"/>
                  </a:cubicBezTo>
                  <a:lnTo>
                    <a:pt x="1360" y="5846"/>
                  </a:lnTo>
                  <a:cubicBezTo>
                    <a:pt x="1383" y="5833"/>
                    <a:pt x="1390" y="5804"/>
                    <a:pt x="1376" y="5783"/>
                  </a:cubicBezTo>
                  <a:cubicBezTo>
                    <a:pt x="1367" y="5768"/>
                    <a:pt x="1352" y="5759"/>
                    <a:pt x="1336" y="5759"/>
                  </a:cubicBezTo>
                  <a:close/>
                  <a:moveTo>
                    <a:pt x="534" y="6240"/>
                  </a:moveTo>
                  <a:cubicBezTo>
                    <a:pt x="526" y="6240"/>
                    <a:pt x="518" y="6242"/>
                    <a:pt x="510" y="6247"/>
                  </a:cubicBezTo>
                  <a:lnTo>
                    <a:pt x="29" y="6534"/>
                  </a:lnTo>
                  <a:cubicBezTo>
                    <a:pt x="7" y="6547"/>
                    <a:pt x="0" y="6575"/>
                    <a:pt x="12" y="6598"/>
                  </a:cubicBezTo>
                  <a:cubicBezTo>
                    <a:pt x="21" y="6613"/>
                    <a:pt x="37" y="6621"/>
                    <a:pt x="53" y="6621"/>
                  </a:cubicBezTo>
                  <a:cubicBezTo>
                    <a:pt x="61" y="6621"/>
                    <a:pt x="69" y="6618"/>
                    <a:pt x="77" y="6614"/>
                  </a:cubicBezTo>
                  <a:lnTo>
                    <a:pt x="557" y="6325"/>
                  </a:lnTo>
                  <a:cubicBezTo>
                    <a:pt x="580" y="6313"/>
                    <a:pt x="587" y="6284"/>
                    <a:pt x="574" y="6262"/>
                  </a:cubicBezTo>
                  <a:cubicBezTo>
                    <a:pt x="565" y="6248"/>
                    <a:pt x="550" y="6240"/>
                    <a:pt x="534" y="624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646;p60">
              <a:extLst>
                <a:ext uri="{FF2B5EF4-FFF2-40B4-BE49-F238E27FC236}">
                  <a16:creationId xmlns:a16="http://schemas.microsoft.com/office/drawing/2014/main" id="{14A60A2D-7583-81B9-9CD2-B179D80665DC}"/>
                </a:ext>
              </a:extLst>
            </p:cNvPr>
            <p:cNvSpPr/>
            <p:nvPr/>
          </p:nvSpPr>
          <p:spPr>
            <a:xfrm>
              <a:off x="5696222" y="3597071"/>
              <a:ext cx="26601" cy="18298"/>
            </a:xfrm>
            <a:custGeom>
              <a:avLst/>
              <a:gdLst/>
              <a:ahLst/>
              <a:cxnLst/>
              <a:rect l="l" t="t" r="r" b="b"/>
              <a:pathLst>
                <a:path w="346" h="238" extrusionOk="0">
                  <a:moveTo>
                    <a:pt x="293" y="0"/>
                  </a:moveTo>
                  <a:cubicBezTo>
                    <a:pt x="285" y="0"/>
                    <a:pt x="276" y="3"/>
                    <a:pt x="268" y="7"/>
                  </a:cubicBezTo>
                  <a:lnTo>
                    <a:pt x="30" y="150"/>
                  </a:lnTo>
                  <a:cubicBezTo>
                    <a:pt x="7" y="164"/>
                    <a:pt x="0" y="192"/>
                    <a:pt x="13" y="215"/>
                  </a:cubicBezTo>
                  <a:cubicBezTo>
                    <a:pt x="22" y="229"/>
                    <a:pt x="37" y="237"/>
                    <a:pt x="53" y="237"/>
                  </a:cubicBezTo>
                  <a:cubicBezTo>
                    <a:pt x="61" y="237"/>
                    <a:pt x="69" y="235"/>
                    <a:pt x="77" y="230"/>
                  </a:cubicBezTo>
                  <a:lnTo>
                    <a:pt x="317" y="87"/>
                  </a:lnTo>
                  <a:cubicBezTo>
                    <a:pt x="338" y="74"/>
                    <a:pt x="346" y="46"/>
                    <a:pt x="332" y="23"/>
                  </a:cubicBezTo>
                  <a:cubicBezTo>
                    <a:pt x="324" y="8"/>
                    <a:pt x="309"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647;p60">
              <a:extLst>
                <a:ext uri="{FF2B5EF4-FFF2-40B4-BE49-F238E27FC236}">
                  <a16:creationId xmlns:a16="http://schemas.microsoft.com/office/drawing/2014/main" id="{A7466E14-10EB-A42E-CFEB-B2C5328D9F47}"/>
                </a:ext>
              </a:extLst>
            </p:cNvPr>
            <p:cNvSpPr/>
            <p:nvPr/>
          </p:nvSpPr>
          <p:spPr>
            <a:xfrm>
              <a:off x="4223155" y="3454001"/>
              <a:ext cx="26755" cy="17991"/>
            </a:xfrm>
            <a:custGeom>
              <a:avLst/>
              <a:gdLst/>
              <a:ahLst/>
              <a:cxnLst/>
              <a:rect l="l" t="t" r="r" b="b"/>
              <a:pathLst>
                <a:path w="348" h="234" extrusionOk="0">
                  <a:moveTo>
                    <a:pt x="295" y="0"/>
                  </a:moveTo>
                  <a:cubicBezTo>
                    <a:pt x="287" y="0"/>
                    <a:pt x="279" y="2"/>
                    <a:pt x="272" y="7"/>
                  </a:cubicBezTo>
                  <a:lnTo>
                    <a:pt x="30" y="147"/>
                  </a:lnTo>
                  <a:cubicBezTo>
                    <a:pt x="7" y="159"/>
                    <a:pt x="0" y="187"/>
                    <a:pt x="13" y="210"/>
                  </a:cubicBezTo>
                  <a:cubicBezTo>
                    <a:pt x="22" y="224"/>
                    <a:pt x="36" y="233"/>
                    <a:pt x="53" y="233"/>
                  </a:cubicBezTo>
                  <a:cubicBezTo>
                    <a:pt x="61" y="233"/>
                    <a:pt x="69" y="231"/>
                    <a:pt x="76" y="227"/>
                  </a:cubicBezTo>
                  <a:lnTo>
                    <a:pt x="318" y="87"/>
                  </a:lnTo>
                  <a:cubicBezTo>
                    <a:pt x="340" y="75"/>
                    <a:pt x="347" y="46"/>
                    <a:pt x="335" y="24"/>
                  </a:cubicBezTo>
                  <a:cubicBezTo>
                    <a:pt x="326" y="9"/>
                    <a:pt x="310"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48;p60">
              <a:extLst>
                <a:ext uri="{FF2B5EF4-FFF2-40B4-BE49-F238E27FC236}">
                  <a16:creationId xmlns:a16="http://schemas.microsoft.com/office/drawing/2014/main" id="{CC60221D-358E-78F3-61CC-65E9EFCC3031}"/>
                </a:ext>
              </a:extLst>
            </p:cNvPr>
            <p:cNvSpPr/>
            <p:nvPr/>
          </p:nvSpPr>
          <p:spPr>
            <a:xfrm>
              <a:off x="3496731" y="3478679"/>
              <a:ext cx="710394" cy="412628"/>
            </a:xfrm>
            <a:custGeom>
              <a:avLst/>
              <a:gdLst/>
              <a:ahLst/>
              <a:cxnLst/>
              <a:rect l="l" t="t" r="r" b="b"/>
              <a:pathLst>
                <a:path w="9240" h="5367" extrusionOk="0">
                  <a:moveTo>
                    <a:pt x="9186" y="1"/>
                  </a:moveTo>
                  <a:cubicBezTo>
                    <a:pt x="9178" y="1"/>
                    <a:pt x="9170" y="3"/>
                    <a:pt x="9163" y="7"/>
                  </a:cubicBezTo>
                  <a:lnTo>
                    <a:pt x="8691" y="279"/>
                  </a:lnTo>
                  <a:cubicBezTo>
                    <a:pt x="8669" y="293"/>
                    <a:pt x="8661" y="321"/>
                    <a:pt x="8675" y="344"/>
                  </a:cubicBezTo>
                  <a:cubicBezTo>
                    <a:pt x="8682" y="358"/>
                    <a:pt x="8698" y="366"/>
                    <a:pt x="8714" y="366"/>
                  </a:cubicBezTo>
                  <a:cubicBezTo>
                    <a:pt x="8723" y="366"/>
                    <a:pt x="8731" y="365"/>
                    <a:pt x="8738" y="360"/>
                  </a:cubicBezTo>
                  <a:lnTo>
                    <a:pt x="9211" y="88"/>
                  </a:lnTo>
                  <a:cubicBezTo>
                    <a:pt x="9232" y="74"/>
                    <a:pt x="9240" y="46"/>
                    <a:pt x="9227" y="24"/>
                  </a:cubicBezTo>
                  <a:cubicBezTo>
                    <a:pt x="9218" y="9"/>
                    <a:pt x="9202" y="1"/>
                    <a:pt x="9186" y="1"/>
                  </a:cubicBezTo>
                  <a:close/>
                  <a:moveTo>
                    <a:pt x="8399" y="455"/>
                  </a:moveTo>
                  <a:cubicBezTo>
                    <a:pt x="8391" y="455"/>
                    <a:pt x="8383" y="457"/>
                    <a:pt x="8376" y="462"/>
                  </a:cubicBezTo>
                  <a:lnTo>
                    <a:pt x="7904" y="734"/>
                  </a:lnTo>
                  <a:cubicBezTo>
                    <a:pt x="7882" y="748"/>
                    <a:pt x="7874" y="776"/>
                    <a:pt x="7886" y="799"/>
                  </a:cubicBezTo>
                  <a:cubicBezTo>
                    <a:pt x="7895" y="813"/>
                    <a:pt x="7911" y="821"/>
                    <a:pt x="7927" y="821"/>
                  </a:cubicBezTo>
                  <a:cubicBezTo>
                    <a:pt x="7935" y="821"/>
                    <a:pt x="7943" y="819"/>
                    <a:pt x="7951" y="815"/>
                  </a:cubicBezTo>
                  <a:lnTo>
                    <a:pt x="8422" y="542"/>
                  </a:lnTo>
                  <a:cubicBezTo>
                    <a:pt x="8445" y="529"/>
                    <a:pt x="8453" y="501"/>
                    <a:pt x="8440" y="479"/>
                  </a:cubicBezTo>
                  <a:cubicBezTo>
                    <a:pt x="8431" y="464"/>
                    <a:pt x="8415" y="455"/>
                    <a:pt x="8399" y="455"/>
                  </a:cubicBezTo>
                  <a:close/>
                  <a:moveTo>
                    <a:pt x="7612" y="910"/>
                  </a:moveTo>
                  <a:cubicBezTo>
                    <a:pt x="7604" y="910"/>
                    <a:pt x="7596" y="912"/>
                    <a:pt x="7589" y="917"/>
                  </a:cubicBezTo>
                  <a:lnTo>
                    <a:pt x="7116" y="1189"/>
                  </a:lnTo>
                  <a:cubicBezTo>
                    <a:pt x="7095" y="1202"/>
                    <a:pt x="7087" y="1230"/>
                    <a:pt x="7099" y="1252"/>
                  </a:cubicBezTo>
                  <a:cubicBezTo>
                    <a:pt x="7108" y="1267"/>
                    <a:pt x="7124" y="1276"/>
                    <a:pt x="7140" y="1276"/>
                  </a:cubicBezTo>
                  <a:cubicBezTo>
                    <a:pt x="7148" y="1276"/>
                    <a:pt x="7156" y="1274"/>
                    <a:pt x="7163" y="1269"/>
                  </a:cubicBezTo>
                  <a:lnTo>
                    <a:pt x="7635" y="997"/>
                  </a:lnTo>
                  <a:cubicBezTo>
                    <a:pt x="7658" y="984"/>
                    <a:pt x="7666" y="956"/>
                    <a:pt x="7652" y="934"/>
                  </a:cubicBezTo>
                  <a:cubicBezTo>
                    <a:pt x="7644" y="919"/>
                    <a:pt x="7628" y="910"/>
                    <a:pt x="7612" y="910"/>
                  </a:cubicBezTo>
                  <a:close/>
                  <a:moveTo>
                    <a:pt x="6824" y="1365"/>
                  </a:moveTo>
                  <a:cubicBezTo>
                    <a:pt x="6816" y="1365"/>
                    <a:pt x="6809" y="1367"/>
                    <a:pt x="6802" y="1371"/>
                  </a:cubicBezTo>
                  <a:lnTo>
                    <a:pt x="6329" y="1644"/>
                  </a:lnTo>
                  <a:cubicBezTo>
                    <a:pt x="6306" y="1657"/>
                    <a:pt x="6300" y="1685"/>
                    <a:pt x="6312" y="1707"/>
                  </a:cubicBezTo>
                  <a:cubicBezTo>
                    <a:pt x="6321" y="1722"/>
                    <a:pt x="6337" y="1731"/>
                    <a:pt x="6353" y="1731"/>
                  </a:cubicBezTo>
                  <a:cubicBezTo>
                    <a:pt x="6361" y="1731"/>
                    <a:pt x="6368" y="1729"/>
                    <a:pt x="6375" y="1724"/>
                  </a:cubicBezTo>
                  <a:lnTo>
                    <a:pt x="6848" y="1452"/>
                  </a:lnTo>
                  <a:cubicBezTo>
                    <a:pt x="6871" y="1438"/>
                    <a:pt x="6877" y="1410"/>
                    <a:pt x="6865" y="1387"/>
                  </a:cubicBezTo>
                  <a:cubicBezTo>
                    <a:pt x="6856" y="1373"/>
                    <a:pt x="6840" y="1365"/>
                    <a:pt x="6824" y="1365"/>
                  </a:cubicBezTo>
                  <a:close/>
                  <a:moveTo>
                    <a:pt x="6037" y="1819"/>
                  </a:moveTo>
                  <a:cubicBezTo>
                    <a:pt x="6029" y="1819"/>
                    <a:pt x="6021" y="1821"/>
                    <a:pt x="6014" y="1825"/>
                  </a:cubicBezTo>
                  <a:lnTo>
                    <a:pt x="5542" y="2098"/>
                  </a:lnTo>
                  <a:cubicBezTo>
                    <a:pt x="5519" y="2112"/>
                    <a:pt x="5511" y="2140"/>
                    <a:pt x="5525" y="2162"/>
                  </a:cubicBezTo>
                  <a:cubicBezTo>
                    <a:pt x="5533" y="2177"/>
                    <a:pt x="5549" y="2185"/>
                    <a:pt x="5566" y="2185"/>
                  </a:cubicBezTo>
                  <a:cubicBezTo>
                    <a:pt x="5573" y="2185"/>
                    <a:pt x="5581" y="2182"/>
                    <a:pt x="5588" y="2179"/>
                  </a:cubicBezTo>
                  <a:lnTo>
                    <a:pt x="6061" y="1907"/>
                  </a:lnTo>
                  <a:cubicBezTo>
                    <a:pt x="6082" y="1893"/>
                    <a:pt x="6090" y="1865"/>
                    <a:pt x="6078" y="1842"/>
                  </a:cubicBezTo>
                  <a:cubicBezTo>
                    <a:pt x="6069" y="1827"/>
                    <a:pt x="6053" y="1819"/>
                    <a:pt x="6037" y="1819"/>
                  </a:cubicBezTo>
                  <a:close/>
                  <a:moveTo>
                    <a:pt x="5250" y="2274"/>
                  </a:moveTo>
                  <a:cubicBezTo>
                    <a:pt x="5242" y="2274"/>
                    <a:pt x="5234" y="2276"/>
                    <a:pt x="5227" y="2280"/>
                  </a:cubicBezTo>
                  <a:lnTo>
                    <a:pt x="4755" y="2553"/>
                  </a:lnTo>
                  <a:cubicBezTo>
                    <a:pt x="4732" y="2565"/>
                    <a:pt x="4724" y="2595"/>
                    <a:pt x="4738" y="2616"/>
                  </a:cubicBezTo>
                  <a:cubicBezTo>
                    <a:pt x="4746" y="2632"/>
                    <a:pt x="4762" y="2640"/>
                    <a:pt x="4777" y="2640"/>
                  </a:cubicBezTo>
                  <a:cubicBezTo>
                    <a:pt x="4786" y="2640"/>
                    <a:pt x="4794" y="2637"/>
                    <a:pt x="4801" y="2633"/>
                  </a:cubicBezTo>
                  <a:lnTo>
                    <a:pt x="5274" y="2360"/>
                  </a:lnTo>
                  <a:cubicBezTo>
                    <a:pt x="5295" y="2348"/>
                    <a:pt x="5303" y="2320"/>
                    <a:pt x="5291" y="2297"/>
                  </a:cubicBezTo>
                  <a:cubicBezTo>
                    <a:pt x="5282" y="2282"/>
                    <a:pt x="5266" y="2274"/>
                    <a:pt x="5250" y="2274"/>
                  </a:cubicBezTo>
                  <a:close/>
                  <a:moveTo>
                    <a:pt x="4463" y="2728"/>
                  </a:moveTo>
                  <a:cubicBezTo>
                    <a:pt x="4455" y="2728"/>
                    <a:pt x="4447" y="2730"/>
                    <a:pt x="4439" y="2734"/>
                  </a:cubicBezTo>
                  <a:lnTo>
                    <a:pt x="3967" y="3008"/>
                  </a:lnTo>
                  <a:cubicBezTo>
                    <a:pt x="3945" y="3020"/>
                    <a:pt x="3937" y="3048"/>
                    <a:pt x="3950" y="3071"/>
                  </a:cubicBezTo>
                  <a:cubicBezTo>
                    <a:pt x="3959" y="3086"/>
                    <a:pt x="3974" y="3095"/>
                    <a:pt x="3990" y="3095"/>
                  </a:cubicBezTo>
                  <a:cubicBezTo>
                    <a:pt x="3998" y="3095"/>
                    <a:pt x="4006" y="3092"/>
                    <a:pt x="4014" y="3088"/>
                  </a:cubicBezTo>
                  <a:lnTo>
                    <a:pt x="4486" y="2815"/>
                  </a:lnTo>
                  <a:cubicBezTo>
                    <a:pt x="4508" y="2802"/>
                    <a:pt x="4516" y="2774"/>
                    <a:pt x="4503" y="2751"/>
                  </a:cubicBezTo>
                  <a:cubicBezTo>
                    <a:pt x="4494" y="2736"/>
                    <a:pt x="4479" y="2728"/>
                    <a:pt x="4463" y="2728"/>
                  </a:cubicBezTo>
                  <a:close/>
                  <a:moveTo>
                    <a:pt x="3675" y="3183"/>
                  </a:moveTo>
                  <a:cubicBezTo>
                    <a:pt x="3668" y="3183"/>
                    <a:pt x="3660" y="3185"/>
                    <a:pt x="3652" y="3189"/>
                  </a:cubicBezTo>
                  <a:lnTo>
                    <a:pt x="3179" y="3462"/>
                  </a:lnTo>
                  <a:cubicBezTo>
                    <a:pt x="3158" y="3475"/>
                    <a:pt x="3150" y="3503"/>
                    <a:pt x="3163" y="3526"/>
                  </a:cubicBezTo>
                  <a:cubicBezTo>
                    <a:pt x="3172" y="3540"/>
                    <a:pt x="3187" y="3548"/>
                    <a:pt x="3203" y="3548"/>
                  </a:cubicBezTo>
                  <a:cubicBezTo>
                    <a:pt x="3211" y="3548"/>
                    <a:pt x="3219" y="3547"/>
                    <a:pt x="3227" y="3543"/>
                  </a:cubicBezTo>
                  <a:lnTo>
                    <a:pt x="3699" y="3270"/>
                  </a:lnTo>
                  <a:cubicBezTo>
                    <a:pt x="3721" y="3257"/>
                    <a:pt x="3729" y="3229"/>
                    <a:pt x="3715" y="3206"/>
                  </a:cubicBezTo>
                  <a:cubicBezTo>
                    <a:pt x="3707" y="3191"/>
                    <a:pt x="3691" y="3183"/>
                    <a:pt x="3675" y="3183"/>
                  </a:cubicBezTo>
                  <a:close/>
                  <a:moveTo>
                    <a:pt x="2888" y="3637"/>
                  </a:moveTo>
                  <a:cubicBezTo>
                    <a:pt x="2880" y="3637"/>
                    <a:pt x="2872" y="3640"/>
                    <a:pt x="2865" y="3644"/>
                  </a:cubicBezTo>
                  <a:lnTo>
                    <a:pt x="2392" y="3917"/>
                  </a:lnTo>
                  <a:cubicBezTo>
                    <a:pt x="2370" y="3929"/>
                    <a:pt x="2363" y="3958"/>
                    <a:pt x="2375" y="3980"/>
                  </a:cubicBezTo>
                  <a:cubicBezTo>
                    <a:pt x="2384" y="3995"/>
                    <a:pt x="2400" y="4003"/>
                    <a:pt x="2416" y="4003"/>
                  </a:cubicBezTo>
                  <a:cubicBezTo>
                    <a:pt x="2424" y="4003"/>
                    <a:pt x="2432" y="4001"/>
                    <a:pt x="2438" y="3998"/>
                  </a:cubicBezTo>
                  <a:lnTo>
                    <a:pt x="2911" y="3724"/>
                  </a:lnTo>
                  <a:cubicBezTo>
                    <a:pt x="2934" y="3712"/>
                    <a:pt x="2941" y="3683"/>
                    <a:pt x="2928" y="3661"/>
                  </a:cubicBezTo>
                  <a:cubicBezTo>
                    <a:pt x="2919" y="3646"/>
                    <a:pt x="2904" y="3637"/>
                    <a:pt x="2888" y="3637"/>
                  </a:cubicBezTo>
                  <a:close/>
                  <a:moveTo>
                    <a:pt x="2101" y="4092"/>
                  </a:moveTo>
                  <a:cubicBezTo>
                    <a:pt x="2093" y="4092"/>
                    <a:pt x="2085" y="4095"/>
                    <a:pt x="2077" y="4099"/>
                  </a:cubicBezTo>
                  <a:lnTo>
                    <a:pt x="1605" y="4372"/>
                  </a:lnTo>
                  <a:cubicBezTo>
                    <a:pt x="1583" y="4384"/>
                    <a:pt x="1576" y="4412"/>
                    <a:pt x="1588" y="4435"/>
                  </a:cubicBezTo>
                  <a:cubicBezTo>
                    <a:pt x="1597" y="4449"/>
                    <a:pt x="1612" y="4458"/>
                    <a:pt x="1629" y="4458"/>
                  </a:cubicBezTo>
                  <a:cubicBezTo>
                    <a:pt x="1637" y="4458"/>
                    <a:pt x="1645" y="4456"/>
                    <a:pt x="1651" y="4451"/>
                  </a:cubicBezTo>
                  <a:lnTo>
                    <a:pt x="2124" y="4179"/>
                  </a:lnTo>
                  <a:cubicBezTo>
                    <a:pt x="2146" y="4167"/>
                    <a:pt x="2154" y="4137"/>
                    <a:pt x="2141" y="4116"/>
                  </a:cubicBezTo>
                  <a:cubicBezTo>
                    <a:pt x="2132" y="4101"/>
                    <a:pt x="2117" y="4092"/>
                    <a:pt x="2101" y="4092"/>
                  </a:cubicBezTo>
                  <a:close/>
                  <a:moveTo>
                    <a:pt x="1314" y="4547"/>
                  </a:moveTo>
                  <a:cubicBezTo>
                    <a:pt x="1306" y="4547"/>
                    <a:pt x="1297" y="4549"/>
                    <a:pt x="1290" y="4553"/>
                  </a:cubicBezTo>
                  <a:lnTo>
                    <a:pt x="818" y="4825"/>
                  </a:lnTo>
                  <a:cubicBezTo>
                    <a:pt x="796" y="4839"/>
                    <a:pt x="788" y="4867"/>
                    <a:pt x="801" y="4889"/>
                  </a:cubicBezTo>
                  <a:cubicBezTo>
                    <a:pt x="809" y="4904"/>
                    <a:pt x="825" y="4912"/>
                    <a:pt x="841" y="4912"/>
                  </a:cubicBezTo>
                  <a:cubicBezTo>
                    <a:pt x="849" y="4912"/>
                    <a:pt x="858" y="4911"/>
                    <a:pt x="864" y="4906"/>
                  </a:cubicBezTo>
                  <a:lnTo>
                    <a:pt x="1337" y="4634"/>
                  </a:lnTo>
                  <a:cubicBezTo>
                    <a:pt x="1359" y="4620"/>
                    <a:pt x="1366" y="4592"/>
                    <a:pt x="1354" y="4570"/>
                  </a:cubicBezTo>
                  <a:cubicBezTo>
                    <a:pt x="1345" y="4555"/>
                    <a:pt x="1330" y="4547"/>
                    <a:pt x="1314" y="4547"/>
                  </a:cubicBezTo>
                  <a:close/>
                  <a:moveTo>
                    <a:pt x="526" y="5001"/>
                  </a:moveTo>
                  <a:cubicBezTo>
                    <a:pt x="518" y="5001"/>
                    <a:pt x="510" y="5003"/>
                    <a:pt x="503" y="5008"/>
                  </a:cubicBezTo>
                  <a:lnTo>
                    <a:pt x="31" y="5280"/>
                  </a:lnTo>
                  <a:cubicBezTo>
                    <a:pt x="8" y="5294"/>
                    <a:pt x="1" y="5322"/>
                    <a:pt x="13" y="5344"/>
                  </a:cubicBezTo>
                  <a:cubicBezTo>
                    <a:pt x="22" y="5359"/>
                    <a:pt x="38" y="5367"/>
                    <a:pt x="54" y="5367"/>
                  </a:cubicBezTo>
                  <a:cubicBezTo>
                    <a:pt x="61" y="5367"/>
                    <a:pt x="69" y="5365"/>
                    <a:pt x="77" y="5361"/>
                  </a:cubicBezTo>
                  <a:lnTo>
                    <a:pt x="549" y="5088"/>
                  </a:lnTo>
                  <a:cubicBezTo>
                    <a:pt x="571" y="5075"/>
                    <a:pt x="579" y="5047"/>
                    <a:pt x="566" y="5025"/>
                  </a:cubicBezTo>
                  <a:cubicBezTo>
                    <a:pt x="558" y="5010"/>
                    <a:pt x="542" y="5001"/>
                    <a:pt x="526" y="50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49;p60">
              <a:extLst>
                <a:ext uri="{FF2B5EF4-FFF2-40B4-BE49-F238E27FC236}">
                  <a16:creationId xmlns:a16="http://schemas.microsoft.com/office/drawing/2014/main" id="{F264AAFC-8CD2-83EF-C557-27B2FA10DAE4}"/>
                </a:ext>
              </a:extLst>
            </p:cNvPr>
            <p:cNvSpPr/>
            <p:nvPr/>
          </p:nvSpPr>
          <p:spPr>
            <a:xfrm>
              <a:off x="3453987" y="3898126"/>
              <a:ext cx="26832" cy="17914"/>
            </a:xfrm>
            <a:custGeom>
              <a:avLst/>
              <a:gdLst/>
              <a:ahLst/>
              <a:cxnLst/>
              <a:rect l="l" t="t" r="r" b="b"/>
              <a:pathLst>
                <a:path w="349" h="233" extrusionOk="0">
                  <a:moveTo>
                    <a:pt x="295" y="0"/>
                  </a:moveTo>
                  <a:cubicBezTo>
                    <a:pt x="287" y="0"/>
                    <a:pt x="279" y="2"/>
                    <a:pt x="272" y="7"/>
                  </a:cubicBezTo>
                  <a:lnTo>
                    <a:pt x="30" y="146"/>
                  </a:lnTo>
                  <a:cubicBezTo>
                    <a:pt x="8" y="159"/>
                    <a:pt x="0" y="187"/>
                    <a:pt x="13" y="209"/>
                  </a:cubicBezTo>
                  <a:cubicBezTo>
                    <a:pt x="22" y="224"/>
                    <a:pt x="37" y="233"/>
                    <a:pt x="53" y="233"/>
                  </a:cubicBezTo>
                  <a:cubicBezTo>
                    <a:pt x="61" y="233"/>
                    <a:pt x="69" y="231"/>
                    <a:pt x="77" y="226"/>
                  </a:cubicBezTo>
                  <a:lnTo>
                    <a:pt x="318" y="87"/>
                  </a:lnTo>
                  <a:cubicBezTo>
                    <a:pt x="340" y="74"/>
                    <a:pt x="348" y="45"/>
                    <a:pt x="335" y="24"/>
                  </a:cubicBezTo>
                  <a:cubicBezTo>
                    <a:pt x="326" y="9"/>
                    <a:pt x="311"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50;p60">
              <a:extLst>
                <a:ext uri="{FF2B5EF4-FFF2-40B4-BE49-F238E27FC236}">
                  <a16:creationId xmlns:a16="http://schemas.microsoft.com/office/drawing/2014/main" id="{E55C32A9-DA71-59DA-9388-B8BAAFEF9761}"/>
                </a:ext>
              </a:extLst>
            </p:cNvPr>
            <p:cNvSpPr/>
            <p:nvPr/>
          </p:nvSpPr>
          <p:spPr>
            <a:xfrm>
              <a:off x="5690841" y="2577204"/>
              <a:ext cx="26832" cy="17991"/>
            </a:xfrm>
            <a:custGeom>
              <a:avLst/>
              <a:gdLst/>
              <a:ahLst/>
              <a:cxnLst/>
              <a:rect l="l" t="t" r="r" b="b"/>
              <a:pathLst>
                <a:path w="349" h="234" extrusionOk="0">
                  <a:moveTo>
                    <a:pt x="295" y="1"/>
                  </a:moveTo>
                  <a:cubicBezTo>
                    <a:pt x="287" y="1"/>
                    <a:pt x="279" y="3"/>
                    <a:pt x="272" y="7"/>
                  </a:cubicBezTo>
                  <a:lnTo>
                    <a:pt x="30" y="147"/>
                  </a:lnTo>
                  <a:cubicBezTo>
                    <a:pt x="7" y="159"/>
                    <a:pt x="0" y="187"/>
                    <a:pt x="13" y="210"/>
                  </a:cubicBezTo>
                  <a:cubicBezTo>
                    <a:pt x="22" y="225"/>
                    <a:pt x="36" y="234"/>
                    <a:pt x="53" y="234"/>
                  </a:cubicBezTo>
                  <a:cubicBezTo>
                    <a:pt x="61" y="234"/>
                    <a:pt x="69" y="231"/>
                    <a:pt x="76" y="227"/>
                  </a:cubicBezTo>
                  <a:lnTo>
                    <a:pt x="318" y="87"/>
                  </a:lnTo>
                  <a:cubicBezTo>
                    <a:pt x="340" y="75"/>
                    <a:pt x="348" y="47"/>
                    <a:pt x="335" y="24"/>
                  </a:cubicBezTo>
                  <a:cubicBezTo>
                    <a:pt x="327" y="9"/>
                    <a:pt x="31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51;p60">
              <a:extLst>
                <a:ext uri="{FF2B5EF4-FFF2-40B4-BE49-F238E27FC236}">
                  <a16:creationId xmlns:a16="http://schemas.microsoft.com/office/drawing/2014/main" id="{330065C3-008B-125A-637B-474A54517FFE}"/>
                </a:ext>
              </a:extLst>
            </p:cNvPr>
            <p:cNvSpPr/>
            <p:nvPr/>
          </p:nvSpPr>
          <p:spPr>
            <a:xfrm>
              <a:off x="4788519" y="2601805"/>
              <a:ext cx="886532" cy="514344"/>
            </a:xfrm>
            <a:custGeom>
              <a:avLst/>
              <a:gdLst/>
              <a:ahLst/>
              <a:cxnLst/>
              <a:rect l="l" t="t" r="r" b="b"/>
              <a:pathLst>
                <a:path w="11531" h="6690" extrusionOk="0">
                  <a:moveTo>
                    <a:pt x="11477" y="0"/>
                  </a:moveTo>
                  <a:cubicBezTo>
                    <a:pt x="11469" y="0"/>
                    <a:pt x="11461" y="3"/>
                    <a:pt x="11454" y="7"/>
                  </a:cubicBezTo>
                  <a:lnTo>
                    <a:pt x="10984" y="278"/>
                  </a:lnTo>
                  <a:cubicBezTo>
                    <a:pt x="10962" y="291"/>
                    <a:pt x="10955" y="319"/>
                    <a:pt x="10967" y="342"/>
                  </a:cubicBezTo>
                  <a:cubicBezTo>
                    <a:pt x="10976" y="356"/>
                    <a:pt x="10992" y="365"/>
                    <a:pt x="11008" y="365"/>
                  </a:cubicBezTo>
                  <a:cubicBezTo>
                    <a:pt x="11016" y="365"/>
                    <a:pt x="11024" y="363"/>
                    <a:pt x="11030" y="358"/>
                  </a:cubicBezTo>
                  <a:lnTo>
                    <a:pt x="11500" y="88"/>
                  </a:lnTo>
                  <a:cubicBezTo>
                    <a:pt x="11522" y="75"/>
                    <a:pt x="11530" y="47"/>
                    <a:pt x="11517" y="24"/>
                  </a:cubicBezTo>
                  <a:cubicBezTo>
                    <a:pt x="11508" y="9"/>
                    <a:pt x="11493" y="0"/>
                    <a:pt x="11477" y="0"/>
                  </a:cubicBezTo>
                  <a:close/>
                  <a:moveTo>
                    <a:pt x="10695" y="453"/>
                  </a:moveTo>
                  <a:cubicBezTo>
                    <a:pt x="10687" y="453"/>
                    <a:pt x="10679" y="455"/>
                    <a:pt x="10671" y="459"/>
                  </a:cubicBezTo>
                  <a:lnTo>
                    <a:pt x="10201" y="730"/>
                  </a:lnTo>
                  <a:cubicBezTo>
                    <a:pt x="10180" y="742"/>
                    <a:pt x="10172" y="772"/>
                    <a:pt x="10185" y="793"/>
                  </a:cubicBezTo>
                  <a:cubicBezTo>
                    <a:pt x="10194" y="809"/>
                    <a:pt x="10209" y="817"/>
                    <a:pt x="10225" y="817"/>
                  </a:cubicBezTo>
                  <a:cubicBezTo>
                    <a:pt x="10233" y="817"/>
                    <a:pt x="10241" y="814"/>
                    <a:pt x="10249" y="810"/>
                  </a:cubicBezTo>
                  <a:lnTo>
                    <a:pt x="10718" y="540"/>
                  </a:lnTo>
                  <a:cubicBezTo>
                    <a:pt x="10740" y="526"/>
                    <a:pt x="10748" y="498"/>
                    <a:pt x="10735" y="476"/>
                  </a:cubicBezTo>
                  <a:cubicBezTo>
                    <a:pt x="10726" y="461"/>
                    <a:pt x="10711" y="453"/>
                    <a:pt x="10695" y="453"/>
                  </a:cubicBezTo>
                  <a:close/>
                  <a:moveTo>
                    <a:pt x="9911" y="904"/>
                  </a:moveTo>
                  <a:cubicBezTo>
                    <a:pt x="9903" y="904"/>
                    <a:pt x="9896" y="906"/>
                    <a:pt x="9888" y="910"/>
                  </a:cubicBezTo>
                  <a:lnTo>
                    <a:pt x="9419" y="1182"/>
                  </a:lnTo>
                  <a:cubicBezTo>
                    <a:pt x="9397" y="1195"/>
                    <a:pt x="9390" y="1223"/>
                    <a:pt x="9402" y="1246"/>
                  </a:cubicBezTo>
                  <a:cubicBezTo>
                    <a:pt x="9411" y="1260"/>
                    <a:pt x="9427" y="1268"/>
                    <a:pt x="9443" y="1268"/>
                  </a:cubicBezTo>
                  <a:cubicBezTo>
                    <a:pt x="9450" y="1268"/>
                    <a:pt x="9458" y="1266"/>
                    <a:pt x="9466" y="1263"/>
                  </a:cubicBezTo>
                  <a:lnTo>
                    <a:pt x="9936" y="991"/>
                  </a:lnTo>
                  <a:cubicBezTo>
                    <a:pt x="9957" y="979"/>
                    <a:pt x="9965" y="950"/>
                    <a:pt x="9953" y="928"/>
                  </a:cubicBezTo>
                  <a:cubicBezTo>
                    <a:pt x="9943" y="913"/>
                    <a:pt x="9927" y="904"/>
                    <a:pt x="9911" y="904"/>
                  </a:cubicBezTo>
                  <a:close/>
                  <a:moveTo>
                    <a:pt x="9129" y="1356"/>
                  </a:moveTo>
                  <a:cubicBezTo>
                    <a:pt x="9121" y="1356"/>
                    <a:pt x="9113" y="1358"/>
                    <a:pt x="9106" y="1362"/>
                  </a:cubicBezTo>
                  <a:lnTo>
                    <a:pt x="8637" y="1633"/>
                  </a:lnTo>
                  <a:cubicBezTo>
                    <a:pt x="8615" y="1647"/>
                    <a:pt x="8607" y="1675"/>
                    <a:pt x="8619" y="1697"/>
                  </a:cubicBezTo>
                  <a:cubicBezTo>
                    <a:pt x="8628" y="1712"/>
                    <a:pt x="8644" y="1720"/>
                    <a:pt x="8660" y="1720"/>
                  </a:cubicBezTo>
                  <a:cubicBezTo>
                    <a:pt x="8668" y="1720"/>
                    <a:pt x="8677" y="1719"/>
                    <a:pt x="8684" y="1714"/>
                  </a:cubicBezTo>
                  <a:lnTo>
                    <a:pt x="9153" y="1443"/>
                  </a:lnTo>
                  <a:cubicBezTo>
                    <a:pt x="9175" y="1430"/>
                    <a:pt x="9182" y="1401"/>
                    <a:pt x="9170" y="1380"/>
                  </a:cubicBezTo>
                  <a:cubicBezTo>
                    <a:pt x="9161" y="1364"/>
                    <a:pt x="9145" y="1356"/>
                    <a:pt x="9129" y="1356"/>
                  </a:cubicBezTo>
                  <a:close/>
                  <a:moveTo>
                    <a:pt x="8347" y="1808"/>
                  </a:moveTo>
                  <a:cubicBezTo>
                    <a:pt x="8339" y="1808"/>
                    <a:pt x="8331" y="1810"/>
                    <a:pt x="8324" y="1814"/>
                  </a:cubicBezTo>
                  <a:lnTo>
                    <a:pt x="7855" y="2086"/>
                  </a:lnTo>
                  <a:cubicBezTo>
                    <a:pt x="7832" y="2098"/>
                    <a:pt x="7824" y="2126"/>
                    <a:pt x="7838" y="2149"/>
                  </a:cubicBezTo>
                  <a:cubicBezTo>
                    <a:pt x="7846" y="2163"/>
                    <a:pt x="7862" y="2173"/>
                    <a:pt x="7878" y="2173"/>
                  </a:cubicBezTo>
                  <a:cubicBezTo>
                    <a:pt x="7886" y="2173"/>
                    <a:pt x="7894" y="2170"/>
                    <a:pt x="7901" y="2166"/>
                  </a:cubicBezTo>
                  <a:lnTo>
                    <a:pt x="8371" y="1894"/>
                  </a:lnTo>
                  <a:cubicBezTo>
                    <a:pt x="8393" y="1882"/>
                    <a:pt x="8400" y="1854"/>
                    <a:pt x="8387" y="1831"/>
                  </a:cubicBezTo>
                  <a:cubicBezTo>
                    <a:pt x="8378" y="1816"/>
                    <a:pt x="8363" y="1808"/>
                    <a:pt x="8347" y="1808"/>
                  </a:cubicBezTo>
                  <a:close/>
                  <a:moveTo>
                    <a:pt x="7565" y="2260"/>
                  </a:moveTo>
                  <a:cubicBezTo>
                    <a:pt x="7557" y="2260"/>
                    <a:pt x="7549" y="2262"/>
                    <a:pt x="7542" y="2266"/>
                  </a:cubicBezTo>
                  <a:lnTo>
                    <a:pt x="7072" y="2537"/>
                  </a:lnTo>
                  <a:cubicBezTo>
                    <a:pt x="7050" y="2550"/>
                    <a:pt x="7042" y="2578"/>
                    <a:pt x="7055" y="2600"/>
                  </a:cubicBezTo>
                  <a:cubicBezTo>
                    <a:pt x="7063" y="2615"/>
                    <a:pt x="7079" y="2624"/>
                    <a:pt x="7096" y="2624"/>
                  </a:cubicBezTo>
                  <a:cubicBezTo>
                    <a:pt x="7104" y="2624"/>
                    <a:pt x="7112" y="2622"/>
                    <a:pt x="7118" y="2617"/>
                  </a:cubicBezTo>
                  <a:lnTo>
                    <a:pt x="7588" y="2346"/>
                  </a:lnTo>
                  <a:cubicBezTo>
                    <a:pt x="7610" y="2334"/>
                    <a:pt x="7617" y="2305"/>
                    <a:pt x="7605" y="2283"/>
                  </a:cubicBezTo>
                  <a:cubicBezTo>
                    <a:pt x="7596" y="2268"/>
                    <a:pt x="7580" y="2260"/>
                    <a:pt x="7565" y="2260"/>
                  </a:cubicBezTo>
                  <a:close/>
                  <a:moveTo>
                    <a:pt x="6782" y="2711"/>
                  </a:moveTo>
                  <a:cubicBezTo>
                    <a:pt x="6774" y="2711"/>
                    <a:pt x="6766" y="2713"/>
                    <a:pt x="6759" y="2718"/>
                  </a:cubicBezTo>
                  <a:lnTo>
                    <a:pt x="6290" y="2989"/>
                  </a:lnTo>
                  <a:cubicBezTo>
                    <a:pt x="6267" y="3001"/>
                    <a:pt x="6260" y="3031"/>
                    <a:pt x="6273" y="3052"/>
                  </a:cubicBezTo>
                  <a:cubicBezTo>
                    <a:pt x="6282" y="3067"/>
                    <a:pt x="6297" y="3076"/>
                    <a:pt x="6313" y="3076"/>
                  </a:cubicBezTo>
                  <a:cubicBezTo>
                    <a:pt x="6321" y="3076"/>
                    <a:pt x="6329" y="3073"/>
                    <a:pt x="6336" y="3069"/>
                  </a:cubicBezTo>
                  <a:lnTo>
                    <a:pt x="6805" y="2799"/>
                  </a:lnTo>
                  <a:cubicBezTo>
                    <a:pt x="6828" y="2785"/>
                    <a:pt x="6836" y="2757"/>
                    <a:pt x="6822" y="2734"/>
                  </a:cubicBezTo>
                  <a:cubicBezTo>
                    <a:pt x="6814" y="2719"/>
                    <a:pt x="6798" y="2711"/>
                    <a:pt x="6782" y="2711"/>
                  </a:cubicBezTo>
                  <a:close/>
                  <a:moveTo>
                    <a:pt x="5999" y="3163"/>
                  </a:moveTo>
                  <a:cubicBezTo>
                    <a:pt x="5992" y="3163"/>
                    <a:pt x="5984" y="3165"/>
                    <a:pt x="5977" y="3169"/>
                  </a:cubicBezTo>
                  <a:lnTo>
                    <a:pt x="5507" y="3440"/>
                  </a:lnTo>
                  <a:cubicBezTo>
                    <a:pt x="5486" y="3454"/>
                    <a:pt x="5478" y="3482"/>
                    <a:pt x="5490" y="3505"/>
                  </a:cubicBezTo>
                  <a:cubicBezTo>
                    <a:pt x="5499" y="3519"/>
                    <a:pt x="5515" y="3527"/>
                    <a:pt x="5531" y="3527"/>
                  </a:cubicBezTo>
                  <a:cubicBezTo>
                    <a:pt x="5539" y="3527"/>
                    <a:pt x="5546" y="3525"/>
                    <a:pt x="5554" y="3522"/>
                  </a:cubicBezTo>
                  <a:lnTo>
                    <a:pt x="6023" y="3250"/>
                  </a:lnTo>
                  <a:cubicBezTo>
                    <a:pt x="6045" y="3238"/>
                    <a:pt x="6053" y="3208"/>
                    <a:pt x="6041" y="3187"/>
                  </a:cubicBezTo>
                  <a:cubicBezTo>
                    <a:pt x="6032" y="3171"/>
                    <a:pt x="6016" y="3163"/>
                    <a:pt x="5999" y="3163"/>
                  </a:cubicBezTo>
                  <a:close/>
                  <a:moveTo>
                    <a:pt x="5217" y="3615"/>
                  </a:moveTo>
                  <a:cubicBezTo>
                    <a:pt x="5209" y="3615"/>
                    <a:pt x="5201" y="3617"/>
                    <a:pt x="5194" y="3622"/>
                  </a:cubicBezTo>
                  <a:lnTo>
                    <a:pt x="4724" y="3892"/>
                  </a:lnTo>
                  <a:cubicBezTo>
                    <a:pt x="4703" y="3906"/>
                    <a:pt x="4695" y="3934"/>
                    <a:pt x="4707" y="3956"/>
                  </a:cubicBezTo>
                  <a:cubicBezTo>
                    <a:pt x="4716" y="3971"/>
                    <a:pt x="4732" y="3979"/>
                    <a:pt x="4748" y="3979"/>
                  </a:cubicBezTo>
                  <a:cubicBezTo>
                    <a:pt x="4756" y="3979"/>
                    <a:pt x="4764" y="3978"/>
                    <a:pt x="4772" y="3973"/>
                  </a:cubicBezTo>
                  <a:lnTo>
                    <a:pt x="5241" y="3702"/>
                  </a:lnTo>
                  <a:cubicBezTo>
                    <a:pt x="5263" y="3689"/>
                    <a:pt x="5270" y="3660"/>
                    <a:pt x="5258" y="3639"/>
                  </a:cubicBezTo>
                  <a:cubicBezTo>
                    <a:pt x="5249" y="3624"/>
                    <a:pt x="5233" y="3615"/>
                    <a:pt x="5217" y="3615"/>
                  </a:cubicBezTo>
                  <a:close/>
                  <a:moveTo>
                    <a:pt x="4435" y="4067"/>
                  </a:moveTo>
                  <a:cubicBezTo>
                    <a:pt x="4427" y="4067"/>
                    <a:pt x="4419" y="4069"/>
                    <a:pt x="4411" y="4073"/>
                  </a:cubicBezTo>
                  <a:lnTo>
                    <a:pt x="3943" y="4344"/>
                  </a:lnTo>
                  <a:cubicBezTo>
                    <a:pt x="3920" y="4357"/>
                    <a:pt x="3912" y="4385"/>
                    <a:pt x="3925" y="4408"/>
                  </a:cubicBezTo>
                  <a:cubicBezTo>
                    <a:pt x="3934" y="4422"/>
                    <a:pt x="3950" y="4430"/>
                    <a:pt x="3965" y="4430"/>
                  </a:cubicBezTo>
                  <a:cubicBezTo>
                    <a:pt x="3973" y="4430"/>
                    <a:pt x="3981" y="4429"/>
                    <a:pt x="3989" y="4425"/>
                  </a:cubicBezTo>
                  <a:lnTo>
                    <a:pt x="4459" y="4153"/>
                  </a:lnTo>
                  <a:cubicBezTo>
                    <a:pt x="4480" y="4141"/>
                    <a:pt x="4488" y="4113"/>
                    <a:pt x="4476" y="4090"/>
                  </a:cubicBezTo>
                  <a:cubicBezTo>
                    <a:pt x="4466" y="4075"/>
                    <a:pt x="4451" y="4067"/>
                    <a:pt x="4435" y="4067"/>
                  </a:cubicBezTo>
                  <a:close/>
                  <a:moveTo>
                    <a:pt x="3653" y="4518"/>
                  </a:moveTo>
                  <a:cubicBezTo>
                    <a:pt x="3645" y="4518"/>
                    <a:pt x="3637" y="4520"/>
                    <a:pt x="3630" y="4525"/>
                  </a:cubicBezTo>
                  <a:lnTo>
                    <a:pt x="3160" y="4796"/>
                  </a:lnTo>
                  <a:cubicBezTo>
                    <a:pt x="3138" y="4809"/>
                    <a:pt x="3130" y="4837"/>
                    <a:pt x="3143" y="4859"/>
                  </a:cubicBezTo>
                  <a:cubicBezTo>
                    <a:pt x="3151" y="4874"/>
                    <a:pt x="3167" y="4883"/>
                    <a:pt x="3183" y="4883"/>
                  </a:cubicBezTo>
                  <a:cubicBezTo>
                    <a:pt x="3192" y="4883"/>
                    <a:pt x="3200" y="4881"/>
                    <a:pt x="3206" y="4876"/>
                  </a:cubicBezTo>
                  <a:lnTo>
                    <a:pt x="3676" y="4605"/>
                  </a:lnTo>
                  <a:cubicBezTo>
                    <a:pt x="3699" y="4592"/>
                    <a:pt x="3705" y="4564"/>
                    <a:pt x="3693" y="4542"/>
                  </a:cubicBezTo>
                  <a:cubicBezTo>
                    <a:pt x="3684" y="4527"/>
                    <a:pt x="3668" y="4518"/>
                    <a:pt x="3653" y="4518"/>
                  </a:cubicBezTo>
                  <a:close/>
                  <a:moveTo>
                    <a:pt x="2870" y="4970"/>
                  </a:moveTo>
                  <a:cubicBezTo>
                    <a:pt x="2862" y="4970"/>
                    <a:pt x="2854" y="4972"/>
                    <a:pt x="2847" y="4976"/>
                  </a:cubicBezTo>
                  <a:lnTo>
                    <a:pt x="2378" y="5248"/>
                  </a:lnTo>
                  <a:cubicBezTo>
                    <a:pt x="2355" y="5260"/>
                    <a:pt x="2348" y="5288"/>
                    <a:pt x="2361" y="5311"/>
                  </a:cubicBezTo>
                  <a:cubicBezTo>
                    <a:pt x="2370" y="5325"/>
                    <a:pt x="2384" y="5334"/>
                    <a:pt x="2401" y="5334"/>
                  </a:cubicBezTo>
                  <a:cubicBezTo>
                    <a:pt x="2409" y="5334"/>
                    <a:pt x="2417" y="5332"/>
                    <a:pt x="2424" y="5328"/>
                  </a:cubicBezTo>
                  <a:lnTo>
                    <a:pt x="2893" y="5057"/>
                  </a:lnTo>
                  <a:cubicBezTo>
                    <a:pt x="2916" y="5044"/>
                    <a:pt x="2924" y="5016"/>
                    <a:pt x="2910" y="4993"/>
                  </a:cubicBezTo>
                  <a:cubicBezTo>
                    <a:pt x="2902" y="4978"/>
                    <a:pt x="2886" y="4970"/>
                    <a:pt x="2870" y="4970"/>
                  </a:cubicBezTo>
                  <a:close/>
                  <a:moveTo>
                    <a:pt x="2088" y="5422"/>
                  </a:moveTo>
                  <a:cubicBezTo>
                    <a:pt x="2080" y="5422"/>
                    <a:pt x="2072" y="5424"/>
                    <a:pt x="2065" y="5428"/>
                  </a:cubicBezTo>
                  <a:lnTo>
                    <a:pt x="1595" y="5699"/>
                  </a:lnTo>
                  <a:cubicBezTo>
                    <a:pt x="1573" y="5712"/>
                    <a:pt x="1566" y="5741"/>
                    <a:pt x="1578" y="5762"/>
                  </a:cubicBezTo>
                  <a:cubicBezTo>
                    <a:pt x="1587" y="5778"/>
                    <a:pt x="1603" y="5786"/>
                    <a:pt x="1619" y="5786"/>
                  </a:cubicBezTo>
                  <a:cubicBezTo>
                    <a:pt x="1627" y="5786"/>
                    <a:pt x="1634" y="5784"/>
                    <a:pt x="1641" y="5780"/>
                  </a:cubicBezTo>
                  <a:lnTo>
                    <a:pt x="2111" y="5509"/>
                  </a:lnTo>
                  <a:cubicBezTo>
                    <a:pt x="2133" y="5495"/>
                    <a:pt x="2141" y="5467"/>
                    <a:pt x="2128" y="5445"/>
                  </a:cubicBezTo>
                  <a:cubicBezTo>
                    <a:pt x="2119" y="5430"/>
                    <a:pt x="2104" y="5422"/>
                    <a:pt x="2088" y="5422"/>
                  </a:cubicBezTo>
                  <a:close/>
                  <a:moveTo>
                    <a:pt x="1305" y="5874"/>
                  </a:moveTo>
                  <a:cubicBezTo>
                    <a:pt x="1297" y="5874"/>
                    <a:pt x="1289" y="5876"/>
                    <a:pt x="1282" y="5881"/>
                  </a:cubicBezTo>
                  <a:lnTo>
                    <a:pt x="812" y="6151"/>
                  </a:lnTo>
                  <a:cubicBezTo>
                    <a:pt x="791" y="6164"/>
                    <a:pt x="783" y="6193"/>
                    <a:pt x="796" y="6215"/>
                  </a:cubicBezTo>
                  <a:cubicBezTo>
                    <a:pt x="805" y="6230"/>
                    <a:pt x="820" y="6238"/>
                    <a:pt x="836" y="6238"/>
                  </a:cubicBezTo>
                  <a:cubicBezTo>
                    <a:pt x="844" y="6238"/>
                    <a:pt x="852" y="6235"/>
                    <a:pt x="860" y="6232"/>
                  </a:cubicBezTo>
                  <a:lnTo>
                    <a:pt x="1328" y="5961"/>
                  </a:lnTo>
                  <a:cubicBezTo>
                    <a:pt x="1351" y="5948"/>
                    <a:pt x="1359" y="5919"/>
                    <a:pt x="1346" y="5897"/>
                  </a:cubicBezTo>
                  <a:cubicBezTo>
                    <a:pt x="1337" y="5882"/>
                    <a:pt x="1321" y="5874"/>
                    <a:pt x="1305" y="5874"/>
                  </a:cubicBezTo>
                  <a:close/>
                  <a:moveTo>
                    <a:pt x="523" y="6326"/>
                  </a:moveTo>
                  <a:cubicBezTo>
                    <a:pt x="515" y="6326"/>
                    <a:pt x="507" y="6328"/>
                    <a:pt x="499" y="6332"/>
                  </a:cubicBezTo>
                  <a:lnTo>
                    <a:pt x="30" y="6602"/>
                  </a:lnTo>
                  <a:cubicBezTo>
                    <a:pt x="8" y="6616"/>
                    <a:pt x="1" y="6644"/>
                    <a:pt x="13" y="6667"/>
                  </a:cubicBezTo>
                  <a:cubicBezTo>
                    <a:pt x="22" y="6681"/>
                    <a:pt x="38" y="6689"/>
                    <a:pt x="53" y="6689"/>
                  </a:cubicBezTo>
                  <a:cubicBezTo>
                    <a:pt x="61" y="6689"/>
                    <a:pt x="69" y="6688"/>
                    <a:pt x="77" y="6683"/>
                  </a:cubicBezTo>
                  <a:lnTo>
                    <a:pt x="547" y="6412"/>
                  </a:lnTo>
                  <a:cubicBezTo>
                    <a:pt x="568" y="6400"/>
                    <a:pt x="576" y="6372"/>
                    <a:pt x="564" y="6349"/>
                  </a:cubicBezTo>
                  <a:cubicBezTo>
                    <a:pt x="555" y="6334"/>
                    <a:pt x="539" y="6326"/>
                    <a:pt x="523" y="63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652;p60">
              <a:extLst>
                <a:ext uri="{FF2B5EF4-FFF2-40B4-BE49-F238E27FC236}">
                  <a16:creationId xmlns:a16="http://schemas.microsoft.com/office/drawing/2014/main" id="{95AAC4C9-52BD-3344-593A-41F01F6E1042}"/>
                </a:ext>
              </a:extLst>
            </p:cNvPr>
            <p:cNvSpPr/>
            <p:nvPr/>
          </p:nvSpPr>
          <p:spPr>
            <a:xfrm>
              <a:off x="4745852" y="3122809"/>
              <a:ext cx="26832" cy="17991"/>
            </a:xfrm>
            <a:custGeom>
              <a:avLst/>
              <a:gdLst/>
              <a:ahLst/>
              <a:cxnLst/>
              <a:rect l="l" t="t" r="r" b="b"/>
              <a:pathLst>
                <a:path w="349" h="234" extrusionOk="0">
                  <a:moveTo>
                    <a:pt x="296" y="0"/>
                  </a:moveTo>
                  <a:cubicBezTo>
                    <a:pt x="288" y="0"/>
                    <a:pt x="280" y="2"/>
                    <a:pt x="273" y="7"/>
                  </a:cubicBezTo>
                  <a:lnTo>
                    <a:pt x="31" y="146"/>
                  </a:lnTo>
                  <a:cubicBezTo>
                    <a:pt x="8" y="159"/>
                    <a:pt x="0" y="187"/>
                    <a:pt x="14" y="209"/>
                  </a:cubicBezTo>
                  <a:cubicBezTo>
                    <a:pt x="22" y="224"/>
                    <a:pt x="38" y="233"/>
                    <a:pt x="53" y="233"/>
                  </a:cubicBezTo>
                  <a:cubicBezTo>
                    <a:pt x="62" y="233"/>
                    <a:pt x="69" y="231"/>
                    <a:pt x="77" y="226"/>
                  </a:cubicBezTo>
                  <a:lnTo>
                    <a:pt x="319" y="87"/>
                  </a:lnTo>
                  <a:cubicBezTo>
                    <a:pt x="342" y="74"/>
                    <a:pt x="348" y="46"/>
                    <a:pt x="336" y="24"/>
                  </a:cubicBezTo>
                  <a:cubicBezTo>
                    <a:pt x="327" y="9"/>
                    <a:pt x="311" y="0"/>
                    <a:pt x="2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653;p60">
              <a:extLst>
                <a:ext uri="{FF2B5EF4-FFF2-40B4-BE49-F238E27FC236}">
                  <a16:creationId xmlns:a16="http://schemas.microsoft.com/office/drawing/2014/main" id="{117BCCD6-7E3E-0AC6-F119-7AE56DCBB5B9}"/>
                </a:ext>
              </a:extLst>
            </p:cNvPr>
            <p:cNvSpPr/>
            <p:nvPr/>
          </p:nvSpPr>
          <p:spPr>
            <a:xfrm>
              <a:off x="3182760" y="2199117"/>
              <a:ext cx="26755" cy="18067"/>
            </a:xfrm>
            <a:custGeom>
              <a:avLst/>
              <a:gdLst/>
              <a:ahLst/>
              <a:cxnLst/>
              <a:rect l="l" t="t" r="r" b="b"/>
              <a:pathLst>
                <a:path w="348" h="235" extrusionOk="0">
                  <a:moveTo>
                    <a:pt x="294" y="0"/>
                  </a:moveTo>
                  <a:cubicBezTo>
                    <a:pt x="286" y="0"/>
                    <a:pt x="278" y="2"/>
                    <a:pt x="271" y="7"/>
                  </a:cubicBezTo>
                  <a:lnTo>
                    <a:pt x="30" y="147"/>
                  </a:lnTo>
                  <a:cubicBezTo>
                    <a:pt x="7" y="160"/>
                    <a:pt x="0" y="189"/>
                    <a:pt x="13" y="211"/>
                  </a:cubicBezTo>
                  <a:cubicBezTo>
                    <a:pt x="22" y="226"/>
                    <a:pt x="38" y="234"/>
                    <a:pt x="53" y="234"/>
                  </a:cubicBezTo>
                  <a:cubicBezTo>
                    <a:pt x="61" y="234"/>
                    <a:pt x="69" y="232"/>
                    <a:pt x="77" y="227"/>
                  </a:cubicBezTo>
                  <a:lnTo>
                    <a:pt x="318" y="87"/>
                  </a:lnTo>
                  <a:cubicBezTo>
                    <a:pt x="340" y="74"/>
                    <a:pt x="347" y="46"/>
                    <a:pt x="335" y="24"/>
                  </a:cubicBezTo>
                  <a:cubicBezTo>
                    <a:pt x="326" y="9"/>
                    <a:pt x="310"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54;p60">
              <a:extLst>
                <a:ext uri="{FF2B5EF4-FFF2-40B4-BE49-F238E27FC236}">
                  <a16:creationId xmlns:a16="http://schemas.microsoft.com/office/drawing/2014/main" id="{5944FC5D-9827-F7E0-6D32-D9E69ADCEE4D}"/>
                </a:ext>
              </a:extLst>
            </p:cNvPr>
            <p:cNvSpPr/>
            <p:nvPr/>
          </p:nvSpPr>
          <p:spPr>
            <a:xfrm>
              <a:off x="3225120" y="1921048"/>
              <a:ext cx="461064" cy="271395"/>
            </a:xfrm>
            <a:custGeom>
              <a:avLst/>
              <a:gdLst/>
              <a:ahLst/>
              <a:cxnLst/>
              <a:rect l="l" t="t" r="r" b="b"/>
              <a:pathLst>
                <a:path w="5997" h="3530" extrusionOk="0">
                  <a:moveTo>
                    <a:pt x="5943" y="0"/>
                  </a:moveTo>
                  <a:cubicBezTo>
                    <a:pt x="5935" y="0"/>
                    <a:pt x="5927" y="2"/>
                    <a:pt x="5920" y="7"/>
                  </a:cubicBezTo>
                  <a:lnTo>
                    <a:pt x="5455" y="278"/>
                  </a:lnTo>
                  <a:cubicBezTo>
                    <a:pt x="5432" y="291"/>
                    <a:pt x="5425" y="319"/>
                    <a:pt x="5438" y="341"/>
                  </a:cubicBezTo>
                  <a:cubicBezTo>
                    <a:pt x="5447" y="356"/>
                    <a:pt x="5461" y="365"/>
                    <a:pt x="5478" y="365"/>
                  </a:cubicBezTo>
                  <a:cubicBezTo>
                    <a:pt x="5486" y="365"/>
                    <a:pt x="5494" y="363"/>
                    <a:pt x="5502" y="358"/>
                  </a:cubicBezTo>
                  <a:lnTo>
                    <a:pt x="5967" y="87"/>
                  </a:lnTo>
                  <a:cubicBezTo>
                    <a:pt x="5988" y="74"/>
                    <a:pt x="5996" y="45"/>
                    <a:pt x="5983" y="24"/>
                  </a:cubicBezTo>
                  <a:cubicBezTo>
                    <a:pt x="5974" y="9"/>
                    <a:pt x="5959" y="0"/>
                    <a:pt x="5943" y="0"/>
                  </a:cubicBezTo>
                  <a:close/>
                  <a:moveTo>
                    <a:pt x="5169" y="452"/>
                  </a:moveTo>
                  <a:cubicBezTo>
                    <a:pt x="5161" y="452"/>
                    <a:pt x="5152" y="454"/>
                    <a:pt x="5145" y="458"/>
                  </a:cubicBezTo>
                  <a:lnTo>
                    <a:pt x="4680" y="730"/>
                  </a:lnTo>
                  <a:cubicBezTo>
                    <a:pt x="4657" y="743"/>
                    <a:pt x="4651" y="771"/>
                    <a:pt x="4663" y="794"/>
                  </a:cubicBezTo>
                  <a:cubicBezTo>
                    <a:pt x="4672" y="809"/>
                    <a:pt x="4687" y="816"/>
                    <a:pt x="4704" y="816"/>
                  </a:cubicBezTo>
                  <a:cubicBezTo>
                    <a:pt x="4711" y="816"/>
                    <a:pt x="4719" y="815"/>
                    <a:pt x="4727" y="811"/>
                  </a:cubicBezTo>
                  <a:lnTo>
                    <a:pt x="5191" y="539"/>
                  </a:lnTo>
                  <a:cubicBezTo>
                    <a:pt x="5214" y="526"/>
                    <a:pt x="5222" y="498"/>
                    <a:pt x="5208" y="475"/>
                  </a:cubicBezTo>
                  <a:cubicBezTo>
                    <a:pt x="5200" y="460"/>
                    <a:pt x="5185" y="452"/>
                    <a:pt x="5169" y="452"/>
                  </a:cubicBezTo>
                  <a:close/>
                  <a:moveTo>
                    <a:pt x="4393" y="904"/>
                  </a:moveTo>
                  <a:cubicBezTo>
                    <a:pt x="4385" y="904"/>
                    <a:pt x="4377" y="907"/>
                    <a:pt x="4370" y="911"/>
                  </a:cubicBezTo>
                  <a:lnTo>
                    <a:pt x="3905" y="1182"/>
                  </a:lnTo>
                  <a:cubicBezTo>
                    <a:pt x="3883" y="1195"/>
                    <a:pt x="3875" y="1224"/>
                    <a:pt x="3888" y="1245"/>
                  </a:cubicBezTo>
                  <a:cubicBezTo>
                    <a:pt x="3896" y="1261"/>
                    <a:pt x="3912" y="1269"/>
                    <a:pt x="3928" y="1269"/>
                  </a:cubicBezTo>
                  <a:cubicBezTo>
                    <a:pt x="3936" y="1269"/>
                    <a:pt x="3945" y="1267"/>
                    <a:pt x="3951" y="1262"/>
                  </a:cubicBezTo>
                  <a:lnTo>
                    <a:pt x="4416" y="991"/>
                  </a:lnTo>
                  <a:cubicBezTo>
                    <a:pt x="4439" y="979"/>
                    <a:pt x="4447" y="949"/>
                    <a:pt x="4433" y="928"/>
                  </a:cubicBezTo>
                  <a:cubicBezTo>
                    <a:pt x="4425" y="913"/>
                    <a:pt x="4409" y="904"/>
                    <a:pt x="4393" y="904"/>
                  </a:cubicBezTo>
                  <a:close/>
                  <a:moveTo>
                    <a:pt x="3617" y="1357"/>
                  </a:moveTo>
                  <a:cubicBezTo>
                    <a:pt x="3610" y="1357"/>
                    <a:pt x="3602" y="1359"/>
                    <a:pt x="3594" y="1363"/>
                  </a:cubicBezTo>
                  <a:lnTo>
                    <a:pt x="3129" y="1634"/>
                  </a:lnTo>
                  <a:cubicBezTo>
                    <a:pt x="3108" y="1647"/>
                    <a:pt x="3100" y="1676"/>
                    <a:pt x="3112" y="1698"/>
                  </a:cubicBezTo>
                  <a:cubicBezTo>
                    <a:pt x="3121" y="1713"/>
                    <a:pt x="3137" y="1721"/>
                    <a:pt x="3153" y="1721"/>
                  </a:cubicBezTo>
                  <a:cubicBezTo>
                    <a:pt x="3161" y="1721"/>
                    <a:pt x="3169" y="1720"/>
                    <a:pt x="3177" y="1715"/>
                  </a:cubicBezTo>
                  <a:lnTo>
                    <a:pt x="3642" y="1444"/>
                  </a:lnTo>
                  <a:cubicBezTo>
                    <a:pt x="3664" y="1430"/>
                    <a:pt x="3671" y="1402"/>
                    <a:pt x="3659" y="1379"/>
                  </a:cubicBezTo>
                  <a:cubicBezTo>
                    <a:pt x="3649" y="1365"/>
                    <a:pt x="3634" y="1357"/>
                    <a:pt x="3617" y="1357"/>
                  </a:cubicBezTo>
                  <a:close/>
                  <a:moveTo>
                    <a:pt x="2843" y="1809"/>
                  </a:moveTo>
                  <a:cubicBezTo>
                    <a:pt x="2835" y="1809"/>
                    <a:pt x="2827" y="1811"/>
                    <a:pt x="2820" y="1815"/>
                  </a:cubicBezTo>
                  <a:lnTo>
                    <a:pt x="2355" y="2087"/>
                  </a:lnTo>
                  <a:cubicBezTo>
                    <a:pt x="2332" y="2099"/>
                    <a:pt x="2325" y="2128"/>
                    <a:pt x="2338" y="2150"/>
                  </a:cubicBezTo>
                  <a:cubicBezTo>
                    <a:pt x="2347" y="2164"/>
                    <a:pt x="2362" y="2173"/>
                    <a:pt x="2378" y="2173"/>
                  </a:cubicBezTo>
                  <a:cubicBezTo>
                    <a:pt x="2386" y="2173"/>
                    <a:pt x="2394" y="2171"/>
                    <a:pt x="2402" y="2167"/>
                  </a:cubicBezTo>
                  <a:lnTo>
                    <a:pt x="2867" y="1895"/>
                  </a:lnTo>
                  <a:cubicBezTo>
                    <a:pt x="2888" y="1883"/>
                    <a:pt x="2896" y="1855"/>
                    <a:pt x="2884" y="1832"/>
                  </a:cubicBezTo>
                  <a:cubicBezTo>
                    <a:pt x="2875" y="1817"/>
                    <a:pt x="2859" y="1809"/>
                    <a:pt x="2843" y="1809"/>
                  </a:cubicBezTo>
                  <a:close/>
                  <a:moveTo>
                    <a:pt x="2067" y="2261"/>
                  </a:moveTo>
                  <a:cubicBezTo>
                    <a:pt x="2060" y="2261"/>
                    <a:pt x="2052" y="2263"/>
                    <a:pt x="2045" y="2267"/>
                  </a:cubicBezTo>
                  <a:lnTo>
                    <a:pt x="1580" y="2538"/>
                  </a:lnTo>
                  <a:cubicBezTo>
                    <a:pt x="1557" y="2552"/>
                    <a:pt x="1551" y="2580"/>
                    <a:pt x="1563" y="2602"/>
                  </a:cubicBezTo>
                  <a:cubicBezTo>
                    <a:pt x="1572" y="2617"/>
                    <a:pt x="1587" y="2626"/>
                    <a:pt x="1604" y="2626"/>
                  </a:cubicBezTo>
                  <a:cubicBezTo>
                    <a:pt x="1611" y="2626"/>
                    <a:pt x="1619" y="2624"/>
                    <a:pt x="1627" y="2619"/>
                  </a:cubicBezTo>
                  <a:lnTo>
                    <a:pt x="2091" y="2348"/>
                  </a:lnTo>
                  <a:cubicBezTo>
                    <a:pt x="2114" y="2334"/>
                    <a:pt x="2122" y="2306"/>
                    <a:pt x="2108" y="2284"/>
                  </a:cubicBezTo>
                  <a:cubicBezTo>
                    <a:pt x="2100" y="2269"/>
                    <a:pt x="2083" y="2261"/>
                    <a:pt x="2067" y="2261"/>
                  </a:cubicBezTo>
                  <a:close/>
                  <a:moveTo>
                    <a:pt x="1293" y="2713"/>
                  </a:moveTo>
                  <a:cubicBezTo>
                    <a:pt x="1285" y="2713"/>
                    <a:pt x="1277" y="2715"/>
                    <a:pt x="1270" y="2719"/>
                  </a:cubicBezTo>
                  <a:lnTo>
                    <a:pt x="805" y="2991"/>
                  </a:lnTo>
                  <a:cubicBezTo>
                    <a:pt x="783" y="3003"/>
                    <a:pt x="775" y="3033"/>
                    <a:pt x="788" y="3054"/>
                  </a:cubicBezTo>
                  <a:cubicBezTo>
                    <a:pt x="796" y="3070"/>
                    <a:pt x="812" y="3078"/>
                    <a:pt x="828" y="3078"/>
                  </a:cubicBezTo>
                  <a:cubicBezTo>
                    <a:pt x="837" y="3078"/>
                    <a:pt x="845" y="3075"/>
                    <a:pt x="851" y="3071"/>
                  </a:cubicBezTo>
                  <a:lnTo>
                    <a:pt x="1316" y="2799"/>
                  </a:lnTo>
                  <a:cubicBezTo>
                    <a:pt x="1339" y="2787"/>
                    <a:pt x="1347" y="2759"/>
                    <a:pt x="1333" y="2736"/>
                  </a:cubicBezTo>
                  <a:cubicBezTo>
                    <a:pt x="1325" y="2721"/>
                    <a:pt x="1309" y="2713"/>
                    <a:pt x="1293" y="2713"/>
                  </a:cubicBezTo>
                  <a:close/>
                  <a:moveTo>
                    <a:pt x="518" y="3165"/>
                  </a:moveTo>
                  <a:cubicBezTo>
                    <a:pt x="510" y="3165"/>
                    <a:pt x="502" y="3168"/>
                    <a:pt x="494" y="3172"/>
                  </a:cubicBezTo>
                  <a:lnTo>
                    <a:pt x="29" y="3442"/>
                  </a:lnTo>
                  <a:cubicBezTo>
                    <a:pt x="8" y="3456"/>
                    <a:pt x="0" y="3484"/>
                    <a:pt x="14" y="3507"/>
                  </a:cubicBezTo>
                  <a:cubicBezTo>
                    <a:pt x="21" y="3521"/>
                    <a:pt x="37" y="3529"/>
                    <a:pt x="53" y="3529"/>
                  </a:cubicBezTo>
                  <a:cubicBezTo>
                    <a:pt x="61" y="3529"/>
                    <a:pt x="69" y="3528"/>
                    <a:pt x="77" y="3523"/>
                  </a:cubicBezTo>
                  <a:lnTo>
                    <a:pt x="542" y="3252"/>
                  </a:lnTo>
                  <a:cubicBezTo>
                    <a:pt x="564" y="3239"/>
                    <a:pt x="571" y="3210"/>
                    <a:pt x="559" y="3188"/>
                  </a:cubicBezTo>
                  <a:cubicBezTo>
                    <a:pt x="550" y="3174"/>
                    <a:pt x="534" y="3165"/>
                    <a:pt x="518" y="31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655;p60">
              <a:extLst>
                <a:ext uri="{FF2B5EF4-FFF2-40B4-BE49-F238E27FC236}">
                  <a16:creationId xmlns:a16="http://schemas.microsoft.com/office/drawing/2014/main" id="{6FD21A6D-CDEF-CDEC-673B-75D8BF2F6D5F}"/>
                </a:ext>
              </a:extLst>
            </p:cNvPr>
            <p:cNvSpPr/>
            <p:nvPr/>
          </p:nvSpPr>
          <p:spPr>
            <a:xfrm>
              <a:off x="3701766" y="1895755"/>
              <a:ext cx="45361" cy="18606"/>
            </a:xfrm>
            <a:custGeom>
              <a:avLst/>
              <a:gdLst/>
              <a:ahLst/>
              <a:cxnLst/>
              <a:rect l="l" t="t" r="r" b="b"/>
              <a:pathLst>
                <a:path w="590" h="242" extrusionOk="0">
                  <a:moveTo>
                    <a:pt x="294" y="0"/>
                  </a:moveTo>
                  <a:lnTo>
                    <a:pt x="29" y="154"/>
                  </a:lnTo>
                  <a:cubicBezTo>
                    <a:pt x="8" y="168"/>
                    <a:pt x="0" y="196"/>
                    <a:pt x="12" y="219"/>
                  </a:cubicBezTo>
                  <a:cubicBezTo>
                    <a:pt x="21" y="233"/>
                    <a:pt x="37" y="241"/>
                    <a:pt x="53" y="241"/>
                  </a:cubicBezTo>
                  <a:cubicBezTo>
                    <a:pt x="61" y="241"/>
                    <a:pt x="69" y="240"/>
                    <a:pt x="77" y="236"/>
                  </a:cubicBezTo>
                  <a:lnTo>
                    <a:pt x="294" y="108"/>
                  </a:lnTo>
                  <a:lnTo>
                    <a:pt x="512" y="234"/>
                  </a:lnTo>
                  <a:cubicBezTo>
                    <a:pt x="520" y="238"/>
                    <a:pt x="528" y="240"/>
                    <a:pt x="535" y="240"/>
                  </a:cubicBezTo>
                  <a:cubicBezTo>
                    <a:pt x="552" y="240"/>
                    <a:pt x="567" y="232"/>
                    <a:pt x="577" y="218"/>
                  </a:cubicBezTo>
                  <a:cubicBezTo>
                    <a:pt x="589" y="195"/>
                    <a:pt x="581" y="167"/>
                    <a:pt x="560" y="153"/>
                  </a:cubicBezTo>
                  <a:lnTo>
                    <a:pt x="2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656;p60">
              <a:extLst>
                <a:ext uri="{FF2B5EF4-FFF2-40B4-BE49-F238E27FC236}">
                  <a16:creationId xmlns:a16="http://schemas.microsoft.com/office/drawing/2014/main" id="{34BA79E8-F6AD-8305-550F-BC8BFB6EABF1}"/>
                </a:ext>
              </a:extLst>
            </p:cNvPr>
            <p:cNvSpPr/>
            <p:nvPr/>
          </p:nvSpPr>
          <p:spPr>
            <a:xfrm>
              <a:off x="3763653" y="1921356"/>
              <a:ext cx="1036684" cy="600991"/>
            </a:xfrm>
            <a:custGeom>
              <a:avLst/>
              <a:gdLst/>
              <a:ahLst/>
              <a:cxnLst/>
              <a:rect l="l" t="t" r="r" b="b"/>
              <a:pathLst>
                <a:path w="13484" h="7817" extrusionOk="0">
                  <a:moveTo>
                    <a:pt x="54" y="0"/>
                  </a:moveTo>
                  <a:cubicBezTo>
                    <a:pt x="38" y="0"/>
                    <a:pt x="22" y="9"/>
                    <a:pt x="13" y="24"/>
                  </a:cubicBezTo>
                  <a:cubicBezTo>
                    <a:pt x="0" y="46"/>
                    <a:pt x="8" y="75"/>
                    <a:pt x="29" y="87"/>
                  </a:cubicBezTo>
                  <a:lnTo>
                    <a:pt x="514" y="367"/>
                  </a:lnTo>
                  <a:cubicBezTo>
                    <a:pt x="520" y="371"/>
                    <a:pt x="528" y="372"/>
                    <a:pt x="536" y="372"/>
                  </a:cubicBezTo>
                  <a:cubicBezTo>
                    <a:pt x="553" y="372"/>
                    <a:pt x="568" y="364"/>
                    <a:pt x="577" y="350"/>
                  </a:cubicBezTo>
                  <a:cubicBezTo>
                    <a:pt x="589" y="327"/>
                    <a:pt x="582" y="299"/>
                    <a:pt x="560" y="285"/>
                  </a:cubicBezTo>
                  <a:lnTo>
                    <a:pt x="77" y="6"/>
                  </a:lnTo>
                  <a:cubicBezTo>
                    <a:pt x="70" y="2"/>
                    <a:pt x="62" y="0"/>
                    <a:pt x="54" y="0"/>
                  </a:cubicBezTo>
                  <a:close/>
                  <a:moveTo>
                    <a:pt x="859" y="466"/>
                  </a:moveTo>
                  <a:cubicBezTo>
                    <a:pt x="843" y="466"/>
                    <a:pt x="827" y="474"/>
                    <a:pt x="819" y="489"/>
                  </a:cubicBezTo>
                  <a:cubicBezTo>
                    <a:pt x="806" y="512"/>
                    <a:pt x="813" y="540"/>
                    <a:pt x="836" y="552"/>
                  </a:cubicBezTo>
                  <a:lnTo>
                    <a:pt x="1319" y="832"/>
                  </a:lnTo>
                  <a:cubicBezTo>
                    <a:pt x="1327" y="836"/>
                    <a:pt x="1335" y="838"/>
                    <a:pt x="1342" y="838"/>
                  </a:cubicBezTo>
                  <a:cubicBezTo>
                    <a:pt x="1358" y="838"/>
                    <a:pt x="1374" y="829"/>
                    <a:pt x="1383" y="815"/>
                  </a:cubicBezTo>
                  <a:cubicBezTo>
                    <a:pt x="1395" y="792"/>
                    <a:pt x="1388" y="764"/>
                    <a:pt x="1366" y="752"/>
                  </a:cubicBezTo>
                  <a:lnTo>
                    <a:pt x="882" y="472"/>
                  </a:lnTo>
                  <a:cubicBezTo>
                    <a:pt x="875" y="468"/>
                    <a:pt x="867" y="466"/>
                    <a:pt x="859" y="466"/>
                  </a:cubicBezTo>
                  <a:close/>
                  <a:moveTo>
                    <a:pt x="1665" y="931"/>
                  </a:moveTo>
                  <a:cubicBezTo>
                    <a:pt x="1649" y="931"/>
                    <a:pt x="1633" y="939"/>
                    <a:pt x="1625" y="954"/>
                  </a:cubicBezTo>
                  <a:cubicBezTo>
                    <a:pt x="1612" y="977"/>
                    <a:pt x="1619" y="1005"/>
                    <a:pt x="1642" y="1017"/>
                  </a:cubicBezTo>
                  <a:lnTo>
                    <a:pt x="2125" y="1297"/>
                  </a:lnTo>
                  <a:cubicBezTo>
                    <a:pt x="2132" y="1301"/>
                    <a:pt x="2141" y="1303"/>
                    <a:pt x="2149" y="1303"/>
                  </a:cubicBezTo>
                  <a:cubicBezTo>
                    <a:pt x="2164" y="1303"/>
                    <a:pt x="2180" y="1294"/>
                    <a:pt x="2189" y="1280"/>
                  </a:cubicBezTo>
                  <a:cubicBezTo>
                    <a:pt x="2202" y="1257"/>
                    <a:pt x="2194" y="1229"/>
                    <a:pt x="2171" y="1217"/>
                  </a:cubicBezTo>
                  <a:lnTo>
                    <a:pt x="1688" y="937"/>
                  </a:lnTo>
                  <a:cubicBezTo>
                    <a:pt x="1681" y="933"/>
                    <a:pt x="1673" y="931"/>
                    <a:pt x="1665" y="931"/>
                  </a:cubicBezTo>
                  <a:close/>
                  <a:moveTo>
                    <a:pt x="2471" y="1396"/>
                  </a:moveTo>
                  <a:cubicBezTo>
                    <a:pt x="2455" y="1396"/>
                    <a:pt x="2439" y="1404"/>
                    <a:pt x="2430" y="1419"/>
                  </a:cubicBezTo>
                  <a:cubicBezTo>
                    <a:pt x="2418" y="1442"/>
                    <a:pt x="2426" y="1470"/>
                    <a:pt x="2447" y="1484"/>
                  </a:cubicBezTo>
                  <a:lnTo>
                    <a:pt x="2931" y="1762"/>
                  </a:lnTo>
                  <a:cubicBezTo>
                    <a:pt x="2938" y="1766"/>
                    <a:pt x="2946" y="1768"/>
                    <a:pt x="2954" y="1768"/>
                  </a:cubicBezTo>
                  <a:cubicBezTo>
                    <a:pt x="2971" y="1768"/>
                    <a:pt x="2985" y="1761"/>
                    <a:pt x="2994" y="1745"/>
                  </a:cubicBezTo>
                  <a:cubicBezTo>
                    <a:pt x="3007" y="1723"/>
                    <a:pt x="3000" y="1694"/>
                    <a:pt x="2977" y="1682"/>
                  </a:cubicBezTo>
                  <a:lnTo>
                    <a:pt x="2494" y="1402"/>
                  </a:lnTo>
                  <a:cubicBezTo>
                    <a:pt x="2487" y="1398"/>
                    <a:pt x="2479" y="1396"/>
                    <a:pt x="2471" y="1396"/>
                  </a:cubicBezTo>
                  <a:close/>
                  <a:moveTo>
                    <a:pt x="3276" y="1861"/>
                  </a:moveTo>
                  <a:cubicBezTo>
                    <a:pt x="3261" y="1861"/>
                    <a:pt x="3245" y="1869"/>
                    <a:pt x="3236" y="1884"/>
                  </a:cubicBezTo>
                  <a:cubicBezTo>
                    <a:pt x="3224" y="1907"/>
                    <a:pt x="3231" y="1935"/>
                    <a:pt x="3253" y="1949"/>
                  </a:cubicBezTo>
                  <a:lnTo>
                    <a:pt x="3736" y="2228"/>
                  </a:lnTo>
                  <a:cubicBezTo>
                    <a:pt x="3744" y="2231"/>
                    <a:pt x="3752" y="2234"/>
                    <a:pt x="3760" y="2234"/>
                  </a:cubicBezTo>
                  <a:cubicBezTo>
                    <a:pt x="3776" y="2234"/>
                    <a:pt x="3792" y="2226"/>
                    <a:pt x="3801" y="2210"/>
                  </a:cubicBezTo>
                  <a:cubicBezTo>
                    <a:pt x="3813" y="2188"/>
                    <a:pt x="3805" y="2159"/>
                    <a:pt x="3784" y="2147"/>
                  </a:cubicBezTo>
                  <a:lnTo>
                    <a:pt x="3300" y="1868"/>
                  </a:lnTo>
                  <a:cubicBezTo>
                    <a:pt x="3292" y="1863"/>
                    <a:pt x="3284" y="1861"/>
                    <a:pt x="3276" y="1861"/>
                  </a:cubicBezTo>
                  <a:close/>
                  <a:moveTo>
                    <a:pt x="4083" y="2327"/>
                  </a:moveTo>
                  <a:cubicBezTo>
                    <a:pt x="4067" y="2327"/>
                    <a:pt x="4051" y="2335"/>
                    <a:pt x="4042" y="2351"/>
                  </a:cubicBezTo>
                  <a:cubicBezTo>
                    <a:pt x="4029" y="2372"/>
                    <a:pt x="4037" y="2401"/>
                    <a:pt x="4059" y="2414"/>
                  </a:cubicBezTo>
                  <a:lnTo>
                    <a:pt x="4543" y="2693"/>
                  </a:lnTo>
                  <a:cubicBezTo>
                    <a:pt x="4549" y="2697"/>
                    <a:pt x="4557" y="2699"/>
                    <a:pt x="4566" y="2699"/>
                  </a:cubicBezTo>
                  <a:cubicBezTo>
                    <a:pt x="4582" y="2699"/>
                    <a:pt x="4598" y="2691"/>
                    <a:pt x="4606" y="2676"/>
                  </a:cubicBezTo>
                  <a:cubicBezTo>
                    <a:pt x="4619" y="2654"/>
                    <a:pt x="4611" y="2625"/>
                    <a:pt x="4589" y="2612"/>
                  </a:cubicBezTo>
                  <a:lnTo>
                    <a:pt x="4106" y="2333"/>
                  </a:lnTo>
                  <a:cubicBezTo>
                    <a:pt x="4099" y="2329"/>
                    <a:pt x="4091" y="2327"/>
                    <a:pt x="4083" y="2327"/>
                  </a:cubicBezTo>
                  <a:close/>
                  <a:moveTo>
                    <a:pt x="4888" y="2792"/>
                  </a:moveTo>
                  <a:cubicBezTo>
                    <a:pt x="4872" y="2792"/>
                    <a:pt x="4857" y="2801"/>
                    <a:pt x="4848" y="2816"/>
                  </a:cubicBezTo>
                  <a:cubicBezTo>
                    <a:pt x="4835" y="2837"/>
                    <a:pt x="4842" y="2866"/>
                    <a:pt x="4865" y="2879"/>
                  </a:cubicBezTo>
                  <a:lnTo>
                    <a:pt x="5349" y="3158"/>
                  </a:lnTo>
                  <a:cubicBezTo>
                    <a:pt x="5356" y="3163"/>
                    <a:pt x="5364" y="3165"/>
                    <a:pt x="5371" y="3165"/>
                  </a:cubicBezTo>
                  <a:cubicBezTo>
                    <a:pt x="5387" y="3165"/>
                    <a:pt x="5403" y="3156"/>
                    <a:pt x="5412" y="3141"/>
                  </a:cubicBezTo>
                  <a:cubicBezTo>
                    <a:pt x="5424" y="3119"/>
                    <a:pt x="5417" y="3090"/>
                    <a:pt x="5395" y="3077"/>
                  </a:cubicBezTo>
                  <a:lnTo>
                    <a:pt x="4911" y="2799"/>
                  </a:lnTo>
                  <a:cubicBezTo>
                    <a:pt x="4904" y="2794"/>
                    <a:pt x="4896" y="2792"/>
                    <a:pt x="4888" y="2792"/>
                  </a:cubicBezTo>
                  <a:close/>
                  <a:moveTo>
                    <a:pt x="5694" y="3257"/>
                  </a:moveTo>
                  <a:cubicBezTo>
                    <a:pt x="5678" y="3257"/>
                    <a:pt x="5662" y="3266"/>
                    <a:pt x="5654" y="3281"/>
                  </a:cubicBezTo>
                  <a:cubicBezTo>
                    <a:pt x="5641" y="3303"/>
                    <a:pt x="5649" y="3331"/>
                    <a:pt x="5671" y="3344"/>
                  </a:cubicBezTo>
                  <a:lnTo>
                    <a:pt x="6154" y="3623"/>
                  </a:lnTo>
                  <a:cubicBezTo>
                    <a:pt x="6162" y="3628"/>
                    <a:pt x="6170" y="3630"/>
                    <a:pt x="6178" y="3630"/>
                  </a:cubicBezTo>
                  <a:cubicBezTo>
                    <a:pt x="6194" y="3630"/>
                    <a:pt x="6209" y="3621"/>
                    <a:pt x="6218" y="3606"/>
                  </a:cubicBezTo>
                  <a:cubicBezTo>
                    <a:pt x="6231" y="3584"/>
                    <a:pt x="6223" y="3556"/>
                    <a:pt x="6201" y="3543"/>
                  </a:cubicBezTo>
                  <a:lnTo>
                    <a:pt x="5717" y="3264"/>
                  </a:lnTo>
                  <a:cubicBezTo>
                    <a:pt x="5710" y="3259"/>
                    <a:pt x="5702" y="3257"/>
                    <a:pt x="5694" y="3257"/>
                  </a:cubicBezTo>
                  <a:close/>
                  <a:moveTo>
                    <a:pt x="6500" y="3722"/>
                  </a:moveTo>
                  <a:cubicBezTo>
                    <a:pt x="6484" y="3722"/>
                    <a:pt x="6468" y="3731"/>
                    <a:pt x="6459" y="3746"/>
                  </a:cubicBezTo>
                  <a:cubicBezTo>
                    <a:pt x="6447" y="3768"/>
                    <a:pt x="6455" y="3796"/>
                    <a:pt x="6476" y="3809"/>
                  </a:cubicBezTo>
                  <a:lnTo>
                    <a:pt x="6960" y="4088"/>
                  </a:lnTo>
                  <a:cubicBezTo>
                    <a:pt x="6967" y="4093"/>
                    <a:pt x="6975" y="4095"/>
                    <a:pt x="6984" y="4095"/>
                  </a:cubicBezTo>
                  <a:cubicBezTo>
                    <a:pt x="7000" y="4095"/>
                    <a:pt x="7016" y="4087"/>
                    <a:pt x="7023" y="4071"/>
                  </a:cubicBezTo>
                  <a:cubicBezTo>
                    <a:pt x="7037" y="4049"/>
                    <a:pt x="7029" y="4021"/>
                    <a:pt x="7007" y="4008"/>
                  </a:cubicBezTo>
                  <a:lnTo>
                    <a:pt x="6523" y="3729"/>
                  </a:lnTo>
                  <a:cubicBezTo>
                    <a:pt x="6516" y="3724"/>
                    <a:pt x="6508" y="3722"/>
                    <a:pt x="6500" y="3722"/>
                  </a:cubicBezTo>
                  <a:close/>
                  <a:moveTo>
                    <a:pt x="7305" y="4188"/>
                  </a:moveTo>
                  <a:cubicBezTo>
                    <a:pt x="7290" y="4188"/>
                    <a:pt x="7274" y="4196"/>
                    <a:pt x="7266" y="4211"/>
                  </a:cubicBezTo>
                  <a:cubicBezTo>
                    <a:pt x="7252" y="4233"/>
                    <a:pt x="7260" y="4262"/>
                    <a:pt x="7282" y="4275"/>
                  </a:cubicBezTo>
                  <a:lnTo>
                    <a:pt x="7765" y="4554"/>
                  </a:lnTo>
                  <a:cubicBezTo>
                    <a:pt x="7773" y="4558"/>
                    <a:pt x="7781" y="4560"/>
                    <a:pt x="7789" y="4560"/>
                  </a:cubicBezTo>
                  <a:cubicBezTo>
                    <a:pt x="7805" y="4560"/>
                    <a:pt x="7821" y="4552"/>
                    <a:pt x="7830" y="4536"/>
                  </a:cubicBezTo>
                  <a:cubicBezTo>
                    <a:pt x="7842" y="4515"/>
                    <a:pt x="7834" y="4486"/>
                    <a:pt x="7813" y="4473"/>
                  </a:cubicBezTo>
                  <a:lnTo>
                    <a:pt x="7329" y="4194"/>
                  </a:lnTo>
                  <a:cubicBezTo>
                    <a:pt x="7321" y="4190"/>
                    <a:pt x="7313" y="4188"/>
                    <a:pt x="7305" y="4188"/>
                  </a:cubicBezTo>
                  <a:close/>
                  <a:moveTo>
                    <a:pt x="8112" y="4653"/>
                  </a:moveTo>
                  <a:cubicBezTo>
                    <a:pt x="8096" y="4653"/>
                    <a:pt x="8080" y="4661"/>
                    <a:pt x="8072" y="4676"/>
                  </a:cubicBezTo>
                  <a:cubicBezTo>
                    <a:pt x="8058" y="4698"/>
                    <a:pt x="8066" y="4727"/>
                    <a:pt x="8089" y="4740"/>
                  </a:cubicBezTo>
                  <a:lnTo>
                    <a:pt x="8572" y="5019"/>
                  </a:lnTo>
                  <a:cubicBezTo>
                    <a:pt x="8578" y="5023"/>
                    <a:pt x="8588" y="5025"/>
                    <a:pt x="8595" y="5025"/>
                  </a:cubicBezTo>
                  <a:cubicBezTo>
                    <a:pt x="8611" y="5025"/>
                    <a:pt x="8627" y="5017"/>
                    <a:pt x="8636" y="5002"/>
                  </a:cubicBezTo>
                  <a:cubicBezTo>
                    <a:pt x="8648" y="4980"/>
                    <a:pt x="8640" y="4951"/>
                    <a:pt x="8618" y="4938"/>
                  </a:cubicBezTo>
                  <a:lnTo>
                    <a:pt x="8135" y="4659"/>
                  </a:lnTo>
                  <a:cubicBezTo>
                    <a:pt x="8128" y="4655"/>
                    <a:pt x="8120" y="4653"/>
                    <a:pt x="8112" y="4653"/>
                  </a:cubicBezTo>
                  <a:close/>
                  <a:moveTo>
                    <a:pt x="8917" y="5119"/>
                  </a:moveTo>
                  <a:cubicBezTo>
                    <a:pt x="8901" y="5119"/>
                    <a:pt x="8886" y="5127"/>
                    <a:pt x="8877" y="5142"/>
                  </a:cubicBezTo>
                  <a:cubicBezTo>
                    <a:pt x="8865" y="5164"/>
                    <a:pt x="8872" y="5193"/>
                    <a:pt x="8894" y="5205"/>
                  </a:cubicBezTo>
                  <a:lnTo>
                    <a:pt x="9378" y="5484"/>
                  </a:lnTo>
                  <a:cubicBezTo>
                    <a:pt x="9385" y="5489"/>
                    <a:pt x="9393" y="5491"/>
                    <a:pt x="9401" y="5491"/>
                  </a:cubicBezTo>
                  <a:cubicBezTo>
                    <a:pt x="9416" y="5491"/>
                    <a:pt x="9432" y="5482"/>
                    <a:pt x="9441" y="5468"/>
                  </a:cubicBezTo>
                  <a:cubicBezTo>
                    <a:pt x="9453" y="5445"/>
                    <a:pt x="9447" y="5417"/>
                    <a:pt x="9424" y="5403"/>
                  </a:cubicBezTo>
                  <a:lnTo>
                    <a:pt x="8941" y="5125"/>
                  </a:lnTo>
                  <a:cubicBezTo>
                    <a:pt x="8934" y="5121"/>
                    <a:pt x="8925" y="5119"/>
                    <a:pt x="8917" y="5119"/>
                  </a:cubicBezTo>
                  <a:close/>
                  <a:moveTo>
                    <a:pt x="9723" y="5584"/>
                  </a:moveTo>
                  <a:cubicBezTo>
                    <a:pt x="9707" y="5584"/>
                    <a:pt x="9691" y="5592"/>
                    <a:pt x="9683" y="5607"/>
                  </a:cubicBezTo>
                  <a:cubicBezTo>
                    <a:pt x="9670" y="5630"/>
                    <a:pt x="9678" y="5658"/>
                    <a:pt x="9700" y="5670"/>
                  </a:cubicBezTo>
                  <a:lnTo>
                    <a:pt x="10183" y="5949"/>
                  </a:lnTo>
                  <a:cubicBezTo>
                    <a:pt x="10191" y="5954"/>
                    <a:pt x="10199" y="5956"/>
                    <a:pt x="10207" y="5956"/>
                  </a:cubicBezTo>
                  <a:cubicBezTo>
                    <a:pt x="10223" y="5956"/>
                    <a:pt x="10238" y="5947"/>
                    <a:pt x="10247" y="5933"/>
                  </a:cubicBezTo>
                  <a:cubicBezTo>
                    <a:pt x="10260" y="5910"/>
                    <a:pt x="10252" y="5882"/>
                    <a:pt x="10230" y="5870"/>
                  </a:cubicBezTo>
                  <a:lnTo>
                    <a:pt x="9746" y="5590"/>
                  </a:lnTo>
                  <a:cubicBezTo>
                    <a:pt x="9739" y="5586"/>
                    <a:pt x="9731" y="5584"/>
                    <a:pt x="9723" y="5584"/>
                  </a:cubicBezTo>
                  <a:close/>
                  <a:moveTo>
                    <a:pt x="10529" y="6049"/>
                  </a:moveTo>
                  <a:cubicBezTo>
                    <a:pt x="10513" y="6049"/>
                    <a:pt x="10497" y="6057"/>
                    <a:pt x="10488" y="6072"/>
                  </a:cubicBezTo>
                  <a:cubicBezTo>
                    <a:pt x="10476" y="6095"/>
                    <a:pt x="10484" y="6123"/>
                    <a:pt x="10506" y="6135"/>
                  </a:cubicBezTo>
                  <a:lnTo>
                    <a:pt x="10989" y="6415"/>
                  </a:lnTo>
                  <a:cubicBezTo>
                    <a:pt x="10996" y="6419"/>
                    <a:pt x="11004" y="6421"/>
                    <a:pt x="11013" y="6421"/>
                  </a:cubicBezTo>
                  <a:cubicBezTo>
                    <a:pt x="11029" y="6421"/>
                    <a:pt x="11045" y="6412"/>
                    <a:pt x="11052" y="6398"/>
                  </a:cubicBezTo>
                  <a:cubicBezTo>
                    <a:pt x="11066" y="6375"/>
                    <a:pt x="11058" y="6347"/>
                    <a:pt x="11036" y="6335"/>
                  </a:cubicBezTo>
                  <a:lnTo>
                    <a:pt x="10552" y="6055"/>
                  </a:lnTo>
                  <a:cubicBezTo>
                    <a:pt x="10545" y="6051"/>
                    <a:pt x="10537" y="6049"/>
                    <a:pt x="10529" y="6049"/>
                  </a:cubicBezTo>
                  <a:close/>
                  <a:moveTo>
                    <a:pt x="11335" y="6514"/>
                  </a:moveTo>
                  <a:cubicBezTo>
                    <a:pt x="11319" y="6514"/>
                    <a:pt x="11304" y="6522"/>
                    <a:pt x="11295" y="6537"/>
                  </a:cubicBezTo>
                  <a:cubicBezTo>
                    <a:pt x="11282" y="6560"/>
                    <a:pt x="11290" y="6588"/>
                    <a:pt x="11311" y="6600"/>
                  </a:cubicBezTo>
                  <a:lnTo>
                    <a:pt x="11796" y="6880"/>
                  </a:lnTo>
                  <a:cubicBezTo>
                    <a:pt x="11802" y="6884"/>
                    <a:pt x="11810" y="6886"/>
                    <a:pt x="11818" y="6886"/>
                  </a:cubicBezTo>
                  <a:cubicBezTo>
                    <a:pt x="11834" y="6886"/>
                    <a:pt x="11850" y="6878"/>
                    <a:pt x="11859" y="6863"/>
                  </a:cubicBezTo>
                  <a:cubicBezTo>
                    <a:pt x="11871" y="6840"/>
                    <a:pt x="11864" y="6812"/>
                    <a:pt x="11842" y="6800"/>
                  </a:cubicBezTo>
                  <a:lnTo>
                    <a:pt x="11359" y="6520"/>
                  </a:lnTo>
                  <a:cubicBezTo>
                    <a:pt x="11351" y="6516"/>
                    <a:pt x="11343" y="6514"/>
                    <a:pt x="11335" y="6514"/>
                  </a:cubicBezTo>
                  <a:close/>
                  <a:moveTo>
                    <a:pt x="12140" y="6979"/>
                  </a:moveTo>
                  <a:cubicBezTo>
                    <a:pt x="12124" y="6979"/>
                    <a:pt x="12109" y="6987"/>
                    <a:pt x="12100" y="7002"/>
                  </a:cubicBezTo>
                  <a:cubicBezTo>
                    <a:pt x="12087" y="7025"/>
                    <a:pt x="12095" y="7053"/>
                    <a:pt x="12118" y="7067"/>
                  </a:cubicBezTo>
                  <a:lnTo>
                    <a:pt x="12601" y="7346"/>
                  </a:lnTo>
                  <a:cubicBezTo>
                    <a:pt x="12609" y="7349"/>
                    <a:pt x="12617" y="7351"/>
                    <a:pt x="12624" y="7351"/>
                  </a:cubicBezTo>
                  <a:cubicBezTo>
                    <a:pt x="12640" y="7351"/>
                    <a:pt x="12656" y="7344"/>
                    <a:pt x="12665" y="7328"/>
                  </a:cubicBezTo>
                  <a:cubicBezTo>
                    <a:pt x="12677" y="7306"/>
                    <a:pt x="12669" y="7277"/>
                    <a:pt x="12648" y="7265"/>
                  </a:cubicBezTo>
                  <a:lnTo>
                    <a:pt x="12164" y="6985"/>
                  </a:lnTo>
                  <a:cubicBezTo>
                    <a:pt x="12156" y="6981"/>
                    <a:pt x="12148" y="6979"/>
                    <a:pt x="12140" y="6979"/>
                  </a:cubicBezTo>
                  <a:close/>
                  <a:moveTo>
                    <a:pt x="12947" y="7445"/>
                  </a:moveTo>
                  <a:cubicBezTo>
                    <a:pt x="12931" y="7445"/>
                    <a:pt x="12915" y="7453"/>
                    <a:pt x="12906" y="7467"/>
                  </a:cubicBezTo>
                  <a:cubicBezTo>
                    <a:pt x="12894" y="7490"/>
                    <a:pt x="12901" y="7518"/>
                    <a:pt x="12923" y="7532"/>
                  </a:cubicBezTo>
                  <a:lnTo>
                    <a:pt x="13407" y="7811"/>
                  </a:lnTo>
                  <a:cubicBezTo>
                    <a:pt x="13414" y="7815"/>
                    <a:pt x="13422" y="7816"/>
                    <a:pt x="13430" y="7816"/>
                  </a:cubicBezTo>
                  <a:cubicBezTo>
                    <a:pt x="13446" y="7816"/>
                    <a:pt x="13462" y="7809"/>
                    <a:pt x="13470" y="7794"/>
                  </a:cubicBezTo>
                  <a:cubicBezTo>
                    <a:pt x="13484" y="7771"/>
                    <a:pt x="13476" y="7743"/>
                    <a:pt x="13453" y="7730"/>
                  </a:cubicBezTo>
                  <a:lnTo>
                    <a:pt x="12970" y="7451"/>
                  </a:lnTo>
                  <a:cubicBezTo>
                    <a:pt x="12963" y="7447"/>
                    <a:pt x="12955" y="7445"/>
                    <a:pt x="12947" y="74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657;p60">
              <a:extLst>
                <a:ext uri="{FF2B5EF4-FFF2-40B4-BE49-F238E27FC236}">
                  <a16:creationId xmlns:a16="http://schemas.microsoft.com/office/drawing/2014/main" id="{FA2189F0-0C89-ED48-2513-745EE272678D}"/>
                </a:ext>
              </a:extLst>
            </p:cNvPr>
            <p:cNvSpPr/>
            <p:nvPr/>
          </p:nvSpPr>
          <p:spPr>
            <a:xfrm>
              <a:off x="4816733" y="2529386"/>
              <a:ext cx="26909" cy="18067"/>
            </a:xfrm>
            <a:custGeom>
              <a:avLst/>
              <a:gdLst/>
              <a:ahLst/>
              <a:cxnLst/>
              <a:rect l="l" t="t" r="r" b="b"/>
              <a:pathLst>
                <a:path w="350" h="235" extrusionOk="0">
                  <a:moveTo>
                    <a:pt x="55" y="1"/>
                  </a:moveTo>
                  <a:cubicBezTo>
                    <a:pt x="39" y="1"/>
                    <a:pt x="23" y="9"/>
                    <a:pt x="14" y="25"/>
                  </a:cubicBezTo>
                  <a:cubicBezTo>
                    <a:pt x="1" y="46"/>
                    <a:pt x="9" y="75"/>
                    <a:pt x="31" y="88"/>
                  </a:cubicBezTo>
                  <a:lnTo>
                    <a:pt x="273" y="227"/>
                  </a:lnTo>
                  <a:cubicBezTo>
                    <a:pt x="280" y="232"/>
                    <a:pt x="288" y="234"/>
                    <a:pt x="296" y="234"/>
                  </a:cubicBezTo>
                  <a:cubicBezTo>
                    <a:pt x="313" y="234"/>
                    <a:pt x="328" y="225"/>
                    <a:pt x="336" y="210"/>
                  </a:cubicBezTo>
                  <a:cubicBezTo>
                    <a:pt x="350" y="188"/>
                    <a:pt x="342" y="160"/>
                    <a:pt x="319" y="147"/>
                  </a:cubicBezTo>
                  <a:lnTo>
                    <a:pt x="77" y="7"/>
                  </a:lnTo>
                  <a:cubicBezTo>
                    <a:pt x="70" y="3"/>
                    <a:pt x="63" y="1"/>
                    <a:pt x="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658;p60">
              <a:extLst>
                <a:ext uri="{FF2B5EF4-FFF2-40B4-BE49-F238E27FC236}">
                  <a16:creationId xmlns:a16="http://schemas.microsoft.com/office/drawing/2014/main" id="{1D5F50CA-D711-D5AF-4A72-99EB91883385}"/>
                </a:ext>
              </a:extLst>
            </p:cNvPr>
            <p:cNvSpPr/>
            <p:nvPr/>
          </p:nvSpPr>
          <p:spPr>
            <a:xfrm>
              <a:off x="3476897" y="3694553"/>
              <a:ext cx="26755" cy="17914"/>
            </a:xfrm>
            <a:custGeom>
              <a:avLst/>
              <a:gdLst/>
              <a:ahLst/>
              <a:cxnLst/>
              <a:rect l="l" t="t" r="r" b="b"/>
              <a:pathLst>
                <a:path w="348" h="233" extrusionOk="0">
                  <a:moveTo>
                    <a:pt x="53" y="0"/>
                  </a:moveTo>
                  <a:cubicBezTo>
                    <a:pt x="37" y="0"/>
                    <a:pt x="21" y="8"/>
                    <a:pt x="13" y="23"/>
                  </a:cubicBezTo>
                  <a:cubicBezTo>
                    <a:pt x="1" y="46"/>
                    <a:pt x="7" y="74"/>
                    <a:pt x="30" y="86"/>
                  </a:cubicBezTo>
                  <a:lnTo>
                    <a:pt x="272" y="226"/>
                  </a:lnTo>
                  <a:cubicBezTo>
                    <a:pt x="279" y="230"/>
                    <a:pt x="287" y="233"/>
                    <a:pt x="295" y="233"/>
                  </a:cubicBezTo>
                  <a:cubicBezTo>
                    <a:pt x="312" y="233"/>
                    <a:pt x="327" y="225"/>
                    <a:pt x="335" y="209"/>
                  </a:cubicBezTo>
                  <a:cubicBezTo>
                    <a:pt x="348" y="186"/>
                    <a:pt x="341" y="158"/>
                    <a:pt x="318" y="146"/>
                  </a:cubicBezTo>
                  <a:lnTo>
                    <a:pt x="76" y="6"/>
                  </a:lnTo>
                  <a:cubicBezTo>
                    <a:pt x="69" y="2"/>
                    <a:pt x="61"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659;p60">
              <a:extLst>
                <a:ext uri="{FF2B5EF4-FFF2-40B4-BE49-F238E27FC236}">
                  <a16:creationId xmlns:a16="http://schemas.microsoft.com/office/drawing/2014/main" id="{E4CE5A18-0187-C116-D369-B03C0E6FF954}"/>
                </a:ext>
              </a:extLst>
            </p:cNvPr>
            <p:cNvSpPr/>
            <p:nvPr/>
          </p:nvSpPr>
          <p:spPr>
            <a:xfrm>
              <a:off x="3520179" y="3719538"/>
              <a:ext cx="1036761" cy="600991"/>
            </a:xfrm>
            <a:custGeom>
              <a:avLst/>
              <a:gdLst/>
              <a:ahLst/>
              <a:cxnLst/>
              <a:rect l="l" t="t" r="r" b="b"/>
              <a:pathLst>
                <a:path w="13485" h="7817" extrusionOk="0">
                  <a:moveTo>
                    <a:pt x="54" y="0"/>
                  </a:moveTo>
                  <a:cubicBezTo>
                    <a:pt x="38" y="0"/>
                    <a:pt x="23" y="8"/>
                    <a:pt x="14" y="23"/>
                  </a:cubicBezTo>
                  <a:cubicBezTo>
                    <a:pt x="1" y="46"/>
                    <a:pt x="9" y="74"/>
                    <a:pt x="31" y="88"/>
                  </a:cubicBezTo>
                  <a:lnTo>
                    <a:pt x="514" y="366"/>
                  </a:lnTo>
                  <a:cubicBezTo>
                    <a:pt x="522" y="370"/>
                    <a:pt x="530" y="373"/>
                    <a:pt x="538" y="373"/>
                  </a:cubicBezTo>
                  <a:cubicBezTo>
                    <a:pt x="554" y="373"/>
                    <a:pt x="569" y="365"/>
                    <a:pt x="578" y="349"/>
                  </a:cubicBezTo>
                  <a:cubicBezTo>
                    <a:pt x="591" y="328"/>
                    <a:pt x="583" y="298"/>
                    <a:pt x="560" y="286"/>
                  </a:cubicBezTo>
                  <a:lnTo>
                    <a:pt x="77" y="7"/>
                  </a:lnTo>
                  <a:cubicBezTo>
                    <a:pt x="70" y="2"/>
                    <a:pt x="62" y="0"/>
                    <a:pt x="54" y="0"/>
                  </a:cubicBezTo>
                  <a:close/>
                  <a:moveTo>
                    <a:pt x="861" y="466"/>
                  </a:moveTo>
                  <a:cubicBezTo>
                    <a:pt x="844" y="466"/>
                    <a:pt x="829" y="474"/>
                    <a:pt x="819" y="489"/>
                  </a:cubicBezTo>
                  <a:cubicBezTo>
                    <a:pt x="807" y="511"/>
                    <a:pt x="815" y="539"/>
                    <a:pt x="837" y="553"/>
                  </a:cubicBezTo>
                  <a:lnTo>
                    <a:pt x="1320" y="832"/>
                  </a:lnTo>
                  <a:cubicBezTo>
                    <a:pt x="1327" y="837"/>
                    <a:pt x="1335" y="838"/>
                    <a:pt x="1344" y="838"/>
                  </a:cubicBezTo>
                  <a:cubicBezTo>
                    <a:pt x="1360" y="838"/>
                    <a:pt x="1376" y="830"/>
                    <a:pt x="1384" y="815"/>
                  </a:cubicBezTo>
                  <a:cubicBezTo>
                    <a:pt x="1397" y="793"/>
                    <a:pt x="1389" y="764"/>
                    <a:pt x="1367" y="751"/>
                  </a:cubicBezTo>
                  <a:lnTo>
                    <a:pt x="884" y="472"/>
                  </a:lnTo>
                  <a:cubicBezTo>
                    <a:pt x="876" y="468"/>
                    <a:pt x="868" y="466"/>
                    <a:pt x="861" y="466"/>
                  </a:cubicBezTo>
                  <a:close/>
                  <a:moveTo>
                    <a:pt x="1667" y="931"/>
                  </a:moveTo>
                  <a:cubicBezTo>
                    <a:pt x="1650" y="931"/>
                    <a:pt x="1634" y="939"/>
                    <a:pt x="1626" y="955"/>
                  </a:cubicBezTo>
                  <a:cubicBezTo>
                    <a:pt x="1613" y="976"/>
                    <a:pt x="1620" y="1005"/>
                    <a:pt x="1643" y="1018"/>
                  </a:cubicBezTo>
                  <a:lnTo>
                    <a:pt x="2127" y="1297"/>
                  </a:lnTo>
                  <a:cubicBezTo>
                    <a:pt x="2133" y="1302"/>
                    <a:pt x="2141" y="1303"/>
                    <a:pt x="2149" y="1303"/>
                  </a:cubicBezTo>
                  <a:cubicBezTo>
                    <a:pt x="2165" y="1303"/>
                    <a:pt x="2181" y="1295"/>
                    <a:pt x="2190" y="1280"/>
                  </a:cubicBezTo>
                  <a:cubicBezTo>
                    <a:pt x="2202" y="1258"/>
                    <a:pt x="2195" y="1230"/>
                    <a:pt x="2173" y="1216"/>
                  </a:cubicBezTo>
                  <a:lnTo>
                    <a:pt x="1689" y="937"/>
                  </a:lnTo>
                  <a:cubicBezTo>
                    <a:pt x="1682" y="933"/>
                    <a:pt x="1674" y="931"/>
                    <a:pt x="1667" y="931"/>
                  </a:cubicBezTo>
                  <a:close/>
                  <a:moveTo>
                    <a:pt x="2472" y="1396"/>
                  </a:moveTo>
                  <a:cubicBezTo>
                    <a:pt x="2456" y="1396"/>
                    <a:pt x="2440" y="1405"/>
                    <a:pt x="2432" y="1420"/>
                  </a:cubicBezTo>
                  <a:cubicBezTo>
                    <a:pt x="2418" y="1441"/>
                    <a:pt x="2426" y="1470"/>
                    <a:pt x="2449" y="1483"/>
                  </a:cubicBezTo>
                  <a:lnTo>
                    <a:pt x="2932" y="1762"/>
                  </a:lnTo>
                  <a:cubicBezTo>
                    <a:pt x="2939" y="1767"/>
                    <a:pt x="2948" y="1769"/>
                    <a:pt x="2956" y="1769"/>
                  </a:cubicBezTo>
                  <a:cubicBezTo>
                    <a:pt x="2971" y="1769"/>
                    <a:pt x="2987" y="1760"/>
                    <a:pt x="2996" y="1745"/>
                  </a:cubicBezTo>
                  <a:cubicBezTo>
                    <a:pt x="3008" y="1723"/>
                    <a:pt x="3001" y="1695"/>
                    <a:pt x="2978" y="1681"/>
                  </a:cubicBezTo>
                  <a:lnTo>
                    <a:pt x="2495" y="1403"/>
                  </a:lnTo>
                  <a:cubicBezTo>
                    <a:pt x="2488" y="1398"/>
                    <a:pt x="2480" y="1396"/>
                    <a:pt x="2472" y="1396"/>
                  </a:cubicBezTo>
                  <a:close/>
                  <a:moveTo>
                    <a:pt x="3278" y="1861"/>
                  </a:moveTo>
                  <a:cubicBezTo>
                    <a:pt x="3262" y="1861"/>
                    <a:pt x="3246" y="1870"/>
                    <a:pt x="3237" y="1885"/>
                  </a:cubicBezTo>
                  <a:cubicBezTo>
                    <a:pt x="3225" y="1907"/>
                    <a:pt x="3233" y="1936"/>
                    <a:pt x="3254" y="1948"/>
                  </a:cubicBezTo>
                  <a:lnTo>
                    <a:pt x="3738" y="2227"/>
                  </a:lnTo>
                  <a:cubicBezTo>
                    <a:pt x="3745" y="2232"/>
                    <a:pt x="3753" y="2234"/>
                    <a:pt x="3761" y="2234"/>
                  </a:cubicBezTo>
                  <a:cubicBezTo>
                    <a:pt x="3778" y="2234"/>
                    <a:pt x="3792" y="2225"/>
                    <a:pt x="3801" y="2210"/>
                  </a:cubicBezTo>
                  <a:cubicBezTo>
                    <a:pt x="3814" y="2188"/>
                    <a:pt x="3807" y="2160"/>
                    <a:pt x="3784" y="2147"/>
                  </a:cubicBezTo>
                  <a:lnTo>
                    <a:pt x="3301" y="1868"/>
                  </a:lnTo>
                  <a:cubicBezTo>
                    <a:pt x="3294" y="1863"/>
                    <a:pt x="3286" y="1861"/>
                    <a:pt x="3278" y="1861"/>
                  </a:cubicBezTo>
                  <a:close/>
                  <a:moveTo>
                    <a:pt x="4083" y="2327"/>
                  </a:moveTo>
                  <a:cubicBezTo>
                    <a:pt x="4067" y="2327"/>
                    <a:pt x="4052" y="2335"/>
                    <a:pt x="4043" y="2350"/>
                  </a:cubicBezTo>
                  <a:cubicBezTo>
                    <a:pt x="4031" y="2372"/>
                    <a:pt x="4038" y="2401"/>
                    <a:pt x="4060" y="2413"/>
                  </a:cubicBezTo>
                  <a:lnTo>
                    <a:pt x="4543" y="2692"/>
                  </a:lnTo>
                  <a:cubicBezTo>
                    <a:pt x="4551" y="2697"/>
                    <a:pt x="4559" y="2699"/>
                    <a:pt x="4567" y="2699"/>
                  </a:cubicBezTo>
                  <a:cubicBezTo>
                    <a:pt x="4583" y="2699"/>
                    <a:pt x="4598" y="2691"/>
                    <a:pt x="4607" y="2675"/>
                  </a:cubicBezTo>
                  <a:cubicBezTo>
                    <a:pt x="4620" y="2653"/>
                    <a:pt x="4612" y="2625"/>
                    <a:pt x="4591" y="2612"/>
                  </a:cubicBezTo>
                  <a:lnTo>
                    <a:pt x="4106" y="2333"/>
                  </a:lnTo>
                  <a:cubicBezTo>
                    <a:pt x="4099" y="2329"/>
                    <a:pt x="4091" y="2327"/>
                    <a:pt x="4083" y="2327"/>
                  </a:cubicBezTo>
                  <a:close/>
                  <a:moveTo>
                    <a:pt x="4889" y="2792"/>
                  </a:moveTo>
                  <a:cubicBezTo>
                    <a:pt x="4873" y="2792"/>
                    <a:pt x="4857" y="2800"/>
                    <a:pt x="4848" y="2815"/>
                  </a:cubicBezTo>
                  <a:cubicBezTo>
                    <a:pt x="4836" y="2838"/>
                    <a:pt x="4844" y="2866"/>
                    <a:pt x="4866" y="2879"/>
                  </a:cubicBezTo>
                  <a:lnTo>
                    <a:pt x="5350" y="3157"/>
                  </a:lnTo>
                  <a:cubicBezTo>
                    <a:pt x="5356" y="3162"/>
                    <a:pt x="5365" y="3164"/>
                    <a:pt x="5373" y="3164"/>
                  </a:cubicBezTo>
                  <a:cubicBezTo>
                    <a:pt x="5389" y="3164"/>
                    <a:pt x="5405" y="3156"/>
                    <a:pt x="5414" y="3140"/>
                  </a:cubicBezTo>
                  <a:cubicBezTo>
                    <a:pt x="5426" y="3119"/>
                    <a:pt x="5418" y="3090"/>
                    <a:pt x="5396" y="3077"/>
                  </a:cubicBezTo>
                  <a:lnTo>
                    <a:pt x="4913" y="2798"/>
                  </a:lnTo>
                  <a:cubicBezTo>
                    <a:pt x="4905" y="2794"/>
                    <a:pt x="4897" y="2792"/>
                    <a:pt x="4889" y="2792"/>
                  </a:cubicBezTo>
                  <a:close/>
                  <a:moveTo>
                    <a:pt x="5695" y="3257"/>
                  </a:moveTo>
                  <a:cubicBezTo>
                    <a:pt x="5679" y="3257"/>
                    <a:pt x="5664" y="3265"/>
                    <a:pt x="5655" y="3280"/>
                  </a:cubicBezTo>
                  <a:cubicBezTo>
                    <a:pt x="5642" y="3303"/>
                    <a:pt x="5650" y="3331"/>
                    <a:pt x="5672" y="3344"/>
                  </a:cubicBezTo>
                  <a:lnTo>
                    <a:pt x="6156" y="3623"/>
                  </a:lnTo>
                  <a:cubicBezTo>
                    <a:pt x="6163" y="3627"/>
                    <a:pt x="6170" y="3629"/>
                    <a:pt x="6178" y="3629"/>
                  </a:cubicBezTo>
                  <a:cubicBezTo>
                    <a:pt x="6194" y="3629"/>
                    <a:pt x="6210" y="3621"/>
                    <a:pt x="6219" y="3605"/>
                  </a:cubicBezTo>
                  <a:cubicBezTo>
                    <a:pt x="6231" y="3584"/>
                    <a:pt x="6223" y="3555"/>
                    <a:pt x="6202" y="3542"/>
                  </a:cubicBezTo>
                  <a:lnTo>
                    <a:pt x="5719" y="3263"/>
                  </a:lnTo>
                  <a:cubicBezTo>
                    <a:pt x="5711" y="3259"/>
                    <a:pt x="5703" y="3257"/>
                    <a:pt x="5695" y="3257"/>
                  </a:cubicBezTo>
                  <a:close/>
                  <a:moveTo>
                    <a:pt x="6502" y="3722"/>
                  </a:moveTo>
                  <a:cubicBezTo>
                    <a:pt x="6486" y="3722"/>
                    <a:pt x="6469" y="3731"/>
                    <a:pt x="6461" y="3746"/>
                  </a:cubicBezTo>
                  <a:cubicBezTo>
                    <a:pt x="6447" y="3768"/>
                    <a:pt x="6455" y="3797"/>
                    <a:pt x="6478" y="3809"/>
                  </a:cubicBezTo>
                  <a:lnTo>
                    <a:pt x="6961" y="4089"/>
                  </a:lnTo>
                  <a:cubicBezTo>
                    <a:pt x="6969" y="4093"/>
                    <a:pt x="6977" y="4094"/>
                    <a:pt x="6985" y="4094"/>
                  </a:cubicBezTo>
                  <a:cubicBezTo>
                    <a:pt x="7000" y="4094"/>
                    <a:pt x="7016" y="4086"/>
                    <a:pt x="7025" y="4072"/>
                  </a:cubicBezTo>
                  <a:cubicBezTo>
                    <a:pt x="7037" y="4049"/>
                    <a:pt x="7030" y="4021"/>
                    <a:pt x="7007" y="4007"/>
                  </a:cubicBezTo>
                  <a:lnTo>
                    <a:pt x="6524" y="3728"/>
                  </a:lnTo>
                  <a:cubicBezTo>
                    <a:pt x="6517" y="3724"/>
                    <a:pt x="6509" y="3722"/>
                    <a:pt x="6502" y="3722"/>
                  </a:cubicBezTo>
                  <a:close/>
                  <a:moveTo>
                    <a:pt x="7307" y="4188"/>
                  </a:moveTo>
                  <a:cubicBezTo>
                    <a:pt x="7291" y="4188"/>
                    <a:pt x="7275" y="4196"/>
                    <a:pt x="7266" y="4211"/>
                  </a:cubicBezTo>
                  <a:cubicBezTo>
                    <a:pt x="7254" y="4233"/>
                    <a:pt x="7262" y="4262"/>
                    <a:pt x="7283" y="4274"/>
                  </a:cubicBezTo>
                  <a:lnTo>
                    <a:pt x="7767" y="4554"/>
                  </a:lnTo>
                  <a:cubicBezTo>
                    <a:pt x="7774" y="4558"/>
                    <a:pt x="7782" y="4560"/>
                    <a:pt x="7790" y="4560"/>
                  </a:cubicBezTo>
                  <a:cubicBezTo>
                    <a:pt x="7807" y="4560"/>
                    <a:pt x="7822" y="4551"/>
                    <a:pt x="7830" y="4537"/>
                  </a:cubicBezTo>
                  <a:cubicBezTo>
                    <a:pt x="7844" y="4514"/>
                    <a:pt x="7836" y="4486"/>
                    <a:pt x="7813" y="4473"/>
                  </a:cubicBezTo>
                  <a:lnTo>
                    <a:pt x="7330" y="4194"/>
                  </a:lnTo>
                  <a:cubicBezTo>
                    <a:pt x="7323" y="4190"/>
                    <a:pt x="7315" y="4188"/>
                    <a:pt x="7307" y="4188"/>
                  </a:cubicBezTo>
                  <a:close/>
                  <a:moveTo>
                    <a:pt x="8112" y="4653"/>
                  </a:moveTo>
                  <a:cubicBezTo>
                    <a:pt x="8096" y="4653"/>
                    <a:pt x="8081" y="4661"/>
                    <a:pt x="8072" y="4676"/>
                  </a:cubicBezTo>
                  <a:cubicBezTo>
                    <a:pt x="8059" y="4699"/>
                    <a:pt x="8067" y="4727"/>
                    <a:pt x="8089" y="4739"/>
                  </a:cubicBezTo>
                  <a:lnTo>
                    <a:pt x="8572" y="5019"/>
                  </a:lnTo>
                  <a:cubicBezTo>
                    <a:pt x="8580" y="5023"/>
                    <a:pt x="8588" y="5025"/>
                    <a:pt x="8596" y="5025"/>
                  </a:cubicBezTo>
                  <a:cubicBezTo>
                    <a:pt x="8612" y="5025"/>
                    <a:pt x="8627" y="5016"/>
                    <a:pt x="8636" y="5002"/>
                  </a:cubicBezTo>
                  <a:cubicBezTo>
                    <a:pt x="8649" y="4979"/>
                    <a:pt x="8641" y="4951"/>
                    <a:pt x="8620" y="4939"/>
                  </a:cubicBezTo>
                  <a:lnTo>
                    <a:pt x="8135" y="4659"/>
                  </a:lnTo>
                  <a:cubicBezTo>
                    <a:pt x="8128" y="4655"/>
                    <a:pt x="8120" y="4653"/>
                    <a:pt x="8112" y="4653"/>
                  </a:cubicBezTo>
                  <a:close/>
                  <a:moveTo>
                    <a:pt x="8918" y="5118"/>
                  </a:moveTo>
                  <a:cubicBezTo>
                    <a:pt x="8902" y="5118"/>
                    <a:pt x="8886" y="5126"/>
                    <a:pt x="8877" y="5141"/>
                  </a:cubicBezTo>
                  <a:cubicBezTo>
                    <a:pt x="8865" y="5164"/>
                    <a:pt x="8873" y="5192"/>
                    <a:pt x="8895" y="5204"/>
                  </a:cubicBezTo>
                  <a:lnTo>
                    <a:pt x="9379" y="5484"/>
                  </a:lnTo>
                  <a:cubicBezTo>
                    <a:pt x="9385" y="5488"/>
                    <a:pt x="9393" y="5490"/>
                    <a:pt x="9402" y="5490"/>
                  </a:cubicBezTo>
                  <a:cubicBezTo>
                    <a:pt x="9418" y="5490"/>
                    <a:pt x="9434" y="5481"/>
                    <a:pt x="9442" y="5467"/>
                  </a:cubicBezTo>
                  <a:cubicBezTo>
                    <a:pt x="9455" y="5444"/>
                    <a:pt x="9447" y="5416"/>
                    <a:pt x="9425" y="5404"/>
                  </a:cubicBezTo>
                  <a:lnTo>
                    <a:pt x="8942" y="5125"/>
                  </a:lnTo>
                  <a:cubicBezTo>
                    <a:pt x="8934" y="5120"/>
                    <a:pt x="8926" y="5118"/>
                    <a:pt x="8918" y="5118"/>
                  </a:cubicBezTo>
                  <a:close/>
                  <a:moveTo>
                    <a:pt x="9724" y="5583"/>
                  </a:moveTo>
                  <a:cubicBezTo>
                    <a:pt x="9708" y="5583"/>
                    <a:pt x="9693" y="5591"/>
                    <a:pt x="9684" y="5606"/>
                  </a:cubicBezTo>
                  <a:cubicBezTo>
                    <a:pt x="9671" y="5629"/>
                    <a:pt x="9679" y="5657"/>
                    <a:pt x="9701" y="5671"/>
                  </a:cubicBezTo>
                  <a:lnTo>
                    <a:pt x="10185" y="5949"/>
                  </a:lnTo>
                  <a:cubicBezTo>
                    <a:pt x="10192" y="5953"/>
                    <a:pt x="10199" y="5956"/>
                    <a:pt x="10207" y="5956"/>
                  </a:cubicBezTo>
                  <a:cubicBezTo>
                    <a:pt x="10223" y="5956"/>
                    <a:pt x="10239" y="5948"/>
                    <a:pt x="10248" y="5932"/>
                  </a:cubicBezTo>
                  <a:cubicBezTo>
                    <a:pt x="10260" y="5911"/>
                    <a:pt x="10252" y="5881"/>
                    <a:pt x="10231" y="5869"/>
                  </a:cubicBezTo>
                  <a:lnTo>
                    <a:pt x="9748" y="5590"/>
                  </a:lnTo>
                  <a:cubicBezTo>
                    <a:pt x="9740" y="5585"/>
                    <a:pt x="9732" y="5583"/>
                    <a:pt x="9724" y="5583"/>
                  </a:cubicBezTo>
                  <a:close/>
                  <a:moveTo>
                    <a:pt x="10530" y="6049"/>
                  </a:moveTo>
                  <a:cubicBezTo>
                    <a:pt x="10514" y="6049"/>
                    <a:pt x="10498" y="6057"/>
                    <a:pt x="10490" y="6072"/>
                  </a:cubicBezTo>
                  <a:cubicBezTo>
                    <a:pt x="10476" y="6094"/>
                    <a:pt x="10484" y="6122"/>
                    <a:pt x="10507" y="6136"/>
                  </a:cubicBezTo>
                  <a:lnTo>
                    <a:pt x="10990" y="6415"/>
                  </a:lnTo>
                  <a:cubicBezTo>
                    <a:pt x="10998" y="6418"/>
                    <a:pt x="11006" y="6421"/>
                    <a:pt x="11014" y="6421"/>
                  </a:cubicBezTo>
                  <a:cubicBezTo>
                    <a:pt x="11029" y="6421"/>
                    <a:pt x="11045" y="6413"/>
                    <a:pt x="11054" y="6397"/>
                  </a:cubicBezTo>
                  <a:cubicBezTo>
                    <a:pt x="11066" y="6376"/>
                    <a:pt x="11059" y="6346"/>
                    <a:pt x="11036" y="6334"/>
                  </a:cubicBezTo>
                  <a:lnTo>
                    <a:pt x="10553" y="6055"/>
                  </a:lnTo>
                  <a:cubicBezTo>
                    <a:pt x="10546" y="6051"/>
                    <a:pt x="10538" y="6049"/>
                    <a:pt x="10530" y="6049"/>
                  </a:cubicBezTo>
                  <a:close/>
                  <a:moveTo>
                    <a:pt x="11336" y="6514"/>
                  </a:moveTo>
                  <a:cubicBezTo>
                    <a:pt x="11320" y="6514"/>
                    <a:pt x="11304" y="6522"/>
                    <a:pt x="11295" y="6537"/>
                  </a:cubicBezTo>
                  <a:cubicBezTo>
                    <a:pt x="11283" y="6559"/>
                    <a:pt x="11291" y="6587"/>
                    <a:pt x="11312" y="6601"/>
                  </a:cubicBezTo>
                  <a:lnTo>
                    <a:pt x="11796" y="6880"/>
                  </a:lnTo>
                  <a:cubicBezTo>
                    <a:pt x="11803" y="6883"/>
                    <a:pt x="11811" y="6886"/>
                    <a:pt x="11819" y="6886"/>
                  </a:cubicBezTo>
                  <a:cubicBezTo>
                    <a:pt x="11836" y="6886"/>
                    <a:pt x="11851" y="6878"/>
                    <a:pt x="11859" y="6863"/>
                  </a:cubicBezTo>
                  <a:cubicBezTo>
                    <a:pt x="11873" y="6841"/>
                    <a:pt x="11865" y="6812"/>
                    <a:pt x="11842" y="6799"/>
                  </a:cubicBezTo>
                  <a:lnTo>
                    <a:pt x="11359" y="6520"/>
                  </a:lnTo>
                  <a:cubicBezTo>
                    <a:pt x="11352" y="6516"/>
                    <a:pt x="11344" y="6514"/>
                    <a:pt x="11336" y="6514"/>
                  </a:cubicBezTo>
                  <a:close/>
                  <a:moveTo>
                    <a:pt x="12142" y="6979"/>
                  </a:moveTo>
                  <a:cubicBezTo>
                    <a:pt x="12126" y="6979"/>
                    <a:pt x="12110" y="6987"/>
                    <a:pt x="12101" y="7003"/>
                  </a:cubicBezTo>
                  <a:cubicBezTo>
                    <a:pt x="12089" y="7024"/>
                    <a:pt x="12096" y="7053"/>
                    <a:pt x="12118" y="7066"/>
                  </a:cubicBezTo>
                  <a:lnTo>
                    <a:pt x="12601" y="7345"/>
                  </a:lnTo>
                  <a:cubicBezTo>
                    <a:pt x="12609" y="7350"/>
                    <a:pt x="12617" y="7351"/>
                    <a:pt x="12625" y="7351"/>
                  </a:cubicBezTo>
                  <a:cubicBezTo>
                    <a:pt x="12641" y="7351"/>
                    <a:pt x="12656" y="7343"/>
                    <a:pt x="12665" y="7328"/>
                  </a:cubicBezTo>
                  <a:cubicBezTo>
                    <a:pt x="12678" y="7306"/>
                    <a:pt x="12670" y="7278"/>
                    <a:pt x="12649" y="7264"/>
                  </a:cubicBezTo>
                  <a:lnTo>
                    <a:pt x="12164" y="6985"/>
                  </a:lnTo>
                  <a:cubicBezTo>
                    <a:pt x="12158" y="6981"/>
                    <a:pt x="12150" y="6979"/>
                    <a:pt x="12142" y="6979"/>
                  </a:cubicBezTo>
                  <a:close/>
                  <a:moveTo>
                    <a:pt x="12948" y="7444"/>
                  </a:moveTo>
                  <a:cubicBezTo>
                    <a:pt x="12932" y="7444"/>
                    <a:pt x="12916" y="7453"/>
                    <a:pt x="12908" y="7468"/>
                  </a:cubicBezTo>
                  <a:cubicBezTo>
                    <a:pt x="12894" y="7490"/>
                    <a:pt x="12902" y="7519"/>
                    <a:pt x="12924" y="7531"/>
                  </a:cubicBezTo>
                  <a:lnTo>
                    <a:pt x="13408" y="7810"/>
                  </a:lnTo>
                  <a:cubicBezTo>
                    <a:pt x="13414" y="7815"/>
                    <a:pt x="13422" y="7817"/>
                    <a:pt x="13431" y="7817"/>
                  </a:cubicBezTo>
                  <a:cubicBezTo>
                    <a:pt x="13447" y="7817"/>
                    <a:pt x="13463" y="7808"/>
                    <a:pt x="13471" y="7793"/>
                  </a:cubicBezTo>
                  <a:cubicBezTo>
                    <a:pt x="13484" y="7771"/>
                    <a:pt x="13476" y="7743"/>
                    <a:pt x="13454" y="7730"/>
                  </a:cubicBezTo>
                  <a:lnTo>
                    <a:pt x="12971" y="7451"/>
                  </a:lnTo>
                  <a:cubicBezTo>
                    <a:pt x="12964" y="7446"/>
                    <a:pt x="12956" y="7444"/>
                    <a:pt x="12948" y="74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660;p60">
              <a:extLst>
                <a:ext uri="{FF2B5EF4-FFF2-40B4-BE49-F238E27FC236}">
                  <a16:creationId xmlns:a16="http://schemas.microsoft.com/office/drawing/2014/main" id="{E198CB7A-044C-3338-27BF-3297A3BF9452}"/>
                </a:ext>
              </a:extLst>
            </p:cNvPr>
            <p:cNvSpPr/>
            <p:nvPr/>
          </p:nvSpPr>
          <p:spPr>
            <a:xfrm>
              <a:off x="4573413" y="4327568"/>
              <a:ext cx="45361" cy="18529"/>
            </a:xfrm>
            <a:custGeom>
              <a:avLst/>
              <a:gdLst/>
              <a:ahLst/>
              <a:cxnLst/>
              <a:rect l="l" t="t" r="r" b="b"/>
              <a:pathLst>
                <a:path w="590" h="241" extrusionOk="0">
                  <a:moveTo>
                    <a:pt x="53" y="0"/>
                  </a:moveTo>
                  <a:cubicBezTo>
                    <a:pt x="37" y="0"/>
                    <a:pt x="21" y="9"/>
                    <a:pt x="13" y="24"/>
                  </a:cubicBezTo>
                  <a:cubicBezTo>
                    <a:pt x="0" y="46"/>
                    <a:pt x="7" y="75"/>
                    <a:pt x="30" y="87"/>
                  </a:cubicBezTo>
                  <a:lnTo>
                    <a:pt x="295" y="240"/>
                  </a:lnTo>
                  <a:lnTo>
                    <a:pt x="560" y="87"/>
                  </a:lnTo>
                  <a:cubicBezTo>
                    <a:pt x="582" y="75"/>
                    <a:pt x="589" y="46"/>
                    <a:pt x="577" y="24"/>
                  </a:cubicBezTo>
                  <a:cubicBezTo>
                    <a:pt x="568" y="9"/>
                    <a:pt x="552" y="0"/>
                    <a:pt x="537" y="0"/>
                  </a:cubicBezTo>
                  <a:cubicBezTo>
                    <a:pt x="529" y="0"/>
                    <a:pt x="521" y="3"/>
                    <a:pt x="514" y="7"/>
                  </a:cubicBezTo>
                  <a:lnTo>
                    <a:pt x="295" y="133"/>
                  </a:lnTo>
                  <a:lnTo>
                    <a:pt x="76" y="7"/>
                  </a:lnTo>
                  <a:cubicBezTo>
                    <a:pt x="69" y="3"/>
                    <a:pt x="61" y="0"/>
                    <a:pt x="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61;p60">
              <a:extLst>
                <a:ext uri="{FF2B5EF4-FFF2-40B4-BE49-F238E27FC236}">
                  <a16:creationId xmlns:a16="http://schemas.microsoft.com/office/drawing/2014/main" id="{6C379B3C-15EE-DEA1-CE84-A0111D0C6322}"/>
                </a:ext>
              </a:extLst>
            </p:cNvPr>
            <p:cNvSpPr/>
            <p:nvPr/>
          </p:nvSpPr>
          <p:spPr>
            <a:xfrm>
              <a:off x="4634685" y="3840083"/>
              <a:ext cx="828486" cy="480823"/>
            </a:xfrm>
            <a:custGeom>
              <a:avLst/>
              <a:gdLst/>
              <a:ahLst/>
              <a:cxnLst/>
              <a:rect l="l" t="t" r="r" b="b"/>
              <a:pathLst>
                <a:path w="10776" h="6254" extrusionOk="0">
                  <a:moveTo>
                    <a:pt x="10722" y="0"/>
                  </a:moveTo>
                  <a:cubicBezTo>
                    <a:pt x="10714" y="0"/>
                    <a:pt x="10706" y="2"/>
                    <a:pt x="10699" y="6"/>
                  </a:cubicBezTo>
                  <a:lnTo>
                    <a:pt x="10229" y="279"/>
                  </a:lnTo>
                  <a:cubicBezTo>
                    <a:pt x="10207" y="291"/>
                    <a:pt x="10199" y="319"/>
                    <a:pt x="10212" y="342"/>
                  </a:cubicBezTo>
                  <a:cubicBezTo>
                    <a:pt x="10221" y="356"/>
                    <a:pt x="10236" y="365"/>
                    <a:pt x="10252" y="365"/>
                  </a:cubicBezTo>
                  <a:cubicBezTo>
                    <a:pt x="10260" y="365"/>
                    <a:pt x="10268" y="363"/>
                    <a:pt x="10276" y="359"/>
                  </a:cubicBezTo>
                  <a:lnTo>
                    <a:pt x="10747" y="87"/>
                  </a:lnTo>
                  <a:cubicBezTo>
                    <a:pt x="10768" y="74"/>
                    <a:pt x="10776" y="45"/>
                    <a:pt x="10763" y="23"/>
                  </a:cubicBezTo>
                  <a:cubicBezTo>
                    <a:pt x="10754" y="8"/>
                    <a:pt x="10738" y="0"/>
                    <a:pt x="10722" y="0"/>
                  </a:cubicBezTo>
                  <a:close/>
                  <a:moveTo>
                    <a:pt x="9939" y="453"/>
                  </a:moveTo>
                  <a:cubicBezTo>
                    <a:pt x="9931" y="453"/>
                    <a:pt x="9923" y="455"/>
                    <a:pt x="9915" y="460"/>
                  </a:cubicBezTo>
                  <a:lnTo>
                    <a:pt x="9445" y="731"/>
                  </a:lnTo>
                  <a:cubicBezTo>
                    <a:pt x="9422" y="744"/>
                    <a:pt x="9414" y="773"/>
                    <a:pt x="9428" y="794"/>
                  </a:cubicBezTo>
                  <a:cubicBezTo>
                    <a:pt x="9436" y="810"/>
                    <a:pt x="9452" y="818"/>
                    <a:pt x="9467" y="818"/>
                  </a:cubicBezTo>
                  <a:cubicBezTo>
                    <a:pt x="9476" y="818"/>
                    <a:pt x="9484" y="816"/>
                    <a:pt x="9491" y="812"/>
                  </a:cubicBezTo>
                  <a:lnTo>
                    <a:pt x="9962" y="540"/>
                  </a:lnTo>
                  <a:cubicBezTo>
                    <a:pt x="9984" y="527"/>
                    <a:pt x="9991" y="499"/>
                    <a:pt x="9979" y="477"/>
                  </a:cubicBezTo>
                  <a:cubicBezTo>
                    <a:pt x="9970" y="462"/>
                    <a:pt x="9955" y="453"/>
                    <a:pt x="9939" y="453"/>
                  </a:cubicBezTo>
                  <a:close/>
                  <a:moveTo>
                    <a:pt x="9154" y="906"/>
                  </a:moveTo>
                  <a:cubicBezTo>
                    <a:pt x="9146" y="906"/>
                    <a:pt x="9138" y="908"/>
                    <a:pt x="9131" y="913"/>
                  </a:cubicBezTo>
                  <a:lnTo>
                    <a:pt x="8660" y="1184"/>
                  </a:lnTo>
                  <a:cubicBezTo>
                    <a:pt x="8637" y="1197"/>
                    <a:pt x="8631" y="1226"/>
                    <a:pt x="8643" y="1248"/>
                  </a:cubicBezTo>
                  <a:cubicBezTo>
                    <a:pt x="8652" y="1263"/>
                    <a:pt x="8667" y="1271"/>
                    <a:pt x="8684" y="1271"/>
                  </a:cubicBezTo>
                  <a:cubicBezTo>
                    <a:pt x="8691" y="1271"/>
                    <a:pt x="8699" y="1268"/>
                    <a:pt x="8706" y="1265"/>
                  </a:cubicBezTo>
                  <a:lnTo>
                    <a:pt x="9177" y="993"/>
                  </a:lnTo>
                  <a:cubicBezTo>
                    <a:pt x="9199" y="980"/>
                    <a:pt x="9207" y="952"/>
                    <a:pt x="9194" y="929"/>
                  </a:cubicBezTo>
                  <a:cubicBezTo>
                    <a:pt x="9185" y="914"/>
                    <a:pt x="9170" y="906"/>
                    <a:pt x="9154" y="906"/>
                  </a:cubicBezTo>
                  <a:close/>
                  <a:moveTo>
                    <a:pt x="8369" y="1359"/>
                  </a:moveTo>
                  <a:cubicBezTo>
                    <a:pt x="8361" y="1359"/>
                    <a:pt x="8353" y="1361"/>
                    <a:pt x="8346" y="1365"/>
                  </a:cubicBezTo>
                  <a:lnTo>
                    <a:pt x="7875" y="1637"/>
                  </a:lnTo>
                  <a:cubicBezTo>
                    <a:pt x="7854" y="1650"/>
                    <a:pt x="7846" y="1678"/>
                    <a:pt x="7858" y="1701"/>
                  </a:cubicBezTo>
                  <a:cubicBezTo>
                    <a:pt x="7867" y="1715"/>
                    <a:pt x="7883" y="1723"/>
                    <a:pt x="7899" y="1723"/>
                  </a:cubicBezTo>
                  <a:cubicBezTo>
                    <a:pt x="7907" y="1723"/>
                    <a:pt x="7914" y="1722"/>
                    <a:pt x="7922" y="1718"/>
                  </a:cubicBezTo>
                  <a:lnTo>
                    <a:pt x="8393" y="1446"/>
                  </a:lnTo>
                  <a:cubicBezTo>
                    <a:pt x="8414" y="1433"/>
                    <a:pt x="8422" y="1405"/>
                    <a:pt x="8410" y="1382"/>
                  </a:cubicBezTo>
                  <a:cubicBezTo>
                    <a:pt x="8401" y="1367"/>
                    <a:pt x="8385" y="1359"/>
                    <a:pt x="8369" y="1359"/>
                  </a:cubicBezTo>
                  <a:close/>
                  <a:moveTo>
                    <a:pt x="7585" y="1812"/>
                  </a:moveTo>
                  <a:cubicBezTo>
                    <a:pt x="7577" y="1812"/>
                    <a:pt x="7569" y="1814"/>
                    <a:pt x="7562" y="1818"/>
                  </a:cubicBezTo>
                  <a:lnTo>
                    <a:pt x="7091" y="2090"/>
                  </a:lnTo>
                  <a:cubicBezTo>
                    <a:pt x="7069" y="2103"/>
                    <a:pt x="7061" y="2131"/>
                    <a:pt x="7073" y="2153"/>
                  </a:cubicBezTo>
                  <a:cubicBezTo>
                    <a:pt x="7082" y="2168"/>
                    <a:pt x="7098" y="2177"/>
                    <a:pt x="7114" y="2177"/>
                  </a:cubicBezTo>
                  <a:cubicBezTo>
                    <a:pt x="7122" y="2177"/>
                    <a:pt x="7131" y="2175"/>
                    <a:pt x="7137" y="2170"/>
                  </a:cubicBezTo>
                  <a:lnTo>
                    <a:pt x="7608" y="1899"/>
                  </a:lnTo>
                  <a:cubicBezTo>
                    <a:pt x="7631" y="1887"/>
                    <a:pt x="7637" y="1857"/>
                    <a:pt x="7625" y="1836"/>
                  </a:cubicBezTo>
                  <a:cubicBezTo>
                    <a:pt x="7616" y="1820"/>
                    <a:pt x="7600" y="1812"/>
                    <a:pt x="7585" y="1812"/>
                  </a:cubicBezTo>
                  <a:close/>
                  <a:moveTo>
                    <a:pt x="6800" y="2265"/>
                  </a:moveTo>
                  <a:cubicBezTo>
                    <a:pt x="6792" y="2265"/>
                    <a:pt x="6784" y="2267"/>
                    <a:pt x="6777" y="2272"/>
                  </a:cubicBezTo>
                  <a:lnTo>
                    <a:pt x="6306" y="2543"/>
                  </a:lnTo>
                  <a:cubicBezTo>
                    <a:pt x="6284" y="2555"/>
                    <a:pt x="6276" y="2585"/>
                    <a:pt x="6290" y="2606"/>
                  </a:cubicBezTo>
                  <a:cubicBezTo>
                    <a:pt x="6297" y="2622"/>
                    <a:pt x="6313" y="2630"/>
                    <a:pt x="6330" y="2630"/>
                  </a:cubicBezTo>
                  <a:cubicBezTo>
                    <a:pt x="6338" y="2630"/>
                    <a:pt x="6346" y="2628"/>
                    <a:pt x="6353" y="2623"/>
                  </a:cubicBezTo>
                  <a:lnTo>
                    <a:pt x="6823" y="2352"/>
                  </a:lnTo>
                  <a:cubicBezTo>
                    <a:pt x="6846" y="2339"/>
                    <a:pt x="6854" y="2311"/>
                    <a:pt x="6840" y="2289"/>
                  </a:cubicBezTo>
                  <a:cubicBezTo>
                    <a:pt x="6832" y="2274"/>
                    <a:pt x="6816" y="2265"/>
                    <a:pt x="6800" y="2265"/>
                  </a:cubicBezTo>
                  <a:close/>
                  <a:moveTo>
                    <a:pt x="6016" y="2718"/>
                  </a:moveTo>
                  <a:cubicBezTo>
                    <a:pt x="6008" y="2718"/>
                    <a:pt x="6000" y="2720"/>
                    <a:pt x="5992" y="2724"/>
                  </a:cubicBezTo>
                  <a:lnTo>
                    <a:pt x="5522" y="2996"/>
                  </a:lnTo>
                  <a:cubicBezTo>
                    <a:pt x="5500" y="3009"/>
                    <a:pt x="5492" y="3037"/>
                    <a:pt x="5505" y="3060"/>
                  </a:cubicBezTo>
                  <a:cubicBezTo>
                    <a:pt x="5514" y="3075"/>
                    <a:pt x="5529" y="3082"/>
                    <a:pt x="5545" y="3082"/>
                  </a:cubicBezTo>
                  <a:cubicBezTo>
                    <a:pt x="5553" y="3082"/>
                    <a:pt x="5561" y="3080"/>
                    <a:pt x="5569" y="3077"/>
                  </a:cubicBezTo>
                  <a:lnTo>
                    <a:pt x="6040" y="2804"/>
                  </a:lnTo>
                  <a:cubicBezTo>
                    <a:pt x="6061" y="2792"/>
                    <a:pt x="6069" y="2764"/>
                    <a:pt x="6056" y="2741"/>
                  </a:cubicBezTo>
                  <a:cubicBezTo>
                    <a:pt x="6047" y="2726"/>
                    <a:pt x="6032" y="2718"/>
                    <a:pt x="6016" y="2718"/>
                  </a:cubicBezTo>
                  <a:close/>
                  <a:moveTo>
                    <a:pt x="5231" y="3171"/>
                  </a:moveTo>
                  <a:cubicBezTo>
                    <a:pt x="5223" y="3171"/>
                    <a:pt x="5215" y="3173"/>
                    <a:pt x="5207" y="3177"/>
                  </a:cubicBezTo>
                  <a:lnTo>
                    <a:pt x="4737" y="3450"/>
                  </a:lnTo>
                  <a:cubicBezTo>
                    <a:pt x="4715" y="3462"/>
                    <a:pt x="4707" y="3490"/>
                    <a:pt x="4720" y="3513"/>
                  </a:cubicBezTo>
                  <a:cubicBezTo>
                    <a:pt x="4729" y="3527"/>
                    <a:pt x="4745" y="3536"/>
                    <a:pt x="4760" y="3536"/>
                  </a:cubicBezTo>
                  <a:cubicBezTo>
                    <a:pt x="4768" y="3536"/>
                    <a:pt x="4776" y="3534"/>
                    <a:pt x="4784" y="3530"/>
                  </a:cubicBezTo>
                  <a:lnTo>
                    <a:pt x="5255" y="3258"/>
                  </a:lnTo>
                  <a:cubicBezTo>
                    <a:pt x="5276" y="3245"/>
                    <a:pt x="5284" y="3216"/>
                    <a:pt x="5272" y="3194"/>
                  </a:cubicBezTo>
                  <a:cubicBezTo>
                    <a:pt x="5263" y="3179"/>
                    <a:pt x="5247" y="3171"/>
                    <a:pt x="5231" y="3171"/>
                  </a:cubicBezTo>
                  <a:close/>
                  <a:moveTo>
                    <a:pt x="4446" y="3624"/>
                  </a:moveTo>
                  <a:cubicBezTo>
                    <a:pt x="4438" y="3624"/>
                    <a:pt x="4431" y="3626"/>
                    <a:pt x="4424" y="3630"/>
                  </a:cubicBezTo>
                  <a:lnTo>
                    <a:pt x="3953" y="3902"/>
                  </a:lnTo>
                  <a:cubicBezTo>
                    <a:pt x="3930" y="3915"/>
                    <a:pt x="3923" y="3943"/>
                    <a:pt x="3936" y="3965"/>
                  </a:cubicBezTo>
                  <a:cubicBezTo>
                    <a:pt x="3944" y="3980"/>
                    <a:pt x="3960" y="3989"/>
                    <a:pt x="3976" y="3989"/>
                  </a:cubicBezTo>
                  <a:cubicBezTo>
                    <a:pt x="3985" y="3989"/>
                    <a:pt x="3992" y="3987"/>
                    <a:pt x="3999" y="3982"/>
                  </a:cubicBezTo>
                  <a:lnTo>
                    <a:pt x="4470" y="3711"/>
                  </a:lnTo>
                  <a:cubicBezTo>
                    <a:pt x="4492" y="3698"/>
                    <a:pt x="4499" y="3669"/>
                    <a:pt x="4487" y="3648"/>
                  </a:cubicBezTo>
                  <a:cubicBezTo>
                    <a:pt x="4478" y="3632"/>
                    <a:pt x="4462" y="3624"/>
                    <a:pt x="4446" y="3624"/>
                  </a:cubicBezTo>
                  <a:close/>
                  <a:moveTo>
                    <a:pt x="3662" y="4077"/>
                  </a:moveTo>
                  <a:cubicBezTo>
                    <a:pt x="3654" y="4077"/>
                    <a:pt x="3646" y="4079"/>
                    <a:pt x="3639" y="4084"/>
                  </a:cubicBezTo>
                  <a:lnTo>
                    <a:pt x="3168" y="4355"/>
                  </a:lnTo>
                  <a:cubicBezTo>
                    <a:pt x="3146" y="4367"/>
                    <a:pt x="3139" y="4397"/>
                    <a:pt x="3151" y="4418"/>
                  </a:cubicBezTo>
                  <a:cubicBezTo>
                    <a:pt x="3160" y="4434"/>
                    <a:pt x="3176" y="4442"/>
                    <a:pt x="3192" y="4442"/>
                  </a:cubicBezTo>
                  <a:cubicBezTo>
                    <a:pt x="3200" y="4442"/>
                    <a:pt x="3208" y="4439"/>
                    <a:pt x="3214" y="4436"/>
                  </a:cubicBezTo>
                  <a:lnTo>
                    <a:pt x="3685" y="4163"/>
                  </a:lnTo>
                  <a:cubicBezTo>
                    <a:pt x="3708" y="4151"/>
                    <a:pt x="3715" y="4123"/>
                    <a:pt x="3703" y="4100"/>
                  </a:cubicBezTo>
                  <a:cubicBezTo>
                    <a:pt x="3694" y="4085"/>
                    <a:pt x="3678" y="4077"/>
                    <a:pt x="3662" y="4077"/>
                  </a:cubicBezTo>
                  <a:close/>
                  <a:moveTo>
                    <a:pt x="2878" y="4530"/>
                  </a:moveTo>
                  <a:cubicBezTo>
                    <a:pt x="2870" y="4530"/>
                    <a:pt x="2861" y="4532"/>
                    <a:pt x="2854" y="4536"/>
                  </a:cubicBezTo>
                  <a:lnTo>
                    <a:pt x="2383" y="4808"/>
                  </a:lnTo>
                  <a:cubicBezTo>
                    <a:pt x="2362" y="4821"/>
                    <a:pt x="2354" y="4849"/>
                    <a:pt x="2366" y="4872"/>
                  </a:cubicBezTo>
                  <a:cubicBezTo>
                    <a:pt x="2375" y="4886"/>
                    <a:pt x="2391" y="4894"/>
                    <a:pt x="2407" y="4894"/>
                  </a:cubicBezTo>
                  <a:cubicBezTo>
                    <a:pt x="2415" y="4894"/>
                    <a:pt x="2423" y="4893"/>
                    <a:pt x="2431" y="4889"/>
                  </a:cubicBezTo>
                  <a:lnTo>
                    <a:pt x="2901" y="4616"/>
                  </a:lnTo>
                  <a:cubicBezTo>
                    <a:pt x="2923" y="4604"/>
                    <a:pt x="2931" y="4576"/>
                    <a:pt x="2918" y="4553"/>
                  </a:cubicBezTo>
                  <a:cubicBezTo>
                    <a:pt x="2909" y="4538"/>
                    <a:pt x="2894" y="4530"/>
                    <a:pt x="2878" y="4530"/>
                  </a:cubicBezTo>
                  <a:close/>
                  <a:moveTo>
                    <a:pt x="2093" y="4983"/>
                  </a:moveTo>
                  <a:cubicBezTo>
                    <a:pt x="2085" y="4983"/>
                    <a:pt x="2077" y="4985"/>
                    <a:pt x="2070" y="4989"/>
                  </a:cubicBezTo>
                  <a:lnTo>
                    <a:pt x="1600" y="5261"/>
                  </a:lnTo>
                  <a:cubicBezTo>
                    <a:pt x="1577" y="5274"/>
                    <a:pt x="1569" y="5302"/>
                    <a:pt x="1582" y="5324"/>
                  </a:cubicBezTo>
                  <a:cubicBezTo>
                    <a:pt x="1591" y="5339"/>
                    <a:pt x="1606" y="5348"/>
                    <a:pt x="1622" y="5348"/>
                  </a:cubicBezTo>
                  <a:cubicBezTo>
                    <a:pt x="1630" y="5348"/>
                    <a:pt x="1639" y="5346"/>
                    <a:pt x="1646" y="5341"/>
                  </a:cubicBezTo>
                  <a:lnTo>
                    <a:pt x="2116" y="5070"/>
                  </a:lnTo>
                  <a:cubicBezTo>
                    <a:pt x="2139" y="5056"/>
                    <a:pt x="2146" y="5028"/>
                    <a:pt x="2133" y="5006"/>
                  </a:cubicBezTo>
                  <a:cubicBezTo>
                    <a:pt x="2124" y="4991"/>
                    <a:pt x="2109" y="4983"/>
                    <a:pt x="2093" y="4983"/>
                  </a:cubicBezTo>
                  <a:close/>
                  <a:moveTo>
                    <a:pt x="1308" y="5436"/>
                  </a:moveTo>
                  <a:cubicBezTo>
                    <a:pt x="1300" y="5436"/>
                    <a:pt x="1292" y="5438"/>
                    <a:pt x="1285" y="5442"/>
                  </a:cubicBezTo>
                  <a:lnTo>
                    <a:pt x="815" y="5714"/>
                  </a:lnTo>
                  <a:cubicBezTo>
                    <a:pt x="792" y="5726"/>
                    <a:pt x="785" y="5755"/>
                    <a:pt x="798" y="5777"/>
                  </a:cubicBezTo>
                  <a:cubicBezTo>
                    <a:pt x="807" y="5792"/>
                    <a:pt x="821" y="5801"/>
                    <a:pt x="838" y="5801"/>
                  </a:cubicBezTo>
                  <a:cubicBezTo>
                    <a:pt x="846" y="5801"/>
                    <a:pt x="854" y="5799"/>
                    <a:pt x="861" y="5794"/>
                  </a:cubicBezTo>
                  <a:lnTo>
                    <a:pt x="1332" y="5523"/>
                  </a:lnTo>
                  <a:cubicBezTo>
                    <a:pt x="1354" y="5510"/>
                    <a:pt x="1362" y="5481"/>
                    <a:pt x="1348" y="5460"/>
                  </a:cubicBezTo>
                  <a:cubicBezTo>
                    <a:pt x="1340" y="5444"/>
                    <a:pt x="1324" y="5436"/>
                    <a:pt x="1308" y="5436"/>
                  </a:cubicBezTo>
                  <a:close/>
                  <a:moveTo>
                    <a:pt x="524" y="5889"/>
                  </a:moveTo>
                  <a:cubicBezTo>
                    <a:pt x="516" y="5889"/>
                    <a:pt x="508" y="5891"/>
                    <a:pt x="501" y="5895"/>
                  </a:cubicBezTo>
                  <a:lnTo>
                    <a:pt x="30" y="6167"/>
                  </a:lnTo>
                  <a:cubicBezTo>
                    <a:pt x="8" y="6180"/>
                    <a:pt x="1" y="6208"/>
                    <a:pt x="13" y="6231"/>
                  </a:cubicBezTo>
                  <a:cubicBezTo>
                    <a:pt x="22" y="6246"/>
                    <a:pt x="38" y="6253"/>
                    <a:pt x="53" y="6253"/>
                  </a:cubicBezTo>
                  <a:cubicBezTo>
                    <a:pt x="61" y="6253"/>
                    <a:pt x="69" y="6251"/>
                    <a:pt x="77" y="6248"/>
                  </a:cubicBezTo>
                  <a:lnTo>
                    <a:pt x="548" y="5975"/>
                  </a:lnTo>
                  <a:cubicBezTo>
                    <a:pt x="569" y="5963"/>
                    <a:pt x="577" y="5935"/>
                    <a:pt x="565" y="5912"/>
                  </a:cubicBezTo>
                  <a:cubicBezTo>
                    <a:pt x="556" y="5897"/>
                    <a:pt x="540" y="5889"/>
                    <a:pt x="524" y="58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62;p60">
              <a:extLst>
                <a:ext uri="{FF2B5EF4-FFF2-40B4-BE49-F238E27FC236}">
                  <a16:creationId xmlns:a16="http://schemas.microsoft.com/office/drawing/2014/main" id="{90F5247E-E6B6-0593-FF1A-79E936698EEA}"/>
                </a:ext>
              </a:extLst>
            </p:cNvPr>
            <p:cNvSpPr/>
            <p:nvPr/>
          </p:nvSpPr>
          <p:spPr>
            <a:xfrm>
              <a:off x="5479118" y="3815405"/>
              <a:ext cx="26678" cy="17914"/>
            </a:xfrm>
            <a:custGeom>
              <a:avLst/>
              <a:gdLst/>
              <a:ahLst/>
              <a:cxnLst/>
              <a:rect l="l" t="t" r="r" b="b"/>
              <a:pathLst>
                <a:path w="347" h="233" extrusionOk="0">
                  <a:moveTo>
                    <a:pt x="293" y="0"/>
                  </a:moveTo>
                  <a:cubicBezTo>
                    <a:pt x="286" y="0"/>
                    <a:pt x="278" y="2"/>
                    <a:pt x="271" y="6"/>
                  </a:cubicBezTo>
                  <a:lnTo>
                    <a:pt x="29" y="146"/>
                  </a:lnTo>
                  <a:cubicBezTo>
                    <a:pt x="7" y="159"/>
                    <a:pt x="0" y="187"/>
                    <a:pt x="12" y="210"/>
                  </a:cubicBezTo>
                  <a:cubicBezTo>
                    <a:pt x="21" y="225"/>
                    <a:pt x="37" y="232"/>
                    <a:pt x="53" y="232"/>
                  </a:cubicBezTo>
                  <a:cubicBezTo>
                    <a:pt x="61" y="232"/>
                    <a:pt x="69" y="231"/>
                    <a:pt x="76" y="227"/>
                  </a:cubicBezTo>
                  <a:lnTo>
                    <a:pt x="318" y="87"/>
                  </a:lnTo>
                  <a:cubicBezTo>
                    <a:pt x="340" y="75"/>
                    <a:pt x="347" y="46"/>
                    <a:pt x="335" y="24"/>
                  </a:cubicBezTo>
                  <a:cubicBezTo>
                    <a:pt x="325" y="9"/>
                    <a:pt x="309"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63;p60">
              <a:extLst>
                <a:ext uri="{FF2B5EF4-FFF2-40B4-BE49-F238E27FC236}">
                  <a16:creationId xmlns:a16="http://schemas.microsoft.com/office/drawing/2014/main" id="{C7596959-69FD-C03B-DE8F-E23BFEF30EB2}"/>
                </a:ext>
              </a:extLst>
            </p:cNvPr>
            <p:cNvSpPr/>
            <p:nvPr/>
          </p:nvSpPr>
          <p:spPr>
            <a:xfrm>
              <a:off x="4303647" y="2259313"/>
              <a:ext cx="26909" cy="17837"/>
            </a:xfrm>
            <a:custGeom>
              <a:avLst/>
              <a:gdLst/>
              <a:ahLst/>
              <a:cxnLst/>
              <a:rect l="l" t="t" r="r" b="b"/>
              <a:pathLst>
                <a:path w="350" h="232" extrusionOk="0">
                  <a:moveTo>
                    <a:pt x="296" y="0"/>
                  </a:moveTo>
                  <a:cubicBezTo>
                    <a:pt x="288" y="0"/>
                    <a:pt x="280" y="2"/>
                    <a:pt x="273" y="6"/>
                  </a:cubicBezTo>
                  <a:lnTo>
                    <a:pt x="31" y="145"/>
                  </a:lnTo>
                  <a:cubicBezTo>
                    <a:pt x="8" y="157"/>
                    <a:pt x="1" y="185"/>
                    <a:pt x="13" y="208"/>
                  </a:cubicBezTo>
                  <a:cubicBezTo>
                    <a:pt x="22" y="224"/>
                    <a:pt x="38" y="232"/>
                    <a:pt x="53" y="232"/>
                  </a:cubicBezTo>
                  <a:cubicBezTo>
                    <a:pt x="61" y="232"/>
                    <a:pt x="69" y="229"/>
                    <a:pt x="77" y="226"/>
                  </a:cubicBezTo>
                  <a:lnTo>
                    <a:pt x="319" y="87"/>
                  </a:lnTo>
                  <a:cubicBezTo>
                    <a:pt x="342" y="75"/>
                    <a:pt x="350" y="47"/>
                    <a:pt x="337" y="24"/>
                  </a:cubicBezTo>
                  <a:cubicBezTo>
                    <a:pt x="328" y="9"/>
                    <a:pt x="312" y="0"/>
                    <a:pt x="2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64;p60">
              <a:extLst>
                <a:ext uri="{FF2B5EF4-FFF2-40B4-BE49-F238E27FC236}">
                  <a16:creationId xmlns:a16="http://schemas.microsoft.com/office/drawing/2014/main" id="{C21A0E32-8795-9F47-9E94-57F9D1FEFC94}"/>
                </a:ext>
              </a:extLst>
            </p:cNvPr>
            <p:cNvSpPr/>
            <p:nvPr/>
          </p:nvSpPr>
          <p:spPr>
            <a:xfrm>
              <a:off x="4347391" y="2010612"/>
              <a:ext cx="421316" cy="241795"/>
            </a:xfrm>
            <a:custGeom>
              <a:avLst/>
              <a:gdLst/>
              <a:ahLst/>
              <a:cxnLst/>
              <a:rect l="l" t="t" r="r" b="b"/>
              <a:pathLst>
                <a:path w="5480" h="3145" extrusionOk="0">
                  <a:moveTo>
                    <a:pt x="5427" y="0"/>
                  </a:moveTo>
                  <a:cubicBezTo>
                    <a:pt x="5419" y="0"/>
                    <a:pt x="5411" y="2"/>
                    <a:pt x="5404" y="6"/>
                  </a:cubicBezTo>
                  <a:lnTo>
                    <a:pt x="4915" y="284"/>
                  </a:lnTo>
                  <a:cubicBezTo>
                    <a:pt x="4893" y="297"/>
                    <a:pt x="4885" y="325"/>
                    <a:pt x="4897" y="347"/>
                  </a:cubicBezTo>
                  <a:cubicBezTo>
                    <a:pt x="4906" y="362"/>
                    <a:pt x="4922" y="371"/>
                    <a:pt x="4938" y="371"/>
                  </a:cubicBezTo>
                  <a:cubicBezTo>
                    <a:pt x="4946" y="371"/>
                    <a:pt x="4954" y="369"/>
                    <a:pt x="4962" y="364"/>
                  </a:cubicBezTo>
                  <a:lnTo>
                    <a:pt x="5450" y="87"/>
                  </a:lnTo>
                  <a:cubicBezTo>
                    <a:pt x="5473" y="75"/>
                    <a:pt x="5480" y="47"/>
                    <a:pt x="5467" y="24"/>
                  </a:cubicBezTo>
                  <a:cubicBezTo>
                    <a:pt x="5459" y="9"/>
                    <a:pt x="5443" y="0"/>
                    <a:pt x="5427" y="0"/>
                  </a:cubicBezTo>
                  <a:close/>
                  <a:moveTo>
                    <a:pt x="4613" y="462"/>
                  </a:moveTo>
                  <a:cubicBezTo>
                    <a:pt x="4605" y="462"/>
                    <a:pt x="4597" y="464"/>
                    <a:pt x="4590" y="469"/>
                  </a:cubicBezTo>
                  <a:lnTo>
                    <a:pt x="4101" y="746"/>
                  </a:lnTo>
                  <a:cubicBezTo>
                    <a:pt x="4079" y="758"/>
                    <a:pt x="4071" y="788"/>
                    <a:pt x="4083" y="810"/>
                  </a:cubicBezTo>
                  <a:cubicBezTo>
                    <a:pt x="4092" y="825"/>
                    <a:pt x="4108" y="833"/>
                    <a:pt x="4124" y="833"/>
                  </a:cubicBezTo>
                  <a:cubicBezTo>
                    <a:pt x="4132" y="833"/>
                    <a:pt x="4140" y="832"/>
                    <a:pt x="4147" y="827"/>
                  </a:cubicBezTo>
                  <a:lnTo>
                    <a:pt x="4636" y="550"/>
                  </a:lnTo>
                  <a:cubicBezTo>
                    <a:pt x="4658" y="537"/>
                    <a:pt x="4665" y="508"/>
                    <a:pt x="4653" y="486"/>
                  </a:cubicBezTo>
                  <a:cubicBezTo>
                    <a:pt x="4645" y="471"/>
                    <a:pt x="4629" y="462"/>
                    <a:pt x="4613" y="462"/>
                  </a:cubicBezTo>
                  <a:close/>
                  <a:moveTo>
                    <a:pt x="3798" y="925"/>
                  </a:moveTo>
                  <a:cubicBezTo>
                    <a:pt x="3790" y="925"/>
                    <a:pt x="3783" y="927"/>
                    <a:pt x="3776" y="931"/>
                  </a:cubicBezTo>
                  <a:lnTo>
                    <a:pt x="3287" y="1209"/>
                  </a:lnTo>
                  <a:cubicBezTo>
                    <a:pt x="3265" y="1221"/>
                    <a:pt x="3257" y="1249"/>
                    <a:pt x="3269" y="1272"/>
                  </a:cubicBezTo>
                  <a:cubicBezTo>
                    <a:pt x="3278" y="1286"/>
                    <a:pt x="3294" y="1295"/>
                    <a:pt x="3310" y="1295"/>
                  </a:cubicBezTo>
                  <a:cubicBezTo>
                    <a:pt x="3318" y="1295"/>
                    <a:pt x="3325" y="1293"/>
                    <a:pt x="3333" y="1290"/>
                  </a:cubicBezTo>
                  <a:lnTo>
                    <a:pt x="3822" y="1012"/>
                  </a:lnTo>
                  <a:cubicBezTo>
                    <a:pt x="3843" y="999"/>
                    <a:pt x="3851" y="971"/>
                    <a:pt x="3839" y="949"/>
                  </a:cubicBezTo>
                  <a:cubicBezTo>
                    <a:pt x="3830" y="933"/>
                    <a:pt x="3814" y="925"/>
                    <a:pt x="3798" y="925"/>
                  </a:cubicBezTo>
                  <a:close/>
                  <a:moveTo>
                    <a:pt x="2985" y="1387"/>
                  </a:moveTo>
                  <a:cubicBezTo>
                    <a:pt x="2977" y="1387"/>
                    <a:pt x="2969" y="1389"/>
                    <a:pt x="2962" y="1393"/>
                  </a:cubicBezTo>
                  <a:lnTo>
                    <a:pt x="2473" y="1670"/>
                  </a:lnTo>
                  <a:cubicBezTo>
                    <a:pt x="2450" y="1683"/>
                    <a:pt x="2443" y="1712"/>
                    <a:pt x="2455" y="1734"/>
                  </a:cubicBezTo>
                  <a:cubicBezTo>
                    <a:pt x="2464" y="1749"/>
                    <a:pt x="2480" y="1757"/>
                    <a:pt x="2496" y="1757"/>
                  </a:cubicBezTo>
                  <a:cubicBezTo>
                    <a:pt x="2503" y="1757"/>
                    <a:pt x="2511" y="1756"/>
                    <a:pt x="2519" y="1752"/>
                  </a:cubicBezTo>
                  <a:lnTo>
                    <a:pt x="3007" y="1475"/>
                  </a:lnTo>
                  <a:cubicBezTo>
                    <a:pt x="3029" y="1461"/>
                    <a:pt x="3037" y="1433"/>
                    <a:pt x="3025" y="1410"/>
                  </a:cubicBezTo>
                  <a:cubicBezTo>
                    <a:pt x="3017" y="1395"/>
                    <a:pt x="3001" y="1387"/>
                    <a:pt x="2985" y="1387"/>
                  </a:cubicBezTo>
                  <a:close/>
                  <a:moveTo>
                    <a:pt x="2169" y="1849"/>
                  </a:moveTo>
                  <a:cubicBezTo>
                    <a:pt x="2162" y="1849"/>
                    <a:pt x="2154" y="1851"/>
                    <a:pt x="2148" y="1855"/>
                  </a:cubicBezTo>
                  <a:lnTo>
                    <a:pt x="1659" y="2133"/>
                  </a:lnTo>
                  <a:cubicBezTo>
                    <a:pt x="1636" y="2146"/>
                    <a:pt x="1628" y="2174"/>
                    <a:pt x="1641" y="2196"/>
                  </a:cubicBezTo>
                  <a:cubicBezTo>
                    <a:pt x="1650" y="2211"/>
                    <a:pt x="1666" y="2220"/>
                    <a:pt x="1681" y="2220"/>
                  </a:cubicBezTo>
                  <a:cubicBezTo>
                    <a:pt x="1689" y="2220"/>
                    <a:pt x="1697" y="2218"/>
                    <a:pt x="1704" y="2213"/>
                  </a:cubicBezTo>
                  <a:lnTo>
                    <a:pt x="2193" y="1936"/>
                  </a:lnTo>
                  <a:cubicBezTo>
                    <a:pt x="2215" y="1924"/>
                    <a:pt x="2223" y="1896"/>
                    <a:pt x="2211" y="1873"/>
                  </a:cubicBezTo>
                  <a:cubicBezTo>
                    <a:pt x="2201" y="1858"/>
                    <a:pt x="2185" y="1849"/>
                    <a:pt x="2169" y="1849"/>
                  </a:cubicBezTo>
                  <a:close/>
                  <a:moveTo>
                    <a:pt x="1356" y="2311"/>
                  </a:moveTo>
                  <a:cubicBezTo>
                    <a:pt x="1348" y="2311"/>
                    <a:pt x="1340" y="2313"/>
                    <a:pt x="1332" y="2318"/>
                  </a:cubicBezTo>
                  <a:lnTo>
                    <a:pt x="845" y="2595"/>
                  </a:lnTo>
                  <a:cubicBezTo>
                    <a:pt x="822" y="2607"/>
                    <a:pt x="814" y="2635"/>
                    <a:pt x="827" y="2658"/>
                  </a:cubicBezTo>
                  <a:cubicBezTo>
                    <a:pt x="836" y="2674"/>
                    <a:pt x="851" y="2682"/>
                    <a:pt x="867" y="2682"/>
                  </a:cubicBezTo>
                  <a:cubicBezTo>
                    <a:pt x="875" y="2682"/>
                    <a:pt x="883" y="2681"/>
                    <a:pt x="890" y="2676"/>
                  </a:cubicBezTo>
                  <a:lnTo>
                    <a:pt x="1378" y="2399"/>
                  </a:lnTo>
                  <a:cubicBezTo>
                    <a:pt x="1401" y="2385"/>
                    <a:pt x="1409" y="2357"/>
                    <a:pt x="1397" y="2335"/>
                  </a:cubicBezTo>
                  <a:cubicBezTo>
                    <a:pt x="1387" y="2320"/>
                    <a:pt x="1372" y="2311"/>
                    <a:pt x="1356" y="2311"/>
                  </a:cubicBezTo>
                  <a:close/>
                  <a:moveTo>
                    <a:pt x="541" y="2774"/>
                  </a:moveTo>
                  <a:cubicBezTo>
                    <a:pt x="533" y="2774"/>
                    <a:pt x="525" y="2776"/>
                    <a:pt x="518" y="2780"/>
                  </a:cubicBezTo>
                  <a:lnTo>
                    <a:pt x="31" y="3057"/>
                  </a:lnTo>
                  <a:cubicBezTo>
                    <a:pt x="8" y="3070"/>
                    <a:pt x="0" y="3098"/>
                    <a:pt x="13" y="3121"/>
                  </a:cubicBezTo>
                  <a:cubicBezTo>
                    <a:pt x="22" y="3135"/>
                    <a:pt x="37" y="3144"/>
                    <a:pt x="53" y="3144"/>
                  </a:cubicBezTo>
                  <a:cubicBezTo>
                    <a:pt x="61" y="3144"/>
                    <a:pt x="69" y="3142"/>
                    <a:pt x="76" y="3138"/>
                  </a:cubicBezTo>
                  <a:lnTo>
                    <a:pt x="564" y="2861"/>
                  </a:lnTo>
                  <a:cubicBezTo>
                    <a:pt x="587" y="2848"/>
                    <a:pt x="595" y="2820"/>
                    <a:pt x="582" y="2798"/>
                  </a:cubicBezTo>
                  <a:cubicBezTo>
                    <a:pt x="573" y="2782"/>
                    <a:pt x="557" y="2774"/>
                    <a:pt x="541" y="27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665;p60">
              <a:extLst>
                <a:ext uri="{FF2B5EF4-FFF2-40B4-BE49-F238E27FC236}">
                  <a16:creationId xmlns:a16="http://schemas.microsoft.com/office/drawing/2014/main" id="{D63709C0-6955-0F20-E403-E7CF0F69A73F}"/>
                </a:ext>
              </a:extLst>
            </p:cNvPr>
            <p:cNvSpPr/>
            <p:nvPr/>
          </p:nvSpPr>
          <p:spPr>
            <a:xfrm>
              <a:off x="4785521" y="1985242"/>
              <a:ext cx="45514" cy="18529"/>
            </a:xfrm>
            <a:custGeom>
              <a:avLst/>
              <a:gdLst/>
              <a:ahLst/>
              <a:cxnLst/>
              <a:rect l="l" t="t" r="r" b="b"/>
              <a:pathLst>
                <a:path w="592" h="241" extrusionOk="0">
                  <a:moveTo>
                    <a:pt x="296" y="1"/>
                  </a:moveTo>
                  <a:lnTo>
                    <a:pt x="31" y="151"/>
                  </a:lnTo>
                  <a:cubicBezTo>
                    <a:pt x="8" y="164"/>
                    <a:pt x="0" y="193"/>
                    <a:pt x="13" y="215"/>
                  </a:cubicBezTo>
                  <a:cubicBezTo>
                    <a:pt x="22" y="230"/>
                    <a:pt x="38" y="238"/>
                    <a:pt x="54" y="238"/>
                  </a:cubicBezTo>
                  <a:cubicBezTo>
                    <a:pt x="62" y="238"/>
                    <a:pt x="70" y="236"/>
                    <a:pt x="77" y="233"/>
                  </a:cubicBezTo>
                  <a:lnTo>
                    <a:pt x="296" y="108"/>
                  </a:lnTo>
                  <a:lnTo>
                    <a:pt x="515" y="234"/>
                  </a:lnTo>
                  <a:cubicBezTo>
                    <a:pt x="523" y="238"/>
                    <a:pt x="531" y="240"/>
                    <a:pt x="538" y="240"/>
                  </a:cubicBezTo>
                  <a:cubicBezTo>
                    <a:pt x="554" y="240"/>
                    <a:pt x="570" y="233"/>
                    <a:pt x="579" y="217"/>
                  </a:cubicBezTo>
                  <a:cubicBezTo>
                    <a:pt x="591" y="195"/>
                    <a:pt x="583" y="166"/>
                    <a:pt x="561" y="154"/>
                  </a:cubicBezTo>
                  <a:lnTo>
                    <a:pt x="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666;p60">
              <a:extLst>
                <a:ext uri="{FF2B5EF4-FFF2-40B4-BE49-F238E27FC236}">
                  <a16:creationId xmlns:a16="http://schemas.microsoft.com/office/drawing/2014/main" id="{43429004-79C2-3E3C-C21E-0DC2D90A95E9}"/>
                </a:ext>
              </a:extLst>
            </p:cNvPr>
            <p:cNvSpPr/>
            <p:nvPr/>
          </p:nvSpPr>
          <p:spPr>
            <a:xfrm>
              <a:off x="4847254" y="2010612"/>
              <a:ext cx="899525" cy="521878"/>
            </a:xfrm>
            <a:custGeom>
              <a:avLst/>
              <a:gdLst/>
              <a:ahLst/>
              <a:cxnLst/>
              <a:rect l="l" t="t" r="r" b="b"/>
              <a:pathLst>
                <a:path w="11700" h="6788" extrusionOk="0">
                  <a:moveTo>
                    <a:pt x="53" y="1"/>
                  </a:moveTo>
                  <a:cubicBezTo>
                    <a:pt x="37" y="1"/>
                    <a:pt x="21" y="9"/>
                    <a:pt x="12" y="24"/>
                  </a:cubicBezTo>
                  <a:cubicBezTo>
                    <a:pt x="0" y="47"/>
                    <a:pt x="8" y="75"/>
                    <a:pt x="29" y="87"/>
                  </a:cubicBezTo>
                  <a:lnTo>
                    <a:pt x="506" y="363"/>
                  </a:lnTo>
                  <a:cubicBezTo>
                    <a:pt x="514" y="366"/>
                    <a:pt x="521" y="369"/>
                    <a:pt x="529" y="369"/>
                  </a:cubicBezTo>
                  <a:cubicBezTo>
                    <a:pt x="545" y="369"/>
                    <a:pt x="561" y="361"/>
                    <a:pt x="570" y="345"/>
                  </a:cubicBezTo>
                  <a:cubicBezTo>
                    <a:pt x="582" y="324"/>
                    <a:pt x="574" y="294"/>
                    <a:pt x="553" y="282"/>
                  </a:cubicBezTo>
                  <a:lnTo>
                    <a:pt x="77" y="7"/>
                  </a:lnTo>
                  <a:cubicBezTo>
                    <a:pt x="69" y="3"/>
                    <a:pt x="61" y="1"/>
                    <a:pt x="53" y="1"/>
                  </a:cubicBezTo>
                  <a:close/>
                  <a:moveTo>
                    <a:pt x="847" y="459"/>
                  </a:moveTo>
                  <a:cubicBezTo>
                    <a:pt x="831" y="459"/>
                    <a:pt x="815" y="467"/>
                    <a:pt x="806" y="482"/>
                  </a:cubicBezTo>
                  <a:cubicBezTo>
                    <a:pt x="794" y="505"/>
                    <a:pt x="802" y="533"/>
                    <a:pt x="823" y="546"/>
                  </a:cubicBezTo>
                  <a:lnTo>
                    <a:pt x="1301" y="821"/>
                  </a:lnTo>
                  <a:cubicBezTo>
                    <a:pt x="1307" y="826"/>
                    <a:pt x="1315" y="827"/>
                    <a:pt x="1323" y="827"/>
                  </a:cubicBezTo>
                  <a:cubicBezTo>
                    <a:pt x="1339" y="827"/>
                    <a:pt x="1355" y="819"/>
                    <a:pt x="1364" y="805"/>
                  </a:cubicBezTo>
                  <a:cubicBezTo>
                    <a:pt x="1376" y="782"/>
                    <a:pt x="1369" y="754"/>
                    <a:pt x="1347" y="740"/>
                  </a:cubicBezTo>
                  <a:lnTo>
                    <a:pt x="870" y="466"/>
                  </a:lnTo>
                  <a:cubicBezTo>
                    <a:pt x="863" y="461"/>
                    <a:pt x="855" y="459"/>
                    <a:pt x="847" y="459"/>
                  </a:cubicBezTo>
                  <a:close/>
                  <a:moveTo>
                    <a:pt x="1641" y="918"/>
                  </a:moveTo>
                  <a:cubicBezTo>
                    <a:pt x="1625" y="918"/>
                    <a:pt x="1609" y="926"/>
                    <a:pt x="1600" y="941"/>
                  </a:cubicBezTo>
                  <a:cubicBezTo>
                    <a:pt x="1588" y="963"/>
                    <a:pt x="1596" y="991"/>
                    <a:pt x="1617" y="1005"/>
                  </a:cubicBezTo>
                  <a:lnTo>
                    <a:pt x="2094" y="1280"/>
                  </a:lnTo>
                  <a:cubicBezTo>
                    <a:pt x="2101" y="1284"/>
                    <a:pt x="2109" y="1286"/>
                    <a:pt x="2117" y="1286"/>
                  </a:cubicBezTo>
                  <a:cubicBezTo>
                    <a:pt x="2134" y="1286"/>
                    <a:pt x="2149" y="1277"/>
                    <a:pt x="2158" y="1263"/>
                  </a:cubicBezTo>
                  <a:cubicBezTo>
                    <a:pt x="2171" y="1240"/>
                    <a:pt x="2163" y="1212"/>
                    <a:pt x="2141" y="1199"/>
                  </a:cubicBezTo>
                  <a:lnTo>
                    <a:pt x="1664" y="924"/>
                  </a:lnTo>
                  <a:cubicBezTo>
                    <a:pt x="1657" y="920"/>
                    <a:pt x="1649" y="918"/>
                    <a:pt x="1641" y="918"/>
                  </a:cubicBezTo>
                  <a:close/>
                  <a:moveTo>
                    <a:pt x="2436" y="1376"/>
                  </a:moveTo>
                  <a:cubicBezTo>
                    <a:pt x="2420" y="1376"/>
                    <a:pt x="2404" y="1385"/>
                    <a:pt x="2395" y="1399"/>
                  </a:cubicBezTo>
                  <a:cubicBezTo>
                    <a:pt x="2382" y="1422"/>
                    <a:pt x="2390" y="1450"/>
                    <a:pt x="2412" y="1463"/>
                  </a:cubicBezTo>
                  <a:lnTo>
                    <a:pt x="2888" y="1738"/>
                  </a:lnTo>
                  <a:cubicBezTo>
                    <a:pt x="2895" y="1743"/>
                    <a:pt x="2903" y="1745"/>
                    <a:pt x="2912" y="1745"/>
                  </a:cubicBezTo>
                  <a:cubicBezTo>
                    <a:pt x="2928" y="1745"/>
                    <a:pt x="2944" y="1736"/>
                    <a:pt x="2951" y="1721"/>
                  </a:cubicBezTo>
                  <a:cubicBezTo>
                    <a:pt x="2965" y="1699"/>
                    <a:pt x="2957" y="1670"/>
                    <a:pt x="2935" y="1658"/>
                  </a:cubicBezTo>
                  <a:lnTo>
                    <a:pt x="2458" y="1382"/>
                  </a:lnTo>
                  <a:cubicBezTo>
                    <a:pt x="2451" y="1378"/>
                    <a:pt x="2444" y="1376"/>
                    <a:pt x="2436" y="1376"/>
                  </a:cubicBezTo>
                  <a:close/>
                  <a:moveTo>
                    <a:pt x="3230" y="1835"/>
                  </a:moveTo>
                  <a:cubicBezTo>
                    <a:pt x="3214" y="1835"/>
                    <a:pt x="3197" y="1843"/>
                    <a:pt x="3189" y="1857"/>
                  </a:cubicBezTo>
                  <a:cubicBezTo>
                    <a:pt x="3176" y="1880"/>
                    <a:pt x="3183" y="1909"/>
                    <a:pt x="3206" y="1922"/>
                  </a:cubicBezTo>
                  <a:lnTo>
                    <a:pt x="3682" y="2196"/>
                  </a:lnTo>
                  <a:cubicBezTo>
                    <a:pt x="3689" y="2201"/>
                    <a:pt x="3698" y="2203"/>
                    <a:pt x="3706" y="2203"/>
                  </a:cubicBezTo>
                  <a:cubicBezTo>
                    <a:pt x="3722" y="2203"/>
                    <a:pt x="3737" y="2194"/>
                    <a:pt x="3746" y="2179"/>
                  </a:cubicBezTo>
                  <a:cubicBezTo>
                    <a:pt x="3759" y="2157"/>
                    <a:pt x="3751" y="2129"/>
                    <a:pt x="3728" y="2116"/>
                  </a:cubicBezTo>
                  <a:lnTo>
                    <a:pt x="3252" y="1840"/>
                  </a:lnTo>
                  <a:cubicBezTo>
                    <a:pt x="3245" y="1836"/>
                    <a:pt x="3237" y="1835"/>
                    <a:pt x="3230" y="1835"/>
                  </a:cubicBezTo>
                  <a:close/>
                  <a:moveTo>
                    <a:pt x="4023" y="2293"/>
                  </a:moveTo>
                  <a:cubicBezTo>
                    <a:pt x="4007" y="2293"/>
                    <a:pt x="3992" y="2302"/>
                    <a:pt x="3983" y="2317"/>
                  </a:cubicBezTo>
                  <a:cubicBezTo>
                    <a:pt x="3970" y="2338"/>
                    <a:pt x="3977" y="2367"/>
                    <a:pt x="4000" y="2380"/>
                  </a:cubicBezTo>
                  <a:lnTo>
                    <a:pt x="4476" y="2655"/>
                  </a:lnTo>
                  <a:cubicBezTo>
                    <a:pt x="4484" y="2659"/>
                    <a:pt x="4492" y="2661"/>
                    <a:pt x="4500" y="2661"/>
                  </a:cubicBezTo>
                  <a:cubicBezTo>
                    <a:pt x="4516" y="2661"/>
                    <a:pt x="4531" y="2653"/>
                    <a:pt x="4540" y="2638"/>
                  </a:cubicBezTo>
                  <a:cubicBezTo>
                    <a:pt x="4553" y="2615"/>
                    <a:pt x="4545" y="2587"/>
                    <a:pt x="4523" y="2575"/>
                  </a:cubicBezTo>
                  <a:lnTo>
                    <a:pt x="4046" y="2300"/>
                  </a:lnTo>
                  <a:cubicBezTo>
                    <a:pt x="4039" y="2295"/>
                    <a:pt x="4031" y="2293"/>
                    <a:pt x="4023" y="2293"/>
                  </a:cubicBezTo>
                  <a:close/>
                  <a:moveTo>
                    <a:pt x="4817" y="2752"/>
                  </a:moveTo>
                  <a:cubicBezTo>
                    <a:pt x="4801" y="2752"/>
                    <a:pt x="4786" y="2760"/>
                    <a:pt x="4777" y="2775"/>
                  </a:cubicBezTo>
                  <a:cubicBezTo>
                    <a:pt x="4764" y="2798"/>
                    <a:pt x="4772" y="2826"/>
                    <a:pt x="4794" y="2838"/>
                  </a:cubicBezTo>
                  <a:lnTo>
                    <a:pt x="5270" y="3114"/>
                  </a:lnTo>
                  <a:cubicBezTo>
                    <a:pt x="5278" y="3117"/>
                    <a:pt x="5286" y="3120"/>
                    <a:pt x="5294" y="3120"/>
                  </a:cubicBezTo>
                  <a:cubicBezTo>
                    <a:pt x="5309" y="3120"/>
                    <a:pt x="5325" y="3112"/>
                    <a:pt x="5334" y="3096"/>
                  </a:cubicBezTo>
                  <a:cubicBezTo>
                    <a:pt x="5347" y="3075"/>
                    <a:pt x="5339" y="3045"/>
                    <a:pt x="5317" y="3033"/>
                  </a:cubicBezTo>
                  <a:lnTo>
                    <a:pt x="4841" y="2758"/>
                  </a:lnTo>
                  <a:cubicBezTo>
                    <a:pt x="4833" y="2754"/>
                    <a:pt x="4825" y="2752"/>
                    <a:pt x="4817" y="2752"/>
                  </a:cubicBezTo>
                  <a:close/>
                  <a:moveTo>
                    <a:pt x="5611" y="3210"/>
                  </a:moveTo>
                  <a:cubicBezTo>
                    <a:pt x="5595" y="3210"/>
                    <a:pt x="5580" y="3218"/>
                    <a:pt x="5571" y="3233"/>
                  </a:cubicBezTo>
                  <a:cubicBezTo>
                    <a:pt x="5558" y="3256"/>
                    <a:pt x="5566" y="3284"/>
                    <a:pt x="5588" y="3296"/>
                  </a:cubicBezTo>
                  <a:lnTo>
                    <a:pt x="6065" y="3572"/>
                  </a:lnTo>
                  <a:cubicBezTo>
                    <a:pt x="6072" y="3576"/>
                    <a:pt x="6080" y="3578"/>
                    <a:pt x="6087" y="3578"/>
                  </a:cubicBezTo>
                  <a:cubicBezTo>
                    <a:pt x="6103" y="3578"/>
                    <a:pt x="6119" y="3570"/>
                    <a:pt x="6128" y="3554"/>
                  </a:cubicBezTo>
                  <a:cubicBezTo>
                    <a:pt x="6140" y="3533"/>
                    <a:pt x="6134" y="3504"/>
                    <a:pt x="6111" y="3491"/>
                  </a:cubicBezTo>
                  <a:lnTo>
                    <a:pt x="5635" y="3217"/>
                  </a:lnTo>
                  <a:cubicBezTo>
                    <a:pt x="5627" y="3212"/>
                    <a:pt x="5619" y="3210"/>
                    <a:pt x="5611" y="3210"/>
                  </a:cubicBezTo>
                  <a:close/>
                  <a:moveTo>
                    <a:pt x="6406" y="3668"/>
                  </a:moveTo>
                  <a:cubicBezTo>
                    <a:pt x="6390" y="3668"/>
                    <a:pt x="6374" y="3677"/>
                    <a:pt x="6366" y="3692"/>
                  </a:cubicBezTo>
                  <a:cubicBezTo>
                    <a:pt x="6352" y="3714"/>
                    <a:pt x="6360" y="3742"/>
                    <a:pt x="6383" y="3756"/>
                  </a:cubicBezTo>
                  <a:lnTo>
                    <a:pt x="6859" y="4031"/>
                  </a:lnTo>
                  <a:cubicBezTo>
                    <a:pt x="6866" y="4035"/>
                    <a:pt x="6873" y="4036"/>
                    <a:pt x="6881" y="4036"/>
                  </a:cubicBezTo>
                  <a:cubicBezTo>
                    <a:pt x="6897" y="4036"/>
                    <a:pt x="6913" y="4028"/>
                    <a:pt x="6922" y="4014"/>
                  </a:cubicBezTo>
                  <a:cubicBezTo>
                    <a:pt x="6935" y="3991"/>
                    <a:pt x="6928" y="3963"/>
                    <a:pt x="6905" y="3950"/>
                  </a:cubicBezTo>
                  <a:lnTo>
                    <a:pt x="6429" y="3675"/>
                  </a:lnTo>
                  <a:cubicBezTo>
                    <a:pt x="6422" y="3670"/>
                    <a:pt x="6414" y="3668"/>
                    <a:pt x="6406" y="3668"/>
                  </a:cubicBezTo>
                  <a:close/>
                  <a:moveTo>
                    <a:pt x="7199" y="4127"/>
                  </a:moveTo>
                  <a:cubicBezTo>
                    <a:pt x="7184" y="4127"/>
                    <a:pt x="7168" y="4135"/>
                    <a:pt x="7159" y="4150"/>
                  </a:cubicBezTo>
                  <a:cubicBezTo>
                    <a:pt x="7146" y="4173"/>
                    <a:pt x="7154" y="4201"/>
                    <a:pt x="7176" y="4214"/>
                  </a:cubicBezTo>
                  <a:lnTo>
                    <a:pt x="7653" y="4489"/>
                  </a:lnTo>
                  <a:cubicBezTo>
                    <a:pt x="7659" y="4493"/>
                    <a:pt x="7667" y="4496"/>
                    <a:pt x="7676" y="4496"/>
                  </a:cubicBezTo>
                  <a:cubicBezTo>
                    <a:pt x="7692" y="4496"/>
                    <a:pt x="7708" y="4487"/>
                    <a:pt x="7716" y="4472"/>
                  </a:cubicBezTo>
                  <a:cubicBezTo>
                    <a:pt x="7729" y="4450"/>
                    <a:pt x="7721" y="4421"/>
                    <a:pt x="7699" y="4408"/>
                  </a:cubicBezTo>
                  <a:lnTo>
                    <a:pt x="7223" y="4133"/>
                  </a:lnTo>
                  <a:cubicBezTo>
                    <a:pt x="7215" y="4129"/>
                    <a:pt x="7207" y="4127"/>
                    <a:pt x="7199" y="4127"/>
                  </a:cubicBezTo>
                  <a:close/>
                  <a:moveTo>
                    <a:pt x="7994" y="4586"/>
                  </a:moveTo>
                  <a:cubicBezTo>
                    <a:pt x="7978" y="4586"/>
                    <a:pt x="7962" y="4594"/>
                    <a:pt x="7953" y="4609"/>
                  </a:cubicBezTo>
                  <a:cubicBezTo>
                    <a:pt x="7940" y="4631"/>
                    <a:pt x="7948" y="4660"/>
                    <a:pt x="7970" y="4673"/>
                  </a:cubicBezTo>
                  <a:lnTo>
                    <a:pt x="8447" y="4947"/>
                  </a:lnTo>
                  <a:cubicBezTo>
                    <a:pt x="8454" y="4952"/>
                    <a:pt x="8462" y="4954"/>
                    <a:pt x="8470" y="4954"/>
                  </a:cubicBezTo>
                  <a:cubicBezTo>
                    <a:pt x="8486" y="4954"/>
                    <a:pt x="8502" y="4945"/>
                    <a:pt x="8511" y="4930"/>
                  </a:cubicBezTo>
                  <a:cubicBezTo>
                    <a:pt x="8523" y="4908"/>
                    <a:pt x="8515" y="4880"/>
                    <a:pt x="8493" y="4867"/>
                  </a:cubicBezTo>
                  <a:lnTo>
                    <a:pt x="8016" y="4591"/>
                  </a:lnTo>
                  <a:cubicBezTo>
                    <a:pt x="8010" y="4587"/>
                    <a:pt x="8002" y="4586"/>
                    <a:pt x="7994" y="4586"/>
                  </a:cubicBezTo>
                  <a:close/>
                  <a:moveTo>
                    <a:pt x="8788" y="5044"/>
                  </a:moveTo>
                  <a:cubicBezTo>
                    <a:pt x="8772" y="5044"/>
                    <a:pt x="8756" y="5052"/>
                    <a:pt x="8747" y="5067"/>
                  </a:cubicBezTo>
                  <a:cubicBezTo>
                    <a:pt x="8735" y="5089"/>
                    <a:pt x="8742" y="5118"/>
                    <a:pt x="8764" y="5131"/>
                  </a:cubicBezTo>
                  <a:lnTo>
                    <a:pt x="9240" y="5406"/>
                  </a:lnTo>
                  <a:cubicBezTo>
                    <a:pt x="9248" y="5410"/>
                    <a:pt x="9256" y="5412"/>
                    <a:pt x="9264" y="5412"/>
                  </a:cubicBezTo>
                  <a:cubicBezTo>
                    <a:pt x="9280" y="5412"/>
                    <a:pt x="9296" y="5403"/>
                    <a:pt x="9305" y="5389"/>
                  </a:cubicBezTo>
                  <a:cubicBezTo>
                    <a:pt x="9317" y="5366"/>
                    <a:pt x="9309" y="5338"/>
                    <a:pt x="9288" y="5326"/>
                  </a:cubicBezTo>
                  <a:lnTo>
                    <a:pt x="8810" y="5050"/>
                  </a:lnTo>
                  <a:cubicBezTo>
                    <a:pt x="8803" y="5046"/>
                    <a:pt x="8796" y="5044"/>
                    <a:pt x="8788" y="5044"/>
                  </a:cubicBezTo>
                  <a:close/>
                  <a:moveTo>
                    <a:pt x="9582" y="5503"/>
                  </a:moveTo>
                  <a:cubicBezTo>
                    <a:pt x="9566" y="5503"/>
                    <a:pt x="9550" y="5511"/>
                    <a:pt x="9541" y="5526"/>
                  </a:cubicBezTo>
                  <a:cubicBezTo>
                    <a:pt x="9529" y="5547"/>
                    <a:pt x="9535" y="5577"/>
                    <a:pt x="9558" y="5589"/>
                  </a:cubicBezTo>
                  <a:lnTo>
                    <a:pt x="10034" y="5864"/>
                  </a:lnTo>
                  <a:cubicBezTo>
                    <a:pt x="10042" y="5868"/>
                    <a:pt x="10050" y="5871"/>
                    <a:pt x="10058" y="5871"/>
                  </a:cubicBezTo>
                  <a:cubicBezTo>
                    <a:pt x="10074" y="5871"/>
                    <a:pt x="10089" y="5863"/>
                    <a:pt x="10098" y="5847"/>
                  </a:cubicBezTo>
                  <a:cubicBezTo>
                    <a:pt x="10111" y="5824"/>
                    <a:pt x="10103" y="5796"/>
                    <a:pt x="10082" y="5784"/>
                  </a:cubicBezTo>
                  <a:lnTo>
                    <a:pt x="9605" y="5509"/>
                  </a:lnTo>
                  <a:cubicBezTo>
                    <a:pt x="9598" y="5505"/>
                    <a:pt x="9590" y="5503"/>
                    <a:pt x="9582" y="5503"/>
                  </a:cubicBezTo>
                  <a:close/>
                  <a:moveTo>
                    <a:pt x="10375" y="5961"/>
                  </a:moveTo>
                  <a:cubicBezTo>
                    <a:pt x="10359" y="5961"/>
                    <a:pt x="10344" y="5969"/>
                    <a:pt x="10335" y="5984"/>
                  </a:cubicBezTo>
                  <a:cubicBezTo>
                    <a:pt x="10323" y="6007"/>
                    <a:pt x="10330" y="6035"/>
                    <a:pt x="10352" y="6047"/>
                  </a:cubicBezTo>
                  <a:lnTo>
                    <a:pt x="10829" y="6323"/>
                  </a:lnTo>
                  <a:cubicBezTo>
                    <a:pt x="10836" y="6327"/>
                    <a:pt x="10844" y="6329"/>
                    <a:pt x="10852" y="6329"/>
                  </a:cubicBezTo>
                  <a:cubicBezTo>
                    <a:pt x="10868" y="6329"/>
                    <a:pt x="10883" y="6321"/>
                    <a:pt x="10892" y="6305"/>
                  </a:cubicBezTo>
                  <a:cubicBezTo>
                    <a:pt x="10905" y="6284"/>
                    <a:pt x="10898" y="6255"/>
                    <a:pt x="10875" y="6242"/>
                  </a:cubicBezTo>
                  <a:lnTo>
                    <a:pt x="10399" y="5967"/>
                  </a:lnTo>
                  <a:cubicBezTo>
                    <a:pt x="10392" y="5963"/>
                    <a:pt x="10384" y="5961"/>
                    <a:pt x="10375" y="5961"/>
                  </a:cubicBezTo>
                  <a:close/>
                  <a:moveTo>
                    <a:pt x="11170" y="6419"/>
                  </a:moveTo>
                  <a:cubicBezTo>
                    <a:pt x="11154" y="6419"/>
                    <a:pt x="11138" y="6428"/>
                    <a:pt x="11130" y="6443"/>
                  </a:cubicBezTo>
                  <a:cubicBezTo>
                    <a:pt x="11116" y="6465"/>
                    <a:pt x="11124" y="6493"/>
                    <a:pt x="11147" y="6506"/>
                  </a:cubicBezTo>
                  <a:lnTo>
                    <a:pt x="11623" y="6782"/>
                  </a:lnTo>
                  <a:cubicBezTo>
                    <a:pt x="11630" y="6785"/>
                    <a:pt x="11638" y="6787"/>
                    <a:pt x="11646" y="6787"/>
                  </a:cubicBezTo>
                  <a:cubicBezTo>
                    <a:pt x="11663" y="6787"/>
                    <a:pt x="11677" y="6779"/>
                    <a:pt x="11686" y="6765"/>
                  </a:cubicBezTo>
                  <a:cubicBezTo>
                    <a:pt x="11700" y="6742"/>
                    <a:pt x="11692" y="6713"/>
                    <a:pt x="11669" y="6701"/>
                  </a:cubicBezTo>
                  <a:lnTo>
                    <a:pt x="11193" y="6426"/>
                  </a:lnTo>
                  <a:cubicBezTo>
                    <a:pt x="11186" y="6421"/>
                    <a:pt x="11178" y="6419"/>
                    <a:pt x="11170" y="64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67;p60">
              <a:extLst>
                <a:ext uri="{FF2B5EF4-FFF2-40B4-BE49-F238E27FC236}">
                  <a16:creationId xmlns:a16="http://schemas.microsoft.com/office/drawing/2014/main" id="{22984081-1FF3-91FA-F602-C2E2FD3C95F4}"/>
                </a:ext>
              </a:extLst>
            </p:cNvPr>
            <p:cNvSpPr/>
            <p:nvPr/>
          </p:nvSpPr>
          <p:spPr>
            <a:xfrm>
              <a:off x="5762876" y="2539303"/>
              <a:ext cx="26832" cy="17991"/>
            </a:xfrm>
            <a:custGeom>
              <a:avLst/>
              <a:gdLst/>
              <a:ahLst/>
              <a:cxnLst/>
              <a:rect l="l" t="t" r="r" b="b"/>
              <a:pathLst>
                <a:path w="349" h="234" extrusionOk="0">
                  <a:moveTo>
                    <a:pt x="54" y="1"/>
                  </a:moveTo>
                  <a:cubicBezTo>
                    <a:pt x="38" y="1"/>
                    <a:pt x="22" y="9"/>
                    <a:pt x="14" y="24"/>
                  </a:cubicBezTo>
                  <a:cubicBezTo>
                    <a:pt x="0" y="46"/>
                    <a:pt x="8" y="75"/>
                    <a:pt x="31" y="87"/>
                  </a:cubicBezTo>
                  <a:lnTo>
                    <a:pt x="273" y="227"/>
                  </a:lnTo>
                  <a:cubicBezTo>
                    <a:pt x="280" y="231"/>
                    <a:pt x="287" y="233"/>
                    <a:pt x="295" y="233"/>
                  </a:cubicBezTo>
                  <a:cubicBezTo>
                    <a:pt x="311" y="233"/>
                    <a:pt x="327" y="226"/>
                    <a:pt x="336" y="210"/>
                  </a:cubicBezTo>
                  <a:cubicBezTo>
                    <a:pt x="348" y="188"/>
                    <a:pt x="341" y="159"/>
                    <a:pt x="319" y="147"/>
                  </a:cubicBezTo>
                  <a:lnTo>
                    <a:pt x="77" y="7"/>
                  </a:lnTo>
                  <a:cubicBezTo>
                    <a:pt x="70" y="3"/>
                    <a:pt x="62" y="1"/>
                    <a:pt x="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668;p60">
              <a:extLst>
                <a:ext uri="{FF2B5EF4-FFF2-40B4-BE49-F238E27FC236}">
                  <a16:creationId xmlns:a16="http://schemas.microsoft.com/office/drawing/2014/main" id="{9C78360D-DAF1-C304-1875-9C4AAE50BBBF}"/>
                </a:ext>
              </a:extLst>
            </p:cNvPr>
            <p:cNvSpPr/>
            <p:nvPr/>
          </p:nvSpPr>
          <p:spPr>
            <a:xfrm>
              <a:off x="4188329" y="2602805"/>
              <a:ext cx="26832" cy="17991"/>
            </a:xfrm>
            <a:custGeom>
              <a:avLst/>
              <a:gdLst/>
              <a:ahLst/>
              <a:cxnLst/>
              <a:rect l="l" t="t" r="r" b="b"/>
              <a:pathLst>
                <a:path w="349" h="234" extrusionOk="0">
                  <a:moveTo>
                    <a:pt x="295" y="1"/>
                  </a:moveTo>
                  <a:cubicBezTo>
                    <a:pt x="287" y="1"/>
                    <a:pt x="279" y="3"/>
                    <a:pt x="272" y="8"/>
                  </a:cubicBezTo>
                  <a:lnTo>
                    <a:pt x="30" y="147"/>
                  </a:lnTo>
                  <a:cubicBezTo>
                    <a:pt x="9" y="160"/>
                    <a:pt x="1" y="189"/>
                    <a:pt x="13" y="210"/>
                  </a:cubicBezTo>
                  <a:cubicBezTo>
                    <a:pt x="22" y="226"/>
                    <a:pt x="38" y="234"/>
                    <a:pt x="54" y="234"/>
                  </a:cubicBezTo>
                  <a:cubicBezTo>
                    <a:pt x="61" y="234"/>
                    <a:pt x="69" y="232"/>
                    <a:pt x="77" y="227"/>
                  </a:cubicBezTo>
                  <a:lnTo>
                    <a:pt x="319" y="88"/>
                  </a:lnTo>
                  <a:cubicBezTo>
                    <a:pt x="341" y="75"/>
                    <a:pt x="349" y="47"/>
                    <a:pt x="336" y="25"/>
                  </a:cubicBezTo>
                  <a:cubicBezTo>
                    <a:pt x="327" y="9"/>
                    <a:pt x="31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669;p60">
              <a:extLst>
                <a:ext uri="{FF2B5EF4-FFF2-40B4-BE49-F238E27FC236}">
                  <a16:creationId xmlns:a16="http://schemas.microsoft.com/office/drawing/2014/main" id="{00199525-CAC1-0100-10B4-E9ECF3CD875E}"/>
                </a:ext>
              </a:extLst>
            </p:cNvPr>
            <p:cNvSpPr/>
            <p:nvPr/>
          </p:nvSpPr>
          <p:spPr>
            <a:xfrm>
              <a:off x="2791372" y="2627636"/>
              <a:ext cx="1381040" cy="799809"/>
            </a:xfrm>
            <a:custGeom>
              <a:avLst/>
              <a:gdLst/>
              <a:ahLst/>
              <a:cxnLst/>
              <a:rect l="l" t="t" r="r" b="b"/>
              <a:pathLst>
                <a:path w="17963" h="10403" extrusionOk="0">
                  <a:moveTo>
                    <a:pt x="17909" y="1"/>
                  </a:moveTo>
                  <a:cubicBezTo>
                    <a:pt x="17901" y="1"/>
                    <a:pt x="17893" y="3"/>
                    <a:pt x="17886" y="7"/>
                  </a:cubicBezTo>
                  <a:lnTo>
                    <a:pt x="17412" y="280"/>
                  </a:lnTo>
                  <a:cubicBezTo>
                    <a:pt x="17389" y="293"/>
                    <a:pt x="17382" y="322"/>
                    <a:pt x="17395" y="343"/>
                  </a:cubicBezTo>
                  <a:cubicBezTo>
                    <a:pt x="17404" y="359"/>
                    <a:pt x="17418" y="367"/>
                    <a:pt x="17435" y="367"/>
                  </a:cubicBezTo>
                  <a:cubicBezTo>
                    <a:pt x="17443" y="367"/>
                    <a:pt x="17451" y="365"/>
                    <a:pt x="17458" y="361"/>
                  </a:cubicBezTo>
                  <a:lnTo>
                    <a:pt x="17932" y="87"/>
                  </a:lnTo>
                  <a:cubicBezTo>
                    <a:pt x="17954" y="74"/>
                    <a:pt x="17962" y="46"/>
                    <a:pt x="17949" y="24"/>
                  </a:cubicBezTo>
                  <a:cubicBezTo>
                    <a:pt x="17940" y="9"/>
                    <a:pt x="17925" y="1"/>
                    <a:pt x="17909" y="1"/>
                  </a:cubicBezTo>
                  <a:close/>
                  <a:moveTo>
                    <a:pt x="17118" y="457"/>
                  </a:moveTo>
                  <a:cubicBezTo>
                    <a:pt x="17110" y="457"/>
                    <a:pt x="17102" y="459"/>
                    <a:pt x="17095" y="463"/>
                  </a:cubicBezTo>
                  <a:lnTo>
                    <a:pt x="16621" y="736"/>
                  </a:lnTo>
                  <a:cubicBezTo>
                    <a:pt x="16600" y="750"/>
                    <a:pt x="16592" y="778"/>
                    <a:pt x="16604" y="801"/>
                  </a:cubicBezTo>
                  <a:cubicBezTo>
                    <a:pt x="16613" y="815"/>
                    <a:pt x="16629" y="823"/>
                    <a:pt x="16645" y="823"/>
                  </a:cubicBezTo>
                  <a:cubicBezTo>
                    <a:pt x="16653" y="823"/>
                    <a:pt x="16660" y="821"/>
                    <a:pt x="16668" y="817"/>
                  </a:cubicBezTo>
                  <a:lnTo>
                    <a:pt x="17142" y="544"/>
                  </a:lnTo>
                  <a:cubicBezTo>
                    <a:pt x="17164" y="530"/>
                    <a:pt x="17172" y="502"/>
                    <a:pt x="17159" y="480"/>
                  </a:cubicBezTo>
                  <a:cubicBezTo>
                    <a:pt x="17150" y="465"/>
                    <a:pt x="17134" y="457"/>
                    <a:pt x="17118" y="457"/>
                  </a:cubicBezTo>
                  <a:close/>
                  <a:moveTo>
                    <a:pt x="16329" y="913"/>
                  </a:moveTo>
                  <a:cubicBezTo>
                    <a:pt x="16321" y="913"/>
                    <a:pt x="16313" y="915"/>
                    <a:pt x="16306" y="919"/>
                  </a:cubicBezTo>
                  <a:lnTo>
                    <a:pt x="15832" y="1192"/>
                  </a:lnTo>
                  <a:cubicBezTo>
                    <a:pt x="15809" y="1206"/>
                    <a:pt x="15801" y="1234"/>
                    <a:pt x="15814" y="1257"/>
                  </a:cubicBezTo>
                  <a:cubicBezTo>
                    <a:pt x="15823" y="1271"/>
                    <a:pt x="15838" y="1279"/>
                    <a:pt x="15854" y="1279"/>
                  </a:cubicBezTo>
                  <a:cubicBezTo>
                    <a:pt x="15862" y="1279"/>
                    <a:pt x="15870" y="1277"/>
                    <a:pt x="15878" y="1273"/>
                  </a:cubicBezTo>
                  <a:lnTo>
                    <a:pt x="16352" y="1000"/>
                  </a:lnTo>
                  <a:cubicBezTo>
                    <a:pt x="16374" y="986"/>
                    <a:pt x="16381" y="958"/>
                    <a:pt x="16369" y="936"/>
                  </a:cubicBezTo>
                  <a:cubicBezTo>
                    <a:pt x="16360" y="921"/>
                    <a:pt x="16344" y="913"/>
                    <a:pt x="16329" y="913"/>
                  </a:cubicBezTo>
                  <a:close/>
                  <a:moveTo>
                    <a:pt x="15538" y="1369"/>
                  </a:moveTo>
                  <a:cubicBezTo>
                    <a:pt x="15530" y="1369"/>
                    <a:pt x="15522" y="1371"/>
                    <a:pt x="15515" y="1375"/>
                  </a:cubicBezTo>
                  <a:lnTo>
                    <a:pt x="15041" y="1648"/>
                  </a:lnTo>
                  <a:cubicBezTo>
                    <a:pt x="15019" y="1662"/>
                    <a:pt x="15012" y="1690"/>
                    <a:pt x="15024" y="1713"/>
                  </a:cubicBezTo>
                  <a:cubicBezTo>
                    <a:pt x="15033" y="1727"/>
                    <a:pt x="15048" y="1735"/>
                    <a:pt x="15065" y="1735"/>
                  </a:cubicBezTo>
                  <a:cubicBezTo>
                    <a:pt x="15073" y="1735"/>
                    <a:pt x="15081" y="1734"/>
                    <a:pt x="15087" y="1730"/>
                  </a:cubicBezTo>
                  <a:lnTo>
                    <a:pt x="15561" y="1456"/>
                  </a:lnTo>
                  <a:cubicBezTo>
                    <a:pt x="15584" y="1442"/>
                    <a:pt x="15592" y="1414"/>
                    <a:pt x="15579" y="1392"/>
                  </a:cubicBezTo>
                  <a:cubicBezTo>
                    <a:pt x="15570" y="1377"/>
                    <a:pt x="15554" y="1369"/>
                    <a:pt x="15538" y="1369"/>
                  </a:cubicBezTo>
                  <a:close/>
                  <a:moveTo>
                    <a:pt x="14748" y="1825"/>
                  </a:moveTo>
                  <a:cubicBezTo>
                    <a:pt x="14740" y="1825"/>
                    <a:pt x="14732" y="1827"/>
                    <a:pt x="14725" y="1831"/>
                  </a:cubicBezTo>
                  <a:lnTo>
                    <a:pt x="14251" y="2105"/>
                  </a:lnTo>
                  <a:cubicBezTo>
                    <a:pt x="14229" y="2118"/>
                    <a:pt x="14221" y="2146"/>
                    <a:pt x="14234" y="2169"/>
                  </a:cubicBezTo>
                  <a:cubicBezTo>
                    <a:pt x="14243" y="2183"/>
                    <a:pt x="14259" y="2191"/>
                    <a:pt x="14274" y="2191"/>
                  </a:cubicBezTo>
                  <a:cubicBezTo>
                    <a:pt x="14282" y="2191"/>
                    <a:pt x="14290" y="2190"/>
                    <a:pt x="14298" y="2186"/>
                  </a:cubicBezTo>
                  <a:lnTo>
                    <a:pt x="14772" y="1912"/>
                  </a:lnTo>
                  <a:cubicBezTo>
                    <a:pt x="14793" y="1898"/>
                    <a:pt x="14801" y="1870"/>
                    <a:pt x="14789" y="1848"/>
                  </a:cubicBezTo>
                  <a:cubicBezTo>
                    <a:pt x="14780" y="1833"/>
                    <a:pt x="14764" y="1825"/>
                    <a:pt x="14748" y="1825"/>
                  </a:cubicBezTo>
                  <a:close/>
                  <a:moveTo>
                    <a:pt x="13957" y="2281"/>
                  </a:moveTo>
                  <a:cubicBezTo>
                    <a:pt x="13950" y="2281"/>
                    <a:pt x="13942" y="2283"/>
                    <a:pt x="13935" y="2287"/>
                  </a:cubicBezTo>
                  <a:lnTo>
                    <a:pt x="13461" y="2562"/>
                  </a:lnTo>
                  <a:cubicBezTo>
                    <a:pt x="13439" y="2574"/>
                    <a:pt x="13431" y="2602"/>
                    <a:pt x="13444" y="2625"/>
                  </a:cubicBezTo>
                  <a:cubicBezTo>
                    <a:pt x="13452" y="2639"/>
                    <a:pt x="13468" y="2648"/>
                    <a:pt x="13484" y="2648"/>
                  </a:cubicBezTo>
                  <a:cubicBezTo>
                    <a:pt x="13493" y="2648"/>
                    <a:pt x="13501" y="2646"/>
                    <a:pt x="13508" y="2642"/>
                  </a:cubicBezTo>
                  <a:lnTo>
                    <a:pt x="13982" y="2368"/>
                  </a:lnTo>
                  <a:cubicBezTo>
                    <a:pt x="14004" y="2356"/>
                    <a:pt x="14011" y="2326"/>
                    <a:pt x="13998" y="2305"/>
                  </a:cubicBezTo>
                  <a:cubicBezTo>
                    <a:pt x="13989" y="2290"/>
                    <a:pt x="13973" y="2281"/>
                    <a:pt x="13957" y="2281"/>
                  </a:cubicBezTo>
                  <a:close/>
                  <a:moveTo>
                    <a:pt x="13168" y="2737"/>
                  </a:moveTo>
                  <a:cubicBezTo>
                    <a:pt x="13160" y="2737"/>
                    <a:pt x="13152" y="2740"/>
                    <a:pt x="13145" y="2744"/>
                  </a:cubicBezTo>
                  <a:lnTo>
                    <a:pt x="12671" y="3018"/>
                  </a:lnTo>
                  <a:cubicBezTo>
                    <a:pt x="12649" y="3030"/>
                    <a:pt x="12642" y="3058"/>
                    <a:pt x="12654" y="3081"/>
                  </a:cubicBezTo>
                  <a:cubicBezTo>
                    <a:pt x="12663" y="3095"/>
                    <a:pt x="12679" y="3104"/>
                    <a:pt x="12695" y="3104"/>
                  </a:cubicBezTo>
                  <a:cubicBezTo>
                    <a:pt x="12702" y="3104"/>
                    <a:pt x="12710" y="3102"/>
                    <a:pt x="12718" y="3098"/>
                  </a:cubicBezTo>
                  <a:lnTo>
                    <a:pt x="13191" y="2824"/>
                  </a:lnTo>
                  <a:cubicBezTo>
                    <a:pt x="13214" y="2812"/>
                    <a:pt x="13222" y="2782"/>
                    <a:pt x="13209" y="2761"/>
                  </a:cubicBezTo>
                  <a:cubicBezTo>
                    <a:pt x="13200" y="2746"/>
                    <a:pt x="13184" y="2737"/>
                    <a:pt x="13168" y="2737"/>
                  </a:cubicBezTo>
                  <a:close/>
                  <a:moveTo>
                    <a:pt x="12378" y="3194"/>
                  </a:moveTo>
                  <a:cubicBezTo>
                    <a:pt x="12370" y="3194"/>
                    <a:pt x="12362" y="3196"/>
                    <a:pt x="12354" y="3200"/>
                  </a:cubicBezTo>
                  <a:lnTo>
                    <a:pt x="11881" y="3474"/>
                  </a:lnTo>
                  <a:cubicBezTo>
                    <a:pt x="11859" y="3486"/>
                    <a:pt x="11851" y="3514"/>
                    <a:pt x="11863" y="3537"/>
                  </a:cubicBezTo>
                  <a:cubicBezTo>
                    <a:pt x="11872" y="3551"/>
                    <a:pt x="11888" y="3560"/>
                    <a:pt x="11904" y="3560"/>
                  </a:cubicBezTo>
                  <a:cubicBezTo>
                    <a:pt x="11912" y="3560"/>
                    <a:pt x="11920" y="3558"/>
                    <a:pt x="11928" y="3554"/>
                  </a:cubicBezTo>
                  <a:lnTo>
                    <a:pt x="12402" y="3280"/>
                  </a:lnTo>
                  <a:cubicBezTo>
                    <a:pt x="12423" y="3268"/>
                    <a:pt x="12431" y="3240"/>
                    <a:pt x="12419" y="3217"/>
                  </a:cubicBezTo>
                  <a:cubicBezTo>
                    <a:pt x="12410" y="3202"/>
                    <a:pt x="12394" y="3194"/>
                    <a:pt x="12378" y="3194"/>
                  </a:cubicBezTo>
                  <a:close/>
                  <a:moveTo>
                    <a:pt x="11588" y="3650"/>
                  </a:moveTo>
                  <a:cubicBezTo>
                    <a:pt x="11580" y="3650"/>
                    <a:pt x="11572" y="3652"/>
                    <a:pt x="11565" y="3656"/>
                  </a:cubicBezTo>
                  <a:lnTo>
                    <a:pt x="11091" y="3930"/>
                  </a:lnTo>
                  <a:cubicBezTo>
                    <a:pt x="11068" y="3942"/>
                    <a:pt x="11061" y="3972"/>
                    <a:pt x="11074" y="3993"/>
                  </a:cubicBezTo>
                  <a:cubicBezTo>
                    <a:pt x="11082" y="4008"/>
                    <a:pt x="11098" y="4017"/>
                    <a:pt x="11115" y="4017"/>
                  </a:cubicBezTo>
                  <a:cubicBezTo>
                    <a:pt x="11123" y="4017"/>
                    <a:pt x="11130" y="4014"/>
                    <a:pt x="11137" y="4010"/>
                  </a:cubicBezTo>
                  <a:lnTo>
                    <a:pt x="11611" y="3736"/>
                  </a:lnTo>
                  <a:cubicBezTo>
                    <a:pt x="11634" y="3724"/>
                    <a:pt x="11642" y="3696"/>
                    <a:pt x="11628" y="3673"/>
                  </a:cubicBezTo>
                  <a:cubicBezTo>
                    <a:pt x="11620" y="3658"/>
                    <a:pt x="11604" y="3650"/>
                    <a:pt x="11588" y="3650"/>
                  </a:cubicBezTo>
                  <a:close/>
                  <a:moveTo>
                    <a:pt x="10798" y="4106"/>
                  </a:moveTo>
                  <a:cubicBezTo>
                    <a:pt x="10790" y="4106"/>
                    <a:pt x="10782" y="4108"/>
                    <a:pt x="10775" y="4112"/>
                  </a:cubicBezTo>
                  <a:lnTo>
                    <a:pt x="10301" y="4386"/>
                  </a:lnTo>
                  <a:cubicBezTo>
                    <a:pt x="10279" y="4398"/>
                    <a:pt x="10271" y="4428"/>
                    <a:pt x="10284" y="4449"/>
                  </a:cubicBezTo>
                  <a:cubicBezTo>
                    <a:pt x="10293" y="4465"/>
                    <a:pt x="10308" y="4473"/>
                    <a:pt x="10324" y="4473"/>
                  </a:cubicBezTo>
                  <a:cubicBezTo>
                    <a:pt x="10332" y="4473"/>
                    <a:pt x="10340" y="4470"/>
                    <a:pt x="10348" y="4467"/>
                  </a:cubicBezTo>
                  <a:lnTo>
                    <a:pt x="10822" y="4192"/>
                  </a:lnTo>
                  <a:cubicBezTo>
                    <a:pt x="10843" y="4180"/>
                    <a:pt x="10851" y="4152"/>
                    <a:pt x="10839" y="4129"/>
                  </a:cubicBezTo>
                  <a:cubicBezTo>
                    <a:pt x="10830" y="4114"/>
                    <a:pt x="10814" y="4106"/>
                    <a:pt x="10798" y="4106"/>
                  </a:cubicBezTo>
                  <a:close/>
                  <a:moveTo>
                    <a:pt x="10008" y="4562"/>
                  </a:moveTo>
                  <a:cubicBezTo>
                    <a:pt x="10000" y="4562"/>
                    <a:pt x="9992" y="4564"/>
                    <a:pt x="9985" y="4568"/>
                  </a:cubicBezTo>
                  <a:lnTo>
                    <a:pt x="9511" y="4842"/>
                  </a:lnTo>
                  <a:cubicBezTo>
                    <a:pt x="9489" y="4854"/>
                    <a:pt x="9481" y="4884"/>
                    <a:pt x="9494" y="4905"/>
                  </a:cubicBezTo>
                  <a:cubicBezTo>
                    <a:pt x="9502" y="4921"/>
                    <a:pt x="9518" y="4929"/>
                    <a:pt x="9534" y="4929"/>
                  </a:cubicBezTo>
                  <a:cubicBezTo>
                    <a:pt x="9542" y="4929"/>
                    <a:pt x="9549" y="4926"/>
                    <a:pt x="9557" y="4923"/>
                  </a:cubicBezTo>
                  <a:lnTo>
                    <a:pt x="10031" y="4648"/>
                  </a:lnTo>
                  <a:cubicBezTo>
                    <a:pt x="10054" y="4636"/>
                    <a:pt x="10062" y="4608"/>
                    <a:pt x="10048" y="4585"/>
                  </a:cubicBezTo>
                  <a:cubicBezTo>
                    <a:pt x="10040" y="4570"/>
                    <a:pt x="10024" y="4562"/>
                    <a:pt x="10008" y="4562"/>
                  </a:cubicBezTo>
                  <a:close/>
                  <a:moveTo>
                    <a:pt x="9218" y="5018"/>
                  </a:moveTo>
                  <a:cubicBezTo>
                    <a:pt x="9210" y="5018"/>
                    <a:pt x="9202" y="5020"/>
                    <a:pt x="9195" y="5024"/>
                  </a:cubicBezTo>
                  <a:lnTo>
                    <a:pt x="8721" y="5298"/>
                  </a:lnTo>
                  <a:cubicBezTo>
                    <a:pt x="8698" y="5312"/>
                    <a:pt x="8690" y="5340"/>
                    <a:pt x="8704" y="5362"/>
                  </a:cubicBezTo>
                  <a:cubicBezTo>
                    <a:pt x="8713" y="5377"/>
                    <a:pt x="8727" y="5385"/>
                    <a:pt x="8744" y="5385"/>
                  </a:cubicBezTo>
                  <a:cubicBezTo>
                    <a:pt x="8752" y="5385"/>
                    <a:pt x="8760" y="5382"/>
                    <a:pt x="8767" y="5379"/>
                  </a:cubicBezTo>
                  <a:lnTo>
                    <a:pt x="9241" y="5105"/>
                  </a:lnTo>
                  <a:cubicBezTo>
                    <a:pt x="9263" y="5092"/>
                    <a:pt x="9271" y="5064"/>
                    <a:pt x="9258" y="5041"/>
                  </a:cubicBezTo>
                  <a:cubicBezTo>
                    <a:pt x="9250" y="5026"/>
                    <a:pt x="9234" y="5018"/>
                    <a:pt x="9218" y="5018"/>
                  </a:cubicBezTo>
                  <a:close/>
                  <a:moveTo>
                    <a:pt x="8428" y="5474"/>
                  </a:moveTo>
                  <a:cubicBezTo>
                    <a:pt x="8420" y="5474"/>
                    <a:pt x="8412" y="5476"/>
                    <a:pt x="8404" y="5480"/>
                  </a:cubicBezTo>
                  <a:lnTo>
                    <a:pt x="7930" y="5754"/>
                  </a:lnTo>
                  <a:cubicBezTo>
                    <a:pt x="7909" y="5768"/>
                    <a:pt x="7901" y="5796"/>
                    <a:pt x="7913" y="5818"/>
                  </a:cubicBezTo>
                  <a:cubicBezTo>
                    <a:pt x="7922" y="5833"/>
                    <a:pt x="7938" y="5841"/>
                    <a:pt x="7954" y="5841"/>
                  </a:cubicBezTo>
                  <a:cubicBezTo>
                    <a:pt x="7962" y="5841"/>
                    <a:pt x="7970" y="5839"/>
                    <a:pt x="7977" y="5835"/>
                  </a:cubicBezTo>
                  <a:lnTo>
                    <a:pt x="8452" y="5561"/>
                  </a:lnTo>
                  <a:cubicBezTo>
                    <a:pt x="8473" y="5548"/>
                    <a:pt x="8481" y="5520"/>
                    <a:pt x="8468" y="5497"/>
                  </a:cubicBezTo>
                  <a:cubicBezTo>
                    <a:pt x="8459" y="5482"/>
                    <a:pt x="8444" y="5474"/>
                    <a:pt x="8428" y="5474"/>
                  </a:cubicBezTo>
                  <a:close/>
                  <a:moveTo>
                    <a:pt x="7637" y="5931"/>
                  </a:moveTo>
                  <a:cubicBezTo>
                    <a:pt x="7630" y="5931"/>
                    <a:pt x="7622" y="5932"/>
                    <a:pt x="7615" y="5936"/>
                  </a:cubicBezTo>
                  <a:lnTo>
                    <a:pt x="7141" y="6210"/>
                  </a:lnTo>
                  <a:cubicBezTo>
                    <a:pt x="7118" y="6224"/>
                    <a:pt x="7110" y="6252"/>
                    <a:pt x="7124" y="6274"/>
                  </a:cubicBezTo>
                  <a:cubicBezTo>
                    <a:pt x="7132" y="6289"/>
                    <a:pt x="7148" y="6297"/>
                    <a:pt x="7163" y="6297"/>
                  </a:cubicBezTo>
                  <a:cubicBezTo>
                    <a:pt x="7171" y="6297"/>
                    <a:pt x="7180" y="6296"/>
                    <a:pt x="7187" y="6291"/>
                  </a:cubicBezTo>
                  <a:lnTo>
                    <a:pt x="7661" y="6018"/>
                  </a:lnTo>
                  <a:cubicBezTo>
                    <a:pt x="7684" y="6004"/>
                    <a:pt x="7691" y="5976"/>
                    <a:pt x="7678" y="5953"/>
                  </a:cubicBezTo>
                  <a:cubicBezTo>
                    <a:pt x="7670" y="5939"/>
                    <a:pt x="7653" y="5931"/>
                    <a:pt x="7637" y="5931"/>
                  </a:cubicBezTo>
                  <a:close/>
                  <a:moveTo>
                    <a:pt x="6847" y="6387"/>
                  </a:moveTo>
                  <a:cubicBezTo>
                    <a:pt x="6840" y="6387"/>
                    <a:pt x="6832" y="6389"/>
                    <a:pt x="6824" y="6393"/>
                  </a:cubicBezTo>
                  <a:lnTo>
                    <a:pt x="6350" y="6666"/>
                  </a:lnTo>
                  <a:cubicBezTo>
                    <a:pt x="6328" y="6680"/>
                    <a:pt x="6321" y="6708"/>
                    <a:pt x="6333" y="6730"/>
                  </a:cubicBezTo>
                  <a:cubicBezTo>
                    <a:pt x="6342" y="6745"/>
                    <a:pt x="6358" y="6753"/>
                    <a:pt x="6374" y="6753"/>
                  </a:cubicBezTo>
                  <a:cubicBezTo>
                    <a:pt x="6382" y="6753"/>
                    <a:pt x="6390" y="6752"/>
                    <a:pt x="6396" y="6747"/>
                  </a:cubicBezTo>
                  <a:lnTo>
                    <a:pt x="6871" y="6474"/>
                  </a:lnTo>
                  <a:cubicBezTo>
                    <a:pt x="6893" y="6460"/>
                    <a:pt x="6901" y="6432"/>
                    <a:pt x="6889" y="6409"/>
                  </a:cubicBezTo>
                  <a:cubicBezTo>
                    <a:pt x="6879" y="6395"/>
                    <a:pt x="6864" y="6387"/>
                    <a:pt x="6847" y="6387"/>
                  </a:cubicBezTo>
                  <a:close/>
                  <a:moveTo>
                    <a:pt x="6057" y="6843"/>
                  </a:moveTo>
                  <a:cubicBezTo>
                    <a:pt x="6049" y="6843"/>
                    <a:pt x="6041" y="6845"/>
                    <a:pt x="6034" y="6849"/>
                  </a:cubicBezTo>
                  <a:lnTo>
                    <a:pt x="5561" y="7123"/>
                  </a:lnTo>
                  <a:cubicBezTo>
                    <a:pt x="5538" y="7136"/>
                    <a:pt x="5531" y="7164"/>
                    <a:pt x="5543" y="7186"/>
                  </a:cubicBezTo>
                  <a:cubicBezTo>
                    <a:pt x="5552" y="7201"/>
                    <a:pt x="5568" y="7210"/>
                    <a:pt x="5583" y="7210"/>
                  </a:cubicBezTo>
                  <a:cubicBezTo>
                    <a:pt x="5591" y="7210"/>
                    <a:pt x="5599" y="7208"/>
                    <a:pt x="5607" y="7203"/>
                  </a:cubicBezTo>
                  <a:lnTo>
                    <a:pt x="6081" y="6930"/>
                  </a:lnTo>
                  <a:cubicBezTo>
                    <a:pt x="6103" y="6917"/>
                    <a:pt x="6110" y="6888"/>
                    <a:pt x="6098" y="6867"/>
                  </a:cubicBezTo>
                  <a:cubicBezTo>
                    <a:pt x="6089" y="6851"/>
                    <a:pt x="6073" y="6843"/>
                    <a:pt x="6057" y="6843"/>
                  </a:cubicBezTo>
                  <a:close/>
                  <a:moveTo>
                    <a:pt x="5268" y="7299"/>
                  </a:moveTo>
                  <a:cubicBezTo>
                    <a:pt x="5260" y="7299"/>
                    <a:pt x="5252" y="7301"/>
                    <a:pt x="5245" y="7306"/>
                  </a:cubicBezTo>
                  <a:lnTo>
                    <a:pt x="4770" y="7579"/>
                  </a:lnTo>
                  <a:cubicBezTo>
                    <a:pt x="4748" y="7592"/>
                    <a:pt x="4740" y="7620"/>
                    <a:pt x="4754" y="7642"/>
                  </a:cubicBezTo>
                  <a:cubicBezTo>
                    <a:pt x="4761" y="7657"/>
                    <a:pt x="4777" y="7666"/>
                    <a:pt x="4794" y="7666"/>
                  </a:cubicBezTo>
                  <a:cubicBezTo>
                    <a:pt x="4802" y="7666"/>
                    <a:pt x="4810" y="7664"/>
                    <a:pt x="4817" y="7659"/>
                  </a:cubicBezTo>
                  <a:lnTo>
                    <a:pt x="5291" y="7386"/>
                  </a:lnTo>
                  <a:cubicBezTo>
                    <a:pt x="5313" y="7373"/>
                    <a:pt x="5321" y="7345"/>
                    <a:pt x="5308" y="7323"/>
                  </a:cubicBezTo>
                  <a:cubicBezTo>
                    <a:pt x="5299" y="7308"/>
                    <a:pt x="5284" y="7299"/>
                    <a:pt x="5268" y="7299"/>
                  </a:cubicBezTo>
                  <a:close/>
                  <a:moveTo>
                    <a:pt x="4478" y="7755"/>
                  </a:moveTo>
                  <a:cubicBezTo>
                    <a:pt x="4470" y="7755"/>
                    <a:pt x="4462" y="7757"/>
                    <a:pt x="4454" y="7762"/>
                  </a:cubicBezTo>
                  <a:lnTo>
                    <a:pt x="3980" y="8035"/>
                  </a:lnTo>
                  <a:cubicBezTo>
                    <a:pt x="3957" y="8048"/>
                    <a:pt x="3951" y="8076"/>
                    <a:pt x="3963" y="8099"/>
                  </a:cubicBezTo>
                  <a:cubicBezTo>
                    <a:pt x="3972" y="8113"/>
                    <a:pt x="3988" y="8122"/>
                    <a:pt x="4004" y="8122"/>
                  </a:cubicBezTo>
                  <a:cubicBezTo>
                    <a:pt x="4012" y="8122"/>
                    <a:pt x="4019" y="8120"/>
                    <a:pt x="4027" y="8115"/>
                  </a:cubicBezTo>
                  <a:lnTo>
                    <a:pt x="4500" y="7842"/>
                  </a:lnTo>
                  <a:cubicBezTo>
                    <a:pt x="4523" y="7829"/>
                    <a:pt x="4531" y="7800"/>
                    <a:pt x="4518" y="7779"/>
                  </a:cubicBezTo>
                  <a:cubicBezTo>
                    <a:pt x="4509" y="7764"/>
                    <a:pt x="4494" y="7755"/>
                    <a:pt x="4478" y="7755"/>
                  </a:cubicBezTo>
                  <a:close/>
                  <a:moveTo>
                    <a:pt x="3688" y="8211"/>
                  </a:moveTo>
                  <a:cubicBezTo>
                    <a:pt x="3680" y="8211"/>
                    <a:pt x="3672" y="8213"/>
                    <a:pt x="3665" y="8218"/>
                  </a:cubicBezTo>
                  <a:lnTo>
                    <a:pt x="3191" y="8491"/>
                  </a:lnTo>
                  <a:cubicBezTo>
                    <a:pt x="3168" y="8504"/>
                    <a:pt x="3160" y="8532"/>
                    <a:pt x="3174" y="8555"/>
                  </a:cubicBezTo>
                  <a:cubicBezTo>
                    <a:pt x="3182" y="8569"/>
                    <a:pt x="3197" y="8578"/>
                    <a:pt x="3213" y="8578"/>
                  </a:cubicBezTo>
                  <a:cubicBezTo>
                    <a:pt x="3221" y="8578"/>
                    <a:pt x="3229" y="8576"/>
                    <a:pt x="3237" y="8571"/>
                  </a:cubicBezTo>
                  <a:lnTo>
                    <a:pt x="3711" y="8298"/>
                  </a:lnTo>
                  <a:cubicBezTo>
                    <a:pt x="3733" y="8285"/>
                    <a:pt x="3740" y="8257"/>
                    <a:pt x="3728" y="8235"/>
                  </a:cubicBezTo>
                  <a:cubicBezTo>
                    <a:pt x="3719" y="8220"/>
                    <a:pt x="3704" y="8211"/>
                    <a:pt x="3688" y="8211"/>
                  </a:cubicBezTo>
                  <a:close/>
                  <a:moveTo>
                    <a:pt x="2898" y="8667"/>
                  </a:moveTo>
                  <a:cubicBezTo>
                    <a:pt x="2890" y="8667"/>
                    <a:pt x="2882" y="8669"/>
                    <a:pt x="2874" y="8674"/>
                  </a:cubicBezTo>
                  <a:lnTo>
                    <a:pt x="2400" y="8948"/>
                  </a:lnTo>
                  <a:cubicBezTo>
                    <a:pt x="2378" y="8960"/>
                    <a:pt x="2370" y="8989"/>
                    <a:pt x="2383" y="9011"/>
                  </a:cubicBezTo>
                  <a:cubicBezTo>
                    <a:pt x="2392" y="9026"/>
                    <a:pt x="2407" y="9034"/>
                    <a:pt x="2424" y="9034"/>
                  </a:cubicBezTo>
                  <a:cubicBezTo>
                    <a:pt x="2432" y="9034"/>
                    <a:pt x="2440" y="9032"/>
                    <a:pt x="2446" y="9027"/>
                  </a:cubicBezTo>
                  <a:lnTo>
                    <a:pt x="2920" y="8754"/>
                  </a:lnTo>
                  <a:cubicBezTo>
                    <a:pt x="2943" y="8741"/>
                    <a:pt x="2951" y="8713"/>
                    <a:pt x="2937" y="8691"/>
                  </a:cubicBezTo>
                  <a:cubicBezTo>
                    <a:pt x="2929" y="8676"/>
                    <a:pt x="2914" y="8667"/>
                    <a:pt x="2898" y="8667"/>
                  </a:cubicBezTo>
                  <a:close/>
                  <a:moveTo>
                    <a:pt x="2107" y="9123"/>
                  </a:moveTo>
                  <a:cubicBezTo>
                    <a:pt x="2099" y="9123"/>
                    <a:pt x="2091" y="9125"/>
                    <a:pt x="2084" y="9130"/>
                  </a:cubicBezTo>
                  <a:lnTo>
                    <a:pt x="1610" y="9404"/>
                  </a:lnTo>
                  <a:cubicBezTo>
                    <a:pt x="1588" y="9416"/>
                    <a:pt x="1580" y="9445"/>
                    <a:pt x="1593" y="9467"/>
                  </a:cubicBezTo>
                  <a:cubicBezTo>
                    <a:pt x="1602" y="9482"/>
                    <a:pt x="1618" y="9490"/>
                    <a:pt x="1633" y="9490"/>
                  </a:cubicBezTo>
                  <a:cubicBezTo>
                    <a:pt x="1641" y="9490"/>
                    <a:pt x="1649" y="9488"/>
                    <a:pt x="1657" y="9485"/>
                  </a:cubicBezTo>
                  <a:lnTo>
                    <a:pt x="2131" y="9210"/>
                  </a:lnTo>
                  <a:cubicBezTo>
                    <a:pt x="2152" y="9198"/>
                    <a:pt x="2160" y="9169"/>
                    <a:pt x="2148" y="9147"/>
                  </a:cubicBezTo>
                  <a:cubicBezTo>
                    <a:pt x="2139" y="9132"/>
                    <a:pt x="2123" y="9123"/>
                    <a:pt x="2107" y="9123"/>
                  </a:cubicBezTo>
                  <a:close/>
                  <a:moveTo>
                    <a:pt x="1317" y="9580"/>
                  </a:moveTo>
                  <a:cubicBezTo>
                    <a:pt x="1309" y="9580"/>
                    <a:pt x="1301" y="9582"/>
                    <a:pt x="1294" y="9586"/>
                  </a:cubicBezTo>
                  <a:lnTo>
                    <a:pt x="820" y="9860"/>
                  </a:lnTo>
                  <a:cubicBezTo>
                    <a:pt x="798" y="9873"/>
                    <a:pt x="790" y="9901"/>
                    <a:pt x="803" y="9924"/>
                  </a:cubicBezTo>
                  <a:cubicBezTo>
                    <a:pt x="811" y="9938"/>
                    <a:pt x="827" y="9946"/>
                    <a:pt x="843" y="9946"/>
                  </a:cubicBezTo>
                  <a:cubicBezTo>
                    <a:pt x="851" y="9946"/>
                    <a:pt x="860" y="9944"/>
                    <a:pt x="866" y="9941"/>
                  </a:cubicBezTo>
                  <a:lnTo>
                    <a:pt x="1341" y="9667"/>
                  </a:lnTo>
                  <a:cubicBezTo>
                    <a:pt x="1363" y="9654"/>
                    <a:pt x="1371" y="9625"/>
                    <a:pt x="1357" y="9603"/>
                  </a:cubicBezTo>
                  <a:cubicBezTo>
                    <a:pt x="1349" y="9588"/>
                    <a:pt x="1333" y="9580"/>
                    <a:pt x="1317" y="9580"/>
                  </a:cubicBezTo>
                  <a:close/>
                  <a:moveTo>
                    <a:pt x="527" y="10035"/>
                  </a:moveTo>
                  <a:cubicBezTo>
                    <a:pt x="519" y="10035"/>
                    <a:pt x="511" y="10038"/>
                    <a:pt x="504" y="10042"/>
                  </a:cubicBezTo>
                  <a:lnTo>
                    <a:pt x="30" y="10316"/>
                  </a:lnTo>
                  <a:cubicBezTo>
                    <a:pt x="7" y="10329"/>
                    <a:pt x="1" y="10357"/>
                    <a:pt x="13" y="10380"/>
                  </a:cubicBezTo>
                  <a:cubicBezTo>
                    <a:pt x="22" y="10395"/>
                    <a:pt x="38" y="10402"/>
                    <a:pt x="53" y="10402"/>
                  </a:cubicBezTo>
                  <a:cubicBezTo>
                    <a:pt x="61" y="10402"/>
                    <a:pt x="69" y="10401"/>
                    <a:pt x="76" y="10397"/>
                  </a:cubicBezTo>
                  <a:lnTo>
                    <a:pt x="550" y="10123"/>
                  </a:lnTo>
                  <a:cubicBezTo>
                    <a:pt x="573" y="10110"/>
                    <a:pt x="580" y="10081"/>
                    <a:pt x="567" y="10059"/>
                  </a:cubicBezTo>
                  <a:cubicBezTo>
                    <a:pt x="559" y="10044"/>
                    <a:pt x="543" y="10035"/>
                    <a:pt x="527" y="100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670;p60">
              <a:extLst>
                <a:ext uri="{FF2B5EF4-FFF2-40B4-BE49-F238E27FC236}">
                  <a16:creationId xmlns:a16="http://schemas.microsoft.com/office/drawing/2014/main" id="{6A35C883-792C-672F-4711-2F7804449942}"/>
                </a:ext>
              </a:extLst>
            </p:cNvPr>
            <p:cNvSpPr/>
            <p:nvPr/>
          </p:nvSpPr>
          <p:spPr>
            <a:xfrm>
              <a:off x="2745399" y="3434243"/>
              <a:ext cx="29830" cy="28831"/>
            </a:xfrm>
            <a:custGeom>
              <a:avLst/>
              <a:gdLst/>
              <a:ahLst/>
              <a:cxnLst/>
              <a:rect l="l" t="t" r="r" b="b"/>
              <a:pathLst>
                <a:path w="388" h="375" extrusionOk="0">
                  <a:moveTo>
                    <a:pt x="335" y="0"/>
                  </a:moveTo>
                  <a:cubicBezTo>
                    <a:pt x="327" y="0"/>
                    <a:pt x="319" y="2"/>
                    <a:pt x="312" y="6"/>
                  </a:cubicBezTo>
                  <a:lnTo>
                    <a:pt x="1" y="186"/>
                  </a:lnTo>
                  <a:lnTo>
                    <a:pt x="310" y="368"/>
                  </a:lnTo>
                  <a:cubicBezTo>
                    <a:pt x="318" y="372"/>
                    <a:pt x="326" y="374"/>
                    <a:pt x="334" y="374"/>
                  </a:cubicBezTo>
                  <a:cubicBezTo>
                    <a:pt x="350" y="374"/>
                    <a:pt x="365" y="366"/>
                    <a:pt x="374" y="352"/>
                  </a:cubicBezTo>
                  <a:cubicBezTo>
                    <a:pt x="387" y="329"/>
                    <a:pt x="380" y="300"/>
                    <a:pt x="358" y="288"/>
                  </a:cubicBezTo>
                  <a:lnTo>
                    <a:pt x="186" y="186"/>
                  </a:lnTo>
                  <a:lnTo>
                    <a:pt x="359" y="87"/>
                  </a:lnTo>
                  <a:cubicBezTo>
                    <a:pt x="381" y="74"/>
                    <a:pt x="388" y="46"/>
                    <a:pt x="376" y="23"/>
                  </a:cubicBezTo>
                  <a:cubicBezTo>
                    <a:pt x="367" y="9"/>
                    <a:pt x="351"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671;p60">
              <a:extLst>
                <a:ext uri="{FF2B5EF4-FFF2-40B4-BE49-F238E27FC236}">
                  <a16:creationId xmlns:a16="http://schemas.microsoft.com/office/drawing/2014/main" id="{67093E44-B408-4893-5017-DBFE8A514DA9}"/>
                </a:ext>
              </a:extLst>
            </p:cNvPr>
            <p:cNvSpPr/>
            <p:nvPr/>
          </p:nvSpPr>
          <p:spPr>
            <a:xfrm>
              <a:off x="2792141" y="3470683"/>
              <a:ext cx="864697" cy="510884"/>
            </a:xfrm>
            <a:custGeom>
              <a:avLst/>
              <a:gdLst/>
              <a:ahLst/>
              <a:cxnLst/>
              <a:rect l="l" t="t" r="r" b="b"/>
              <a:pathLst>
                <a:path w="11247" h="6645" extrusionOk="0">
                  <a:moveTo>
                    <a:pt x="54" y="0"/>
                  </a:moveTo>
                  <a:cubicBezTo>
                    <a:pt x="38" y="0"/>
                    <a:pt x="22" y="8"/>
                    <a:pt x="14" y="23"/>
                  </a:cubicBezTo>
                  <a:cubicBezTo>
                    <a:pt x="1" y="44"/>
                    <a:pt x="9" y="74"/>
                    <a:pt x="30" y="86"/>
                  </a:cubicBezTo>
                  <a:lnTo>
                    <a:pt x="522" y="376"/>
                  </a:lnTo>
                  <a:cubicBezTo>
                    <a:pt x="529" y="380"/>
                    <a:pt x="537" y="382"/>
                    <a:pt x="546" y="382"/>
                  </a:cubicBezTo>
                  <a:cubicBezTo>
                    <a:pt x="561" y="382"/>
                    <a:pt x="576" y="374"/>
                    <a:pt x="585" y="359"/>
                  </a:cubicBezTo>
                  <a:cubicBezTo>
                    <a:pt x="599" y="337"/>
                    <a:pt x="591" y="308"/>
                    <a:pt x="569" y="296"/>
                  </a:cubicBezTo>
                  <a:lnTo>
                    <a:pt x="77" y="6"/>
                  </a:lnTo>
                  <a:cubicBezTo>
                    <a:pt x="70" y="2"/>
                    <a:pt x="62" y="0"/>
                    <a:pt x="54" y="0"/>
                  </a:cubicBezTo>
                  <a:close/>
                  <a:moveTo>
                    <a:pt x="873" y="481"/>
                  </a:moveTo>
                  <a:cubicBezTo>
                    <a:pt x="857" y="481"/>
                    <a:pt x="841" y="490"/>
                    <a:pt x="833" y="504"/>
                  </a:cubicBezTo>
                  <a:cubicBezTo>
                    <a:pt x="819" y="526"/>
                    <a:pt x="827" y="556"/>
                    <a:pt x="850" y="568"/>
                  </a:cubicBezTo>
                  <a:lnTo>
                    <a:pt x="1341" y="857"/>
                  </a:lnTo>
                  <a:cubicBezTo>
                    <a:pt x="1349" y="862"/>
                    <a:pt x="1356" y="864"/>
                    <a:pt x="1364" y="864"/>
                  </a:cubicBezTo>
                  <a:cubicBezTo>
                    <a:pt x="1380" y="864"/>
                    <a:pt x="1396" y="855"/>
                    <a:pt x="1405" y="841"/>
                  </a:cubicBezTo>
                  <a:cubicBezTo>
                    <a:pt x="1417" y="818"/>
                    <a:pt x="1410" y="790"/>
                    <a:pt x="1388" y="778"/>
                  </a:cubicBezTo>
                  <a:lnTo>
                    <a:pt x="897" y="488"/>
                  </a:lnTo>
                  <a:cubicBezTo>
                    <a:pt x="889" y="484"/>
                    <a:pt x="881" y="481"/>
                    <a:pt x="873" y="481"/>
                  </a:cubicBezTo>
                  <a:close/>
                  <a:moveTo>
                    <a:pt x="1692" y="963"/>
                  </a:moveTo>
                  <a:cubicBezTo>
                    <a:pt x="1676" y="963"/>
                    <a:pt x="1660" y="972"/>
                    <a:pt x="1651" y="986"/>
                  </a:cubicBezTo>
                  <a:cubicBezTo>
                    <a:pt x="1639" y="1008"/>
                    <a:pt x="1646" y="1037"/>
                    <a:pt x="1668" y="1050"/>
                  </a:cubicBezTo>
                  <a:lnTo>
                    <a:pt x="2159" y="1339"/>
                  </a:lnTo>
                  <a:cubicBezTo>
                    <a:pt x="2167" y="1343"/>
                    <a:pt x="2175" y="1345"/>
                    <a:pt x="2183" y="1345"/>
                  </a:cubicBezTo>
                  <a:cubicBezTo>
                    <a:pt x="2200" y="1345"/>
                    <a:pt x="2214" y="1337"/>
                    <a:pt x="2223" y="1323"/>
                  </a:cubicBezTo>
                  <a:cubicBezTo>
                    <a:pt x="2237" y="1300"/>
                    <a:pt x="2229" y="1272"/>
                    <a:pt x="2207" y="1258"/>
                  </a:cubicBezTo>
                  <a:lnTo>
                    <a:pt x="1716" y="970"/>
                  </a:lnTo>
                  <a:cubicBezTo>
                    <a:pt x="1708" y="966"/>
                    <a:pt x="1700" y="963"/>
                    <a:pt x="1692" y="963"/>
                  </a:cubicBezTo>
                  <a:close/>
                  <a:moveTo>
                    <a:pt x="2511" y="1445"/>
                  </a:moveTo>
                  <a:cubicBezTo>
                    <a:pt x="2495" y="1445"/>
                    <a:pt x="2479" y="1453"/>
                    <a:pt x="2471" y="1468"/>
                  </a:cubicBezTo>
                  <a:cubicBezTo>
                    <a:pt x="2458" y="1490"/>
                    <a:pt x="2466" y="1518"/>
                    <a:pt x="2487" y="1532"/>
                  </a:cubicBezTo>
                  <a:lnTo>
                    <a:pt x="2979" y="1820"/>
                  </a:lnTo>
                  <a:cubicBezTo>
                    <a:pt x="2986" y="1825"/>
                    <a:pt x="2995" y="1827"/>
                    <a:pt x="3003" y="1827"/>
                  </a:cubicBezTo>
                  <a:cubicBezTo>
                    <a:pt x="3018" y="1827"/>
                    <a:pt x="3034" y="1819"/>
                    <a:pt x="3042" y="1805"/>
                  </a:cubicBezTo>
                  <a:cubicBezTo>
                    <a:pt x="3056" y="1782"/>
                    <a:pt x="3048" y="1754"/>
                    <a:pt x="3026" y="1740"/>
                  </a:cubicBezTo>
                  <a:lnTo>
                    <a:pt x="2534" y="1451"/>
                  </a:lnTo>
                  <a:cubicBezTo>
                    <a:pt x="2527" y="1447"/>
                    <a:pt x="2519" y="1445"/>
                    <a:pt x="2511" y="1445"/>
                  </a:cubicBezTo>
                  <a:close/>
                  <a:moveTo>
                    <a:pt x="3330" y="1927"/>
                  </a:moveTo>
                  <a:cubicBezTo>
                    <a:pt x="3314" y="1927"/>
                    <a:pt x="3299" y="1935"/>
                    <a:pt x="3290" y="1950"/>
                  </a:cubicBezTo>
                  <a:cubicBezTo>
                    <a:pt x="3277" y="1972"/>
                    <a:pt x="3284" y="2000"/>
                    <a:pt x="3307" y="2014"/>
                  </a:cubicBezTo>
                  <a:lnTo>
                    <a:pt x="3798" y="2302"/>
                  </a:lnTo>
                  <a:cubicBezTo>
                    <a:pt x="3806" y="2307"/>
                    <a:pt x="3813" y="2309"/>
                    <a:pt x="3821" y="2309"/>
                  </a:cubicBezTo>
                  <a:cubicBezTo>
                    <a:pt x="3837" y="2309"/>
                    <a:pt x="3853" y="2301"/>
                    <a:pt x="3862" y="2286"/>
                  </a:cubicBezTo>
                  <a:cubicBezTo>
                    <a:pt x="3875" y="2264"/>
                    <a:pt x="3868" y="2236"/>
                    <a:pt x="3845" y="2222"/>
                  </a:cubicBezTo>
                  <a:lnTo>
                    <a:pt x="3354" y="1933"/>
                  </a:lnTo>
                  <a:cubicBezTo>
                    <a:pt x="3347" y="1929"/>
                    <a:pt x="3338" y="1927"/>
                    <a:pt x="3330" y="1927"/>
                  </a:cubicBezTo>
                  <a:close/>
                  <a:moveTo>
                    <a:pt x="4149" y="2409"/>
                  </a:moveTo>
                  <a:cubicBezTo>
                    <a:pt x="4133" y="2409"/>
                    <a:pt x="4118" y="2417"/>
                    <a:pt x="4110" y="2432"/>
                  </a:cubicBezTo>
                  <a:cubicBezTo>
                    <a:pt x="4096" y="2453"/>
                    <a:pt x="4104" y="2482"/>
                    <a:pt x="4125" y="2495"/>
                  </a:cubicBezTo>
                  <a:lnTo>
                    <a:pt x="4617" y="2784"/>
                  </a:lnTo>
                  <a:cubicBezTo>
                    <a:pt x="4624" y="2789"/>
                    <a:pt x="4632" y="2791"/>
                    <a:pt x="4641" y="2791"/>
                  </a:cubicBezTo>
                  <a:cubicBezTo>
                    <a:pt x="4657" y="2791"/>
                    <a:pt x="4673" y="2782"/>
                    <a:pt x="4681" y="2767"/>
                  </a:cubicBezTo>
                  <a:cubicBezTo>
                    <a:pt x="4694" y="2746"/>
                    <a:pt x="4686" y="2717"/>
                    <a:pt x="4665" y="2704"/>
                  </a:cubicBezTo>
                  <a:lnTo>
                    <a:pt x="4173" y="2415"/>
                  </a:lnTo>
                  <a:cubicBezTo>
                    <a:pt x="4165" y="2411"/>
                    <a:pt x="4157" y="2409"/>
                    <a:pt x="4149" y="2409"/>
                  </a:cubicBezTo>
                  <a:close/>
                  <a:moveTo>
                    <a:pt x="4969" y="2890"/>
                  </a:moveTo>
                  <a:cubicBezTo>
                    <a:pt x="4953" y="2890"/>
                    <a:pt x="4937" y="2898"/>
                    <a:pt x="4928" y="2913"/>
                  </a:cubicBezTo>
                  <a:cubicBezTo>
                    <a:pt x="4915" y="2935"/>
                    <a:pt x="4923" y="2964"/>
                    <a:pt x="4945" y="2977"/>
                  </a:cubicBezTo>
                  <a:lnTo>
                    <a:pt x="5436" y="3266"/>
                  </a:lnTo>
                  <a:cubicBezTo>
                    <a:pt x="5444" y="3271"/>
                    <a:pt x="5452" y="3272"/>
                    <a:pt x="5460" y="3272"/>
                  </a:cubicBezTo>
                  <a:cubicBezTo>
                    <a:pt x="5476" y="3272"/>
                    <a:pt x="5491" y="3264"/>
                    <a:pt x="5500" y="3249"/>
                  </a:cubicBezTo>
                  <a:cubicBezTo>
                    <a:pt x="5513" y="3227"/>
                    <a:pt x="5506" y="3199"/>
                    <a:pt x="5483" y="3185"/>
                  </a:cubicBezTo>
                  <a:lnTo>
                    <a:pt x="4992" y="2897"/>
                  </a:lnTo>
                  <a:cubicBezTo>
                    <a:pt x="4985" y="2892"/>
                    <a:pt x="4977" y="2890"/>
                    <a:pt x="4969" y="2890"/>
                  </a:cubicBezTo>
                  <a:close/>
                  <a:moveTo>
                    <a:pt x="5787" y="3372"/>
                  </a:moveTo>
                  <a:cubicBezTo>
                    <a:pt x="5771" y="3372"/>
                    <a:pt x="5756" y="3380"/>
                    <a:pt x="5747" y="3394"/>
                  </a:cubicBezTo>
                  <a:cubicBezTo>
                    <a:pt x="5735" y="3417"/>
                    <a:pt x="5742" y="3445"/>
                    <a:pt x="5764" y="3459"/>
                  </a:cubicBezTo>
                  <a:lnTo>
                    <a:pt x="6256" y="3748"/>
                  </a:lnTo>
                  <a:cubicBezTo>
                    <a:pt x="6263" y="3751"/>
                    <a:pt x="6271" y="3754"/>
                    <a:pt x="6280" y="3754"/>
                  </a:cubicBezTo>
                  <a:cubicBezTo>
                    <a:pt x="6295" y="3754"/>
                    <a:pt x="6310" y="3746"/>
                    <a:pt x="6319" y="3731"/>
                  </a:cubicBezTo>
                  <a:cubicBezTo>
                    <a:pt x="6332" y="3709"/>
                    <a:pt x="6325" y="3681"/>
                    <a:pt x="6303" y="3667"/>
                  </a:cubicBezTo>
                  <a:lnTo>
                    <a:pt x="5811" y="3379"/>
                  </a:lnTo>
                  <a:cubicBezTo>
                    <a:pt x="5803" y="3374"/>
                    <a:pt x="5795" y="3372"/>
                    <a:pt x="5787" y="3372"/>
                  </a:cubicBezTo>
                  <a:close/>
                  <a:moveTo>
                    <a:pt x="6607" y="3853"/>
                  </a:moveTo>
                  <a:cubicBezTo>
                    <a:pt x="6591" y="3853"/>
                    <a:pt x="6575" y="3861"/>
                    <a:pt x="6567" y="3876"/>
                  </a:cubicBezTo>
                  <a:cubicBezTo>
                    <a:pt x="6553" y="3899"/>
                    <a:pt x="6561" y="3927"/>
                    <a:pt x="6582" y="3941"/>
                  </a:cubicBezTo>
                  <a:lnTo>
                    <a:pt x="7075" y="4229"/>
                  </a:lnTo>
                  <a:cubicBezTo>
                    <a:pt x="7081" y="4233"/>
                    <a:pt x="7090" y="4236"/>
                    <a:pt x="7098" y="4236"/>
                  </a:cubicBezTo>
                  <a:cubicBezTo>
                    <a:pt x="7114" y="4236"/>
                    <a:pt x="7130" y="4228"/>
                    <a:pt x="7138" y="4213"/>
                  </a:cubicBezTo>
                  <a:cubicBezTo>
                    <a:pt x="7151" y="4191"/>
                    <a:pt x="7143" y="4162"/>
                    <a:pt x="7122" y="4149"/>
                  </a:cubicBezTo>
                  <a:lnTo>
                    <a:pt x="6630" y="3860"/>
                  </a:lnTo>
                  <a:cubicBezTo>
                    <a:pt x="6623" y="3855"/>
                    <a:pt x="6615" y="3853"/>
                    <a:pt x="6607" y="3853"/>
                  </a:cubicBezTo>
                  <a:close/>
                  <a:moveTo>
                    <a:pt x="7426" y="4335"/>
                  </a:moveTo>
                  <a:cubicBezTo>
                    <a:pt x="7410" y="4335"/>
                    <a:pt x="7394" y="4343"/>
                    <a:pt x="7385" y="4358"/>
                  </a:cubicBezTo>
                  <a:cubicBezTo>
                    <a:pt x="7373" y="4381"/>
                    <a:pt x="7380" y="4409"/>
                    <a:pt x="7402" y="4421"/>
                  </a:cubicBezTo>
                  <a:lnTo>
                    <a:pt x="7893" y="4711"/>
                  </a:lnTo>
                  <a:cubicBezTo>
                    <a:pt x="7901" y="4715"/>
                    <a:pt x="7909" y="4718"/>
                    <a:pt x="7917" y="4718"/>
                  </a:cubicBezTo>
                  <a:cubicBezTo>
                    <a:pt x="7934" y="4718"/>
                    <a:pt x="7948" y="4710"/>
                    <a:pt x="7957" y="4694"/>
                  </a:cubicBezTo>
                  <a:cubicBezTo>
                    <a:pt x="7970" y="4673"/>
                    <a:pt x="7963" y="4643"/>
                    <a:pt x="7940" y="4631"/>
                  </a:cubicBezTo>
                  <a:lnTo>
                    <a:pt x="7449" y="4342"/>
                  </a:lnTo>
                  <a:cubicBezTo>
                    <a:pt x="7442" y="4337"/>
                    <a:pt x="7434" y="4335"/>
                    <a:pt x="7426" y="4335"/>
                  </a:cubicBezTo>
                  <a:close/>
                  <a:moveTo>
                    <a:pt x="8245" y="4817"/>
                  </a:moveTo>
                  <a:cubicBezTo>
                    <a:pt x="8229" y="4817"/>
                    <a:pt x="8213" y="4825"/>
                    <a:pt x="8205" y="4840"/>
                  </a:cubicBezTo>
                  <a:cubicBezTo>
                    <a:pt x="8192" y="4862"/>
                    <a:pt x="8199" y="4891"/>
                    <a:pt x="8221" y="4903"/>
                  </a:cubicBezTo>
                  <a:lnTo>
                    <a:pt x="8713" y="5193"/>
                  </a:lnTo>
                  <a:cubicBezTo>
                    <a:pt x="8720" y="5197"/>
                    <a:pt x="8729" y="5200"/>
                    <a:pt x="8737" y="5200"/>
                  </a:cubicBezTo>
                  <a:cubicBezTo>
                    <a:pt x="8752" y="5200"/>
                    <a:pt x="8768" y="5191"/>
                    <a:pt x="8776" y="5176"/>
                  </a:cubicBezTo>
                  <a:cubicBezTo>
                    <a:pt x="8789" y="5153"/>
                    <a:pt x="8782" y="5125"/>
                    <a:pt x="8760" y="5112"/>
                  </a:cubicBezTo>
                  <a:lnTo>
                    <a:pt x="8268" y="4823"/>
                  </a:lnTo>
                  <a:cubicBezTo>
                    <a:pt x="8261" y="4819"/>
                    <a:pt x="8253" y="4817"/>
                    <a:pt x="8245" y="4817"/>
                  </a:cubicBezTo>
                  <a:close/>
                  <a:moveTo>
                    <a:pt x="9064" y="5299"/>
                  </a:moveTo>
                  <a:cubicBezTo>
                    <a:pt x="9048" y="5299"/>
                    <a:pt x="9033" y="5307"/>
                    <a:pt x="9024" y="5321"/>
                  </a:cubicBezTo>
                  <a:cubicBezTo>
                    <a:pt x="9010" y="5344"/>
                    <a:pt x="9018" y="5372"/>
                    <a:pt x="9041" y="5385"/>
                  </a:cubicBezTo>
                  <a:lnTo>
                    <a:pt x="9532" y="5675"/>
                  </a:lnTo>
                  <a:cubicBezTo>
                    <a:pt x="9539" y="5679"/>
                    <a:pt x="9547" y="5680"/>
                    <a:pt x="9555" y="5680"/>
                  </a:cubicBezTo>
                  <a:cubicBezTo>
                    <a:pt x="9571" y="5680"/>
                    <a:pt x="9587" y="5673"/>
                    <a:pt x="9596" y="5658"/>
                  </a:cubicBezTo>
                  <a:cubicBezTo>
                    <a:pt x="9608" y="5635"/>
                    <a:pt x="9601" y="5607"/>
                    <a:pt x="9579" y="5594"/>
                  </a:cubicBezTo>
                  <a:lnTo>
                    <a:pt x="9087" y="5305"/>
                  </a:lnTo>
                  <a:cubicBezTo>
                    <a:pt x="9080" y="5301"/>
                    <a:pt x="9072" y="5299"/>
                    <a:pt x="9064" y="5299"/>
                  </a:cubicBezTo>
                  <a:close/>
                  <a:moveTo>
                    <a:pt x="9883" y="5780"/>
                  </a:moveTo>
                  <a:cubicBezTo>
                    <a:pt x="9867" y="5780"/>
                    <a:pt x="9851" y="5788"/>
                    <a:pt x="9842" y="5803"/>
                  </a:cubicBezTo>
                  <a:cubicBezTo>
                    <a:pt x="9830" y="5826"/>
                    <a:pt x="9837" y="5854"/>
                    <a:pt x="9859" y="5867"/>
                  </a:cubicBezTo>
                  <a:lnTo>
                    <a:pt x="10351" y="6156"/>
                  </a:lnTo>
                  <a:cubicBezTo>
                    <a:pt x="10358" y="6160"/>
                    <a:pt x="10366" y="6162"/>
                    <a:pt x="10375" y="6162"/>
                  </a:cubicBezTo>
                  <a:cubicBezTo>
                    <a:pt x="10391" y="6162"/>
                    <a:pt x="10406" y="6154"/>
                    <a:pt x="10414" y="6140"/>
                  </a:cubicBezTo>
                  <a:cubicBezTo>
                    <a:pt x="10428" y="6117"/>
                    <a:pt x="10420" y="6089"/>
                    <a:pt x="10399" y="6076"/>
                  </a:cubicBezTo>
                  <a:lnTo>
                    <a:pt x="9907" y="5786"/>
                  </a:lnTo>
                  <a:cubicBezTo>
                    <a:pt x="9899" y="5782"/>
                    <a:pt x="9891" y="5780"/>
                    <a:pt x="9883" y="5780"/>
                  </a:cubicBezTo>
                  <a:close/>
                  <a:moveTo>
                    <a:pt x="10702" y="6262"/>
                  </a:moveTo>
                  <a:cubicBezTo>
                    <a:pt x="10686" y="6262"/>
                    <a:pt x="10670" y="6270"/>
                    <a:pt x="10662" y="6285"/>
                  </a:cubicBezTo>
                  <a:cubicBezTo>
                    <a:pt x="10650" y="6308"/>
                    <a:pt x="10656" y="6336"/>
                    <a:pt x="10679" y="6348"/>
                  </a:cubicBezTo>
                  <a:lnTo>
                    <a:pt x="11170" y="6638"/>
                  </a:lnTo>
                  <a:cubicBezTo>
                    <a:pt x="11178" y="6642"/>
                    <a:pt x="11186" y="6644"/>
                    <a:pt x="11194" y="6644"/>
                  </a:cubicBezTo>
                  <a:cubicBezTo>
                    <a:pt x="11209" y="6644"/>
                    <a:pt x="11225" y="6636"/>
                    <a:pt x="11234" y="6622"/>
                  </a:cubicBezTo>
                  <a:cubicBezTo>
                    <a:pt x="11247" y="6599"/>
                    <a:pt x="11239" y="6570"/>
                    <a:pt x="11217" y="6558"/>
                  </a:cubicBezTo>
                  <a:lnTo>
                    <a:pt x="10725" y="6268"/>
                  </a:lnTo>
                  <a:cubicBezTo>
                    <a:pt x="10718" y="6264"/>
                    <a:pt x="10710" y="6262"/>
                    <a:pt x="10702" y="626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672;p60">
              <a:extLst>
                <a:ext uri="{FF2B5EF4-FFF2-40B4-BE49-F238E27FC236}">
                  <a16:creationId xmlns:a16="http://schemas.microsoft.com/office/drawing/2014/main" id="{215EF3FA-69B2-3013-1F0B-079BBC7942DF}"/>
                </a:ext>
              </a:extLst>
            </p:cNvPr>
            <p:cNvSpPr/>
            <p:nvPr/>
          </p:nvSpPr>
          <p:spPr>
            <a:xfrm>
              <a:off x="3673782" y="3989150"/>
              <a:ext cx="26755" cy="18067"/>
            </a:xfrm>
            <a:custGeom>
              <a:avLst/>
              <a:gdLst/>
              <a:ahLst/>
              <a:cxnLst/>
              <a:rect l="l" t="t" r="r" b="b"/>
              <a:pathLst>
                <a:path w="348" h="235" extrusionOk="0">
                  <a:moveTo>
                    <a:pt x="53" y="0"/>
                  </a:moveTo>
                  <a:cubicBezTo>
                    <a:pt x="37" y="0"/>
                    <a:pt x="22" y="8"/>
                    <a:pt x="13" y="23"/>
                  </a:cubicBezTo>
                  <a:cubicBezTo>
                    <a:pt x="0" y="44"/>
                    <a:pt x="7" y="74"/>
                    <a:pt x="30" y="86"/>
                  </a:cubicBezTo>
                  <a:lnTo>
                    <a:pt x="271" y="228"/>
                  </a:lnTo>
                  <a:cubicBezTo>
                    <a:pt x="277" y="232"/>
                    <a:pt x="286" y="235"/>
                    <a:pt x="294" y="235"/>
                  </a:cubicBezTo>
                  <a:cubicBezTo>
                    <a:pt x="310" y="235"/>
                    <a:pt x="326" y="227"/>
                    <a:pt x="334" y="211"/>
                  </a:cubicBezTo>
                  <a:cubicBezTo>
                    <a:pt x="347" y="190"/>
                    <a:pt x="339" y="160"/>
                    <a:pt x="318" y="148"/>
                  </a:cubicBezTo>
                  <a:lnTo>
                    <a:pt x="77" y="6"/>
                  </a:lnTo>
                  <a:cubicBezTo>
                    <a:pt x="69" y="2"/>
                    <a:pt x="61" y="0"/>
                    <a:pt x="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673;p60">
              <a:extLst>
                <a:ext uri="{FF2B5EF4-FFF2-40B4-BE49-F238E27FC236}">
                  <a16:creationId xmlns:a16="http://schemas.microsoft.com/office/drawing/2014/main" id="{B03DF9BA-0277-EF28-54C3-5EC26BA874E7}"/>
                </a:ext>
              </a:extLst>
            </p:cNvPr>
            <p:cNvSpPr/>
            <p:nvPr/>
          </p:nvSpPr>
          <p:spPr>
            <a:xfrm>
              <a:off x="3473283" y="2397386"/>
              <a:ext cx="26832" cy="17991"/>
            </a:xfrm>
            <a:custGeom>
              <a:avLst/>
              <a:gdLst/>
              <a:ahLst/>
              <a:cxnLst/>
              <a:rect l="l" t="t" r="r" b="b"/>
              <a:pathLst>
                <a:path w="349" h="234" extrusionOk="0">
                  <a:moveTo>
                    <a:pt x="295" y="1"/>
                  </a:moveTo>
                  <a:cubicBezTo>
                    <a:pt x="287" y="1"/>
                    <a:pt x="279" y="3"/>
                    <a:pt x="272" y="7"/>
                  </a:cubicBezTo>
                  <a:lnTo>
                    <a:pt x="31" y="147"/>
                  </a:lnTo>
                  <a:cubicBezTo>
                    <a:pt x="8" y="159"/>
                    <a:pt x="0" y="188"/>
                    <a:pt x="14" y="210"/>
                  </a:cubicBezTo>
                  <a:cubicBezTo>
                    <a:pt x="22" y="225"/>
                    <a:pt x="38" y="234"/>
                    <a:pt x="53" y="234"/>
                  </a:cubicBezTo>
                  <a:cubicBezTo>
                    <a:pt x="61" y="234"/>
                    <a:pt x="69" y="232"/>
                    <a:pt x="77" y="227"/>
                  </a:cubicBezTo>
                  <a:lnTo>
                    <a:pt x="319" y="87"/>
                  </a:lnTo>
                  <a:cubicBezTo>
                    <a:pt x="340" y="75"/>
                    <a:pt x="348" y="47"/>
                    <a:pt x="336" y="24"/>
                  </a:cubicBezTo>
                  <a:cubicBezTo>
                    <a:pt x="327" y="9"/>
                    <a:pt x="311"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674;p60">
              <a:extLst>
                <a:ext uri="{FF2B5EF4-FFF2-40B4-BE49-F238E27FC236}">
                  <a16:creationId xmlns:a16="http://schemas.microsoft.com/office/drawing/2014/main" id="{87578396-3191-383D-E682-473BF5680E6E}"/>
                </a:ext>
              </a:extLst>
            </p:cNvPr>
            <p:cNvSpPr/>
            <p:nvPr/>
          </p:nvSpPr>
          <p:spPr>
            <a:xfrm>
              <a:off x="2725872" y="2422525"/>
              <a:ext cx="730845" cy="424468"/>
            </a:xfrm>
            <a:custGeom>
              <a:avLst/>
              <a:gdLst/>
              <a:ahLst/>
              <a:cxnLst/>
              <a:rect l="l" t="t" r="r" b="b"/>
              <a:pathLst>
                <a:path w="9506" h="5521" extrusionOk="0">
                  <a:moveTo>
                    <a:pt x="9452" y="0"/>
                  </a:moveTo>
                  <a:cubicBezTo>
                    <a:pt x="9444" y="0"/>
                    <a:pt x="9436" y="3"/>
                    <a:pt x="9429" y="7"/>
                  </a:cubicBezTo>
                  <a:lnTo>
                    <a:pt x="8942" y="287"/>
                  </a:lnTo>
                  <a:cubicBezTo>
                    <a:pt x="8920" y="300"/>
                    <a:pt x="8912" y="329"/>
                    <a:pt x="8925" y="350"/>
                  </a:cubicBezTo>
                  <a:cubicBezTo>
                    <a:pt x="8934" y="366"/>
                    <a:pt x="8949" y="374"/>
                    <a:pt x="8966" y="374"/>
                  </a:cubicBezTo>
                  <a:cubicBezTo>
                    <a:pt x="8974" y="374"/>
                    <a:pt x="8981" y="372"/>
                    <a:pt x="8988" y="368"/>
                  </a:cubicBezTo>
                  <a:lnTo>
                    <a:pt x="9475" y="87"/>
                  </a:lnTo>
                  <a:cubicBezTo>
                    <a:pt x="9497" y="75"/>
                    <a:pt x="9505" y="46"/>
                    <a:pt x="9492" y="24"/>
                  </a:cubicBezTo>
                  <a:cubicBezTo>
                    <a:pt x="9483" y="9"/>
                    <a:pt x="9468" y="0"/>
                    <a:pt x="9452" y="0"/>
                  </a:cubicBezTo>
                  <a:close/>
                  <a:moveTo>
                    <a:pt x="8641" y="468"/>
                  </a:moveTo>
                  <a:cubicBezTo>
                    <a:pt x="8633" y="468"/>
                    <a:pt x="8625" y="470"/>
                    <a:pt x="8618" y="474"/>
                  </a:cubicBezTo>
                  <a:lnTo>
                    <a:pt x="8132" y="755"/>
                  </a:lnTo>
                  <a:cubicBezTo>
                    <a:pt x="8110" y="768"/>
                    <a:pt x="8102" y="796"/>
                    <a:pt x="8116" y="819"/>
                  </a:cubicBezTo>
                  <a:cubicBezTo>
                    <a:pt x="8123" y="834"/>
                    <a:pt x="8139" y="841"/>
                    <a:pt x="8155" y="841"/>
                  </a:cubicBezTo>
                  <a:cubicBezTo>
                    <a:pt x="8163" y="841"/>
                    <a:pt x="8171" y="840"/>
                    <a:pt x="8179" y="836"/>
                  </a:cubicBezTo>
                  <a:lnTo>
                    <a:pt x="8665" y="555"/>
                  </a:lnTo>
                  <a:cubicBezTo>
                    <a:pt x="8686" y="542"/>
                    <a:pt x="8694" y="514"/>
                    <a:pt x="8682" y="491"/>
                  </a:cubicBezTo>
                  <a:cubicBezTo>
                    <a:pt x="8673" y="476"/>
                    <a:pt x="8657" y="468"/>
                    <a:pt x="8641" y="468"/>
                  </a:cubicBezTo>
                  <a:close/>
                  <a:moveTo>
                    <a:pt x="7831" y="936"/>
                  </a:moveTo>
                  <a:cubicBezTo>
                    <a:pt x="7823" y="936"/>
                    <a:pt x="7815" y="938"/>
                    <a:pt x="7808" y="943"/>
                  </a:cubicBezTo>
                  <a:lnTo>
                    <a:pt x="7322" y="1223"/>
                  </a:lnTo>
                  <a:cubicBezTo>
                    <a:pt x="7299" y="1236"/>
                    <a:pt x="7292" y="1265"/>
                    <a:pt x="7305" y="1286"/>
                  </a:cubicBezTo>
                  <a:cubicBezTo>
                    <a:pt x="7314" y="1301"/>
                    <a:pt x="7330" y="1310"/>
                    <a:pt x="7345" y="1310"/>
                  </a:cubicBezTo>
                  <a:cubicBezTo>
                    <a:pt x="7353" y="1310"/>
                    <a:pt x="7361" y="1308"/>
                    <a:pt x="7368" y="1303"/>
                  </a:cubicBezTo>
                  <a:lnTo>
                    <a:pt x="7854" y="1023"/>
                  </a:lnTo>
                  <a:cubicBezTo>
                    <a:pt x="7877" y="1010"/>
                    <a:pt x="7885" y="982"/>
                    <a:pt x="7871" y="960"/>
                  </a:cubicBezTo>
                  <a:cubicBezTo>
                    <a:pt x="7863" y="945"/>
                    <a:pt x="7847" y="936"/>
                    <a:pt x="7831" y="936"/>
                  </a:cubicBezTo>
                  <a:close/>
                  <a:moveTo>
                    <a:pt x="7021" y="1404"/>
                  </a:moveTo>
                  <a:cubicBezTo>
                    <a:pt x="7013" y="1404"/>
                    <a:pt x="7005" y="1406"/>
                    <a:pt x="6997" y="1410"/>
                  </a:cubicBezTo>
                  <a:lnTo>
                    <a:pt x="6512" y="1690"/>
                  </a:lnTo>
                  <a:cubicBezTo>
                    <a:pt x="6490" y="1704"/>
                    <a:pt x="6482" y="1732"/>
                    <a:pt x="6495" y="1755"/>
                  </a:cubicBezTo>
                  <a:cubicBezTo>
                    <a:pt x="6503" y="1769"/>
                    <a:pt x="6519" y="1777"/>
                    <a:pt x="6535" y="1777"/>
                  </a:cubicBezTo>
                  <a:cubicBezTo>
                    <a:pt x="6542" y="1777"/>
                    <a:pt x="6550" y="1776"/>
                    <a:pt x="6558" y="1772"/>
                  </a:cubicBezTo>
                  <a:lnTo>
                    <a:pt x="7045" y="1491"/>
                  </a:lnTo>
                  <a:cubicBezTo>
                    <a:pt x="7066" y="1478"/>
                    <a:pt x="7074" y="1450"/>
                    <a:pt x="7062" y="1427"/>
                  </a:cubicBezTo>
                  <a:cubicBezTo>
                    <a:pt x="7053" y="1412"/>
                    <a:pt x="7037" y="1404"/>
                    <a:pt x="7021" y="1404"/>
                  </a:cubicBezTo>
                  <a:close/>
                  <a:moveTo>
                    <a:pt x="6211" y="1872"/>
                  </a:moveTo>
                  <a:cubicBezTo>
                    <a:pt x="6203" y="1872"/>
                    <a:pt x="6195" y="1874"/>
                    <a:pt x="6188" y="1879"/>
                  </a:cubicBezTo>
                  <a:lnTo>
                    <a:pt x="5701" y="2159"/>
                  </a:lnTo>
                  <a:cubicBezTo>
                    <a:pt x="5679" y="2171"/>
                    <a:pt x="5672" y="2199"/>
                    <a:pt x="5684" y="2222"/>
                  </a:cubicBezTo>
                  <a:cubicBezTo>
                    <a:pt x="5693" y="2237"/>
                    <a:pt x="5709" y="2246"/>
                    <a:pt x="5725" y="2246"/>
                  </a:cubicBezTo>
                  <a:cubicBezTo>
                    <a:pt x="5733" y="2246"/>
                    <a:pt x="5741" y="2243"/>
                    <a:pt x="5747" y="2239"/>
                  </a:cubicBezTo>
                  <a:lnTo>
                    <a:pt x="6234" y="1958"/>
                  </a:lnTo>
                  <a:cubicBezTo>
                    <a:pt x="6256" y="1946"/>
                    <a:pt x="6264" y="1917"/>
                    <a:pt x="6251" y="1895"/>
                  </a:cubicBezTo>
                  <a:cubicBezTo>
                    <a:pt x="6243" y="1880"/>
                    <a:pt x="6227" y="1872"/>
                    <a:pt x="6211" y="1872"/>
                  </a:cubicBezTo>
                  <a:close/>
                  <a:moveTo>
                    <a:pt x="5401" y="2339"/>
                  </a:moveTo>
                  <a:cubicBezTo>
                    <a:pt x="5393" y="2339"/>
                    <a:pt x="5384" y="2341"/>
                    <a:pt x="5377" y="2346"/>
                  </a:cubicBezTo>
                  <a:lnTo>
                    <a:pt x="4892" y="2626"/>
                  </a:lnTo>
                  <a:cubicBezTo>
                    <a:pt x="4869" y="2640"/>
                    <a:pt x="4861" y="2668"/>
                    <a:pt x="4874" y="2690"/>
                  </a:cubicBezTo>
                  <a:cubicBezTo>
                    <a:pt x="4883" y="2705"/>
                    <a:pt x="4898" y="2713"/>
                    <a:pt x="4914" y="2713"/>
                  </a:cubicBezTo>
                  <a:cubicBezTo>
                    <a:pt x="4922" y="2713"/>
                    <a:pt x="4930" y="2711"/>
                    <a:pt x="4938" y="2707"/>
                  </a:cubicBezTo>
                  <a:lnTo>
                    <a:pt x="5424" y="2426"/>
                  </a:lnTo>
                  <a:cubicBezTo>
                    <a:pt x="5446" y="2413"/>
                    <a:pt x="5454" y="2385"/>
                    <a:pt x="5441" y="2363"/>
                  </a:cubicBezTo>
                  <a:cubicBezTo>
                    <a:pt x="5432" y="2348"/>
                    <a:pt x="5417" y="2339"/>
                    <a:pt x="5401" y="2339"/>
                  </a:cubicBezTo>
                  <a:close/>
                  <a:moveTo>
                    <a:pt x="4590" y="2807"/>
                  </a:moveTo>
                  <a:cubicBezTo>
                    <a:pt x="4582" y="2807"/>
                    <a:pt x="4574" y="2809"/>
                    <a:pt x="4567" y="2813"/>
                  </a:cubicBezTo>
                  <a:lnTo>
                    <a:pt x="4081" y="3095"/>
                  </a:lnTo>
                  <a:cubicBezTo>
                    <a:pt x="4058" y="3107"/>
                    <a:pt x="4050" y="3135"/>
                    <a:pt x="4064" y="3158"/>
                  </a:cubicBezTo>
                  <a:cubicBezTo>
                    <a:pt x="4073" y="3172"/>
                    <a:pt x="4088" y="3181"/>
                    <a:pt x="4105" y="3181"/>
                  </a:cubicBezTo>
                  <a:cubicBezTo>
                    <a:pt x="4112" y="3181"/>
                    <a:pt x="4120" y="3179"/>
                    <a:pt x="4127" y="3175"/>
                  </a:cubicBezTo>
                  <a:lnTo>
                    <a:pt x="4614" y="2894"/>
                  </a:lnTo>
                  <a:cubicBezTo>
                    <a:pt x="4636" y="2881"/>
                    <a:pt x="4644" y="2853"/>
                    <a:pt x="4630" y="2830"/>
                  </a:cubicBezTo>
                  <a:cubicBezTo>
                    <a:pt x="4622" y="2816"/>
                    <a:pt x="4606" y="2807"/>
                    <a:pt x="4590" y="2807"/>
                  </a:cubicBezTo>
                  <a:close/>
                  <a:moveTo>
                    <a:pt x="3780" y="3275"/>
                  </a:moveTo>
                  <a:cubicBezTo>
                    <a:pt x="3772" y="3275"/>
                    <a:pt x="3764" y="3277"/>
                    <a:pt x="3757" y="3282"/>
                  </a:cubicBezTo>
                  <a:lnTo>
                    <a:pt x="3271" y="3562"/>
                  </a:lnTo>
                  <a:cubicBezTo>
                    <a:pt x="3249" y="3574"/>
                    <a:pt x="3241" y="3604"/>
                    <a:pt x="3254" y="3625"/>
                  </a:cubicBezTo>
                  <a:cubicBezTo>
                    <a:pt x="3262" y="3640"/>
                    <a:pt x="3278" y="3649"/>
                    <a:pt x="3294" y="3649"/>
                  </a:cubicBezTo>
                  <a:cubicBezTo>
                    <a:pt x="3302" y="3649"/>
                    <a:pt x="3310" y="3646"/>
                    <a:pt x="3317" y="3643"/>
                  </a:cubicBezTo>
                  <a:lnTo>
                    <a:pt x="3804" y="3362"/>
                  </a:lnTo>
                  <a:cubicBezTo>
                    <a:pt x="3825" y="3349"/>
                    <a:pt x="3833" y="3321"/>
                    <a:pt x="3821" y="3298"/>
                  </a:cubicBezTo>
                  <a:cubicBezTo>
                    <a:pt x="3812" y="3283"/>
                    <a:pt x="3796" y="3275"/>
                    <a:pt x="3780" y="3275"/>
                  </a:cubicBezTo>
                  <a:close/>
                  <a:moveTo>
                    <a:pt x="2970" y="3742"/>
                  </a:moveTo>
                  <a:cubicBezTo>
                    <a:pt x="2962" y="3742"/>
                    <a:pt x="2954" y="3744"/>
                    <a:pt x="2947" y="3749"/>
                  </a:cubicBezTo>
                  <a:lnTo>
                    <a:pt x="2461" y="4029"/>
                  </a:lnTo>
                  <a:cubicBezTo>
                    <a:pt x="2438" y="4043"/>
                    <a:pt x="2431" y="4071"/>
                    <a:pt x="2444" y="4093"/>
                  </a:cubicBezTo>
                  <a:cubicBezTo>
                    <a:pt x="2453" y="4108"/>
                    <a:pt x="2468" y="4116"/>
                    <a:pt x="2484" y="4116"/>
                  </a:cubicBezTo>
                  <a:cubicBezTo>
                    <a:pt x="2492" y="4116"/>
                    <a:pt x="2500" y="4115"/>
                    <a:pt x="2507" y="4110"/>
                  </a:cubicBezTo>
                  <a:lnTo>
                    <a:pt x="2993" y="3830"/>
                  </a:lnTo>
                  <a:cubicBezTo>
                    <a:pt x="3016" y="3816"/>
                    <a:pt x="3024" y="3788"/>
                    <a:pt x="3010" y="3766"/>
                  </a:cubicBezTo>
                  <a:cubicBezTo>
                    <a:pt x="3002" y="3751"/>
                    <a:pt x="2986" y="3742"/>
                    <a:pt x="2970" y="3742"/>
                  </a:cubicBezTo>
                  <a:close/>
                  <a:moveTo>
                    <a:pt x="2160" y="4211"/>
                  </a:moveTo>
                  <a:cubicBezTo>
                    <a:pt x="2152" y="4211"/>
                    <a:pt x="2144" y="4213"/>
                    <a:pt x="2136" y="4217"/>
                  </a:cubicBezTo>
                  <a:lnTo>
                    <a:pt x="1651" y="4498"/>
                  </a:lnTo>
                  <a:cubicBezTo>
                    <a:pt x="1628" y="4510"/>
                    <a:pt x="1620" y="4539"/>
                    <a:pt x="1634" y="4561"/>
                  </a:cubicBezTo>
                  <a:cubicBezTo>
                    <a:pt x="1642" y="4577"/>
                    <a:pt x="1658" y="4584"/>
                    <a:pt x="1673" y="4584"/>
                  </a:cubicBezTo>
                  <a:cubicBezTo>
                    <a:pt x="1681" y="4584"/>
                    <a:pt x="1689" y="4582"/>
                    <a:pt x="1697" y="4578"/>
                  </a:cubicBezTo>
                  <a:lnTo>
                    <a:pt x="2183" y="4297"/>
                  </a:lnTo>
                  <a:cubicBezTo>
                    <a:pt x="2205" y="4285"/>
                    <a:pt x="2213" y="4257"/>
                    <a:pt x="2200" y="4234"/>
                  </a:cubicBezTo>
                  <a:cubicBezTo>
                    <a:pt x="2191" y="4219"/>
                    <a:pt x="2176" y="4211"/>
                    <a:pt x="2160" y="4211"/>
                  </a:cubicBezTo>
                  <a:close/>
                  <a:moveTo>
                    <a:pt x="1350" y="4678"/>
                  </a:moveTo>
                  <a:cubicBezTo>
                    <a:pt x="1342" y="4678"/>
                    <a:pt x="1334" y="4680"/>
                    <a:pt x="1327" y="4685"/>
                  </a:cubicBezTo>
                  <a:lnTo>
                    <a:pt x="840" y="4965"/>
                  </a:lnTo>
                  <a:cubicBezTo>
                    <a:pt x="818" y="4979"/>
                    <a:pt x="810" y="5007"/>
                    <a:pt x="823" y="5029"/>
                  </a:cubicBezTo>
                  <a:cubicBezTo>
                    <a:pt x="832" y="5044"/>
                    <a:pt x="847" y="5052"/>
                    <a:pt x="864" y="5052"/>
                  </a:cubicBezTo>
                  <a:cubicBezTo>
                    <a:pt x="872" y="5052"/>
                    <a:pt x="880" y="5051"/>
                    <a:pt x="886" y="5046"/>
                  </a:cubicBezTo>
                  <a:lnTo>
                    <a:pt x="1373" y="4766"/>
                  </a:lnTo>
                  <a:cubicBezTo>
                    <a:pt x="1395" y="4752"/>
                    <a:pt x="1403" y="4724"/>
                    <a:pt x="1390" y="4702"/>
                  </a:cubicBezTo>
                  <a:cubicBezTo>
                    <a:pt x="1381" y="4687"/>
                    <a:pt x="1366" y="4678"/>
                    <a:pt x="1350" y="4678"/>
                  </a:cubicBezTo>
                  <a:close/>
                  <a:moveTo>
                    <a:pt x="538" y="5146"/>
                  </a:moveTo>
                  <a:cubicBezTo>
                    <a:pt x="531" y="5146"/>
                    <a:pt x="523" y="5148"/>
                    <a:pt x="516" y="5152"/>
                  </a:cubicBezTo>
                  <a:lnTo>
                    <a:pt x="30" y="5433"/>
                  </a:lnTo>
                  <a:cubicBezTo>
                    <a:pt x="8" y="5446"/>
                    <a:pt x="0" y="5474"/>
                    <a:pt x="12" y="5497"/>
                  </a:cubicBezTo>
                  <a:cubicBezTo>
                    <a:pt x="21" y="5511"/>
                    <a:pt x="37" y="5520"/>
                    <a:pt x="53" y="5520"/>
                  </a:cubicBezTo>
                  <a:cubicBezTo>
                    <a:pt x="61" y="5520"/>
                    <a:pt x="69" y="5518"/>
                    <a:pt x="77" y="5513"/>
                  </a:cubicBezTo>
                  <a:lnTo>
                    <a:pt x="563" y="5233"/>
                  </a:lnTo>
                  <a:cubicBezTo>
                    <a:pt x="585" y="5221"/>
                    <a:pt x="592" y="5191"/>
                    <a:pt x="580" y="5170"/>
                  </a:cubicBezTo>
                  <a:cubicBezTo>
                    <a:pt x="571" y="5155"/>
                    <a:pt x="555" y="5146"/>
                    <a:pt x="538" y="51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675;p60">
              <a:extLst>
                <a:ext uri="{FF2B5EF4-FFF2-40B4-BE49-F238E27FC236}">
                  <a16:creationId xmlns:a16="http://schemas.microsoft.com/office/drawing/2014/main" id="{0F265719-6F9B-062B-454B-939E6C93D9B0}"/>
                </a:ext>
              </a:extLst>
            </p:cNvPr>
            <p:cNvSpPr/>
            <p:nvPr/>
          </p:nvSpPr>
          <p:spPr>
            <a:xfrm>
              <a:off x="2679360" y="2854043"/>
              <a:ext cx="29830" cy="28908"/>
            </a:xfrm>
            <a:custGeom>
              <a:avLst/>
              <a:gdLst/>
              <a:ahLst/>
              <a:cxnLst/>
              <a:rect l="l" t="t" r="r" b="b"/>
              <a:pathLst>
                <a:path w="388" h="376" extrusionOk="0">
                  <a:moveTo>
                    <a:pt x="334" y="1"/>
                  </a:moveTo>
                  <a:cubicBezTo>
                    <a:pt x="326" y="1"/>
                    <a:pt x="318" y="3"/>
                    <a:pt x="311" y="7"/>
                  </a:cubicBezTo>
                  <a:lnTo>
                    <a:pt x="0" y="186"/>
                  </a:lnTo>
                  <a:lnTo>
                    <a:pt x="309" y="369"/>
                  </a:lnTo>
                  <a:cubicBezTo>
                    <a:pt x="317" y="373"/>
                    <a:pt x="325" y="376"/>
                    <a:pt x="333" y="376"/>
                  </a:cubicBezTo>
                  <a:cubicBezTo>
                    <a:pt x="349" y="376"/>
                    <a:pt x="364" y="367"/>
                    <a:pt x="373" y="352"/>
                  </a:cubicBezTo>
                  <a:cubicBezTo>
                    <a:pt x="387" y="331"/>
                    <a:pt x="379" y="301"/>
                    <a:pt x="356" y="289"/>
                  </a:cubicBezTo>
                  <a:lnTo>
                    <a:pt x="185" y="188"/>
                  </a:lnTo>
                  <a:lnTo>
                    <a:pt x="357" y="87"/>
                  </a:lnTo>
                  <a:cubicBezTo>
                    <a:pt x="380" y="75"/>
                    <a:pt x="388" y="47"/>
                    <a:pt x="374" y="24"/>
                  </a:cubicBezTo>
                  <a:cubicBezTo>
                    <a:pt x="366" y="9"/>
                    <a:pt x="350"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676;p60">
              <a:extLst>
                <a:ext uri="{FF2B5EF4-FFF2-40B4-BE49-F238E27FC236}">
                  <a16:creationId xmlns:a16="http://schemas.microsoft.com/office/drawing/2014/main" id="{7705B01F-BF91-FA98-A2AA-75D48C3C1923}"/>
                </a:ext>
              </a:extLst>
            </p:cNvPr>
            <p:cNvSpPr/>
            <p:nvPr/>
          </p:nvSpPr>
          <p:spPr>
            <a:xfrm>
              <a:off x="2724334" y="2889484"/>
              <a:ext cx="454760" cy="269934"/>
            </a:xfrm>
            <a:custGeom>
              <a:avLst/>
              <a:gdLst/>
              <a:ahLst/>
              <a:cxnLst/>
              <a:rect l="l" t="t" r="r" b="b"/>
              <a:pathLst>
                <a:path w="5915" h="3511" extrusionOk="0">
                  <a:moveTo>
                    <a:pt x="54" y="1"/>
                  </a:moveTo>
                  <a:cubicBezTo>
                    <a:pt x="38" y="1"/>
                    <a:pt x="22" y="9"/>
                    <a:pt x="13" y="24"/>
                  </a:cubicBezTo>
                  <a:cubicBezTo>
                    <a:pt x="1" y="46"/>
                    <a:pt x="8" y="75"/>
                    <a:pt x="30" y="87"/>
                  </a:cubicBezTo>
                  <a:lnTo>
                    <a:pt x="489" y="357"/>
                  </a:lnTo>
                  <a:cubicBezTo>
                    <a:pt x="496" y="362"/>
                    <a:pt x="504" y="364"/>
                    <a:pt x="512" y="364"/>
                  </a:cubicBezTo>
                  <a:cubicBezTo>
                    <a:pt x="528" y="364"/>
                    <a:pt x="544" y="355"/>
                    <a:pt x="553" y="340"/>
                  </a:cubicBezTo>
                  <a:cubicBezTo>
                    <a:pt x="565" y="319"/>
                    <a:pt x="558" y="290"/>
                    <a:pt x="536" y="277"/>
                  </a:cubicBezTo>
                  <a:lnTo>
                    <a:pt x="78" y="7"/>
                  </a:lnTo>
                  <a:cubicBezTo>
                    <a:pt x="70" y="3"/>
                    <a:pt x="62" y="1"/>
                    <a:pt x="54" y="1"/>
                  </a:cubicBezTo>
                  <a:close/>
                  <a:moveTo>
                    <a:pt x="818" y="450"/>
                  </a:moveTo>
                  <a:cubicBezTo>
                    <a:pt x="802" y="450"/>
                    <a:pt x="786" y="458"/>
                    <a:pt x="778" y="473"/>
                  </a:cubicBezTo>
                  <a:cubicBezTo>
                    <a:pt x="764" y="496"/>
                    <a:pt x="772" y="524"/>
                    <a:pt x="795" y="537"/>
                  </a:cubicBezTo>
                  <a:lnTo>
                    <a:pt x="1253" y="806"/>
                  </a:lnTo>
                  <a:cubicBezTo>
                    <a:pt x="1260" y="811"/>
                    <a:pt x="1269" y="813"/>
                    <a:pt x="1277" y="813"/>
                  </a:cubicBezTo>
                  <a:cubicBezTo>
                    <a:pt x="1293" y="813"/>
                    <a:pt x="1308" y="805"/>
                    <a:pt x="1316" y="790"/>
                  </a:cubicBezTo>
                  <a:cubicBezTo>
                    <a:pt x="1330" y="768"/>
                    <a:pt x="1322" y="739"/>
                    <a:pt x="1300" y="727"/>
                  </a:cubicBezTo>
                  <a:lnTo>
                    <a:pt x="842" y="456"/>
                  </a:lnTo>
                  <a:cubicBezTo>
                    <a:pt x="835" y="452"/>
                    <a:pt x="826" y="450"/>
                    <a:pt x="818" y="450"/>
                  </a:cubicBezTo>
                  <a:close/>
                  <a:moveTo>
                    <a:pt x="1581" y="900"/>
                  </a:moveTo>
                  <a:cubicBezTo>
                    <a:pt x="1566" y="900"/>
                    <a:pt x="1551" y="908"/>
                    <a:pt x="1543" y="922"/>
                  </a:cubicBezTo>
                  <a:cubicBezTo>
                    <a:pt x="1529" y="945"/>
                    <a:pt x="1537" y="973"/>
                    <a:pt x="1558" y="987"/>
                  </a:cubicBezTo>
                  <a:lnTo>
                    <a:pt x="2018" y="1256"/>
                  </a:lnTo>
                  <a:cubicBezTo>
                    <a:pt x="2024" y="1260"/>
                    <a:pt x="2032" y="1263"/>
                    <a:pt x="2041" y="1263"/>
                  </a:cubicBezTo>
                  <a:cubicBezTo>
                    <a:pt x="2057" y="1263"/>
                    <a:pt x="2072" y="1255"/>
                    <a:pt x="2081" y="1240"/>
                  </a:cubicBezTo>
                  <a:cubicBezTo>
                    <a:pt x="2094" y="1217"/>
                    <a:pt x="2086" y="1189"/>
                    <a:pt x="2065" y="1176"/>
                  </a:cubicBezTo>
                  <a:lnTo>
                    <a:pt x="1606" y="907"/>
                  </a:lnTo>
                  <a:cubicBezTo>
                    <a:pt x="1598" y="902"/>
                    <a:pt x="1590" y="900"/>
                    <a:pt x="1581" y="900"/>
                  </a:cubicBezTo>
                  <a:close/>
                  <a:moveTo>
                    <a:pt x="2346" y="1349"/>
                  </a:moveTo>
                  <a:cubicBezTo>
                    <a:pt x="2330" y="1349"/>
                    <a:pt x="2315" y="1358"/>
                    <a:pt x="2306" y="1372"/>
                  </a:cubicBezTo>
                  <a:cubicBezTo>
                    <a:pt x="2294" y="1394"/>
                    <a:pt x="2300" y="1422"/>
                    <a:pt x="2323" y="1436"/>
                  </a:cubicBezTo>
                  <a:lnTo>
                    <a:pt x="2781" y="1705"/>
                  </a:lnTo>
                  <a:cubicBezTo>
                    <a:pt x="2789" y="1710"/>
                    <a:pt x="2797" y="1712"/>
                    <a:pt x="2805" y="1712"/>
                  </a:cubicBezTo>
                  <a:cubicBezTo>
                    <a:pt x="2821" y="1712"/>
                    <a:pt x="2836" y="1704"/>
                    <a:pt x="2845" y="1689"/>
                  </a:cubicBezTo>
                  <a:cubicBezTo>
                    <a:pt x="2858" y="1667"/>
                    <a:pt x="2851" y="1639"/>
                    <a:pt x="2828" y="1625"/>
                  </a:cubicBezTo>
                  <a:lnTo>
                    <a:pt x="2370" y="1356"/>
                  </a:lnTo>
                  <a:cubicBezTo>
                    <a:pt x="2363" y="1351"/>
                    <a:pt x="2354" y="1349"/>
                    <a:pt x="2346" y="1349"/>
                  </a:cubicBezTo>
                  <a:close/>
                  <a:moveTo>
                    <a:pt x="3111" y="1799"/>
                  </a:moveTo>
                  <a:cubicBezTo>
                    <a:pt x="3095" y="1799"/>
                    <a:pt x="3080" y="1807"/>
                    <a:pt x="3071" y="1821"/>
                  </a:cubicBezTo>
                  <a:cubicBezTo>
                    <a:pt x="3057" y="1844"/>
                    <a:pt x="3065" y="1873"/>
                    <a:pt x="3087" y="1885"/>
                  </a:cubicBezTo>
                  <a:lnTo>
                    <a:pt x="3546" y="2154"/>
                  </a:lnTo>
                  <a:cubicBezTo>
                    <a:pt x="3554" y="2159"/>
                    <a:pt x="3562" y="2161"/>
                    <a:pt x="3569" y="2161"/>
                  </a:cubicBezTo>
                  <a:cubicBezTo>
                    <a:pt x="3585" y="2161"/>
                    <a:pt x="3601" y="2153"/>
                    <a:pt x="3610" y="2139"/>
                  </a:cubicBezTo>
                  <a:cubicBezTo>
                    <a:pt x="3622" y="2116"/>
                    <a:pt x="3616" y="2088"/>
                    <a:pt x="3593" y="2074"/>
                  </a:cubicBezTo>
                  <a:lnTo>
                    <a:pt x="3135" y="1805"/>
                  </a:lnTo>
                  <a:cubicBezTo>
                    <a:pt x="3127" y="1801"/>
                    <a:pt x="3119" y="1799"/>
                    <a:pt x="3111" y="1799"/>
                  </a:cubicBezTo>
                  <a:close/>
                  <a:moveTo>
                    <a:pt x="3875" y="2248"/>
                  </a:moveTo>
                  <a:cubicBezTo>
                    <a:pt x="3859" y="2248"/>
                    <a:pt x="3843" y="2256"/>
                    <a:pt x="3835" y="2271"/>
                  </a:cubicBezTo>
                  <a:cubicBezTo>
                    <a:pt x="3822" y="2293"/>
                    <a:pt x="3830" y="2322"/>
                    <a:pt x="3851" y="2335"/>
                  </a:cubicBezTo>
                  <a:lnTo>
                    <a:pt x="4310" y="2605"/>
                  </a:lnTo>
                  <a:cubicBezTo>
                    <a:pt x="4317" y="2608"/>
                    <a:pt x="4325" y="2610"/>
                    <a:pt x="4334" y="2610"/>
                  </a:cubicBezTo>
                  <a:cubicBezTo>
                    <a:pt x="4350" y="2610"/>
                    <a:pt x="4364" y="2603"/>
                    <a:pt x="4373" y="2588"/>
                  </a:cubicBezTo>
                  <a:cubicBezTo>
                    <a:pt x="4387" y="2565"/>
                    <a:pt x="4379" y="2537"/>
                    <a:pt x="4358" y="2524"/>
                  </a:cubicBezTo>
                  <a:lnTo>
                    <a:pt x="3898" y="2255"/>
                  </a:lnTo>
                  <a:cubicBezTo>
                    <a:pt x="3891" y="2250"/>
                    <a:pt x="3883" y="2248"/>
                    <a:pt x="3875" y="2248"/>
                  </a:cubicBezTo>
                  <a:close/>
                  <a:moveTo>
                    <a:pt x="4639" y="2697"/>
                  </a:moveTo>
                  <a:cubicBezTo>
                    <a:pt x="4623" y="2697"/>
                    <a:pt x="4608" y="2706"/>
                    <a:pt x="4599" y="2721"/>
                  </a:cubicBezTo>
                  <a:cubicBezTo>
                    <a:pt x="4586" y="2742"/>
                    <a:pt x="4593" y="2771"/>
                    <a:pt x="4616" y="2784"/>
                  </a:cubicBezTo>
                  <a:lnTo>
                    <a:pt x="5074" y="3054"/>
                  </a:lnTo>
                  <a:cubicBezTo>
                    <a:pt x="5082" y="3059"/>
                    <a:pt x="5090" y="3060"/>
                    <a:pt x="5097" y="3060"/>
                  </a:cubicBezTo>
                  <a:cubicBezTo>
                    <a:pt x="5113" y="3060"/>
                    <a:pt x="5129" y="3052"/>
                    <a:pt x="5138" y="3037"/>
                  </a:cubicBezTo>
                  <a:cubicBezTo>
                    <a:pt x="5152" y="3015"/>
                    <a:pt x="5144" y="2987"/>
                    <a:pt x="5121" y="2973"/>
                  </a:cubicBezTo>
                  <a:lnTo>
                    <a:pt x="4663" y="2704"/>
                  </a:lnTo>
                  <a:cubicBezTo>
                    <a:pt x="4655" y="2699"/>
                    <a:pt x="4647" y="2697"/>
                    <a:pt x="4639" y="2697"/>
                  </a:cubicBezTo>
                  <a:close/>
                  <a:moveTo>
                    <a:pt x="5404" y="3147"/>
                  </a:moveTo>
                  <a:cubicBezTo>
                    <a:pt x="5388" y="3147"/>
                    <a:pt x="5372" y="3155"/>
                    <a:pt x="5363" y="3170"/>
                  </a:cubicBezTo>
                  <a:cubicBezTo>
                    <a:pt x="5350" y="3191"/>
                    <a:pt x="5358" y="3221"/>
                    <a:pt x="5380" y="3233"/>
                  </a:cubicBezTo>
                  <a:lnTo>
                    <a:pt x="5838" y="3503"/>
                  </a:lnTo>
                  <a:cubicBezTo>
                    <a:pt x="5846" y="3508"/>
                    <a:pt x="5854" y="3510"/>
                    <a:pt x="5862" y="3510"/>
                  </a:cubicBezTo>
                  <a:cubicBezTo>
                    <a:pt x="5878" y="3510"/>
                    <a:pt x="5894" y="3501"/>
                    <a:pt x="5901" y="3486"/>
                  </a:cubicBezTo>
                  <a:cubicBezTo>
                    <a:pt x="5915" y="3464"/>
                    <a:pt x="5907" y="3436"/>
                    <a:pt x="5886" y="3423"/>
                  </a:cubicBezTo>
                  <a:lnTo>
                    <a:pt x="5427" y="3153"/>
                  </a:lnTo>
                  <a:cubicBezTo>
                    <a:pt x="5420" y="3149"/>
                    <a:pt x="5412" y="3147"/>
                    <a:pt x="5404" y="3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677;p60">
              <a:extLst>
                <a:ext uri="{FF2B5EF4-FFF2-40B4-BE49-F238E27FC236}">
                  <a16:creationId xmlns:a16="http://schemas.microsoft.com/office/drawing/2014/main" id="{1DAE90C7-255B-2F0E-924F-FACC48AC41ED}"/>
                </a:ext>
              </a:extLst>
            </p:cNvPr>
            <p:cNvSpPr/>
            <p:nvPr/>
          </p:nvSpPr>
          <p:spPr>
            <a:xfrm>
              <a:off x="3194369" y="3165938"/>
              <a:ext cx="26755" cy="18144"/>
            </a:xfrm>
            <a:custGeom>
              <a:avLst/>
              <a:gdLst/>
              <a:ahLst/>
              <a:cxnLst/>
              <a:rect l="l" t="t" r="r" b="b"/>
              <a:pathLst>
                <a:path w="348" h="236" extrusionOk="0">
                  <a:moveTo>
                    <a:pt x="54" y="0"/>
                  </a:moveTo>
                  <a:cubicBezTo>
                    <a:pt x="38" y="0"/>
                    <a:pt x="22" y="8"/>
                    <a:pt x="14" y="23"/>
                  </a:cubicBezTo>
                  <a:cubicBezTo>
                    <a:pt x="0" y="46"/>
                    <a:pt x="8" y="74"/>
                    <a:pt x="30" y="88"/>
                  </a:cubicBezTo>
                  <a:lnTo>
                    <a:pt x="271" y="228"/>
                  </a:lnTo>
                  <a:cubicBezTo>
                    <a:pt x="278" y="233"/>
                    <a:pt x="286" y="235"/>
                    <a:pt x="294" y="235"/>
                  </a:cubicBezTo>
                  <a:cubicBezTo>
                    <a:pt x="310" y="235"/>
                    <a:pt x="326" y="227"/>
                    <a:pt x="335" y="213"/>
                  </a:cubicBezTo>
                  <a:cubicBezTo>
                    <a:pt x="347" y="190"/>
                    <a:pt x="340" y="161"/>
                    <a:pt x="318" y="148"/>
                  </a:cubicBezTo>
                  <a:lnTo>
                    <a:pt x="77" y="6"/>
                  </a:lnTo>
                  <a:cubicBezTo>
                    <a:pt x="70" y="2"/>
                    <a:pt x="62" y="0"/>
                    <a:pt x="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678;p60">
              <a:extLst>
                <a:ext uri="{FF2B5EF4-FFF2-40B4-BE49-F238E27FC236}">
                  <a16:creationId xmlns:a16="http://schemas.microsoft.com/office/drawing/2014/main" id="{180BBD5B-27FA-9142-6B76-672938FABBBE}"/>
                </a:ext>
              </a:extLst>
            </p:cNvPr>
            <p:cNvSpPr/>
            <p:nvPr/>
          </p:nvSpPr>
          <p:spPr>
            <a:xfrm>
              <a:off x="2609631" y="3065074"/>
              <a:ext cx="401711" cy="230801"/>
            </a:xfrm>
            <a:custGeom>
              <a:avLst/>
              <a:gdLst/>
              <a:ahLst/>
              <a:cxnLst/>
              <a:rect l="l" t="t" r="r" b="b"/>
              <a:pathLst>
                <a:path w="5225" h="3002" extrusionOk="0">
                  <a:moveTo>
                    <a:pt x="2812" y="0"/>
                  </a:moveTo>
                  <a:cubicBezTo>
                    <a:pt x="2780" y="0"/>
                    <a:pt x="2747" y="7"/>
                    <a:pt x="2723" y="21"/>
                  </a:cubicBezTo>
                  <a:lnTo>
                    <a:pt x="1897" y="498"/>
                  </a:lnTo>
                  <a:cubicBezTo>
                    <a:pt x="1897" y="498"/>
                    <a:pt x="2380" y="777"/>
                    <a:pt x="2372" y="780"/>
                  </a:cubicBezTo>
                  <a:lnTo>
                    <a:pt x="1978" y="1008"/>
                  </a:lnTo>
                  <a:lnTo>
                    <a:pt x="1118" y="511"/>
                  </a:lnTo>
                  <a:cubicBezTo>
                    <a:pt x="1093" y="497"/>
                    <a:pt x="1061" y="490"/>
                    <a:pt x="1028" y="490"/>
                  </a:cubicBezTo>
                  <a:cubicBezTo>
                    <a:pt x="996" y="490"/>
                    <a:pt x="964" y="497"/>
                    <a:pt x="939" y="511"/>
                  </a:cubicBezTo>
                  <a:cubicBezTo>
                    <a:pt x="889" y="539"/>
                    <a:pt x="889" y="587"/>
                    <a:pt x="939" y="615"/>
                  </a:cubicBezTo>
                  <a:lnTo>
                    <a:pt x="1799" y="1111"/>
                  </a:lnTo>
                  <a:lnTo>
                    <a:pt x="1449" y="1314"/>
                  </a:lnTo>
                  <a:cubicBezTo>
                    <a:pt x="1417" y="1332"/>
                    <a:pt x="1393" y="1351"/>
                    <a:pt x="1368" y="1371"/>
                  </a:cubicBezTo>
                  <a:lnTo>
                    <a:pt x="876" y="1088"/>
                  </a:lnTo>
                  <a:lnTo>
                    <a:pt x="50" y="1564"/>
                  </a:lnTo>
                  <a:cubicBezTo>
                    <a:pt x="1" y="1592"/>
                    <a:pt x="1" y="1638"/>
                    <a:pt x="50" y="1668"/>
                  </a:cubicBezTo>
                  <a:cubicBezTo>
                    <a:pt x="75" y="1682"/>
                    <a:pt x="108" y="1689"/>
                    <a:pt x="140" y="1689"/>
                  </a:cubicBezTo>
                  <a:cubicBezTo>
                    <a:pt x="172" y="1689"/>
                    <a:pt x="205" y="1682"/>
                    <a:pt x="230" y="1668"/>
                  </a:cubicBezTo>
                  <a:lnTo>
                    <a:pt x="876" y="1294"/>
                  </a:lnTo>
                  <a:lnTo>
                    <a:pt x="1250" y="1509"/>
                  </a:lnTo>
                  <a:cubicBezTo>
                    <a:pt x="1165" y="1670"/>
                    <a:pt x="1229" y="1850"/>
                    <a:pt x="1449" y="1977"/>
                  </a:cubicBezTo>
                  <a:lnTo>
                    <a:pt x="1788" y="2172"/>
                  </a:lnTo>
                  <a:cubicBezTo>
                    <a:pt x="1946" y="2264"/>
                    <a:pt x="2152" y="2308"/>
                    <a:pt x="2359" y="2308"/>
                  </a:cubicBezTo>
                  <a:cubicBezTo>
                    <a:pt x="2439" y="2308"/>
                    <a:pt x="2520" y="2302"/>
                    <a:pt x="2598" y="2288"/>
                  </a:cubicBezTo>
                  <a:lnTo>
                    <a:pt x="2971" y="2503"/>
                  </a:lnTo>
                  <a:lnTo>
                    <a:pt x="2325" y="2877"/>
                  </a:lnTo>
                  <a:cubicBezTo>
                    <a:pt x="2276" y="2905"/>
                    <a:pt x="2276" y="2951"/>
                    <a:pt x="2325" y="2979"/>
                  </a:cubicBezTo>
                  <a:cubicBezTo>
                    <a:pt x="2349" y="2994"/>
                    <a:pt x="2382" y="3001"/>
                    <a:pt x="2414" y="3001"/>
                  </a:cubicBezTo>
                  <a:cubicBezTo>
                    <a:pt x="2447" y="3001"/>
                    <a:pt x="2479" y="2994"/>
                    <a:pt x="2504" y="2979"/>
                  </a:cubicBezTo>
                  <a:lnTo>
                    <a:pt x="3330" y="2503"/>
                  </a:lnTo>
                  <a:lnTo>
                    <a:pt x="2837" y="2219"/>
                  </a:lnTo>
                  <a:cubicBezTo>
                    <a:pt x="2872" y="2206"/>
                    <a:pt x="2906" y="2191"/>
                    <a:pt x="2937" y="2173"/>
                  </a:cubicBezTo>
                  <a:lnTo>
                    <a:pt x="3248" y="1993"/>
                  </a:lnTo>
                  <a:lnTo>
                    <a:pt x="4109" y="2490"/>
                  </a:lnTo>
                  <a:cubicBezTo>
                    <a:pt x="4134" y="2504"/>
                    <a:pt x="4166" y="2512"/>
                    <a:pt x="4198" y="2512"/>
                  </a:cubicBezTo>
                  <a:cubicBezTo>
                    <a:pt x="4231" y="2512"/>
                    <a:pt x="4263" y="2504"/>
                    <a:pt x="4288" y="2490"/>
                  </a:cubicBezTo>
                  <a:cubicBezTo>
                    <a:pt x="4337" y="2461"/>
                    <a:pt x="4337" y="2415"/>
                    <a:pt x="4288" y="2386"/>
                  </a:cubicBezTo>
                  <a:lnTo>
                    <a:pt x="3427" y="1889"/>
                  </a:lnTo>
                  <a:cubicBezTo>
                    <a:pt x="3427" y="1889"/>
                    <a:pt x="3860" y="1639"/>
                    <a:pt x="3867" y="1635"/>
                  </a:cubicBezTo>
                  <a:lnTo>
                    <a:pt x="4350" y="1914"/>
                  </a:lnTo>
                  <a:lnTo>
                    <a:pt x="5175" y="1438"/>
                  </a:lnTo>
                  <a:cubicBezTo>
                    <a:pt x="5225" y="1409"/>
                    <a:pt x="5225" y="1362"/>
                    <a:pt x="5175" y="1334"/>
                  </a:cubicBezTo>
                  <a:cubicBezTo>
                    <a:pt x="5150" y="1320"/>
                    <a:pt x="5118" y="1312"/>
                    <a:pt x="5086" y="1312"/>
                  </a:cubicBezTo>
                  <a:cubicBezTo>
                    <a:pt x="5053" y="1312"/>
                    <a:pt x="5021" y="1320"/>
                    <a:pt x="4996" y="1334"/>
                  </a:cubicBezTo>
                  <a:lnTo>
                    <a:pt x="4350" y="1707"/>
                  </a:lnTo>
                  <a:lnTo>
                    <a:pt x="4013" y="1512"/>
                  </a:lnTo>
                  <a:cubicBezTo>
                    <a:pt x="4116" y="1391"/>
                    <a:pt x="4123" y="1250"/>
                    <a:pt x="4032" y="1125"/>
                  </a:cubicBezTo>
                  <a:lnTo>
                    <a:pt x="4239" y="1007"/>
                  </a:lnTo>
                  <a:cubicBezTo>
                    <a:pt x="4351" y="941"/>
                    <a:pt x="4385" y="850"/>
                    <a:pt x="4344" y="769"/>
                  </a:cubicBezTo>
                  <a:lnTo>
                    <a:pt x="4748" y="535"/>
                  </a:lnTo>
                  <a:cubicBezTo>
                    <a:pt x="4782" y="516"/>
                    <a:pt x="4782" y="485"/>
                    <a:pt x="4748" y="466"/>
                  </a:cubicBezTo>
                  <a:cubicBezTo>
                    <a:pt x="4732" y="456"/>
                    <a:pt x="4711" y="452"/>
                    <a:pt x="4689" y="452"/>
                  </a:cubicBezTo>
                  <a:cubicBezTo>
                    <a:pt x="4668" y="452"/>
                    <a:pt x="4646" y="456"/>
                    <a:pt x="4629" y="466"/>
                  </a:cubicBezTo>
                  <a:lnTo>
                    <a:pt x="4261" y="679"/>
                  </a:lnTo>
                  <a:cubicBezTo>
                    <a:pt x="4254" y="673"/>
                    <a:pt x="4247" y="668"/>
                    <a:pt x="4239" y="663"/>
                  </a:cubicBezTo>
                  <a:lnTo>
                    <a:pt x="4064" y="562"/>
                  </a:lnTo>
                  <a:cubicBezTo>
                    <a:pt x="4052" y="555"/>
                    <a:pt x="4039" y="551"/>
                    <a:pt x="4027" y="545"/>
                  </a:cubicBezTo>
                  <a:lnTo>
                    <a:pt x="4396" y="331"/>
                  </a:lnTo>
                  <a:cubicBezTo>
                    <a:pt x="4429" y="312"/>
                    <a:pt x="4429" y="281"/>
                    <a:pt x="4396" y="262"/>
                  </a:cubicBezTo>
                  <a:cubicBezTo>
                    <a:pt x="4379" y="253"/>
                    <a:pt x="4357" y="248"/>
                    <a:pt x="4336" y="248"/>
                  </a:cubicBezTo>
                  <a:cubicBezTo>
                    <a:pt x="4314" y="248"/>
                    <a:pt x="4293" y="253"/>
                    <a:pt x="4277" y="262"/>
                  </a:cubicBezTo>
                  <a:lnTo>
                    <a:pt x="3867" y="499"/>
                  </a:lnTo>
                  <a:cubicBezTo>
                    <a:pt x="3833" y="494"/>
                    <a:pt x="3799" y="491"/>
                    <a:pt x="3764" y="491"/>
                  </a:cubicBezTo>
                  <a:cubicBezTo>
                    <a:pt x="3658" y="491"/>
                    <a:pt x="3551" y="515"/>
                    <a:pt x="3469" y="562"/>
                  </a:cubicBezTo>
                  <a:lnTo>
                    <a:pt x="3263" y="681"/>
                  </a:lnTo>
                  <a:cubicBezTo>
                    <a:pt x="3163" y="657"/>
                    <a:pt x="3057" y="644"/>
                    <a:pt x="2950" y="644"/>
                  </a:cubicBezTo>
                  <a:cubicBezTo>
                    <a:pt x="2828" y="644"/>
                    <a:pt x="2705" y="660"/>
                    <a:pt x="2592" y="692"/>
                  </a:cubicBezTo>
                  <a:lnTo>
                    <a:pt x="2255" y="498"/>
                  </a:lnTo>
                  <a:lnTo>
                    <a:pt x="2902" y="125"/>
                  </a:lnTo>
                  <a:cubicBezTo>
                    <a:pt x="2951" y="96"/>
                    <a:pt x="2951" y="49"/>
                    <a:pt x="2902" y="21"/>
                  </a:cubicBezTo>
                  <a:cubicBezTo>
                    <a:pt x="2877" y="7"/>
                    <a:pt x="2844" y="0"/>
                    <a:pt x="2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679;p60">
              <a:extLst>
                <a:ext uri="{FF2B5EF4-FFF2-40B4-BE49-F238E27FC236}">
                  <a16:creationId xmlns:a16="http://schemas.microsoft.com/office/drawing/2014/main" id="{C2ECAD19-C51F-604A-6703-203300590A45}"/>
                </a:ext>
              </a:extLst>
            </p:cNvPr>
            <p:cNvSpPr/>
            <p:nvPr/>
          </p:nvSpPr>
          <p:spPr>
            <a:xfrm>
              <a:off x="5204201" y="2555986"/>
              <a:ext cx="261554" cy="150305"/>
            </a:xfrm>
            <a:custGeom>
              <a:avLst/>
              <a:gdLst/>
              <a:ahLst/>
              <a:cxnLst/>
              <a:rect l="l" t="t" r="r" b="b"/>
              <a:pathLst>
                <a:path w="3402" h="1955" extrusionOk="0">
                  <a:moveTo>
                    <a:pt x="1831" y="1"/>
                  </a:moveTo>
                  <a:cubicBezTo>
                    <a:pt x="1810" y="1"/>
                    <a:pt x="1788" y="5"/>
                    <a:pt x="1772" y="14"/>
                  </a:cubicBezTo>
                  <a:lnTo>
                    <a:pt x="1235" y="325"/>
                  </a:lnTo>
                  <a:cubicBezTo>
                    <a:pt x="1235" y="325"/>
                    <a:pt x="1550" y="506"/>
                    <a:pt x="1545" y="509"/>
                  </a:cubicBezTo>
                  <a:lnTo>
                    <a:pt x="1288" y="657"/>
                  </a:lnTo>
                  <a:lnTo>
                    <a:pt x="728" y="334"/>
                  </a:lnTo>
                  <a:cubicBezTo>
                    <a:pt x="712" y="324"/>
                    <a:pt x="691" y="320"/>
                    <a:pt x="670" y="320"/>
                  </a:cubicBezTo>
                  <a:cubicBezTo>
                    <a:pt x="649" y="320"/>
                    <a:pt x="628" y="324"/>
                    <a:pt x="611" y="334"/>
                  </a:cubicBezTo>
                  <a:cubicBezTo>
                    <a:pt x="580" y="352"/>
                    <a:pt x="580" y="382"/>
                    <a:pt x="611" y="400"/>
                  </a:cubicBezTo>
                  <a:lnTo>
                    <a:pt x="1172" y="724"/>
                  </a:lnTo>
                  <a:lnTo>
                    <a:pt x="943" y="855"/>
                  </a:lnTo>
                  <a:cubicBezTo>
                    <a:pt x="923" y="868"/>
                    <a:pt x="907" y="880"/>
                    <a:pt x="890" y="892"/>
                  </a:cubicBezTo>
                  <a:lnTo>
                    <a:pt x="571" y="708"/>
                  </a:lnTo>
                  <a:lnTo>
                    <a:pt x="34" y="1019"/>
                  </a:lnTo>
                  <a:cubicBezTo>
                    <a:pt x="1" y="1037"/>
                    <a:pt x="1" y="1067"/>
                    <a:pt x="34" y="1086"/>
                  </a:cubicBezTo>
                  <a:cubicBezTo>
                    <a:pt x="50" y="1095"/>
                    <a:pt x="71" y="1100"/>
                    <a:pt x="92" y="1100"/>
                  </a:cubicBezTo>
                  <a:cubicBezTo>
                    <a:pt x="113" y="1100"/>
                    <a:pt x="134" y="1095"/>
                    <a:pt x="151" y="1086"/>
                  </a:cubicBezTo>
                  <a:lnTo>
                    <a:pt x="571" y="843"/>
                  </a:lnTo>
                  <a:lnTo>
                    <a:pt x="814" y="983"/>
                  </a:lnTo>
                  <a:cubicBezTo>
                    <a:pt x="759" y="1087"/>
                    <a:pt x="800" y="1206"/>
                    <a:pt x="943" y="1288"/>
                  </a:cubicBezTo>
                  <a:lnTo>
                    <a:pt x="1164" y="1415"/>
                  </a:lnTo>
                  <a:cubicBezTo>
                    <a:pt x="1267" y="1474"/>
                    <a:pt x="1400" y="1503"/>
                    <a:pt x="1535" y="1503"/>
                  </a:cubicBezTo>
                  <a:cubicBezTo>
                    <a:pt x="1588" y="1503"/>
                    <a:pt x="1641" y="1498"/>
                    <a:pt x="1692" y="1489"/>
                  </a:cubicBezTo>
                  <a:lnTo>
                    <a:pt x="1934" y="1630"/>
                  </a:lnTo>
                  <a:lnTo>
                    <a:pt x="1513" y="1873"/>
                  </a:lnTo>
                  <a:cubicBezTo>
                    <a:pt x="1482" y="1891"/>
                    <a:pt x="1482" y="1922"/>
                    <a:pt x="1513" y="1940"/>
                  </a:cubicBezTo>
                  <a:cubicBezTo>
                    <a:pt x="1529" y="1949"/>
                    <a:pt x="1551" y="1954"/>
                    <a:pt x="1572" y="1954"/>
                  </a:cubicBezTo>
                  <a:cubicBezTo>
                    <a:pt x="1593" y="1954"/>
                    <a:pt x="1614" y="1949"/>
                    <a:pt x="1630" y="1940"/>
                  </a:cubicBezTo>
                  <a:lnTo>
                    <a:pt x="2167" y="1630"/>
                  </a:lnTo>
                  <a:lnTo>
                    <a:pt x="1848" y="1445"/>
                  </a:lnTo>
                  <a:cubicBezTo>
                    <a:pt x="1870" y="1436"/>
                    <a:pt x="1892" y="1426"/>
                    <a:pt x="1912" y="1415"/>
                  </a:cubicBezTo>
                  <a:lnTo>
                    <a:pt x="2114" y="1298"/>
                  </a:lnTo>
                  <a:lnTo>
                    <a:pt x="2674" y="1621"/>
                  </a:lnTo>
                  <a:cubicBezTo>
                    <a:pt x="2690" y="1631"/>
                    <a:pt x="2712" y="1635"/>
                    <a:pt x="2733" y="1635"/>
                  </a:cubicBezTo>
                  <a:cubicBezTo>
                    <a:pt x="2754" y="1635"/>
                    <a:pt x="2775" y="1631"/>
                    <a:pt x="2791" y="1621"/>
                  </a:cubicBezTo>
                  <a:cubicBezTo>
                    <a:pt x="2823" y="1603"/>
                    <a:pt x="2823" y="1573"/>
                    <a:pt x="2791" y="1553"/>
                  </a:cubicBezTo>
                  <a:lnTo>
                    <a:pt x="2230" y="1230"/>
                  </a:lnTo>
                  <a:cubicBezTo>
                    <a:pt x="2230" y="1230"/>
                    <a:pt x="2513" y="1068"/>
                    <a:pt x="2518" y="1065"/>
                  </a:cubicBezTo>
                  <a:lnTo>
                    <a:pt x="2832" y="1246"/>
                  </a:lnTo>
                  <a:lnTo>
                    <a:pt x="3369" y="936"/>
                  </a:lnTo>
                  <a:cubicBezTo>
                    <a:pt x="3402" y="917"/>
                    <a:pt x="3402" y="887"/>
                    <a:pt x="3369" y="869"/>
                  </a:cubicBezTo>
                  <a:cubicBezTo>
                    <a:pt x="3353" y="860"/>
                    <a:pt x="3331" y="855"/>
                    <a:pt x="3310" y="855"/>
                  </a:cubicBezTo>
                  <a:cubicBezTo>
                    <a:pt x="3289" y="855"/>
                    <a:pt x="3268" y="860"/>
                    <a:pt x="3252" y="869"/>
                  </a:cubicBezTo>
                  <a:lnTo>
                    <a:pt x="2832" y="1112"/>
                  </a:lnTo>
                  <a:lnTo>
                    <a:pt x="2612" y="985"/>
                  </a:lnTo>
                  <a:cubicBezTo>
                    <a:pt x="2679" y="906"/>
                    <a:pt x="2684" y="814"/>
                    <a:pt x="2625" y="733"/>
                  </a:cubicBezTo>
                  <a:lnTo>
                    <a:pt x="2760" y="655"/>
                  </a:lnTo>
                  <a:cubicBezTo>
                    <a:pt x="2832" y="613"/>
                    <a:pt x="2854" y="554"/>
                    <a:pt x="2828" y="501"/>
                  </a:cubicBezTo>
                  <a:lnTo>
                    <a:pt x="3091" y="349"/>
                  </a:lnTo>
                  <a:cubicBezTo>
                    <a:pt x="3112" y="336"/>
                    <a:pt x="3112" y="316"/>
                    <a:pt x="3091" y="304"/>
                  </a:cubicBezTo>
                  <a:cubicBezTo>
                    <a:pt x="3080" y="297"/>
                    <a:pt x="3066" y="294"/>
                    <a:pt x="3052" y="294"/>
                  </a:cubicBezTo>
                  <a:cubicBezTo>
                    <a:pt x="3038" y="294"/>
                    <a:pt x="3024" y="297"/>
                    <a:pt x="3013" y="304"/>
                  </a:cubicBezTo>
                  <a:lnTo>
                    <a:pt x="2774" y="442"/>
                  </a:lnTo>
                  <a:cubicBezTo>
                    <a:pt x="2769" y="439"/>
                    <a:pt x="2765" y="435"/>
                    <a:pt x="2760" y="432"/>
                  </a:cubicBezTo>
                  <a:lnTo>
                    <a:pt x="2645" y="367"/>
                  </a:lnTo>
                  <a:cubicBezTo>
                    <a:pt x="2638" y="362"/>
                    <a:pt x="2629" y="359"/>
                    <a:pt x="2621" y="354"/>
                  </a:cubicBezTo>
                  <a:lnTo>
                    <a:pt x="2861" y="216"/>
                  </a:lnTo>
                  <a:cubicBezTo>
                    <a:pt x="2882" y="203"/>
                    <a:pt x="2882" y="183"/>
                    <a:pt x="2861" y="171"/>
                  </a:cubicBezTo>
                  <a:cubicBezTo>
                    <a:pt x="2850" y="164"/>
                    <a:pt x="2836" y="161"/>
                    <a:pt x="2822" y="161"/>
                  </a:cubicBezTo>
                  <a:cubicBezTo>
                    <a:pt x="2808" y="161"/>
                    <a:pt x="2794" y="164"/>
                    <a:pt x="2783" y="171"/>
                  </a:cubicBezTo>
                  <a:lnTo>
                    <a:pt x="2518" y="325"/>
                  </a:lnTo>
                  <a:cubicBezTo>
                    <a:pt x="2496" y="322"/>
                    <a:pt x="2474" y="321"/>
                    <a:pt x="2452" y="321"/>
                  </a:cubicBezTo>
                  <a:cubicBezTo>
                    <a:pt x="2382" y="321"/>
                    <a:pt x="2312" y="336"/>
                    <a:pt x="2259" y="367"/>
                  </a:cubicBezTo>
                  <a:lnTo>
                    <a:pt x="2125" y="444"/>
                  </a:lnTo>
                  <a:cubicBezTo>
                    <a:pt x="2059" y="428"/>
                    <a:pt x="1990" y="420"/>
                    <a:pt x="1920" y="420"/>
                  </a:cubicBezTo>
                  <a:cubicBezTo>
                    <a:pt x="1841" y="420"/>
                    <a:pt x="1761" y="431"/>
                    <a:pt x="1688" y="451"/>
                  </a:cubicBezTo>
                  <a:lnTo>
                    <a:pt x="1468" y="325"/>
                  </a:lnTo>
                  <a:lnTo>
                    <a:pt x="1889" y="82"/>
                  </a:lnTo>
                  <a:cubicBezTo>
                    <a:pt x="1922" y="64"/>
                    <a:pt x="1922" y="33"/>
                    <a:pt x="1889" y="14"/>
                  </a:cubicBezTo>
                  <a:cubicBezTo>
                    <a:pt x="1873" y="5"/>
                    <a:pt x="1852" y="1"/>
                    <a:pt x="1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680;p60">
              <a:extLst>
                <a:ext uri="{FF2B5EF4-FFF2-40B4-BE49-F238E27FC236}">
                  <a16:creationId xmlns:a16="http://schemas.microsoft.com/office/drawing/2014/main" id="{D7108F45-C6E7-5EBC-0EA4-9B6AB7024E4E}"/>
                </a:ext>
              </a:extLst>
            </p:cNvPr>
            <p:cNvSpPr/>
            <p:nvPr/>
          </p:nvSpPr>
          <p:spPr>
            <a:xfrm>
              <a:off x="6232449" y="2676223"/>
              <a:ext cx="304916" cy="175369"/>
            </a:xfrm>
            <a:custGeom>
              <a:avLst/>
              <a:gdLst/>
              <a:ahLst/>
              <a:cxnLst/>
              <a:rect l="l" t="t" r="r" b="b"/>
              <a:pathLst>
                <a:path w="3966" h="2281" extrusionOk="0">
                  <a:moveTo>
                    <a:pt x="1832" y="1"/>
                  </a:moveTo>
                  <a:cubicBezTo>
                    <a:pt x="1808" y="1"/>
                    <a:pt x="1783" y="6"/>
                    <a:pt x="1765" y="18"/>
                  </a:cubicBezTo>
                  <a:cubicBezTo>
                    <a:pt x="1727" y="39"/>
                    <a:pt x="1727" y="74"/>
                    <a:pt x="1765" y="95"/>
                  </a:cubicBezTo>
                  <a:lnTo>
                    <a:pt x="2256" y="379"/>
                  </a:lnTo>
                  <a:lnTo>
                    <a:pt x="2000" y="527"/>
                  </a:lnTo>
                  <a:cubicBezTo>
                    <a:pt x="1914" y="503"/>
                    <a:pt x="1821" y="490"/>
                    <a:pt x="1729" y="490"/>
                  </a:cubicBezTo>
                  <a:cubicBezTo>
                    <a:pt x="1647" y="490"/>
                    <a:pt x="1566" y="500"/>
                    <a:pt x="1490" y="519"/>
                  </a:cubicBezTo>
                  <a:lnTo>
                    <a:pt x="1333" y="428"/>
                  </a:lnTo>
                  <a:cubicBezTo>
                    <a:pt x="1271" y="392"/>
                    <a:pt x="1191" y="375"/>
                    <a:pt x="1110" y="375"/>
                  </a:cubicBezTo>
                  <a:cubicBezTo>
                    <a:pt x="1084" y="375"/>
                    <a:pt x="1057" y="377"/>
                    <a:pt x="1031" y="380"/>
                  </a:cubicBezTo>
                  <a:lnTo>
                    <a:pt x="721" y="200"/>
                  </a:lnTo>
                  <a:cubicBezTo>
                    <a:pt x="708" y="193"/>
                    <a:pt x="692" y="190"/>
                    <a:pt x="676" y="190"/>
                  </a:cubicBezTo>
                  <a:cubicBezTo>
                    <a:pt x="659" y="190"/>
                    <a:pt x="643" y="193"/>
                    <a:pt x="631" y="200"/>
                  </a:cubicBezTo>
                  <a:cubicBezTo>
                    <a:pt x="605" y="215"/>
                    <a:pt x="605" y="238"/>
                    <a:pt x="631" y="253"/>
                  </a:cubicBezTo>
                  <a:lnTo>
                    <a:pt x="910" y="415"/>
                  </a:lnTo>
                  <a:cubicBezTo>
                    <a:pt x="901" y="419"/>
                    <a:pt x="891" y="423"/>
                    <a:pt x="882" y="428"/>
                  </a:cubicBezTo>
                  <a:lnTo>
                    <a:pt x="749" y="505"/>
                  </a:lnTo>
                  <a:cubicBezTo>
                    <a:pt x="742" y="509"/>
                    <a:pt x="738" y="513"/>
                    <a:pt x="732" y="516"/>
                  </a:cubicBezTo>
                  <a:lnTo>
                    <a:pt x="453" y="355"/>
                  </a:lnTo>
                  <a:cubicBezTo>
                    <a:pt x="440" y="348"/>
                    <a:pt x="424" y="344"/>
                    <a:pt x="408" y="344"/>
                  </a:cubicBezTo>
                  <a:cubicBezTo>
                    <a:pt x="391" y="344"/>
                    <a:pt x="374" y="348"/>
                    <a:pt x="361" y="355"/>
                  </a:cubicBezTo>
                  <a:cubicBezTo>
                    <a:pt x="337" y="370"/>
                    <a:pt x="337" y="393"/>
                    <a:pt x="361" y="407"/>
                  </a:cubicBezTo>
                  <a:lnTo>
                    <a:pt x="669" y="585"/>
                  </a:lnTo>
                  <a:cubicBezTo>
                    <a:pt x="638" y="647"/>
                    <a:pt x="664" y="717"/>
                    <a:pt x="749" y="765"/>
                  </a:cubicBezTo>
                  <a:lnTo>
                    <a:pt x="905" y="855"/>
                  </a:lnTo>
                  <a:cubicBezTo>
                    <a:pt x="837" y="950"/>
                    <a:pt x="842" y="1057"/>
                    <a:pt x="921" y="1150"/>
                  </a:cubicBezTo>
                  <a:lnTo>
                    <a:pt x="664" y="1298"/>
                  </a:lnTo>
                  <a:lnTo>
                    <a:pt x="173" y="1014"/>
                  </a:lnTo>
                  <a:cubicBezTo>
                    <a:pt x="155" y="1004"/>
                    <a:pt x="130" y="998"/>
                    <a:pt x="106" y="998"/>
                  </a:cubicBezTo>
                  <a:cubicBezTo>
                    <a:pt x="81" y="998"/>
                    <a:pt x="57" y="1004"/>
                    <a:pt x="38" y="1014"/>
                  </a:cubicBezTo>
                  <a:cubicBezTo>
                    <a:pt x="0" y="1036"/>
                    <a:pt x="0" y="1072"/>
                    <a:pt x="38" y="1093"/>
                  </a:cubicBezTo>
                  <a:lnTo>
                    <a:pt x="664" y="1454"/>
                  </a:lnTo>
                  <a:lnTo>
                    <a:pt x="1031" y="1243"/>
                  </a:lnTo>
                  <a:cubicBezTo>
                    <a:pt x="1037" y="1246"/>
                    <a:pt x="1365" y="1436"/>
                    <a:pt x="1365" y="1436"/>
                  </a:cubicBezTo>
                  <a:lnTo>
                    <a:pt x="712" y="1814"/>
                  </a:lnTo>
                  <a:cubicBezTo>
                    <a:pt x="675" y="1835"/>
                    <a:pt x="675" y="1870"/>
                    <a:pt x="712" y="1893"/>
                  </a:cubicBezTo>
                  <a:cubicBezTo>
                    <a:pt x="731" y="1903"/>
                    <a:pt x="756" y="1909"/>
                    <a:pt x="780" y="1909"/>
                  </a:cubicBezTo>
                  <a:cubicBezTo>
                    <a:pt x="805" y="1909"/>
                    <a:pt x="829" y="1903"/>
                    <a:pt x="848" y="1893"/>
                  </a:cubicBezTo>
                  <a:lnTo>
                    <a:pt x="1501" y="1515"/>
                  </a:lnTo>
                  <a:lnTo>
                    <a:pt x="1738" y="1652"/>
                  </a:lnTo>
                  <a:cubicBezTo>
                    <a:pt x="1761" y="1665"/>
                    <a:pt x="1786" y="1675"/>
                    <a:pt x="1813" y="1686"/>
                  </a:cubicBezTo>
                  <a:lnTo>
                    <a:pt x="1439" y="1903"/>
                  </a:lnTo>
                  <a:lnTo>
                    <a:pt x="2066" y="2264"/>
                  </a:lnTo>
                  <a:cubicBezTo>
                    <a:pt x="2085" y="2275"/>
                    <a:pt x="2109" y="2280"/>
                    <a:pt x="2134" y="2280"/>
                  </a:cubicBezTo>
                  <a:cubicBezTo>
                    <a:pt x="2159" y="2280"/>
                    <a:pt x="2183" y="2275"/>
                    <a:pt x="2203" y="2264"/>
                  </a:cubicBezTo>
                  <a:cubicBezTo>
                    <a:pt x="2240" y="2243"/>
                    <a:pt x="2240" y="2208"/>
                    <a:pt x="2203" y="2185"/>
                  </a:cubicBezTo>
                  <a:lnTo>
                    <a:pt x="1712" y="1903"/>
                  </a:lnTo>
                  <a:lnTo>
                    <a:pt x="1994" y="1738"/>
                  </a:lnTo>
                  <a:cubicBezTo>
                    <a:pt x="2054" y="1749"/>
                    <a:pt x="2116" y="1754"/>
                    <a:pt x="2178" y="1754"/>
                  </a:cubicBezTo>
                  <a:cubicBezTo>
                    <a:pt x="2335" y="1754"/>
                    <a:pt x="2490" y="1720"/>
                    <a:pt x="2609" y="1652"/>
                  </a:cubicBezTo>
                  <a:lnTo>
                    <a:pt x="2867" y="1503"/>
                  </a:lnTo>
                  <a:cubicBezTo>
                    <a:pt x="3034" y="1407"/>
                    <a:pt x="3082" y="1270"/>
                    <a:pt x="3018" y="1148"/>
                  </a:cubicBezTo>
                  <a:lnTo>
                    <a:pt x="3302" y="984"/>
                  </a:lnTo>
                  <a:lnTo>
                    <a:pt x="3793" y="1268"/>
                  </a:lnTo>
                  <a:cubicBezTo>
                    <a:pt x="3811" y="1278"/>
                    <a:pt x="3836" y="1284"/>
                    <a:pt x="3860" y="1284"/>
                  </a:cubicBezTo>
                  <a:cubicBezTo>
                    <a:pt x="3885" y="1284"/>
                    <a:pt x="3910" y="1278"/>
                    <a:pt x="3929" y="1268"/>
                  </a:cubicBezTo>
                  <a:cubicBezTo>
                    <a:pt x="3966" y="1246"/>
                    <a:pt x="3966" y="1211"/>
                    <a:pt x="3929" y="1189"/>
                  </a:cubicBezTo>
                  <a:lnTo>
                    <a:pt x="3302" y="827"/>
                  </a:lnTo>
                  <a:lnTo>
                    <a:pt x="2929" y="1042"/>
                  </a:lnTo>
                  <a:cubicBezTo>
                    <a:pt x="2910" y="1028"/>
                    <a:pt x="2891" y="1013"/>
                    <a:pt x="2867" y="1000"/>
                  </a:cubicBezTo>
                  <a:lnTo>
                    <a:pt x="2601" y="845"/>
                  </a:lnTo>
                  <a:lnTo>
                    <a:pt x="3254" y="468"/>
                  </a:lnTo>
                  <a:cubicBezTo>
                    <a:pt x="3291" y="447"/>
                    <a:pt x="3291" y="412"/>
                    <a:pt x="3254" y="390"/>
                  </a:cubicBezTo>
                  <a:cubicBezTo>
                    <a:pt x="3235" y="379"/>
                    <a:pt x="3211" y="373"/>
                    <a:pt x="3186" y="373"/>
                  </a:cubicBezTo>
                  <a:cubicBezTo>
                    <a:pt x="3162" y="373"/>
                    <a:pt x="3138" y="379"/>
                    <a:pt x="3119" y="389"/>
                  </a:cubicBezTo>
                  <a:lnTo>
                    <a:pt x="2465" y="766"/>
                  </a:lnTo>
                  <a:lnTo>
                    <a:pt x="2167" y="594"/>
                  </a:lnTo>
                  <a:cubicBezTo>
                    <a:pt x="2161" y="591"/>
                    <a:pt x="2527" y="379"/>
                    <a:pt x="2527" y="379"/>
                  </a:cubicBezTo>
                  <a:lnTo>
                    <a:pt x="1901" y="18"/>
                  </a:lnTo>
                  <a:cubicBezTo>
                    <a:pt x="1882" y="6"/>
                    <a:pt x="1857" y="1"/>
                    <a:pt x="1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681;p60">
              <a:extLst>
                <a:ext uri="{FF2B5EF4-FFF2-40B4-BE49-F238E27FC236}">
                  <a16:creationId xmlns:a16="http://schemas.microsoft.com/office/drawing/2014/main" id="{A00975FF-71EA-58C2-3668-1525EB2E07AA}"/>
                </a:ext>
              </a:extLst>
            </p:cNvPr>
            <p:cNvSpPr/>
            <p:nvPr/>
          </p:nvSpPr>
          <p:spPr>
            <a:xfrm>
              <a:off x="3950544" y="4132759"/>
              <a:ext cx="270088" cy="155226"/>
            </a:xfrm>
            <a:custGeom>
              <a:avLst/>
              <a:gdLst/>
              <a:ahLst/>
              <a:cxnLst/>
              <a:rect l="l" t="t" r="r" b="b"/>
              <a:pathLst>
                <a:path w="3513" h="2019" extrusionOk="0">
                  <a:moveTo>
                    <a:pt x="1623" y="1"/>
                  </a:moveTo>
                  <a:cubicBezTo>
                    <a:pt x="1601" y="1"/>
                    <a:pt x="1579" y="6"/>
                    <a:pt x="1562" y="15"/>
                  </a:cubicBezTo>
                  <a:cubicBezTo>
                    <a:pt x="1530" y="33"/>
                    <a:pt x="1530" y="65"/>
                    <a:pt x="1562" y="84"/>
                  </a:cubicBezTo>
                  <a:lnTo>
                    <a:pt x="1997" y="335"/>
                  </a:lnTo>
                  <a:lnTo>
                    <a:pt x="1771" y="466"/>
                  </a:lnTo>
                  <a:cubicBezTo>
                    <a:pt x="1695" y="445"/>
                    <a:pt x="1613" y="434"/>
                    <a:pt x="1531" y="434"/>
                  </a:cubicBezTo>
                  <a:cubicBezTo>
                    <a:pt x="1459" y="434"/>
                    <a:pt x="1387" y="442"/>
                    <a:pt x="1319" y="459"/>
                  </a:cubicBezTo>
                  <a:lnTo>
                    <a:pt x="1180" y="378"/>
                  </a:lnTo>
                  <a:cubicBezTo>
                    <a:pt x="1126" y="347"/>
                    <a:pt x="1055" y="331"/>
                    <a:pt x="984" y="331"/>
                  </a:cubicBezTo>
                  <a:cubicBezTo>
                    <a:pt x="960" y="331"/>
                    <a:pt x="937" y="333"/>
                    <a:pt x="914" y="336"/>
                  </a:cubicBezTo>
                  <a:lnTo>
                    <a:pt x="638" y="176"/>
                  </a:lnTo>
                  <a:cubicBezTo>
                    <a:pt x="627" y="170"/>
                    <a:pt x="613" y="167"/>
                    <a:pt x="598" y="167"/>
                  </a:cubicBezTo>
                  <a:cubicBezTo>
                    <a:pt x="584" y="167"/>
                    <a:pt x="569" y="170"/>
                    <a:pt x="558" y="176"/>
                  </a:cubicBezTo>
                  <a:cubicBezTo>
                    <a:pt x="535" y="190"/>
                    <a:pt x="535" y="210"/>
                    <a:pt x="558" y="224"/>
                  </a:cubicBezTo>
                  <a:lnTo>
                    <a:pt x="805" y="367"/>
                  </a:lnTo>
                  <a:cubicBezTo>
                    <a:pt x="798" y="370"/>
                    <a:pt x="789" y="373"/>
                    <a:pt x="781" y="378"/>
                  </a:cubicBezTo>
                  <a:lnTo>
                    <a:pt x="664" y="447"/>
                  </a:lnTo>
                  <a:cubicBezTo>
                    <a:pt x="658" y="450"/>
                    <a:pt x="653" y="453"/>
                    <a:pt x="648" y="457"/>
                  </a:cubicBezTo>
                  <a:lnTo>
                    <a:pt x="400" y="314"/>
                  </a:lnTo>
                  <a:cubicBezTo>
                    <a:pt x="389" y="307"/>
                    <a:pt x="375" y="304"/>
                    <a:pt x="361" y="304"/>
                  </a:cubicBezTo>
                  <a:cubicBezTo>
                    <a:pt x="346" y="304"/>
                    <a:pt x="331" y="307"/>
                    <a:pt x="320" y="314"/>
                  </a:cubicBezTo>
                  <a:cubicBezTo>
                    <a:pt x="298" y="326"/>
                    <a:pt x="298" y="347"/>
                    <a:pt x="320" y="360"/>
                  </a:cubicBezTo>
                  <a:lnTo>
                    <a:pt x="593" y="518"/>
                  </a:lnTo>
                  <a:cubicBezTo>
                    <a:pt x="566" y="573"/>
                    <a:pt x="588" y="633"/>
                    <a:pt x="664" y="677"/>
                  </a:cubicBezTo>
                  <a:lnTo>
                    <a:pt x="802" y="757"/>
                  </a:lnTo>
                  <a:cubicBezTo>
                    <a:pt x="741" y="841"/>
                    <a:pt x="746" y="935"/>
                    <a:pt x="816" y="1017"/>
                  </a:cubicBezTo>
                  <a:lnTo>
                    <a:pt x="589" y="1148"/>
                  </a:lnTo>
                  <a:lnTo>
                    <a:pt x="154" y="898"/>
                  </a:lnTo>
                  <a:cubicBezTo>
                    <a:pt x="137" y="889"/>
                    <a:pt x="116" y="884"/>
                    <a:pt x="94" y="884"/>
                  </a:cubicBezTo>
                  <a:cubicBezTo>
                    <a:pt x="72" y="884"/>
                    <a:pt x="50" y="889"/>
                    <a:pt x="34" y="898"/>
                  </a:cubicBezTo>
                  <a:cubicBezTo>
                    <a:pt x="0" y="916"/>
                    <a:pt x="0" y="948"/>
                    <a:pt x="34" y="967"/>
                  </a:cubicBezTo>
                  <a:lnTo>
                    <a:pt x="589" y="1288"/>
                  </a:lnTo>
                  <a:lnTo>
                    <a:pt x="914" y="1100"/>
                  </a:lnTo>
                  <a:cubicBezTo>
                    <a:pt x="918" y="1103"/>
                    <a:pt x="1210" y="1271"/>
                    <a:pt x="1210" y="1271"/>
                  </a:cubicBezTo>
                  <a:lnTo>
                    <a:pt x="631" y="1605"/>
                  </a:lnTo>
                  <a:cubicBezTo>
                    <a:pt x="597" y="1624"/>
                    <a:pt x="597" y="1656"/>
                    <a:pt x="631" y="1675"/>
                  </a:cubicBezTo>
                  <a:cubicBezTo>
                    <a:pt x="647" y="1685"/>
                    <a:pt x="669" y="1689"/>
                    <a:pt x="691" y="1689"/>
                  </a:cubicBezTo>
                  <a:cubicBezTo>
                    <a:pt x="713" y="1689"/>
                    <a:pt x="735" y="1685"/>
                    <a:pt x="751" y="1675"/>
                  </a:cubicBezTo>
                  <a:lnTo>
                    <a:pt x="1330" y="1341"/>
                  </a:lnTo>
                  <a:lnTo>
                    <a:pt x="1539" y="1461"/>
                  </a:lnTo>
                  <a:cubicBezTo>
                    <a:pt x="1560" y="1474"/>
                    <a:pt x="1582" y="1484"/>
                    <a:pt x="1606" y="1493"/>
                  </a:cubicBezTo>
                  <a:lnTo>
                    <a:pt x="1275" y="1684"/>
                  </a:lnTo>
                  <a:lnTo>
                    <a:pt x="1830" y="2004"/>
                  </a:lnTo>
                  <a:cubicBezTo>
                    <a:pt x="1847" y="2013"/>
                    <a:pt x="1869" y="2018"/>
                    <a:pt x="1890" y="2018"/>
                  </a:cubicBezTo>
                  <a:cubicBezTo>
                    <a:pt x="1912" y="2018"/>
                    <a:pt x="1934" y="2013"/>
                    <a:pt x="1951" y="2004"/>
                  </a:cubicBezTo>
                  <a:cubicBezTo>
                    <a:pt x="1983" y="1985"/>
                    <a:pt x="1983" y="1954"/>
                    <a:pt x="1951" y="1935"/>
                  </a:cubicBezTo>
                  <a:lnTo>
                    <a:pt x="1516" y="1684"/>
                  </a:lnTo>
                  <a:lnTo>
                    <a:pt x="1767" y="1539"/>
                  </a:lnTo>
                  <a:cubicBezTo>
                    <a:pt x="1820" y="1548"/>
                    <a:pt x="1874" y="1553"/>
                    <a:pt x="1929" y="1553"/>
                  </a:cubicBezTo>
                  <a:cubicBezTo>
                    <a:pt x="2067" y="1553"/>
                    <a:pt x="2205" y="1523"/>
                    <a:pt x="2312" y="1461"/>
                  </a:cubicBezTo>
                  <a:lnTo>
                    <a:pt x="2540" y="1331"/>
                  </a:lnTo>
                  <a:cubicBezTo>
                    <a:pt x="2687" y="1245"/>
                    <a:pt x="2730" y="1123"/>
                    <a:pt x="2674" y="1015"/>
                  </a:cubicBezTo>
                  <a:lnTo>
                    <a:pt x="2925" y="871"/>
                  </a:lnTo>
                  <a:lnTo>
                    <a:pt x="3359" y="1121"/>
                  </a:lnTo>
                  <a:cubicBezTo>
                    <a:pt x="3376" y="1131"/>
                    <a:pt x="3397" y="1135"/>
                    <a:pt x="3419" y="1135"/>
                  </a:cubicBezTo>
                  <a:cubicBezTo>
                    <a:pt x="3441" y="1135"/>
                    <a:pt x="3463" y="1131"/>
                    <a:pt x="3480" y="1121"/>
                  </a:cubicBezTo>
                  <a:cubicBezTo>
                    <a:pt x="3513" y="1102"/>
                    <a:pt x="3513" y="1072"/>
                    <a:pt x="3480" y="1052"/>
                  </a:cubicBezTo>
                  <a:lnTo>
                    <a:pt x="2925" y="731"/>
                  </a:lnTo>
                  <a:lnTo>
                    <a:pt x="2594" y="923"/>
                  </a:lnTo>
                  <a:cubicBezTo>
                    <a:pt x="2577" y="909"/>
                    <a:pt x="2560" y="896"/>
                    <a:pt x="2540" y="883"/>
                  </a:cubicBezTo>
                  <a:lnTo>
                    <a:pt x="2304" y="748"/>
                  </a:lnTo>
                  <a:lnTo>
                    <a:pt x="2883" y="414"/>
                  </a:lnTo>
                  <a:cubicBezTo>
                    <a:pt x="2916" y="395"/>
                    <a:pt x="2916" y="363"/>
                    <a:pt x="2883" y="344"/>
                  </a:cubicBezTo>
                  <a:cubicBezTo>
                    <a:pt x="2866" y="335"/>
                    <a:pt x="2844" y="330"/>
                    <a:pt x="2822" y="330"/>
                  </a:cubicBezTo>
                  <a:cubicBezTo>
                    <a:pt x="2800" y="330"/>
                    <a:pt x="2778" y="335"/>
                    <a:pt x="2761" y="344"/>
                  </a:cubicBezTo>
                  <a:lnTo>
                    <a:pt x="2183" y="679"/>
                  </a:lnTo>
                  <a:lnTo>
                    <a:pt x="1918" y="525"/>
                  </a:lnTo>
                  <a:cubicBezTo>
                    <a:pt x="1912" y="523"/>
                    <a:pt x="2238" y="335"/>
                    <a:pt x="2238" y="335"/>
                  </a:cubicBezTo>
                  <a:lnTo>
                    <a:pt x="1683" y="15"/>
                  </a:lnTo>
                  <a:cubicBezTo>
                    <a:pt x="1666" y="6"/>
                    <a:pt x="1645" y="1"/>
                    <a:pt x="16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682;p60">
              <a:extLst>
                <a:ext uri="{FF2B5EF4-FFF2-40B4-BE49-F238E27FC236}">
                  <a16:creationId xmlns:a16="http://schemas.microsoft.com/office/drawing/2014/main" id="{F967054A-D618-661C-ED1D-46B15B2D8FBE}"/>
                </a:ext>
              </a:extLst>
            </p:cNvPr>
            <p:cNvSpPr/>
            <p:nvPr/>
          </p:nvSpPr>
          <p:spPr>
            <a:xfrm>
              <a:off x="2869403" y="2704668"/>
              <a:ext cx="553170" cy="308606"/>
            </a:xfrm>
            <a:custGeom>
              <a:avLst/>
              <a:gdLst/>
              <a:ahLst/>
              <a:cxnLst/>
              <a:rect l="l" t="t" r="r" b="b"/>
              <a:pathLst>
                <a:path w="7195" h="4014" extrusionOk="0">
                  <a:moveTo>
                    <a:pt x="1725" y="1542"/>
                  </a:moveTo>
                  <a:cubicBezTo>
                    <a:pt x="1598" y="1627"/>
                    <a:pt x="1485" y="1707"/>
                    <a:pt x="1384" y="1786"/>
                  </a:cubicBezTo>
                  <a:cubicBezTo>
                    <a:pt x="1348" y="1813"/>
                    <a:pt x="1312" y="1840"/>
                    <a:pt x="1276" y="1869"/>
                  </a:cubicBezTo>
                  <a:lnTo>
                    <a:pt x="1220" y="1914"/>
                  </a:lnTo>
                  <a:lnTo>
                    <a:pt x="1262" y="1965"/>
                  </a:lnTo>
                  <a:cubicBezTo>
                    <a:pt x="1315" y="2029"/>
                    <a:pt x="1361" y="2098"/>
                    <a:pt x="1398" y="2168"/>
                  </a:cubicBezTo>
                  <a:cubicBezTo>
                    <a:pt x="1421" y="2216"/>
                    <a:pt x="1440" y="2267"/>
                    <a:pt x="1456" y="2319"/>
                  </a:cubicBezTo>
                  <a:cubicBezTo>
                    <a:pt x="1474" y="2387"/>
                    <a:pt x="1484" y="2453"/>
                    <a:pt x="1485" y="2513"/>
                  </a:cubicBezTo>
                  <a:cubicBezTo>
                    <a:pt x="1485" y="2538"/>
                    <a:pt x="1484" y="2562"/>
                    <a:pt x="1483" y="2587"/>
                  </a:cubicBezTo>
                  <a:lnTo>
                    <a:pt x="1479" y="2640"/>
                  </a:lnTo>
                  <a:lnTo>
                    <a:pt x="1555" y="2669"/>
                  </a:lnTo>
                  <a:cubicBezTo>
                    <a:pt x="2831" y="3165"/>
                    <a:pt x="3949" y="3415"/>
                    <a:pt x="5012" y="3439"/>
                  </a:cubicBezTo>
                  <a:lnTo>
                    <a:pt x="4653" y="3232"/>
                  </a:lnTo>
                  <a:cubicBezTo>
                    <a:pt x="3780" y="3167"/>
                    <a:pt x="2855" y="2940"/>
                    <a:pt x="1812" y="2542"/>
                  </a:cubicBezTo>
                  <a:cubicBezTo>
                    <a:pt x="1812" y="2531"/>
                    <a:pt x="1812" y="2521"/>
                    <a:pt x="1812" y="2511"/>
                  </a:cubicBezTo>
                  <a:cubicBezTo>
                    <a:pt x="1810" y="2443"/>
                    <a:pt x="1800" y="2368"/>
                    <a:pt x="1779" y="2289"/>
                  </a:cubicBezTo>
                  <a:cubicBezTo>
                    <a:pt x="1760" y="2229"/>
                    <a:pt x="1739" y="2172"/>
                    <a:pt x="1712" y="2116"/>
                  </a:cubicBezTo>
                  <a:cubicBezTo>
                    <a:pt x="1679" y="2054"/>
                    <a:pt x="1641" y="1993"/>
                    <a:pt x="1597" y="1935"/>
                  </a:cubicBezTo>
                  <a:cubicBezTo>
                    <a:pt x="1613" y="1923"/>
                    <a:pt x="1628" y="1911"/>
                    <a:pt x="1644" y="1900"/>
                  </a:cubicBezTo>
                  <a:cubicBezTo>
                    <a:pt x="1738" y="1828"/>
                    <a:pt x="1841" y="1753"/>
                    <a:pt x="1957" y="1676"/>
                  </a:cubicBezTo>
                  <a:lnTo>
                    <a:pt x="1725" y="1542"/>
                  </a:lnTo>
                  <a:close/>
                  <a:moveTo>
                    <a:pt x="3266" y="490"/>
                  </a:moveTo>
                  <a:cubicBezTo>
                    <a:pt x="3579" y="608"/>
                    <a:pt x="3946" y="671"/>
                    <a:pt x="4316" y="671"/>
                  </a:cubicBezTo>
                  <a:cubicBezTo>
                    <a:pt x="4439" y="671"/>
                    <a:pt x="4563" y="664"/>
                    <a:pt x="4684" y="650"/>
                  </a:cubicBezTo>
                  <a:cubicBezTo>
                    <a:pt x="5170" y="1041"/>
                    <a:pt x="5543" y="1409"/>
                    <a:pt x="5808" y="1761"/>
                  </a:cubicBezTo>
                  <a:cubicBezTo>
                    <a:pt x="5942" y="1939"/>
                    <a:pt x="6048" y="2114"/>
                    <a:pt x="6125" y="2285"/>
                  </a:cubicBezTo>
                  <a:cubicBezTo>
                    <a:pt x="6143" y="2324"/>
                    <a:pt x="6160" y="2363"/>
                    <a:pt x="6174" y="2402"/>
                  </a:cubicBezTo>
                  <a:cubicBezTo>
                    <a:pt x="6196" y="2455"/>
                    <a:pt x="6213" y="2508"/>
                    <a:pt x="6227" y="2561"/>
                  </a:cubicBezTo>
                  <a:cubicBezTo>
                    <a:pt x="6326" y="2902"/>
                    <a:pt x="6314" y="3234"/>
                    <a:pt x="6193" y="3565"/>
                  </a:cubicBezTo>
                  <a:cubicBezTo>
                    <a:pt x="5859" y="3608"/>
                    <a:pt x="5524" y="3630"/>
                    <a:pt x="5184" y="3630"/>
                  </a:cubicBezTo>
                  <a:cubicBezTo>
                    <a:pt x="3934" y="3630"/>
                    <a:pt x="2628" y="3337"/>
                    <a:pt x="1127" y="2729"/>
                  </a:cubicBezTo>
                  <a:cubicBezTo>
                    <a:pt x="1150" y="2658"/>
                    <a:pt x="1160" y="2586"/>
                    <a:pt x="1159" y="2515"/>
                  </a:cubicBezTo>
                  <a:cubicBezTo>
                    <a:pt x="1157" y="2458"/>
                    <a:pt x="1148" y="2402"/>
                    <a:pt x="1133" y="2347"/>
                  </a:cubicBezTo>
                  <a:cubicBezTo>
                    <a:pt x="1120" y="2304"/>
                    <a:pt x="1104" y="2261"/>
                    <a:pt x="1083" y="2218"/>
                  </a:cubicBezTo>
                  <a:cubicBezTo>
                    <a:pt x="1027" y="2110"/>
                    <a:pt x="945" y="2007"/>
                    <a:pt x="832" y="1911"/>
                  </a:cubicBezTo>
                  <a:cubicBezTo>
                    <a:pt x="923" y="1831"/>
                    <a:pt x="1018" y="1752"/>
                    <a:pt x="1124" y="1671"/>
                  </a:cubicBezTo>
                  <a:cubicBezTo>
                    <a:pt x="1340" y="1507"/>
                    <a:pt x="1596" y="1333"/>
                    <a:pt x="1925" y="1128"/>
                  </a:cubicBezTo>
                  <a:cubicBezTo>
                    <a:pt x="2446" y="842"/>
                    <a:pt x="2847" y="650"/>
                    <a:pt x="3266" y="490"/>
                  </a:cubicBezTo>
                  <a:close/>
                  <a:moveTo>
                    <a:pt x="3346" y="0"/>
                  </a:moveTo>
                  <a:cubicBezTo>
                    <a:pt x="3218" y="43"/>
                    <a:pt x="3097" y="87"/>
                    <a:pt x="2977" y="131"/>
                  </a:cubicBezTo>
                  <a:cubicBezTo>
                    <a:pt x="2942" y="144"/>
                    <a:pt x="2908" y="157"/>
                    <a:pt x="2874" y="170"/>
                  </a:cubicBezTo>
                  <a:cubicBezTo>
                    <a:pt x="2422" y="345"/>
                    <a:pt x="2007" y="547"/>
                    <a:pt x="1502" y="822"/>
                  </a:cubicBezTo>
                  <a:cubicBezTo>
                    <a:pt x="1484" y="832"/>
                    <a:pt x="1467" y="840"/>
                    <a:pt x="1449" y="850"/>
                  </a:cubicBezTo>
                  <a:cubicBezTo>
                    <a:pt x="1437" y="858"/>
                    <a:pt x="1427" y="865"/>
                    <a:pt x="1414" y="873"/>
                  </a:cubicBezTo>
                  <a:cubicBezTo>
                    <a:pt x="943" y="1167"/>
                    <a:pt x="597" y="1409"/>
                    <a:pt x="298" y="1671"/>
                  </a:cubicBezTo>
                  <a:cubicBezTo>
                    <a:pt x="276" y="1690"/>
                    <a:pt x="255" y="1711"/>
                    <a:pt x="233" y="1731"/>
                  </a:cubicBezTo>
                  <a:cubicBezTo>
                    <a:pt x="153" y="1803"/>
                    <a:pt x="76" y="1877"/>
                    <a:pt x="0" y="1955"/>
                  </a:cubicBezTo>
                  <a:cubicBezTo>
                    <a:pt x="155" y="2022"/>
                    <a:pt x="277" y="2108"/>
                    <a:pt x="359" y="2203"/>
                  </a:cubicBezTo>
                  <a:cubicBezTo>
                    <a:pt x="381" y="2227"/>
                    <a:pt x="399" y="2253"/>
                    <a:pt x="414" y="2278"/>
                  </a:cubicBezTo>
                  <a:cubicBezTo>
                    <a:pt x="470" y="2365"/>
                    <a:pt x="496" y="2456"/>
                    <a:pt x="490" y="2547"/>
                  </a:cubicBezTo>
                  <a:cubicBezTo>
                    <a:pt x="488" y="2572"/>
                    <a:pt x="485" y="2597"/>
                    <a:pt x="479" y="2620"/>
                  </a:cubicBezTo>
                  <a:cubicBezTo>
                    <a:pt x="460" y="2702"/>
                    <a:pt x="414" y="2781"/>
                    <a:pt x="345" y="2857"/>
                  </a:cubicBezTo>
                  <a:cubicBezTo>
                    <a:pt x="340" y="2861"/>
                    <a:pt x="337" y="2866"/>
                    <a:pt x="333" y="2870"/>
                  </a:cubicBezTo>
                  <a:cubicBezTo>
                    <a:pt x="811" y="3076"/>
                    <a:pt x="1303" y="3268"/>
                    <a:pt x="1809" y="3433"/>
                  </a:cubicBezTo>
                  <a:cubicBezTo>
                    <a:pt x="2036" y="3508"/>
                    <a:pt x="2266" y="3575"/>
                    <a:pt x="2498" y="3637"/>
                  </a:cubicBezTo>
                  <a:cubicBezTo>
                    <a:pt x="3365" y="3870"/>
                    <a:pt x="4270" y="4014"/>
                    <a:pt x="5212" y="4014"/>
                  </a:cubicBezTo>
                  <a:cubicBezTo>
                    <a:pt x="5717" y="4014"/>
                    <a:pt x="6233" y="3972"/>
                    <a:pt x="6760" y="3880"/>
                  </a:cubicBezTo>
                  <a:cubicBezTo>
                    <a:pt x="7194" y="3011"/>
                    <a:pt x="6928" y="2196"/>
                    <a:pt x="6299" y="1435"/>
                  </a:cubicBezTo>
                  <a:cubicBezTo>
                    <a:pt x="6191" y="1303"/>
                    <a:pt x="6073" y="1172"/>
                    <a:pt x="5945" y="1044"/>
                  </a:cubicBezTo>
                  <a:cubicBezTo>
                    <a:pt x="5649" y="748"/>
                    <a:pt x="5306" y="461"/>
                    <a:pt x="4936" y="181"/>
                  </a:cubicBezTo>
                  <a:cubicBezTo>
                    <a:pt x="4803" y="226"/>
                    <a:pt x="4663" y="255"/>
                    <a:pt x="4521" y="268"/>
                  </a:cubicBezTo>
                  <a:cubicBezTo>
                    <a:pt x="4480" y="271"/>
                    <a:pt x="4438" y="275"/>
                    <a:pt x="4396" y="276"/>
                  </a:cubicBezTo>
                  <a:cubicBezTo>
                    <a:pt x="4372" y="277"/>
                    <a:pt x="4348" y="277"/>
                    <a:pt x="4323" y="277"/>
                  </a:cubicBezTo>
                  <a:cubicBezTo>
                    <a:pt x="4194" y="277"/>
                    <a:pt x="4066" y="265"/>
                    <a:pt x="3944" y="242"/>
                  </a:cubicBezTo>
                  <a:cubicBezTo>
                    <a:pt x="3897" y="234"/>
                    <a:pt x="3852" y="224"/>
                    <a:pt x="3808" y="212"/>
                  </a:cubicBezTo>
                  <a:cubicBezTo>
                    <a:pt x="3632" y="166"/>
                    <a:pt x="3472" y="95"/>
                    <a:pt x="3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683;p60">
              <a:extLst>
                <a:ext uri="{FF2B5EF4-FFF2-40B4-BE49-F238E27FC236}">
                  <a16:creationId xmlns:a16="http://schemas.microsoft.com/office/drawing/2014/main" id="{06420EAD-FE4D-84F2-C9BA-2A167A42C468}"/>
                </a:ext>
              </a:extLst>
            </p:cNvPr>
            <p:cNvSpPr/>
            <p:nvPr/>
          </p:nvSpPr>
          <p:spPr>
            <a:xfrm>
              <a:off x="4791902" y="4084710"/>
              <a:ext cx="522647" cy="286618"/>
            </a:xfrm>
            <a:custGeom>
              <a:avLst/>
              <a:gdLst/>
              <a:ahLst/>
              <a:cxnLst/>
              <a:rect l="l" t="t" r="r" b="b"/>
              <a:pathLst>
                <a:path w="6798" h="3728" extrusionOk="0">
                  <a:moveTo>
                    <a:pt x="6261" y="513"/>
                  </a:moveTo>
                  <a:lnTo>
                    <a:pt x="6261" y="513"/>
                  </a:lnTo>
                  <a:cubicBezTo>
                    <a:pt x="6265" y="541"/>
                    <a:pt x="6259" y="569"/>
                    <a:pt x="6241" y="599"/>
                  </a:cubicBezTo>
                  <a:cubicBezTo>
                    <a:pt x="6224" y="628"/>
                    <a:pt x="6190" y="657"/>
                    <a:pt x="6140" y="686"/>
                  </a:cubicBezTo>
                  <a:cubicBezTo>
                    <a:pt x="6099" y="710"/>
                    <a:pt x="6059" y="727"/>
                    <a:pt x="6017" y="739"/>
                  </a:cubicBezTo>
                  <a:cubicBezTo>
                    <a:pt x="5974" y="752"/>
                    <a:pt x="5934" y="757"/>
                    <a:pt x="5895" y="760"/>
                  </a:cubicBezTo>
                  <a:cubicBezTo>
                    <a:pt x="5890" y="760"/>
                    <a:pt x="5886" y="760"/>
                    <a:pt x="5881" y="760"/>
                  </a:cubicBezTo>
                  <a:cubicBezTo>
                    <a:pt x="5847" y="760"/>
                    <a:pt x="5814" y="756"/>
                    <a:pt x="5783" y="750"/>
                  </a:cubicBezTo>
                  <a:cubicBezTo>
                    <a:pt x="5746" y="742"/>
                    <a:pt x="5714" y="729"/>
                    <a:pt x="5687" y="713"/>
                  </a:cubicBezTo>
                  <a:cubicBezTo>
                    <a:pt x="5661" y="699"/>
                    <a:pt x="5643" y="683"/>
                    <a:pt x="5631" y="666"/>
                  </a:cubicBezTo>
                  <a:cubicBezTo>
                    <a:pt x="5618" y="650"/>
                    <a:pt x="5612" y="634"/>
                    <a:pt x="5609" y="617"/>
                  </a:cubicBezTo>
                  <a:cubicBezTo>
                    <a:pt x="5607" y="600"/>
                    <a:pt x="5607" y="583"/>
                    <a:pt x="5612" y="567"/>
                  </a:cubicBezTo>
                  <a:cubicBezTo>
                    <a:pt x="5616" y="550"/>
                    <a:pt x="5621" y="534"/>
                    <a:pt x="5626" y="520"/>
                  </a:cubicBezTo>
                  <a:lnTo>
                    <a:pt x="6261" y="513"/>
                  </a:lnTo>
                  <a:close/>
                  <a:moveTo>
                    <a:pt x="5488" y="1"/>
                  </a:moveTo>
                  <a:cubicBezTo>
                    <a:pt x="5464" y="1"/>
                    <a:pt x="5437" y="2"/>
                    <a:pt x="5409" y="5"/>
                  </a:cubicBezTo>
                  <a:cubicBezTo>
                    <a:pt x="5366" y="11"/>
                    <a:pt x="5320" y="22"/>
                    <a:pt x="5270" y="37"/>
                  </a:cubicBezTo>
                  <a:cubicBezTo>
                    <a:pt x="5220" y="52"/>
                    <a:pt x="5171" y="74"/>
                    <a:pt x="5122" y="102"/>
                  </a:cubicBezTo>
                  <a:cubicBezTo>
                    <a:pt x="5076" y="129"/>
                    <a:pt x="5038" y="157"/>
                    <a:pt x="5010" y="188"/>
                  </a:cubicBezTo>
                  <a:cubicBezTo>
                    <a:pt x="4982" y="218"/>
                    <a:pt x="4965" y="248"/>
                    <a:pt x="4957" y="279"/>
                  </a:cubicBezTo>
                  <a:cubicBezTo>
                    <a:pt x="4951" y="309"/>
                    <a:pt x="4954" y="340"/>
                    <a:pt x="4970" y="370"/>
                  </a:cubicBezTo>
                  <a:cubicBezTo>
                    <a:pt x="4986" y="399"/>
                    <a:pt x="5015" y="426"/>
                    <a:pt x="5058" y="451"/>
                  </a:cubicBezTo>
                  <a:cubicBezTo>
                    <a:pt x="5112" y="483"/>
                    <a:pt x="5170" y="502"/>
                    <a:pt x="5233" y="510"/>
                  </a:cubicBezTo>
                  <a:cubicBezTo>
                    <a:pt x="5297" y="516"/>
                    <a:pt x="5362" y="521"/>
                    <a:pt x="5429" y="522"/>
                  </a:cubicBezTo>
                  <a:cubicBezTo>
                    <a:pt x="5415" y="546"/>
                    <a:pt x="5404" y="572"/>
                    <a:pt x="5398" y="599"/>
                  </a:cubicBezTo>
                  <a:cubicBezTo>
                    <a:pt x="5392" y="626"/>
                    <a:pt x="5392" y="652"/>
                    <a:pt x="5398" y="679"/>
                  </a:cubicBezTo>
                  <a:cubicBezTo>
                    <a:pt x="5404" y="706"/>
                    <a:pt x="5417" y="731"/>
                    <a:pt x="5436" y="756"/>
                  </a:cubicBezTo>
                  <a:cubicBezTo>
                    <a:pt x="5456" y="781"/>
                    <a:pt x="5484" y="805"/>
                    <a:pt x="5522" y="825"/>
                  </a:cubicBezTo>
                  <a:cubicBezTo>
                    <a:pt x="5565" y="851"/>
                    <a:pt x="5616" y="870"/>
                    <a:pt x="5675" y="882"/>
                  </a:cubicBezTo>
                  <a:cubicBezTo>
                    <a:pt x="5724" y="893"/>
                    <a:pt x="5775" y="898"/>
                    <a:pt x="5829" y="898"/>
                  </a:cubicBezTo>
                  <a:cubicBezTo>
                    <a:pt x="5840" y="898"/>
                    <a:pt x="5851" y="897"/>
                    <a:pt x="5862" y="897"/>
                  </a:cubicBezTo>
                  <a:cubicBezTo>
                    <a:pt x="5927" y="894"/>
                    <a:pt x="5994" y="884"/>
                    <a:pt x="6062" y="864"/>
                  </a:cubicBezTo>
                  <a:cubicBezTo>
                    <a:pt x="6131" y="845"/>
                    <a:pt x="6196" y="818"/>
                    <a:pt x="6260" y="781"/>
                  </a:cubicBezTo>
                  <a:cubicBezTo>
                    <a:pt x="6337" y="737"/>
                    <a:pt x="6390" y="692"/>
                    <a:pt x="6420" y="645"/>
                  </a:cubicBezTo>
                  <a:cubicBezTo>
                    <a:pt x="6451" y="599"/>
                    <a:pt x="6465" y="554"/>
                    <a:pt x="6466" y="509"/>
                  </a:cubicBezTo>
                  <a:lnTo>
                    <a:pt x="6691" y="505"/>
                  </a:lnTo>
                  <a:cubicBezTo>
                    <a:pt x="6708" y="504"/>
                    <a:pt x="6722" y="503"/>
                    <a:pt x="6731" y="501"/>
                  </a:cubicBezTo>
                  <a:cubicBezTo>
                    <a:pt x="6741" y="498"/>
                    <a:pt x="6749" y="495"/>
                    <a:pt x="6757" y="491"/>
                  </a:cubicBezTo>
                  <a:cubicBezTo>
                    <a:pt x="6778" y="478"/>
                    <a:pt x="6791" y="463"/>
                    <a:pt x="6794" y="445"/>
                  </a:cubicBezTo>
                  <a:cubicBezTo>
                    <a:pt x="6797" y="429"/>
                    <a:pt x="6791" y="415"/>
                    <a:pt x="6774" y="405"/>
                  </a:cubicBezTo>
                  <a:cubicBezTo>
                    <a:pt x="6762" y="398"/>
                    <a:pt x="6749" y="395"/>
                    <a:pt x="6733" y="395"/>
                  </a:cubicBezTo>
                  <a:lnTo>
                    <a:pt x="6453" y="398"/>
                  </a:lnTo>
                  <a:cubicBezTo>
                    <a:pt x="6443" y="372"/>
                    <a:pt x="6428" y="348"/>
                    <a:pt x="6410" y="324"/>
                  </a:cubicBezTo>
                  <a:cubicBezTo>
                    <a:pt x="6392" y="300"/>
                    <a:pt x="6373" y="278"/>
                    <a:pt x="6353" y="259"/>
                  </a:cubicBezTo>
                  <a:cubicBezTo>
                    <a:pt x="6331" y="238"/>
                    <a:pt x="6311" y="221"/>
                    <a:pt x="6289" y="206"/>
                  </a:cubicBezTo>
                  <a:cubicBezTo>
                    <a:pt x="6268" y="190"/>
                    <a:pt x="6249" y="177"/>
                    <a:pt x="6232" y="167"/>
                  </a:cubicBezTo>
                  <a:cubicBezTo>
                    <a:pt x="6206" y="153"/>
                    <a:pt x="6183" y="145"/>
                    <a:pt x="6160" y="143"/>
                  </a:cubicBezTo>
                  <a:cubicBezTo>
                    <a:pt x="6157" y="142"/>
                    <a:pt x="6155" y="142"/>
                    <a:pt x="6152" y="142"/>
                  </a:cubicBezTo>
                  <a:cubicBezTo>
                    <a:pt x="6131" y="142"/>
                    <a:pt x="6107" y="150"/>
                    <a:pt x="6080" y="165"/>
                  </a:cubicBezTo>
                  <a:cubicBezTo>
                    <a:pt x="6050" y="183"/>
                    <a:pt x="6034" y="198"/>
                    <a:pt x="6033" y="209"/>
                  </a:cubicBezTo>
                  <a:cubicBezTo>
                    <a:pt x="6032" y="220"/>
                    <a:pt x="6038" y="232"/>
                    <a:pt x="6053" y="243"/>
                  </a:cubicBezTo>
                  <a:cubicBezTo>
                    <a:pt x="6080" y="261"/>
                    <a:pt x="6113" y="283"/>
                    <a:pt x="6150" y="308"/>
                  </a:cubicBezTo>
                  <a:cubicBezTo>
                    <a:pt x="6187" y="334"/>
                    <a:pt x="6217" y="366"/>
                    <a:pt x="6241" y="402"/>
                  </a:cubicBezTo>
                  <a:lnTo>
                    <a:pt x="5654" y="406"/>
                  </a:lnTo>
                  <a:lnTo>
                    <a:pt x="5543" y="406"/>
                  </a:lnTo>
                  <a:cubicBezTo>
                    <a:pt x="5504" y="406"/>
                    <a:pt x="5464" y="405"/>
                    <a:pt x="5427" y="402"/>
                  </a:cubicBezTo>
                  <a:cubicBezTo>
                    <a:pt x="5390" y="398"/>
                    <a:pt x="5354" y="394"/>
                    <a:pt x="5321" y="387"/>
                  </a:cubicBezTo>
                  <a:cubicBezTo>
                    <a:pt x="5288" y="380"/>
                    <a:pt x="5260" y="370"/>
                    <a:pt x="5237" y="357"/>
                  </a:cubicBezTo>
                  <a:cubicBezTo>
                    <a:pt x="5190" y="329"/>
                    <a:pt x="5170" y="300"/>
                    <a:pt x="5174" y="268"/>
                  </a:cubicBezTo>
                  <a:cubicBezTo>
                    <a:pt x="5178" y="236"/>
                    <a:pt x="5206" y="204"/>
                    <a:pt x="5256" y="175"/>
                  </a:cubicBezTo>
                  <a:cubicBezTo>
                    <a:pt x="5292" y="155"/>
                    <a:pt x="5327" y="143"/>
                    <a:pt x="5359" y="137"/>
                  </a:cubicBezTo>
                  <a:cubicBezTo>
                    <a:pt x="5392" y="131"/>
                    <a:pt x="5422" y="128"/>
                    <a:pt x="5452" y="127"/>
                  </a:cubicBezTo>
                  <a:cubicBezTo>
                    <a:pt x="5481" y="127"/>
                    <a:pt x="5507" y="126"/>
                    <a:pt x="5529" y="126"/>
                  </a:cubicBezTo>
                  <a:cubicBezTo>
                    <a:pt x="5553" y="126"/>
                    <a:pt x="5572" y="120"/>
                    <a:pt x="5588" y="111"/>
                  </a:cubicBezTo>
                  <a:cubicBezTo>
                    <a:pt x="5608" y="100"/>
                    <a:pt x="5621" y="84"/>
                    <a:pt x="5623" y="65"/>
                  </a:cubicBezTo>
                  <a:cubicBezTo>
                    <a:pt x="5624" y="46"/>
                    <a:pt x="5616" y="31"/>
                    <a:pt x="5597" y="20"/>
                  </a:cubicBezTo>
                  <a:cubicBezTo>
                    <a:pt x="5581" y="11"/>
                    <a:pt x="5556" y="5"/>
                    <a:pt x="5524" y="2"/>
                  </a:cubicBezTo>
                  <a:cubicBezTo>
                    <a:pt x="5513" y="1"/>
                    <a:pt x="5501" y="1"/>
                    <a:pt x="5488" y="1"/>
                  </a:cubicBezTo>
                  <a:close/>
                  <a:moveTo>
                    <a:pt x="4430" y="591"/>
                  </a:moveTo>
                  <a:cubicBezTo>
                    <a:pt x="4409" y="591"/>
                    <a:pt x="4387" y="592"/>
                    <a:pt x="4365" y="594"/>
                  </a:cubicBezTo>
                  <a:cubicBezTo>
                    <a:pt x="4310" y="599"/>
                    <a:pt x="4256" y="609"/>
                    <a:pt x="4201" y="623"/>
                  </a:cubicBezTo>
                  <a:cubicBezTo>
                    <a:pt x="4145" y="639"/>
                    <a:pt x="4096" y="659"/>
                    <a:pt x="4054" y="683"/>
                  </a:cubicBezTo>
                  <a:cubicBezTo>
                    <a:pt x="4017" y="704"/>
                    <a:pt x="3999" y="724"/>
                    <a:pt x="4000" y="740"/>
                  </a:cubicBezTo>
                  <a:cubicBezTo>
                    <a:pt x="4001" y="757"/>
                    <a:pt x="4011" y="771"/>
                    <a:pt x="4028" y="781"/>
                  </a:cubicBezTo>
                  <a:cubicBezTo>
                    <a:pt x="4044" y="790"/>
                    <a:pt x="4064" y="797"/>
                    <a:pt x="4089" y="799"/>
                  </a:cubicBezTo>
                  <a:cubicBezTo>
                    <a:pt x="4093" y="799"/>
                    <a:pt x="4097" y="800"/>
                    <a:pt x="4101" y="800"/>
                  </a:cubicBezTo>
                  <a:cubicBezTo>
                    <a:pt x="4121" y="800"/>
                    <a:pt x="4139" y="795"/>
                    <a:pt x="4154" y="786"/>
                  </a:cubicBezTo>
                  <a:cubicBezTo>
                    <a:pt x="4176" y="774"/>
                    <a:pt x="4201" y="763"/>
                    <a:pt x="4231" y="753"/>
                  </a:cubicBezTo>
                  <a:cubicBezTo>
                    <a:pt x="4260" y="743"/>
                    <a:pt x="4291" y="736"/>
                    <a:pt x="4322" y="731"/>
                  </a:cubicBezTo>
                  <a:cubicBezTo>
                    <a:pt x="4342" y="729"/>
                    <a:pt x="4362" y="728"/>
                    <a:pt x="4382" y="728"/>
                  </a:cubicBezTo>
                  <a:cubicBezTo>
                    <a:pt x="4392" y="728"/>
                    <a:pt x="4403" y="728"/>
                    <a:pt x="4413" y="729"/>
                  </a:cubicBezTo>
                  <a:cubicBezTo>
                    <a:pt x="4444" y="733"/>
                    <a:pt x="4471" y="739"/>
                    <a:pt x="4493" y="753"/>
                  </a:cubicBezTo>
                  <a:cubicBezTo>
                    <a:pt x="4504" y="759"/>
                    <a:pt x="4517" y="769"/>
                    <a:pt x="4535" y="783"/>
                  </a:cubicBezTo>
                  <a:cubicBezTo>
                    <a:pt x="4553" y="797"/>
                    <a:pt x="4572" y="813"/>
                    <a:pt x="4593" y="827"/>
                  </a:cubicBezTo>
                  <a:cubicBezTo>
                    <a:pt x="4612" y="843"/>
                    <a:pt x="4631" y="858"/>
                    <a:pt x="4649" y="872"/>
                  </a:cubicBezTo>
                  <a:cubicBezTo>
                    <a:pt x="4666" y="886"/>
                    <a:pt x="4679" y="895"/>
                    <a:pt x="4687" y="900"/>
                  </a:cubicBezTo>
                  <a:cubicBezTo>
                    <a:pt x="4707" y="912"/>
                    <a:pt x="4733" y="917"/>
                    <a:pt x="4764" y="918"/>
                  </a:cubicBezTo>
                  <a:cubicBezTo>
                    <a:pt x="4795" y="918"/>
                    <a:pt x="4817" y="916"/>
                    <a:pt x="4830" y="913"/>
                  </a:cubicBezTo>
                  <a:lnTo>
                    <a:pt x="4830" y="913"/>
                  </a:lnTo>
                  <a:cubicBezTo>
                    <a:pt x="4821" y="921"/>
                    <a:pt x="4817" y="933"/>
                    <a:pt x="4818" y="950"/>
                  </a:cubicBezTo>
                  <a:cubicBezTo>
                    <a:pt x="4818" y="967"/>
                    <a:pt x="4829" y="981"/>
                    <a:pt x="4850" y="994"/>
                  </a:cubicBezTo>
                  <a:cubicBezTo>
                    <a:pt x="4859" y="999"/>
                    <a:pt x="4880" y="1008"/>
                    <a:pt x="4909" y="1022"/>
                  </a:cubicBezTo>
                  <a:cubicBezTo>
                    <a:pt x="4939" y="1036"/>
                    <a:pt x="4970" y="1050"/>
                    <a:pt x="5004" y="1065"/>
                  </a:cubicBezTo>
                  <a:cubicBezTo>
                    <a:pt x="5036" y="1079"/>
                    <a:pt x="5068" y="1094"/>
                    <a:pt x="5098" y="1108"/>
                  </a:cubicBezTo>
                  <a:cubicBezTo>
                    <a:pt x="5129" y="1121"/>
                    <a:pt x="5149" y="1131"/>
                    <a:pt x="5159" y="1137"/>
                  </a:cubicBezTo>
                  <a:cubicBezTo>
                    <a:pt x="5183" y="1150"/>
                    <a:pt x="5194" y="1166"/>
                    <a:pt x="5195" y="1183"/>
                  </a:cubicBezTo>
                  <a:cubicBezTo>
                    <a:pt x="5195" y="1200"/>
                    <a:pt x="5190" y="1218"/>
                    <a:pt x="5179" y="1235"/>
                  </a:cubicBezTo>
                  <a:cubicBezTo>
                    <a:pt x="5167" y="1252"/>
                    <a:pt x="5152" y="1269"/>
                    <a:pt x="5133" y="1283"/>
                  </a:cubicBezTo>
                  <a:cubicBezTo>
                    <a:pt x="5114" y="1298"/>
                    <a:pt x="5097" y="1310"/>
                    <a:pt x="5080" y="1320"/>
                  </a:cubicBezTo>
                  <a:cubicBezTo>
                    <a:pt x="5058" y="1333"/>
                    <a:pt x="5050" y="1346"/>
                    <a:pt x="5058" y="1361"/>
                  </a:cubicBezTo>
                  <a:cubicBezTo>
                    <a:pt x="5065" y="1374"/>
                    <a:pt x="5077" y="1386"/>
                    <a:pt x="5090" y="1394"/>
                  </a:cubicBezTo>
                  <a:cubicBezTo>
                    <a:pt x="5108" y="1405"/>
                    <a:pt x="5129" y="1410"/>
                    <a:pt x="5152" y="1410"/>
                  </a:cubicBezTo>
                  <a:cubicBezTo>
                    <a:pt x="5157" y="1410"/>
                    <a:pt x="5162" y="1410"/>
                    <a:pt x="5168" y="1409"/>
                  </a:cubicBezTo>
                  <a:cubicBezTo>
                    <a:pt x="5197" y="1406"/>
                    <a:pt x="5228" y="1395"/>
                    <a:pt x="5259" y="1377"/>
                  </a:cubicBezTo>
                  <a:cubicBezTo>
                    <a:pt x="5301" y="1352"/>
                    <a:pt x="5337" y="1325"/>
                    <a:pt x="5365" y="1295"/>
                  </a:cubicBezTo>
                  <a:cubicBezTo>
                    <a:pt x="5394" y="1265"/>
                    <a:pt x="5413" y="1235"/>
                    <a:pt x="5424" y="1204"/>
                  </a:cubicBezTo>
                  <a:cubicBezTo>
                    <a:pt x="5434" y="1174"/>
                    <a:pt x="5433" y="1145"/>
                    <a:pt x="5422" y="1117"/>
                  </a:cubicBezTo>
                  <a:cubicBezTo>
                    <a:pt x="5412" y="1088"/>
                    <a:pt x="5389" y="1065"/>
                    <a:pt x="5354" y="1043"/>
                  </a:cubicBezTo>
                  <a:cubicBezTo>
                    <a:pt x="5340" y="1037"/>
                    <a:pt x="5318" y="1025"/>
                    <a:pt x="5287" y="1012"/>
                  </a:cubicBezTo>
                  <a:cubicBezTo>
                    <a:pt x="5257" y="997"/>
                    <a:pt x="5224" y="983"/>
                    <a:pt x="5192" y="968"/>
                  </a:cubicBezTo>
                  <a:cubicBezTo>
                    <a:pt x="5159" y="953"/>
                    <a:pt x="5129" y="940"/>
                    <a:pt x="5100" y="926"/>
                  </a:cubicBezTo>
                  <a:cubicBezTo>
                    <a:pt x="5072" y="914"/>
                    <a:pt x="5053" y="906"/>
                    <a:pt x="5045" y="902"/>
                  </a:cubicBezTo>
                  <a:cubicBezTo>
                    <a:pt x="5031" y="893"/>
                    <a:pt x="5027" y="885"/>
                    <a:pt x="5033" y="876"/>
                  </a:cubicBezTo>
                  <a:cubicBezTo>
                    <a:pt x="5038" y="867"/>
                    <a:pt x="5046" y="858"/>
                    <a:pt x="5055" y="849"/>
                  </a:cubicBezTo>
                  <a:cubicBezTo>
                    <a:pt x="5064" y="840"/>
                    <a:pt x="5070" y="829"/>
                    <a:pt x="5072" y="819"/>
                  </a:cubicBezTo>
                  <a:cubicBezTo>
                    <a:pt x="5076" y="808"/>
                    <a:pt x="5067" y="797"/>
                    <a:pt x="5045" y="784"/>
                  </a:cubicBezTo>
                  <a:cubicBezTo>
                    <a:pt x="5028" y="775"/>
                    <a:pt x="5011" y="769"/>
                    <a:pt x="4996" y="769"/>
                  </a:cubicBezTo>
                  <a:cubicBezTo>
                    <a:pt x="4993" y="769"/>
                    <a:pt x="4990" y="769"/>
                    <a:pt x="4988" y="770"/>
                  </a:cubicBezTo>
                  <a:cubicBezTo>
                    <a:pt x="4969" y="772"/>
                    <a:pt x="4952" y="775"/>
                    <a:pt x="4936" y="780"/>
                  </a:cubicBezTo>
                  <a:cubicBezTo>
                    <a:pt x="4920" y="786"/>
                    <a:pt x="4906" y="790"/>
                    <a:pt x="4891" y="793"/>
                  </a:cubicBezTo>
                  <a:cubicBezTo>
                    <a:pt x="4886" y="795"/>
                    <a:pt x="4881" y="796"/>
                    <a:pt x="4876" y="796"/>
                  </a:cubicBezTo>
                  <a:cubicBezTo>
                    <a:pt x="4867" y="796"/>
                    <a:pt x="4858" y="793"/>
                    <a:pt x="4848" y="788"/>
                  </a:cubicBezTo>
                  <a:cubicBezTo>
                    <a:pt x="4841" y="783"/>
                    <a:pt x="4829" y="774"/>
                    <a:pt x="4812" y="761"/>
                  </a:cubicBezTo>
                  <a:cubicBezTo>
                    <a:pt x="4795" y="747"/>
                    <a:pt x="4776" y="733"/>
                    <a:pt x="4756" y="717"/>
                  </a:cubicBezTo>
                  <a:cubicBezTo>
                    <a:pt x="4736" y="701"/>
                    <a:pt x="4715" y="685"/>
                    <a:pt x="4696" y="671"/>
                  </a:cubicBezTo>
                  <a:cubicBezTo>
                    <a:pt x="4677" y="656"/>
                    <a:pt x="4661" y="645"/>
                    <a:pt x="4649" y="638"/>
                  </a:cubicBezTo>
                  <a:cubicBezTo>
                    <a:pt x="4616" y="619"/>
                    <a:pt x="4573" y="605"/>
                    <a:pt x="4523" y="597"/>
                  </a:cubicBezTo>
                  <a:cubicBezTo>
                    <a:pt x="4492" y="593"/>
                    <a:pt x="4462" y="591"/>
                    <a:pt x="4430" y="591"/>
                  </a:cubicBezTo>
                  <a:close/>
                  <a:moveTo>
                    <a:pt x="3755" y="936"/>
                  </a:moveTo>
                  <a:cubicBezTo>
                    <a:pt x="3738" y="936"/>
                    <a:pt x="3722" y="940"/>
                    <a:pt x="3707" y="949"/>
                  </a:cubicBezTo>
                  <a:lnTo>
                    <a:pt x="3210" y="1236"/>
                  </a:lnTo>
                  <a:cubicBezTo>
                    <a:pt x="3186" y="1249"/>
                    <a:pt x="3191" y="1267"/>
                    <a:pt x="3223" y="1290"/>
                  </a:cubicBezTo>
                  <a:lnTo>
                    <a:pt x="3599" y="1552"/>
                  </a:lnTo>
                  <a:cubicBezTo>
                    <a:pt x="3604" y="1556"/>
                    <a:pt x="3608" y="1560"/>
                    <a:pt x="3615" y="1565"/>
                  </a:cubicBezTo>
                  <a:cubicBezTo>
                    <a:pt x="3622" y="1569"/>
                    <a:pt x="3628" y="1573"/>
                    <a:pt x="3633" y="1576"/>
                  </a:cubicBezTo>
                  <a:cubicBezTo>
                    <a:pt x="3652" y="1587"/>
                    <a:pt x="3673" y="1593"/>
                    <a:pt x="3694" y="1593"/>
                  </a:cubicBezTo>
                  <a:cubicBezTo>
                    <a:pt x="3716" y="1593"/>
                    <a:pt x="3741" y="1585"/>
                    <a:pt x="3771" y="1568"/>
                  </a:cubicBezTo>
                  <a:lnTo>
                    <a:pt x="4014" y="1427"/>
                  </a:lnTo>
                  <a:cubicBezTo>
                    <a:pt x="4077" y="1391"/>
                    <a:pt x="4142" y="1372"/>
                    <a:pt x="4209" y="1370"/>
                  </a:cubicBezTo>
                  <a:cubicBezTo>
                    <a:pt x="4212" y="1370"/>
                    <a:pt x="4216" y="1370"/>
                    <a:pt x="4220" y="1370"/>
                  </a:cubicBezTo>
                  <a:cubicBezTo>
                    <a:pt x="4282" y="1370"/>
                    <a:pt x="4345" y="1388"/>
                    <a:pt x="4407" y="1423"/>
                  </a:cubicBezTo>
                  <a:lnTo>
                    <a:pt x="4435" y="1440"/>
                  </a:lnTo>
                  <a:cubicBezTo>
                    <a:pt x="4501" y="1478"/>
                    <a:pt x="4533" y="1516"/>
                    <a:pt x="4528" y="1555"/>
                  </a:cubicBezTo>
                  <a:cubicBezTo>
                    <a:pt x="4524" y="1593"/>
                    <a:pt x="4490" y="1630"/>
                    <a:pt x="4426" y="1667"/>
                  </a:cubicBezTo>
                  <a:cubicBezTo>
                    <a:pt x="4372" y="1699"/>
                    <a:pt x="4313" y="1719"/>
                    <a:pt x="4251" y="1727"/>
                  </a:cubicBezTo>
                  <a:cubicBezTo>
                    <a:pt x="4236" y="1729"/>
                    <a:pt x="4221" y="1730"/>
                    <a:pt x="4207" y="1730"/>
                  </a:cubicBezTo>
                  <a:cubicBezTo>
                    <a:pt x="4164" y="1730"/>
                    <a:pt x="4126" y="1721"/>
                    <a:pt x="4093" y="1701"/>
                  </a:cubicBezTo>
                  <a:cubicBezTo>
                    <a:pt x="4075" y="1691"/>
                    <a:pt x="4053" y="1685"/>
                    <a:pt x="4030" y="1685"/>
                  </a:cubicBezTo>
                  <a:cubicBezTo>
                    <a:pt x="4005" y="1685"/>
                    <a:pt x="3974" y="1695"/>
                    <a:pt x="3938" y="1717"/>
                  </a:cubicBezTo>
                  <a:cubicBezTo>
                    <a:pt x="3911" y="1733"/>
                    <a:pt x="3894" y="1747"/>
                    <a:pt x="3890" y="1762"/>
                  </a:cubicBezTo>
                  <a:cubicBezTo>
                    <a:pt x="3884" y="1778"/>
                    <a:pt x="3896" y="1793"/>
                    <a:pt x="3926" y="1810"/>
                  </a:cubicBezTo>
                  <a:cubicBezTo>
                    <a:pt x="3961" y="1831"/>
                    <a:pt x="4004" y="1845"/>
                    <a:pt x="4053" y="1854"/>
                  </a:cubicBezTo>
                  <a:cubicBezTo>
                    <a:pt x="4088" y="1860"/>
                    <a:pt x="4124" y="1864"/>
                    <a:pt x="4162" y="1864"/>
                  </a:cubicBezTo>
                  <a:cubicBezTo>
                    <a:pt x="4179" y="1864"/>
                    <a:pt x="4195" y="1863"/>
                    <a:pt x="4212" y="1862"/>
                  </a:cubicBezTo>
                  <a:cubicBezTo>
                    <a:pt x="4269" y="1859"/>
                    <a:pt x="4328" y="1847"/>
                    <a:pt x="4390" y="1828"/>
                  </a:cubicBezTo>
                  <a:cubicBezTo>
                    <a:pt x="4452" y="1809"/>
                    <a:pt x="4513" y="1783"/>
                    <a:pt x="4573" y="1748"/>
                  </a:cubicBezTo>
                  <a:cubicBezTo>
                    <a:pt x="4624" y="1718"/>
                    <a:pt x="4667" y="1686"/>
                    <a:pt x="4701" y="1654"/>
                  </a:cubicBezTo>
                  <a:cubicBezTo>
                    <a:pt x="4734" y="1620"/>
                    <a:pt x="4755" y="1585"/>
                    <a:pt x="4763" y="1550"/>
                  </a:cubicBezTo>
                  <a:cubicBezTo>
                    <a:pt x="4770" y="1515"/>
                    <a:pt x="4763" y="1480"/>
                    <a:pt x="4739" y="1444"/>
                  </a:cubicBezTo>
                  <a:cubicBezTo>
                    <a:pt x="4716" y="1408"/>
                    <a:pt x="4674" y="1372"/>
                    <a:pt x="4613" y="1337"/>
                  </a:cubicBezTo>
                  <a:lnTo>
                    <a:pt x="4584" y="1320"/>
                  </a:lnTo>
                  <a:cubicBezTo>
                    <a:pt x="4525" y="1287"/>
                    <a:pt x="4465" y="1263"/>
                    <a:pt x="4406" y="1251"/>
                  </a:cubicBezTo>
                  <a:cubicBezTo>
                    <a:pt x="4361" y="1242"/>
                    <a:pt x="4316" y="1238"/>
                    <a:pt x="4272" y="1238"/>
                  </a:cubicBezTo>
                  <a:cubicBezTo>
                    <a:pt x="4257" y="1238"/>
                    <a:pt x="4242" y="1238"/>
                    <a:pt x="4227" y="1239"/>
                  </a:cubicBezTo>
                  <a:cubicBezTo>
                    <a:pt x="4167" y="1245"/>
                    <a:pt x="4109" y="1257"/>
                    <a:pt x="4052" y="1277"/>
                  </a:cubicBezTo>
                  <a:cubicBezTo>
                    <a:pt x="3995" y="1297"/>
                    <a:pt x="3939" y="1323"/>
                    <a:pt x="3885" y="1353"/>
                  </a:cubicBezTo>
                  <a:lnTo>
                    <a:pt x="3737" y="1440"/>
                  </a:lnTo>
                  <a:lnTo>
                    <a:pt x="3464" y="1255"/>
                  </a:lnTo>
                  <a:lnTo>
                    <a:pt x="3852" y="1031"/>
                  </a:lnTo>
                  <a:cubicBezTo>
                    <a:pt x="3871" y="1020"/>
                    <a:pt x="3877" y="1007"/>
                    <a:pt x="3871" y="994"/>
                  </a:cubicBezTo>
                  <a:cubicBezTo>
                    <a:pt x="3865" y="980"/>
                    <a:pt x="3854" y="968"/>
                    <a:pt x="3835" y="958"/>
                  </a:cubicBezTo>
                  <a:cubicBezTo>
                    <a:pt x="3818" y="948"/>
                    <a:pt x="3798" y="941"/>
                    <a:pt x="3773" y="938"/>
                  </a:cubicBezTo>
                  <a:cubicBezTo>
                    <a:pt x="3767" y="937"/>
                    <a:pt x="3761" y="936"/>
                    <a:pt x="3755" y="936"/>
                  </a:cubicBezTo>
                  <a:close/>
                  <a:moveTo>
                    <a:pt x="2789" y="1684"/>
                  </a:moveTo>
                  <a:cubicBezTo>
                    <a:pt x="2837" y="1684"/>
                    <a:pt x="2885" y="1698"/>
                    <a:pt x="2935" y="1727"/>
                  </a:cubicBezTo>
                  <a:cubicBezTo>
                    <a:pt x="2989" y="1758"/>
                    <a:pt x="3014" y="1790"/>
                    <a:pt x="3009" y="1820"/>
                  </a:cubicBezTo>
                  <a:cubicBezTo>
                    <a:pt x="3004" y="1851"/>
                    <a:pt x="2974" y="1881"/>
                    <a:pt x="2920" y="1913"/>
                  </a:cubicBezTo>
                  <a:cubicBezTo>
                    <a:pt x="2867" y="1943"/>
                    <a:pt x="2813" y="1960"/>
                    <a:pt x="2760" y="1963"/>
                  </a:cubicBezTo>
                  <a:cubicBezTo>
                    <a:pt x="2755" y="1964"/>
                    <a:pt x="2750" y="1964"/>
                    <a:pt x="2745" y="1964"/>
                  </a:cubicBezTo>
                  <a:cubicBezTo>
                    <a:pt x="2697" y="1964"/>
                    <a:pt x="2648" y="1949"/>
                    <a:pt x="2598" y="1921"/>
                  </a:cubicBezTo>
                  <a:cubicBezTo>
                    <a:pt x="2544" y="1888"/>
                    <a:pt x="2519" y="1858"/>
                    <a:pt x="2525" y="1827"/>
                  </a:cubicBezTo>
                  <a:cubicBezTo>
                    <a:pt x="2531" y="1797"/>
                    <a:pt x="2560" y="1766"/>
                    <a:pt x="2614" y="1735"/>
                  </a:cubicBezTo>
                  <a:cubicBezTo>
                    <a:pt x="2668" y="1704"/>
                    <a:pt x="2721" y="1688"/>
                    <a:pt x="2773" y="1684"/>
                  </a:cubicBezTo>
                  <a:cubicBezTo>
                    <a:pt x="2778" y="1684"/>
                    <a:pt x="2783" y="1684"/>
                    <a:pt x="2789" y="1684"/>
                  </a:cubicBezTo>
                  <a:close/>
                  <a:moveTo>
                    <a:pt x="3258" y="1932"/>
                  </a:moveTo>
                  <a:cubicBezTo>
                    <a:pt x="3319" y="1932"/>
                    <a:pt x="3381" y="1950"/>
                    <a:pt x="3444" y="1986"/>
                  </a:cubicBezTo>
                  <a:lnTo>
                    <a:pt x="3471" y="2002"/>
                  </a:lnTo>
                  <a:cubicBezTo>
                    <a:pt x="3539" y="2040"/>
                    <a:pt x="3571" y="2078"/>
                    <a:pt x="3569" y="2117"/>
                  </a:cubicBezTo>
                  <a:cubicBezTo>
                    <a:pt x="3567" y="2155"/>
                    <a:pt x="3534" y="2193"/>
                    <a:pt x="3470" y="2229"/>
                  </a:cubicBezTo>
                  <a:cubicBezTo>
                    <a:pt x="3409" y="2265"/>
                    <a:pt x="3344" y="2284"/>
                    <a:pt x="3277" y="2287"/>
                  </a:cubicBezTo>
                  <a:cubicBezTo>
                    <a:pt x="3274" y="2287"/>
                    <a:pt x="3270" y="2287"/>
                    <a:pt x="3266" y="2287"/>
                  </a:cubicBezTo>
                  <a:cubicBezTo>
                    <a:pt x="3202" y="2287"/>
                    <a:pt x="3138" y="2269"/>
                    <a:pt x="3073" y="2231"/>
                  </a:cubicBezTo>
                  <a:lnTo>
                    <a:pt x="3046" y="2216"/>
                  </a:lnTo>
                  <a:cubicBezTo>
                    <a:pt x="2980" y="2177"/>
                    <a:pt x="2950" y="2139"/>
                    <a:pt x="2954" y="2101"/>
                  </a:cubicBezTo>
                  <a:cubicBezTo>
                    <a:pt x="2959" y="2062"/>
                    <a:pt x="2992" y="2026"/>
                    <a:pt x="3055" y="1990"/>
                  </a:cubicBezTo>
                  <a:cubicBezTo>
                    <a:pt x="3117" y="1953"/>
                    <a:pt x="3182" y="1934"/>
                    <a:pt x="3247" y="1932"/>
                  </a:cubicBezTo>
                  <a:cubicBezTo>
                    <a:pt x="3251" y="1932"/>
                    <a:pt x="3254" y="1932"/>
                    <a:pt x="3258" y="1932"/>
                  </a:cubicBezTo>
                  <a:close/>
                  <a:moveTo>
                    <a:pt x="2836" y="1550"/>
                  </a:moveTo>
                  <a:cubicBezTo>
                    <a:pt x="2819" y="1550"/>
                    <a:pt x="2801" y="1551"/>
                    <a:pt x="2784" y="1552"/>
                  </a:cubicBezTo>
                  <a:cubicBezTo>
                    <a:pt x="2732" y="1558"/>
                    <a:pt x="2682" y="1569"/>
                    <a:pt x="2630" y="1587"/>
                  </a:cubicBezTo>
                  <a:cubicBezTo>
                    <a:pt x="2579" y="1605"/>
                    <a:pt x="2528" y="1629"/>
                    <a:pt x="2480" y="1657"/>
                  </a:cubicBezTo>
                  <a:cubicBezTo>
                    <a:pt x="2431" y="1686"/>
                    <a:pt x="2390" y="1715"/>
                    <a:pt x="2358" y="1745"/>
                  </a:cubicBezTo>
                  <a:cubicBezTo>
                    <a:pt x="2327" y="1774"/>
                    <a:pt x="2307" y="1803"/>
                    <a:pt x="2298" y="1833"/>
                  </a:cubicBezTo>
                  <a:cubicBezTo>
                    <a:pt x="2289" y="1863"/>
                    <a:pt x="2292" y="1892"/>
                    <a:pt x="2309" y="1923"/>
                  </a:cubicBezTo>
                  <a:cubicBezTo>
                    <a:pt x="2326" y="1952"/>
                    <a:pt x="2358" y="1981"/>
                    <a:pt x="2408" y="2010"/>
                  </a:cubicBezTo>
                  <a:cubicBezTo>
                    <a:pt x="2473" y="2047"/>
                    <a:pt x="2539" y="2068"/>
                    <a:pt x="2606" y="2075"/>
                  </a:cubicBezTo>
                  <a:cubicBezTo>
                    <a:pt x="2623" y="2076"/>
                    <a:pt x="2639" y="2077"/>
                    <a:pt x="2656" y="2077"/>
                  </a:cubicBezTo>
                  <a:cubicBezTo>
                    <a:pt x="2706" y="2077"/>
                    <a:pt x="2755" y="2070"/>
                    <a:pt x="2802" y="2057"/>
                  </a:cubicBezTo>
                  <a:lnTo>
                    <a:pt x="2802" y="2057"/>
                  </a:lnTo>
                  <a:cubicBezTo>
                    <a:pt x="2763" y="2102"/>
                    <a:pt x="2749" y="2147"/>
                    <a:pt x="2759" y="2194"/>
                  </a:cubicBezTo>
                  <a:cubicBezTo>
                    <a:pt x="2771" y="2240"/>
                    <a:pt x="2814" y="2287"/>
                    <a:pt x="2894" y="2333"/>
                  </a:cubicBezTo>
                  <a:lnTo>
                    <a:pt x="2912" y="2344"/>
                  </a:lnTo>
                  <a:cubicBezTo>
                    <a:pt x="2970" y="2377"/>
                    <a:pt x="3027" y="2399"/>
                    <a:pt x="3087" y="2410"/>
                  </a:cubicBezTo>
                  <a:cubicBezTo>
                    <a:pt x="3130" y="2418"/>
                    <a:pt x="3172" y="2423"/>
                    <a:pt x="3214" y="2423"/>
                  </a:cubicBezTo>
                  <a:cubicBezTo>
                    <a:pt x="3231" y="2423"/>
                    <a:pt x="3248" y="2422"/>
                    <a:pt x="3265" y="2421"/>
                  </a:cubicBezTo>
                  <a:cubicBezTo>
                    <a:pt x="3325" y="2415"/>
                    <a:pt x="3383" y="2403"/>
                    <a:pt x="3441" y="2382"/>
                  </a:cubicBezTo>
                  <a:cubicBezTo>
                    <a:pt x="3498" y="2363"/>
                    <a:pt x="3552" y="2337"/>
                    <a:pt x="3605" y="2307"/>
                  </a:cubicBezTo>
                  <a:cubicBezTo>
                    <a:pt x="3658" y="2276"/>
                    <a:pt x="3701" y="2245"/>
                    <a:pt x="3736" y="2212"/>
                  </a:cubicBezTo>
                  <a:cubicBezTo>
                    <a:pt x="3771" y="2180"/>
                    <a:pt x="3792" y="2146"/>
                    <a:pt x="3800" y="2112"/>
                  </a:cubicBezTo>
                  <a:cubicBezTo>
                    <a:pt x="3808" y="2077"/>
                    <a:pt x="3802" y="2043"/>
                    <a:pt x="3782" y="2010"/>
                  </a:cubicBezTo>
                  <a:cubicBezTo>
                    <a:pt x="3762" y="1975"/>
                    <a:pt x="3723" y="1942"/>
                    <a:pt x="3666" y="1908"/>
                  </a:cubicBezTo>
                  <a:lnTo>
                    <a:pt x="3648" y="1898"/>
                  </a:lnTo>
                  <a:cubicBezTo>
                    <a:pt x="3569" y="1852"/>
                    <a:pt x="3488" y="1826"/>
                    <a:pt x="3407" y="1820"/>
                  </a:cubicBezTo>
                  <a:cubicBezTo>
                    <a:pt x="3389" y="1819"/>
                    <a:pt x="3372" y="1818"/>
                    <a:pt x="3354" y="1818"/>
                  </a:cubicBezTo>
                  <a:cubicBezTo>
                    <a:pt x="3291" y="1818"/>
                    <a:pt x="3230" y="1828"/>
                    <a:pt x="3169" y="1845"/>
                  </a:cubicBezTo>
                  <a:cubicBezTo>
                    <a:pt x="3200" y="1808"/>
                    <a:pt x="3211" y="1771"/>
                    <a:pt x="3201" y="1731"/>
                  </a:cubicBezTo>
                  <a:cubicBezTo>
                    <a:pt x="3192" y="1692"/>
                    <a:pt x="3155" y="1654"/>
                    <a:pt x="3089" y="1617"/>
                  </a:cubicBezTo>
                  <a:cubicBezTo>
                    <a:pt x="3040" y="1588"/>
                    <a:pt x="2990" y="1569"/>
                    <a:pt x="2938" y="1559"/>
                  </a:cubicBezTo>
                  <a:cubicBezTo>
                    <a:pt x="2905" y="1553"/>
                    <a:pt x="2870" y="1550"/>
                    <a:pt x="2836" y="1550"/>
                  </a:cubicBezTo>
                  <a:close/>
                  <a:moveTo>
                    <a:pt x="1915" y="2015"/>
                  </a:moveTo>
                  <a:cubicBezTo>
                    <a:pt x="1908" y="2015"/>
                    <a:pt x="1900" y="2015"/>
                    <a:pt x="1891" y="2016"/>
                  </a:cubicBezTo>
                  <a:cubicBezTo>
                    <a:pt x="1863" y="2020"/>
                    <a:pt x="1839" y="2028"/>
                    <a:pt x="1821" y="2038"/>
                  </a:cubicBezTo>
                  <a:lnTo>
                    <a:pt x="1226" y="2381"/>
                  </a:lnTo>
                  <a:cubicBezTo>
                    <a:pt x="1208" y="2392"/>
                    <a:pt x="1195" y="2406"/>
                    <a:pt x="1190" y="2422"/>
                  </a:cubicBezTo>
                  <a:cubicBezTo>
                    <a:pt x="1184" y="2439"/>
                    <a:pt x="1187" y="2450"/>
                    <a:pt x="1201" y="2458"/>
                  </a:cubicBezTo>
                  <a:lnTo>
                    <a:pt x="1434" y="2593"/>
                  </a:lnTo>
                  <a:cubicBezTo>
                    <a:pt x="1445" y="2598"/>
                    <a:pt x="1459" y="2602"/>
                    <a:pt x="1475" y="2602"/>
                  </a:cubicBezTo>
                  <a:cubicBezTo>
                    <a:pt x="1482" y="2602"/>
                    <a:pt x="1490" y="2601"/>
                    <a:pt x="1498" y="2600"/>
                  </a:cubicBezTo>
                  <a:cubicBezTo>
                    <a:pt x="1526" y="2595"/>
                    <a:pt x="1551" y="2586"/>
                    <a:pt x="1575" y="2573"/>
                  </a:cubicBezTo>
                  <a:cubicBezTo>
                    <a:pt x="1598" y="2559"/>
                    <a:pt x="1614" y="2544"/>
                    <a:pt x="1623" y="2528"/>
                  </a:cubicBezTo>
                  <a:cubicBezTo>
                    <a:pt x="1631" y="2512"/>
                    <a:pt x="1628" y="2498"/>
                    <a:pt x="1612" y="2490"/>
                  </a:cubicBezTo>
                  <a:lnTo>
                    <a:pt x="1469" y="2407"/>
                  </a:lnTo>
                  <a:lnTo>
                    <a:pt x="1866" y="2177"/>
                  </a:lnTo>
                  <a:lnTo>
                    <a:pt x="1961" y="2233"/>
                  </a:lnTo>
                  <a:lnTo>
                    <a:pt x="2272" y="2944"/>
                  </a:lnTo>
                  <a:cubicBezTo>
                    <a:pt x="2276" y="2953"/>
                    <a:pt x="2283" y="2960"/>
                    <a:pt x="2294" y="2967"/>
                  </a:cubicBezTo>
                  <a:cubicBezTo>
                    <a:pt x="2312" y="2977"/>
                    <a:pt x="2334" y="2982"/>
                    <a:pt x="2359" y="2982"/>
                  </a:cubicBezTo>
                  <a:cubicBezTo>
                    <a:pt x="2367" y="2982"/>
                    <a:pt x="2376" y="2981"/>
                    <a:pt x="2385" y="2980"/>
                  </a:cubicBezTo>
                  <a:cubicBezTo>
                    <a:pt x="2424" y="2976"/>
                    <a:pt x="2456" y="2964"/>
                    <a:pt x="2485" y="2949"/>
                  </a:cubicBezTo>
                  <a:cubicBezTo>
                    <a:pt x="2510" y="2934"/>
                    <a:pt x="2519" y="2918"/>
                    <a:pt x="2514" y="2904"/>
                  </a:cubicBezTo>
                  <a:lnTo>
                    <a:pt x="2169" y="2184"/>
                  </a:lnTo>
                  <a:cubicBezTo>
                    <a:pt x="2165" y="2171"/>
                    <a:pt x="2157" y="2157"/>
                    <a:pt x="2147" y="2145"/>
                  </a:cubicBezTo>
                  <a:cubicBezTo>
                    <a:pt x="2137" y="2131"/>
                    <a:pt x="2125" y="2121"/>
                    <a:pt x="2112" y="2113"/>
                  </a:cubicBezTo>
                  <a:lnTo>
                    <a:pt x="1954" y="2023"/>
                  </a:lnTo>
                  <a:cubicBezTo>
                    <a:pt x="1945" y="2018"/>
                    <a:pt x="1932" y="2015"/>
                    <a:pt x="1915" y="2015"/>
                  </a:cubicBezTo>
                  <a:close/>
                  <a:moveTo>
                    <a:pt x="870" y="2642"/>
                  </a:moveTo>
                  <a:cubicBezTo>
                    <a:pt x="855" y="2642"/>
                    <a:pt x="841" y="2643"/>
                    <a:pt x="826" y="2644"/>
                  </a:cubicBezTo>
                  <a:cubicBezTo>
                    <a:pt x="768" y="2647"/>
                    <a:pt x="711" y="2656"/>
                    <a:pt x="655" y="2672"/>
                  </a:cubicBezTo>
                  <a:cubicBezTo>
                    <a:pt x="598" y="2687"/>
                    <a:pt x="550" y="2707"/>
                    <a:pt x="507" y="2731"/>
                  </a:cubicBezTo>
                  <a:cubicBezTo>
                    <a:pt x="475" y="2751"/>
                    <a:pt x="459" y="2767"/>
                    <a:pt x="461" y="2782"/>
                  </a:cubicBezTo>
                  <a:cubicBezTo>
                    <a:pt x="462" y="2797"/>
                    <a:pt x="472" y="2810"/>
                    <a:pt x="491" y="2821"/>
                  </a:cubicBezTo>
                  <a:cubicBezTo>
                    <a:pt x="513" y="2834"/>
                    <a:pt x="535" y="2841"/>
                    <a:pt x="560" y="2842"/>
                  </a:cubicBezTo>
                  <a:cubicBezTo>
                    <a:pt x="564" y="2842"/>
                    <a:pt x="568" y="2842"/>
                    <a:pt x="572" y="2842"/>
                  </a:cubicBezTo>
                  <a:cubicBezTo>
                    <a:pt x="591" y="2842"/>
                    <a:pt x="607" y="2838"/>
                    <a:pt x="621" y="2830"/>
                  </a:cubicBezTo>
                  <a:cubicBezTo>
                    <a:pt x="650" y="2812"/>
                    <a:pt x="683" y="2799"/>
                    <a:pt x="716" y="2791"/>
                  </a:cubicBezTo>
                  <a:cubicBezTo>
                    <a:pt x="749" y="2782"/>
                    <a:pt x="781" y="2778"/>
                    <a:pt x="812" y="2775"/>
                  </a:cubicBezTo>
                  <a:cubicBezTo>
                    <a:pt x="817" y="2775"/>
                    <a:pt x="822" y="2775"/>
                    <a:pt x="827" y="2775"/>
                  </a:cubicBezTo>
                  <a:cubicBezTo>
                    <a:pt x="852" y="2775"/>
                    <a:pt x="877" y="2777"/>
                    <a:pt x="899" y="2782"/>
                  </a:cubicBezTo>
                  <a:cubicBezTo>
                    <a:pt x="926" y="2789"/>
                    <a:pt x="949" y="2797"/>
                    <a:pt x="968" y="2808"/>
                  </a:cubicBezTo>
                  <a:lnTo>
                    <a:pt x="1599" y="3173"/>
                  </a:lnTo>
                  <a:cubicBezTo>
                    <a:pt x="1627" y="3189"/>
                    <a:pt x="1643" y="3204"/>
                    <a:pt x="1648" y="3221"/>
                  </a:cubicBezTo>
                  <a:cubicBezTo>
                    <a:pt x="1652" y="3238"/>
                    <a:pt x="1650" y="3255"/>
                    <a:pt x="1641" y="3272"/>
                  </a:cubicBezTo>
                  <a:cubicBezTo>
                    <a:pt x="1632" y="3289"/>
                    <a:pt x="1619" y="3305"/>
                    <a:pt x="1599" y="3319"/>
                  </a:cubicBezTo>
                  <a:cubicBezTo>
                    <a:pt x="1580" y="3335"/>
                    <a:pt x="1561" y="3348"/>
                    <a:pt x="1540" y="3361"/>
                  </a:cubicBezTo>
                  <a:cubicBezTo>
                    <a:pt x="1516" y="3374"/>
                    <a:pt x="1508" y="3387"/>
                    <a:pt x="1516" y="3400"/>
                  </a:cubicBezTo>
                  <a:cubicBezTo>
                    <a:pt x="1524" y="3414"/>
                    <a:pt x="1536" y="3425"/>
                    <a:pt x="1554" y="3435"/>
                  </a:cubicBezTo>
                  <a:cubicBezTo>
                    <a:pt x="1575" y="3446"/>
                    <a:pt x="1597" y="3453"/>
                    <a:pt x="1622" y="3453"/>
                  </a:cubicBezTo>
                  <a:cubicBezTo>
                    <a:pt x="1623" y="3453"/>
                    <a:pt x="1624" y="3453"/>
                    <a:pt x="1626" y="3453"/>
                  </a:cubicBezTo>
                  <a:cubicBezTo>
                    <a:pt x="1650" y="3453"/>
                    <a:pt x="1680" y="3443"/>
                    <a:pt x="1715" y="3423"/>
                  </a:cubicBezTo>
                  <a:cubicBezTo>
                    <a:pt x="1757" y="3398"/>
                    <a:pt x="1793" y="3371"/>
                    <a:pt x="1822" y="3342"/>
                  </a:cubicBezTo>
                  <a:cubicBezTo>
                    <a:pt x="1852" y="3312"/>
                    <a:pt x="1871" y="3282"/>
                    <a:pt x="1880" y="3250"/>
                  </a:cubicBezTo>
                  <a:cubicBezTo>
                    <a:pt x="1890" y="3219"/>
                    <a:pt x="1887" y="3187"/>
                    <a:pt x="1871" y="3157"/>
                  </a:cubicBezTo>
                  <a:cubicBezTo>
                    <a:pt x="1855" y="3125"/>
                    <a:pt x="1825" y="3096"/>
                    <a:pt x="1777" y="3069"/>
                  </a:cubicBezTo>
                  <a:lnTo>
                    <a:pt x="1146" y="2704"/>
                  </a:lnTo>
                  <a:cubicBezTo>
                    <a:pt x="1103" y="2681"/>
                    <a:pt x="1053" y="2663"/>
                    <a:pt x="997" y="2653"/>
                  </a:cubicBezTo>
                  <a:cubicBezTo>
                    <a:pt x="955" y="2646"/>
                    <a:pt x="913" y="2642"/>
                    <a:pt x="870" y="2642"/>
                  </a:cubicBezTo>
                  <a:close/>
                  <a:moveTo>
                    <a:pt x="247" y="2905"/>
                  </a:moveTo>
                  <a:cubicBezTo>
                    <a:pt x="221" y="2905"/>
                    <a:pt x="192" y="2914"/>
                    <a:pt x="158" y="2933"/>
                  </a:cubicBezTo>
                  <a:cubicBezTo>
                    <a:pt x="115" y="2958"/>
                    <a:pt x="82" y="2986"/>
                    <a:pt x="55" y="3017"/>
                  </a:cubicBezTo>
                  <a:cubicBezTo>
                    <a:pt x="29" y="3050"/>
                    <a:pt x="13" y="3083"/>
                    <a:pt x="7" y="3116"/>
                  </a:cubicBezTo>
                  <a:cubicBezTo>
                    <a:pt x="0" y="3149"/>
                    <a:pt x="6" y="3182"/>
                    <a:pt x="24" y="3214"/>
                  </a:cubicBezTo>
                  <a:cubicBezTo>
                    <a:pt x="41" y="3247"/>
                    <a:pt x="70" y="3276"/>
                    <a:pt x="113" y="3300"/>
                  </a:cubicBezTo>
                  <a:lnTo>
                    <a:pt x="746" y="3665"/>
                  </a:lnTo>
                  <a:cubicBezTo>
                    <a:pt x="792" y="3692"/>
                    <a:pt x="843" y="3710"/>
                    <a:pt x="896" y="3719"/>
                  </a:cubicBezTo>
                  <a:cubicBezTo>
                    <a:pt x="932" y="3725"/>
                    <a:pt x="968" y="3728"/>
                    <a:pt x="1003" y="3728"/>
                  </a:cubicBezTo>
                  <a:cubicBezTo>
                    <a:pt x="1021" y="3728"/>
                    <a:pt x="1039" y="3727"/>
                    <a:pt x="1057" y="3726"/>
                  </a:cubicBezTo>
                  <a:cubicBezTo>
                    <a:pt x="1111" y="3720"/>
                    <a:pt x="1164" y="3709"/>
                    <a:pt x="1215" y="3692"/>
                  </a:cubicBezTo>
                  <a:cubicBezTo>
                    <a:pt x="1266" y="3675"/>
                    <a:pt x="1313" y="3655"/>
                    <a:pt x="1356" y="3630"/>
                  </a:cubicBezTo>
                  <a:cubicBezTo>
                    <a:pt x="1393" y="3609"/>
                    <a:pt x="1410" y="3591"/>
                    <a:pt x="1410" y="3576"/>
                  </a:cubicBezTo>
                  <a:cubicBezTo>
                    <a:pt x="1409" y="3561"/>
                    <a:pt x="1399" y="3548"/>
                    <a:pt x="1379" y="3536"/>
                  </a:cubicBezTo>
                  <a:cubicBezTo>
                    <a:pt x="1361" y="3526"/>
                    <a:pt x="1340" y="3520"/>
                    <a:pt x="1318" y="3515"/>
                  </a:cubicBezTo>
                  <a:cubicBezTo>
                    <a:pt x="1312" y="3514"/>
                    <a:pt x="1306" y="3513"/>
                    <a:pt x="1300" y="3513"/>
                  </a:cubicBezTo>
                  <a:cubicBezTo>
                    <a:pt x="1283" y="3513"/>
                    <a:pt x="1266" y="3518"/>
                    <a:pt x="1248" y="3529"/>
                  </a:cubicBezTo>
                  <a:cubicBezTo>
                    <a:pt x="1227" y="3541"/>
                    <a:pt x="1203" y="3552"/>
                    <a:pt x="1177" y="3564"/>
                  </a:cubicBezTo>
                  <a:cubicBezTo>
                    <a:pt x="1151" y="3575"/>
                    <a:pt x="1123" y="3583"/>
                    <a:pt x="1094" y="3587"/>
                  </a:cubicBezTo>
                  <a:cubicBezTo>
                    <a:pt x="1074" y="3591"/>
                    <a:pt x="1054" y="3593"/>
                    <a:pt x="1035" y="3593"/>
                  </a:cubicBezTo>
                  <a:cubicBezTo>
                    <a:pt x="1026" y="3593"/>
                    <a:pt x="1016" y="3592"/>
                    <a:pt x="1007" y="3592"/>
                  </a:cubicBezTo>
                  <a:cubicBezTo>
                    <a:pt x="978" y="3588"/>
                    <a:pt x="950" y="3579"/>
                    <a:pt x="922" y="3564"/>
                  </a:cubicBezTo>
                  <a:lnTo>
                    <a:pt x="290" y="3199"/>
                  </a:lnTo>
                  <a:cubicBezTo>
                    <a:pt x="272" y="3189"/>
                    <a:pt x="257" y="3175"/>
                    <a:pt x="247" y="3159"/>
                  </a:cubicBezTo>
                  <a:cubicBezTo>
                    <a:pt x="237" y="3144"/>
                    <a:pt x="232" y="3127"/>
                    <a:pt x="235" y="3109"/>
                  </a:cubicBezTo>
                  <a:cubicBezTo>
                    <a:pt x="237" y="3091"/>
                    <a:pt x="246" y="3073"/>
                    <a:pt x="261" y="3053"/>
                  </a:cubicBezTo>
                  <a:cubicBezTo>
                    <a:pt x="276" y="3034"/>
                    <a:pt x="299" y="3016"/>
                    <a:pt x="329" y="2998"/>
                  </a:cubicBezTo>
                  <a:cubicBezTo>
                    <a:pt x="345" y="2989"/>
                    <a:pt x="353" y="2977"/>
                    <a:pt x="351" y="2962"/>
                  </a:cubicBezTo>
                  <a:cubicBezTo>
                    <a:pt x="348" y="2949"/>
                    <a:pt x="337" y="2935"/>
                    <a:pt x="316" y="2923"/>
                  </a:cubicBezTo>
                  <a:cubicBezTo>
                    <a:pt x="297" y="2912"/>
                    <a:pt x="273" y="2906"/>
                    <a:pt x="247" y="29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684;p60">
              <a:extLst>
                <a:ext uri="{FF2B5EF4-FFF2-40B4-BE49-F238E27FC236}">
                  <a16:creationId xmlns:a16="http://schemas.microsoft.com/office/drawing/2014/main" id="{00D6C250-9F76-5E43-A121-0F2E19A71855}"/>
                </a:ext>
              </a:extLst>
            </p:cNvPr>
            <p:cNvSpPr/>
            <p:nvPr/>
          </p:nvSpPr>
          <p:spPr>
            <a:xfrm>
              <a:off x="5093880" y="3384349"/>
              <a:ext cx="482361" cy="297228"/>
            </a:xfrm>
            <a:custGeom>
              <a:avLst/>
              <a:gdLst/>
              <a:ahLst/>
              <a:cxnLst/>
              <a:rect l="l" t="t" r="r" b="b"/>
              <a:pathLst>
                <a:path w="6274" h="3866" extrusionOk="0">
                  <a:moveTo>
                    <a:pt x="4201" y="517"/>
                  </a:moveTo>
                  <a:cubicBezTo>
                    <a:pt x="4317" y="517"/>
                    <a:pt x="4436" y="527"/>
                    <a:pt x="4553" y="548"/>
                  </a:cubicBezTo>
                  <a:cubicBezTo>
                    <a:pt x="5174" y="661"/>
                    <a:pt x="5520" y="1042"/>
                    <a:pt x="5325" y="1402"/>
                  </a:cubicBezTo>
                  <a:cubicBezTo>
                    <a:pt x="5167" y="1692"/>
                    <a:pt x="4702" y="1878"/>
                    <a:pt x="4201" y="1878"/>
                  </a:cubicBezTo>
                  <a:cubicBezTo>
                    <a:pt x="4084" y="1878"/>
                    <a:pt x="3965" y="1868"/>
                    <a:pt x="3848" y="1846"/>
                  </a:cubicBezTo>
                  <a:cubicBezTo>
                    <a:pt x="3226" y="1735"/>
                    <a:pt x="2882" y="1352"/>
                    <a:pt x="3077" y="994"/>
                  </a:cubicBezTo>
                  <a:cubicBezTo>
                    <a:pt x="3235" y="704"/>
                    <a:pt x="3699" y="517"/>
                    <a:pt x="4201" y="517"/>
                  </a:cubicBezTo>
                  <a:close/>
                  <a:moveTo>
                    <a:pt x="4581" y="1"/>
                  </a:moveTo>
                  <a:lnTo>
                    <a:pt x="4258" y="250"/>
                  </a:lnTo>
                  <a:lnTo>
                    <a:pt x="3855" y="270"/>
                  </a:lnTo>
                  <a:lnTo>
                    <a:pt x="3461" y="59"/>
                  </a:lnTo>
                  <a:lnTo>
                    <a:pt x="3004" y="197"/>
                  </a:lnTo>
                  <a:lnTo>
                    <a:pt x="3079" y="504"/>
                  </a:lnTo>
                  <a:lnTo>
                    <a:pt x="2820" y="683"/>
                  </a:lnTo>
                  <a:lnTo>
                    <a:pt x="2283" y="695"/>
                  </a:lnTo>
                  <a:lnTo>
                    <a:pt x="2128" y="978"/>
                  </a:lnTo>
                  <a:lnTo>
                    <a:pt x="2557" y="1165"/>
                  </a:lnTo>
                  <a:lnTo>
                    <a:pt x="2593" y="1398"/>
                  </a:lnTo>
                  <a:lnTo>
                    <a:pt x="2227" y="1626"/>
                  </a:lnTo>
                  <a:lnTo>
                    <a:pt x="2466" y="1888"/>
                  </a:lnTo>
                  <a:lnTo>
                    <a:pt x="2998" y="1845"/>
                  </a:lnTo>
                  <a:lnTo>
                    <a:pt x="3309" y="1995"/>
                  </a:lnTo>
                  <a:lnTo>
                    <a:pt x="3329" y="2306"/>
                  </a:lnTo>
                  <a:lnTo>
                    <a:pt x="3820" y="2395"/>
                  </a:lnTo>
                  <a:lnTo>
                    <a:pt x="4143" y="2147"/>
                  </a:lnTo>
                  <a:lnTo>
                    <a:pt x="4547" y="2126"/>
                  </a:lnTo>
                  <a:lnTo>
                    <a:pt x="4941" y="2337"/>
                  </a:lnTo>
                  <a:lnTo>
                    <a:pt x="5396" y="2199"/>
                  </a:lnTo>
                  <a:lnTo>
                    <a:pt x="5322" y="1893"/>
                  </a:lnTo>
                  <a:lnTo>
                    <a:pt x="5582" y="1712"/>
                  </a:lnTo>
                  <a:lnTo>
                    <a:pt x="6119" y="1701"/>
                  </a:lnTo>
                  <a:lnTo>
                    <a:pt x="6273" y="1417"/>
                  </a:lnTo>
                  <a:lnTo>
                    <a:pt x="5843" y="1231"/>
                  </a:lnTo>
                  <a:lnTo>
                    <a:pt x="5807" y="997"/>
                  </a:lnTo>
                  <a:lnTo>
                    <a:pt x="6173" y="770"/>
                  </a:lnTo>
                  <a:lnTo>
                    <a:pt x="5936" y="508"/>
                  </a:lnTo>
                  <a:lnTo>
                    <a:pt x="5403" y="550"/>
                  </a:lnTo>
                  <a:lnTo>
                    <a:pt x="5092" y="401"/>
                  </a:lnTo>
                  <a:lnTo>
                    <a:pt x="5072" y="90"/>
                  </a:lnTo>
                  <a:lnTo>
                    <a:pt x="4581" y="1"/>
                  </a:lnTo>
                  <a:close/>
                  <a:moveTo>
                    <a:pt x="1803" y="2274"/>
                  </a:moveTo>
                  <a:cubicBezTo>
                    <a:pt x="1898" y="2274"/>
                    <a:pt x="1994" y="2282"/>
                    <a:pt x="2089" y="2299"/>
                  </a:cubicBezTo>
                  <a:cubicBezTo>
                    <a:pt x="2591" y="2389"/>
                    <a:pt x="2870" y="2698"/>
                    <a:pt x="2713" y="2988"/>
                  </a:cubicBezTo>
                  <a:cubicBezTo>
                    <a:pt x="2585" y="3223"/>
                    <a:pt x="2210" y="3373"/>
                    <a:pt x="1806" y="3373"/>
                  </a:cubicBezTo>
                  <a:cubicBezTo>
                    <a:pt x="1711" y="3373"/>
                    <a:pt x="1614" y="3365"/>
                    <a:pt x="1519" y="3348"/>
                  </a:cubicBezTo>
                  <a:cubicBezTo>
                    <a:pt x="1018" y="3257"/>
                    <a:pt x="739" y="2949"/>
                    <a:pt x="895" y="2658"/>
                  </a:cubicBezTo>
                  <a:cubicBezTo>
                    <a:pt x="1023" y="2424"/>
                    <a:pt x="1399" y="2274"/>
                    <a:pt x="1803" y="2274"/>
                  </a:cubicBezTo>
                  <a:close/>
                  <a:moveTo>
                    <a:pt x="1865" y="1781"/>
                  </a:moveTo>
                  <a:lnTo>
                    <a:pt x="1426" y="1804"/>
                  </a:lnTo>
                  <a:lnTo>
                    <a:pt x="1311" y="2062"/>
                  </a:lnTo>
                  <a:lnTo>
                    <a:pt x="1003" y="2154"/>
                  </a:lnTo>
                  <a:lnTo>
                    <a:pt x="571" y="2062"/>
                  </a:lnTo>
                  <a:lnTo>
                    <a:pt x="288" y="2256"/>
                  </a:lnTo>
                  <a:lnTo>
                    <a:pt x="523" y="2486"/>
                  </a:lnTo>
                  <a:lnTo>
                    <a:pt x="418" y="2678"/>
                  </a:lnTo>
                  <a:lnTo>
                    <a:pt x="0" y="2788"/>
                  </a:lnTo>
                  <a:lnTo>
                    <a:pt x="38" y="3041"/>
                  </a:lnTo>
                  <a:lnTo>
                    <a:pt x="484" y="3108"/>
                  </a:lnTo>
                  <a:lnTo>
                    <a:pt x="645" y="3286"/>
                  </a:lnTo>
                  <a:lnTo>
                    <a:pt x="485" y="3536"/>
                  </a:lnTo>
                  <a:lnTo>
                    <a:pt x="823" y="3699"/>
                  </a:lnTo>
                  <a:lnTo>
                    <a:pt x="1220" y="3564"/>
                  </a:lnTo>
                  <a:lnTo>
                    <a:pt x="1552" y="3623"/>
                  </a:lnTo>
                  <a:lnTo>
                    <a:pt x="1743" y="3866"/>
                  </a:lnTo>
                  <a:lnTo>
                    <a:pt x="2182" y="3843"/>
                  </a:lnTo>
                  <a:lnTo>
                    <a:pt x="2297" y="3585"/>
                  </a:lnTo>
                  <a:lnTo>
                    <a:pt x="2606" y="3493"/>
                  </a:lnTo>
                  <a:lnTo>
                    <a:pt x="3037" y="3585"/>
                  </a:lnTo>
                  <a:lnTo>
                    <a:pt x="3320" y="3390"/>
                  </a:lnTo>
                  <a:lnTo>
                    <a:pt x="3087" y="3161"/>
                  </a:lnTo>
                  <a:lnTo>
                    <a:pt x="3190" y="2969"/>
                  </a:lnTo>
                  <a:lnTo>
                    <a:pt x="3609" y="2859"/>
                  </a:lnTo>
                  <a:lnTo>
                    <a:pt x="3570" y="2605"/>
                  </a:lnTo>
                  <a:lnTo>
                    <a:pt x="3124" y="2539"/>
                  </a:lnTo>
                  <a:lnTo>
                    <a:pt x="2963" y="2361"/>
                  </a:lnTo>
                  <a:lnTo>
                    <a:pt x="3124" y="2111"/>
                  </a:lnTo>
                  <a:lnTo>
                    <a:pt x="2786" y="1948"/>
                  </a:lnTo>
                  <a:lnTo>
                    <a:pt x="2389" y="2083"/>
                  </a:lnTo>
                  <a:lnTo>
                    <a:pt x="2057" y="2023"/>
                  </a:lnTo>
                  <a:lnTo>
                    <a:pt x="1865" y="1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685;p60">
              <a:extLst>
                <a:ext uri="{FF2B5EF4-FFF2-40B4-BE49-F238E27FC236}">
                  <a16:creationId xmlns:a16="http://schemas.microsoft.com/office/drawing/2014/main" id="{D58DDBFD-F604-0079-5F4D-841251CEC017}"/>
                </a:ext>
              </a:extLst>
            </p:cNvPr>
            <p:cNvSpPr/>
            <p:nvPr/>
          </p:nvSpPr>
          <p:spPr>
            <a:xfrm>
              <a:off x="3702612" y="2936226"/>
              <a:ext cx="482361" cy="297074"/>
            </a:xfrm>
            <a:custGeom>
              <a:avLst/>
              <a:gdLst/>
              <a:ahLst/>
              <a:cxnLst/>
              <a:rect l="l" t="t" r="r" b="b"/>
              <a:pathLst>
                <a:path w="6274" h="3864" extrusionOk="0">
                  <a:moveTo>
                    <a:pt x="2073" y="516"/>
                  </a:moveTo>
                  <a:cubicBezTo>
                    <a:pt x="2574" y="516"/>
                    <a:pt x="3039" y="703"/>
                    <a:pt x="3197" y="993"/>
                  </a:cubicBezTo>
                  <a:cubicBezTo>
                    <a:pt x="3392" y="1352"/>
                    <a:pt x="3046" y="1733"/>
                    <a:pt x="2426" y="1846"/>
                  </a:cubicBezTo>
                  <a:cubicBezTo>
                    <a:pt x="2308" y="1867"/>
                    <a:pt x="2189" y="1877"/>
                    <a:pt x="2072" y="1877"/>
                  </a:cubicBezTo>
                  <a:cubicBezTo>
                    <a:pt x="1571" y="1877"/>
                    <a:pt x="1106" y="1691"/>
                    <a:pt x="948" y="1401"/>
                  </a:cubicBezTo>
                  <a:cubicBezTo>
                    <a:pt x="754" y="1042"/>
                    <a:pt x="1099" y="660"/>
                    <a:pt x="1720" y="548"/>
                  </a:cubicBezTo>
                  <a:cubicBezTo>
                    <a:pt x="1837" y="526"/>
                    <a:pt x="1956" y="516"/>
                    <a:pt x="2073" y="516"/>
                  </a:cubicBezTo>
                  <a:close/>
                  <a:moveTo>
                    <a:pt x="1692" y="0"/>
                  </a:moveTo>
                  <a:lnTo>
                    <a:pt x="1202" y="89"/>
                  </a:lnTo>
                  <a:lnTo>
                    <a:pt x="1182" y="400"/>
                  </a:lnTo>
                  <a:lnTo>
                    <a:pt x="871" y="550"/>
                  </a:lnTo>
                  <a:lnTo>
                    <a:pt x="338" y="506"/>
                  </a:lnTo>
                  <a:lnTo>
                    <a:pt x="101" y="769"/>
                  </a:lnTo>
                  <a:lnTo>
                    <a:pt x="465" y="997"/>
                  </a:lnTo>
                  <a:lnTo>
                    <a:pt x="429" y="1230"/>
                  </a:lnTo>
                  <a:lnTo>
                    <a:pt x="0" y="1417"/>
                  </a:lnTo>
                  <a:lnTo>
                    <a:pt x="155" y="1701"/>
                  </a:lnTo>
                  <a:lnTo>
                    <a:pt x="692" y="1712"/>
                  </a:lnTo>
                  <a:lnTo>
                    <a:pt x="952" y="1891"/>
                  </a:lnTo>
                  <a:lnTo>
                    <a:pt x="876" y="2198"/>
                  </a:lnTo>
                  <a:lnTo>
                    <a:pt x="1332" y="2336"/>
                  </a:lnTo>
                  <a:lnTo>
                    <a:pt x="1727" y="2125"/>
                  </a:lnTo>
                  <a:lnTo>
                    <a:pt x="2130" y="2145"/>
                  </a:lnTo>
                  <a:lnTo>
                    <a:pt x="2454" y="2394"/>
                  </a:lnTo>
                  <a:lnTo>
                    <a:pt x="2944" y="2305"/>
                  </a:lnTo>
                  <a:lnTo>
                    <a:pt x="2964" y="1995"/>
                  </a:lnTo>
                  <a:lnTo>
                    <a:pt x="3275" y="1845"/>
                  </a:lnTo>
                  <a:lnTo>
                    <a:pt x="3808" y="1888"/>
                  </a:lnTo>
                  <a:lnTo>
                    <a:pt x="4045" y="1625"/>
                  </a:lnTo>
                  <a:lnTo>
                    <a:pt x="3680" y="1397"/>
                  </a:lnTo>
                  <a:lnTo>
                    <a:pt x="3716" y="1165"/>
                  </a:lnTo>
                  <a:lnTo>
                    <a:pt x="4145" y="978"/>
                  </a:lnTo>
                  <a:lnTo>
                    <a:pt x="3991" y="694"/>
                  </a:lnTo>
                  <a:lnTo>
                    <a:pt x="3454" y="683"/>
                  </a:lnTo>
                  <a:lnTo>
                    <a:pt x="3194" y="503"/>
                  </a:lnTo>
                  <a:lnTo>
                    <a:pt x="3269" y="195"/>
                  </a:lnTo>
                  <a:lnTo>
                    <a:pt x="2813" y="58"/>
                  </a:lnTo>
                  <a:lnTo>
                    <a:pt x="2419" y="269"/>
                  </a:lnTo>
                  <a:lnTo>
                    <a:pt x="2016" y="248"/>
                  </a:lnTo>
                  <a:lnTo>
                    <a:pt x="1692" y="0"/>
                  </a:lnTo>
                  <a:close/>
                  <a:moveTo>
                    <a:pt x="4468" y="2272"/>
                  </a:moveTo>
                  <a:cubicBezTo>
                    <a:pt x="4873" y="2272"/>
                    <a:pt x="5249" y="2423"/>
                    <a:pt x="5377" y="2658"/>
                  </a:cubicBezTo>
                  <a:cubicBezTo>
                    <a:pt x="5535" y="2947"/>
                    <a:pt x="5256" y="3256"/>
                    <a:pt x="4755" y="3347"/>
                  </a:cubicBezTo>
                  <a:cubicBezTo>
                    <a:pt x="4659" y="3364"/>
                    <a:pt x="4563" y="3372"/>
                    <a:pt x="4468" y="3372"/>
                  </a:cubicBezTo>
                  <a:cubicBezTo>
                    <a:pt x="4063" y="3372"/>
                    <a:pt x="3688" y="3222"/>
                    <a:pt x="3561" y="2987"/>
                  </a:cubicBezTo>
                  <a:cubicBezTo>
                    <a:pt x="3403" y="2697"/>
                    <a:pt x="3683" y="2389"/>
                    <a:pt x="4184" y="2297"/>
                  </a:cubicBezTo>
                  <a:cubicBezTo>
                    <a:pt x="4278" y="2281"/>
                    <a:pt x="4374" y="2272"/>
                    <a:pt x="4468" y="2272"/>
                  </a:cubicBezTo>
                  <a:close/>
                  <a:moveTo>
                    <a:pt x="4408" y="1781"/>
                  </a:moveTo>
                  <a:lnTo>
                    <a:pt x="4216" y="2023"/>
                  </a:lnTo>
                  <a:lnTo>
                    <a:pt x="3885" y="2082"/>
                  </a:lnTo>
                  <a:lnTo>
                    <a:pt x="3488" y="1947"/>
                  </a:lnTo>
                  <a:lnTo>
                    <a:pt x="3150" y="2111"/>
                  </a:lnTo>
                  <a:lnTo>
                    <a:pt x="3310" y="2361"/>
                  </a:lnTo>
                  <a:lnTo>
                    <a:pt x="3150" y="2537"/>
                  </a:lnTo>
                  <a:lnTo>
                    <a:pt x="2704" y="2604"/>
                  </a:lnTo>
                  <a:lnTo>
                    <a:pt x="2665" y="2857"/>
                  </a:lnTo>
                  <a:lnTo>
                    <a:pt x="3083" y="2969"/>
                  </a:lnTo>
                  <a:lnTo>
                    <a:pt x="3187" y="3160"/>
                  </a:lnTo>
                  <a:lnTo>
                    <a:pt x="2953" y="3389"/>
                  </a:lnTo>
                  <a:lnTo>
                    <a:pt x="3235" y="3585"/>
                  </a:lnTo>
                  <a:lnTo>
                    <a:pt x="3668" y="3491"/>
                  </a:lnTo>
                  <a:lnTo>
                    <a:pt x="3975" y="3585"/>
                  </a:lnTo>
                  <a:lnTo>
                    <a:pt x="4091" y="3841"/>
                  </a:lnTo>
                  <a:lnTo>
                    <a:pt x="4529" y="3864"/>
                  </a:lnTo>
                  <a:lnTo>
                    <a:pt x="4722" y="3623"/>
                  </a:lnTo>
                  <a:lnTo>
                    <a:pt x="5053" y="3563"/>
                  </a:lnTo>
                  <a:lnTo>
                    <a:pt x="5450" y="3697"/>
                  </a:lnTo>
                  <a:lnTo>
                    <a:pt x="5788" y="3534"/>
                  </a:lnTo>
                  <a:lnTo>
                    <a:pt x="5628" y="3285"/>
                  </a:lnTo>
                  <a:lnTo>
                    <a:pt x="5788" y="3107"/>
                  </a:lnTo>
                  <a:lnTo>
                    <a:pt x="6234" y="3041"/>
                  </a:lnTo>
                  <a:lnTo>
                    <a:pt x="6274" y="2787"/>
                  </a:lnTo>
                  <a:lnTo>
                    <a:pt x="5855" y="2676"/>
                  </a:lnTo>
                  <a:lnTo>
                    <a:pt x="5751" y="2486"/>
                  </a:lnTo>
                  <a:lnTo>
                    <a:pt x="5985" y="2256"/>
                  </a:lnTo>
                  <a:lnTo>
                    <a:pt x="5702" y="2061"/>
                  </a:lnTo>
                  <a:lnTo>
                    <a:pt x="5270" y="2153"/>
                  </a:lnTo>
                  <a:lnTo>
                    <a:pt x="4963" y="2061"/>
                  </a:lnTo>
                  <a:lnTo>
                    <a:pt x="4847" y="1803"/>
                  </a:lnTo>
                  <a:lnTo>
                    <a:pt x="4408" y="178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686;p60">
              <a:extLst>
                <a:ext uri="{FF2B5EF4-FFF2-40B4-BE49-F238E27FC236}">
                  <a16:creationId xmlns:a16="http://schemas.microsoft.com/office/drawing/2014/main" id="{41B2A946-DFC1-B6FE-EB61-BF5B7A689B1F}"/>
                </a:ext>
              </a:extLst>
            </p:cNvPr>
            <p:cNvSpPr/>
            <p:nvPr/>
          </p:nvSpPr>
          <p:spPr>
            <a:xfrm>
              <a:off x="5348809" y="2763865"/>
              <a:ext cx="762674" cy="403402"/>
            </a:xfrm>
            <a:custGeom>
              <a:avLst/>
              <a:gdLst/>
              <a:ahLst/>
              <a:cxnLst/>
              <a:rect l="l" t="t" r="r" b="b"/>
              <a:pathLst>
                <a:path w="9920" h="5247" extrusionOk="0">
                  <a:moveTo>
                    <a:pt x="3255" y="0"/>
                  </a:moveTo>
                  <a:cubicBezTo>
                    <a:pt x="3007" y="0"/>
                    <a:pt x="2760" y="55"/>
                    <a:pt x="2570" y="162"/>
                  </a:cubicBezTo>
                  <a:cubicBezTo>
                    <a:pt x="2188" y="381"/>
                    <a:pt x="2185" y="737"/>
                    <a:pt x="2563" y="957"/>
                  </a:cubicBezTo>
                  <a:cubicBezTo>
                    <a:pt x="2753" y="1069"/>
                    <a:pt x="3003" y="1124"/>
                    <a:pt x="3254" y="1124"/>
                  </a:cubicBezTo>
                  <a:cubicBezTo>
                    <a:pt x="3501" y="1124"/>
                    <a:pt x="3749" y="1070"/>
                    <a:pt x="3939" y="962"/>
                  </a:cubicBezTo>
                  <a:cubicBezTo>
                    <a:pt x="4321" y="744"/>
                    <a:pt x="4324" y="388"/>
                    <a:pt x="3946" y="167"/>
                  </a:cubicBezTo>
                  <a:cubicBezTo>
                    <a:pt x="3756" y="56"/>
                    <a:pt x="3505" y="0"/>
                    <a:pt x="3255" y="0"/>
                  </a:cubicBezTo>
                  <a:close/>
                  <a:moveTo>
                    <a:pt x="2733" y="1075"/>
                  </a:moveTo>
                  <a:lnTo>
                    <a:pt x="2043" y="1948"/>
                  </a:lnTo>
                  <a:cubicBezTo>
                    <a:pt x="2109" y="1963"/>
                    <a:pt x="2174" y="1979"/>
                    <a:pt x="2236" y="1999"/>
                  </a:cubicBezTo>
                  <a:lnTo>
                    <a:pt x="2926" y="1125"/>
                  </a:lnTo>
                  <a:cubicBezTo>
                    <a:pt x="2859" y="1113"/>
                    <a:pt x="2795" y="1096"/>
                    <a:pt x="2733" y="1075"/>
                  </a:cubicBezTo>
                  <a:close/>
                  <a:moveTo>
                    <a:pt x="4019" y="2487"/>
                  </a:moveTo>
                  <a:lnTo>
                    <a:pt x="2964" y="2568"/>
                  </a:lnTo>
                  <a:cubicBezTo>
                    <a:pt x="2978" y="2607"/>
                    <a:pt x="2987" y="2648"/>
                    <a:pt x="2991" y="2688"/>
                  </a:cubicBezTo>
                  <a:lnTo>
                    <a:pt x="4045" y="2608"/>
                  </a:lnTo>
                  <a:cubicBezTo>
                    <a:pt x="4031" y="2568"/>
                    <a:pt x="4023" y="2527"/>
                    <a:pt x="4019" y="2487"/>
                  </a:cubicBezTo>
                  <a:close/>
                  <a:moveTo>
                    <a:pt x="5260" y="1769"/>
                  </a:moveTo>
                  <a:cubicBezTo>
                    <a:pt x="4958" y="1769"/>
                    <a:pt x="4656" y="1835"/>
                    <a:pt x="4425" y="1968"/>
                  </a:cubicBezTo>
                  <a:cubicBezTo>
                    <a:pt x="3960" y="2233"/>
                    <a:pt x="3955" y="2667"/>
                    <a:pt x="4417" y="2936"/>
                  </a:cubicBezTo>
                  <a:cubicBezTo>
                    <a:pt x="4649" y="3071"/>
                    <a:pt x="4954" y="3138"/>
                    <a:pt x="5259" y="3138"/>
                  </a:cubicBezTo>
                  <a:cubicBezTo>
                    <a:pt x="5560" y="3138"/>
                    <a:pt x="5862" y="3072"/>
                    <a:pt x="6093" y="2940"/>
                  </a:cubicBezTo>
                  <a:cubicBezTo>
                    <a:pt x="6559" y="2675"/>
                    <a:pt x="6563" y="2241"/>
                    <a:pt x="6102" y="1972"/>
                  </a:cubicBezTo>
                  <a:cubicBezTo>
                    <a:pt x="5871" y="1837"/>
                    <a:pt x="5565" y="1769"/>
                    <a:pt x="5260" y="1769"/>
                  </a:cubicBezTo>
                  <a:close/>
                  <a:moveTo>
                    <a:pt x="1537" y="2000"/>
                  </a:moveTo>
                  <a:cubicBezTo>
                    <a:pt x="1866" y="2000"/>
                    <a:pt x="2196" y="2073"/>
                    <a:pt x="2445" y="2219"/>
                  </a:cubicBezTo>
                  <a:cubicBezTo>
                    <a:pt x="2941" y="2508"/>
                    <a:pt x="2936" y="2975"/>
                    <a:pt x="2436" y="3263"/>
                  </a:cubicBezTo>
                  <a:cubicBezTo>
                    <a:pt x="2187" y="3405"/>
                    <a:pt x="1862" y="3475"/>
                    <a:pt x="1537" y="3475"/>
                  </a:cubicBezTo>
                  <a:cubicBezTo>
                    <a:pt x="1207" y="3475"/>
                    <a:pt x="878" y="3403"/>
                    <a:pt x="629" y="3257"/>
                  </a:cubicBezTo>
                  <a:cubicBezTo>
                    <a:pt x="133" y="2967"/>
                    <a:pt x="138" y="2499"/>
                    <a:pt x="638" y="2213"/>
                  </a:cubicBezTo>
                  <a:cubicBezTo>
                    <a:pt x="887" y="2071"/>
                    <a:pt x="1212" y="2000"/>
                    <a:pt x="1537" y="2000"/>
                  </a:cubicBezTo>
                  <a:close/>
                  <a:moveTo>
                    <a:pt x="1535" y="1931"/>
                  </a:moveTo>
                  <a:cubicBezTo>
                    <a:pt x="1180" y="1931"/>
                    <a:pt x="825" y="2008"/>
                    <a:pt x="553" y="2163"/>
                  </a:cubicBezTo>
                  <a:cubicBezTo>
                    <a:pt x="5" y="2477"/>
                    <a:pt x="0" y="2989"/>
                    <a:pt x="543" y="3305"/>
                  </a:cubicBezTo>
                  <a:cubicBezTo>
                    <a:pt x="816" y="3465"/>
                    <a:pt x="1177" y="3545"/>
                    <a:pt x="1537" y="3545"/>
                  </a:cubicBezTo>
                  <a:cubicBezTo>
                    <a:pt x="1893" y="3545"/>
                    <a:pt x="2248" y="3467"/>
                    <a:pt x="2520" y="3311"/>
                  </a:cubicBezTo>
                  <a:cubicBezTo>
                    <a:pt x="3069" y="2998"/>
                    <a:pt x="3073" y="2487"/>
                    <a:pt x="2531" y="2170"/>
                  </a:cubicBezTo>
                  <a:cubicBezTo>
                    <a:pt x="2257" y="2011"/>
                    <a:pt x="1896" y="1931"/>
                    <a:pt x="1535" y="1931"/>
                  </a:cubicBezTo>
                  <a:close/>
                  <a:moveTo>
                    <a:pt x="4980" y="3153"/>
                  </a:moveTo>
                  <a:lnTo>
                    <a:pt x="4758" y="4051"/>
                  </a:lnTo>
                  <a:cubicBezTo>
                    <a:pt x="4829" y="4053"/>
                    <a:pt x="4898" y="4059"/>
                    <a:pt x="4966" y="4069"/>
                  </a:cubicBezTo>
                  <a:lnTo>
                    <a:pt x="5189" y="3169"/>
                  </a:lnTo>
                  <a:cubicBezTo>
                    <a:pt x="5118" y="3167"/>
                    <a:pt x="5048" y="3162"/>
                    <a:pt x="4980" y="3153"/>
                  </a:cubicBezTo>
                  <a:close/>
                  <a:moveTo>
                    <a:pt x="6781" y="4423"/>
                  </a:moveTo>
                  <a:lnTo>
                    <a:pt x="5660" y="4487"/>
                  </a:lnTo>
                  <a:cubicBezTo>
                    <a:pt x="5675" y="4527"/>
                    <a:pt x="5682" y="4566"/>
                    <a:pt x="5681" y="4608"/>
                  </a:cubicBezTo>
                  <a:lnTo>
                    <a:pt x="6802" y="4545"/>
                  </a:lnTo>
                  <a:cubicBezTo>
                    <a:pt x="6790" y="4505"/>
                    <a:pt x="6784" y="4464"/>
                    <a:pt x="6781" y="4423"/>
                  </a:cubicBezTo>
                  <a:close/>
                  <a:moveTo>
                    <a:pt x="4729" y="4154"/>
                  </a:moveTo>
                  <a:cubicBezTo>
                    <a:pt x="4929" y="4154"/>
                    <a:pt x="5127" y="4198"/>
                    <a:pt x="5278" y="4286"/>
                  </a:cubicBezTo>
                  <a:cubicBezTo>
                    <a:pt x="5578" y="4461"/>
                    <a:pt x="5575" y="4744"/>
                    <a:pt x="5273" y="4917"/>
                  </a:cubicBezTo>
                  <a:cubicBezTo>
                    <a:pt x="5122" y="5003"/>
                    <a:pt x="4925" y="5046"/>
                    <a:pt x="4729" y="5046"/>
                  </a:cubicBezTo>
                  <a:cubicBezTo>
                    <a:pt x="4530" y="5046"/>
                    <a:pt x="4331" y="5002"/>
                    <a:pt x="4180" y="4913"/>
                  </a:cubicBezTo>
                  <a:cubicBezTo>
                    <a:pt x="3881" y="4739"/>
                    <a:pt x="3883" y="4456"/>
                    <a:pt x="4186" y="4283"/>
                  </a:cubicBezTo>
                  <a:cubicBezTo>
                    <a:pt x="4336" y="4197"/>
                    <a:pt x="4533" y="4154"/>
                    <a:pt x="4729" y="4154"/>
                  </a:cubicBezTo>
                  <a:close/>
                  <a:moveTo>
                    <a:pt x="4729" y="4085"/>
                  </a:moveTo>
                  <a:cubicBezTo>
                    <a:pt x="4502" y="4085"/>
                    <a:pt x="4275" y="4134"/>
                    <a:pt x="4101" y="4233"/>
                  </a:cubicBezTo>
                  <a:cubicBezTo>
                    <a:pt x="3751" y="4434"/>
                    <a:pt x="3748" y="4760"/>
                    <a:pt x="4095" y="4963"/>
                  </a:cubicBezTo>
                  <a:cubicBezTo>
                    <a:pt x="4269" y="5064"/>
                    <a:pt x="4499" y="5115"/>
                    <a:pt x="4729" y="5115"/>
                  </a:cubicBezTo>
                  <a:cubicBezTo>
                    <a:pt x="4957" y="5115"/>
                    <a:pt x="5184" y="5066"/>
                    <a:pt x="5357" y="4966"/>
                  </a:cubicBezTo>
                  <a:cubicBezTo>
                    <a:pt x="5707" y="4767"/>
                    <a:pt x="5711" y="4439"/>
                    <a:pt x="5364" y="4238"/>
                  </a:cubicBezTo>
                  <a:cubicBezTo>
                    <a:pt x="5189" y="4136"/>
                    <a:pt x="4959" y="4085"/>
                    <a:pt x="4729" y="4085"/>
                  </a:cubicBezTo>
                  <a:close/>
                  <a:moveTo>
                    <a:pt x="8306" y="3552"/>
                  </a:moveTo>
                  <a:cubicBezTo>
                    <a:pt x="7933" y="3552"/>
                    <a:pt x="7560" y="3634"/>
                    <a:pt x="7275" y="3797"/>
                  </a:cubicBezTo>
                  <a:cubicBezTo>
                    <a:pt x="6698" y="4126"/>
                    <a:pt x="6694" y="4662"/>
                    <a:pt x="7263" y="4994"/>
                  </a:cubicBezTo>
                  <a:cubicBezTo>
                    <a:pt x="7551" y="5162"/>
                    <a:pt x="7929" y="5246"/>
                    <a:pt x="8307" y="5246"/>
                  </a:cubicBezTo>
                  <a:cubicBezTo>
                    <a:pt x="8680" y="5246"/>
                    <a:pt x="9053" y="5164"/>
                    <a:pt x="9339" y="5001"/>
                  </a:cubicBezTo>
                  <a:cubicBezTo>
                    <a:pt x="9914" y="4672"/>
                    <a:pt x="9920" y="4135"/>
                    <a:pt x="9350" y="3803"/>
                  </a:cubicBezTo>
                  <a:cubicBezTo>
                    <a:pt x="9063" y="3636"/>
                    <a:pt x="8684" y="3552"/>
                    <a:pt x="8306" y="3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87;p60">
              <a:extLst>
                <a:ext uri="{FF2B5EF4-FFF2-40B4-BE49-F238E27FC236}">
                  <a16:creationId xmlns:a16="http://schemas.microsoft.com/office/drawing/2014/main" id="{7503D055-9554-9B7D-E434-E82E585BE93C}"/>
                </a:ext>
              </a:extLst>
            </p:cNvPr>
            <p:cNvSpPr/>
            <p:nvPr/>
          </p:nvSpPr>
          <p:spPr>
            <a:xfrm>
              <a:off x="3355121" y="3143182"/>
              <a:ext cx="577926" cy="323675"/>
            </a:xfrm>
            <a:custGeom>
              <a:avLst/>
              <a:gdLst/>
              <a:ahLst/>
              <a:cxnLst/>
              <a:rect l="l" t="t" r="r" b="b"/>
              <a:pathLst>
                <a:path w="7517" h="4210" extrusionOk="0">
                  <a:moveTo>
                    <a:pt x="1709" y="1"/>
                  </a:moveTo>
                  <a:cubicBezTo>
                    <a:pt x="1411" y="1"/>
                    <a:pt x="1112" y="67"/>
                    <a:pt x="885" y="198"/>
                  </a:cubicBezTo>
                  <a:lnTo>
                    <a:pt x="455" y="447"/>
                  </a:lnTo>
                  <a:cubicBezTo>
                    <a:pt x="0" y="709"/>
                    <a:pt x="0" y="1136"/>
                    <a:pt x="455" y="1398"/>
                  </a:cubicBezTo>
                  <a:lnTo>
                    <a:pt x="1791" y="2169"/>
                  </a:lnTo>
                  <a:cubicBezTo>
                    <a:pt x="2016" y="2300"/>
                    <a:pt x="2314" y="2367"/>
                    <a:pt x="2614" y="2367"/>
                  </a:cubicBezTo>
                  <a:cubicBezTo>
                    <a:pt x="2789" y="2367"/>
                    <a:pt x="2965" y="2344"/>
                    <a:pt x="3129" y="2298"/>
                  </a:cubicBezTo>
                  <a:lnTo>
                    <a:pt x="2544" y="1960"/>
                  </a:lnTo>
                  <a:cubicBezTo>
                    <a:pt x="2445" y="1952"/>
                    <a:pt x="2353" y="1925"/>
                    <a:pt x="2283" y="1885"/>
                  </a:cubicBezTo>
                  <a:lnTo>
                    <a:pt x="947" y="1114"/>
                  </a:lnTo>
                  <a:cubicBezTo>
                    <a:pt x="764" y="1009"/>
                    <a:pt x="764" y="836"/>
                    <a:pt x="947" y="730"/>
                  </a:cubicBezTo>
                  <a:lnTo>
                    <a:pt x="1378" y="483"/>
                  </a:lnTo>
                  <a:cubicBezTo>
                    <a:pt x="1469" y="430"/>
                    <a:pt x="1589" y="403"/>
                    <a:pt x="1709" y="403"/>
                  </a:cubicBezTo>
                  <a:cubicBezTo>
                    <a:pt x="1829" y="403"/>
                    <a:pt x="1950" y="430"/>
                    <a:pt x="2041" y="483"/>
                  </a:cubicBezTo>
                  <a:lnTo>
                    <a:pt x="3377" y="1254"/>
                  </a:lnTo>
                  <a:cubicBezTo>
                    <a:pt x="3447" y="1293"/>
                    <a:pt x="3492" y="1346"/>
                    <a:pt x="3507" y="1404"/>
                  </a:cubicBezTo>
                  <a:lnTo>
                    <a:pt x="4091" y="1742"/>
                  </a:lnTo>
                  <a:cubicBezTo>
                    <a:pt x="4311" y="1485"/>
                    <a:pt x="4226" y="1175"/>
                    <a:pt x="3869" y="969"/>
                  </a:cubicBezTo>
                  <a:lnTo>
                    <a:pt x="2534" y="198"/>
                  </a:lnTo>
                  <a:cubicBezTo>
                    <a:pt x="2307" y="67"/>
                    <a:pt x="2008" y="1"/>
                    <a:pt x="1709" y="1"/>
                  </a:cubicBezTo>
                  <a:close/>
                  <a:moveTo>
                    <a:pt x="2512" y="1174"/>
                  </a:moveTo>
                  <a:cubicBezTo>
                    <a:pt x="2434" y="1174"/>
                    <a:pt x="2357" y="1191"/>
                    <a:pt x="2298" y="1226"/>
                  </a:cubicBezTo>
                  <a:lnTo>
                    <a:pt x="2233" y="1262"/>
                  </a:lnTo>
                  <a:cubicBezTo>
                    <a:pt x="2116" y="1331"/>
                    <a:pt x="2115" y="1442"/>
                    <a:pt x="2233" y="1510"/>
                  </a:cubicBezTo>
                  <a:lnTo>
                    <a:pt x="4791" y="2986"/>
                  </a:lnTo>
                  <a:cubicBezTo>
                    <a:pt x="4849" y="3020"/>
                    <a:pt x="4927" y="3037"/>
                    <a:pt x="5004" y="3037"/>
                  </a:cubicBezTo>
                  <a:cubicBezTo>
                    <a:pt x="5082" y="3037"/>
                    <a:pt x="5159" y="3020"/>
                    <a:pt x="5218" y="2986"/>
                  </a:cubicBezTo>
                  <a:lnTo>
                    <a:pt x="5283" y="2949"/>
                  </a:lnTo>
                  <a:cubicBezTo>
                    <a:pt x="5401" y="2880"/>
                    <a:pt x="5401" y="2770"/>
                    <a:pt x="5283" y="2701"/>
                  </a:cubicBezTo>
                  <a:lnTo>
                    <a:pt x="2727" y="1226"/>
                  </a:lnTo>
                  <a:cubicBezTo>
                    <a:pt x="2667" y="1191"/>
                    <a:pt x="2590" y="1174"/>
                    <a:pt x="2512" y="1174"/>
                  </a:cubicBezTo>
                  <a:close/>
                  <a:moveTo>
                    <a:pt x="4903" y="1844"/>
                  </a:moveTo>
                  <a:cubicBezTo>
                    <a:pt x="4728" y="1844"/>
                    <a:pt x="4552" y="1866"/>
                    <a:pt x="4389" y="1913"/>
                  </a:cubicBezTo>
                  <a:lnTo>
                    <a:pt x="4973" y="2251"/>
                  </a:lnTo>
                  <a:cubicBezTo>
                    <a:pt x="5072" y="2258"/>
                    <a:pt x="5163" y="2285"/>
                    <a:pt x="5233" y="2325"/>
                  </a:cubicBezTo>
                  <a:lnTo>
                    <a:pt x="6570" y="3096"/>
                  </a:lnTo>
                  <a:cubicBezTo>
                    <a:pt x="6752" y="3202"/>
                    <a:pt x="6752" y="3374"/>
                    <a:pt x="6570" y="3480"/>
                  </a:cubicBezTo>
                  <a:lnTo>
                    <a:pt x="6140" y="3728"/>
                  </a:lnTo>
                  <a:cubicBezTo>
                    <a:pt x="6048" y="3781"/>
                    <a:pt x="5928" y="3807"/>
                    <a:pt x="5807" y="3807"/>
                  </a:cubicBezTo>
                  <a:cubicBezTo>
                    <a:pt x="5687" y="3807"/>
                    <a:pt x="5567" y="3781"/>
                    <a:pt x="5475" y="3728"/>
                  </a:cubicBezTo>
                  <a:lnTo>
                    <a:pt x="4140" y="2957"/>
                  </a:lnTo>
                  <a:cubicBezTo>
                    <a:pt x="4070" y="2916"/>
                    <a:pt x="4025" y="2863"/>
                    <a:pt x="4009" y="2806"/>
                  </a:cubicBezTo>
                  <a:lnTo>
                    <a:pt x="3426" y="2469"/>
                  </a:lnTo>
                  <a:lnTo>
                    <a:pt x="3426" y="2469"/>
                  </a:lnTo>
                  <a:cubicBezTo>
                    <a:pt x="3206" y="2726"/>
                    <a:pt x="3291" y="3035"/>
                    <a:pt x="3647" y="3241"/>
                  </a:cubicBezTo>
                  <a:lnTo>
                    <a:pt x="4983" y="4013"/>
                  </a:lnTo>
                  <a:cubicBezTo>
                    <a:pt x="5210" y="4144"/>
                    <a:pt x="5508" y="4210"/>
                    <a:pt x="5807" y="4210"/>
                  </a:cubicBezTo>
                  <a:cubicBezTo>
                    <a:pt x="6106" y="4210"/>
                    <a:pt x="6404" y="4144"/>
                    <a:pt x="6632" y="4013"/>
                  </a:cubicBezTo>
                  <a:lnTo>
                    <a:pt x="7062" y="3764"/>
                  </a:lnTo>
                  <a:cubicBezTo>
                    <a:pt x="7517" y="3502"/>
                    <a:pt x="7517" y="3075"/>
                    <a:pt x="7062" y="2812"/>
                  </a:cubicBezTo>
                  <a:lnTo>
                    <a:pt x="5726" y="2041"/>
                  </a:lnTo>
                  <a:cubicBezTo>
                    <a:pt x="5501" y="1911"/>
                    <a:pt x="5203" y="1844"/>
                    <a:pt x="4903" y="18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88;p60">
              <a:extLst>
                <a:ext uri="{FF2B5EF4-FFF2-40B4-BE49-F238E27FC236}">
                  <a16:creationId xmlns:a16="http://schemas.microsoft.com/office/drawing/2014/main" id="{D606F453-45DF-A0CC-D9EF-CF3F30E70B02}"/>
                </a:ext>
              </a:extLst>
            </p:cNvPr>
            <p:cNvSpPr/>
            <p:nvPr/>
          </p:nvSpPr>
          <p:spPr>
            <a:xfrm>
              <a:off x="2933059" y="3406490"/>
              <a:ext cx="125395" cy="72270"/>
            </a:xfrm>
            <a:custGeom>
              <a:avLst/>
              <a:gdLst/>
              <a:ahLst/>
              <a:cxnLst/>
              <a:rect l="l" t="t" r="r" b="b"/>
              <a:pathLst>
                <a:path w="1631" h="940" extrusionOk="0">
                  <a:moveTo>
                    <a:pt x="653" y="1"/>
                  </a:moveTo>
                  <a:cubicBezTo>
                    <a:pt x="631" y="1"/>
                    <a:pt x="609" y="2"/>
                    <a:pt x="586" y="3"/>
                  </a:cubicBezTo>
                  <a:cubicBezTo>
                    <a:pt x="524" y="10"/>
                    <a:pt x="461" y="23"/>
                    <a:pt x="396" y="43"/>
                  </a:cubicBezTo>
                  <a:cubicBezTo>
                    <a:pt x="331" y="64"/>
                    <a:pt x="268" y="91"/>
                    <a:pt x="207" y="127"/>
                  </a:cubicBezTo>
                  <a:cubicBezTo>
                    <a:pt x="153" y="158"/>
                    <a:pt x="109" y="191"/>
                    <a:pt x="73" y="227"/>
                  </a:cubicBezTo>
                  <a:cubicBezTo>
                    <a:pt x="38" y="262"/>
                    <a:pt x="17" y="300"/>
                    <a:pt x="9" y="337"/>
                  </a:cubicBezTo>
                  <a:cubicBezTo>
                    <a:pt x="1" y="375"/>
                    <a:pt x="10" y="413"/>
                    <a:pt x="35" y="452"/>
                  </a:cubicBezTo>
                  <a:cubicBezTo>
                    <a:pt x="61" y="491"/>
                    <a:pt x="107" y="529"/>
                    <a:pt x="173" y="568"/>
                  </a:cubicBezTo>
                  <a:lnTo>
                    <a:pt x="648" y="842"/>
                  </a:lnTo>
                  <a:cubicBezTo>
                    <a:pt x="715" y="881"/>
                    <a:pt x="781" y="908"/>
                    <a:pt x="849" y="922"/>
                  </a:cubicBezTo>
                  <a:cubicBezTo>
                    <a:pt x="902" y="934"/>
                    <a:pt x="954" y="939"/>
                    <a:pt x="1006" y="939"/>
                  </a:cubicBezTo>
                  <a:cubicBezTo>
                    <a:pt x="1020" y="939"/>
                    <a:pt x="1033" y="939"/>
                    <a:pt x="1047" y="938"/>
                  </a:cubicBezTo>
                  <a:cubicBezTo>
                    <a:pt x="1112" y="934"/>
                    <a:pt x="1175" y="921"/>
                    <a:pt x="1236" y="901"/>
                  </a:cubicBezTo>
                  <a:cubicBezTo>
                    <a:pt x="1298" y="881"/>
                    <a:pt x="1355" y="855"/>
                    <a:pt x="1410" y="823"/>
                  </a:cubicBezTo>
                  <a:cubicBezTo>
                    <a:pt x="1470" y="788"/>
                    <a:pt x="1519" y="752"/>
                    <a:pt x="1555" y="714"/>
                  </a:cubicBezTo>
                  <a:cubicBezTo>
                    <a:pt x="1590" y="677"/>
                    <a:pt x="1612" y="640"/>
                    <a:pt x="1621" y="604"/>
                  </a:cubicBezTo>
                  <a:cubicBezTo>
                    <a:pt x="1630" y="566"/>
                    <a:pt x="1626" y="533"/>
                    <a:pt x="1608" y="499"/>
                  </a:cubicBezTo>
                  <a:cubicBezTo>
                    <a:pt x="1590" y="466"/>
                    <a:pt x="1558" y="437"/>
                    <a:pt x="1514" y="411"/>
                  </a:cubicBezTo>
                  <a:cubicBezTo>
                    <a:pt x="1482" y="392"/>
                    <a:pt x="1452" y="383"/>
                    <a:pt x="1427" y="383"/>
                  </a:cubicBezTo>
                  <a:cubicBezTo>
                    <a:pt x="1424" y="383"/>
                    <a:pt x="1421" y="383"/>
                    <a:pt x="1419" y="383"/>
                  </a:cubicBezTo>
                  <a:cubicBezTo>
                    <a:pt x="1390" y="385"/>
                    <a:pt x="1360" y="395"/>
                    <a:pt x="1327" y="414"/>
                  </a:cubicBezTo>
                  <a:cubicBezTo>
                    <a:pt x="1300" y="430"/>
                    <a:pt x="1283" y="445"/>
                    <a:pt x="1274" y="459"/>
                  </a:cubicBezTo>
                  <a:cubicBezTo>
                    <a:pt x="1265" y="474"/>
                    <a:pt x="1271" y="488"/>
                    <a:pt x="1290" y="502"/>
                  </a:cubicBezTo>
                  <a:cubicBezTo>
                    <a:pt x="1307" y="514"/>
                    <a:pt x="1323" y="527"/>
                    <a:pt x="1341" y="542"/>
                  </a:cubicBezTo>
                  <a:cubicBezTo>
                    <a:pt x="1358" y="556"/>
                    <a:pt x="1368" y="573"/>
                    <a:pt x="1372" y="592"/>
                  </a:cubicBezTo>
                  <a:cubicBezTo>
                    <a:pt x="1378" y="610"/>
                    <a:pt x="1372" y="632"/>
                    <a:pt x="1359" y="654"/>
                  </a:cubicBezTo>
                  <a:cubicBezTo>
                    <a:pt x="1344" y="677"/>
                    <a:pt x="1314" y="702"/>
                    <a:pt x="1269" y="727"/>
                  </a:cubicBezTo>
                  <a:cubicBezTo>
                    <a:pt x="1197" y="769"/>
                    <a:pt x="1125" y="791"/>
                    <a:pt x="1054" y="792"/>
                  </a:cubicBezTo>
                  <a:cubicBezTo>
                    <a:pt x="1050" y="792"/>
                    <a:pt x="1047" y="792"/>
                    <a:pt x="1043" y="792"/>
                  </a:cubicBezTo>
                  <a:cubicBezTo>
                    <a:pt x="976" y="792"/>
                    <a:pt x="907" y="772"/>
                    <a:pt x="839" y="732"/>
                  </a:cubicBezTo>
                  <a:lnTo>
                    <a:pt x="363" y="457"/>
                  </a:lnTo>
                  <a:cubicBezTo>
                    <a:pt x="291" y="417"/>
                    <a:pt x="256" y="375"/>
                    <a:pt x="260" y="333"/>
                  </a:cubicBezTo>
                  <a:cubicBezTo>
                    <a:pt x="262" y="293"/>
                    <a:pt x="298" y="252"/>
                    <a:pt x="368" y="212"/>
                  </a:cubicBezTo>
                  <a:cubicBezTo>
                    <a:pt x="414" y="185"/>
                    <a:pt x="458" y="167"/>
                    <a:pt x="497" y="159"/>
                  </a:cubicBezTo>
                  <a:cubicBezTo>
                    <a:pt x="532" y="152"/>
                    <a:pt x="562" y="150"/>
                    <a:pt x="591" y="150"/>
                  </a:cubicBezTo>
                  <a:cubicBezTo>
                    <a:pt x="596" y="150"/>
                    <a:pt x="601" y="150"/>
                    <a:pt x="607" y="150"/>
                  </a:cubicBezTo>
                  <a:cubicBezTo>
                    <a:pt x="638" y="152"/>
                    <a:pt x="667" y="158"/>
                    <a:pt x="692" y="167"/>
                  </a:cubicBezTo>
                  <a:cubicBezTo>
                    <a:pt x="717" y="176"/>
                    <a:pt x="737" y="184"/>
                    <a:pt x="753" y="191"/>
                  </a:cubicBezTo>
                  <a:cubicBezTo>
                    <a:pt x="767" y="199"/>
                    <a:pt x="783" y="202"/>
                    <a:pt x="801" y="202"/>
                  </a:cubicBezTo>
                  <a:cubicBezTo>
                    <a:pt x="808" y="202"/>
                    <a:pt x="815" y="202"/>
                    <a:pt x="823" y="200"/>
                  </a:cubicBezTo>
                  <a:cubicBezTo>
                    <a:pt x="850" y="196"/>
                    <a:pt x="877" y="186"/>
                    <a:pt x="905" y="169"/>
                  </a:cubicBezTo>
                  <a:cubicBezTo>
                    <a:pt x="938" y="151"/>
                    <a:pt x="956" y="133"/>
                    <a:pt x="960" y="118"/>
                  </a:cubicBezTo>
                  <a:cubicBezTo>
                    <a:pt x="964" y="103"/>
                    <a:pt x="948" y="83"/>
                    <a:pt x="911" y="62"/>
                  </a:cubicBezTo>
                  <a:cubicBezTo>
                    <a:pt x="867" y="37"/>
                    <a:pt x="817" y="20"/>
                    <a:pt x="763" y="10"/>
                  </a:cubicBezTo>
                  <a:cubicBezTo>
                    <a:pt x="728" y="4"/>
                    <a:pt x="691" y="1"/>
                    <a:pt x="6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689;p60">
              <a:extLst>
                <a:ext uri="{FF2B5EF4-FFF2-40B4-BE49-F238E27FC236}">
                  <a16:creationId xmlns:a16="http://schemas.microsoft.com/office/drawing/2014/main" id="{6951DF73-8578-B5DE-706F-9F3CAD6F3C3F}"/>
                </a:ext>
              </a:extLst>
            </p:cNvPr>
            <p:cNvSpPr/>
            <p:nvPr/>
          </p:nvSpPr>
          <p:spPr>
            <a:xfrm>
              <a:off x="3017318" y="3358210"/>
              <a:ext cx="125165" cy="71885"/>
            </a:xfrm>
            <a:custGeom>
              <a:avLst/>
              <a:gdLst/>
              <a:ahLst/>
              <a:cxnLst/>
              <a:rect l="l" t="t" r="r" b="b"/>
              <a:pathLst>
                <a:path w="1628" h="935" extrusionOk="0">
                  <a:moveTo>
                    <a:pt x="586" y="147"/>
                  </a:moveTo>
                  <a:cubicBezTo>
                    <a:pt x="654" y="147"/>
                    <a:pt x="721" y="167"/>
                    <a:pt x="790" y="207"/>
                  </a:cubicBezTo>
                  <a:lnTo>
                    <a:pt x="1266" y="481"/>
                  </a:lnTo>
                  <a:cubicBezTo>
                    <a:pt x="1337" y="522"/>
                    <a:pt x="1372" y="564"/>
                    <a:pt x="1369" y="606"/>
                  </a:cubicBezTo>
                  <a:cubicBezTo>
                    <a:pt x="1365" y="647"/>
                    <a:pt x="1329" y="688"/>
                    <a:pt x="1263" y="726"/>
                  </a:cubicBezTo>
                  <a:cubicBezTo>
                    <a:pt x="1194" y="765"/>
                    <a:pt x="1125" y="786"/>
                    <a:pt x="1054" y="787"/>
                  </a:cubicBezTo>
                  <a:cubicBezTo>
                    <a:pt x="1051" y="787"/>
                    <a:pt x="1047" y="787"/>
                    <a:pt x="1044" y="787"/>
                  </a:cubicBezTo>
                  <a:cubicBezTo>
                    <a:pt x="976" y="787"/>
                    <a:pt x="908" y="767"/>
                    <a:pt x="841" y="727"/>
                  </a:cubicBezTo>
                  <a:lnTo>
                    <a:pt x="364" y="452"/>
                  </a:lnTo>
                  <a:cubicBezTo>
                    <a:pt x="292" y="411"/>
                    <a:pt x="258" y="369"/>
                    <a:pt x="259" y="329"/>
                  </a:cubicBezTo>
                  <a:cubicBezTo>
                    <a:pt x="262" y="288"/>
                    <a:pt x="298" y="247"/>
                    <a:pt x="365" y="208"/>
                  </a:cubicBezTo>
                  <a:cubicBezTo>
                    <a:pt x="433" y="170"/>
                    <a:pt x="503" y="149"/>
                    <a:pt x="575" y="147"/>
                  </a:cubicBezTo>
                  <a:cubicBezTo>
                    <a:pt x="578" y="147"/>
                    <a:pt x="582" y="147"/>
                    <a:pt x="586" y="147"/>
                  </a:cubicBezTo>
                  <a:close/>
                  <a:moveTo>
                    <a:pt x="629" y="0"/>
                  </a:moveTo>
                  <a:cubicBezTo>
                    <a:pt x="613" y="0"/>
                    <a:pt x="597" y="1"/>
                    <a:pt x="580" y="2"/>
                  </a:cubicBezTo>
                  <a:cubicBezTo>
                    <a:pt x="515" y="6"/>
                    <a:pt x="452" y="19"/>
                    <a:pt x="390" y="39"/>
                  </a:cubicBezTo>
                  <a:cubicBezTo>
                    <a:pt x="327" y="60"/>
                    <a:pt x="269" y="86"/>
                    <a:pt x="212" y="119"/>
                  </a:cubicBezTo>
                  <a:cubicBezTo>
                    <a:pt x="155" y="153"/>
                    <a:pt x="107" y="187"/>
                    <a:pt x="71" y="223"/>
                  </a:cubicBezTo>
                  <a:cubicBezTo>
                    <a:pt x="35" y="259"/>
                    <a:pt x="14" y="296"/>
                    <a:pt x="7" y="333"/>
                  </a:cubicBezTo>
                  <a:cubicBezTo>
                    <a:pt x="1" y="370"/>
                    <a:pt x="10" y="408"/>
                    <a:pt x="35" y="447"/>
                  </a:cubicBezTo>
                  <a:cubicBezTo>
                    <a:pt x="61" y="485"/>
                    <a:pt x="107" y="523"/>
                    <a:pt x="174" y="562"/>
                  </a:cubicBezTo>
                  <a:lnTo>
                    <a:pt x="649" y="836"/>
                  </a:lnTo>
                  <a:cubicBezTo>
                    <a:pt x="716" y="875"/>
                    <a:pt x="782" y="902"/>
                    <a:pt x="850" y="916"/>
                  </a:cubicBezTo>
                  <a:cubicBezTo>
                    <a:pt x="901" y="929"/>
                    <a:pt x="952" y="935"/>
                    <a:pt x="1003" y="935"/>
                  </a:cubicBezTo>
                  <a:cubicBezTo>
                    <a:pt x="1018" y="935"/>
                    <a:pt x="1032" y="934"/>
                    <a:pt x="1047" y="933"/>
                  </a:cubicBezTo>
                  <a:cubicBezTo>
                    <a:pt x="1111" y="929"/>
                    <a:pt x="1175" y="916"/>
                    <a:pt x="1237" y="896"/>
                  </a:cubicBezTo>
                  <a:cubicBezTo>
                    <a:pt x="1299" y="875"/>
                    <a:pt x="1359" y="848"/>
                    <a:pt x="1416" y="815"/>
                  </a:cubicBezTo>
                  <a:cubicBezTo>
                    <a:pt x="1472" y="782"/>
                    <a:pt x="1518" y="749"/>
                    <a:pt x="1554" y="712"/>
                  </a:cubicBezTo>
                  <a:cubicBezTo>
                    <a:pt x="1590" y="676"/>
                    <a:pt x="1613" y="639"/>
                    <a:pt x="1620" y="602"/>
                  </a:cubicBezTo>
                  <a:cubicBezTo>
                    <a:pt x="1628" y="564"/>
                    <a:pt x="1619" y="526"/>
                    <a:pt x="1594" y="487"/>
                  </a:cubicBezTo>
                  <a:cubicBezTo>
                    <a:pt x="1568" y="448"/>
                    <a:pt x="1523" y="410"/>
                    <a:pt x="1456" y="371"/>
                  </a:cubicBezTo>
                  <a:lnTo>
                    <a:pt x="980" y="97"/>
                  </a:lnTo>
                  <a:cubicBezTo>
                    <a:pt x="914" y="58"/>
                    <a:pt x="847" y="31"/>
                    <a:pt x="780" y="17"/>
                  </a:cubicBezTo>
                  <a:cubicBezTo>
                    <a:pt x="729" y="6"/>
                    <a:pt x="679" y="0"/>
                    <a:pt x="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690;p60">
              <a:extLst>
                <a:ext uri="{FF2B5EF4-FFF2-40B4-BE49-F238E27FC236}">
                  <a16:creationId xmlns:a16="http://schemas.microsoft.com/office/drawing/2014/main" id="{D24417BD-EED2-6669-6D4B-18F5F1639461}"/>
                </a:ext>
              </a:extLst>
            </p:cNvPr>
            <p:cNvSpPr/>
            <p:nvPr/>
          </p:nvSpPr>
          <p:spPr>
            <a:xfrm>
              <a:off x="3094119" y="3306933"/>
              <a:ext cx="136466" cy="78420"/>
            </a:xfrm>
            <a:custGeom>
              <a:avLst/>
              <a:gdLst/>
              <a:ahLst/>
              <a:cxnLst/>
              <a:rect l="l" t="t" r="r" b="b"/>
              <a:pathLst>
                <a:path w="1775" h="1020" extrusionOk="0">
                  <a:moveTo>
                    <a:pt x="737" y="146"/>
                  </a:moveTo>
                  <a:cubicBezTo>
                    <a:pt x="806" y="146"/>
                    <a:pt x="876" y="167"/>
                    <a:pt x="946" y="207"/>
                  </a:cubicBezTo>
                  <a:lnTo>
                    <a:pt x="1412" y="475"/>
                  </a:lnTo>
                  <a:cubicBezTo>
                    <a:pt x="1483" y="517"/>
                    <a:pt x="1518" y="559"/>
                    <a:pt x="1516" y="600"/>
                  </a:cubicBezTo>
                  <a:cubicBezTo>
                    <a:pt x="1513" y="641"/>
                    <a:pt x="1478" y="681"/>
                    <a:pt x="1409" y="721"/>
                  </a:cubicBezTo>
                  <a:lnTo>
                    <a:pt x="1197" y="843"/>
                  </a:lnTo>
                  <a:lnTo>
                    <a:pt x="310" y="331"/>
                  </a:lnTo>
                  <a:lnTo>
                    <a:pt x="522" y="208"/>
                  </a:lnTo>
                  <a:cubicBezTo>
                    <a:pt x="589" y="169"/>
                    <a:pt x="660" y="149"/>
                    <a:pt x="731" y="146"/>
                  </a:cubicBezTo>
                  <a:cubicBezTo>
                    <a:pt x="733" y="146"/>
                    <a:pt x="735" y="146"/>
                    <a:pt x="737" y="146"/>
                  </a:cubicBezTo>
                  <a:close/>
                  <a:moveTo>
                    <a:pt x="778" y="0"/>
                  </a:moveTo>
                  <a:cubicBezTo>
                    <a:pt x="765" y="0"/>
                    <a:pt x="751" y="0"/>
                    <a:pt x="738" y="1"/>
                  </a:cubicBezTo>
                  <a:cubicBezTo>
                    <a:pt x="673" y="6"/>
                    <a:pt x="610" y="18"/>
                    <a:pt x="548" y="38"/>
                  </a:cubicBezTo>
                  <a:cubicBezTo>
                    <a:pt x="485" y="60"/>
                    <a:pt x="425" y="87"/>
                    <a:pt x="367" y="119"/>
                  </a:cubicBezTo>
                  <a:lnTo>
                    <a:pt x="50" y="303"/>
                  </a:lnTo>
                  <a:cubicBezTo>
                    <a:pt x="25" y="318"/>
                    <a:pt x="9" y="332"/>
                    <a:pt x="5" y="348"/>
                  </a:cubicBezTo>
                  <a:cubicBezTo>
                    <a:pt x="0" y="364"/>
                    <a:pt x="6" y="375"/>
                    <a:pt x="21" y="384"/>
                  </a:cubicBezTo>
                  <a:lnTo>
                    <a:pt x="1105" y="1010"/>
                  </a:lnTo>
                  <a:cubicBezTo>
                    <a:pt x="1117" y="1016"/>
                    <a:pt x="1133" y="1020"/>
                    <a:pt x="1152" y="1020"/>
                  </a:cubicBezTo>
                  <a:cubicBezTo>
                    <a:pt x="1157" y="1020"/>
                    <a:pt x="1162" y="1020"/>
                    <a:pt x="1167" y="1019"/>
                  </a:cubicBezTo>
                  <a:cubicBezTo>
                    <a:pt x="1194" y="1016"/>
                    <a:pt x="1220" y="1008"/>
                    <a:pt x="1245" y="993"/>
                  </a:cubicBezTo>
                  <a:lnTo>
                    <a:pt x="1562" y="810"/>
                  </a:lnTo>
                  <a:cubicBezTo>
                    <a:pt x="1620" y="776"/>
                    <a:pt x="1667" y="742"/>
                    <a:pt x="1703" y="706"/>
                  </a:cubicBezTo>
                  <a:cubicBezTo>
                    <a:pt x="1739" y="670"/>
                    <a:pt x="1760" y="633"/>
                    <a:pt x="1767" y="596"/>
                  </a:cubicBezTo>
                  <a:cubicBezTo>
                    <a:pt x="1775" y="559"/>
                    <a:pt x="1765" y="520"/>
                    <a:pt x="1740" y="482"/>
                  </a:cubicBezTo>
                  <a:cubicBezTo>
                    <a:pt x="1714" y="443"/>
                    <a:pt x="1669" y="404"/>
                    <a:pt x="1603" y="366"/>
                  </a:cubicBezTo>
                  <a:lnTo>
                    <a:pt x="1137" y="97"/>
                  </a:lnTo>
                  <a:cubicBezTo>
                    <a:pt x="1070" y="59"/>
                    <a:pt x="1004" y="32"/>
                    <a:pt x="936" y="17"/>
                  </a:cubicBezTo>
                  <a:cubicBezTo>
                    <a:pt x="883" y="5"/>
                    <a:pt x="830" y="0"/>
                    <a:pt x="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91;p60">
              <a:extLst>
                <a:ext uri="{FF2B5EF4-FFF2-40B4-BE49-F238E27FC236}">
                  <a16:creationId xmlns:a16="http://schemas.microsoft.com/office/drawing/2014/main" id="{81F79CCE-A7AD-37F9-D853-2B2F344C3EF3}"/>
                </a:ext>
              </a:extLst>
            </p:cNvPr>
            <p:cNvSpPr/>
            <p:nvPr/>
          </p:nvSpPr>
          <p:spPr>
            <a:xfrm>
              <a:off x="3182760" y="3249428"/>
              <a:ext cx="147307" cy="84648"/>
            </a:xfrm>
            <a:custGeom>
              <a:avLst/>
              <a:gdLst/>
              <a:ahLst/>
              <a:cxnLst/>
              <a:rect l="l" t="t" r="r" b="b"/>
              <a:pathLst>
                <a:path w="1916" h="1101" extrusionOk="0">
                  <a:moveTo>
                    <a:pt x="746" y="0"/>
                  </a:moveTo>
                  <a:cubicBezTo>
                    <a:pt x="726" y="0"/>
                    <a:pt x="707" y="5"/>
                    <a:pt x="691" y="15"/>
                  </a:cubicBezTo>
                  <a:lnTo>
                    <a:pt x="51" y="384"/>
                  </a:lnTo>
                  <a:cubicBezTo>
                    <a:pt x="31" y="396"/>
                    <a:pt x="17" y="410"/>
                    <a:pt x="8" y="426"/>
                  </a:cubicBezTo>
                  <a:cubicBezTo>
                    <a:pt x="0" y="442"/>
                    <a:pt x="6" y="455"/>
                    <a:pt x="24" y="467"/>
                  </a:cubicBezTo>
                  <a:lnTo>
                    <a:pt x="1105" y="1089"/>
                  </a:lnTo>
                  <a:cubicBezTo>
                    <a:pt x="1117" y="1097"/>
                    <a:pt x="1132" y="1101"/>
                    <a:pt x="1149" y="1101"/>
                  </a:cubicBezTo>
                  <a:cubicBezTo>
                    <a:pt x="1157" y="1101"/>
                    <a:pt x="1165" y="1100"/>
                    <a:pt x="1174" y="1098"/>
                  </a:cubicBezTo>
                  <a:cubicBezTo>
                    <a:pt x="1202" y="1094"/>
                    <a:pt x="1226" y="1086"/>
                    <a:pt x="1246" y="1075"/>
                  </a:cubicBezTo>
                  <a:lnTo>
                    <a:pt x="1885" y="705"/>
                  </a:lnTo>
                  <a:cubicBezTo>
                    <a:pt x="1907" y="693"/>
                    <a:pt x="1916" y="678"/>
                    <a:pt x="1910" y="664"/>
                  </a:cubicBezTo>
                  <a:cubicBezTo>
                    <a:pt x="1905" y="649"/>
                    <a:pt x="1892" y="635"/>
                    <a:pt x="1873" y="625"/>
                  </a:cubicBezTo>
                  <a:cubicBezTo>
                    <a:pt x="1852" y="613"/>
                    <a:pt x="1828" y="605"/>
                    <a:pt x="1802" y="603"/>
                  </a:cubicBezTo>
                  <a:cubicBezTo>
                    <a:pt x="1798" y="602"/>
                    <a:pt x="1794" y="602"/>
                    <a:pt x="1789" y="602"/>
                  </a:cubicBezTo>
                  <a:cubicBezTo>
                    <a:pt x="1768" y="602"/>
                    <a:pt x="1749" y="607"/>
                    <a:pt x="1732" y="616"/>
                  </a:cubicBezTo>
                  <a:lnTo>
                    <a:pt x="1199" y="925"/>
                  </a:lnTo>
                  <a:lnTo>
                    <a:pt x="822" y="708"/>
                  </a:lnTo>
                  <a:lnTo>
                    <a:pt x="1099" y="548"/>
                  </a:lnTo>
                  <a:cubicBezTo>
                    <a:pt x="1121" y="535"/>
                    <a:pt x="1130" y="522"/>
                    <a:pt x="1125" y="507"/>
                  </a:cubicBezTo>
                  <a:cubicBezTo>
                    <a:pt x="1121" y="492"/>
                    <a:pt x="1111" y="481"/>
                    <a:pt x="1095" y="472"/>
                  </a:cubicBezTo>
                  <a:cubicBezTo>
                    <a:pt x="1077" y="462"/>
                    <a:pt x="1056" y="455"/>
                    <a:pt x="1030" y="453"/>
                  </a:cubicBezTo>
                  <a:cubicBezTo>
                    <a:pt x="1027" y="453"/>
                    <a:pt x="1025" y="453"/>
                    <a:pt x="1022" y="453"/>
                  </a:cubicBezTo>
                  <a:cubicBezTo>
                    <a:pt x="1000" y="453"/>
                    <a:pt x="980" y="458"/>
                    <a:pt x="962" y="468"/>
                  </a:cubicBezTo>
                  <a:lnTo>
                    <a:pt x="685" y="628"/>
                  </a:lnTo>
                  <a:lnTo>
                    <a:pt x="311" y="411"/>
                  </a:lnTo>
                  <a:lnTo>
                    <a:pt x="845" y="104"/>
                  </a:lnTo>
                  <a:cubicBezTo>
                    <a:pt x="865" y="92"/>
                    <a:pt x="873" y="78"/>
                    <a:pt x="869" y="63"/>
                  </a:cubicBezTo>
                  <a:cubicBezTo>
                    <a:pt x="864" y="49"/>
                    <a:pt x="851" y="35"/>
                    <a:pt x="829" y="22"/>
                  </a:cubicBezTo>
                  <a:cubicBezTo>
                    <a:pt x="810" y="12"/>
                    <a:pt x="789" y="5"/>
                    <a:pt x="763" y="1"/>
                  </a:cubicBezTo>
                  <a:cubicBezTo>
                    <a:pt x="757" y="1"/>
                    <a:pt x="752" y="0"/>
                    <a:pt x="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92;p60">
              <a:extLst>
                <a:ext uri="{FF2B5EF4-FFF2-40B4-BE49-F238E27FC236}">
                  <a16:creationId xmlns:a16="http://schemas.microsoft.com/office/drawing/2014/main" id="{3166A6D4-6A04-35ED-882A-0FC86C391046}"/>
                </a:ext>
              </a:extLst>
            </p:cNvPr>
            <p:cNvSpPr/>
            <p:nvPr/>
          </p:nvSpPr>
          <p:spPr>
            <a:xfrm>
              <a:off x="4793670" y="3055310"/>
              <a:ext cx="598300" cy="345510"/>
            </a:xfrm>
            <a:custGeom>
              <a:avLst/>
              <a:gdLst/>
              <a:ahLst/>
              <a:cxnLst/>
              <a:rect l="l" t="t" r="r" b="b"/>
              <a:pathLst>
                <a:path w="7782" h="4494" extrusionOk="0">
                  <a:moveTo>
                    <a:pt x="3236" y="169"/>
                  </a:moveTo>
                  <a:lnTo>
                    <a:pt x="7492" y="2624"/>
                  </a:lnTo>
                  <a:lnTo>
                    <a:pt x="4545" y="4326"/>
                  </a:lnTo>
                  <a:lnTo>
                    <a:pt x="291" y="1870"/>
                  </a:lnTo>
                  <a:lnTo>
                    <a:pt x="3236" y="169"/>
                  </a:lnTo>
                  <a:close/>
                  <a:moveTo>
                    <a:pt x="3236" y="1"/>
                  </a:moveTo>
                  <a:lnTo>
                    <a:pt x="0" y="1869"/>
                  </a:lnTo>
                  <a:lnTo>
                    <a:pt x="4545" y="4494"/>
                  </a:lnTo>
                  <a:lnTo>
                    <a:pt x="7781" y="2624"/>
                  </a:lnTo>
                  <a:lnTo>
                    <a:pt x="32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93;p60">
              <a:extLst>
                <a:ext uri="{FF2B5EF4-FFF2-40B4-BE49-F238E27FC236}">
                  <a16:creationId xmlns:a16="http://schemas.microsoft.com/office/drawing/2014/main" id="{B258C563-1AE6-16AE-6963-B813D4467F2D}"/>
                </a:ext>
              </a:extLst>
            </p:cNvPr>
            <p:cNvSpPr/>
            <p:nvPr/>
          </p:nvSpPr>
          <p:spPr>
            <a:xfrm>
              <a:off x="4978563" y="3109817"/>
              <a:ext cx="320369" cy="183442"/>
            </a:xfrm>
            <a:custGeom>
              <a:avLst/>
              <a:gdLst/>
              <a:ahLst/>
              <a:cxnLst/>
              <a:rect l="l" t="t" r="r" b="b"/>
              <a:pathLst>
                <a:path w="4167" h="2386" extrusionOk="0">
                  <a:moveTo>
                    <a:pt x="773" y="1"/>
                  </a:moveTo>
                  <a:cubicBezTo>
                    <a:pt x="723" y="1"/>
                    <a:pt x="674" y="12"/>
                    <a:pt x="636" y="34"/>
                  </a:cubicBezTo>
                  <a:lnTo>
                    <a:pt x="75" y="358"/>
                  </a:lnTo>
                  <a:cubicBezTo>
                    <a:pt x="0" y="401"/>
                    <a:pt x="0" y="472"/>
                    <a:pt x="75" y="515"/>
                  </a:cubicBezTo>
                  <a:lnTo>
                    <a:pt x="3259" y="2352"/>
                  </a:lnTo>
                  <a:cubicBezTo>
                    <a:pt x="3297" y="2374"/>
                    <a:pt x="3347" y="2385"/>
                    <a:pt x="3397" y="2385"/>
                  </a:cubicBezTo>
                  <a:cubicBezTo>
                    <a:pt x="3416" y="2385"/>
                    <a:pt x="3435" y="2384"/>
                    <a:pt x="3453" y="2381"/>
                  </a:cubicBezTo>
                  <a:cubicBezTo>
                    <a:pt x="3481" y="2375"/>
                    <a:pt x="3508" y="2366"/>
                    <a:pt x="3530" y="2352"/>
                  </a:cubicBezTo>
                  <a:lnTo>
                    <a:pt x="4092" y="2028"/>
                  </a:lnTo>
                  <a:cubicBezTo>
                    <a:pt x="4167" y="1985"/>
                    <a:pt x="4167" y="1915"/>
                    <a:pt x="4092" y="1872"/>
                  </a:cubicBezTo>
                  <a:lnTo>
                    <a:pt x="908" y="34"/>
                  </a:lnTo>
                  <a:cubicBezTo>
                    <a:pt x="871" y="12"/>
                    <a:pt x="822"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94;p60">
              <a:extLst>
                <a:ext uri="{FF2B5EF4-FFF2-40B4-BE49-F238E27FC236}">
                  <a16:creationId xmlns:a16="http://schemas.microsoft.com/office/drawing/2014/main" id="{CDFAE733-210E-EE31-A7C5-375785B4E598}"/>
                </a:ext>
              </a:extLst>
            </p:cNvPr>
            <p:cNvSpPr/>
            <p:nvPr/>
          </p:nvSpPr>
          <p:spPr>
            <a:xfrm>
              <a:off x="4893074" y="3159173"/>
              <a:ext cx="320446" cy="183442"/>
            </a:xfrm>
            <a:custGeom>
              <a:avLst/>
              <a:gdLst/>
              <a:ahLst/>
              <a:cxnLst/>
              <a:rect l="l" t="t" r="r" b="b"/>
              <a:pathLst>
                <a:path w="4168" h="2386" extrusionOk="0">
                  <a:moveTo>
                    <a:pt x="773" y="1"/>
                  </a:moveTo>
                  <a:cubicBezTo>
                    <a:pt x="724" y="1"/>
                    <a:pt x="675" y="12"/>
                    <a:pt x="637" y="34"/>
                  </a:cubicBezTo>
                  <a:lnTo>
                    <a:pt x="75" y="358"/>
                  </a:lnTo>
                  <a:cubicBezTo>
                    <a:pt x="1" y="401"/>
                    <a:pt x="1" y="472"/>
                    <a:pt x="75" y="514"/>
                  </a:cubicBezTo>
                  <a:lnTo>
                    <a:pt x="3260" y="2352"/>
                  </a:lnTo>
                  <a:cubicBezTo>
                    <a:pt x="3297" y="2374"/>
                    <a:pt x="3346" y="2385"/>
                    <a:pt x="3395" y="2385"/>
                  </a:cubicBezTo>
                  <a:cubicBezTo>
                    <a:pt x="3444" y="2385"/>
                    <a:pt x="3493" y="2374"/>
                    <a:pt x="3531" y="2352"/>
                  </a:cubicBezTo>
                  <a:lnTo>
                    <a:pt x="4093" y="2028"/>
                  </a:lnTo>
                  <a:cubicBezTo>
                    <a:pt x="4167" y="1985"/>
                    <a:pt x="4167" y="1915"/>
                    <a:pt x="4093" y="1871"/>
                  </a:cubicBezTo>
                  <a:lnTo>
                    <a:pt x="908" y="34"/>
                  </a:lnTo>
                  <a:cubicBezTo>
                    <a:pt x="871" y="12"/>
                    <a:pt x="822" y="1"/>
                    <a:pt x="7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3695;p60">
              <a:extLst>
                <a:ext uri="{FF2B5EF4-FFF2-40B4-BE49-F238E27FC236}">
                  <a16:creationId xmlns:a16="http://schemas.microsoft.com/office/drawing/2014/main" id="{6718BF6A-1EBC-9996-80AC-7E9081CB9490}"/>
                </a:ext>
              </a:extLst>
            </p:cNvPr>
            <p:cNvSpPr/>
            <p:nvPr/>
          </p:nvSpPr>
          <p:spPr>
            <a:xfrm>
              <a:off x="3430539" y="2437286"/>
              <a:ext cx="644429" cy="390794"/>
            </a:xfrm>
            <a:custGeom>
              <a:avLst/>
              <a:gdLst/>
              <a:ahLst/>
              <a:cxnLst/>
              <a:rect l="l" t="t" r="r" b="b"/>
              <a:pathLst>
                <a:path w="8382" h="5083" extrusionOk="0">
                  <a:moveTo>
                    <a:pt x="7420" y="1"/>
                  </a:moveTo>
                  <a:cubicBezTo>
                    <a:pt x="7396" y="1"/>
                    <a:pt x="7375" y="6"/>
                    <a:pt x="7354" y="18"/>
                  </a:cubicBezTo>
                  <a:lnTo>
                    <a:pt x="6490" y="518"/>
                  </a:lnTo>
                  <a:cubicBezTo>
                    <a:pt x="6465" y="532"/>
                    <a:pt x="6456" y="548"/>
                    <a:pt x="6464" y="566"/>
                  </a:cubicBezTo>
                  <a:cubicBezTo>
                    <a:pt x="6472" y="584"/>
                    <a:pt x="6486" y="600"/>
                    <a:pt x="6508" y="612"/>
                  </a:cubicBezTo>
                  <a:cubicBezTo>
                    <a:pt x="6534" y="627"/>
                    <a:pt x="6562" y="636"/>
                    <a:pt x="6592" y="639"/>
                  </a:cubicBezTo>
                  <a:cubicBezTo>
                    <a:pt x="6598" y="640"/>
                    <a:pt x="6604" y="640"/>
                    <a:pt x="6609" y="640"/>
                  </a:cubicBezTo>
                  <a:cubicBezTo>
                    <a:pt x="6633" y="640"/>
                    <a:pt x="6655" y="634"/>
                    <a:pt x="6674" y="624"/>
                  </a:cubicBezTo>
                  <a:lnTo>
                    <a:pt x="6997" y="437"/>
                  </a:lnTo>
                  <a:lnTo>
                    <a:pt x="8134" y="1093"/>
                  </a:lnTo>
                  <a:cubicBezTo>
                    <a:pt x="8148" y="1101"/>
                    <a:pt x="8164" y="1105"/>
                    <a:pt x="8184" y="1105"/>
                  </a:cubicBezTo>
                  <a:cubicBezTo>
                    <a:pt x="8194" y="1105"/>
                    <a:pt x="8205" y="1104"/>
                    <a:pt x="8217" y="1102"/>
                  </a:cubicBezTo>
                  <a:cubicBezTo>
                    <a:pt x="8251" y="1094"/>
                    <a:pt x="8282" y="1084"/>
                    <a:pt x="8310" y="1067"/>
                  </a:cubicBezTo>
                  <a:cubicBezTo>
                    <a:pt x="8337" y="1051"/>
                    <a:pt x="8358" y="1033"/>
                    <a:pt x="8369" y="1014"/>
                  </a:cubicBezTo>
                  <a:cubicBezTo>
                    <a:pt x="8381" y="994"/>
                    <a:pt x="8376" y="978"/>
                    <a:pt x="8354" y="966"/>
                  </a:cubicBezTo>
                  <a:lnTo>
                    <a:pt x="7218" y="309"/>
                  </a:lnTo>
                  <a:lnTo>
                    <a:pt x="7539" y="124"/>
                  </a:lnTo>
                  <a:cubicBezTo>
                    <a:pt x="7563" y="110"/>
                    <a:pt x="7572" y="94"/>
                    <a:pt x="7565" y="76"/>
                  </a:cubicBezTo>
                  <a:cubicBezTo>
                    <a:pt x="7558" y="58"/>
                    <a:pt x="7542" y="41"/>
                    <a:pt x="7517" y="27"/>
                  </a:cubicBezTo>
                  <a:cubicBezTo>
                    <a:pt x="7495" y="14"/>
                    <a:pt x="7469" y="6"/>
                    <a:pt x="7439" y="2"/>
                  </a:cubicBezTo>
                  <a:cubicBezTo>
                    <a:pt x="7432" y="1"/>
                    <a:pt x="7426" y="1"/>
                    <a:pt x="7420" y="1"/>
                  </a:cubicBezTo>
                  <a:close/>
                  <a:moveTo>
                    <a:pt x="6614" y="1006"/>
                  </a:moveTo>
                  <a:cubicBezTo>
                    <a:pt x="6609" y="1006"/>
                    <a:pt x="6603" y="1006"/>
                    <a:pt x="6598" y="1006"/>
                  </a:cubicBezTo>
                  <a:cubicBezTo>
                    <a:pt x="6557" y="1009"/>
                    <a:pt x="6526" y="1015"/>
                    <a:pt x="6503" y="1029"/>
                  </a:cubicBezTo>
                  <a:cubicBezTo>
                    <a:pt x="6490" y="1037"/>
                    <a:pt x="6482" y="1045"/>
                    <a:pt x="6479" y="1051"/>
                  </a:cubicBezTo>
                  <a:lnTo>
                    <a:pt x="6258" y="1556"/>
                  </a:lnTo>
                  <a:cubicBezTo>
                    <a:pt x="6253" y="1571"/>
                    <a:pt x="6253" y="1584"/>
                    <a:pt x="6260" y="1598"/>
                  </a:cubicBezTo>
                  <a:cubicBezTo>
                    <a:pt x="6267" y="1610"/>
                    <a:pt x="6277" y="1620"/>
                    <a:pt x="6289" y="1627"/>
                  </a:cubicBezTo>
                  <a:cubicBezTo>
                    <a:pt x="6303" y="1635"/>
                    <a:pt x="6320" y="1640"/>
                    <a:pt x="6341" y="1644"/>
                  </a:cubicBezTo>
                  <a:cubicBezTo>
                    <a:pt x="6353" y="1646"/>
                    <a:pt x="6367" y="1647"/>
                    <a:pt x="6381" y="1647"/>
                  </a:cubicBezTo>
                  <a:cubicBezTo>
                    <a:pt x="6391" y="1647"/>
                    <a:pt x="6401" y="1646"/>
                    <a:pt x="6412" y="1645"/>
                  </a:cubicBezTo>
                  <a:lnTo>
                    <a:pt x="7286" y="1517"/>
                  </a:lnTo>
                  <a:cubicBezTo>
                    <a:pt x="7298" y="1515"/>
                    <a:pt x="7310" y="1511"/>
                    <a:pt x="7325" y="1503"/>
                  </a:cubicBezTo>
                  <a:cubicBezTo>
                    <a:pt x="7348" y="1491"/>
                    <a:pt x="7360" y="1473"/>
                    <a:pt x="7366" y="1449"/>
                  </a:cubicBezTo>
                  <a:cubicBezTo>
                    <a:pt x="7370" y="1426"/>
                    <a:pt x="7359" y="1407"/>
                    <a:pt x="7332" y="1392"/>
                  </a:cubicBezTo>
                  <a:cubicBezTo>
                    <a:pt x="7314" y="1380"/>
                    <a:pt x="7294" y="1375"/>
                    <a:pt x="7273" y="1375"/>
                  </a:cubicBezTo>
                  <a:cubicBezTo>
                    <a:pt x="7264" y="1375"/>
                    <a:pt x="7255" y="1376"/>
                    <a:pt x="7246" y="1378"/>
                  </a:cubicBezTo>
                  <a:lnTo>
                    <a:pt x="6546" y="1479"/>
                  </a:lnTo>
                  <a:lnTo>
                    <a:pt x="6722" y="1075"/>
                  </a:lnTo>
                  <a:cubicBezTo>
                    <a:pt x="6731" y="1056"/>
                    <a:pt x="6723" y="1039"/>
                    <a:pt x="6698" y="1026"/>
                  </a:cubicBezTo>
                  <a:cubicBezTo>
                    <a:pt x="6676" y="1012"/>
                    <a:pt x="6648" y="1006"/>
                    <a:pt x="6614" y="1006"/>
                  </a:cubicBezTo>
                  <a:close/>
                  <a:moveTo>
                    <a:pt x="5797" y="1841"/>
                  </a:moveTo>
                  <a:cubicBezTo>
                    <a:pt x="5833" y="1841"/>
                    <a:pt x="5868" y="1852"/>
                    <a:pt x="5902" y="1871"/>
                  </a:cubicBezTo>
                  <a:lnTo>
                    <a:pt x="6183" y="2032"/>
                  </a:lnTo>
                  <a:cubicBezTo>
                    <a:pt x="6222" y="2055"/>
                    <a:pt x="6238" y="2078"/>
                    <a:pt x="6233" y="2102"/>
                  </a:cubicBezTo>
                  <a:cubicBezTo>
                    <a:pt x="6227" y="2126"/>
                    <a:pt x="6204" y="2149"/>
                    <a:pt x="6163" y="2173"/>
                  </a:cubicBezTo>
                  <a:cubicBezTo>
                    <a:pt x="6124" y="2197"/>
                    <a:pt x="6083" y="2209"/>
                    <a:pt x="6043" y="2212"/>
                  </a:cubicBezTo>
                  <a:cubicBezTo>
                    <a:pt x="6037" y="2213"/>
                    <a:pt x="6032" y="2213"/>
                    <a:pt x="6027" y="2213"/>
                  </a:cubicBezTo>
                  <a:cubicBezTo>
                    <a:pt x="5992" y="2213"/>
                    <a:pt x="5957" y="2203"/>
                    <a:pt x="5922" y="2183"/>
                  </a:cubicBezTo>
                  <a:lnTo>
                    <a:pt x="5642" y="2021"/>
                  </a:lnTo>
                  <a:cubicBezTo>
                    <a:pt x="5602" y="1998"/>
                    <a:pt x="5585" y="1976"/>
                    <a:pt x="5591" y="1952"/>
                  </a:cubicBezTo>
                  <a:cubicBezTo>
                    <a:pt x="5596" y="1929"/>
                    <a:pt x="5619" y="1905"/>
                    <a:pt x="5659" y="1881"/>
                  </a:cubicBezTo>
                  <a:cubicBezTo>
                    <a:pt x="5699" y="1859"/>
                    <a:pt x="5740" y="1845"/>
                    <a:pt x="5781" y="1842"/>
                  </a:cubicBezTo>
                  <a:cubicBezTo>
                    <a:pt x="5787" y="1842"/>
                    <a:pt x="5792" y="1841"/>
                    <a:pt x="5797" y="1841"/>
                  </a:cubicBezTo>
                  <a:close/>
                  <a:moveTo>
                    <a:pt x="5828" y="1724"/>
                  </a:moveTo>
                  <a:cubicBezTo>
                    <a:pt x="5815" y="1724"/>
                    <a:pt x="5803" y="1725"/>
                    <a:pt x="5790" y="1726"/>
                  </a:cubicBezTo>
                  <a:cubicBezTo>
                    <a:pt x="5746" y="1730"/>
                    <a:pt x="5704" y="1739"/>
                    <a:pt x="5661" y="1755"/>
                  </a:cubicBezTo>
                  <a:cubicBezTo>
                    <a:pt x="5617" y="1771"/>
                    <a:pt x="5576" y="1789"/>
                    <a:pt x="5538" y="1812"/>
                  </a:cubicBezTo>
                  <a:cubicBezTo>
                    <a:pt x="5457" y="1859"/>
                    <a:pt x="5407" y="1907"/>
                    <a:pt x="5389" y="1959"/>
                  </a:cubicBezTo>
                  <a:cubicBezTo>
                    <a:pt x="5371" y="2010"/>
                    <a:pt x="5405" y="2060"/>
                    <a:pt x="5490" y="2109"/>
                  </a:cubicBezTo>
                  <a:lnTo>
                    <a:pt x="5770" y="2271"/>
                  </a:lnTo>
                  <a:cubicBezTo>
                    <a:pt x="5813" y="2296"/>
                    <a:pt x="5857" y="2313"/>
                    <a:pt x="5901" y="2322"/>
                  </a:cubicBezTo>
                  <a:cubicBezTo>
                    <a:pt x="5931" y="2328"/>
                    <a:pt x="5960" y="2331"/>
                    <a:pt x="5989" y="2331"/>
                  </a:cubicBezTo>
                  <a:cubicBezTo>
                    <a:pt x="6004" y="2331"/>
                    <a:pt x="6018" y="2330"/>
                    <a:pt x="6032" y="2328"/>
                  </a:cubicBezTo>
                  <a:cubicBezTo>
                    <a:pt x="6076" y="2325"/>
                    <a:pt x="6119" y="2316"/>
                    <a:pt x="6161" y="2300"/>
                  </a:cubicBezTo>
                  <a:cubicBezTo>
                    <a:pt x="6204" y="2286"/>
                    <a:pt x="6245" y="2266"/>
                    <a:pt x="6285" y="2244"/>
                  </a:cubicBezTo>
                  <a:cubicBezTo>
                    <a:pt x="6324" y="2221"/>
                    <a:pt x="6357" y="2198"/>
                    <a:pt x="6384" y="2173"/>
                  </a:cubicBezTo>
                  <a:cubicBezTo>
                    <a:pt x="6410" y="2148"/>
                    <a:pt x="6427" y="2122"/>
                    <a:pt x="6433" y="2098"/>
                  </a:cubicBezTo>
                  <a:cubicBezTo>
                    <a:pt x="6440" y="2073"/>
                    <a:pt x="6436" y="2047"/>
                    <a:pt x="6421" y="2022"/>
                  </a:cubicBezTo>
                  <a:cubicBezTo>
                    <a:pt x="6405" y="1996"/>
                    <a:pt x="6376" y="1971"/>
                    <a:pt x="6333" y="1946"/>
                  </a:cubicBezTo>
                  <a:lnTo>
                    <a:pt x="6053" y="1785"/>
                  </a:lnTo>
                  <a:cubicBezTo>
                    <a:pt x="6010" y="1759"/>
                    <a:pt x="5966" y="1743"/>
                    <a:pt x="5921" y="1734"/>
                  </a:cubicBezTo>
                  <a:cubicBezTo>
                    <a:pt x="5890" y="1727"/>
                    <a:pt x="5859" y="1724"/>
                    <a:pt x="5828" y="1724"/>
                  </a:cubicBezTo>
                  <a:close/>
                  <a:moveTo>
                    <a:pt x="4232" y="2001"/>
                  </a:moveTo>
                  <a:cubicBezTo>
                    <a:pt x="4267" y="2001"/>
                    <a:pt x="4301" y="2011"/>
                    <a:pt x="4335" y="2030"/>
                  </a:cubicBezTo>
                  <a:lnTo>
                    <a:pt x="4617" y="2192"/>
                  </a:lnTo>
                  <a:cubicBezTo>
                    <a:pt x="4655" y="2216"/>
                    <a:pt x="4672" y="2238"/>
                    <a:pt x="4667" y="2262"/>
                  </a:cubicBezTo>
                  <a:cubicBezTo>
                    <a:pt x="4661" y="2287"/>
                    <a:pt x="4637" y="2309"/>
                    <a:pt x="4597" y="2333"/>
                  </a:cubicBezTo>
                  <a:cubicBezTo>
                    <a:pt x="4557" y="2357"/>
                    <a:pt x="4517" y="2369"/>
                    <a:pt x="4475" y="2372"/>
                  </a:cubicBezTo>
                  <a:cubicBezTo>
                    <a:pt x="4470" y="2373"/>
                    <a:pt x="4465" y="2373"/>
                    <a:pt x="4460" y="2373"/>
                  </a:cubicBezTo>
                  <a:cubicBezTo>
                    <a:pt x="4425" y="2373"/>
                    <a:pt x="4390" y="2363"/>
                    <a:pt x="4356" y="2343"/>
                  </a:cubicBezTo>
                  <a:lnTo>
                    <a:pt x="4075" y="2181"/>
                  </a:lnTo>
                  <a:cubicBezTo>
                    <a:pt x="4036" y="2158"/>
                    <a:pt x="4019" y="2135"/>
                    <a:pt x="4024" y="2112"/>
                  </a:cubicBezTo>
                  <a:cubicBezTo>
                    <a:pt x="4029" y="2089"/>
                    <a:pt x="4052" y="2065"/>
                    <a:pt x="4092" y="2041"/>
                  </a:cubicBezTo>
                  <a:cubicBezTo>
                    <a:pt x="4133" y="2019"/>
                    <a:pt x="4173" y="2005"/>
                    <a:pt x="4215" y="2002"/>
                  </a:cubicBezTo>
                  <a:cubicBezTo>
                    <a:pt x="4221" y="2001"/>
                    <a:pt x="4226" y="2001"/>
                    <a:pt x="4232" y="2001"/>
                  </a:cubicBezTo>
                  <a:close/>
                  <a:moveTo>
                    <a:pt x="4261" y="1884"/>
                  </a:moveTo>
                  <a:cubicBezTo>
                    <a:pt x="4248" y="1884"/>
                    <a:pt x="4236" y="1885"/>
                    <a:pt x="4223" y="1886"/>
                  </a:cubicBezTo>
                  <a:cubicBezTo>
                    <a:pt x="4180" y="1890"/>
                    <a:pt x="4137" y="1899"/>
                    <a:pt x="4093" y="1915"/>
                  </a:cubicBezTo>
                  <a:cubicBezTo>
                    <a:pt x="4051" y="1930"/>
                    <a:pt x="4010" y="1949"/>
                    <a:pt x="3971" y="1971"/>
                  </a:cubicBezTo>
                  <a:cubicBezTo>
                    <a:pt x="3891" y="2018"/>
                    <a:pt x="3841" y="2067"/>
                    <a:pt x="3823" y="2118"/>
                  </a:cubicBezTo>
                  <a:cubicBezTo>
                    <a:pt x="3805" y="2170"/>
                    <a:pt x="3838" y="2219"/>
                    <a:pt x="3923" y="2269"/>
                  </a:cubicBezTo>
                  <a:lnTo>
                    <a:pt x="4204" y="2431"/>
                  </a:lnTo>
                  <a:cubicBezTo>
                    <a:pt x="4247" y="2456"/>
                    <a:pt x="4290" y="2473"/>
                    <a:pt x="4334" y="2482"/>
                  </a:cubicBezTo>
                  <a:cubicBezTo>
                    <a:pt x="4364" y="2488"/>
                    <a:pt x="4394" y="2491"/>
                    <a:pt x="4423" y="2491"/>
                  </a:cubicBezTo>
                  <a:cubicBezTo>
                    <a:pt x="4437" y="2491"/>
                    <a:pt x="4452" y="2490"/>
                    <a:pt x="4466" y="2488"/>
                  </a:cubicBezTo>
                  <a:cubicBezTo>
                    <a:pt x="4510" y="2485"/>
                    <a:pt x="4553" y="2476"/>
                    <a:pt x="4594" y="2460"/>
                  </a:cubicBezTo>
                  <a:cubicBezTo>
                    <a:pt x="4637" y="2446"/>
                    <a:pt x="4678" y="2426"/>
                    <a:pt x="4718" y="2403"/>
                  </a:cubicBezTo>
                  <a:cubicBezTo>
                    <a:pt x="4758" y="2380"/>
                    <a:pt x="4790" y="2357"/>
                    <a:pt x="4816" y="2332"/>
                  </a:cubicBezTo>
                  <a:cubicBezTo>
                    <a:pt x="4843" y="2307"/>
                    <a:pt x="4860" y="2282"/>
                    <a:pt x="4867" y="2257"/>
                  </a:cubicBezTo>
                  <a:cubicBezTo>
                    <a:pt x="4873" y="2233"/>
                    <a:pt x="4869" y="2207"/>
                    <a:pt x="4853" y="2181"/>
                  </a:cubicBezTo>
                  <a:cubicBezTo>
                    <a:pt x="4839" y="2156"/>
                    <a:pt x="4810" y="2130"/>
                    <a:pt x="4767" y="2105"/>
                  </a:cubicBezTo>
                  <a:lnTo>
                    <a:pt x="4485" y="1943"/>
                  </a:lnTo>
                  <a:cubicBezTo>
                    <a:pt x="4442" y="1919"/>
                    <a:pt x="4400" y="1902"/>
                    <a:pt x="4355" y="1894"/>
                  </a:cubicBezTo>
                  <a:cubicBezTo>
                    <a:pt x="4323" y="1887"/>
                    <a:pt x="4292" y="1884"/>
                    <a:pt x="4261" y="1884"/>
                  </a:cubicBezTo>
                  <a:close/>
                  <a:moveTo>
                    <a:pt x="4834" y="1420"/>
                  </a:moveTo>
                  <a:cubicBezTo>
                    <a:pt x="4829" y="1420"/>
                    <a:pt x="4823" y="1420"/>
                    <a:pt x="4816" y="1421"/>
                  </a:cubicBezTo>
                  <a:cubicBezTo>
                    <a:pt x="4785" y="1424"/>
                    <a:pt x="4758" y="1432"/>
                    <a:pt x="4737" y="1443"/>
                  </a:cubicBezTo>
                  <a:cubicBezTo>
                    <a:pt x="4725" y="1451"/>
                    <a:pt x="4716" y="1459"/>
                    <a:pt x="4709" y="1469"/>
                  </a:cubicBezTo>
                  <a:cubicBezTo>
                    <a:pt x="4704" y="1478"/>
                    <a:pt x="4704" y="1488"/>
                    <a:pt x="4709" y="1500"/>
                  </a:cubicBezTo>
                  <a:lnTo>
                    <a:pt x="5338" y="2746"/>
                  </a:lnTo>
                  <a:cubicBezTo>
                    <a:pt x="5341" y="2755"/>
                    <a:pt x="5348" y="2762"/>
                    <a:pt x="5358" y="2768"/>
                  </a:cubicBezTo>
                  <a:cubicBezTo>
                    <a:pt x="5374" y="2777"/>
                    <a:pt x="5396" y="2782"/>
                    <a:pt x="5422" y="2782"/>
                  </a:cubicBezTo>
                  <a:cubicBezTo>
                    <a:pt x="5425" y="2782"/>
                    <a:pt x="5427" y="2782"/>
                    <a:pt x="5430" y="2782"/>
                  </a:cubicBezTo>
                  <a:cubicBezTo>
                    <a:pt x="5459" y="2782"/>
                    <a:pt x="5486" y="2775"/>
                    <a:pt x="5510" y="2762"/>
                  </a:cubicBezTo>
                  <a:cubicBezTo>
                    <a:pt x="5525" y="2753"/>
                    <a:pt x="5536" y="2743"/>
                    <a:pt x="5541" y="2732"/>
                  </a:cubicBezTo>
                  <a:cubicBezTo>
                    <a:pt x="5548" y="2721"/>
                    <a:pt x="5549" y="2710"/>
                    <a:pt x="5545" y="2700"/>
                  </a:cubicBezTo>
                  <a:lnTo>
                    <a:pt x="4921" y="1456"/>
                  </a:lnTo>
                  <a:cubicBezTo>
                    <a:pt x="4917" y="1449"/>
                    <a:pt x="4909" y="1441"/>
                    <a:pt x="4897" y="1435"/>
                  </a:cubicBezTo>
                  <a:cubicBezTo>
                    <a:pt x="4880" y="1425"/>
                    <a:pt x="4859" y="1420"/>
                    <a:pt x="4834" y="1420"/>
                  </a:cubicBezTo>
                  <a:close/>
                  <a:moveTo>
                    <a:pt x="3119" y="2698"/>
                  </a:moveTo>
                  <a:lnTo>
                    <a:pt x="3464" y="2897"/>
                  </a:lnTo>
                  <a:cubicBezTo>
                    <a:pt x="3428" y="2908"/>
                    <a:pt x="3392" y="2917"/>
                    <a:pt x="3357" y="2925"/>
                  </a:cubicBezTo>
                  <a:cubicBezTo>
                    <a:pt x="3322" y="2933"/>
                    <a:pt x="3288" y="2939"/>
                    <a:pt x="3257" y="2941"/>
                  </a:cubicBezTo>
                  <a:cubicBezTo>
                    <a:pt x="3246" y="2942"/>
                    <a:pt x="3236" y="2942"/>
                    <a:pt x="3226" y="2942"/>
                  </a:cubicBezTo>
                  <a:cubicBezTo>
                    <a:pt x="3205" y="2942"/>
                    <a:pt x="3184" y="2940"/>
                    <a:pt x="3163" y="2936"/>
                  </a:cubicBezTo>
                  <a:cubicBezTo>
                    <a:pt x="3133" y="2931"/>
                    <a:pt x="3105" y="2921"/>
                    <a:pt x="3078" y="2906"/>
                  </a:cubicBezTo>
                  <a:cubicBezTo>
                    <a:pt x="3029" y="2877"/>
                    <a:pt x="3010" y="2844"/>
                    <a:pt x="3022" y="2808"/>
                  </a:cubicBezTo>
                  <a:cubicBezTo>
                    <a:pt x="3035" y="2772"/>
                    <a:pt x="3068" y="2735"/>
                    <a:pt x="3119" y="2698"/>
                  </a:cubicBezTo>
                  <a:close/>
                  <a:moveTo>
                    <a:pt x="4028" y="2952"/>
                  </a:moveTo>
                  <a:cubicBezTo>
                    <a:pt x="4090" y="2952"/>
                    <a:pt x="4149" y="2968"/>
                    <a:pt x="4205" y="3000"/>
                  </a:cubicBezTo>
                  <a:cubicBezTo>
                    <a:pt x="4259" y="3031"/>
                    <a:pt x="4285" y="3065"/>
                    <a:pt x="4283" y="3102"/>
                  </a:cubicBezTo>
                  <a:cubicBezTo>
                    <a:pt x="4280" y="3138"/>
                    <a:pt x="4256" y="3175"/>
                    <a:pt x="4209" y="3215"/>
                  </a:cubicBezTo>
                  <a:lnTo>
                    <a:pt x="3808" y="2983"/>
                  </a:lnTo>
                  <a:cubicBezTo>
                    <a:pt x="3881" y="2965"/>
                    <a:pt x="3949" y="2954"/>
                    <a:pt x="4016" y="2952"/>
                  </a:cubicBezTo>
                  <a:cubicBezTo>
                    <a:pt x="4020" y="2952"/>
                    <a:pt x="4024" y="2952"/>
                    <a:pt x="4028" y="2952"/>
                  </a:cubicBezTo>
                  <a:close/>
                  <a:moveTo>
                    <a:pt x="3458" y="2396"/>
                  </a:moveTo>
                  <a:cubicBezTo>
                    <a:pt x="3451" y="2396"/>
                    <a:pt x="3443" y="2396"/>
                    <a:pt x="3436" y="2397"/>
                  </a:cubicBezTo>
                  <a:cubicBezTo>
                    <a:pt x="3396" y="2399"/>
                    <a:pt x="3355" y="2408"/>
                    <a:pt x="3310" y="2422"/>
                  </a:cubicBezTo>
                  <a:cubicBezTo>
                    <a:pt x="3265" y="2435"/>
                    <a:pt x="3220" y="2451"/>
                    <a:pt x="3173" y="2471"/>
                  </a:cubicBezTo>
                  <a:cubicBezTo>
                    <a:pt x="3127" y="2492"/>
                    <a:pt x="3087" y="2512"/>
                    <a:pt x="3052" y="2531"/>
                  </a:cubicBezTo>
                  <a:lnTo>
                    <a:pt x="3000" y="2502"/>
                  </a:lnTo>
                  <a:cubicBezTo>
                    <a:pt x="2992" y="2497"/>
                    <a:pt x="2980" y="2494"/>
                    <a:pt x="2966" y="2494"/>
                  </a:cubicBezTo>
                  <a:cubicBezTo>
                    <a:pt x="2961" y="2494"/>
                    <a:pt x="2956" y="2494"/>
                    <a:pt x="2950" y="2495"/>
                  </a:cubicBezTo>
                  <a:cubicBezTo>
                    <a:pt x="2928" y="2498"/>
                    <a:pt x="2909" y="2504"/>
                    <a:pt x="2894" y="2512"/>
                  </a:cubicBezTo>
                  <a:cubicBezTo>
                    <a:pt x="2876" y="2523"/>
                    <a:pt x="2866" y="2533"/>
                    <a:pt x="2864" y="2546"/>
                  </a:cubicBezTo>
                  <a:cubicBezTo>
                    <a:pt x="2861" y="2557"/>
                    <a:pt x="2866" y="2566"/>
                    <a:pt x="2877" y="2573"/>
                  </a:cubicBezTo>
                  <a:lnTo>
                    <a:pt x="2932" y="2604"/>
                  </a:lnTo>
                  <a:cubicBezTo>
                    <a:pt x="2887" y="2636"/>
                    <a:pt x="2848" y="2670"/>
                    <a:pt x="2815" y="2706"/>
                  </a:cubicBezTo>
                  <a:cubicBezTo>
                    <a:pt x="2783" y="2742"/>
                    <a:pt x="2762" y="2778"/>
                    <a:pt x="2753" y="2816"/>
                  </a:cubicBezTo>
                  <a:cubicBezTo>
                    <a:pt x="2745" y="2853"/>
                    <a:pt x="2751" y="2891"/>
                    <a:pt x="2770" y="2929"/>
                  </a:cubicBezTo>
                  <a:cubicBezTo>
                    <a:pt x="2789" y="2967"/>
                    <a:pt x="2829" y="3002"/>
                    <a:pt x="2888" y="3037"/>
                  </a:cubicBezTo>
                  <a:cubicBezTo>
                    <a:pt x="2949" y="3072"/>
                    <a:pt x="3011" y="3094"/>
                    <a:pt x="3075" y="3104"/>
                  </a:cubicBezTo>
                  <a:cubicBezTo>
                    <a:pt x="3116" y="3110"/>
                    <a:pt x="3157" y="3113"/>
                    <a:pt x="3198" y="3113"/>
                  </a:cubicBezTo>
                  <a:cubicBezTo>
                    <a:pt x="3222" y="3113"/>
                    <a:pt x="3246" y="3112"/>
                    <a:pt x="3270" y="3110"/>
                  </a:cubicBezTo>
                  <a:cubicBezTo>
                    <a:pt x="3336" y="3104"/>
                    <a:pt x="3401" y="3093"/>
                    <a:pt x="3465" y="3076"/>
                  </a:cubicBezTo>
                  <a:cubicBezTo>
                    <a:pt x="3530" y="3059"/>
                    <a:pt x="3595" y="3041"/>
                    <a:pt x="3656" y="3023"/>
                  </a:cubicBezTo>
                  <a:lnTo>
                    <a:pt x="4102" y="3280"/>
                  </a:lnTo>
                  <a:cubicBezTo>
                    <a:pt x="4046" y="3308"/>
                    <a:pt x="3992" y="3328"/>
                    <a:pt x="3940" y="3340"/>
                  </a:cubicBezTo>
                  <a:cubicBezTo>
                    <a:pt x="3890" y="3351"/>
                    <a:pt x="3842" y="3359"/>
                    <a:pt x="3799" y="3363"/>
                  </a:cubicBezTo>
                  <a:cubicBezTo>
                    <a:pt x="3757" y="3368"/>
                    <a:pt x="3720" y="3370"/>
                    <a:pt x="3689" y="3372"/>
                  </a:cubicBezTo>
                  <a:cubicBezTo>
                    <a:pt x="3658" y="3374"/>
                    <a:pt x="3633" y="3380"/>
                    <a:pt x="3617" y="3390"/>
                  </a:cubicBezTo>
                  <a:cubicBezTo>
                    <a:pt x="3605" y="3397"/>
                    <a:pt x="3596" y="3406"/>
                    <a:pt x="3591" y="3417"/>
                  </a:cubicBezTo>
                  <a:cubicBezTo>
                    <a:pt x="3586" y="3427"/>
                    <a:pt x="3584" y="3439"/>
                    <a:pt x="3586" y="3450"/>
                  </a:cubicBezTo>
                  <a:cubicBezTo>
                    <a:pt x="3588" y="3462"/>
                    <a:pt x="3592" y="3472"/>
                    <a:pt x="3600" y="3483"/>
                  </a:cubicBezTo>
                  <a:cubicBezTo>
                    <a:pt x="3608" y="3493"/>
                    <a:pt x="3618" y="3502"/>
                    <a:pt x="3629" y="3507"/>
                  </a:cubicBezTo>
                  <a:cubicBezTo>
                    <a:pt x="3652" y="3521"/>
                    <a:pt x="3687" y="3529"/>
                    <a:pt x="3734" y="3532"/>
                  </a:cubicBezTo>
                  <a:cubicBezTo>
                    <a:pt x="3746" y="3533"/>
                    <a:pt x="3758" y="3533"/>
                    <a:pt x="3771" y="3533"/>
                  </a:cubicBezTo>
                  <a:cubicBezTo>
                    <a:pt x="3808" y="3533"/>
                    <a:pt x="3850" y="3530"/>
                    <a:pt x="3894" y="3523"/>
                  </a:cubicBezTo>
                  <a:cubicBezTo>
                    <a:pt x="3955" y="3513"/>
                    <a:pt x="4019" y="3497"/>
                    <a:pt x="4087" y="3476"/>
                  </a:cubicBezTo>
                  <a:cubicBezTo>
                    <a:pt x="4154" y="3453"/>
                    <a:pt x="4221" y="3424"/>
                    <a:pt x="4286" y="3386"/>
                  </a:cubicBezTo>
                  <a:lnTo>
                    <a:pt x="4344" y="3420"/>
                  </a:lnTo>
                  <a:cubicBezTo>
                    <a:pt x="4354" y="3425"/>
                    <a:pt x="4365" y="3428"/>
                    <a:pt x="4380" y="3428"/>
                  </a:cubicBezTo>
                  <a:cubicBezTo>
                    <a:pt x="4384" y="3428"/>
                    <a:pt x="4388" y="3428"/>
                    <a:pt x="4392" y="3427"/>
                  </a:cubicBezTo>
                  <a:cubicBezTo>
                    <a:pt x="4412" y="3426"/>
                    <a:pt x="4431" y="3421"/>
                    <a:pt x="4449" y="3411"/>
                  </a:cubicBezTo>
                  <a:cubicBezTo>
                    <a:pt x="4465" y="3402"/>
                    <a:pt x="4474" y="3390"/>
                    <a:pt x="4478" y="3378"/>
                  </a:cubicBezTo>
                  <a:cubicBezTo>
                    <a:pt x="4483" y="3365"/>
                    <a:pt x="4480" y="3355"/>
                    <a:pt x="4468" y="3349"/>
                  </a:cubicBezTo>
                  <a:lnTo>
                    <a:pt x="4404" y="3311"/>
                  </a:lnTo>
                  <a:cubicBezTo>
                    <a:pt x="4502" y="3239"/>
                    <a:pt x="4554" y="3163"/>
                    <a:pt x="4560" y="3085"/>
                  </a:cubicBezTo>
                  <a:cubicBezTo>
                    <a:pt x="4564" y="3007"/>
                    <a:pt x="4509" y="2934"/>
                    <a:pt x="4393" y="2867"/>
                  </a:cubicBezTo>
                  <a:cubicBezTo>
                    <a:pt x="4328" y="2829"/>
                    <a:pt x="4262" y="2805"/>
                    <a:pt x="4196" y="2792"/>
                  </a:cubicBezTo>
                  <a:cubicBezTo>
                    <a:pt x="4140" y="2782"/>
                    <a:pt x="4085" y="2777"/>
                    <a:pt x="4029" y="2777"/>
                  </a:cubicBezTo>
                  <a:cubicBezTo>
                    <a:pt x="4018" y="2777"/>
                    <a:pt x="4007" y="2777"/>
                    <a:pt x="3997" y="2778"/>
                  </a:cubicBezTo>
                  <a:cubicBezTo>
                    <a:pt x="3930" y="2781"/>
                    <a:pt x="3865" y="2790"/>
                    <a:pt x="3799" y="2806"/>
                  </a:cubicBezTo>
                  <a:cubicBezTo>
                    <a:pt x="3735" y="2820"/>
                    <a:pt x="3672" y="2836"/>
                    <a:pt x="3610" y="2854"/>
                  </a:cubicBezTo>
                  <a:lnTo>
                    <a:pt x="3226" y="2631"/>
                  </a:lnTo>
                  <a:cubicBezTo>
                    <a:pt x="3265" y="2612"/>
                    <a:pt x="3301" y="2598"/>
                    <a:pt x="3334" y="2586"/>
                  </a:cubicBezTo>
                  <a:cubicBezTo>
                    <a:pt x="3368" y="2576"/>
                    <a:pt x="3399" y="2567"/>
                    <a:pt x="3427" y="2561"/>
                  </a:cubicBezTo>
                  <a:cubicBezTo>
                    <a:pt x="3454" y="2555"/>
                    <a:pt x="3476" y="2550"/>
                    <a:pt x="3497" y="2546"/>
                  </a:cubicBezTo>
                  <a:cubicBezTo>
                    <a:pt x="3517" y="2541"/>
                    <a:pt x="3534" y="2536"/>
                    <a:pt x="3546" y="2528"/>
                  </a:cubicBezTo>
                  <a:cubicBezTo>
                    <a:pt x="3561" y="2519"/>
                    <a:pt x="3571" y="2509"/>
                    <a:pt x="3575" y="2497"/>
                  </a:cubicBezTo>
                  <a:cubicBezTo>
                    <a:pt x="3579" y="2487"/>
                    <a:pt x="3580" y="2476"/>
                    <a:pt x="3575" y="2465"/>
                  </a:cubicBezTo>
                  <a:cubicBezTo>
                    <a:pt x="3572" y="2453"/>
                    <a:pt x="3565" y="2443"/>
                    <a:pt x="3556" y="2434"/>
                  </a:cubicBezTo>
                  <a:cubicBezTo>
                    <a:pt x="3547" y="2425"/>
                    <a:pt x="3538" y="2417"/>
                    <a:pt x="3529" y="2412"/>
                  </a:cubicBezTo>
                  <a:cubicBezTo>
                    <a:pt x="3511" y="2402"/>
                    <a:pt x="3487" y="2396"/>
                    <a:pt x="3458" y="2396"/>
                  </a:cubicBezTo>
                  <a:close/>
                  <a:moveTo>
                    <a:pt x="2271" y="3570"/>
                  </a:moveTo>
                  <a:lnTo>
                    <a:pt x="2481" y="3749"/>
                  </a:lnTo>
                  <a:lnTo>
                    <a:pt x="2241" y="3888"/>
                  </a:lnTo>
                  <a:lnTo>
                    <a:pt x="2029" y="3710"/>
                  </a:lnTo>
                  <a:lnTo>
                    <a:pt x="2271" y="3570"/>
                  </a:lnTo>
                  <a:close/>
                  <a:moveTo>
                    <a:pt x="2060" y="3148"/>
                  </a:moveTo>
                  <a:cubicBezTo>
                    <a:pt x="2053" y="3148"/>
                    <a:pt x="2046" y="3148"/>
                    <a:pt x="2038" y="3149"/>
                  </a:cubicBezTo>
                  <a:cubicBezTo>
                    <a:pt x="2006" y="3154"/>
                    <a:pt x="1976" y="3163"/>
                    <a:pt x="1949" y="3179"/>
                  </a:cubicBezTo>
                  <a:cubicBezTo>
                    <a:pt x="1929" y="3190"/>
                    <a:pt x="1913" y="3203"/>
                    <a:pt x="1902" y="3218"/>
                  </a:cubicBezTo>
                  <a:cubicBezTo>
                    <a:pt x="1892" y="3234"/>
                    <a:pt x="1892" y="3246"/>
                    <a:pt x="1903" y="3255"/>
                  </a:cubicBezTo>
                  <a:lnTo>
                    <a:pt x="2152" y="3467"/>
                  </a:lnTo>
                  <a:lnTo>
                    <a:pt x="1911" y="3606"/>
                  </a:lnTo>
                  <a:lnTo>
                    <a:pt x="1689" y="3421"/>
                  </a:lnTo>
                  <a:cubicBezTo>
                    <a:pt x="1666" y="3408"/>
                    <a:pt x="1642" y="3402"/>
                    <a:pt x="1616" y="3402"/>
                  </a:cubicBezTo>
                  <a:cubicBezTo>
                    <a:pt x="1610" y="3402"/>
                    <a:pt x="1604" y="3402"/>
                    <a:pt x="1598" y="3403"/>
                  </a:cubicBezTo>
                  <a:cubicBezTo>
                    <a:pt x="1565" y="3407"/>
                    <a:pt x="1535" y="3417"/>
                    <a:pt x="1508" y="3433"/>
                  </a:cubicBezTo>
                  <a:cubicBezTo>
                    <a:pt x="1487" y="3445"/>
                    <a:pt x="1471" y="3459"/>
                    <a:pt x="1461" y="3474"/>
                  </a:cubicBezTo>
                  <a:cubicBezTo>
                    <a:pt x="1451" y="3488"/>
                    <a:pt x="1451" y="3501"/>
                    <a:pt x="1462" y="3511"/>
                  </a:cubicBezTo>
                  <a:lnTo>
                    <a:pt x="1713" y="3720"/>
                  </a:lnTo>
                  <a:lnTo>
                    <a:pt x="1498" y="3844"/>
                  </a:lnTo>
                  <a:cubicBezTo>
                    <a:pt x="1479" y="3855"/>
                    <a:pt x="1471" y="3869"/>
                    <a:pt x="1474" y="3883"/>
                  </a:cubicBezTo>
                  <a:cubicBezTo>
                    <a:pt x="1478" y="3898"/>
                    <a:pt x="1490" y="3912"/>
                    <a:pt x="1511" y="3924"/>
                  </a:cubicBezTo>
                  <a:cubicBezTo>
                    <a:pt x="1534" y="3938"/>
                    <a:pt x="1557" y="3944"/>
                    <a:pt x="1582" y="3945"/>
                  </a:cubicBezTo>
                  <a:cubicBezTo>
                    <a:pt x="1585" y="3946"/>
                    <a:pt x="1588" y="3946"/>
                    <a:pt x="1591" y="3946"/>
                  </a:cubicBezTo>
                  <a:cubicBezTo>
                    <a:pt x="1612" y="3946"/>
                    <a:pt x="1632" y="3939"/>
                    <a:pt x="1652" y="3929"/>
                  </a:cubicBezTo>
                  <a:lnTo>
                    <a:pt x="1829" y="3826"/>
                  </a:lnTo>
                  <a:lnTo>
                    <a:pt x="2042" y="4004"/>
                  </a:lnTo>
                  <a:lnTo>
                    <a:pt x="1829" y="4127"/>
                  </a:lnTo>
                  <a:cubicBezTo>
                    <a:pt x="1811" y="4137"/>
                    <a:pt x="1803" y="4150"/>
                    <a:pt x="1806" y="4166"/>
                  </a:cubicBezTo>
                  <a:cubicBezTo>
                    <a:pt x="1810" y="4182"/>
                    <a:pt x="1822" y="4195"/>
                    <a:pt x="1844" y="4208"/>
                  </a:cubicBezTo>
                  <a:cubicBezTo>
                    <a:pt x="1865" y="4220"/>
                    <a:pt x="1889" y="4227"/>
                    <a:pt x="1914" y="4228"/>
                  </a:cubicBezTo>
                  <a:cubicBezTo>
                    <a:pt x="1917" y="4228"/>
                    <a:pt x="1919" y="4228"/>
                    <a:pt x="1921" y="4228"/>
                  </a:cubicBezTo>
                  <a:cubicBezTo>
                    <a:pt x="1944" y="4228"/>
                    <a:pt x="1966" y="4223"/>
                    <a:pt x="1984" y="4212"/>
                  </a:cubicBezTo>
                  <a:lnTo>
                    <a:pt x="2160" y="4111"/>
                  </a:lnTo>
                  <a:lnTo>
                    <a:pt x="2411" y="4316"/>
                  </a:lnTo>
                  <a:cubicBezTo>
                    <a:pt x="2429" y="4327"/>
                    <a:pt x="2451" y="4333"/>
                    <a:pt x="2475" y="4333"/>
                  </a:cubicBezTo>
                  <a:cubicBezTo>
                    <a:pt x="2484" y="4333"/>
                    <a:pt x="2492" y="4332"/>
                    <a:pt x="2501" y="4331"/>
                  </a:cubicBezTo>
                  <a:cubicBezTo>
                    <a:pt x="2536" y="4326"/>
                    <a:pt x="2568" y="4316"/>
                    <a:pt x="2595" y="4300"/>
                  </a:cubicBezTo>
                  <a:cubicBezTo>
                    <a:pt x="2611" y="4290"/>
                    <a:pt x="2625" y="4276"/>
                    <a:pt x="2634" y="4261"/>
                  </a:cubicBezTo>
                  <a:cubicBezTo>
                    <a:pt x="2643" y="4244"/>
                    <a:pt x="2642" y="4231"/>
                    <a:pt x="2629" y="4220"/>
                  </a:cubicBezTo>
                  <a:lnTo>
                    <a:pt x="2361" y="3994"/>
                  </a:lnTo>
                  <a:lnTo>
                    <a:pt x="2601" y="3855"/>
                  </a:lnTo>
                  <a:lnTo>
                    <a:pt x="2849" y="4064"/>
                  </a:lnTo>
                  <a:cubicBezTo>
                    <a:pt x="2868" y="4075"/>
                    <a:pt x="2890" y="4080"/>
                    <a:pt x="2914" y="4080"/>
                  </a:cubicBezTo>
                  <a:cubicBezTo>
                    <a:pt x="2922" y="4080"/>
                    <a:pt x="2931" y="4079"/>
                    <a:pt x="2939" y="4078"/>
                  </a:cubicBezTo>
                  <a:cubicBezTo>
                    <a:pt x="2974" y="4074"/>
                    <a:pt x="3006" y="4063"/>
                    <a:pt x="3033" y="4047"/>
                  </a:cubicBezTo>
                  <a:cubicBezTo>
                    <a:pt x="3053" y="4035"/>
                    <a:pt x="3066" y="4022"/>
                    <a:pt x="3075" y="4006"/>
                  </a:cubicBezTo>
                  <a:cubicBezTo>
                    <a:pt x="3083" y="3990"/>
                    <a:pt x="3082" y="3977"/>
                    <a:pt x="3071" y="3968"/>
                  </a:cubicBezTo>
                  <a:lnTo>
                    <a:pt x="2802" y="3739"/>
                  </a:lnTo>
                  <a:lnTo>
                    <a:pt x="3015" y="3617"/>
                  </a:lnTo>
                  <a:cubicBezTo>
                    <a:pt x="3030" y="3608"/>
                    <a:pt x="3038" y="3594"/>
                    <a:pt x="3038" y="3578"/>
                  </a:cubicBezTo>
                  <a:cubicBezTo>
                    <a:pt x="3037" y="3561"/>
                    <a:pt x="3027" y="3547"/>
                    <a:pt x="3004" y="3534"/>
                  </a:cubicBezTo>
                  <a:cubicBezTo>
                    <a:pt x="2983" y="3522"/>
                    <a:pt x="2958" y="3516"/>
                    <a:pt x="2929" y="3516"/>
                  </a:cubicBezTo>
                  <a:cubicBezTo>
                    <a:pt x="2900" y="3516"/>
                    <a:pt x="2876" y="3522"/>
                    <a:pt x="2858" y="3532"/>
                  </a:cubicBezTo>
                  <a:lnTo>
                    <a:pt x="2681" y="3635"/>
                  </a:lnTo>
                  <a:lnTo>
                    <a:pt x="2471" y="3456"/>
                  </a:lnTo>
                  <a:lnTo>
                    <a:pt x="2681" y="3334"/>
                  </a:lnTo>
                  <a:cubicBezTo>
                    <a:pt x="2698" y="3324"/>
                    <a:pt x="2706" y="3311"/>
                    <a:pt x="2705" y="3296"/>
                  </a:cubicBezTo>
                  <a:cubicBezTo>
                    <a:pt x="2703" y="3279"/>
                    <a:pt x="2691" y="3265"/>
                    <a:pt x="2670" y="3253"/>
                  </a:cubicBezTo>
                  <a:cubicBezTo>
                    <a:pt x="2649" y="3240"/>
                    <a:pt x="2624" y="3234"/>
                    <a:pt x="2597" y="3234"/>
                  </a:cubicBezTo>
                  <a:cubicBezTo>
                    <a:pt x="2569" y="3234"/>
                    <a:pt x="2545" y="3239"/>
                    <a:pt x="2527" y="3250"/>
                  </a:cubicBezTo>
                  <a:lnTo>
                    <a:pt x="2350" y="3352"/>
                  </a:lnTo>
                  <a:lnTo>
                    <a:pt x="2132" y="3165"/>
                  </a:lnTo>
                  <a:cubicBezTo>
                    <a:pt x="2109" y="3154"/>
                    <a:pt x="2085" y="3148"/>
                    <a:pt x="2060" y="3148"/>
                  </a:cubicBezTo>
                  <a:close/>
                  <a:moveTo>
                    <a:pt x="672" y="3996"/>
                  </a:moveTo>
                  <a:cubicBezTo>
                    <a:pt x="652" y="3996"/>
                    <a:pt x="632" y="3997"/>
                    <a:pt x="612" y="3998"/>
                  </a:cubicBezTo>
                  <a:cubicBezTo>
                    <a:pt x="549" y="4005"/>
                    <a:pt x="485" y="4019"/>
                    <a:pt x="421" y="4042"/>
                  </a:cubicBezTo>
                  <a:cubicBezTo>
                    <a:pt x="358" y="4065"/>
                    <a:pt x="296" y="4094"/>
                    <a:pt x="234" y="4129"/>
                  </a:cubicBezTo>
                  <a:cubicBezTo>
                    <a:pt x="149" y="4179"/>
                    <a:pt x="88" y="4226"/>
                    <a:pt x="54" y="4272"/>
                  </a:cubicBezTo>
                  <a:cubicBezTo>
                    <a:pt x="20" y="4317"/>
                    <a:pt x="2" y="4359"/>
                    <a:pt x="1" y="4396"/>
                  </a:cubicBezTo>
                  <a:cubicBezTo>
                    <a:pt x="0" y="4434"/>
                    <a:pt x="11" y="4468"/>
                    <a:pt x="36" y="4497"/>
                  </a:cubicBezTo>
                  <a:cubicBezTo>
                    <a:pt x="60" y="4525"/>
                    <a:pt x="87" y="4549"/>
                    <a:pt x="117" y="4567"/>
                  </a:cubicBezTo>
                  <a:cubicBezTo>
                    <a:pt x="153" y="4587"/>
                    <a:pt x="183" y="4597"/>
                    <a:pt x="208" y="4597"/>
                  </a:cubicBezTo>
                  <a:cubicBezTo>
                    <a:pt x="209" y="4597"/>
                    <a:pt x="211" y="4597"/>
                    <a:pt x="212" y="4597"/>
                  </a:cubicBezTo>
                  <a:cubicBezTo>
                    <a:pt x="239" y="4596"/>
                    <a:pt x="276" y="4583"/>
                    <a:pt x="326" y="4555"/>
                  </a:cubicBezTo>
                  <a:cubicBezTo>
                    <a:pt x="365" y="4531"/>
                    <a:pt x="385" y="4511"/>
                    <a:pt x="385" y="4494"/>
                  </a:cubicBezTo>
                  <a:cubicBezTo>
                    <a:pt x="385" y="4477"/>
                    <a:pt x="373" y="4462"/>
                    <a:pt x="348" y="4448"/>
                  </a:cubicBezTo>
                  <a:cubicBezTo>
                    <a:pt x="329" y="4436"/>
                    <a:pt x="313" y="4423"/>
                    <a:pt x="301" y="4408"/>
                  </a:cubicBezTo>
                  <a:cubicBezTo>
                    <a:pt x="290" y="4392"/>
                    <a:pt x="284" y="4377"/>
                    <a:pt x="286" y="4359"/>
                  </a:cubicBezTo>
                  <a:cubicBezTo>
                    <a:pt x="288" y="4341"/>
                    <a:pt x="300" y="4322"/>
                    <a:pt x="318" y="4300"/>
                  </a:cubicBezTo>
                  <a:cubicBezTo>
                    <a:pt x="337" y="4279"/>
                    <a:pt x="367" y="4256"/>
                    <a:pt x="409" y="4231"/>
                  </a:cubicBezTo>
                  <a:cubicBezTo>
                    <a:pt x="478" y="4193"/>
                    <a:pt x="544" y="4172"/>
                    <a:pt x="610" y="4168"/>
                  </a:cubicBezTo>
                  <a:cubicBezTo>
                    <a:pt x="614" y="4168"/>
                    <a:pt x="618" y="4168"/>
                    <a:pt x="621" y="4168"/>
                  </a:cubicBezTo>
                  <a:cubicBezTo>
                    <a:pt x="683" y="4168"/>
                    <a:pt x="747" y="4186"/>
                    <a:pt x="813" y="4225"/>
                  </a:cubicBezTo>
                  <a:cubicBezTo>
                    <a:pt x="856" y="4249"/>
                    <a:pt x="886" y="4272"/>
                    <a:pt x="902" y="4294"/>
                  </a:cubicBezTo>
                  <a:cubicBezTo>
                    <a:pt x="919" y="4316"/>
                    <a:pt x="926" y="4337"/>
                    <a:pt x="921" y="4356"/>
                  </a:cubicBezTo>
                  <a:cubicBezTo>
                    <a:pt x="917" y="4377"/>
                    <a:pt x="904" y="4396"/>
                    <a:pt x="884" y="4415"/>
                  </a:cubicBezTo>
                  <a:cubicBezTo>
                    <a:pt x="863" y="4433"/>
                    <a:pt x="837" y="4452"/>
                    <a:pt x="805" y="4470"/>
                  </a:cubicBezTo>
                  <a:cubicBezTo>
                    <a:pt x="778" y="4485"/>
                    <a:pt x="768" y="4501"/>
                    <a:pt x="774" y="4516"/>
                  </a:cubicBezTo>
                  <a:cubicBezTo>
                    <a:pt x="781" y="4532"/>
                    <a:pt x="794" y="4546"/>
                    <a:pt x="815" y="4558"/>
                  </a:cubicBezTo>
                  <a:cubicBezTo>
                    <a:pt x="836" y="4569"/>
                    <a:pt x="859" y="4577"/>
                    <a:pt x="886" y="4581"/>
                  </a:cubicBezTo>
                  <a:cubicBezTo>
                    <a:pt x="891" y="4581"/>
                    <a:pt x="896" y="4581"/>
                    <a:pt x="901" y="4581"/>
                  </a:cubicBezTo>
                  <a:cubicBezTo>
                    <a:pt x="923" y="4581"/>
                    <a:pt x="944" y="4576"/>
                    <a:pt x="966" y="4564"/>
                  </a:cubicBezTo>
                  <a:cubicBezTo>
                    <a:pt x="1043" y="4519"/>
                    <a:pt x="1119" y="4493"/>
                    <a:pt x="1197" y="4484"/>
                  </a:cubicBezTo>
                  <a:cubicBezTo>
                    <a:pt x="1211" y="4482"/>
                    <a:pt x="1224" y="4481"/>
                    <a:pt x="1237" y="4481"/>
                  </a:cubicBezTo>
                  <a:cubicBezTo>
                    <a:pt x="1301" y="4481"/>
                    <a:pt x="1364" y="4499"/>
                    <a:pt x="1427" y="4535"/>
                  </a:cubicBezTo>
                  <a:lnTo>
                    <a:pt x="1463" y="4556"/>
                  </a:lnTo>
                  <a:cubicBezTo>
                    <a:pt x="1547" y="4604"/>
                    <a:pt x="1587" y="4651"/>
                    <a:pt x="1582" y="4695"/>
                  </a:cubicBezTo>
                  <a:cubicBezTo>
                    <a:pt x="1578" y="4740"/>
                    <a:pt x="1533" y="4788"/>
                    <a:pt x="1446" y="4838"/>
                  </a:cubicBezTo>
                  <a:cubicBezTo>
                    <a:pt x="1362" y="4887"/>
                    <a:pt x="1282" y="4913"/>
                    <a:pt x="1208" y="4916"/>
                  </a:cubicBezTo>
                  <a:cubicBezTo>
                    <a:pt x="1200" y="4916"/>
                    <a:pt x="1191" y="4917"/>
                    <a:pt x="1183" y="4917"/>
                  </a:cubicBezTo>
                  <a:cubicBezTo>
                    <a:pt x="1121" y="4917"/>
                    <a:pt x="1072" y="4905"/>
                    <a:pt x="1035" y="4885"/>
                  </a:cubicBezTo>
                  <a:cubicBezTo>
                    <a:pt x="1012" y="4872"/>
                    <a:pt x="990" y="4865"/>
                    <a:pt x="966" y="4865"/>
                  </a:cubicBezTo>
                  <a:cubicBezTo>
                    <a:pt x="962" y="4865"/>
                    <a:pt x="959" y="4865"/>
                    <a:pt x="955" y="4865"/>
                  </a:cubicBezTo>
                  <a:cubicBezTo>
                    <a:pt x="927" y="4867"/>
                    <a:pt x="890" y="4880"/>
                    <a:pt x="845" y="4907"/>
                  </a:cubicBezTo>
                  <a:cubicBezTo>
                    <a:pt x="806" y="4928"/>
                    <a:pt x="786" y="4948"/>
                    <a:pt x="783" y="4963"/>
                  </a:cubicBezTo>
                  <a:cubicBezTo>
                    <a:pt x="779" y="4979"/>
                    <a:pt x="795" y="4996"/>
                    <a:pt x="828" y="5015"/>
                  </a:cubicBezTo>
                  <a:cubicBezTo>
                    <a:pt x="865" y="5038"/>
                    <a:pt x="912" y="5055"/>
                    <a:pt x="970" y="5067"/>
                  </a:cubicBezTo>
                  <a:cubicBezTo>
                    <a:pt x="1015" y="5077"/>
                    <a:pt x="1065" y="5083"/>
                    <a:pt x="1119" y="5083"/>
                  </a:cubicBezTo>
                  <a:cubicBezTo>
                    <a:pt x="1132" y="5083"/>
                    <a:pt x="1145" y="5082"/>
                    <a:pt x="1159" y="5082"/>
                  </a:cubicBezTo>
                  <a:cubicBezTo>
                    <a:pt x="1229" y="5078"/>
                    <a:pt x="1303" y="5066"/>
                    <a:pt x="1382" y="5044"/>
                  </a:cubicBezTo>
                  <a:cubicBezTo>
                    <a:pt x="1460" y="5023"/>
                    <a:pt x="1541" y="4989"/>
                    <a:pt x="1622" y="4942"/>
                  </a:cubicBezTo>
                  <a:cubicBezTo>
                    <a:pt x="1687" y="4905"/>
                    <a:pt x="1741" y="4864"/>
                    <a:pt x="1785" y="4823"/>
                  </a:cubicBezTo>
                  <a:cubicBezTo>
                    <a:pt x="1828" y="4781"/>
                    <a:pt x="1855" y="4738"/>
                    <a:pt x="1865" y="4694"/>
                  </a:cubicBezTo>
                  <a:cubicBezTo>
                    <a:pt x="1875" y="4650"/>
                    <a:pt x="1866" y="4606"/>
                    <a:pt x="1839" y="4561"/>
                  </a:cubicBezTo>
                  <a:cubicBezTo>
                    <a:pt x="1812" y="4517"/>
                    <a:pt x="1760" y="4472"/>
                    <a:pt x="1684" y="4428"/>
                  </a:cubicBezTo>
                  <a:lnTo>
                    <a:pt x="1648" y="4408"/>
                  </a:lnTo>
                  <a:cubicBezTo>
                    <a:pt x="1568" y="4361"/>
                    <a:pt x="1483" y="4336"/>
                    <a:pt x="1396" y="4332"/>
                  </a:cubicBezTo>
                  <a:cubicBezTo>
                    <a:pt x="1383" y="4331"/>
                    <a:pt x="1370" y="4331"/>
                    <a:pt x="1357" y="4331"/>
                  </a:cubicBezTo>
                  <a:cubicBezTo>
                    <a:pt x="1284" y="4331"/>
                    <a:pt x="1212" y="4341"/>
                    <a:pt x="1142" y="4361"/>
                  </a:cubicBezTo>
                  <a:cubicBezTo>
                    <a:pt x="1170" y="4319"/>
                    <a:pt x="1172" y="4274"/>
                    <a:pt x="1148" y="4225"/>
                  </a:cubicBezTo>
                  <a:cubicBezTo>
                    <a:pt x="1123" y="4175"/>
                    <a:pt x="1071" y="4128"/>
                    <a:pt x="991" y="4082"/>
                  </a:cubicBezTo>
                  <a:cubicBezTo>
                    <a:pt x="929" y="4046"/>
                    <a:pt x="866" y="4022"/>
                    <a:pt x="803" y="4008"/>
                  </a:cubicBezTo>
                  <a:cubicBezTo>
                    <a:pt x="759" y="4000"/>
                    <a:pt x="715" y="3996"/>
                    <a:pt x="672" y="39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3696;p60">
              <a:extLst>
                <a:ext uri="{FF2B5EF4-FFF2-40B4-BE49-F238E27FC236}">
                  <a16:creationId xmlns:a16="http://schemas.microsoft.com/office/drawing/2014/main" id="{E9EB6DED-432A-7270-A10D-0E699CB3FDD2}"/>
                </a:ext>
              </a:extLst>
            </p:cNvPr>
            <p:cNvSpPr/>
            <p:nvPr/>
          </p:nvSpPr>
          <p:spPr>
            <a:xfrm>
              <a:off x="4644680" y="3736759"/>
              <a:ext cx="110865" cy="50589"/>
            </a:xfrm>
            <a:custGeom>
              <a:avLst/>
              <a:gdLst/>
              <a:ahLst/>
              <a:cxnLst/>
              <a:rect l="l" t="t" r="r" b="b"/>
              <a:pathLst>
                <a:path w="1442" h="658" extrusionOk="0">
                  <a:moveTo>
                    <a:pt x="756" y="233"/>
                  </a:moveTo>
                  <a:lnTo>
                    <a:pt x="925" y="331"/>
                  </a:lnTo>
                  <a:lnTo>
                    <a:pt x="708" y="415"/>
                  </a:lnTo>
                  <a:lnTo>
                    <a:pt x="541" y="319"/>
                  </a:lnTo>
                  <a:lnTo>
                    <a:pt x="756" y="233"/>
                  </a:lnTo>
                  <a:close/>
                  <a:moveTo>
                    <a:pt x="1020" y="1"/>
                  </a:moveTo>
                  <a:cubicBezTo>
                    <a:pt x="1012" y="1"/>
                    <a:pt x="1004" y="2"/>
                    <a:pt x="998" y="4"/>
                  </a:cubicBezTo>
                  <a:lnTo>
                    <a:pt x="744" y="106"/>
                  </a:lnTo>
                  <a:lnTo>
                    <a:pt x="595" y="19"/>
                  </a:lnTo>
                  <a:cubicBezTo>
                    <a:pt x="582" y="12"/>
                    <a:pt x="568" y="9"/>
                    <a:pt x="554" y="9"/>
                  </a:cubicBezTo>
                  <a:cubicBezTo>
                    <a:pt x="552" y="9"/>
                    <a:pt x="549" y="9"/>
                    <a:pt x="547" y="9"/>
                  </a:cubicBezTo>
                  <a:cubicBezTo>
                    <a:pt x="529" y="10"/>
                    <a:pt x="512" y="16"/>
                    <a:pt x="498" y="25"/>
                  </a:cubicBezTo>
                  <a:cubicBezTo>
                    <a:pt x="482" y="34"/>
                    <a:pt x="473" y="43"/>
                    <a:pt x="471" y="53"/>
                  </a:cubicBezTo>
                  <a:cubicBezTo>
                    <a:pt x="470" y="63"/>
                    <a:pt x="476" y="72"/>
                    <a:pt x="492" y="81"/>
                  </a:cubicBezTo>
                  <a:lnTo>
                    <a:pt x="616" y="153"/>
                  </a:lnTo>
                  <a:lnTo>
                    <a:pt x="401" y="238"/>
                  </a:lnTo>
                  <a:lnTo>
                    <a:pt x="252" y="152"/>
                  </a:lnTo>
                  <a:cubicBezTo>
                    <a:pt x="241" y="146"/>
                    <a:pt x="228" y="143"/>
                    <a:pt x="212" y="143"/>
                  </a:cubicBezTo>
                  <a:cubicBezTo>
                    <a:pt x="210" y="143"/>
                    <a:pt x="207" y="143"/>
                    <a:pt x="205" y="143"/>
                  </a:cubicBezTo>
                  <a:cubicBezTo>
                    <a:pt x="186" y="145"/>
                    <a:pt x="169" y="150"/>
                    <a:pt x="154" y="159"/>
                  </a:cubicBezTo>
                  <a:cubicBezTo>
                    <a:pt x="140" y="167"/>
                    <a:pt x="131" y="177"/>
                    <a:pt x="130" y="187"/>
                  </a:cubicBezTo>
                  <a:cubicBezTo>
                    <a:pt x="128" y="197"/>
                    <a:pt x="135" y="207"/>
                    <a:pt x="150" y="215"/>
                  </a:cubicBezTo>
                  <a:lnTo>
                    <a:pt x="271" y="286"/>
                  </a:lnTo>
                  <a:lnTo>
                    <a:pt x="24" y="387"/>
                  </a:lnTo>
                  <a:cubicBezTo>
                    <a:pt x="6" y="397"/>
                    <a:pt x="0" y="410"/>
                    <a:pt x="6" y="423"/>
                  </a:cubicBezTo>
                  <a:cubicBezTo>
                    <a:pt x="11" y="438"/>
                    <a:pt x="24" y="450"/>
                    <a:pt x="43" y="462"/>
                  </a:cubicBezTo>
                  <a:cubicBezTo>
                    <a:pt x="55" y="468"/>
                    <a:pt x="71" y="473"/>
                    <a:pt x="90" y="477"/>
                  </a:cubicBezTo>
                  <a:cubicBezTo>
                    <a:pt x="99" y="479"/>
                    <a:pt x="107" y="480"/>
                    <a:pt x="114" y="480"/>
                  </a:cubicBezTo>
                  <a:cubicBezTo>
                    <a:pt x="124" y="480"/>
                    <a:pt x="132" y="478"/>
                    <a:pt x="139" y="475"/>
                  </a:cubicBezTo>
                  <a:lnTo>
                    <a:pt x="413" y="367"/>
                  </a:lnTo>
                  <a:lnTo>
                    <a:pt x="581" y="464"/>
                  </a:lnTo>
                  <a:lnTo>
                    <a:pt x="329" y="564"/>
                  </a:lnTo>
                  <a:cubicBezTo>
                    <a:pt x="312" y="574"/>
                    <a:pt x="305" y="587"/>
                    <a:pt x="312" y="600"/>
                  </a:cubicBezTo>
                  <a:cubicBezTo>
                    <a:pt x="318" y="615"/>
                    <a:pt x="330" y="627"/>
                    <a:pt x="349" y="638"/>
                  </a:cubicBezTo>
                  <a:cubicBezTo>
                    <a:pt x="363" y="646"/>
                    <a:pt x="380" y="652"/>
                    <a:pt x="399" y="655"/>
                  </a:cubicBezTo>
                  <a:cubicBezTo>
                    <a:pt x="408" y="657"/>
                    <a:pt x="416" y="658"/>
                    <a:pt x="423" y="658"/>
                  </a:cubicBezTo>
                  <a:cubicBezTo>
                    <a:pt x="431" y="658"/>
                    <a:pt x="439" y="657"/>
                    <a:pt x="445" y="654"/>
                  </a:cubicBezTo>
                  <a:lnTo>
                    <a:pt x="721" y="545"/>
                  </a:lnTo>
                  <a:lnTo>
                    <a:pt x="869" y="631"/>
                  </a:lnTo>
                  <a:cubicBezTo>
                    <a:pt x="881" y="637"/>
                    <a:pt x="896" y="641"/>
                    <a:pt x="917" y="641"/>
                  </a:cubicBezTo>
                  <a:cubicBezTo>
                    <a:pt x="936" y="641"/>
                    <a:pt x="954" y="636"/>
                    <a:pt x="968" y="627"/>
                  </a:cubicBezTo>
                  <a:cubicBezTo>
                    <a:pt x="983" y="618"/>
                    <a:pt x="991" y="608"/>
                    <a:pt x="991" y="597"/>
                  </a:cubicBezTo>
                  <a:cubicBezTo>
                    <a:pt x="991" y="584"/>
                    <a:pt x="984" y="575"/>
                    <a:pt x="972" y="567"/>
                  </a:cubicBezTo>
                  <a:lnTo>
                    <a:pt x="848" y="497"/>
                  </a:lnTo>
                  <a:lnTo>
                    <a:pt x="1065" y="412"/>
                  </a:lnTo>
                  <a:lnTo>
                    <a:pt x="1212" y="497"/>
                  </a:lnTo>
                  <a:cubicBezTo>
                    <a:pt x="1223" y="502"/>
                    <a:pt x="1235" y="506"/>
                    <a:pt x="1252" y="506"/>
                  </a:cubicBezTo>
                  <a:cubicBezTo>
                    <a:pt x="1254" y="506"/>
                    <a:pt x="1256" y="506"/>
                    <a:pt x="1259" y="506"/>
                  </a:cubicBezTo>
                  <a:cubicBezTo>
                    <a:pt x="1278" y="506"/>
                    <a:pt x="1295" y="501"/>
                    <a:pt x="1310" y="492"/>
                  </a:cubicBezTo>
                  <a:cubicBezTo>
                    <a:pt x="1325" y="483"/>
                    <a:pt x="1332" y="474"/>
                    <a:pt x="1332" y="463"/>
                  </a:cubicBezTo>
                  <a:cubicBezTo>
                    <a:pt x="1332" y="451"/>
                    <a:pt x="1327" y="441"/>
                    <a:pt x="1314" y="435"/>
                  </a:cubicBezTo>
                  <a:lnTo>
                    <a:pt x="1190" y="363"/>
                  </a:lnTo>
                  <a:lnTo>
                    <a:pt x="1416" y="275"/>
                  </a:lnTo>
                  <a:cubicBezTo>
                    <a:pt x="1435" y="263"/>
                    <a:pt x="1441" y="251"/>
                    <a:pt x="1436" y="238"/>
                  </a:cubicBezTo>
                  <a:cubicBezTo>
                    <a:pt x="1430" y="224"/>
                    <a:pt x="1419" y="212"/>
                    <a:pt x="1400" y="201"/>
                  </a:cubicBezTo>
                  <a:cubicBezTo>
                    <a:pt x="1385" y="192"/>
                    <a:pt x="1369" y="187"/>
                    <a:pt x="1351" y="182"/>
                  </a:cubicBezTo>
                  <a:cubicBezTo>
                    <a:pt x="1342" y="180"/>
                    <a:pt x="1334" y="179"/>
                    <a:pt x="1327" y="179"/>
                  </a:cubicBezTo>
                  <a:cubicBezTo>
                    <a:pt x="1320" y="179"/>
                    <a:pt x="1313" y="180"/>
                    <a:pt x="1307" y="182"/>
                  </a:cubicBezTo>
                  <a:lnTo>
                    <a:pt x="1052" y="284"/>
                  </a:lnTo>
                  <a:lnTo>
                    <a:pt x="883" y="186"/>
                  </a:lnTo>
                  <a:lnTo>
                    <a:pt x="1107" y="97"/>
                  </a:lnTo>
                  <a:cubicBezTo>
                    <a:pt x="1126" y="86"/>
                    <a:pt x="1134" y="73"/>
                    <a:pt x="1128" y="60"/>
                  </a:cubicBezTo>
                  <a:cubicBezTo>
                    <a:pt x="1123" y="46"/>
                    <a:pt x="1110" y="35"/>
                    <a:pt x="1091" y="24"/>
                  </a:cubicBezTo>
                  <a:cubicBezTo>
                    <a:pt x="1077" y="15"/>
                    <a:pt x="1061" y="8"/>
                    <a:pt x="1043" y="3"/>
                  </a:cubicBezTo>
                  <a:cubicBezTo>
                    <a:pt x="1034" y="2"/>
                    <a:pt x="1027" y="1"/>
                    <a:pt x="10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3697;p60">
              <a:extLst>
                <a:ext uri="{FF2B5EF4-FFF2-40B4-BE49-F238E27FC236}">
                  <a16:creationId xmlns:a16="http://schemas.microsoft.com/office/drawing/2014/main" id="{C751803B-19A5-4800-BA80-777DEB883C2A}"/>
                </a:ext>
              </a:extLst>
            </p:cNvPr>
            <p:cNvSpPr/>
            <p:nvPr/>
          </p:nvSpPr>
          <p:spPr>
            <a:xfrm>
              <a:off x="4741931" y="3785192"/>
              <a:ext cx="107559" cy="57816"/>
            </a:xfrm>
            <a:custGeom>
              <a:avLst/>
              <a:gdLst/>
              <a:ahLst/>
              <a:cxnLst/>
              <a:rect l="l" t="t" r="r" b="b"/>
              <a:pathLst>
                <a:path w="1399" h="752" extrusionOk="0">
                  <a:moveTo>
                    <a:pt x="553" y="372"/>
                  </a:moveTo>
                  <a:cubicBezTo>
                    <a:pt x="568" y="372"/>
                    <a:pt x="583" y="374"/>
                    <a:pt x="599" y="378"/>
                  </a:cubicBezTo>
                  <a:cubicBezTo>
                    <a:pt x="643" y="389"/>
                    <a:pt x="693" y="410"/>
                    <a:pt x="748" y="443"/>
                  </a:cubicBezTo>
                  <a:lnTo>
                    <a:pt x="792" y="468"/>
                  </a:lnTo>
                  <a:lnTo>
                    <a:pt x="737" y="499"/>
                  </a:lnTo>
                  <a:cubicBezTo>
                    <a:pt x="725" y="507"/>
                    <a:pt x="708" y="513"/>
                    <a:pt x="688" y="515"/>
                  </a:cubicBezTo>
                  <a:cubicBezTo>
                    <a:pt x="672" y="518"/>
                    <a:pt x="657" y="519"/>
                    <a:pt x="640" y="519"/>
                  </a:cubicBezTo>
                  <a:cubicBezTo>
                    <a:pt x="635" y="519"/>
                    <a:pt x="629" y="519"/>
                    <a:pt x="623" y="519"/>
                  </a:cubicBezTo>
                  <a:cubicBezTo>
                    <a:pt x="600" y="517"/>
                    <a:pt x="577" y="513"/>
                    <a:pt x="555" y="507"/>
                  </a:cubicBezTo>
                  <a:cubicBezTo>
                    <a:pt x="531" y="500"/>
                    <a:pt x="510" y="491"/>
                    <a:pt x="491" y="480"/>
                  </a:cubicBezTo>
                  <a:cubicBezTo>
                    <a:pt x="466" y="467"/>
                    <a:pt x="452" y="452"/>
                    <a:pt x="448" y="436"/>
                  </a:cubicBezTo>
                  <a:cubicBezTo>
                    <a:pt x="444" y="421"/>
                    <a:pt x="455" y="406"/>
                    <a:pt x="479" y="391"/>
                  </a:cubicBezTo>
                  <a:cubicBezTo>
                    <a:pt x="502" y="378"/>
                    <a:pt x="527" y="372"/>
                    <a:pt x="553" y="372"/>
                  </a:cubicBezTo>
                  <a:close/>
                  <a:moveTo>
                    <a:pt x="668" y="0"/>
                  </a:moveTo>
                  <a:cubicBezTo>
                    <a:pt x="664" y="0"/>
                    <a:pt x="660" y="0"/>
                    <a:pt x="656" y="1"/>
                  </a:cubicBezTo>
                  <a:cubicBezTo>
                    <a:pt x="575" y="2"/>
                    <a:pt x="496" y="14"/>
                    <a:pt x="421" y="35"/>
                  </a:cubicBezTo>
                  <a:cubicBezTo>
                    <a:pt x="345" y="58"/>
                    <a:pt x="274" y="87"/>
                    <a:pt x="209" y="126"/>
                  </a:cubicBezTo>
                  <a:cubicBezTo>
                    <a:pt x="132" y="169"/>
                    <a:pt x="78" y="213"/>
                    <a:pt x="47" y="260"/>
                  </a:cubicBezTo>
                  <a:cubicBezTo>
                    <a:pt x="15" y="305"/>
                    <a:pt x="1" y="348"/>
                    <a:pt x="3" y="392"/>
                  </a:cubicBezTo>
                  <a:cubicBezTo>
                    <a:pt x="6" y="435"/>
                    <a:pt x="23" y="477"/>
                    <a:pt x="56" y="516"/>
                  </a:cubicBezTo>
                  <a:cubicBezTo>
                    <a:pt x="89" y="556"/>
                    <a:pt x="132" y="591"/>
                    <a:pt x="187" y="622"/>
                  </a:cubicBezTo>
                  <a:cubicBezTo>
                    <a:pt x="212" y="637"/>
                    <a:pt x="242" y="651"/>
                    <a:pt x="274" y="667"/>
                  </a:cubicBezTo>
                  <a:cubicBezTo>
                    <a:pt x="308" y="682"/>
                    <a:pt x="341" y="694"/>
                    <a:pt x="373" y="705"/>
                  </a:cubicBezTo>
                  <a:cubicBezTo>
                    <a:pt x="406" y="717"/>
                    <a:pt x="437" y="723"/>
                    <a:pt x="464" y="728"/>
                  </a:cubicBezTo>
                  <a:cubicBezTo>
                    <a:pt x="474" y="730"/>
                    <a:pt x="484" y="731"/>
                    <a:pt x="493" y="731"/>
                  </a:cubicBezTo>
                  <a:cubicBezTo>
                    <a:pt x="506" y="731"/>
                    <a:pt x="516" y="729"/>
                    <a:pt x="523" y="725"/>
                  </a:cubicBezTo>
                  <a:cubicBezTo>
                    <a:pt x="530" y="720"/>
                    <a:pt x="534" y="713"/>
                    <a:pt x="538" y="703"/>
                  </a:cubicBezTo>
                  <a:cubicBezTo>
                    <a:pt x="541" y="694"/>
                    <a:pt x="537" y="685"/>
                    <a:pt x="524" y="678"/>
                  </a:cubicBezTo>
                  <a:cubicBezTo>
                    <a:pt x="516" y="674"/>
                    <a:pt x="506" y="669"/>
                    <a:pt x="492" y="665"/>
                  </a:cubicBezTo>
                  <a:cubicBezTo>
                    <a:pt x="478" y="662"/>
                    <a:pt x="461" y="657"/>
                    <a:pt x="441" y="650"/>
                  </a:cubicBezTo>
                  <a:cubicBezTo>
                    <a:pt x="421" y="645"/>
                    <a:pt x="398" y="636"/>
                    <a:pt x="372" y="625"/>
                  </a:cubicBezTo>
                  <a:cubicBezTo>
                    <a:pt x="348" y="614"/>
                    <a:pt x="319" y="601"/>
                    <a:pt x="289" y="584"/>
                  </a:cubicBezTo>
                  <a:cubicBezTo>
                    <a:pt x="225" y="547"/>
                    <a:pt x="182" y="510"/>
                    <a:pt x="158" y="473"/>
                  </a:cubicBezTo>
                  <a:cubicBezTo>
                    <a:pt x="135" y="439"/>
                    <a:pt x="127" y="404"/>
                    <a:pt x="135" y="369"/>
                  </a:cubicBezTo>
                  <a:cubicBezTo>
                    <a:pt x="142" y="335"/>
                    <a:pt x="162" y="302"/>
                    <a:pt x="194" y="272"/>
                  </a:cubicBezTo>
                  <a:cubicBezTo>
                    <a:pt x="227" y="240"/>
                    <a:pt x="266" y="211"/>
                    <a:pt x="314" y="184"/>
                  </a:cubicBezTo>
                  <a:cubicBezTo>
                    <a:pt x="364" y="155"/>
                    <a:pt x="419" y="131"/>
                    <a:pt x="476" y="111"/>
                  </a:cubicBezTo>
                  <a:cubicBezTo>
                    <a:pt x="534" y="92"/>
                    <a:pt x="595" y="80"/>
                    <a:pt x="659" y="77"/>
                  </a:cubicBezTo>
                  <a:cubicBezTo>
                    <a:pt x="673" y="76"/>
                    <a:pt x="686" y="76"/>
                    <a:pt x="700" y="76"/>
                  </a:cubicBezTo>
                  <a:cubicBezTo>
                    <a:pt x="752" y="76"/>
                    <a:pt x="805" y="83"/>
                    <a:pt x="861" y="95"/>
                  </a:cubicBezTo>
                  <a:cubicBezTo>
                    <a:pt x="930" y="112"/>
                    <a:pt x="1001" y="140"/>
                    <a:pt x="1074" y="183"/>
                  </a:cubicBezTo>
                  <a:cubicBezTo>
                    <a:pt x="1201" y="256"/>
                    <a:pt x="1262" y="328"/>
                    <a:pt x="1259" y="399"/>
                  </a:cubicBezTo>
                  <a:cubicBezTo>
                    <a:pt x="1254" y="470"/>
                    <a:pt x="1192" y="540"/>
                    <a:pt x="1074" y="607"/>
                  </a:cubicBezTo>
                  <a:cubicBezTo>
                    <a:pt x="1056" y="619"/>
                    <a:pt x="1034" y="630"/>
                    <a:pt x="1010" y="642"/>
                  </a:cubicBezTo>
                  <a:cubicBezTo>
                    <a:pt x="985" y="654"/>
                    <a:pt x="960" y="664"/>
                    <a:pt x="933" y="672"/>
                  </a:cubicBezTo>
                  <a:cubicBezTo>
                    <a:pt x="907" y="680"/>
                    <a:pt x="881" y="684"/>
                    <a:pt x="857" y="685"/>
                  </a:cubicBezTo>
                  <a:cubicBezTo>
                    <a:pt x="832" y="685"/>
                    <a:pt x="810" y="681"/>
                    <a:pt x="790" y="669"/>
                  </a:cubicBezTo>
                  <a:cubicBezTo>
                    <a:pt x="774" y="659"/>
                    <a:pt x="765" y="649"/>
                    <a:pt x="765" y="636"/>
                  </a:cubicBezTo>
                  <a:cubicBezTo>
                    <a:pt x="764" y="623"/>
                    <a:pt x="773" y="610"/>
                    <a:pt x="791" y="595"/>
                  </a:cubicBezTo>
                  <a:lnTo>
                    <a:pt x="1014" y="467"/>
                  </a:lnTo>
                  <a:cubicBezTo>
                    <a:pt x="1042" y="450"/>
                    <a:pt x="1061" y="432"/>
                    <a:pt x="1072" y="413"/>
                  </a:cubicBezTo>
                  <a:cubicBezTo>
                    <a:pt x="1082" y="394"/>
                    <a:pt x="1084" y="374"/>
                    <a:pt x="1078" y="354"/>
                  </a:cubicBezTo>
                  <a:cubicBezTo>
                    <a:pt x="1073" y="334"/>
                    <a:pt x="1060" y="315"/>
                    <a:pt x="1041" y="294"/>
                  </a:cubicBezTo>
                  <a:cubicBezTo>
                    <a:pt x="1021" y="274"/>
                    <a:pt x="995" y="255"/>
                    <a:pt x="964" y="237"/>
                  </a:cubicBezTo>
                  <a:cubicBezTo>
                    <a:pt x="940" y="223"/>
                    <a:pt x="914" y="211"/>
                    <a:pt x="887" y="199"/>
                  </a:cubicBezTo>
                  <a:cubicBezTo>
                    <a:pt x="859" y="187"/>
                    <a:pt x="832" y="178"/>
                    <a:pt x="806" y="172"/>
                  </a:cubicBezTo>
                  <a:cubicBezTo>
                    <a:pt x="780" y="165"/>
                    <a:pt x="756" y="160"/>
                    <a:pt x="735" y="159"/>
                  </a:cubicBezTo>
                  <a:cubicBezTo>
                    <a:pt x="732" y="159"/>
                    <a:pt x="730" y="159"/>
                    <a:pt x="727" y="159"/>
                  </a:cubicBezTo>
                  <a:cubicBezTo>
                    <a:pt x="710" y="159"/>
                    <a:pt x="696" y="162"/>
                    <a:pt x="687" y="167"/>
                  </a:cubicBezTo>
                  <a:cubicBezTo>
                    <a:pt x="678" y="173"/>
                    <a:pt x="670" y="182"/>
                    <a:pt x="663" y="193"/>
                  </a:cubicBezTo>
                  <a:cubicBezTo>
                    <a:pt x="657" y="205"/>
                    <a:pt x="659" y="214"/>
                    <a:pt x="672" y="221"/>
                  </a:cubicBezTo>
                  <a:cubicBezTo>
                    <a:pt x="678" y="225"/>
                    <a:pt x="685" y="227"/>
                    <a:pt x="697" y="229"/>
                  </a:cubicBezTo>
                  <a:cubicBezTo>
                    <a:pt x="708" y="231"/>
                    <a:pt x="720" y="235"/>
                    <a:pt x="735" y="238"/>
                  </a:cubicBezTo>
                  <a:cubicBezTo>
                    <a:pt x="750" y="242"/>
                    <a:pt x="766" y="246"/>
                    <a:pt x="786" y="253"/>
                  </a:cubicBezTo>
                  <a:cubicBezTo>
                    <a:pt x="805" y="260"/>
                    <a:pt x="825" y="270"/>
                    <a:pt x="848" y="283"/>
                  </a:cubicBezTo>
                  <a:cubicBezTo>
                    <a:pt x="933" y="332"/>
                    <a:pt x="942" y="376"/>
                    <a:pt x="876" y="414"/>
                  </a:cubicBezTo>
                  <a:lnTo>
                    <a:pt x="853" y="427"/>
                  </a:lnTo>
                  <a:lnTo>
                    <a:pt x="800" y="396"/>
                  </a:lnTo>
                  <a:cubicBezTo>
                    <a:pt x="757" y="371"/>
                    <a:pt x="716" y="350"/>
                    <a:pt x="675" y="333"/>
                  </a:cubicBezTo>
                  <a:cubicBezTo>
                    <a:pt x="635" y="315"/>
                    <a:pt x="596" y="302"/>
                    <a:pt x="558" y="294"/>
                  </a:cubicBezTo>
                  <a:cubicBezTo>
                    <a:pt x="533" y="288"/>
                    <a:pt x="509" y="285"/>
                    <a:pt x="485" y="285"/>
                  </a:cubicBezTo>
                  <a:cubicBezTo>
                    <a:pt x="473" y="285"/>
                    <a:pt x="462" y="286"/>
                    <a:pt x="450" y="288"/>
                  </a:cubicBezTo>
                  <a:cubicBezTo>
                    <a:pt x="416" y="291"/>
                    <a:pt x="384" y="301"/>
                    <a:pt x="352" y="319"/>
                  </a:cubicBezTo>
                  <a:cubicBezTo>
                    <a:pt x="326" y="335"/>
                    <a:pt x="308" y="351"/>
                    <a:pt x="299" y="368"/>
                  </a:cubicBezTo>
                  <a:cubicBezTo>
                    <a:pt x="290" y="385"/>
                    <a:pt x="289" y="401"/>
                    <a:pt x="295" y="418"/>
                  </a:cubicBezTo>
                  <a:cubicBezTo>
                    <a:pt x="300" y="435"/>
                    <a:pt x="312" y="452"/>
                    <a:pt x="327" y="468"/>
                  </a:cubicBezTo>
                  <a:cubicBezTo>
                    <a:pt x="343" y="484"/>
                    <a:pt x="363" y="498"/>
                    <a:pt x="386" y="512"/>
                  </a:cubicBezTo>
                  <a:cubicBezTo>
                    <a:pt x="428" y="535"/>
                    <a:pt x="469" y="551"/>
                    <a:pt x="511" y="558"/>
                  </a:cubicBezTo>
                  <a:cubicBezTo>
                    <a:pt x="553" y="565"/>
                    <a:pt x="600" y="568"/>
                    <a:pt x="650" y="568"/>
                  </a:cubicBezTo>
                  <a:cubicBezTo>
                    <a:pt x="630" y="586"/>
                    <a:pt x="625" y="609"/>
                    <a:pt x="632" y="633"/>
                  </a:cubicBezTo>
                  <a:cubicBezTo>
                    <a:pt x="641" y="659"/>
                    <a:pt x="665" y="684"/>
                    <a:pt x="706" y="708"/>
                  </a:cubicBezTo>
                  <a:cubicBezTo>
                    <a:pt x="742" y="728"/>
                    <a:pt x="780" y="741"/>
                    <a:pt x="822" y="747"/>
                  </a:cubicBezTo>
                  <a:cubicBezTo>
                    <a:pt x="842" y="750"/>
                    <a:pt x="862" y="751"/>
                    <a:pt x="883" y="751"/>
                  </a:cubicBezTo>
                  <a:cubicBezTo>
                    <a:pt x="903" y="751"/>
                    <a:pt x="924" y="750"/>
                    <a:pt x="946" y="747"/>
                  </a:cubicBezTo>
                  <a:cubicBezTo>
                    <a:pt x="988" y="740"/>
                    <a:pt x="1031" y="729"/>
                    <a:pt x="1073" y="713"/>
                  </a:cubicBezTo>
                  <a:cubicBezTo>
                    <a:pt x="1116" y="698"/>
                    <a:pt x="1156" y="678"/>
                    <a:pt x="1194" y="656"/>
                  </a:cubicBezTo>
                  <a:cubicBezTo>
                    <a:pt x="1332" y="577"/>
                    <a:pt x="1398" y="491"/>
                    <a:pt x="1394" y="400"/>
                  </a:cubicBezTo>
                  <a:cubicBezTo>
                    <a:pt x="1388" y="310"/>
                    <a:pt x="1310" y="221"/>
                    <a:pt x="1161" y="135"/>
                  </a:cubicBezTo>
                  <a:cubicBezTo>
                    <a:pt x="1076" y="86"/>
                    <a:pt x="992" y="51"/>
                    <a:pt x="907" y="30"/>
                  </a:cubicBezTo>
                  <a:cubicBezTo>
                    <a:pt x="826" y="11"/>
                    <a:pt x="747" y="0"/>
                    <a:pt x="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3698;p60">
              <a:extLst>
                <a:ext uri="{FF2B5EF4-FFF2-40B4-BE49-F238E27FC236}">
                  <a16:creationId xmlns:a16="http://schemas.microsoft.com/office/drawing/2014/main" id="{59AE8B52-8FF1-D53B-9FAB-70AAD7F7EBB1}"/>
                </a:ext>
              </a:extLst>
            </p:cNvPr>
            <p:cNvSpPr/>
            <p:nvPr/>
          </p:nvSpPr>
          <p:spPr>
            <a:xfrm>
              <a:off x="4829957" y="3833779"/>
              <a:ext cx="127087" cy="81188"/>
            </a:xfrm>
            <a:custGeom>
              <a:avLst/>
              <a:gdLst/>
              <a:ahLst/>
              <a:cxnLst/>
              <a:rect l="l" t="t" r="r" b="b"/>
              <a:pathLst>
                <a:path w="1653" h="1056" extrusionOk="0">
                  <a:moveTo>
                    <a:pt x="802" y="83"/>
                  </a:moveTo>
                  <a:cubicBezTo>
                    <a:pt x="806" y="83"/>
                    <a:pt x="809" y="83"/>
                    <a:pt x="813" y="84"/>
                  </a:cubicBezTo>
                  <a:cubicBezTo>
                    <a:pt x="841" y="86"/>
                    <a:pt x="869" y="95"/>
                    <a:pt x="897" y="111"/>
                  </a:cubicBezTo>
                  <a:cubicBezTo>
                    <a:pt x="925" y="127"/>
                    <a:pt x="941" y="143"/>
                    <a:pt x="946" y="160"/>
                  </a:cubicBezTo>
                  <a:cubicBezTo>
                    <a:pt x="950" y="177"/>
                    <a:pt x="939" y="193"/>
                    <a:pt x="911" y="209"/>
                  </a:cubicBezTo>
                  <a:lnTo>
                    <a:pt x="715" y="322"/>
                  </a:lnTo>
                  <a:cubicBezTo>
                    <a:pt x="691" y="336"/>
                    <a:pt x="667" y="343"/>
                    <a:pt x="641" y="343"/>
                  </a:cubicBezTo>
                  <a:cubicBezTo>
                    <a:pt x="638" y="343"/>
                    <a:pt x="634" y="343"/>
                    <a:pt x="630" y="343"/>
                  </a:cubicBezTo>
                  <a:cubicBezTo>
                    <a:pt x="601" y="340"/>
                    <a:pt x="573" y="330"/>
                    <a:pt x="545" y="314"/>
                  </a:cubicBezTo>
                  <a:cubicBezTo>
                    <a:pt x="517" y="299"/>
                    <a:pt x="501" y="282"/>
                    <a:pt x="498" y="265"/>
                  </a:cubicBezTo>
                  <a:cubicBezTo>
                    <a:pt x="493" y="249"/>
                    <a:pt x="505" y="233"/>
                    <a:pt x="532" y="218"/>
                  </a:cubicBezTo>
                  <a:lnTo>
                    <a:pt x="728" y="104"/>
                  </a:lnTo>
                  <a:cubicBezTo>
                    <a:pt x="753" y="90"/>
                    <a:pt x="777" y="83"/>
                    <a:pt x="802" y="83"/>
                  </a:cubicBezTo>
                  <a:close/>
                  <a:moveTo>
                    <a:pt x="771" y="0"/>
                  </a:moveTo>
                  <a:cubicBezTo>
                    <a:pt x="721" y="0"/>
                    <a:pt x="671" y="14"/>
                    <a:pt x="623" y="42"/>
                  </a:cubicBezTo>
                  <a:lnTo>
                    <a:pt x="427" y="156"/>
                  </a:lnTo>
                  <a:cubicBezTo>
                    <a:pt x="396" y="173"/>
                    <a:pt x="376" y="191"/>
                    <a:pt x="366" y="209"/>
                  </a:cubicBezTo>
                  <a:cubicBezTo>
                    <a:pt x="356" y="227"/>
                    <a:pt x="352" y="245"/>
                    <a:pt x="357" y="261"/>
                  </a:cubicBezTo>
                  <a:cubicBezTo>
                    <a:pt x="361" y="280"/>
                    <a:pt x="373" y="296"/>
                    <a:pt x="391" y="313"/>
                  </a:cubicBezTo>
                  <a:cubicBezTo>
                    <a:pt x="409" y="330"/>
                    <a:pt x="432" y="347"/>
                    <a:pt x="460" y="364"/>
                  </a:cubicBezTo>
                  <a:cubicBezTo>
                    <a:pt x="487" y="379"/>
                    <a:pt x="517" y="392"/>
                    <a:pt x="546" y="403"/>
                  </a:cubicBezTo>
                  <a:cubicBezTo>
                    <a:pt x="576" y="414"/>
                    <a:pt x="606" y="420"/>
                    <a:pt x="636" y="424"/>
                  </a:cubicBezTo>
                  <a:cubicBezTo>
                    <a:pt x="644" y="424"/>
                    <a:pt x="652" y="425"/>
                    <a:pt x="660" y="425"/>
                  </a:cubicBezTo>
                  <a:cubicBezTo>
                    <a:pt x="682" y="425"/>
                    <a:pt x="705" y="422"/>
                    <a:pt x="728" y="418"/>
                  </a:cubicBezTo>
                  <a:cubicBezTo>
                    <a:pt x="759" y="412"/>
                    <a:pt x="789" y="400"/>
                    <a:pt x="820" y="383"/>
                  </a:cubicBezTo>
                  <a:lnTo>
                    <a:pt x="1016" y="269"/>
                  </a:lnTo>
                  <a:cubicBezTo>
                    <a:pt x="1046" y="252"/>
                    <a:pt x="1066" y="234"/>
                    <a:pt x="1076" y="216"/>
                  </a:cubicBezTo>
                  <a:cubicBezTo>
                    <a:pt x="1088" y="198"/>
                    <a:pt x="1090" y="182"/>
                    <a:pt x="1085" y="164"/>
                  </a:cubicBezTo>
                  <a:cubicBezTo>
                    <a:pt x="1081" y="147"/>
                    <a:pt x="1070" y="129"/>
                    <a:pt x="1050" y="112"/>
                  </a:cubicBezTo>
                  <a:cubicBezTo>
                    <a:pt x="1032" y="94"/>
                    <a:pt x="1009" y="78"/>
                    <a:pt x="982" y="62"/>
                  </a:cubicBezTo>
                  <a:cubicBezTo>
                    <a:pt x="925" y="30"/>
                    <a:pt x="867" y="9"/>
                    <a:pt x="805" y="2"/>
                  </a:cubicBezTo>
                  <a:cubicBezTo>
                    <a:pt x="793" y="1"/>
                    <a:pt x="782" y="0"/>
                    <a:pt x="771" y="0"/>
                  </a:cubicBezTo>
                  <a:close/>
                  <a:moveTo>
                    <a:pt x="1572" y="358"/>
                  </a:moveTo>
                  <a:cubicBezTo>
                    <a:pt x="1566" y="358"/>
                    <a:pt x="1559" y="358"/>
                    <a:pt x="1553" y="359"/>
                  </a:cubicBezTo>
                  <a:lnTo>
                    <a:pt x="45" y="613"/>
                  </a:lnTo>
                  <a:cubicBezTo>
                    <a:pt x="35" y="614"/>
                    <a:pt x="26" y="617"/>
                    <a:pt x="19" y="621"/>
                  </a:cubicBezTo>
                  <a:cubicBezTo>
                    <a:pt x="7" y="629"/>
                    <a:pt x="1" y="638"/>
                    <a:pt x="1" y="650"/>
                  </a:cubicBezTo>
                  <a:cubicBezTo>
                    <a:pt x="2" y="662"/>
                    <a:pt x="10" y="672"/>
                    <a:pt x="27" y="683"/>
                  </a:cubicBezTo>
                  <a:cubicBezTo>
                    <a:pt x="38" y="688"/>
                    <a:pt x="49" y="693"/>
                    <a:pt x="63" y="695"/>
                  </a:cubicBezTo>
                  <a:cubicBezTo>
                    <a:pt x="70" y="697"/>
                    <a:pt x="77" y="698"/>
                    <a:pt x="84" y="698"/>
                  </a:cubicBezTo>
                  <a:cubicBezTo>
                    <a:pt x="90" y="698"/>
                    <a:pt x="96" y="697"/>
                    <a:pt x="101" y="696"/>
                  </a:cubicBezTo>
                  <a:lnTo>
                    <a:pt x="1606" y="445"/>
                  </a:lnTo>
                  <a:cubicBezTo>
                    <a:pt x="1616" y="443"/>
                    <a:pt x="1624" y="441"/>
                    <a:pt x="1631" y="435"/>
                  </a:cubicBezTo>
                  <a:cubicBezTo>
                    <a:pt x="1647" y="427"/>
                    <a:pt x="1653" y="416"/>
                    <a:pt x="1648" y="403"/>
                  </a:cubicBezTo>
                  <a:cubicBezTo>
                    <a:pt x="1645" y="390"/>
                    <a:pt x="1636" y="380"/>
                    <a:pt x="1621" y="371"/>
                  </a:cubicBezTo>
                  <a:cubicBezTo>
                    <a:pt x="1612" y="366"/>
                    <a:pt x="1602" y="362"/>
                    <a:pt x="1591" y="359"/>
                  </a:cubicBezTo>
                  <a:cubicBezTo>
                    <a:pt x="1585" y="358"/>
                    <a:pt x="1579" y="358"/>
                    <a:pt x="1572" y="358"/>
                  </a:cubicBezTo>
                  <a:close/>
                  <a:moveTo>
                    <a:pt x="995" y="715"/>
                  </a:moveTo>
                  <a:cubicBezTo>
                    <a:pt x="998" y="715"/>
                    <a:pt x="1002" y="715"/>
                    <a:pt x="1005" y="715"/>
                  </a:cubicBezTo>
                  <a:cubicBezTo>
                    <a:pt x="1035" y="718"/>
                    <a:pt x="1063" y="727"/>
                    <a:pt x="1091" y="742"/>
                  </a:cubicBezTo>
                  <a:cubicBezTo>
                    <a:pt x="1119" y="759"/>
                    <a:pt x="1135" y="775"/>
                    <a:pt x="1139" y="792"/>
                  </a:cubicBezTo>
                  <a:cubicBezTo>
                    <a:pt x="1143" y="809"/>
                    <a:pt x="1132" y="825"/>
                    <a:pt x="1104" y="840"/>
                  </a:cubicBezTo>
                  <a:lnTo>
                    <a:pt x="909" y="954"/>
                  </a:lnTo>
                  <a:cubicBezTo>
                    <a:pt x="884" y="968"/>
                    <a:pt x="859" y="975"/>
                    <a:pt x="835" y="975"/>
                  </a:cubicBezTo>
                  <a:cubicBezTo>
                    <a:pt x="831" y="975"/>
                    <a:pt x="828" y="975"/>
                    <a:pt x="824" y="974"/>
                  </a:cubicBezTo>
                  <a:cubicBezTo>
                    <a:pt x="795" y="972"/>
                    <a:pt x="767" y="962"/>
                    <a:pt x="739" y="946"/>
                  </a:cubicBezTo>
                  <a:cubicBezTo>
                    <a:pt x="710" y="929"/>
                    <a:pt x="695" y="913"/>
                    <a:pt x="690" y="897"/>
                  </a:cubicBezTo>
                  <a:cubicBezTo>
                    <a:pt x="687" y="881"/>
                    <a:pt x="699" y="864"/>
                    <a:pt x="726" y="849"/>
                  </a:cubicBezTo>
                  <a:lnTo>
                    <a:pt x="922" y="736"/>
                  </a:lnTo>
                  <a:cubicBezTo>
                    <a:pt x="946" y="722"/>
                    <a:pt x="970" y="715"/>
                    <a:pt x="995" y="715"/>
                  </a:cubicBezTo>
                  <a:close/>
                  <a:moveTo>
                    <a:pt x="963" y="632"/>
                  </a:moveTo>
                  <a:cubicBezTo>
                    <a:pt x="913" y="632"/>
                    <a:pt x="864" y="646"/>
                    <a:pt x="816" y="674"/>
                  </a:cubicBezTo>
                  <a:lnTo>
                    <a:pt x="620" y="787"/>
                  </a:lnTo>
                  <a:cubicBezTo>
                    <a:pt x="590" y="804"/>
                    <a:pt x="570" y="822"/>
                    <a:pt x="559" y="840"/>
                  </a:cubicBezTo>
                  <a:cubicBezTo>
                    <a:pt x="548" y="858"/>
                    <a:pt x="546" y="876"/>
                    <a:pt x="550" y="893"/>
                  </a:cubicBezTo>
                  <a:cubicBezTo>
                    <a:pt x="555" y="911"/>
                    <a:pt x="566" y="928"/>
                    <a:pt x="584" y="945"/>
                  </a:cubicBezTo>
                  <a:cubicBezTo>
                    <a:pt x="602" y="962"/>
                    <a:pt x="625" y="979"/>
                    <a:pt x="654" y="996"/>
                  </a:cubicBezTo>
                  <a:cubicBezTo>
                    <a:pt x="681" y="1010"/>
                    <a:pt x="709" y="1024"/>
                    <a:pt x="739" y="1034"/>
                  </a:cubicBezTo>
                  <a:cubicBezTo>
                    <a:pt x="769" y="1045"/>
                    <a:pt x="799" y="1052"/>
                    <a:pt x="830" y="1054"/>
                  </a:cubicBezTo>
                  <a:cubicBezTo>
                    <a:pt x="839" y="1055"/>
                    <a:pt x="849" y="1056"/>
                    <a:pt x="859" y="1056"/>
                  </a:cubicBezTo>
                  <a:cubicBezTo>
                    <a:pt x="880" y="1056"/>
                    <a:pt x="900" y="1054"/>
                    <a:pt x="921" y="1050"/>
                  </a:cubicBezTo>
                  <a:cubicBezTo>
                    <a:pt x="952" y="1044"/>
                    <a:pt x="983" y="1032"/>
                    <a:pt x="1013" y="1015"/>
                  </a:cubicBezTo>
                  <a:lnTo>
                    <a:pt x="1209" y="901"/>
                  </a:lnTo>
                  <a:cubicBezTo>
                    <a:pt x="1238" y="884"/>
                    <a:pt x="1259" y="866"/>
                    <a:pt x="1270" y="848"/>
                  </a:cubicBezTo>
                  <a:cubicBezTo>
                    <a:pt x="1280" y="830"/>
                    <a:pt x="1284" y="813"/>
                    <a:pt x="1279" y="795"/>
                  </a:cubicBezTo>
                  <a:cubicBezTo>
                    <a:pt x="1275" y="778"/>
                    <a:pt x="1262" y="760"/>
                    <a:pt x="1244" y="743"/>
                  </a:cubicBezTo>
                  <a:cubicBezTo>
                    <a:pt x="1226" y="725"/>
                    <a:pt x="1202" y="710"/>
                    <a:pt x="1175" y="694"/>
                  </a:cubicBezTo>
                  <a:cubicBezTo>
                    <a:pt x="1119" y="661"/>
                    <a:pt x="1059" y="641"/>
                    <a:pt x="998" y="634"/>
                  </a:cubicBezTo>
                  <a:cubicBezTo>
                    <a:pt x="986" y="633"/>
                    <a:pt x="975" y="632"/>
                    <a:pt x="963" y="6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3699;p60">
              <a:extLst>
                <a:ext uri="{FF2B5EF4-FFF2-40B4-BE49-F238E27FC236}">
                  <a16:creationId xmlns:a16="http://schemas.microsoft.com/office/drawing/2014/main" id="{F21CAEA0-C176-1887-34A8-193A8CE9B1E9}"/>
                </a:ext>
              </a:extLst>
            </p:cNvPr>
            <p:cNvSpPr/>
            <p:nvPr/>
          </p:nvSpPr>
          <p:spPr>
            <a:xfrm>
              <a:off x="4967876" y="3888209"/>
              <a:ext cx="34905" cy="19913"/>
            </a:xfrm>
            <a:custGeom>
              <a:avLst/>
              <a:gdLst/>
              <a:ahLst/>
              <a:cxnLst/>
              <a:rect l="l" t="t" r="r" b="b"/>
              <a:pathLst>
                <a:path w="454" h="259" extrusionOk="0">
                  <a:moveTo>
                    <a:pt x="70" y="0"/>
                  </a:moveTo>
                  <a:cubicBezTo>
                    <a:pt x="64" y="0"/>
                    <a:pt x="59" y="1"/>
                    <a:pt x="54" y="2"/>
                  </a:cubicBezTo>
                  <a:cubicBezTo>
                    <a:pt x="42" y="3"/>
                    <a:pt x="32" y="6"/>
                    <a:pt x="24" y="11"/>
                  </a:cubicBezTo>
                  <a:cubicBezTo>
                    <a:pt x="12" y="19"/>
                    <a:pt x="5" y="26"/>
                    <a:pt x="3" y="37"/>
                  </a:cubicBezTo>
                  <a:cubicBezTo>
                    <a:pt x="1" y="46"/>
                    <a:pt x="5" y="53"/>
                    <a:pt x="17" y="60"/>
                  </a:cubicBezTo>
                  <a:cubicBezTo>
                    <a:pt x="20" y="62"/>
                    <a:pt x="26" y="64"/>
                    <a:pt x="33" y="65"/>
                  </a:cubicBezTo>
                  <a:lnTo>
                    <a:pt x="259" y="110"/>
                  </a:lnTo>
                  <a:cubicBezTo>
                    <a:pt x="259" y="110"/>
                    <a:pt x="336" y="240"/>
                    <a:pt x="346" y="251"/>
                  </a:cubicBezTo>
                  <a:cubicBezTo>
                    <a:pt x="356" y="255"/>
                    <a:pt x="368" y="259"/>
                    <a:pt x="381" y="259"/>
                  </a:cubicBezTo>
                  <a:cubicBezTo>
                    <a:pt x="383" y="259"/>
                    <a:pt x="385" y="259"/>
                    <a:pt x="387" y="258"/>
                  </a:cubicBezTo>
                  <a:cubicBezTo>
                    <a:pt x="404" y="257"/>
                    <a:pt x="419" y="253"/>
                    <a:pt x="430" y="246"/>
                  </a:cubicBezTo>
                  <a:cubicBezTo>
                    <a:pt x="448" y="236"/>
                    <a:pt x="453" y="222"/>
                    <a:pt x="446" y="205"/>
                  </a:cubicBezTo>
                  <a:lnTo>
                    <a:pt x="367" y="76"/>
                  </a:lnTo>
                  <a:cubicBezTo>
                    <a:pt x="363" y="69"/>
                    <a:pt x="358" y="62"/>
                    <a:pt x="349" y="58"/>
                  </a:cubicBezTo>
                  <a:cubicBezTo>
                    <a:pt x="342" y="53"/>
                    <a:pt x="332" y="50"/>
                    <a:pt x="317" y="47"/>
                  </a:cubicBezTo>
                  <a:lnTo>
                    <a:pt x="92" y="3"/>
                  </a:lnTo>
                  <a:cubicBezTo>
                    <a:pt x="84" y="1"/>
                    <a:pt x="77" y="0"/>
                    <a:pt x="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3700;p60">
              <a:extLst>
                <a:ext uri="{FF2B5EF4-FFF2-40B4-BE49-F238E27FC236}">
                  <a16:creationId xmlns:a16="http://schemas.microsoft.com/office/drawing/2014/main" id="{623AAF0C-29C2-37EE-64FB-58874B4F8DD3}"/>
                </a:ext>
              </a:extLst>
            </p:cNvPr>
            <p:cNvSpPr/>
            <p:nvPr/>
          </p:nvSpPr>
          <p:spPr>
            <a:xfrm>
              <a:off x="4961419" y="3915501"/>
              <a:ext cx="104022" cy="71039"/>
            </a:xfrm>
            <a:custGeom>
              <a:avLst/>
              <a:gdLst/>
              <a:ahLst/>
              <a:cxnLst/>
              <a:rect l="l" t="t" r="r" b="b"/>
              <a:pathLst>
                <a:path w="1353" h="924" extrusionOk="0">
                  <a:moveTo>
                    <a:pt x="445" y="329"/>
                  </a:moveTo>
                  <a:cubicBezTo>
                    <a:pt x="464" y="329"/>
                    <a:pt x="482" y="330"/>
                    <a:pt x="500" y="331"/>
                  </a:cubicBezTo>
                  <a:cubicBezTo>
                    <a:pt x="525" y="332"/>
                    <a:pt x="549" y="335"/>
                    <a:pt x="571" y="338"/>
                  </a:cubicBezTo>
                  <a:lnTo>
                    <a:pt x="581" y="656"/>
                  </a:lnTo>
                  <a:cubicBezTo>
                    <a:pt x="573" y="656"/>
                    <a:pt x="565" y="656"/>
                    <a:pt x="556" y="656"/>
                  </a:cubicBezTo>
                  <a:cubicBezTo>
                    <a:pt x="522" y="656"/>
                    <a:pt x="487" y="653"/>
                    <a:pt x="452" y="645"/>
                  </a:cubicBezTo>
                  <a:cubicBezTo>
                    <a:pt x="408" y="638"/>
                    <a:pt x="364" y="621"/>
                    <a:pt x="320" y="595"/>
                  </a:cubicBezTo>
                  <a:cubicBezTo>
                    <a:pt x="285" y="575"/>
                    <a:pt x="258" y="554"/>
                    <a:pt x="241" y="533"/>
                  </a:cubicBezTo>
                  <a:cubicBezTo>
                    <a:pt x="223" y="513"/>
                    <a:pt x="213" y="492"/>
                    <a:pt x="211" y="473"/>
                  </a:cubicBezTo>
                  <a:cubicBezTo>
                    <a:pt x="209" y="453"/>
                    <a:pt x="214" y="434"/>
                    <a:pt x="226" y="416"/>
                  </a:cubicBezTo>
                  <a:cubicBezTo>
                    <a:pt x="238" y="398"/>
                    <a:pt x="256" y="382"/>
                    <a:pt x="280" y="368"/>
                  </a:cubicBezTo>
                  <a:cubicBezTo>
                    <a:pt x="301" y="356"/>
                    <a:pt x="325" y="346"/>
                    <a:pt x="349" y="340"/>
                  </a:cubicBezTo>
                  <a:cubicBezTo>
                    <a:pt x="375" y="335"/>
                    <a:pt x="400" y="330"/>
                    <a:pt x="425" y="329"/>
                  </a:cubicBezTo>
                  <a:cubicBezTo>
                    <a:pt x="432" y="329"/>
                    <a:pt x="439" y="329"/>
                    <a:pt x="445" y="329"/>
                  </a:cubicBezTo>
                  <a:close/>
                  <a:moveTo>
                    <a:pt x="891" y="1"/>
                  </a:moveTo>
                  <a:cubicBezTo>
                    <a:pt x="859" y="1"/>
                    <a:pt x="828" y="4"/>
                    <a:pt x="796" y="9"/>
                  </a:cubicBezTo>
                  <a:cubicBezTo>
                    <a:pt x="751" y="17"/>
                    <a:pt x="711" y="32"/>
                    <a:pt x="674" y="53"/>
                  </a:cubicBezTo>
                  <a:cubicBezTo>
                    <a:pt x="626" y="80"/>
                    <a:pt x="598" y="109"/>
                    <a:pt x="587" y="141"/>
                  </a:cubicBezTo>
                  <a:cubicBezTo>
                    <a:pt x="576" y="173"/>
                    <a:pt x="569" y="205"/>
                    <a:pt x="567" y="239"/>
                  </a:cubicBezTo>
                  <a:cubicBezTo>
                    <a:pt x="531" y="232"/>
                    <a:pt x="494" y="227"/>
                    <a:pt x="453" y="223"/>
                  </a:cubicBezTo>
                  <a:cubicBezTo>
                    <a:pt x="433" y="222"/>
                    <a:pt x="412" y="222"/>
                    <a:pt x="392" y="222"/>
                  </a:cubicBezTo>
                  <a:cubicBezTo>
                    <a:pt x="372" y="222"/>
                    <a:pt x="352" y="222"/>
                    <a:pt x="331" y="223"/>
                  </a:cubicBezTo>
                  <a:cubicBezTo>
                    <a:pt x="292" y="227"/>
                    <a:pt x="254" y="233"/>
                    <a:pt x="215" y="242"/>
                  </a:cubicBezTo>
                  <a:cubicBezTo>
                    <a:pt x="178" y="252"/>
                    <a:pt x="143" y="267"/>
                    <a:pt x="112" y="285"/>
                  </a:cubicBezTo>
                  <a:cubicBezTo>
                    <a:pt x="73" y="308"/>
                    <a:pt x="45" y="332"/>
                    <a:pt x="26" y="362"/>
                  </a:cubicBezTo>
                  <a:cubicBezTo>
                    <a:pt x="7" y="392"/>
                    <a:pt x="0" y="423"/>
                    <a:pt x="4" y="455"/>
                  </a:cubicBezTo>
                  <a:cubicBezTo>
                    <a:pt x="8" y="489"/>
                    <a:pt x="24" y="523"/>
                    <a:pt x="52" y="557"/>
                  </a:cubicBezTo>
                  <a:cubicBezTo>
                    <a:pt x="80" y="590"/>
                    <a:pt x="123" y="624"/>
                    <a:pt x="178" y="656"/>
                  </a:cubicBezTo>
                  <a:cubicBezTo>
                    <a:pt x="244" y="694"/>
                    <a:pt x="312" y="720"/>
                    <a:pt x="382" y="736"/>
                  </a:cubicBezTo>
                  <a:cubicBezTo>
                    <a:pt x="451" y="750"/>
                    <a:pt x="519" y="758"/>
                    <a:pt x="587" y="758"/>
                  </a:cubicBezTo>
                  <a:lnTo>
                    <a:pt x="593" y="872"/>
                  </a:lnTo>
                  <a:cubicBezTo>
                    <a:pt x="593" y="881"/>
                    <a:pt x="595" y="886"/>
                    <a:pt x="599" y="892"/>
                  </a:cubicBezTo>
                  <a:cubicBezTo>
                    <a:pt x="603" y="897"/>
                    <a:pt x="608" y="900"/>
                    <a:pt x="615" y="904"/>
                  </a:cubicBezTo>
                  <a:cubicBezTo>
                    <a:pt x="633" y="915"/>
                    <a:pt x="656" y="921"/>
                    <a:pt x="682" y="924"/>
                  </a:cubicBezTo>
                  <a:cubicBezTo>
                    <a:pt x="685" y="924"/>
                    <a:pt x="688" y="924"/>
                    <a:pt x="691" y="924"/>
                  </a:cubicBezTo>
                  <a:cubicBezTo>
                    <a:pt x="712" y="924"/>
                    <a:pt x="730" y="920"/>
                    <a:pt x="742" y="912"/>
                  </a:cubicBezTo>
                  <a:cubicBezTo>
                    <a:pt x="753" y="907"/>
                    <a:pt x="757" y="900"/>
                    <a:pt x="758" y="892"/>
                  </a:cubicBezTo>
                  <a:lnTo>
                    <a:pt x="754" y="752"/>
                  </a:lnTo>
                  <a:cubicBezTo>
                    <a:pt x="792" y="747"/>
                    <a:pt x="829" y="740"/>
                    <a:pt x="864" y="730"/>
                  </a:cubicBezTo>
                  <a:cubicBezTo>
                    <a:pt x="900" y="722"/>
                    <a:pt x="933" y="712"/>
                    <a:pt x="963" y="702"/>
                  </a:cubicBezTo>
                  <a:cubicBezTo>
                    <a:pt x="992" y="692"/>
                    <a:pt x="1019" y="680"/>
                    <a:pt x="1042" y="670"/>
                  </a:cubicBezTo>
                  <a:cubicBezTo>
                    <a:pt x="1066" y="660"/>
                    <a:pt x="1085" y="650"/>
                    <a:pt x="1099" y="641"/>
                  </a:cubicBezTo>
                  <a:cubicBezTo>
                    <a:pt x="1122" y="629"/>
                    <a:pt x="1134" y="616"/>
                    <a:pt x="1138" y="605"/>
                  </a:cubicBezTo>
                  <a:cubicBezTo>
                    <a:pt x="1141" y="594"/>
                    <a:pt x="1130" y="580"/>
                    <a:pt x="1103" y="566"/>
                  </a:cubicBezTo>
                  <a:cubicBezTo>
                    <a:pt x="1077" y="550"/>
                    <a:pt x="1055" y="542"/>
                    <a:pt x="1037" y="542"/>
                  </a:cubicBezTo>
                  <a:cubicBezTo>
                    <a:pt x="1035" y="542"/>
                    <a:pt x="1033" y="542"/>
                    <a:pt x="1031" y="542"/>
                  </a:cubicBezTo>
                  <a:cubicBezTo>
                    <a:pt x="1016" y="542"/>
                    <a:pt x="1001" y="545"/>
                    <a:pt x="987" y="552"/>
                  </a:cubicBezTo>
                  <a:cubicBezTo>
                    <a:pt x="959" y="566"/>
                    <a:pt x="926" y="581"/>
                    <a:pt x="888" y="600"/>
                  </a:cubicBezTo>
                  <a:cubicBezTo>
                    <a:pt x="849" y="620"/>
                    <a:pt x="803" y="634"/>
                    <a:pt x="747" y="647"/>
                  </a:cubicBezTo>
                  <a:lnTo>
                    <a:pt x="741" y="352"/>
                  </a:lnTo>
                  <a:cubicBezTo>
                    <a:pt x="741" y="335"/>
                    <a:pt x="740" y="316"/>
                    <a:pt x="741" y="296"/>
                  </a:cubicBezTo>
                  <a:cubicBezTo>
                    <a:pt x="741" y="276"/>
                    <a:pt x="743" y="257"/>
                    <a:pt x="748" y="238"/>
                  </a:cubicBezTo>
                  <a:cubicBezTo>
                    <a:pt x="753" y="219"/>
                    <a:pt x="759" y="202"/>
                    <a:pt x="771" y="185"/>
                  </a:cubicBezTo>
                  <a:cubicBezTo>
                    <a:pt x="781" y="168"/>
                    <a:pt x="795" y="155"/>
                    <a:pt x="816" y="142"/>
                  </a:cubicBezTo>
                  <a:cubicBezTo>
                    <a:pt x="852" y="122"/>
                    <a:pt x="892" y="111"/>
                    <a:pt x="935" y="111"/>
                  </a:cubicBezTo>
                  <a:cubicBezTo>
                    <a:pt x="940" y="111"/>
                    <a:pt x="944" y="112"/>
                    <a:pt x="948" y="112"/>
                  </a:cubicBezTo>
                  <a:cubicBezTo>
                    <a:pt x="997" y="113"/>
                    <a:pt x="1043" y="126"/>
                    <a:pt x="1087" y="152"/>
                  </a:cubicBezTo>
                  <a:cubicBezTo>
                    <a:pt x="1118" y="170"/>
                    <a:pt x="1138" y="187"/>
                    <a:pt x="1147" y="204"/>
                  </a:cubicBezTo>
                  <a:cubicBezTo>
                    <a:pt x="1155" y="221"/>
                    <a:pt x="1159" y="236"/>
                    <a:pt x="1160" y="250"/>
                  </a:cubicBezTo>
                  <a:cubicBezTo>
                    <a:pt x="1161" y="265"/>
                    <a:pt x="1162" y="278"/>
                    <a:pt x="1162" y="290"/>
                  </a:cubicBezTo>
                  <a:cubicBezTo>
                    <a:pt x="1164" y="301"/>
                    <a:pt x="1170" y="311"/>
                    <a:pt x="1184" y="319"/>
                  </a:cubicBezTo>
                  <a:cubicBezTo>
                    <a:pt x="1202" y="329"/>
                    <a:pt x="1225" y="335"/>
                    <a:pt x="1254" y="336"/>
                  </a:cubicBezTo>
                  <a:cubicBezTo>
                    <a:pt x="1256" y="336"/>
                    <a:pt x="1259" y="336"/>
                    <a:pt x="1262" y="336"/>
                  </a:cubicBezTo>
                  <a:cubicBezTo>
                    <a:pt x="1286" y="336"/>
                    <a:pt x="1306" y="332"/>
                    <a:pt x="1321" y="323"/>
                  </a:cubicBezTo>
                  <a:cubicBezTo>
                    <a:pt x="1335" y="316"/>
                    <a:pt x="1344" y="303"/>
                    <a:pt x="1348" y="286"/>
                  </a:cubicBezTo>
                  <a:cubicBezTo>
                    <a:pt x="1353" y="269"/>
                    <a:pt x="1352" y="250"/>
                    <a:pt x="1344" y="229"/>
                  </a:cubicBezTo>
                  <a:cubicBezTo>
                    <a:pt x="1335" y="207"/>
                    <a:pt x="1319" y="184"/>
                    <a:pt x="1296" y="159"/>
                  </a:cubicBezTo>
                  <a:cubicBezTo>
                    <a:pt x="1274" y="134"/>
                    <a:pt x="1241" y="109"/>
                    <a:pt x="1198" y="85"/>
                  </a:cubicBezTo>
                  <a:cubicBezTo>
                    <a:pt x="1158" y="62"/>
                    <a:pt x="1115" y="43"/>
                    <a:pt x="1070" y="30"/>
                  </a:cubicBezTo>
                  <a:cubicBezTo>
                    <a:pt x="1025" y="15"/>
                    <a:pt x="979" y="6"/>
                    <a:pt x="933" y="2"/>
                  </a:cubicBezTo>
                  <a:cubicBezTo>
                    <a:pt x="919" y="1"/>
                    <a:pt x="905" y="1"/>
                    <a:pt x="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3701;p60">
              <a:extLst>
                <a:ext uri="{FF2B5EF4-FFF2-40B4-BE49-F238E27FC236}">
                  <a16:creationId xmlns:a16="http://schemas.microsoft.com/office/drawing/2014/main" id="{2CBAF3CC-84AD-EBC1-4347-CC37FE303A59}"/>
                </a:ext>
              </a:extLst>
            </p:cNvPr>
            <p:cNvSpPr/>
            <p:nvPr/>
          </p:nvSpPr>
          <p:spPr>
            <a:xfrm>
              <a:off x="4539126" y="3787575"/>
              <a:ext cx="95565" cy="54202"/>
            </a:xfrm>
            <a:custGeom>
              <a:avLst/>
              <a:gdLst/>
              <a:ahLst/>
              <a:cxnLst/>
              <a:rect l="l" t="t" r="r" b="b"/>
              <a:pathLst>
                <a:path w="1243" h="705" extrusionOk="0">
                  <a:moveTo>
                    <a:pt x="880" y="1"/>
                  </a:moveTo>
                  <a:cubicBezTo>
                    <a:pt x="845" y="1"/>
                    <a:pt x="810" y="4"/>
                    <a:pt x="775" y="10"/>
                  </a:cubicBezTo>
                  <a:cubicBezTo>
                    <a:pt x="727" y="19"/>
                    <a:pt x="684" y="34"/>
                    <a:pt x="647" y="55"/>
                  </a:cubicBezTo>
                  <a:lnTo>
                    <a:pt x="98" y="372"/>
                  </a:lnTo>
                  <a:cubicBezTo>
                    <a:pt x="58" y="395"/>
                    <a:pt x="30" y="420"/>
                    <a:pt x="16" y="447"/>
                  </a:cubicBezTo>
                  <a:cubicBezTo>
                    <a:pt x="3" y="474"/>
                    <a:pt x="0" y="501"/>
                    <a:pt x="8" y="528"/>
                  </a:cubicBezTo>
                  <a:cubicBezTo>
                    <a:pt x="16" y="555"/>
                    <a:pt x="32" y="581"/>
                    <a:pt x="58" y="607"/>
                  </a:cubicBezTo>
                  <a:cubicBezTo>
                    <a:pt x="83" y="633"/>
                    <a:pt x="114" y="656"/>
                    <a:pt x="151" y="678"/>
                  </a:cubicBezTo>
                  <a:cubicBezTo>
                    <a:pt x="183" y="696"/>
                    <a:pt x="210" y="705"/>
                    <a:pt x="232" y="705"/>
                  </a:cubicBezTo>
                  <a:cubicBezTo>
                    <a:pt x="254" y="704"/>
                    <a:pt x="274" y="699"/>
                    <a:pt x="292" y="689"/>
                  </a:cubicBezTo>
                  <a:cubicBezTo>
                    <a:pt x="307" y="680"/>
                    <a:pt x="318" y="670"/>
                    <a:pt x="324" y="659"/>
                  </a:cubicBezTo>
                  <a:cubicBezTo>
                    <a:pt x="330" y="646"/>
                    <a:pt x="324" y="635"/>
                    <a:pt x="303" y="624"/>
                  </a:cubicBezTo>
                  <a:cubicBezTo>
                    <a:pt x="284" y="613"/>
                    <a:pt x="267" y="601"/>
                    <a:pt x="250" y="588"/>
                  </a:cubicBezTo>
                  <a:cubicBezTo>
                    <a:pt x="235" y="575"/>
                    <a:pt x="222" y="561"/>
                    <a:pt x="215" y="546"/>
                  </a:cubicBezTo>
                  <a:cubicBezTo>
                    <a:pt x="208" y="531"/>
                    <a:pt x="205" y="517"/>
                    <a:pt x="209" y="502"/>
                  </a:cubicBezTo>
                  <a:cubicBezTo>
                    <a:pt x="213" y="488"/>
                    <a:pt x="227" y="474"/>
                    <a:pt x="250" y="460"/>
                  </a:cubicBezTo>
                  <a:lnTo>
                    <a:pt x="800" y="143"/>
                  </a:lnTo>
                  <a:cubicBezTo>
                    <a:pt x="816" y="134"/>
                    <a:pt x="835" y="127"/>
                    <a:pt x="858" y="122"/>
                  </a:cubicBezTo>
                  <a:cubicBezTo>
                    <a:pt x="877" y="117"/>
                    <a:pt x="896" y="116"/>
                    <a:pt x="917" y="116"/>
                  </a:cubicBezTo>
                  <a:cubicBezTo>
                    <a:pt x="923" y="116"/>
                    <a:pt x="929" y="116"/>
                    <a:pt x="935" y="116"/>
                  </a:cubicBezTo>
                  <a:cubicBezTo>
                    <a:pt x="961" y="117"/>
                    <a:pt x="989" y="122"/>
                    <a:pt x="1018" y="128"/>
                  </a:cubicBezTo>
                  <a:cubicBezTo>
                    <a:pt x="1047" y="136"/>
                    <a:pt x="1075" y="147"/>
                    <a:pt x="1101" y="163"/>
                  </a:cubicBezTo>
                  <a:cubicBezTo>
                    <a:pt x="1113" y="170"/>
                    <a:pt x="1129" y="174"/>
                    <a:pt x="1147" y="174"/>
                  </a:cubicBezTo>
                  <a:cubicBezTo>
                    <a:pt x="1149" y="174"/>
                    <a:pt x="1152" y="173"/>
                    <a:pt x="1155" y="173"/>
                  </a:cubicBezTo>
                  <a:cubicBezTo>
                    <a:pt x="1176" y="173"/>
                    <a:pt x="1195" y="167"/>
                    <a:pt x="1214" y="156"/>
                  </a:cubicBezTo>
                  <a:cubicBezTo>
                    <a:pt x="1230" y="146"/>
                    <a:pt x="1240" y="135"/>
                    <a:pt x="1241" y="123"/>
                  </a:cubicBezTo>
                  <a:cubicBezTo>
                    <a:pt x="1242" y="109"/>
                    <a:pt x="1228" y="95"/>
                    <a:pt x="1199" y="78"/>
                  </a:cubicBezTo>
                  <a:cubicBezTo>
                    <a:pt x="1162" y="56"/>
                    <a:pt x="1120" y="39"/>
                    <a:pt x="1071" y="26"/>
                  </a:cubicBezTo>
                  <a:cubicBezTo>
                    <a:pt x="1023" y="12"/>
                    <a:pt x="974" y="4"/>
                    <a:pt x="924" y="2"/>
                  </a:cubicBezTo>
                  <a:cubicBezTo>
                    <a:pt x="909" y="1"/>
                    <a:pt x="895" y="1"/>
                    <a:pt x="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3702;p60">
              <a:extLst>
                <a:ext uri="{FF2B5EF4-FFF2-40B4-BE49-F238E27FC236}">
                  <a16:creationId xmlns:a16="http://schemas.microsoft.com/office/drawing/2014/main" id="{D2947F2D-05CB-67F4-C758-D64EBEF90306}"/>
                </a:ext>
              </a:extLst>
            </p:cNvPr>
            <p:cNvSpPr/>
            <p:nvPr/>
          </p:nvSpPr>
          <p:spPr>
            <a:xfrm>
              <a:off x="4570953" y="3805181"/>
              <a:ext cx="94258" cy="54971"/>
            </a:xfrm>
            <a:custGeom>
              <a:avLst/>
              <a:gdLst/>
              <a:ahLst/>
              <a:cxnLst/>
              <a:rect l="l" t="t" r="r" b="b"/>
              <a:pathLst>
                <a:path w="1226" h="715" extrusionOk="0">
                  <a:moveTo>
                    <a:pt x="1016" y="1"/>
                  </a:moveTo>
                  <a:cubicBezTo>
                    <a:pt x="1015" y="1"/>
                    <a:pt x="1013" y="1"/>
                    <a:pt x="1012" y="1"/>
                  </a:cubicBezTo>
                  <a:cubicBezTo>
                    <a:pt x="989" y="1"/>
                    <a:pt x="969" y="6"/>
                    <a:pt x="953" y="15"/>
                  </a:cubicBezTo>
                  <a:cubicBezTo>
                    <a:pt x="934" y="27"/>
                    <a:pt x="924" y="38"/>
                    <a:pt x="922" y="50"/>
                  </a:cubicBezTo>
                  <a:cubicBezTo>
                    <a:pt x="920" y="61"/>
                    <a:pt x="925" y="72"/>
                    <a:pt x="940" y="81"/>
                  </a:cubicBezTo>
                  <a:cubicBezTo>
                    <a:pt x="967" y="95"/>
                    <a:pt x="986" y="111"/>
                    <a:pt x="998" y="128"/>
                  </a:cubicBezTo>
                  <a:cubicBezTo>
                    <a:pt x="1012" y="145"/>
                    <a:pt x="1020" y="161"/>
                    <a:pt x="1022" y="176"/>
                  </a:cubicBezTo>
                  <a:cubicBezTo>
                    <a:pt x="1023" y="192"/>
                    <a:pt x="1020" y="207"/>
                    <a:pt x="1011" y="220"/>
                  </a:cubicBezTo>
                  <a:cubicBezTo>
                    <a:pt x="1002" y="234"/>
                    <a:pt x="989" y="245"/>
                    <a:pt x="974" y="254"/>
                  </a:cubicBezTo>
                  <a:lnTo>
                    <a:pt x="425" y="570"/>
                  </a:lnTo>
                  <a:cubicBezTo>
                    <a:pt x="402" y="585"/>
                    <a:pt x="377" y="593"/>
                    <a:pt x="352" y="595"/>
                  </a:cubicBezTo>
                  <a:cubicBezTo>
                    <a:pt x="343" y="596"/>
                    <a:pt x="335" y="596"/>
                    <a:pt x="327" y="596"/>
                  </a:cubicBezTo>
                  <a:cubicBezTo>
                    <a:pt x="310" y="596"/>
                    <a:pt x="293" y="595"/>
                    <a:pt x="276" y="592"/>
                  </a:cubicBezTo>
                  <a:cubicBezTo>
                    <a:pt x="251" y="587"/>
                    <a:pt x="226" y="581"/>
                    <a:pt x="205" y="570"/>
                  </a:cubicBezTo>
                  <a:cubicBezTo>
                    <a:pt x="182" y="561"/>
                    <a:pt x="161" y="551"/>
                    <a:pt x="143" y="541"/>
                  </a:cubicBezTo>
                  <a:cubicBezTo>
                    <a:pt x="127" y="532"/>
                    <a:pt x="112" y="528"/>
                    <a:pt x="97" y="528"/>
                  </a:cubicBezTo>
                  <a:cubicBezTo>
                    <a:pt x="92" y="528"/>
                    <a:pt x="88" y="528"/>
                    <a:pt x="83" y="529"/>
                  </a:cubicBezTo>
                  <a:cubicBezTo>
                    <a:pt x="63" y="533"/>
                    <a:pt x="46" y="539"/>
                    <a:pt x="31" y="548"/>
                  </a:cubicBezTo>
                  <a:cubicBezTo>
                    <a:pt x="13" y="558"/>
                    <a:pt x="4" y="569"/>
                    <a:pt x="2" y="582"/>
                  </a:cubicBezTo>
                  <a:cubicBezTo>
                    <a:pt x="1" y="594"/>
                    <a:pt x="17" y="610"/>
                    <a:pt x="48" y="629"/>
                  </a:cubicBezTo>
                  <a:cubicBezTo>
                    <a:pt x="85" y="650"/>
                    <a:pt x="126" y="668"/>
                    <a:pt x="171" y="683"/>
                  </a:cubicBezTo>
                  <a:cubicBezTo>
                    <a:pt x="216" y="697"/>
                    <a:pt x="261" y="707"/>
                    <a:pt x="308" y="711"/>
                  </a:cubicBezTo>
                  <a:cubicBezTo>
                    <a:pt x="326" y="713"/>
                    <a:pt x="344" y="714"/>
                    <a:pt x="362" y="714"/>
                  </a:cubicBezTo>
                  <a:cubicBezTo>
                    <a:pt x="391" y="714"/>
                    <a:pt x="420" y="712"/>
                    <a:pt x="449" y="707"/>
                  </a:cubicBezTo>
                  <a:cubicBezTo>
                    <a:pt x="495" y="699"/>
                    <a:pt x="539" y="683"/>
                    <a:pt x="580" y="661"/>
                  </a:cubicBezTo>
                  <a:lnTo>
                    <a:pt x="1128" y="343"/>
                  </a:lnTo>
                  <a:cubicBezTo>
                    <a:pt x="1165" y="322"/>
                    <a:pt x="1191" y="297"/>
                    <a:pt x="1206" y="269"/>
                  </a:cubicBezTo>
                  <a:cubicBezTo>
                    <a:pt x="1221" y="240"/>
                    <a:pt x="1226" y="212"/>
                    <a:pt x="1220" y="183"/>
                  </a:cubicBezTo>
                  <a:cubicBezTo>
                    <a:pt x="1216" y="154"/>
                    <a:pt x="1201" y="126"/>
                    <a:pt x="1179" y="97"/>
                  </a:cubicBezTo>
                  <a:cubicBezTo>
                    <a:pt x="1155" y="69"/>
                    <a:pt x="1125" y="45"/>
                    <a:pt x="1089" y="23"/>
                  </a:cubicBezTo>
                  <a:cubicBezTo>
                    <a:pt x="1062" y="8"/>
                    <a:pt x="1038" y="1"/>
                    <a:pt x="10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3703;p60">
              <a:extLst>
                <a:ext uri="{FF2B5EF4-FFF2-40B4-BE49-F238E27FC236}">
                  <a16:creationId xmlns:a16="http://schemas.microsoft.com/office/drawing/2014/main" id="{A4BDE2E5-8F6B-DB30-0B66-7DDABBE3A764}"/>
                </a:ext>
              </a:extLst>
            </p:cNvPr>
            <p:cNvSpPr/>
            <p:nvPr/>
          </p:nvSpPr>
          <p:spPr>
            <a:xfrm>
              <a:off x="4625229" y="3833087"/>
              <a:ext cx="112479" cy="51281"/>
            </a:xfrm>
            <a:custGeom>
              <a:avLst/>
              <a:gdLst/>
              <a:ahLst/>
              <a:cxnLst/>
              <a:rect l="l" t="t" r="r" b="b"/>
              <a:pathLst>
                <a:path w="1463" h="667" extrusionOk="0">
                  <a:moveTo>
                    <a:pt x="827" y="1"/>
                  </a:moveTo>
                  <a:cubicBezTo>
                    <a:pt x="812" y="1"/>
                    <a:pt x="801" y="3"/>
                    <a:pt x="794" y="8"/>
                  </a:cubicBezTo>
                  <a:lnTo>
                    <a:pt x="591" y="125"/>
                  </a:lnTo>
                  <a:cubicBezTo>
                    <a:pt x="577" y="133"/>
                    <a:pt x="574" y="143"/>
                    <a:pt x="581" y="157"/>
                  </a:cubicBezTo>
                  <a:cubicBezTo>
                    <a:pt x="586" y="171"/>
                    <a:pt x="600" y="184"/>
                    <a:pt x="620" y="195"/>
                  </a:cubicBezTo>
                  <a:cubicBezTo>
                    <a:pt x="640" y="207"/>
                    <a:pt x="663" y="215"/>
                    <a:pt x="688" y="220"/>
                  </a:cubicBezTo>
                  <a:cubicBezTo>
                    <a:pt x="696" y="221"/>
                    <a:pt x="704" y="222"/>
                    <a:pt x="711" y="222"/>
                  </a:cubicBezTo>
                  <a:cubicBezTo>
                    <a:pt x="725" y="222"/>
                    <a:pt x="736" y="219"/>
                    <a:pt x="745" y="214"/>
                  </a:cubicBezTo>
                  <a:lnTo>
                    <a:pt x="870" y="142"/>
                  </a:lnTo>
                  <a:lnTo>
                    <a:pt x="1215" y="341"/>
                  </a:lnTo>
                  <a:lnTo>
                    <a:pt x="1133" y="389"/>
                  </a:lnTo>
                  <a:lnTo>
                    <a:pt x="62" y="545"/>
                  </a:lnTo>
                  <a:cubicBezTo>
                    <a:pt x="49" y="546"/>
                    <a:pt x="38" y="550"/>
                    <a:pt x="28" y="555"/>
                  </a:cubicBezTo>
                  <a:cubicBezTo>
                    <a:pt x="8" y="568"/>
                    <a:pt x="1" y="582"/>
                    <a:pt x="9" y="602"/>
                  </a:cubicBezTo>
                  <a:cubicBezTo>
                    <a:pt x="15" y="621"/>
                    <a:pt x="31" y="638"/>
                    <a:pt x="55" y="651"/>
                  </a:cubicBezTo>
                  <a:cubicBezTo>
                    <a:pt x="73" y="662"/>
                    <a:pt x="90" y="667"/>
                    <a:pt x="109" y="667"/>
                  </a:cubicBezTo>
                  <a:cubicBezTo>
                    <a:pt x="114" y="667"/>
                    <a:pt x="119" y="666"/>
                    <a:pt x="124" y="666"/>
                  </a:cubicBezTo>
                  <a:lnTo>
                    <a:pt x="1206" y="493"/>
                  </a:lnTo>
                  <a:cubicBezTo>
                    <a:pt x="1225" y="491"/>
                    <a:pt x="1245" y="487"/>
                    <a:pt x="1264" y="482"/>
                  </a:cubicBezTo>
                  <a:cubicBezTo>
                    <a:pt x="1285" y="477"/>
                    <a:pt x="1299" y="471"/>
                    <a:pt x="1312" y="464"/>
                  </a:cubicBezTo>
                  <a:lnTo>
                    <a:pt x="1448" y="385"/>
                  </a:lnTo>
                  <a:cubicBezTo>
                    <a:pt x="1459" y="379"/>
                    <a:pt x="1462" y="368"/>
                    <a:pt x="1457" y="354"/>
                  </a:cubicBezTo>
                  <a:cubicBezTo>
                    <a:pt x="1451" y="340"/>
                    <a:pt x="1441" y="328"/>
                    <a:pt x="1425" y="319"/>
                  </a:cubicBezTo>
                  <a:lnTo>
                    <a:pt x="908" y="21"/>
                  </a:lnTo>
                  <a:cubicBezTo>
                    <a:pt x="892" y="11"/>
                    <a:pt x="871" y="5"/>
                    <a:pt x="848" y="2"/>
                  </a:cubicBezTo>
                  <a:cubicBezTo>
                    <a:pt x="840" y="1"/>
                    <a:pt x="833" y="1"/>
                    <a:pt x="8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3704;p60">
              <a:extLst>
                <a:ext uri="{FF2B5EF4-FFF2-40B4-BE49-F238E27FC236}">
                  <a16:creationId xmlns:a16="http://schemas.microsoft.com/office/drawing/2014/main" id="{9BDD0E42-C67F-2B5A-B757-23DAF51A6A17}"/>
                </a:ext>
              </a:extLst>
            </p:cNvPr>
            <p:cNvSpPr/>
            <p:nvPr/>
          </p:nvSpPr>
          <p:spPr>
            <a:xfrm>
              <a:off x="4689884" y="3875755"/>
              <a:ext cx="101562" cy="58200"/>
            </a:xfrm>
            <a:custGeom>
              <a:avLst/>
              <a:gdLst/>
              <a:ahLst/>
              <a:cxnLst/>
              <a:rect l="l" t="t" r="r" b="b"/>
              <a:pathLst>
                <a:path w="1321" h="757" extrusionOk="0">
                  <a:moveTo>
                    <a:pt x="890" y="116"/>
                  </a:moveTo>
                  <a:cubicBezTo>
                    <a:pt x="894" y="116"/>
                    <a:pt x="897" y="116"/>
                    <a:pt x="901" y="116"/>
                  </a:cubicBezTo>
                  <a:cubicBezTo>
                    <a:pt x="946" y="120"/>
                    <a:pt x="992" y="134"/>
                    <a:pt x="1038" y="161"/>
                  </a:cubicBezTo>
                  <a:cubicBezTo>
                    <a:pt x="1085" y="188"/>
                    <a:pt x="1111" y="214"/>
                    <a:pt x="1116" y="241"/>
                  </a:cubicBezTo>
                  <a:cubicBezTo>
                    <a:pt x="1120" y="267"/>
                    <a:pt x="1100" y="294"/>
                    <a:pt x="1052" y="321"/>
                  </a:cubicBezTo>
                  <a:cubicBezTo>
                    <a:pt x="1008" y="347"/>
                    <a:pt x="964" y="360"/>
                    <a:pt x="921" y="360"/>
                  </a:cubicBezTo>
                  <a:cubicBezTo>
                    <a:pt x="918" y="360"/>
                    <a:pt x="914" y="360"/>
                    <a:pt x="911" y="360"/>
                  </a:cubicBezTo>
                  <a:cubicBezTo>
                    <a:pt x="865" y="356"/>
                    <a:pt x="819" y="342"/>
                    <a:pt x="772" y="315"/>
                  </a:cubicBezTo>
                  <a:cubicBezTo>
                    <a:pt x="726" y="289"/>
                    <a:pt x="700" y="262"/>
                    <a:pt x="696" y="235"/>
                  </a:cubicBezTo>
                  <a:cubicBezTo>
                    <a:pt x="691" y="209"/>
                    <a:pt x="713" y="182"/>
                    <a:pt x="760" y="154"/>
                  </a:cubicBezTo>
                  <a:cubicBezTo>
                    <a:pt x="805" y="129"/>
                    <a:pt x="847" y="116"/>
                    <a:pt x="890" y="116"/>
                  </a:cubicBezTo>
                  <a:close/>
                  <a:moveTo>
                    <a:pt x="478" y="331"/>
                  </a:moveTo>
                  <a:cubicBezTo>
                    <a:pt x="481" y="331"/>
                    <a:pt x="485" y="331"/>
                    <a:pt x="489" y="331"/>
                  </a:cubicBezTo>
                  <a:cubicBezTo>
                    <a:pt x="546" y="334"/>
                    <a:pt x="601" y="351"/>
                    <a:pt x="655" y="382"/>
                  </a:cubicBezTo>
                  <a:cubicBezTo>
                    <a:pt x="710" y="414"/>
                    <a:pt x="739" y="445"/>
                    <a:pt x="743" y="478"/>
                  </a:cubicBezTo>
                  <a:cubicBezTo>
                    <a:pt x="746" y="510"/>
                    <a:pt x="719" y="544"/>
                    <a:pt x="662" y="577"/>
                  </a:cubicBezTo>
                  <a:lnTo>
                    <a:pt x="638" y="590"/>
                  </a:lnTo>
                  <a:cubicBezTo>
                    <a:pt x="580" y="624"/>
                    <a:pt x="522" y="640"/>
                    <a:pt x="465" y="640"/>
                  </a:cubicBezTo>
                  <a:cubicBezTo>
                    <a:pt x="407" y="639"/>
                    <a:pt x="351" y="622"/>
                    <a:pt x="296" y="590"/>
                  </a:cubicBezTo>
                  <a:cubicBezTo>
                    <a:pt x="242" y="559"/>
                    <a:pt x="214" y="527"/>
                    <a:pt x="210" y="494"/>
                  </a:cubicBezTo>
                  <a:cubicBezTo>
                    <a:pt x="206" y="460"/>
                    <a:pt x="234" y="425"/>
                    <a:pt x="293" y="391"/>
                  </a:cubicBezTo>
                  <a:lnTo>
                    <a:pt x="317" y="378"/>
                  </a:lnTo>
                  <a:cubicBezTo>
                    <a:pt x="370" y="347"/>
                    <a:pt x="424" y="331"/>
                    <a:pt x="478" y="331"/>
                  </a:cubicBezTo>
                  <a:close/>
                  <a:moveTo>
                    <a:pt x="845" y="0"/>
                  </a:moveTo>
                  <a:cubicBezTo>
                    <a:pt x="816" y="0"/>
                    <a:pt x="786" y="3"/>
                    <a:pt x="757" y="8"/>
                  </a:cubicBezTo>
                  <a:cubicBezTo>
                    <a:pt x="713" y="17"/>
                    <a:pt x="669" y="33"/>
                    <a:pt x="626" y="58"/>
                  </a:cubicBezTo>
                  <a:cubicBezTo>
                    <a:pt x="570" y="90"/>
                    <a:pt x="537" y="123"/>
                    <a:pt x="528" y="157"/>
                  </a:cubicBezTo>
                  <a:cubicBezTo>
                    <a:pt x="519" y="191"/>
                    <a:pt x="528" y="223"/>
                    <a:pt x="555" y="255"/>
                  </a:cubicBezTo>
                  <a:cubicBezTo>
                    <a:pt x="503" y="240"/>
                    <a:pt x="450" y="233"/>
                    <a:pt x="396" y="233"/>
                  </a:cubicBezTo>
                  <a:cubicBezTo>
                    <a:pt x="381" y="233"/>
                    <a:pt x="365" y="233"/>
                    <a:pt x="349" y="235"/>
                  </a:cubicBezTo>
                  <a:cubicBezTo>
                    <a:pt x="278" y="239"/>
                    <a:pt x="208" y="262"/>
                    <a:pt x="139" y="302"/>
                  </a:cubicBezTo>
                  <a:lnTo>
                    <a:pt x="124" y="311"/>
                  </a:lnTo>
                  <a:cubicBezTo>
                    <a:pt x="74" y="339"/>
                    <a:pt x="40" y="369"/>
                    <a:pt x="24" y="398"/>
                  </a:cubicBezTo>
                  <a:cubicBezTo>
                    <a:pt x="7" y="428"/>
                    <a:pt x="1" y="458"/>
                    <a:pt x="9" y="488"/>
                  </a:cubicBezTo>
                  <a:cubicBezTo>
                    <a:pt x="16" y="517"/>
                    <a:pt x="35" y="547"/>
                    <a:pt x="65" y="575"/>
                  </a:cubicBezTo>
                  <a:cubicBezTo>
                    <a:pt x="96" y="604"/>
                    <a:pt x="133" y="631"/>
                    <a:pt x="179" y="658"/>
                  </a:cubicBezTo>
                  <a:cubicBezTo>
                    <a:pt x="224" y="684"/>
                    <a:pt x="271" y="705"/>
                    <a:pt x="322" y="723"/>
                  </a:cubicBezTo>
                  <a:cubicBezTo>
                    <a:pt x="370" y="740"/>
                    <a:pt x="421" y="751"/>
                    <a:pt x="473" y="755"/>
                  </a:cubicBezTo>
                  <a:cubicBezTo>
                    <a:pt x="488" y="756"/>
                    <a:pt x="502" y="757"/>
                    <a:pt x="517" y="757"/>
                  </a:cubicBezTo>
                  <a:cubicBezTo>
                    <a:pt x="554" y="757"/>
                    <a:pt x="590" y="753"/>
                    <a:pt x="626" y="746"/>
                  </a:cubicBezTo>
                  <a:cubicBezTo>
                    <a:pt x="678" y="736"/>
                    <a:pt x="728" y="717"/>
                    <a:pt x="778" y="688"/>
                  </a:cubicBezTo>
                  <a:lnTo>
                    <a:pt x="794" y="679"/>
                  </a:lnTo>
                  <a:cubicBezTo>
                    <a:pt x="862" y="639"/>
                    <a:pt x="902" y="599"/>
                    <a:pt x="911" y="559"/>
                  </a:cubicBezTo>
                  <a:cubicBezTo>
                    <a:pt x="920" y="518"/>
                    <a:pt x="907" y="478"/>
                    <a:pt x="874" y="440"/>
                  </a:cubicBezTo>
                  <a:lnTo>
                    <a:pt x="874" y="440"/>
                  </a:lnTo>
                  <a:cubicBezTo>
                    <a:pt x="916" y="451"/>
                    <a:pt x="961" y="457"/>
                    <a:pt x="1005" y="457"/>
                  </a:cubicBezTo>
                  <a:cubicBezTo>
                    <a:pt x="1019" y="457"/>
                    <a:pt x="1032" y="456"/>
                    <a:pt x="1045" y="455"/>
                  </a:cubicBezTo>
                  <a:cubicBezTo>
                    <a:pt x="1103" y="451"/>
                    <a:pt x="1161" y="432"/>
                    <a:pt x="1217" y="399"/>
                  </a:cubicBezTo>
                  <a:cubicBezTo>
                    <a:pt x="1260" y="374"/>
                    <a:pt x="1288" y="349"/>
                    <a:pt x="1303" y="324"/>
                  </a:cubicBezTo>
                  <a:cubicBezTo>
                    <a:pt x="1317" y="298"/>
                    <a:pt x="1321" y="272"/>
                    <a:pt x="1313" y="246"/>
                  </a:cubicBezTo>
                  <a:cubicBezTo>
                    <a:pt x="1305" y="220"/>
                    <a:pt x="1288" y="195"/>
                    <a:pt x="1261" y="169"/>
                  </a:cubicBezTo>
                  <a:cubicBezTo>
                    <a:pt x="1233" y="143"/>
                    <a:pt x="1198" y="119"/>
                    <a:pt x="1155" y="94"/>
                  </a:cubicBezTo>
                  <a:cubicBezTo>
                    <a:pt x="1112" y="69"/>
                    <a:pt x="1068" y="49"/>
                    <a:pt x="1025" y="33"/>
                  </a:cubicBezTo>
                  <a:cubicBezTo>
                    <a:pt x="981" y="17"/>
                    <a:pt x="936" y="7"/>
                    <a:pt x="891" y="3"/>
                  </a:cubicBezTo>
                  <a:cubicBezTo>
                    <a:pt x="876" y="1"/>
                    <a:pt x="860" y="0"/>
                    <a:pt x="8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3705;p60">
              <a:extLst>
                <a:ext uri="{FF2B5EF4-FFF2-40B4-BE49-F238E27FC236}">
                  <a16:creationId xmlns:a16="http://schemas.microsoft.com/office/drawing/2014/main" id="{B2BFEB9A-305B-6968-A481-F4F761E012D7}"/>
                </a:ext>
              </a:extLst>
            </p:cNvPr>
            <p:cNvSpPr/>
            <p:nvPr/>
          </p:nvSpPr>
          <p:spPr>
            <a:xfrm>
              <a:off x="4754616" y="3910427"/>
              <a:ext cx="107712" cy="60660"/>
            </a:xfrm>
            <a:custGeom>
              <a:avLst/>
              <a:gdLst/>
              <a:ahLst/>
              <a:cxnLst/>
              <a:rect l="l" t="t" r="r" b="b"/>
              <a:pathLst>
                <a:path w="1401" h="789" extrusionOk="0">
                  <a:moveTo>
                    <a:pt x="918" y="1"/>
                  </a:moveTo>
                  <a:cubicBezTo>
                    <a:pt x="903" y="1"/>
                    <a:pt x="886" y="6"/>
                    <a:pt x="866" y="16"/>
                  </a:cubicBezTo>
                  <a:lnTo>
                    <a:pt x="472" y="204"/>
                  </a:lnTo>
                  <a:cubicBezTo>
                    <a:pt x="466" y="206"/>
                    <a:pt x="461" y="209"/>
                    <a:pt x="454" y="212"/>
                  </a:cubicBezTo>
                  <a:cubicBezTo>
                    <a:pt x="447" y="215"/>
                    <a:pt x="442" y="218"/>
                    <a:pt x="437" y="221"/>
                  </a:cubicBezTo>
                  <a:cubicBezTo>
                    <a:pt x="420" y="231"/>
                    <a:pt x="411" y="241"/>
                    <a:pt x="411" y="252"/>
                  </a:cubicBezTo>
                  <a:cubicBezTo>
                    <a:pt x="411" y="262"/>
                    <a:pt x="424" y="276"/>
                    <a:pt x="448" y="290"/>
                  </a:cubicBezTo>
                  <a:lnTo>
                    <a:pt x="659" y="412"/>
                  </a:lnTo>
                  <a:cubicBezTo>
                    <a:pt x="714" y="443"/>
                    <a:pt x="742" y="475"/>
                    <a:pt x="746" y="509"/>
                  </a:cubicBezTo>
                  <a:cubicBezTo>
                    <a:pt x="749" y="543"/>
                    <a:pt x="722" y="575"/>
                    <a:pt x="666" y="608"/>
                  </a:cubicBezTo>
                  <a:lnTo>
                    <a:pt x="641" y="623"/>
                  </a:lnTo>
                  <a:cubicBezTo>
                    <a:pt x="585" y="655"/>
                    <a:pt x="530" y="670"/>
                    <a:pt x="475" y="670"/>
                  </a:cubicBezTo>
                  <a:cubicBezTo>
                    <a:pt x="473" y="670"/>
                    <a:pt x="471" y="670"/>
                    <a:pt x="469" y="670"/>
                  </a:cubicBezTo>
                  <a:cubicBezTo>
                    <a:pt x="411" y="668"/>
                    <a:pt x="354" y="651"/>
                    <a:pt x="299" y="618"/>
                  </a:cubicBezTo>
                  <a:cubicBezTo>
                    <a:pt x="251" y="591"/>
                    <a:pt x="222" y="562"/>
                    <a:pt x="210" y="530"/>
                  </a:cubicBezTo>
                  <a:cubicBezTo>
                    <a:pt x="197" y="500"/>
                    <a:pt x="210" y="473"/>
                    <a:pt x="248" y="451"/>
                  </a:cubicBezTo>
                  <a:cubicBezTo>
                    <a:pt x="264" y="442"/>
                    <a:pt x="272" y="431"/>
                    <a:pt x="273" y="419"/>
                  </a:cubicBezTo>
                  <a:cubicBezTo>
                    <a:pt x="273" y="407"/>
                    <a:pt x="257" y="392"/>
                    <a:pt x="224" y="374"/>
                  </a:cubicBezTo>
                  <a:cubicBezTo>
                    <a:pt x="202" y="360"/>
                    <a:pt x="178" y="352"/>
                    <a:pt x="157" y="349"/>
                  </a:cubicBezTo>
                  <a:cubicBezTo>
                    <a:pt x="153" y="349"/>
                    <a:pt x="150" y="348"/>
                    <a:pt x="147" y="348"/>
                  </a:cubicBezTo>
                  <a:cubicBezTo>
                    <a:pt x="127" y="348"/>
                    <a:pt x="106" y="354"/>
                    <a:pt x="85" y="367"/>
                  </a:cubicBezTo>
                  <a:cubicBezTo>
                    <a:pt x="53" y="385"/>
                    <a:pt x="31" y="406"/>
                    <a:pt x="17" y="431"/>
                  </a:cubicBezTo>
                  <a:cubicBezTo>
                    <a:pt x="4" y="456"/>
                    <a:pt x="0" y="483"/>
                    <a:pt x="6" y="511"/>
                  </a:cubicBezTo>
                  <a:cubicBezTo>
                    <a:pt x="11" y="539"/>
                    <a:pt x="28" y="570"/>
                    <a:pt x="56" y="600"/>
                  </a:cubicBezTo>
                  <a:cubicBezTo>
                    <a:pt x="85" y="632"/>
                    <a:pt x="125" y="662"/>
                    <a:pt x="177" y="692"/>
                  </a:cubicBezTo>
                  <a:cubicBezTo>
                    <a:pt x="222" y="717"/>
                    <a:pt x="269" y="738"/>
                    <a:pt x="320" y="755"/>
                  </a:cubicBezTo>
                  <a:cubicBezTo>
                    <a:pt x="371" y="772"/>
                    <a:pt x="421" y="782"/>
                    <a:pt x="474" y="787"/>
                  </a:cubicBezTo>
                  <a:cubicBezTo>
                    <a:pt x="487" y="788"/>
                    <a:pt x="500" y="788"/>
                    <a:pt x="513" y="788"/>
                  </a:cubicBezTo>
                  <a:cubicBezTo>
                    <a:pt x="553" y="788"/>
                    <a:pt x="593" y="784"/>
                    <a:pt x="634" y="776"/>
                  </a:cubicBezTo>
                  <a:cubicBezTo>
                    <a:pt x="688" y="763"/>
                    <a:pt x="742" y="743"/>
                    <a:pt x="795" y="711"/>
                  </a:cubicBezTo>
                  <a:lnTo>
                    <a:pt x="820" y="697"/>
                  </a:lnTo>
                  <a:cubicBezTo>
                    <a:pt x="871" y="668"/>
                    <a:pt x="906" y="638"/>
                    <a:pt x="925" y="608"/>
                  </a:cubicBezTo>
                  <a:cubicBezTo>
                    <a:pt x="943" y="577"/>
                    <a:pt x="948" y="547"/>
                    <a:pt x="942" y="518"/>
                  </a:cubicBezTo>
                  <a:cubicBezTo>
                    <a:pt x="934" y="489"/>
                    <a:pt x="916" y="459"/>
                    <a:pt x="885" y="431"/>
                  </a:cubicBezTo>
                  <a:cubicBezTo>
                    <a:pt x="855" y="402"/>
                    <a:pt x="818" y="375"/>
                    <a:pt x="770" y="348"/>
                  </a:cubicBezTo>
                  <a:lnTo>
                    <a:pt x="641" y="272"/>
                  </a:lnTo>
                  <a:lnTo>
                    <a:pt x="919" y="136"/>
                  </a:lnTo>
                  <a:lnTo>
                    <a:pt x="1255" y="331"/>
                  </a:lnTo>
                  <a:cubicBezTo>
                    <a:pt x="1267" y="338"/>
                    <a:pt x="1281" y="341"/>
                    <a:pt x="1296" y="341"/>
                  </a:cubicBezTo>
                  <a:cubicBezTo>
                    <a:pt x="1301" y="341"/>
                    <a:pt x="1306" y="341"/>
                    <a:pt x="1311" y="340"/>
                  </a:cubicBezTo>
                  <a:cubicBezTo>
                    <a:pt x="1331" y="338"/>
                    <a:pt x="1349" y="331"/>
                    <a:pt x="1365" y="322"/>
                  </a:cubicBezTo>
                  <a:cubicBezTo>
                    <a:pt x="1381" y="314"/>
                    <a:pt x="1391" y="303"/>
                    <a:pt x="1396" y="290"/>
                  </a:cubicBezTo>
                  <a:cubicBezTo>
                    <a:pt x="1401" y="279"/>
                    <a:pt x="1396" y="268"/>
                    <a:pt x="1380" y="259"/>
                  </a:cubicBezTo>
                  <a:lnTo>
                    <a:pt x="947" y="9"/>
                  </a:lnTo>
                  <a:cubicBezTo>
                    <a:pt x="939" y="4"/>
                    <a:pt x="929"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3706;p60">
              <a:extLst>
                <a:ext uri="{FF2B5EF4-FFF2-40B4-BE49-F238E27FC236}">
                  <a16:creationId xmlns:a16="http://schemas.microsoft.com/office/drawing/2014/main" id="{55137C61-98D9-3379-BEA5-555D584078BF}"/>
                </a:ext>
              </a:extLst>
            </p:cNvPr>
            <p:cNvSpPr/>
            <p:nvPr/>
          </p:nvSpPr>
          <p:spPr>
            <a:xfrm>
              <a:off x="4807047" y="3941486"/>
              <a:ext cx="95104" cy="55202"/>
            </a:xfrm>
            <a:custGeom>
              <a:avLst/>
              <a:gdLst/>
              <a:ahLst/>
              <a:cxnLst/>
              <a:rect l="l" t="t" r="r" b="b"/>
              <a:pathLst>
                <a:path w="1237" h="718" extrusionOk="0">
                  <a:moveTo>
                    <a:pt x="1009" y="0"/>
                  </a:moveTo>
                  <a:cubicBezTo>
                    <a:pt x="984" y="1"/>
                    <a:pt x="964" y="6"/>
                    <a:pt x="949" y="15"/>
                  </a:cubicBezTo>
                  <a:cubicBezTo>
                    <a:pt x="935" y="23"/>
                    <a:pt x="926" y="33"/>
                    <a:pt x="922" y="45"/>
                  </a:cubicBezTo>
                  <a:cubicBezTo>
                    <a:pt x="918" y="57"/>
                    <a:pt x="925" y="68"/>
                    <a:pt x="942" y="78"/>
                  </a:cubicBezTo>
                  <a:cubicBezTo>
                    <a:pt x="960" y="88"/>
                    <a:pt x="977" y="101"/>
                    <a:pt x="991" y="116"/>
                  </a:cubicBezTo>
                  <a:cubicBezTo>
                    <a:pt x="1007" y="131"/>
                    <a:pt x="1017" y="146"/>
                    <a:pt x="1023" y="161"/>
                  </a:cubicBezTo>
                  <a:cubicBezTo>
                    <a:pt x="1030" y="177"/>
                    <a:pt x="1030" y="193"/>
                    <a:pt x="1026" y="207"/>
                  </a:cubicBezTo>
                  <a:cubicBezTo>
                    <a:pt x="1023" y="223"/>
                    <a:pt x="1011" y="237"/>
                    <a:pt x="991" y="248"/>
                  </a:cubicBezTo>
                  <a:cubicBezTo>
                    <a:pt x="982" y="252"/>
                    <a:pt x="968" y="259"/>
                    <a:pt x="946" y="268"/>
                  </a:cubicBezTo>
                  <a:cubicBezTo>
                    <a:pt x="925" y="277"/>
                    <a:pt x="903" y="287"/>
                    <a:pt x="879" y="297"/>
                  </a:cubicBezTo>
                  <a:cubicBezTo>
                    <a:pt x="855" y="307"/>
                    <a:pt x="834" y="316"/>
                    <a:pt x="812" y="325"/>
                  </a:cubicBezTo>
                  <a:cubicBezTo>
                    <a:pt x="791" y="334"/>
                    <a:pt x="778" y="340"/>
                    <a:pt x="771" y="345"/>
                  </a:cubicBezTo>
                  <a:cubicBezTo>
                    <a:pt x="753" y="355"/>
                    <a:pt x="744" y="367"/>
                    <a:pt x="743" y="383"/>
                  </a:cubicBezTo>
                  <a:cubicBezTo>
                    <a:pt x="743" y="399"/>
                    <a:pt x="745" y="410"/>
                    <a:pt x="752" y="416"/>
                  </a:cubicBezTo>
                  <a:cubicBezTo>
                    <a:pt x="741" y="412"/>
                    <a:pt x="727" y="410"/>
                    <a:pt x="708" y="410"/>
                  </a:cubicBezTo>
                  <a:cubicBezTo>
                    <a:pt x="704" y="410"/>
                    <a:pt x="700" y="410"/>
                    <a:pt x="695" y="410"/>
                  </a:cubicBezTo>
                  <a:cubicBezTo>
                    <a:pt x="669" y="410"/>
                    <a:pt x="647" y="416"/>
                    <a:pt x="629" y="427"/>
                  </a:cubicBezTo>
                  <a:cubicBezTo>
                    <a:pt x="621" y="431"/>
                    <a:pt x="606" y="440"/>
                    <a:pt x="587" y="456"/>
                  </a:cubicBezTo>
                  <a:cubicBezTo>
                    <a:pt x="567" y="471"/>
                    <a:pt x="546" y="487"/>
                    <a:pt x="523" y="503"/>
                  </a:cubicBezTo>
                  <a:cubicBezTo>
                    <a:pt x="499" y="519"/>
                    <a:pt x="478" y="535"/>
                    <a:pt x="458" y="551"/>
                  </a:cubicBezTo>
                  <a:cubicBezTo>
                    <a:pt x="437" y="565"/>
                    <a:pt x="423" y="575"/>
                    <a:pt x="414" y="581"/>
                  </a:cubicBezTo>
                  <a:cubicBezTo>
                    <a:pt x="394" y="592"/>
                    <a:pt x="370" y="599"/>
                    <a:pt x="344" y="599"/>
                  </a:cubicBezTo>
                  <a:cubicBezTo>
                    <a:pt x="319" y="599"/>
                    <a:pt x="293" y="597"/>
                    <a:pt x="267" y="591"/>
                  </a:cubicBezTo>
                  <a:cubicBezTo>
                    <a:pt x="242" y="586"/>
                    <a:pt x="217" y="578"/>
                    <a:pt x="194" y="568"/>
                  </a:cubicBezTo>
                  <a:cubicBezTo>
                    <a:pt x="172" y="559"/>
                    <a:pt x="154" y="550"/>
                    <a:pt x="139" y="542"/>
                  </a:cubicBezTo>
                  <a:cubicBezTo>
                    <a:pt x="124" y="533"/>
                    <a:pt x="108" y="529"/>
                    <a:pt x="93" y="529"/>
                  </a:cubicBezTo>
                  <a:cubicBezTo>
                    <a:pt x="88" y="529"/>
                    <a:pt x="82" y="530"/>
                    <a:pt x="77" y="530"/>
                  </a:cubicBezTo>
                  <a:cubicBezTo>
                    <a:pt x="56" y="535"/>
                    <a:pt x="40" y="539"/>
                    <a:pt x="29" y="546"/>
                  </a:cubicBezTo>
                  <a:cubicBezTo>
                    <a:pt x="8" y="559"/>
                    <a:pt x="1" y="571"/>
                    <a:pt x="5" y="586"/>
                  </a:cubicBezTo>
                  <a:cubicBezTo>
                    <a:pt x="10" y="600"/>
                    <a:pt x="26" y="616"/>
                    <a:pt x="53" y="632"/>
                  </a:cubicBezTo>
                  <a:cubicBezTo>
                    <a:pt x="91" y="652"/>
                    <a:pt x="131" y="670"/>
                    <a:pt x="176" y="685"/>
                  </a:cubicBezTo>
                  <a:cubicBezTo>
                    <a:pt x="221" y="699"/>
                    <a:pt x="266" y="708"/>
                    <a:pt x="312" y="714"/>
                  </a:cubicBezTo>
                  <a:cubicBezTo>
                    <a:pt x="334" y="716"/>
                    <a:pt x="356" y="717"/>
                    <a:pt x="376" y="717"/>
                  </a:cubicBezTo>
                  <a:cubicBezTo>
                    <a:pt x="400" y="717"/>
                    <a:pt x="422" y="716"/>
                    <a:pt x="444" y="713"/>
                  </a:cubicBezTo>
                  <a:cubicBezTo>
                    <a:pt x="486" y="708"/>
                    <a:pt x="523" y="696"/>
                    <a:pt x="553" y="679"/>
                  </a:cubicBezTo>
                  <a:cubicBezTo>
                    <a:pt x="565" y="672"/>
                    <a:pt x="582" y="661"/>
                    <a:pt x="602" y="645"/>
                  </a:cubicBezTo>
                  <a:cubicBezTo>
                    <a:pt x="623" y="630"/>
                    <a:pt x="645" y="614"/>
                    <a:pt x="668" y="598"/>
                  </a:cubicBezTo>
                  <a:cubicBezTo>
                    <a:pt x="691" y="581"/>
                    <a:pt x="711" y="565"/>
                    <a:pt x="730" y="552"/>
                  </a:cubicBezTo>
                  <a:cubicBezTo>
                    <a:pt x="748" y="537"/>
                    <a:pt x="762" y="528"/>
                    <a:pt x="769" y="524"/>
                  </a:cubicBezTo>
                  <a:cubicBezTo>
                    <a:pt x="777" y="519"/>
                    <a:pt x="786" y="516"/>
                    <a:pt x="795" y="516"/>
                  </a:cubicBezTo>
                  <a:cubicBezTo>
                    <a:pt x="799" y="516"/>
                    <a:pt x="803" y="517"/>
                    <a:pt x="807" y="518"/>
                  </a:cubicBezTo>
                  <a:cubicBezTo>
                    <a:pt x="820" y="521"/>
                    <a:pt x="834" y="525"/>
                    <a:pt x="847" y="529"/>
                  </a:cubicBezTo>
                  <a:cubicBezTo>
                    <a:pt x="861" y="534"/>
                    <a:pt x="877" y="536"/>
                    <a:pt x="892" y="538"/>
                  </a:cubicBezTo>
                  <a:cubicBezTo>
                    <a:pt x="894" y="538"/>
                    <a:pt x="896" y="538"/>
                    <a:pt x="897" y="538"/>
                  </a:cubicBezTo>
                  <a:cubicBezTo>
                    <a:pt x="912" y="538"/>
                    <a:pt x="927" y="534"/>
                    <a:pt x="943" y="525"/>
                  </a:cubicBezTo>
                  <a:cubicBezTo>
                    <a:pt x="961" y="515"/>
                    <a:pt x="969" y="505"/>
                    <a:pt x="966" y="494"/>
                  </a:cubicBezTo>
                  <a:cubicBezTo>
                    <a:pt x="963" y="485"/>
                    <a:pt x="958" y="478"/>
                    <a:pt x="951" y="470"/>
                  </a:cubicBezTo>
                  <a:cubicBezTo>
                    <a:pt x="943" y="462"/>
                    <a:pt x="936" y="454"/>
                    <a:pt x="930" y="447"/>
                  </a:cubicBezTo>
                  <a:cubicBezTo>
                    <a:pt x="924" y="439"/>
                    <a:pt x="927" y="432"/>
                    <a:pt x="940" y="426"/>
                  </a:cubicBezTo>
                  <a:cubicBezTo>
                    <a:pt x="945" y="421"/>
                    <a:pt x="959" y="416"/>
                    <a:pt x="979" y="408"/>
                  </a:cubicBezTo>
                  <a:cubicBezTo>
                    <a:pt x="1000" y="399"/>
                    <a:pt x="1022" y="390"/>
                    <a:pt x="1046" y="378"/>
                  </a:cubicBezTo>
                  <a:cubicBezTo>
                    <a:pt x="1069" y="368"/>
                    <a:pt x="1093" y="358"/>
                    <a:pt x="1115" y="349"/>
                  </a:cubicBezTo>
                  <a:cubicBezTo>
                    <a:pt x="1138" y="339"/>
                    <a:pt x="1154" y="332"/>
                    <a:pt x="1165" y="325"/>
                  </a:cubicBezTo>
                  <a:cubicBezTo>
                    <a:pt x="1194" y="309"/>
                    <a:pt x="1213" y="287"/>
                    <a:pt x="1225" y="262"/>
                  </a:cubicBezTo>
                  <a:cubicBezTo>
                    <a:pt x="1236" y="237"/>
                    <a:pt x="1237" y="211"/>
                    <a:pt x="1230" y="184"/>
                  </a:cubicBezTo>
                  <a:cubicBezTo>
                    <a:pt x="1223" y="155"/>
                    <a:pt x="1209" y="128"/>
                    <a:pt x="1185" y="100"/>
                  </a:cubicBezTo>
                  <a:cubicBezTo>
                    <a:pt x="1163" y="73"/>
                    <a:pt x="1132" y="48"/>
                    <a:pt x="1095" y="27"/>
                  </a:cubicBezTo>
                  <a:cubicBezTo>
                    <a:pt x="1064" y="9"/>
                    <a:pt x="1035"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3707;p60">
              <a:extLst>
                <a:ext uri="{FF2B5EF4-FFF2-40B4-BE49-F238E27FC236}">
                  <a16:creationId xmlns:a16="http://schemas.microsoft.com/office/drawing/2014/main" id="{574494F5-14C5-B2C0-CF60-6355F49302CE}"/>
                </a:ext>
              </a:extLst>
            </p:cNvPr>
            <p:cNvSpPr/>
            <p:nvPr/>
          </p:nvSpPr>
          <p:spPr>
            <a:xfrm>
              <a:off x="4866243" y="3978234"/>
              <a:ext cx="104176" cy="71039"/>
            </a:xfrm>
            <a:custGeom>
              <a:avLst/>
              <a:gdLst/>
              <a:ahLst/>
              <a:cxnLst/>
              <a:rect l="l" t="t" r="r" b="b"/>
              <a:pathLst>
                <a:path w="1355" h="924" extrusionOk="0">
                  <a:moveTo>
                    <a:pt x="457" y="329"/>
                  </a:moveTo>
                  <a:cubicBezTo>
                    <a:pt x="472" y="329"/>
                    <a:pt x="486" y="329"/>
                    <a:pt x="501" y="331"/>
                  </a:cubicBezTo>
                  <a:cubicBezTo>
                    <a:pt x="526" y="333"/>
                    <a:pt x="549" y="335"/>
                    <a:pt x="572" y="337"/>
                  </a:cubicBezTo>
                  <a:lnTo>
                    <a:pt x="583" y="656"/>
                  </a:lnTo>
                  <a:cubicBezTo>
                    <a:pt x="574" y="656"/>
                    <a:pt x="566" y="657"/>
                    <a:pt x="557" y="657"/>
                  </a:cubicBezTo>
                  <a:cubicBezTo>
                    <a:pt x="523" y="657"/>
                    <a:pt x="488" y="653"/>
                    <a:pt x="452" y="646"/>
                  </a:cubicBezTo>
                  <a:cubicBezTo>
                    <a:pt x="408" y="637"/>
                    <a:pt x="364" y="620"/>
                    <a:pt x="321" y="595"/>
                  </a:cubicBezTo>
                  <a:cubicBezTo>
                    <a:pt x="286" y="575"/>
                    <a:pt x="260" y="555"/>
                    <a:pt x="242" y="533"/>
                  </a:cubicBezTo>
                  <a:cubicBezTo>
                    <a:pt x="224" y="512"/>
                    <a:pt x="214" y="492"/>
                    <a:pt x="211" y="472"/>
                  </a:cubicBezTo>
                  <a:cubicBezTo>
                    <a:pt x="209" y="452"/>
                    <a:pt x="215" y="434"/>
                    <a:pt x="226" y="416"/>
                  </a:cubicBezTo>
                  <a:cubicBezTo>
                    <a:pt x="238" y="398"/>
                    <a:pt x="256" y="381"/>
                    <a:pt x="280" y="368"/>
                  </a:cubicBezTo>
                  <a:cubicBezTo>
                    <a:pt x="303" y="355"/>
                    <a:pt x="325" y="346"/>
                    <a:pt x="351" y="340"/>
                  </a:cubicBezTo>
                  <a:cubicBezTo>
                    <a:pt x="376" y="334"/>
                    <a:pt x="401" y="331"/>
                    <a:pt x="426" y="329"/>
                  </a:cubicBezTo>
                  <a:cubicBezTo>
                    <a:pt x="437" y="329"/>
                    <a:pt x="447" y="329"/>
                    <a:pt x="457" y="329"/>
                  </a:cubicBezTo>
                  <a:close/>
                  <a:moveTo>
                    <a:pt x="886" y="1"/>
                  </a:moveTo>
                  <a:cubicBezTo>
                    <a:pt x="856" y="1"/>
                    <a:pt x="826" y="3"/>
                    <a:pt x="797" y="9"/>
                  </a:cubicBezTo>
                  <a:cubicBezTo>
                    <a:pt x="753" y="16"/>
                    <a:pt x="711" y="31"/>
                    <a:pt x="674" y="52"/>
                  </a:cubicBezTo>
                  <a:cubicBezTo>
                    <a:pt x="628" y="79"/>
                    <a:pt x="599" y="109"/>
                    <a:pt x="587" y="141"/>
                  </a:cubicBezTo>
                  <a:cubicBezTo>
                    <a:pt x="576" y="173"/>
                    <a:pt x="569" y="206"/>
                    <a:pt x="568" y="239"/>
                  </a:cubicBezTo>
                  <a:cubicBezTo>
                    <a:pt x="532" y="231"/>
                    <a:pt x="494" y="226"/>
                    <a:pt x="453" y="224"/>
                  </a:cubicBezTo>
                  <a:cubicBezTo>
                    <a:pt x="433" y="222"/>
                    <a:pt x="413" y="221"/>
                    <a:pt x="393" y="221"/>
                  </a:cubicBezTo>
                  <a:cubicBezTo>
                    <a:pt x="373" y="221"/>
                    <a:pt x="353" y="222"/>
                    <a:pt x="333" y="224"/>
                  </a:cubicBezTo>
                  <a:cubicBezTo>
                    <a:pt x="292" y="226"/>
                    <a:pt x="254" y="233"/>
                    <a:pt x="216" y="243"/>
                  </a:cubicBezTo>
                  <a:cubicBezTo>
                    <a:pt x="179" y="253"/>
                    <a:pt x="144" y="266"/>
                    <a:pt x="112" y="286"/>
                  </a:cubicBezTo>
                  <a:cubicBezTo>
                    <a:pt x="74" y="307"/>
                    <a:pt x="46" y="333"/>
                    <a:pt x="27" y="362"/>
                  </a:cubicBezTo>
                  <a:cubicBezTo>
                    <a:pt x="9" y="391"/>
                    <a:pt x="1" y="423"/>
                    <a:pt x="5" y="456"/>
                  </a:cubicBezTo>
                  <a:cubicBezTo>
                    <a:pt x="9" y="488"/>
                    <a:pt x="24" y="522"/>
                    <a:pt x="54" y="556"/>
                  </a:cubicBezTo>
                  <a:cubicBezTo>
                    <a:pt x="82" y="591"/>
                    <a:pt x="124" y="623"/>
                    <a:pt x="179" y="655"/>
                  </a:cubicBezTo>
                  <a:cubicBezTo>
                    <a:pt x="245" y="693"/>
                    <a:pt x="313" y="720"/>
                    <a:pt x="382" y="735"/>
                  </a:cubicBezTo>
                  <a:cubicBezTo>
                    <a:pt x="452" y="751"/>
                    <a:pt x="521" y="758"/>
                    <a:pt x="589" y="758"/>
                  </a:cubicBezTo>
                  <a:lnTo>
                    <a:pt x="593" y="871"/>
                  </a:lnTo>
                  <a:cubicBezTo>
                    <a:pt x="594" y="880"/>
                    <a:pt x="596" y="887"/>
                    <a:pt x="600" y="891"/>
                  </a:cubicBezTo>
                  <a:cubicBezTo>
                    <a:pt x="603" y="896"/>
                    <a:pt x="609" y="900"/>
                    <a:pt x="616" y="904"/>
                  </a:cubicBezTo>
                  <a:cubicBezTo>
                    <a:pt x="634" y="915"/>
                    <a:pt x="656" y="921"/>
                    <a:pt x="682" y="923"/>
                  </a:cubicBezTo>
                  <a:cubicBezTo>
                    <a:pt x="687" y="923"/>
                    <a:pt x="691" y="923"/>
                    <a:pt x="695" y="923"/>
                  </a:cubicBezTo>
                  <a:cubicBezTo>
                    <a:pt x="715" y="923"/>
                    <a:pt x="732" y="919"/>
                    <a:pt x="744" y="913"/>
                  </a:cubicBezTo>
                  <a:cubicBezTo>
                    <a:pt x="753" y="907"/>
                    <a:pt x="759" y="900"/>
                    <a:pt x="759" y="892"/>
                  </a:cubicBezTo>
                  <a:lnTo>
                    <a:pt x="754" y="752"/>
                  </a:lnTo>
                  <a:cubicBezTo>
                    <a:pt x="792" y="746"/>
                    <a:pt x="830" y="739"/>
                    <a:pt x="866" y="730"/>
                  </a:cubicBezTo>
                  <a:cubicBezTo>
                    <a:pt x="902" y="721"/>
                    <a:pt x="934" y="711"/>
                    <a:pt x="964" y="701"/>
                  </a:cubicBezTo>
                  <a:cubicBezTo>
                    <a:pt x="993" y="691"/>
                    <a:pt x="1020" y="681"/>
                    <a:pt x="1042" y="670"/>
                  </a:cubicBezTo>
                  <a:cubicBezTo>
                    <a:pt x="1066" y="659"/>
                    <a:pt x="1085" y="649"/>
                    <a:pt x="1100" y="641"/>
                  </a:cubicBezTo>
                  <a:cubicBezTo>
                    <a:pt x="1122" y="629"/>
                    <a:pt x="1135" y="617"/>
                    <a:pt x="1138" y="605"/>
                  </a:cubicBezTo>
                  <a:cubicBezTo>
                    <a:pt x="1141" y="594"/>
                    <a:pt x="1130" y="581"/>
                    <a:pt x="1104" y="565"/>
                  </a:cubicBezTo>
                  <a:cubicBezTo>
                    <a:pt x="1077" y="550"/>
                    <a:pt x="1056" y="542"/>
                    <a:pt x="1039" y="541"/>
                  </a:cubicBezTo>
                  <a:cubicBezTo>
                    <a:pt x="1021" y="541"/>
                    <a:pt x="1004" y="543"/>
                    <a:pt x="987" y="551"/>
                  </a:cubicBezTo>
                  <a:cubicBezTo>
                    <a:pt x="960" y="565"/>
                    <a:pt x="928" y="582"/>
                    <a:pt x="889" y="600"/>
                  </a:cubicBezTo>
                  <a:cubicBezTo>
                    <a:pt x="851" y="619"/>
                    <a:pt x="804" y="635"/>
                    <a:pt x="748" y="646"/>
                  </a:cubicBezTo>
                  <a:lnTo>
                    <a:pt x="742" y="352"/>
                  </a:lnTo>
                  <a:cubicBezTo>
                    <a:pt x="742" y="334"/>
                    <a:pt x="742" y="316"/>
                    <a:pt x="742" y="296"/>
                  </a:cubicBezTo>
                  <a:cubicBezTo>
                    <a:pt x="742" y="277"/>
                    <a:pt x="744" y="256"/>
                    <a:pt x="748" y="238"/>
                  </a:cubicBezTo>
                  <a:cubicBezTo>
                    <a:pt x="753" y="219"/>
                    <a:pt x="761" y="201"/>
                    <a:pt x="771" y="185"/>
                  </a:cubicBezTo>
                  <a:cubicBezTo>
                    <a:pt x="781" y="168"/>
                    <a:pt x="797" y="154"/>
                    <a:pt x="817" y="143"/>
                  </a:cubicBezTo>
                  <a:cubicBezTo>
                    <a:pt x="853" y="122"/>
                    <a:pt x="893" y="111"/>
                    <a:pt x="937" y="111"/>
                  </a:cubicBezTo>
                  <a:cubicBezTo>
                    <a:pt x="941" y="111"/>
                    <a:pt x="945" y="111"/>
                    <a:pt x="949" y="111"/>
                  </a:cubicBezTo>
                  <a:cubicBezTo>
                    <a:pt x="998" y="113"/>
                    <a:pt x="1045" y="127"/>
                    <a:pt x="1089" y="153"/>
                  </a:cubicBezTo>
                  <a:cubicBezTo>
                    <a:pt x="1119" y="170"/>
                    <a:pt x="1139" y="188"/>
                    <a:pt x="1147" y="203"/>
                  </a:cubicBezTo>
                  <a:cubicBezTo>
                    <a:pt x="1155" y="220"/>
                    <a:pt x="1161" y="236"/>
                    <a:pt x="1162" y="251"/>
                  </a:cubicBezTo>
                  <a:cubicBezTo>
                    <a:pt x="1163" y="265"/>
                    <a:pt x="1163" y="278"/>
                    <a:pt x="1164" y="289"/>
                  </a:cubicBezTo>
                  <a:cubicBezTo>
                    <a:pt x="1164" y="301"/>
                    <a:pt x="1171" y="310"/>
                    <a:pt x="1184" y="318"/>
                  </a:cubicBezTo>
                  <a:cubicBezTo>
                    <a:pt x="1203" y="329"/>
                    <a:pt x="1227" y="335"/>
                    <a:pt x="1255" y="336"/>
                  </a:cubicBezTo>
                  <a:cubicBezTo>
                    <a:pt x="1258" y="336"/>
                    <a:pt x="1261" y="336"/>
                    <a:pt x="1263" y="336"/>
                  </a:cubicBezTo>
                  <a:cubicBezTo>
                    <a:pt x="1288" y="336"/>
                    <a:pt x="1308" y="332"/>
                    <a:pt x="1323" y="323"/>
                  </a:cubicBezTo>
                  <a:cubicBezTo>
                    <a:pt x="1336" y="315"/>
                    <a:pt x="1344" y="304"/>
                    <a:pt x="1350" y="287"/>
                  </a:cubicBezTo>
                  <a:cubicBezTo>
                    <a:pt x="1354" y="270"/>
                    <a:pt x="1352" y="251"/>
                    <a:pt x="1344" y="229"/>
                  </a:cubicBezTo>
                  <a:cubicBezTo>
                    <a:pt x="1336" y="207"/>
                    <a:pt x="1320" y="184"/>
                    <a:pt x="1297" y="159"/>
                  </a:cubicBezTo>
                  <a:cubicBezTo>
                    <a:pt x="1274" y="135"/>
                    <a:pt x="1242" y="110"/>
                    <a:pt x="1199" y="85"/>
                  </a:cubicBezTo>
                  <a:cubicBezTo>
                    <a:pt x="1159" y="61"/>
                    <a:pt x="1117" y="43"/>
                    <a:pt x="1071" y="29"/>
                  </a:cubicBezTo>
                  <a:cubicBezTo>
                    <a:pt x="1025" y="15"/>
                    <a:pt x="979" y="6"/>
                    <a:pt x="933" y="3"/>
                  </a:cubicBezTo>
                  <a:cubicBezTo>
                    <a:pt x="917" y="1"/>
                    <a:pt x="902" y="1"/>
                    <a:pt x="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3708;p60">
              <a:extLst>
                <a:ext uri="{FF2B5EF4-FFF2-40B4-BE49-F238E27FC236}">
                  <a16:creationId xmlns:a16="http://schemas.microsoft.com/office/drawing/2014/main" id="{9A5601E6-3160-2169-59F8-B6B6A2F69EA3}"/>
                </a:ext>
              </a:extLst>
            </p:cNvPr>
            <p:cNvSpPr/>
            <p:nvPr/>
          </p:nvSpPr>
          <p:spPr>
            <a:xfrm>
              <a:off x="4436339" y="3856458"/>
              <a:ext cx="60045" cy="34443"/>
            </a:xfrm>
            <a:custGeom>
              <a:avLst/>
              <a:gdLst/>
              <a:ahLst/>
              <a:cxnLst/>
              <a:rect l="l" t="t" r="r" b="b"/>
              <a:pathLst>
                <a:path w="781" h="448" extrusionOk="0">
                  <a:moveTo>
                    <a:pt x="532" y="0"/>
                  </a:moveTo>
                  <a:cubicBezTo>
                    <a:pt x="507" y="0"/>
                    <a:pt x="487" y="5"/>
                    <a:pt x="470" y="14"/>
                  </a:cubicBezTo>
                  <a:cubicBezTo>
                    <a:pt x="453" y="24"/>
                    <a:pt x="448" y="35"/>
                    <a:pt x="452" y="49"/>
                  </a:cubicBezTo>
                  <a:lnTo>
                    <a:pt x="576" y="331"/>
                  </a:lnTo>
                  <a:lnTo>
                    <a:pt x="576" y="331"/>
                  </a:lnTo>
                  <a:lnTo>
                    <a:pt x="86" y="259"/>
                  </a:lnTo>
                  <a:cubicBezTo>
                    <a:pt x="81" y="258"/>
                    <a:pt x="76" y="258"/>
                    <a:pt x="71" y="258"/>
                  </a:cubicBezTo>
                  <a:cubicBezTo>
                    <a:pt x="55" y="258"/>
                    <a:pt x="41" y="262"/>
                    <a:pt x="28" y="269"/>
                  </a:cubicBezTo>
                  <a:cubicBezTo>
                    <a:pt x="9" y="281"/>
                    <a:pt x="1" y="294"/>
                    <a:pt x="4" y="310"/>
                  </a:cubicBezTo>
                  <a:cubicBezTo>
                    <a:pt x="6" y="326"/>
                    <a:pt x="17" y="338"/>
                    <a:pt x="32" y="348"/>
                  </a:cubicBezTo>
                  <a:cubicBezTo>
                    <a:pt x="41" y="353"/>
                    <a:pt x="49" y="356"/>
                    <a:pt x="58" y="356"/>
                  </a:cubicBezTo>
                  <a:lnTo>
                    <a:pt x="670" y="446"/>
                  </a:lnTo>
                  <a:cubicBezTo>
                    <a:pt x="679" y="447"/>
                    <a:pt x="687" y="448"/>
                    <a:pt x="696" y="448"/>
                  </a:cubicBezTo>
                  <a:cubicBezTo>
                    <a:pt x="704" y="448"/>
                    <a:pt x="712" y="447"/>
                    <a:pt x="719" y="446"/>
                  </a:cubicBezTo>
                  <a:cubicBezTo>
                    <a:pt x="734" y="443"/>
                    <a:pt x="745" y="439"/>
                    <a:pt x="754" y="434"/>
                  </a:cubicBezTo>
                  <a:cubicBezTo>
                    <a:pt x="763" y="429"/>
                    <a:pt x="770" y="421"/>
                    <a:pt x="774" y="412"/>
                  </a:cubicBezTo>
                  <a:cubicBezTo>
                    <a:pt x="780" y="403"/>
                    <a:pt x="780" y="394"/>
                    <a:pt x="777" y="384"/>
                  </a:cubicBezTo>
                  <a:lnTo>
                    <a:pt x="621" y="31"/>
                  </a:lnTo>
                  <a:cubicBezTo>
                    <a:pt x="620" y="26"/>
                    <a:pt x="616" y="22"/>
                    <a:pt x="607" y="16"/>
                  </a:cubicBezTo>
                  <a:cubicBezTo>
                    <a:pt x="590" y="7"/>
                    <a:pt x="568" y="1"/>
                    <a:pt x="540" y="0"/>
                  </a:cubicBezTo>
                  <a:cubicBezTo>
                    <a:pt x="537" y="0"/>
                    <a:pt x="535" y="0"/>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3709;p60">
              <a:extLst>
                <a:ext uri="{FF2B5EF4-FFF2-40B4-BE49-F238E27FC236}">
                  <a16:creationId xmlns:a16="http://schemas.microsoft.com/office/drawing/2014/main" id="{D8862745-81E4-A095-6DDB-9B939BCCA0AE}"/>
                </a:ext>
              </a:extLst>
            </p:cNvPr>
            <p:cNvSpPr/>
            <p:nvPr/>
          </p:nvSpPr>
          <p:spPr>
            <a:xfrm>
              <a:off x="4494305" y="3879906"/>
              <a:ext cx="101869" cy="58354"/>
            </a:xfrm>
            <a:custGeom>
              <a:avLst/>
              <a:gdLst/>
              <a:ahLst/>
              <a:cxnLst/>
              <a:rect l="l" t="t" r="r" b="b"/>
              <a:pathLst>
                <a:path w="1325" h="759" extrusionOk="0">
                  <a:moveTo>
                    <a:pt x="811" y="0"/>
                  </a:moveTo>
                  <a:cubicBezTo>
                    <a:pt x="770" y="0"/>
                    <a:pt x="729" y="5"/>
                    <a:pt x="687" y="14"/>
                  </a:cubicBezTo>
                  <a:cubicBezTo>
                    <a:pt x="633" y="25"/>
                    <a:pt x="579" y="47"/>
                    <a:pt x="525" y="78"/>
                  </a:cubicBezTo>
                  <a:lnTo>
                    <a:pt x="140" y="301"/>
                  </a:lnTo>
                  <a:cubicBezTo>
                    <a:pt x="86" y="331"/>
                    <a:pt x="49" y="363"/>
                    <a:pt x="28" y="395"/>
                  </a:cubicBezTo>
                  <a:cubicBezTo>
                    <a:pt x="7" y="426"/>
                    <a:pt x="0" y="458"/>
                    <a:pt x="6" y="488"/>
                  </a:cubicBezTo>
                  <a:cubicBezTo>
                    <a:pt x="11" y="517"/>
                    <a:pt x="28" y="548"/>
                    <a:pt x="58" y="576"/>
                  </a:cubicBezTo>
                  <a:cubicBezTo>
                    <a:pt x="86" y="605"/>
                    <a:pt x="122" y="632"/>
                    <a:pt x="166" y="657"/>
                  </a:cubicBezTo>
                  <a:cubicBezTo>
                    <a:pt x="215" y="686"/>
                    <a:pt x="266" y="709"/>
                    <a:pt x="319" y="726"/>
                  </a:cubicBezTo>
                  <a:cubicBezTo>
                    <a:pt x="372" y="741"/>
                    <a:pt x="424" y="753"/>
                    <a:pt x="475" y="756"/>
                  </a:cubicBezTo>
                  <a:cubicBezTo>
                    <a:pt x="492" y="758"/>
                    <a:pt x="509" y="758"/>
                    <a:pt x="526" y="758"/>
                  </a:cubicBezTo>
                  <a:cubicBezTo>
                    <a:pt x="559" y="758"/>
                    <a:pt x="591" y="755"/>
                    <a:pt x="622" y="749"/>
                  </a:cubicBezTo>
                  <a:cubicBezTo>
                    <a:pt x="668" y="741"/>
                    <a:pt x="710" y="727"/>
                    <a:pt x="746" y="705"/>
                  </a:cubicBezTo>
                  <a:cubicBezTo>
                    <a:pt x="775" y="690"/>
                    <a:pt x="788" y="674"/>
                    <a:pt x="785" y="661"/>
                  </a:cubicBezTo>
                  <a:cubicBezTo>
                    <a:pt x="782" y="648"/>
                    <a:pt x="767" y="634"/>
                    <a:pt x="740" y="619"/>
                  </a:cubicBezTo>
                  <a:cubicBezTo>
                    <a:pt x="719" y="606"/>
                    <a:pt x="697" y="598"/>
                    <a:pt x="677" y="594"/>
                  </a:cubicBezTo>
                  <a:cubicBezTo>
                    <a:pt x="671" y="593"/>
                    <a:pt x="665" y="592"/>
                    <a:pt x="659" y="592"/>
                  </a:cubicBezTo>
                  <a:cubicBezTo>
                    <a:pt x="646" y="592"/>
                    <a:pt x="631" y="595"/>
                    <a:pt x="617" y="602"/>
                  </a:cubicBezTo>
                  <a:cubicBezTo>
                    <a:pt x="600" y="609"/>
                    <a:pt x="582" y="616"/>
                    <a:pt x="561" y="624"/>
                  </a:cubicBezTo>
                  <a:cubicBezTo>
                    <a:pt x="541" y="632"/>
                    <a:pt x="517" y="638"/>
                    <a:pt x="491" y="640"/>
                  </a:cubicBezTo>
                  <a:cubicBezTo>
                    <a:pt x="485" y="641"/>
                    <a:pt x="478" y="641"/>
                    <a:pt x="471" y="641"/>
                  </a:cubicBezTo>
                  <a:cubicBezTo>
                    <a:pt x="450" y="641"/>
                    <a:pt x="428" y="638"/>
                    <a:pt x="404" y="633"/>
                  </a:cubicBezTo>
                  <a:cubicBezTo>
                    <a:pt x="372" y="627"/>
                    <a:pt x="337" y="612"/>
                    <a:pt x="301" y="592"/>
                  </a:cubicBezTo>
                  <a:cubicBezTo>
                    <a:pt x="242" y="558"/>
                    <a:pt x="212" y="524"/>
                    <a:pt x="210" y="490"/>
                  </a:cubicBezTo>
                  <a:cubicBezTo>
                    <a:pt x="207" y="458"/>
                    <a:pt x="235" y="424"/>
                    <a:pt x="294" y="390"/>
                  </a:cubicBezTo>
                  <a:lnTo>
                    <a:pt x="679" y="167"/>
                  </a:lnTo>
                  <a:cubicBezTo>
                    <a:pt x="736" y="134"/>
                    <a:pt x="791" y="119"/>
                    <a:pt x="848" y="119"/>
                  </a:cubicBezTo>
                  <a:cubicBezTo>
                    <a:pt x="850" y="119"/>
                    <a:pt x="852" y="119"/>
                    <a:pt x="854" y="119"/>
                  </a:cubicBezTo>
                  <a:cubicBezTo>
                    <a:pt x="911" y="120"/>
                    <a:pt x="969" y="137"/>
                    <a:pt x="1025" y="169"/>
                  </a:cubicBezTo>
                  <a:cubicBezTo>
                    <a:pt x="1063" y="192"/>
                    <a:pt x="1087" y="212"/>
                    <a:pt x="1098" y="230"/>
                  </a:cubicBezTo>
                  <a:cubicBezTo>
                    <a:pt x="1109" y="249"/>
                    <a:pt x="1114" y="266"/>
                    <a:pt x="1112" y="281"/>
                  </a:cubicBezTo>
                  <a:cubicBezTo>
                    <a:pt x="1108" y="297"/>
                    <a:pt x="1100" y="310"/>
                    <a:pt x="1088" y="321"/>
                  </a:cubicBezTo>
                  <a:cubicBezTo>
                    <a:pt x="1075" y="333"/>
                    <a:pt x="1064" y="343"/>
                    <a:pt x="1054" y="350"/>
                  </a:cubicBezTo>
                  <a:cubicBezTo>
                    <a:pt x="1038" y="360"/>
                    <a:pt x="1034" y="371"/>
                    <a:pt x="1041" y="382"/>
                  </a:cubicBezTo>
                  <a:cubicBezTo>
                    <a:pt x="1046" y="395"/>
                    <a:pt x="1061" y="407"/>
                    <a:pt x="1084" y="420"/>
                  </a:cubicBezTo>
                  <a:cubicBezTo>
                    <a:pt x="1110" y="436"/>
                    <a:pt x="1134" y="444"/>
                    <a:pt x="1157" y="446"/>
                  </a:cubicBezTo>
                  <a:cubicBezTo>
                    <a:pt x="1159" y="447"/>
                    <a:pt x="1161" y="447"/>
                    <a:pt x="1164" y="447"/>
                  </a:cubicBezTo>
                  <a:cubicBezTo>
                    <a:pt x="1184" y="447"/>
                    <a:pt x="1207" y="439"/>
                    <a:pt x="1234" y="424"/>
                  </a:cubicBezTo>
                  <a:cubicBezTo>
                    <a:pt x="1270" y="404"/>
                    <a:pt x="1294" y="380"/>
                    <a:pt x="1307" y="354"/>
                  </a:cubicBezTo>
                  <a:cubicBezTo>
                    <a:pt x="1321" y="328"/>
                    <a:pt x="1324" y="301"/>
                    <a:pt x="1316" y="272"/>
                  </a:cubicBezTo>
                  <a:cubicBezTo>
                    <a:pt x="1309" y="243"/>
                    <a:pt x="1289" y="213"/>
                    <a:pt x="1261" y="183"/>
                  </a:cubicBezTo>
                  <a:cubicBezTo>
                    <a:pt x="1232" y="152"/>
                    <a:pt x="1194" y="123"/>
                    <a:pt x="1144" y="94"/>
                  </a:cubicBezTo>
                  <a:cubicBezTo>
                    <a:pt x="1100" y="69"/>
                    <a:pt x="1053" y="48"/>
                    <a:pt x="1003" y="32"/>
                  </a:cubicBezTo>
                  <a:cubicBezTo>
                    <a:pt x="954" y="15"/>
                    <a:pt x="902" y="5"/>
                    <a:pt x="849" y="2"/>
                  </a:cubicBezTo>
                  <a:cubicBezTo>
                    <a:pt x="836" y="1"/>
                    <a:pt x="824" y="0"/>
                    <a:pt x="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3710;p60">
              <a:extLst>
                <a:ext uri="{FF2B5EF4-FFF2-40B4-BE49-F238E27FC236}">
                  <a16:creationId xmlns:a16="http://schemas.microsoft.com/office/drawing/2014/main" id="{5BBBF732-3B9C-649F-740D-5395EF9CE9DA}"/>
                </a:ext>
              </a:extLst>
            </p:cNvPr>
            <p:cNvSpPr/>
            <p:nvPr/>
          </p:nvSpPr>
          <p:spPr>
            <a:xfrm>
              <a:off x="4562573" y="3919268"/>
              <a:ext cx="101562" cy="58354"/>
            </a:xfrm>
            <a:custGeom>
              <a:avLst/>
              <a:gdLst/>
              <a:ahLst/>
              <a:cxnLst/>
              <a:rect l="l" t="t" r="r" b="b"/>
              <a:pathLst>
                <a:path w="1321" h="759" extrusionOk="0">
                  <a:moveTo>
                    <a:pt x="848" y="120"/>
                  </a:moveTo>
                  <a:cubicBezTo>
                    <a:pt x="850" y="120"/>
                    <a:pt x="852" y="120"/>
                    <a:pt x="854" y="120"/>
                  </a:cubicBezTo>
                  <a:cubicBezTo>
                    <a:pt x="912" y="121"/>
                    <a:pt x="968" y="138"/>
                    <a:pt x="1024" y="170"/>
                  </a:cubicBezTo>
                  <a:cubicBezTo>
                    <a:pt x="1078" y="201"/>
                    <a:pt x="1106" y="234"/>
                    <a:pt x="1110" y="268"/>
                  </a:cubicBezTo>
                  <a:cubicBezTo>
                    <a:pt x="1112" y="301"/>
                    <a:pt x="1085" y="335"/>
                    <a:pt x="1026" y="368"/>
                  </a:cubicBezTo>
                  <a:lnTo>
                    <a:pt x="640" y="591"/>
                  </a:lnTo>
                  <a:cubicBezTo>
                    <a:pt x="585" y="623"/>
                    <a:pt x="528" y="639"/>
                    <a:pt x="471" y="639"/>
                  </a:cubicBezTo>
                  <a:cubicBezTo>
                    <a:pt x="470" y="639"/>
                    <a:pt x="468" y="639"/>
                    <a:pt x="466" y="639"/>
                  </a:cubicBezTo>
                  <a:cubicBezTo>
                    <a:pt x="407" y="637"/>
                    <a:pt x="351" y="621"/>
                    <a:pt x="297" y="590"/>
                  </a:cubicBezTo>
                  <a:cubicBezTo>
                    <a:pt x="242" y="557"/>
                    <a:pt x="212" y="526"/>
                    <a:pt x="211" y="492"/>
                  </a:cubicBezTo>
                  <a:cubicBezTo>
                    <a:pt x="209" y="459"/>
                    <a:pt x="237" y="425"/>
                    <a:pt x="296" y="392"/>
                  </a:cubicBezTo>
                  <a:lnTo>
                    <a:pt x="681" y="169"/>
                  </a:lnTo>
                  <a:cubicBezTo>
                    <a:pt x="737" y="136"/>
                    <a:pt x="793" y="120"/>
                    <a:pt x="848" y="120"/>
                  </a:cubicBezTo>
                  <a:close/>
                  <a:moveTo>
                    <a:pt x="814" y="1"/>
                  </a:moveTo>
                  <a:cubicBezTo>
                    <a:pt x="773" y="1"/>
                    <a:pt x="731" y="6"/>
                    <a:pt x="689" y="15"/>
                  </a:cubicBezTo>
                  <a:cubicBezTo>
                    <a:pt x="635" y="27"/>
                    <a:pt x="580" y="49"/>
                    <a:pt x="526" y="80"/>
                  </a:cubicBezTo>
                  <a:lnTo>
                    <a:pt x="141" y="303"/>
                  </a:lnTo>
                  <a:cubicBezTo>
                    <a:pt x="87" y="333"/>
                    <a:pt x="50" y="365"/>
                    <a:pt x="29" y="396"/>
                  </a:cubicBezTo>
                  <a:cubicBezTo>
                    <a:pt x="7" y="428"/>
                    <a:pt x="1" y="458"/>
                    <a:pt x="6" y="488"/>
                  </a:cubicBezTo>
                  <a:cubicBezTo>
                    <a:pt x="12" y="519"/>
                    <a:pt x="29" y="548"/>
                    <a:pt x="58" y="577"/>
                  </a:cubicBezTo>
                  <a:cubicBezTo>
                    <a:pt x="87" y="607"/>
                    <a:pt x="126" y="635"/>
                    <a:pt x="172" y="662"/>
                  </a:cubicBezTo>
                  <a:cubicBezTo>
                    <a:pt x="218" y="688"/>
                    <a:pt x="265" y="709"/>
                    <a:pt x="316" y="726"/>
                  </a:cubicBezTo>
                  <a:cubicBezTo>
                    <a:pt x="367" y="743"/>
                    <a:pt x="418" y="753"/>
                    <a:pt x="471" y="756"/>
                  </a:cubicBezTo>
                  <a:cubicBezTo>
                    <a:pt x="485" y="758"/>
                    <a:pt x="498" y="758"/>
                    <a:pt x="512" y="758"/>
                  </a:cubicBezTo>
                  <a:cubicBezTo>
                    <a:pt x="552" y="758"/>
                    <a:pt x="592" y="753"/>
                    <a:pt x="632" y="744"/>
                  </a:cubicBezTo>
                  <a:cubicBezTo>
                    <a:pt x="686" y="733"/>
                    <a:pt x="742" y="711"/>
                    <a:pt x="794" y="680"/>
                  </a:cubicBezTo>
                  <a:lnTo>
                    <a:pt x="1181" y="457"/>
                  </a:lnTo>
                  <a:cubicBezTo>
                    <a:pt x="1235" y="426"/>
                    <a:pt x="1272" y="395"/>
                    <a:pt x="1292" y="363"/>
                  </a:cubicBezTo>
                  <a:cubicBezTo>
                    <a:pt x="1312" y="332"/>
                    <a:pt x="1320" y="301"/>
                    <a:pt x="1314" y="270"/>
                  </a:cubicBezTo>
                  <a:cubicBezTo>
                    <a:pt x="1307" y="240"/>
                    <a:pt x="1290" y="210"/>
                    <a:pt x="1261" y="181"/>
                  </a:cubicBezTo>
                  <a:cubicBezTo>
                    <a:pt x="1231" y="152"/>
                    <a:pt x="1194" y="124"/>
                    <a:pt x="1148" y="98"/>
                  </a:cubicBezTo>
                  <a:cubicBezTo>
                    <a:pt x="1102" y="71"/>
                    <a:pt x="1053" y="49"/>
                    <a:pt x="1003" y="32"/>
                  </a:cubicBezTo>
                  <a:cubicBezTo>
                    <a:pt x="952" y="15"/>
                    <a:pt x="901" y="5"/>
                    <a:pt x="848" y="2"/>
                  </a:cubicBezTo>
                  <a:cubicBezTo>
                    <a:pt x="837" y="1"/>
                    <a:pt x="826" y="1"/>
                    <a:pt x="8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3711;p60">
              <a:extLst>
                <a:ext uri="{FF2B5EF4-FFF2-40B4-BE49-F238E27FC236}">
                  <a16:creationId xmlns:a16="http://schemas.microsoft.com/office/drawing/2014/main" id="{ED6304F0-EB6F-A515-A6E8-343A6CDEB0A9}"/>
                </a:ext>
              </a:extLst>
            </p:cNvPr>
            <p:cNvSpPr/>
            <p:nvPr/>
          </p:nvSpPr>
          <p:spPr>
            <a:xfrm>
              <a:off x="4625460" y="3955170"/>
              <a:ext cx="110634" cy="63659"/>
            </a:xfrm>
            <a:custGeom>
              <a:avLst/>
              <a:gdLst/>
              <a:ahLst/>
              <a:cxnLst/>
              <a:rect l="l" t="t" r="r" b="b"/>
              <a:pathLst>
                <a:path w="1439" h="828" extrusionOk="0">
                  <a:moveTo>
                    <a:pt x="971" y="144"/>
                  </a:moveTo>
                  <a:lnTo>
                    <a:pt x="1142" y="243"/>
                  </a:lnTo>
                  <a:cubicBezTo>
                    <a:pt x="1197" y="275"/>
                    <a:pt x="1226" y="309"/>
                    <a:pt x="1229" y="341"/>
                  </a:cubicBezTo>
                  <a:cubicBezTo>
                    <a:pt x="1231" y="375"/>
                    <a:pt x="1203" y="409"/>
                    <a:pt x="1144" y="443"/>
                  </a:cubicBezTo>
                  <a:lnTo>
                    <a:pt x="767" y="660"/>
                  </a:lnTo>
                  <a:cubicBezTo>
                    <a:pt x="710" y="692"/>
                    <a:pt x="654" y="708"/>
                    <a:pt x="598" y="708"/>
                  </a:cubicBezTo>
                  <a:cubicBezTo>
                    <a:pt x="596" y="708"/>
                    <a:pt x="594" y="708"/>
                    <a:pt x="592" y="708"/>
                  </a:cubicBezTo>
                  <a:cubicBezTo>
                    <a:pt x="535" y="707"/>
                    <a:pt x="478" y="690"/>
                    <a:pt x="422" y="659"/>
                  </a:cubicBezTo>
                  <a:lnTo>
                    <a:pt x="251" y="560"/>
                  </a:lnTo>
                  <a:lnTo>
                    <a:pt x="971" y="144"/>
                  </a:lnTo>
                  <a:close/>
                  <a:moveTo>
                    <a:pt x="936" y="1"/>
                  </a:moveTo>
                  <a:cubicBezTo>
                    <a:pt x="919" y="1"/>
                    <a:pt x="906" y="3"/>
                    <a:pt x="895" y="9"/>
                  </a:cubicBezTo>
                  <a:lnTo>
                    <a:pt x="17" y="516"/>
                  </a:lnTo>
                  <a:cubicBezTo>
                    <a:pt x="5" y="524"/>
                    <a:pt x="0" y="533"/>
                    <a:pt x="3" y="545"/>
                  </a:cubicBezTo>
                  <a:cubicBezTo>
                    <a:pt x="8" y="557"/>
                    <a:pt x="19" y="570"/>
                    <a:pt x="39" y="581"/>
                  </a:cubicBezTo>
                  <a:lnTo>
                    <a:pt x="297" y="731"/>
                  </a:lnTo>
                  <a:cubicBezTo>
                    <a:pt x="345" y="758"/>
                    <a:pt x="393" y="779"/>
                    <a:pt x="444" y="796"/>
                  </a:cubicBezTo>
                  <a:cubicBezTo>
                    <a:pt x="493" y="813"/>
                    <a:pt x="545" y="823"/>
                    <a:pt x="598" y="826"/>
                  </a:cubicBezTo>
                  <a:cubicBezTo>
                    <a:pt x="609" y="827"/>
                    <a:pt x="621" y="828"/>
                    <a:pt x="632" y="828"/>
                  </a:cubicBezTo>
                  <a:cubicBezTo>
                    <a:pt x="673" y="828"/>
                    <a:pt x="716" y="823"/>
                    <a:pt x="758" y="814"/>
                  </a:cubicBezTo>
                  <a:cubicBezTo>
                    <a:pt x="813" y="802"/>
                    <a:pt x="867" y="780"/>
                    <a:pt x="921" y="749"/>
                  </a:cubicBezTo>
                  <a:lnTo>
                    <a:pt x="1298" y="531"/>
                  </a:lnTo>
                  <a:cubicBezTo>
                    <a:pt x="1352" y="500"/>
                    <a:pt x="1390" y="468"/>
                    <a:pt x="1410" y="437"/>
                  </a:cubicBezTo>
                  <a:cubicBezTo>
                    <a:pt x="1431" y="405"/>
                    <a:pt x="1438" y="375"/>
                    <a:pt x="1432" y="345"/>
                  </a:cubicBezTo>
                  <a:cubicBezTo>
                    <a:pt x="1427" y="314"/>
                    <a:pt x="1410" y="285"/>
                    <a:pt x="1381" y="256"/>
                  </a:cubicBezTo>
                  <a:cubicBezTo>
                    <a:pt x="1351" y="226"/>
                    <a:pt x="1313" y="198"/>
                    <a:pt x="1267" y="171"/>
                  </a:cubicBezTo>
                  <a:lnTo>
                    <a:pt x="1009" y="22"/>
                  </a:lnTo>
                  <a:cubicBezTo>
                    <a:pt x="989" y="11"/>
                    <a:pt x="967" y="3"/>
                    <a:pt x="946" y="1"/>
                  </a:cubicBezTo>
                  <a:cubicBezTo>
                    <a:pt x="942" y="1"/>
                    <a:pt x="939" y="1"/>
                    <a:pt x="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3712;p60">
              <a:extLst>
                <a:ext uri="{FF2B5EF4-FFF2-40B4-BE49-F238E27FC236}">
                  <a16:creationId xmlns:a16="http://schemas.microsoft.com/office/drawing/2014/main" id="{C3A4AC4D-CA81-A294-9DC2-43FFC466BF09}"/>
                </a:ext>
              </a:extLst>
            </p:cNvPr>
            <p:cNvSpPr/>
            <p:nvPr/>
          </p:nvSpPr>
          <p:spPr>
            <a:xfrm>
              <a:off x="4697341" y="3996761"/>
              <a:ext cx="119399" cy="68656"/>
            </a:xfrm>
            <a:custGeom>
              <a:avLst/>
              <a:gdLst/>
              <a:ahLst/>
              <a:cxnLst/>
              <a:rect l="l" t="t" r="r" b="b"/>
              <a:pathLst>
                <a:path w="1553" h="893" extrusionOk="0">
                  <a:moveTo>
                    <a:pt x="933" y="0"/>
                  </a:moveTo>
                  <a:cubicBezTo>
                    <a:pt x="919" y="0"/>
                    <a:pt x="906" y="3"/>
                    <a:pt x="895" y="10"/>
                  </a:cubicBezTo>
                  <a:lnTo>
                    <a:pt x="20" y="515"/>
                  </a:lnTo>
                  <a:cubicBezTo>
                    <a:pt x="4" y="524"/>
                    <a:pt x="1" y="534"/>
                    <a:pt x="8" y="548"/>
                  </a:cubicBezTo>
                  <a:cubicBezTo>
                    <a:pt x="14" y="560"/>
                    <a:pt x="26" y="572"/>
                    <a:pt x="41" y="582"/>
                  </a:cubicBezTo>
                  <a:lnTo>
                    <a:pt x="560" y="880"/>
                  </a:lnTo>
                  <a:cubicBezTo>
                    <a:pt x="574" y="888"/>
                    <a:pt x="589" y="892"/>
                    <a:pt x="604" y="892"/>
                  </a:cubicBezTo>
                  <a:cubicBezTo>
                    <a:pt x="609" y="892"/>
                    <a:pt x="613" y="892"/>
                    <a:pt x="618" y="891"/>
                  </a:cubicBezTo>
                  <a:cubicBezTo>
                    <a:pt x="639" y="889"/>
                    <a:pt x="657" y="883"/>
                    <a:pt x="672" y="874"/>
                  </a:cubicBezTo>
                  <a:cubicBezTo>
                    <a:pt x="690" y="864"/>
                    <a:pt x="700" y="853"/>
                    <a:pt x="705" y="842"/>
                  </a:cubicBezTo>
                  <a:cubicBezTo>
                    <a:pt x="708" y="829"/>
                    <a:pt x="701" y="818"/>
                    <a:pt x="684" y="809"/>
                  </a:cubicBezTo>
                  <a:lnTo>
                    <a:pt x="252" y="559"/>
                  </a:lnTo>
                  <a:lnTo>
                    <a:pt x="557" y="383"/>
                  </a:lnTo>
                  <a:lnTo>
                    <a:pt x="781" y="513"/>
                  </a:lnTo>
                  <a:cubicBezTo>
                    <a:pt x="796" y="521"/>
                    <a:pt x="810" y="525"/>
                    <a:pt x="826" y="525"/>
                  </a:cubicBezTo>
                  <a:cubicBezTo>
                    <a:pt x="830" y="525"/>
                    <a:pt x="834" y="525"/>
                    <a:pt x="837" y="524"/>
                  </a:cubicBezTo>
                  <a:cubicBezTo>
                    <a:pt x="858" y="522"/>
                    <a:pt x="875" y="517"/>
                    <a:pt x="887" y="511"/>
                  </a:cubicBezTo>
                  <a:cubicBezTo>
                    <a:pt x="902" y="502"/>
                    <a:pt x="911" y="492"/>
                    <a:pt x="913" y="480"/>
                  </a:cubicBezTo>
                  <a:cubicBezTo>
                    <a:pt x="916" y="468"/>
                    <a:pt x="910" y="458"/>
                    <a:pt x="893" y="449"/>
                  </a:cubicBezTo>
                  <a:lnTo>
                    <a:pt x="669" y="319"/>
                  </a:lnTo>
                  <a:lnTo>
                    <a:pt x="971" y="144"/>
                  </a:lnTo>
                  <a:lnTo>
                    <a:pt x="1404" y="394"/>
                  </a:lnTo>
                  <a:cubicBezTo>
                    <a:pt x="1418" y="401"/>
                    <a:pt x="1433" y="405"/>
                    <a:pt x="1449" y="405"/>
                  </a:cubicBezTo>
                  <a:cubicBezTo>
                    <a:pt x="1453" y="405"/>
                    <a:pt x="1457" y="405"/>
                    <a:pt x="1460" y="405"/>
                  </a:cubicBezTo>
                  <a:cubicBezTo>
                    <a:pt x="1482" y="403"/>
                    <a:pt x="1501" y="396"/>
                    <a:pt x="1519" y="386"/>
                  </a:cubicBezTo>
                  <a:cubicBezTo>
                    <a:pt x="1533" y="378"/>
                    <a:pt x="1544" y="367"/>
                    <a:pt x="1548" y="355"/>
                  </a:cubicBezTo>
                  <a:cubicBezTo>
                    <a:pt x="1553" y="343"/>
                    <a:pt x="1546" y="332"/>
                    <a:pt x="1529" y="322"/>
                  </a:cubicBezTo>
                  <a:lnTo>
                    <a:pt x="1010" y="22"/>
                  </a:lnTo>
                  <a:cubicBezTo>
                    <a:pt x="994" y="12"/>
                    <a:pt x="974" y="6"/>
                    <a:pt x="951" y="2"/>
                  </a:cubicBezTo>
                  <a:cubicBezTo>
                    <a:pt x="945" y="1"/>
                    <a:pt x="939" y="0"/>
                    <a:pt x="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3713;p60">
              <a:extLst>
                <a:ext uri="{FF2B5EF4-FFF2-40B4-BE49-F238E27FC236}">
                  <a16:creationId xmlns:a16="http://schemas.microsoft.com/office/drawing/2014/main" id="{3D5AF1B9-187F-CD85-C245-CA025178E37C}"/>
                </a:ext>
              </a:extLst>
            </p:cNvPr>
            <p:cNvSpPr/>
            <p:nvPr/>
          </p:nvSpPr>
          <p:spPr>
            <a:xfrm>
              <a:off x="4781754" y="4043426"/>
              <a:ext cx="107559" cy="57739"/>
            </a:xfrm>
            <a:custGeom>
              <a:avLst/>
              <a:gdLst/>
              <a:ahLst/>
              <a:cxnLst/>
              <a:rect l="l" t="t" r="r" b="b"/>
              <a:pathLst>
                <a:path w="1399" h="751" extrusionOk="0">
                  <a:moveTo>
                    <a:pt x="552" y="372"/>
                  </a:moveTo>
                  <a:cubicBezTo>
                    <a:pt x="567" y="372"/>
                    <a:pt x="583" y="374"/>
                    <a:pt x="599" y="378"/>
                  </a:cubicBezTo>
                  <a:cubicBezTo>
                    <a:pt x="643" y="389"/>
                    <a:pt x="692" y="410"/>
                    <a:pt x="748" y="443"/>
                  </a:cubicBezTo>
                  <a:lnTo>
                    <a:pt x="791" y="468"/>
                  </a:lnTo>
                  <a:lnTo>
                    <a:pt x="737" y="499"/>
                  </a:lnTo>
                  <a:cubicBezTo>
                    <a:pt x="724" y="507"/>
                    <a:pt x="707" y="513"/>
                    <a:pt x="688" y="515"/>
                  </a:cubicBezTo>
                  <a:cubicBezTo>
                    <a:pt x="672" y="518"/>
                    <a:pt x="657" y="519"/>
                    <a:pt x="640" y="519"/>
                  </a:cubicBezTo>
                  <a:cubicBezTo>
                    <a:pt x="634" y="519"/>
                    <a:pt x="628" y="519"/>
                    <a:pt x="622" y="519"/>
                  </a:cubicBezTo>
                  <a:cubicBezTo>
                    <a:pt x="600" y="516"/>
                    <a:pt x="577" y="513"/>
                    <a:pt x="554" y="507"/>
                  </a:cubicBezTo>
                  <a:cubicBezTo>
                    <a:pt x="531" y="501"/>
                    <a:pt x="510" y="492"/>
                    <a:pt x="491" y="480"/>
                  </a:cubicBezTo>
                  <a:cubicBezTo>
                    <a:pt x="466" y="467"/>
                    <a:pt x="451" y="452"/>
                    <a:pt x="448" y="436"/>
                  </a:cubicBezTo>
                  <a:cubicBezTo>
                    <a:pt x="443" y="421"/>
                    <a:pt x="453" y="406"/>
                    <a:pt x="478" y="391"/>
                  </a:cubicBezTo>
                  <a:cubicBezTo>
                    <a:pt x="501" y="378"/>
                    <a:pt x="526" y="372"/>
                    <a:pt x="552" y="372"/>
                  </a:cubicBezTo>
                  <a:close/>
                  <a:moveTo>
                    <a:pt x="678" y="0"/>
                  </a:moveTo>
                  <a:cubicBezTo>
                    <a:pt x="671" y="0"/>
                    <a:pt x="663" y="0"/>
                    <a:pt x="656" y="1"/>
                  </a:cubicBezTo>
                  <a:cubicBezTo>
                    <a:pt x="575" y="2"/>
                    <a:pt x="496" y="13"/>
                    <a:pt x="421" y="35"/>
                  </a:cubicBezTo>
                  <a:cubicBezTo>
                    <a:pt x="344" y="57"/>
                    <a:pt x="274" y="87"/>
                    <a:pt x="209" y="124"/>
                  </a:cubicBezTo>
                  <a:cubicBezTo>
                    <a:pt x="132" y="168"/>
                    <a:pt x="78" y="213"/>
                    <a:pt x="47" y="258"/>
                  </a:cubicBezTo>
                  <a:cubicBezTo>
                    <a:pt x="14" y="305"/>
                    <a:pt x="1" y="349"/>
                    <a:pt x="3" y="391"/>
                  </a:cubicBezTo>
                  <a:cubicBezTo>
                    <a:pt x="5" y="435"/>
                    <a:pt x="23" y="477"/>
                    <a:pt x="56" y="516"/>
                  </a:cubicBezTo>
                  <a:cubicBezTo>
                    <a:pt x="89" y="555"/>
                    <a:pt x="132" y="591"/>
                    <a:pt x="187" y="622"/>
                  </a:cubicBezTo>
                  <a:cubicBezTo>
                    <a:pt x="212" y="637"/>
                    <a:pt x="242" y="651"/>
                    <a:pt x="274" y="666"/>
                  </a:cubicBezTo>
                  <a:cubicBezTo>
                    <a:pt x="307" y="682"/>
                    <a:pt x="341" y="694"/>
                    <a:pt x="373" y="705"/>
                  </a:cubicBezTo>
                  <a:cubicBezTo>
                    <a:pt x="406" y="716"/>
                    <a:pt x="437" y="723"/>
                    <a:pt x="464" y="728"/>
                  </a:cubicBezTo>
                  <a:cubicBezTo>
                    <a:pt x="474" y="730"/>
                    <a:pt x="484" y="731"/>
                    <a:pt x="492" y="731"/>
                  </a:cubicBezTo>
                  <a:cubicBezTo>
                    <a:pt x="505" y="731"/>
                    <a:pt x="515" y="729"/>
                    <a:pt x="522" y="725"/>
                  </a:cubicBezTo>
                  <a:cubicBezTo>
                    <a:pt x="530" y="720"/>
                    <a:pt x="534" y="713"/>
                    <a:pt x="538" y="703"/>
                  </a:cubicBezTo>
                  <a:cubicBezTo>
                    <a:pt x="541" y="693"/>
                    <a:pt x="537" y="685"/>
                    <a:pt x="524" y="677"/>
                  </a:cubicBezTo>
                  <a:cubicBezTo>
                    <a:pt x="516" y="673"/>
                    <a:pt x="505" y="669"/>
                    <a:pt x="492" y="665"/>
                  </a:cubicBezTo>
                  <a:cubicBezTo>
                    <a:pt x="478" y="662"/>
                    <a:pt x="461" y="656"/>
                    <a:pt x="441" y="650"/>
                  </a:cubicBezTo>
                  <a:cubicBezTo>
                    <a:pt x="421" y="644"/>
                    <a:pt x="397" y="636"/>
                    <a:pt x="372" y="626"/>
                  </a:cubicBezTo>
                  <a:cubicBezTo>
                    <a:pt x="346" y="614"/>
                    <a:pt x="319" y="601"/>
                    <a:pt x="289" y="583"/>
                  </a:cubicBezTo>
                  <a:cubicBezTo>
                    <a:pt x="225" y="546"/>
                    <a:pt x="181" y="510"/>
                    <a:pt x="158" y="473"/>
                  </a:cubicBezTo>
                  <a:cubicBezTo>
                    <a:pt x="135" y="437"/>
                    <a:pt x="127" y="403"/>
                    <a:pt x="135" y="369"/>
                  </a:cubicBezTo>
                  <a:cubicBezTo>
                    <a:pt x="141" y="335"/>
                    <a:pt x="162" y="302"/>
                    <a:pt x="194" y="271"/>
                  </a:cubicBezTo>
                  <a:cubicBezTo>
                    <a:pt x="227" y="240"/>
                    <a:pt x="266" y="211"/>
                    <a:pt x="314" y="184"/>
                  </a:cubicBezTo>
                  <a:cubicBezTo>
                    <a:pt x="363" y="155"/>
                    <a:pt x="419" y="130"/>
                    <a:pt x="476" y="111"/>
                  </a:cubicBezTo>
                  <a:cubicBezTo>
                    <a:pt x="534" y="92"/>
                    <a:pt x="595" y="81"/>
                    <a:pt x="659" y="76"/>
                  </a:cubicBezTo>
                  <a:cubicBezTo>
                    <a:pt x="670" y="75"/>
                    <a:pt x="681" y="75"/>
                    <a:pt x="693" y="75"/>
                  </a:cubicBezTo>
                  <a:cubicBezTo>
                    <a:pt x="747" y="75"/>
                    <a:pt x="803" y="82"/>
                    <a:pt x="861" y="95"/>
                  </a:cubicBezTo>
                  <a:cubicBezTo>
                    <a:pt x="930" y="111"/>
                    <a:pt x="1001" y="140"/>
                    <a:pt x="1074" y="182"/>
                  </a:cubicBezTo>
                  <a:cubicBezTo>
                    <a:pt x="1201" y="256"/>
                    <a:pt x="1262" y="328"/>
                    <a:pt x="1257" y="399"/>
                  </a:cubicBezTo>
                  <a:cubicBezTo>
                    <a:pt x="1254" y="470"/>
                    <a:pt x="1192" y="539"/>
                    <a:pt x="1074" y="607"/>
                  </a:cubicBezTo>
                  <a:cubicBezTo>
                    <a:pt x="1055" y="619"/>
                    <a:pt x="1033" y="630"/>
                    <a:pt x="1010" y="641"/>
                  </a:cubicBezTo>
                  <a:cubicBezTo>
                    <a:pt x="985" y="654"/>
                    <a:pt x="959" y="664"/>
                    <a:pt x="933" y="672"/>
                  </a:cubicBezTo>
                  <a:cubicBezTo>
                    <a:pt x="907" y="678"/>
                    <a:pt x="881" y="683"/>
                    <a:pt x="857" y="684"/>
                  </a:cubicBezTo>
                  <a:cubicBezTo>
                    <a:pt x="854" y="684"/>
                    <a:pt x="852" y="684"/>
                    <a:pt x="850" y="684"/>
                  </a:cubicBezTo>
                  <a:cubicBezTo>
                    <a:pt x="828" y="684"/>
                    <a:pt x="808" y="679"/>
                    <a:pt x="790" y="668"/>
                  </a:cubicBezTo>
                  <a:cubicBezTo>
                    <a:pt x="773" y="659"/>
                    <a:pt x="765" y="648"/>
                    <a:pt x="764" y="636"/>
                  </a:cubicBezTo>
                  <a:cubicBezTo>
                    <a:pt x="764" y="623"/>
                    <a:pt x="773" y="610"/>
                    <a:pt x="791" y="594"/>
                  </a:cubicBezTo>
                  <a:lnTo>
                    <a:pt x="1013" y="466"/>
                  </a:lnTo>
                  <a:cubicBezTo>
                    <a:pt x="1041" y="450"/>
                    <a:pt x="1061" y="432"/>
                    <a:pt x="1070" y="413"/>
                  </a:cubicBezTo>
                  <a:cubicBezTo>
                    <a:pt x="1081" y="394"/>
                    <a:pt x="1083" y="373"/>
                    <a:pt x="1078" y="354"/>
                  </a:cubicBezTo>
                  <a:cubicBezTo>
                    <a:pt x="1073" y="334"/>
                    <a:pt x="1060" y="314"/>
                    <a:pt x="1040" y="294"/>
                  </a:cubicBezTo>
                  <a:cubicBezTo>
                    <a:pt x="1021" y="274"/>
                    <a:pt x="995" y="255"/>
                    <a:pt x="962" y="236"/>
                  </a:cubicBezTo>
                  <a:cubicBezTo>
                    <a:pt x="940" y="222"/>
                    <a:pt x="914" y="210"/>
                    <a:pt x="886" y="199"/>
                  </a:cubicBezTo>
                  <a:cubicBezTo>
                    <a:pt x="859" y="187"/>
                    <a:pt x="832" y="178"/>
                    <a:pt x="806" y="172"/>
                  </a:cubicBezTo>
                  <a:cubicBezTo>
                    <a:pt x="780" y="165"/>
                    <a:pt x="756" y="160"/>
                    <a:pt x="735" y="159"/>
                  </a:cubicBezTo>
                  <a:cubicBezTo>
                    <a:pt x="732" y="159"/>
                    <a:pt x="729" y="159"/>
                    <a:pt x="727" y="159"/>
                  </a:cubicBezTo>
                  <a:cubicBezTo>
                    <a:pt x="709" y="159"/>
                    <a:pt x="695" y="162"/>
                    <a:pt x="687" y="167"/>
                  </a:cubicBezTo>
                  <a:cubicBezTo>
                    <a:pt x="676" y="173"/>
                    <a:pt x="670" y="182"/>
                    <a:pt x="663" y="192"/>
                  </a:cubicBezTo>
                  <a:cubicBezTo>
                    <a:pt x="657" y="204"/>
                    <a:pt x="659" y="213"/>
                    <a:pt x="672" y="220"/>
                  </a:cubicBezTo>
                  <a:cubicBezTo>
                    <a:pt x="677" y="224"/>
                    <a:pt x="685" y="227"/>
                    <a:pt x="697" y="229"/>
                  </a:cubicBezTo>
                  <a:cubicBezTo>
                    <a:pt x="707" y="230"/>
                    <a:pt x="720" y="234"/>
                    <a:pt x="735" y="237"/>
                  </a:cubicBezTo>
                  <a:cubicBezTo>
                    <a:pt x="750" y="240"/>
                    <a:pt x="766" y="245"/>
                    <a:pt x="786" y="252"/>
                  </a:cubicBezTo>
                  <a:cubicBezTo>
                    <a:pt x="804" y="260"/>
                    <a:pt x="825" y="269"/>
                    <a:pt x="848" y="282"/>
                  </a:cubicBezTo>
                  <a:cubicBezTo>
                    <a:pt x="933" y="332"/>
                    <a:pt x="942" y="374"/>
                    <a:pt x="876" y="413"/>
                  </a:cubicBezTo>
                  <a:lnTo>
                    <a:pt x="853" y="426"/>
                  </a:lnTo>
                  <a:lnTo>
                    <a:pt x="799" y="395"/>
                  </a:lnTo>
                  <a:cubicBezTo>
                    <a:pt x="756" y="371"/>
                    <a:pt x="716" y="350"/>
                    <a:pt x="675" y="332"/>
                  </a:cubicBezTo>
                  <a:cubicBezTo>
                    <a:pt x="635" y="314"/>
                    <a:pt x="595" y="301"/>
                    <a:pt x="558" y="293"/>
                  </a:cubicBezTo>
                  <a:cubicBezTo>
                    <a:pt x="532" y="288"/>
                    <a:pt x="507" y="285"/>
                    <a:pt x="482" y="285"/>
                  </a:cubicBezTo>
                  <a:cubicBezTo>
                    <a:pt x="471" y="285"/>
                    <a:pt x="461" y="286"/>
                    <a:pt x="450" y="287"/>
                  </a:cubicBezTo>
                  <a:cubicBezTo>
                    <a:pt x="415" y="290"/>
                    <a:pt x="384" y="301"/>
                    <a:pt x="352" y="319"/>
                  </a:cubicBezTo>
                  <a:cubicBezTo>
                    <a:pt x="326" y="334"/>
                    <a:pt x="308" y="351"/>
                    <a:pt x="299" y="368"/>
                  </a:cubicBezTo>
                  <a:cubicBezTo>
                    <a:pt x="290" y="385"/>
                    <a:pt x="289" y="401"/>
                    <a:pt x="295" y="418"/>
                  </a:cubicBezTo>
                  <a:cubicBezTo>
                    <a:pt x="300" y="435"/>
                    <a:pt x="310" y="451"/>
                    <a:pt x="327" y="468"/>
                  </a:cubicBezTo>
                  <a:cubicBezTo>
                    <a:pt x="343" y="484"/>
                    <a:pt x="362" y="498"/>
                    <a:pt x="386" y="512"/>
                  </a:cubicBezTo>
                  <a:cubicBezTo>
                    <a:pt x="426" y="535"/>
                    <a:pt x="468" y="550"/>
                    <a:pt x="511" y="558"/>
                  </a:cubicBezTo>
                  <a:cubicBezTo>
                    <a:pt x="553" y="565"/>
                    <a:pt x="600" y="568"/>
                    <a:pt x="650" y="568"/>
                  </a:cubicBezTo>
                  <a:cubicBezTo>
                    <a:pt x="630" y="586"/>
                    <a:pt x="625" y="607"/>
                    <a:pt x="632" y="633"/>
                  </a:cubicBezTo>
                  <a:cubicBezTo>
                    <a:pt x="640" y="659"/>
                    <a:pt x="665" y="684"/>
                    <a:pt x="706" y="707"/>
                  </a:cubicBezTo>
                  <a:cubicBezTo>
                    <a:pt x="742" y="728"/>
                    <a:pt x="780" y="741"/>
                    <a:pt x="821" y="747"/>
                  </a:cubicBezTo>
                  <a:cubicBezTo>
                    <a:pt x="839" y="750"/>
                    <a:pt x="857" y="751"/>
                    <a:pt x="876" y="751"/>
                  </a:cubicBezTo>
                  <a:cubicBezTo>
                    <a:pt x="899" y="751"/>
                    <a:pt x="922" y="749"/>
                    <a:pt x="945" y="746"/>
                  </a:cubicBezTo>
                  <a:cubicBezTo>
                    <a:pt x="988" y="740"/>
                    <a:pt x="1030" y="729"/>
                    <a:pt x="1073" y="713"/>
                  </a:cubicBezTo>
                  <a:cubicBezTo>
                    <a:pt x="1114" y="698"/>
                    <a:pt x="1155" y="678"/>
                    <a:pt x="1194" y="656"/>
                  </a:cubicBezTo>
                  <a:cubicBezTo>
                    <a:pt x="1332" y="576"/>
                    <a:pt x="1398" y="490"/>
                    <a:pt x="1393" y="400"/>
                  </a:cubicBezTo>
                  <a:cubicBezTo>
                    <a:pt x="1388" y="309"/>
                    <a:pt x="1310" y="220"/>
                    <a:pt x="1159" y="133"/>
                  </a:cubicBezTo>
                  <a:cubicBezTo>
                    <a:pt x="1076" y="86"/>
                    <a:pt x="992" y="51"/>
                    <a:pt x="906" y="30"/>
                  </a:cubicBezTo>
                  <a:cubicBezTo>
                    <a:pt x="828" y="10"/>
                    <a:pt x="752" y="0"/>
                    <a:pt x="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3714;p60">
              <a:extLst>
                <a:ext uri="{FF2B5EF4-FFF2-40B4-BE49-F238E27FC236}">
                  <a16:creationId xmlns:a16="http://schemas.microsoft.com/office/drawing/2014/main" id="{B646EB6B-8130-2091-DAC4-FBCEE3DEE7D8}"/>
                </a:ext>
              </a:extLst>
            </p:cNvPr>
            <p:cNvSpPr/>
            <p:nvPr/>
          </p:nvSpPr>
          <p:spPr>
            <a:xfrm>
              <a:off x="4334245" y="3905660"/>
              <a:ext cx="101562" cy="57969"/>
            </a:xfrm>
            <a:custGeom>
              <a:avLst/>
              <a:gdLst/>
              <a:ahLst/>
              <a:cxnLst/>
              <a:rect l="l" t="t" r="r" b="b"/>
              <a:pathLst>
                <a:path w="1321" h="754" extrusionOk="0">
                  <a:moveTo>
                    <a:pt x="820" y="1"/>
                  </a:moveTo>
                  <a:cubicBezTo>
                    <a:pt x="779" y="1"/>
                    <a:pt x="743" y="5"/>
                    <a:pt x="712" y="15"/>
                  </a:cubicBezTo>
                  <a:cubicBezTo>
                    <a:pt x="676" y="25"/>
                    <a:pt x="648" y="35"/>
                    <a:pt x="626" y="47"/>
                  </a:cubicBezTo>
                  <a:cubicBezTo>
                    <a:pt x="601" y="62"/>
                    <a:pt x="589" y="75"/>
                    <a:pt x="589" y="85"/>
                  </a:cubicBezTo>
                  <a:cubicBezTo>
                    <a:pt x="590" y="97"/>
                    <a:pt x="608" y="111"/>
                    <a:pt x="642" y="130"/>
                  </a:cubicBezTo>
                  <a:cubicBezTo>
                    <a:pt x="670" y="147"/>
                    <a:pt x="694" y="155"/>
                    <a:pt x="715" y="155"/>
                  </a:cubicBezTo>
                  <a:cubicBezTo>
                    <a:pt x="735" y="155"/>
                    <a:pt x="753" y="151"/>
                    <a:pt x="771" y="141"/>
                  </a:cubicBezTo>
                  <a:cubicBezTo>
                    <a:pt x="785" y="133"/>
                    <a:pt x="801" y="126"/>
                    <a:pt x="819" y="121"/>
                  </a:cubicBezTo>
                  <a:cubicBezTo>
                    <a:pt x="834" y="118"/>
                    <a:pt x="849" y="116"/>
                    <a:pt x="867" y="116"/>
                  </a:cubicBezTo>
                  <a:cubicBezTo>
                    <a:pt x="871" y="116"/>
                    <a:pt x="874" y="116"/>
                    <a:pt x="878" y="116"/>
                  </a:cubicBezTo>
                  <a:cubicBezTo>
                    <a:pt x="900" y="117"/>
                    <a:pt x="923" y="120"/>
                    <a:pt x="949" y="128"/>
                  </a:cubicBezTo>
                  <a:cubicBezTo>
                    <a:pt x="975" y="136"/>
                    <a:pt x="1002" y="149"/>
                    <a:pt x="1032" y="165"/>
                  </a:cubicBezTo>
                  <a:cubicBezTo>
                    <a:pt x="1079" y="192"/>
                    <a:pt x="1105" y="219"/>
                    <a:pt x="1108" y="246"/>
                  </a:cubicBezTo>
                  <a:cubicBezTo>
                    <a:pt x="1111" y="272"/>
                    <a:pt x="1089" y="299"/>
                    <a:pt x="1041" y="328"/>
                  </a:cubicBezTo>
                  <a:cubicBezTo>
                    <a:pt x="1010" y="346"/>
                    <a:pt x="982" y="357"/>
                    <a:pt x="956" y="364"/>
                  </a:cubicBezTo>
                  <a:cubicBezTo>
                    <a:pt x="936" y="369"/>
                    <a:pt x="915" y="372"/>
                    <a:pt x="896" y="372"/>
                  </a:cubicBezTo>
                  <a:cubicBezTo>
                    <a:pt x="891" y="372"/>
                    <a:pt x="886" y="372"/>
                    <a:pt x="881" y="371"/>
                  </a:cubicBezTo>
                  <a:cubicBezTo>
                    <a:pt x="856" y="370"/>
                    <a:pt x="833" y="365"/>
                    <a:pt x="811" y="357"/>
                  </a:cubicBezTo>
                  <a:cubicBezTo>
                    <a:pt x="788" y="348"/>
                    <a:pt x="766" y="338"/>
                    <a:pt x="743" y="324"/>
                  </a:cubicBezTo>
                  <a:cubicBezTo>
                    <a:pt x="728" y="316"/>
                    <a:pt x="713" y="311"/>
                    <a:pt x="697" y="311"/>
                  </a:cubicBezTo>
                  <a:cubicBezTo>
                    <a:pt x="694" y="311"/>
                    <a:pt x="691" y="311"/>
                    <a:pt x="688" y="312"/>
                  </a:cubicBezTo>
                  <a:cubicBezTo>
                    <a:pt x="669" y="315"/>
                    <a:pt x="652" y="321"/>
                    <a:pt x="637" y="329"/>
                  </a:cubicBezTo>
                  <a:cubicBezTo>
                    <a:pt x="623" y="337"/>
                    <a:pt x="614" y="347"/>
                    <a:pt x="609" y="357"/>
                  </a:cubicBezTo>
                  <a:cubicBezTo>
                    <a:pt x="606" y="368"/>
                    <a:pt x="613" y="379"/>
                    <a:pt x="631" y="389"/>
                  </a:cubicBezTo>
                  <a:cubicBezTo>
                    <a:pt x="685" y="420"/>
                    <a:pt x="716" y="451"/>
                    <a:pt x="727" y="483"/>
                  </a:cubicBezTo>
                  <a:cubicBezTo>
                    <a:pt x="739" y="514"/>
                    <a:pt x="717" y="545"/>
                    <a:pt x="664" y="575"/>
                  </a:cubicBezTo>
                  <a:lnTo>
                    <a:pt x="640" y="590"/>
                  </a:lnTo>
                  <a:cubicBezTo>
                    <a:pt x="583" y="623"/>
                    <a:pt x="529" y="638"/>
                    <a:pt x="476" y="638"/>
                  </a:cubicBezTo>
                  <a:cubicBezTo>
                    <a:pt x="474" y="638"/>
                    <a:pt x="473" y="638"/>
                    <a:pt x="471" y="638"/>
                  </a:cubicBezTo>
                  <a:cubicBezTo>
                    <a:pt x="417" y="636"/>
                    <a:pt x="359" y="618"/>
                    <a:pt x="298" y="583"/>
                  </a:cubicBezTo>
                  <a:cubicBezTo>
                    <a:pt x="240" y="549"/>
                    <a:pt x="208" y="517"/>
                    <a:pt x="204" y="487"/>
                  </a:cubicBezTo>
                  <a:cubicBezTo>
                    <a:pt x="200" y="457"/>
                    <a:pt x="213" y="435"/>
                    <a:pt x="242" y="418"/>
                  </a:cubicBezTo>
                  <a:cubicBezTo>
                    <a:pt x="260" y="408"/>
                    <a:pt x="268" y="396"/>
                    <a:pt x="266" y="385"/>
                  </a:cubicBezTo>
                  <a:cubicBezTo>
                    <a:pt x="264" y="374"/>
                    <a:pt x="247" y="359"/>
                    <a:pt x="215" y="340"/>
                  </a:cubicBezTo>
                  <a:cubicBezTo>
                    <a:pt x="189" y="325"/>
                    <a:pt x="167" y="317"/>
                    <a:pt x="148" y="315"/>
                  </a:cubicBezTo>
                  <a:cubicBezTo>
                    <a:pt x="146" y="315"/>
                    <a:pt x="145" y="315"/>
                    <a:pt x="143" y="315"/>
                  </a:cubicBezTo>
                  <a:cubicBezTo>
                    <a:pt x="125" y="315"/>
                    <a:pt x="105" y="322"/>
                    <a:pt x="84" y="333"/>
                  </a:cubicBezTo>
                  <a:cubicBezTo>
                    <a:pt x="57" y="349"/>
                    <a:pt x="36" y="368"/>
                    <a:pt x="21" y="391"/>
                  </a:cubicBezTo>
                  <a:cubicBezTo>
                    <a:pt x="6" y="413"/>
                    <a:pt x="0" y="439"/>
                    <a:pt x="5" y="467"/>
                  </a:cubicBezTo>
                  <a:cubicBezTo>
                    <a:pt x="8" y="495"/>
                    <a:pt x="23" y="526"/>
                    <a:pt x="48" y="557"/>
                  </a:cubicBezTo>
                  <a:cubicBezTo>
                    <a:pt x="74" y="589"/>
                    <a:pt x="115" y="621"/>
                    <a:pt x="172" y="654"/>
                  </a:cubicBezTo>
                  <a:cubicBezTo>
                    <a:pt x="218" y="680"/>
                    <a:pt x="267" y="703"/>
                    <a:pt x="316" y="719"/>
                  </a:cubicBezTo>
                  <a:cubicBezTo>
                    <a:pt x="367" y="737"/>
                    <a:pt x="419" y="748"/>
                    <a:pt x="472" y="752"/>
                  </a:cubicBezTo>
                  <a:cubicBezTo>
                    <a:pt x="486" y="753"/>
                    <a:pt x="500" y="754"/>
                    <a:pt x="514" y="754"/>
                  </a:cubicBezTo>
                  <a:cubicBezTo>
                    <a:pt x="553" y="754"/>
                    <a:pt x="593" y="749"/>
                    <a:pt x="633" y="742"/>
                  </a:cubicBezTo>
                  <a:cubicBezTo>
                    <a:pt x="687" y="731"/>
                    <a:pt x="741" y="709"/>
                    <a:pt x="794" y="679"/>
                  </a:cubicBezTo>
                  <a:lnTo>
                    <a:pt x="819" y="664"/>
                  </a:lnTo>
                  <a:cubicBezTo>
                    <a:pt x="875" y="632"/>
                    <a:pt x="905" y="598"/>
                    <a:pt x="911" y="563"/>
                  </a:cubicBezTo>
                  <a:cubicBezTo>
                    <a:pt x="916" y="528"/>
                    <a:pt x="904" y="494"/>
                    <a:pt x="875" y="460"/>
                  </a:cubicBezTo>
                  <a:lnTo>
                    <a:pt x="875" y="460"/>
                  </a:lnTo>
                  <a:cubicBezTo>
                    <a:pt x="902" y="467"/>
                    <a:pt x="931" y="470"/>
                    <a:pt x="961" y="470"/>
                  </a:cubicBezTo>
                  <a:cubicBezTo>
                    <a:pt x="986" y="470"/>
                    <a:pt x="1013" y="467"/>
                    <a:pt x="1041" y="463"/>
                  </a:cubicBezTo>
                  <a:cubicBezTo>
                    <a:pt x="1100" y="453"/>
                    <a:pt x="1158" y="432"/>
                    <a:pt x="1213" y="400"/>
                  </a:cubicBezTo>
                  <a:cubicBezTo>
                    <a:pt x="1257" y="375"/>
                    <a:pt x="1286" y="349"/>
                    <a:pt x="1302" y="324"/>
                  </a:cubicBezTo>
                  <a:cubicBezTo>
                    <a:pt x="1316" y="298"/>
                    <a:pt x="1321" y="272"/>
                    <a:pt x="1314" y="246"/>
                  </a:cubicBezTo>
                  <a:cubicBezTo>
                    <a:pt x="1306" y="222"/>
                    <a:pt x="1289" y="196"/>
                    <a:pt x="1261" y="170"/>
                  </a:cubicBezTo>
                  <a:cubicBezTo>
                    <a:pt x="1234" y="144"/>
                    <a:pt x="1199" y="119"/>
                    <a:pt x="1156" y="94"/>
                  </a:cubicBezTo>
                  <a:cubicBezTo>
                    <a:pt x="1096" y="60"/>
                    <a:pt x="1038" y="36"/>
                    <a:pt x="984" y="22"/>
                  </a:cubicBezTo>
                  <a:cubicBezTo>
                    <a:pt x="929" y="8"/>
                    <a:pt x="878" y="1"/>
                    <a:pt x="833" y="1"/>
                  </a:cubicBezTo>
                  <a:cubicBezTo>
                    <a:pt x="829" y="1"/>
                    <a:pt x="824"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3715;p60">
              <a:extLst>
                <a:ext uri="{FF2B5EF4-FFF2-40B4-BE49-F238E27FC236}">
                  <a16:creationId xmlns:a16="http://schemas.microsoft.com/office/drawing/2014/main" id="{A6D40185-C73F-E1C0-F865-6D71ECBC63F6}"/>
                </a:ext>
              </a:extLst>
            </p:cNvPr>
            <p:cNvSpPr/>
            <p:nvPr/>
          </p:nvSpPr>
          <p:spPr>
            <a:xfrm>
              <a:off x="4403896" y="3950634"/>
              <a:ext cx="110788" cy="50589"/>
            </a:xfrm>
            <a:custGeom>
              <a:avLst/>
              <a:gdLst/>
              <a:ahLst/>
              <a:cxnLst/>
              <a:rect l="l" t="t" r="r" b="b"/>
              <a:pathLst>
                <a:path w="1441" h="658" extrusionOk="0">
                  <a:moveTo>
                    <a:pt x="756" y="234"/>
                  </a:moveTo>
                  <a:lnTo>
                    <a:pt x="925" y="330"/>
                  </a:lnTo>
                  <a:lnTo>
                    <a:pt x="709" y="416"/>
                  </a:lnTo>
                  <a:lnTo>
                    <a:pt x="541" y="319"/>
                  </a:lnTo>
                  <a:lnTo>
                    <a:pt x="756" y="234"/>
                  </a:lnTo>
                  <a:close/>
                  <a:moveTo>
                    <a:pt x="1019" y="0"/>
                  </a:moveTo>
                  <a:cubicBezTo>
                    <a:pt x="1011" y="0"/>
                    <a:pt x="1005" y="2"/>
                    <a:pt x="999" y="4"/>
                  </a:cubicBezTo>
                  <a:lnTo>
                    <a:pt x="745" y="105"/>
                  </a:lnTo>
                  <a:lnTo>
                    <a:pt x="595" y="18"/>
                  </a:lnTo>
                  <a:cubicBezTo>
                    <a:pt x="584" y="12"/>
                    <a:pt x="571" y="9"/>
                    <a:pt x="556" y="9"/>
                  </a:cubicBezTo>
                  <a:cubicBezTo>
                    <a:pt x="553" y="9"/>
                    <a:pt x="551" y="9"/>
                    <a:pt x="548" y="9"/>
                  </a:cubicBezTo>
                  <a:cubicBezTo>
                    <a:pt x="530" y="11"/>
                    <a:pt x="513" y="16"/>
                    <a:pt x="498" y="24"/>
                  </a:cubicBezTo>
                  <a:cubicBezTo>
                    <a:pt x="482" y="33"/>
                    <a:pt x="473" y="43"/>
                    <a:pt x="472" y="53"/>
                  </a:cubicBezTo>
                  <a:cubicBezTo>
                    <a:pt x="470" y="62"/>
                    <a:pt x="478" y="72"/>
                    <a:pt x="494" y="81"/>
                  </a:cubicBezTo>
                  <a:lnTo>
                    <a:pt x="616" y="152"/>
                  </a:lnTo>
                  <a:lnTo>
                    <a:pt x="401" y="238"/>
                  </a:lnTo>
                  <a:lnTo>
                    <a:pt x="253" y="152"/>
                  </a:lnTo>
                  <a:cubicBezTo>
                    <a:pt x="242" y="146"/>
                    <a:pt x="230" y="143"/>
                    <a:pt x="214" y="143"/>
                  </a:cubicBezTo>
                  <a:cubicBezTo>
                    <a:pt x="211" y="143"/>
                    <a:pt x="208" y="143"/>
                    <a:pt x="205" y="143"/>
                  </a:cubicBezTo>
                  <a:cubicBezTo>
                    <a:pt x="187" y="145"/>
                    <a:pt x="171" y="150"/>
                    <a:pt x="155" y="158"/>
                  </a:cubicBezTo>
                  <a:cubicBezTo>
                    <a:pt x="140" y="167"/>
                    <a:pt x="132" y="176"/>
                    <a:pt x="130" y="187"/>
                  </a:cubicBezTo>
                  <a:cubicBezTo>
                    <a:pt x="129" y="197"/>
                    <a:pt x="136" y="206"/>
                    <a:pt x="150" y="215"/>
                  </a:cubicBezTo>
                  <a:lnTo>
                    <a:pt x="272" y="285"/>
                  </a:lnTo>
                  <a:lnTo>
                    <a:pt x="24" y="387"/>
                  </a:lnTo>
                  <a:cubicBezTo>
                    <a:pt x="6" y="398"/>
                    <a:pt x="1" y="409"/>
                    <a:pt x="6" y="424"/>
                  </a:cubicBezTo>
                  <a:cubicBezTo>
                    <a:pt x="12" y="437"/>
                    <a:pt x="24" y="450"/>
                    <a:pt x="44" y="461"/>
                  </a:cubicBezTo>
                  <a:cubicBezTo>
                    <a:pt x="56" y="468"/>
                    <a:pt x="71" y="473"/>
                    <a:pt x="91" y="477"/>
                  </a:cubicBezTo>
                  <a:cubicBezTo>
                    <a:pt x="99" y="479"/>
                    <a:pt x="108" y="480"/>
                    <a:pt x="115" y="480"/>
                  </a:cubicBezTo>
                  <a:cubicBezTo>
                    <a:pt x="124" y="480"/>
                    <a:pt x="132" y="478"/>
                    <a:pt x="139" y="476"/>
                  </a:cubicBezTo>
                  <a:lnTo>
                    <a:pt x="414" y="368"/>
                  </a:lnTo>
                  <a:lnTo>
                    <a:pt x="582" y="464"/>
                  </a:lnTo>
                  <a:lnTo>
                    <a:pt x="329" y="563"/>
                  </a:lnTo>
                  <a:cubicBezTo>
                    <a:pt x="312" y="574"/>
                    <a:pt x="306" y="586"/>
                    <a:pt x="312" y="601"/>
                  </a:cubicBezTo>
                  <a:cubicBezTo>
                    <a:pt x="318" y="614"/>
                    <a:pt x="330" y="627"/>
                    <a:pt x="350" y="638"/>
                  </a:cubicBezTo>
                  <a:cubicBezTo>
                    <a:pt x="363" y="646"/>
                    <a:pt x="380" y="651"/>
                    <a:pt x="399" y="655"/>
                  </a:cubicBezTo>
                  <a:cubicBezTo>
                    <a:pt x="408" y="656"/>
                    <a:pt x="416" y="657"/>
                    <a:pt x="423" y="657"/>
                  </a:cubicBezTo>
                  <a:cubicBezTo>
                    <a:pt x="432" y="657"/>
                    <a:pt x="439" y="656"/>
                    <a:pt x="445" y="654"/>
                  </a:cubicBezTo>
                  <a:lnTo>
                    <a:pt x="721" y="545"/>
                  </a:lnTo>
                  <a:lnTo>
                    <a:pt x="870" y="631"/>
                  </a:lnTo>
                  <a:cubicBezTo>
                    <a:pt x="880" y="637"/>
                    <a:pt x="893" y="640"/>
                    <a:pt x="910" y="640"/>
                  </a:cubicBezTo>
                  <a:cubicBezTo>
                    <a:pt x="912" y="640"/>
                    <a:pt x="915" y="640"/>
                    <a:pt x="917" y="640"/>
                  </a:cubicBezTo>
                  <a:cubicBezTo>
                    <a:pt x="936" y="640"/>
                    <a:pt x="954" y="636"/>
                    <a:pt x="969" y="627"/>
                  </a:cubicBezTo>
                  <a:cubicBezTo>
                    <a:pt x="984" y="619"/>
                    <a:pt x="991" y="608"/>
                    <a:pt x="991" y="596"/>
                  </a:cubicBezTo>
                  <a:cubicBezTo>
                    <a:pt x="991" y="585"/>
                    <a:pt x="985" y="575"/>
                    <a:pt x="972" y="568"/>
                  </a:cubicBezTo>
                  <a:lnTo>
                    <a:pt x="848" y="496"/>
                  </a:lnTo>
                  <a:lnTo>
                    <a:pt x="1065" y="411"/>
                  </a:lnTo>
                  <a:lnTo>
                    <a:pt x="1212" y="497"/>
                  </a:lnTo>
                  <a:cubicBezTo>
                    <a:pt x="1223" y="504"/>
                    <a:pt x="1239" y="506"/>
                    <a:pt x="1259" y="506"/>
                  </a:cubicBezTo>
                  <a:cubicBezTo>
                    <a:pt x="1279" y="505"/>
                    <a:pt x="1295" y="500"/>
                    <a:pt x="1310" y="493"/>
                  </a:cubicBezTo>
                  <a:cubicBezTo>
                    <a:pt x="1326" y="483"/>
                    <a:pt x="1333" y="473"/>
                    <a:pt x="1333" y="462"/>
                  </a:cubicBezTo>
                  <a:cubicBezTo>
                    <a:pt x="1333" y="451"/>
                    <a:pt x="1327" y="442"/>
                    <a:pt x="1313" y="434"/>
                  </a:cubicBezTo>
                  <a:lnTo>
                    <a:pt x="1191" y="363"/>
                  </a:lnTo>
                  <a:lnTo>
                    <a:pt x="1416" y="274"/>
                  </a:lnTo>
                  <a:cubicBezTo>
                    <a:pt x="1435" y="263"/>
                    <a:pt x="1441" y="250"/>
                    <a:pt x="1436" y="237"/>
                  </a:cubicBezTo>
                  <a:cubicBezTo>
                    <a:pt x="1431" y="223"/>
                    <a:pt x="1419" y="212"/>
                    <a:pt x="1400" y="201"/>
                  </a:cubicBezTo>
                  <a:cubicBezTo>
                    <a:pt x="1386" y="193"/>
                    <a:pt x="1370" y="186"/>
                    <a:pt x="1352" y="182"/>
                  </a:cubicBezTo>
                  <a:cubicBezTo>
                    <a:pt x="1343" y="180"/>
                    <a:pt x="1336" y="179"/>
                    <a:pt x="1329" y="179"/>
                  </a:cubicBezTo>
                  <a:cubicBezTo>
                    <a:pt x="1321" y="179"/>
                    <a:pt x="1314" y="180"/>
                    <a:pt x="1308" y="183"/>
                  </a:cubicBezTo>
                  <a:lnTo>
                    <a:pt x="1052" y="283"/>
                  </a:lnTo>
                  <a:lnTo>
                    <a:pt x="883" y="185"/>
                  </a:lnTo>
                  <a:lnTo>
                    <a:pt x="1107" y="96"/>
                  </a:lnTo>
                  <a:cubicBezTo>
                    <a:pt x="1127" y="85"/>
                    <a:pt x="1134" y="72"/>
                    <a:pt x="1129" y="60"/>
                  </a:cubicBezTo>
                  <a:cubicBezTo>
                    <a:pt x="1123" y="47"/>
                    <a:pt x="1111" y="34"/>
                    <a:pt x="1092" y="23"/>
                  </a:cubicBezTo>
                  <a:cubicBezTo>
                    <a:pt x="1077" y="15"/>
                    <a:pt x="1061" y="8"/>
                    <a:pt x="1043" y="4"/>
                  </a:cubicBezTo>
                  <a:cubicBezTo>
                    <a:pt x="1034" y="2"/>
                    <a:pt x="1026" y="0"/>
                    <a:pt x="10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3716;p60">
              <a:extLst>
                <a:ext uri="{FF2B5EF4-FFF2-40B4-BE49-F238E27FC236}">
                  <a16:creationId xmlns:a16="http://schemas.microsoft.com/office/drawing/2014/main" id="{1AB9E595-37BC-5CAF-DD30-7D1C36DD1808}"/>
                </a:ext>
              </a:extLst>
            </p:cNvPr>
            <p:cNvSpPr/>
            <p:nvPr/>
          </p:nvSpPr>
          <p:spPr>
            <a:xfrm>
              <a:off x="4478315" y="3990842"/>
              <a:ext cx="106252" cy="56201"/>
            </a:xfrm>
            <a:custGeom>
              <a:avLst/>
              <a:gdLst/>
              <a:ahLst/>
              <a:cxnLst/>
              <a:rect l="l" t="t" r="r" b="b"/>
              <a:pathLst>
                <a:path w="1382" h="731" extrusionOk="0">
                  <a:moveTo>
                    <a:pt x="853" y="110"/>
                  </a:moveTo>
                  <a:cubicBezTo>
                    <a:pt x="862" y="110"/>
                    <a:pt x="871" y="110"/>
                    <a:pt x="880" y="111"/>
                  </a:cubicBezTo>
                  <a:cubicBezTo>
                    <a:pt x="924" y="116"/>
                    <a:pt x="968" y="128"/>
                    <a:pt x="1013" y="150"/>
                  </a:cubicBezTo>
                  <a:lnTo>
                    <a:pt x="772" y="289"/>
                  </a:lnTo>
                  <a:cubicBezTo>
                    <a:pt x="759" y="275"/>
                    <a:pt x="747" y="260"/>
                    <a:pt x="738" y="245"/>
                  </a:cubicBezTo>
                  <a:cubicBezTo>
                    <a:pt x="728" y="232"/>
                    <a:pt x="723" y="218"/>
                    <a:pt x="719" y="205"/>
                  </a:cubicBezTo>
                  <a:cubicBezTo>
                    <a:pt x="717" y="192"/>
                    <a:pt x="718" y="180"/>
                    <a:pt x="725" y="168"/>
                  </a:cubicBezTo>
                  <a:cubicBezTo>
                    <a:pt x="732" y="155"/>
                    <a:pt x="744" y="144"/>
                    <a:pt x="762" y="133"/>
                  </a:cubicBezTo>
                  <a:cubicBezTo>
                    <a:pt x="790" y="118"/>
                    <a:pt x="820" y="110"/>
                    <a:pt x="853" y="110"/>
                  </a:cubicBezTo>
                  <a:close/>
                  <a:moveTo>
                    <a:pt x="669" y="428"/>
                  </a:moveTo>
                  <a:cubicBezTo>
                    <a:pt x="690" y="457"/>
                    <a:pt x="702" y="485"/>
                    <a:pt x="706" y="511"/>
                  </a:cubicBezTo>
                  <a:cubicBezTo>
                    <a:pt x="709" y="538"/>
                    <a:pt x="690" y="564"/>
                    <a:pt x="648" y="588"/>
                  </a:cubicBezTo>
                  <a:cubicBezTo>
                    <a:pt x="612" y="608"/>
                    <a:pt x="573" y="619"/>
                    <a:pt x="532" y="619"/>
                  </a:cubicBezTo>
                  <a:cubicBezTo>
                    <a:pt x="530" y="619"/>
                    <a:pt x="528" y="619"/>
                    <a:pt x="526" y="619"/>
                  </a:cubicBezTo>
                  <a:cubicBezTo>
                    <a:pt x="482" y="618"/>
                    <a:pt x="436" y="608"/>
                    <a:pt x="389" y="590"/>
                  </a:cubicBezTo>
                  <a:lnTo>
                    <a:pt x="669" y="428"/>
                  </a:lnTo>
                  <a:close/>
                  <a:moveTo>
                    <a:pt x="830" y="1"/>
                  </a:moveTo>
                  <a:cubicBezTo>
                    <a:pt x="798" y="1"/>
                    <a:pt x="766" y="3"/>
                    <a:pt x="734" y="9"/>
                  </a:cubicBezTo>
                  <a:cubicBezTo>
                    <a:pt x="689" y="17"/>
                    <a:pt x="645" y="33"/>
                    <a:pt x="603" y="57"/>
                  </a:cubicBezTo>
                  <a:cubicBezTo>
                    <a:pt x="562" y="81"/>
                    <a:pt x="535" y="107"/>
                    <a:pt x="522" y="133"/>
                  </a:cubicBezTo>
                  <a:cubicBezTo>
                    <a:pt x="511" y="159"/>
                    <a:pt x="509" y="185"/>
                    <a:pt x="516" y="210"/>
                  </a:cubicBezTo>
                  <a:cubicBezTo>
                    <a:pt x="522" y="238"/>
                    <a:pt x="536" y="263"/>
                    <a:pt x="556" y="289"/>
                  </a:cubicBezTo>
                  <a:cubicBezTo>
                    <a:pt x="576" y="315"/>
                    <a:pt x="599" y="341"/>
                    <a:pt x="620" y="367"/>
                  </a:cubicBezTo>
                  <a:lnTo>
                    <a:pt x="309" y="546"/>
                  </a:lnTo>
                  <a:cubicBezTo>
                    <a:pt x="275" y="524"/>
                    <a:pt x="251" y="502"/>
                    <a:pt x="237" y="481"/>
                  </a:cubicBezTo>
                  <a:cubicBezTo>
                    <a:pt x="224" y="460"/>
                    <a:pt x="214" y="441"/>
                    <a:pt x="209" y="424"/>
                  </a:cubicBezTo>
                  <a:cubicBezTo>
                    <a:pt x="204" y="408"/>
                    <a:pt x="200" y="392"/>
                    <a:pt x="198" y="379"/>
                  </a:cubicBezTo>
                  <a:cubicBezTo>
                    <a:pt x="196" y="367"/>
                    <a:pt x="188" y="357"/>
                    <a:pt x="177" y="350"/>
                  </a:cubicBezTo>
                  <a:cubicBezTo>
                    <a:pt x="168" y="346"/>
                    <a:pt x="157" y="342"/>
                    <a:pt x="144" y="340"/>
                  </a:cubicBezTo>
                  <a:cubicBezTo>
                    <a:pt x="130" y="338"/>
                    <a:pt x="117" y="338"/>
                    <a:pt x="103" y="338"/>
                  </a:cubicBezTo>
                  <a:cubicBezTo>
                    <a:pt x="90" y="339"/>
                    <a:pt x="76" y="341"/>
                    <a:pt x="64" y="343"/>
                  </a:cubicBezTo>
                  <a:cubicBezTo>
                    <a:pt x="52" y="347"/>
                    <a:pt x="41" y="351"/>
                    <a:pt x="34" y="356"/>
                  </a:cubicBezTo>
                  <a:cubicBezTo>
                    <a:pt x="18" y="365"/>
                    <a:pt x="8" y="378"/>
                    <a:pt x="4" y="397"/>
                  </a:cubicBezTo>
                  <a:cubicBezTo>
                    <a:pt x="1" y="417"/>
                    <a:pt x="5" y="438"/>
                    <a:pt x="16" y="463"/>
                  </a:cubicBezTo>
                  <a:cubicBezTo>
                    <a:pt x="27" y="487"/>
                    <a:pt x="46" y="512"/>
                    <a:pt x="73" y="540"/>
                  </a:cubicBezTo>
                  <a:cubicBezTo>
                    <a:pt x="100" y="567"/>
                    <a:pt x="136" y="593"/>
                    <a:pt x="181" y="620"/>
                  </a:cubicBezTo>
                  <a:lnTo>
                    <a:pt x="139" y="644"/>
                  </a:lnTo>
                  <a:cubicBezTo>
                    <a:pt x="132" y="649"/>
                    <a:pt x="128" y="655"/>
                    <a:pt x="130" y="663"/>
                  </a:cubicBezTo>
                  <a:cubicBezTo>
                    <a:pt x="132" y="671"/>
                    <a:pt x="138" y="679"/>
                    <a:pt x="152" y="686"/>
                  </a:cubicBezTo>
                  <a:cubicBezTo>
                    <a:pt x="162" y="692"/>
                    <a:pt x="175" y="696"/>
                    <a:pt x="190" y="698"/>
                  </a:cubicBezTo>
                  <a:cubicBezTo>
                    <a:pt x="194" y="699"/>
                    <a:pt x="198" y="699"/>
                    <a:pt x="202" y="699"/>
                  </a:cubicBezTo>
                  <a:cubicBezTo>
                    <a:pt x="212" y="699"/>
                    <a:pt x="220" y="697"/>
                    <a:pt x="226" y="694"/>
                  </a:cubicBezTo>
                  <a:lnTo>
                    <a:pt x="270" y="668"/>
                  </a:lnTo>
                  <a:cubicBezTo>
                    <a:pt x="359" y="708"/>
                    <a:pt x="450" y="728"/>
                    <a:pt x="545" y="731"/>
                  </a:cubicBezTo>
                  <a:cubicBezTo>
                    <a:pt x="549" y="731"/>
                    <a:pt x="553" y="731"/>
                    <a:pt x="558" y="731"/>
                  </a:cubicBezTo>
                  <a:cubicBezTo>
                    <a:pt x="647" y="731"/>
                    <a:pt x="731" y="708"/>
                    <a:pt x="808" y="663"/>
                  </a:cubicBezTo>
                  <a:cubicBezTo>
                    <a:pt x="853" y="637"/>
                    <a:pt x="884" y="611"/>
                    <a:pt x="900" y="584"/>
                  </a:cubicBezTo>
                  <a:cubicBezTo>
                    <a:pt x="914" y="557"/>
                    <a:pt x="920" y="530"/>
                    <a:pt x="916" y="503"/>
                  </a:cubicBezTo>
                  <a:cubicBezTo>
                    <a:pt x="912" y="476"/>
                    <a:pt x="901" y="450"/>
                    <a:pt x="883" y="424"/>
                  </a:cubicBezTo>
                  <a:cubicBezTo>
                    <a:pt x="866" y="399"/>
                    <a:pt x="845" y="373"/>
                    <a:pt x="824" y="348"/>
                  </a:cubicBezTo>
                  <a:lnTo>
                    <a:pt x="1093" y="192"/>
                  </a:lnTo>
                  <a:cubicBezTo>
                    <a:pt x="1117" y="208"/>
                    <a:pt x="1135" y="223"/>
                    <a:pt x="1148" y="236"/>
                  </a:cubicBezTo>
                  <a:cubicBezTo>
                    <a:pt x="1162" y="250"/>
                    <a:pt x="1172" y="262"/>
                    <a:pt x="1179" y="274"/>
                  </a:cubicBezTo>
                  <a:cubicBezTo>
                    <a:pt x="1187" y="285"/>
                    <a:pt x="1192" y="294"/>
                    <a:pt x="1198" y="302"/>
                  </a:cubicBezTo>
                  <a:cubicBezTo>
                    <a:pt x="1204" y="311"/>
                    <a:pt x="1210" y="316"/>
                    <a:pt x="1219" y="322"/>
                  </a:cubicBezTo>
                  <a:cubicBezTo>
                    <a:pt x="1229" y="328"/>
                    <a:pt x="1242" y="332"/>
                    <a:pt x="1255" y="333"/>
                  </a:cubicBezTo>
                  <a:cubicBezTo>
                    <a:pt x="1263" y="335"/>
                    <a:pt x="1271" y="335"/>
                    <a:pt x="1279" y="335"/>
                  </a:cubicBezTo>
                  <a:cubicBezTo>
                    <a:pt x="1285" y="335"/>
                    <a:pt x="1290" y="335"/>
                    <a:pt x="1296" y="334"/>
                  </a:cubicBezTo>
                  <a:cubicBezTo>
                    <a:pt x="1309" y="332"/>
                    <a:pt x="1322" y="330"/>
                    <a:pt x="1333" y="326"/>
                  </a:cubicBezTo>
                  <a:cubicBezTo>
                    <a:pt x="1344" y="322"/>
                    <a:pt x="1353" y="319"/>
                    <a:pt x="1359" y="315"/>
                  </a:cubicBezTo>
                  <a:cubicBezTo>
                    <a:pt x="1375" y="306"/>
                    <a:pt x="1381" y="294"/>
                    <a:pt x="1378" y="278"/>
                  </a:cubicBezTo>
                  <a:cubicBezTo>
                    <a:pt x="1374" y="261"/>
                    <a:pt x="1365" y="244"/>
                    <a:pt x="1348" y="226"/>
                  </a:cubicBezTo>
                  <a:cubicBezTo>
                    <a:pt x="1332" y="208"/>
                    <a:pt x="1312" y="190"/>
                    <a:pt x="1287" y="172"/>
                  </a:cubicBezTo>
                  <a:cubicBezTo>
                    <a:pt x="1263" y="153"/>
                    <a:pt x="1238" y="137"/>
                    <a:pt x="1215" y="123"/>
                  </a:cubicBezTo>
                  <a:lnTo>
                    <a:pt x="1251" y="102"/>
                  </a:lnTo>
                  <a:cubicBezTo>
                    <a:pt x="1259" y="98"/>
                    <a:pt x="1261" y="91"/>
                    <a:pt x="1259" y="82"/>
                  </a:cubicBezTo>
                  <a:cubicBezTo>
                    <a:pt x="1255" y="73"/>
                    <a:pt x="1249" y="65"/>
                    <a:pt x="1237" y="58"/>
                  </a:cubicBezTo>
                  <a:cubicBezTo>
                    <a:pt x="1225" y="52"/>
                    <a:pt x="1211" y="47"/>
                    <a:pt x="1198" y="46"/>
                  </a:cubicBezTo>
                  <a:cubicBezTo>
                    <a:pt x="1184" y="46"/>
                    <a:pt x="1173" y="47"/>
                    <a:pt x="1165" y="52"/>
                  </a:cubicBezTo>
                  <a:lnTo>
                    <a:pt x="1127" y="74"/>
                  </a:lnTo>
                  <a:cubicBezTo>
                    <a:pt x="1089" y="56"/>
                    <a:pt x="1047" y="40"/>
                    <a:pt x="1004" y="27"/>
                  </a:cubicBezTo>
                  <a:cubicBezTo>
                    <a:pt x="961" y="15"/>
                    <a:pt x="916" y="6"/>
                    <a:pt x="871" y="2"/>
                  </a:cubicBezTo>
                  <a:cubicBezTo>
                    <a:pt x="858" y="1"/>
                    <a:pt x="844" y="1"/>
                    <a:pt x="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3717;p60">
              <a:extLst>
                <a:ext uri="{FF2B5EF4-FFF2-40B4-BE49-F238E27FC236}">
                  <a16:creationId xmlns:a16="http://schemas.microsoft.com/office/drawing/2014/main" id="{8BCBCB81-333D-5CA6-835B-AECCB49B1BB5}"/>
                </a:ext>
              </a:extLst>
            </p:cNvPr>
            <p:cNvSpPr/>
            <p:nvPr/>
          </p:nvSpPr>
          <p:spPr>
            <a:xfrm>
              <a:off x="4548274" y="4023976"/>
              <a:ext cx="127087" cy="81265"/>
            </a:xfrm>
            <a:custGeom>
              <a:avLst/>
              <a:gdLst/>
              <a:ahLst/>
              <a:cxnLst/>
              <a:rect l="l" t="t" r="r" b="b"/>
              <a:pathLst>
                <a:path w="1653" h="1057" extrusionOk="0">
                  <a:moveTo>
                    <a:pt x="802" y="83"/>
                  </a:moveTo>
                  <a:cubicBezTo>
                    <a:pt x="806" y="83"/>
                    <a:pt x="809" y="83"/>
                    <a:pt x="813" y="84"/>
                  </a:cubicBezTo>
                  <a:cubicBezTo>
                    <a:pt x="841" y="86"/>
                    <a:pt x="869" y="95"/>
                    <a:pt x="897" y="112"/>
                  </a:cubicBezTo>
                  <a:cubicBezTo>
                    <a:pt x="925" y="127"/>
                    <a:pt x="942" y="144"/>
                    <a:pt x="946" y="161"/>
                  </a:cubicBezTo>
                  <a:cubicBezTo>
                    <a:pt x="950" y="177"/>
                    <a:pt x="939" y="194"/>
                    <a:pt x="911" y="210"/>
                  </a:cubicBezTo>
                  <a:lnTo>
                    <a:pt x="715" y="322"/>
                  </a:lnTo>
                  <a:cubicBezTo>
                    <a:pt x="691" y="336"/>
                    <a:pt x="667" y="343"/>
                    <a:pt x="641" y="343"/>
                  </a:cubicBezTo>
                  <a:cubicBezTo>
                    <a:pt x="638" y="343"/>
                    <a:pt x="634" y="343"/>
                    <a:pt x="630" y="343"/>
                  </a:cubicBezTo>
                  <a:cubicBezTo>
                    <a:pt x="602" y="340"/>
                    <a:pt x="573" y="331"/>
                    <a:pt x="545" y="314"/>
                  </a:cubicBezTo>
                  <a:cubicBezTo>
                    <a:pt x="517" y="299"/>
                    <a:pt x="501" y="282"/>
                    <a:pt x="497" y="266"/>
                  </a:cubicBezTo>
                  <a:cubicBezTo>
                    <a:pt x="494" y="249"/>
                    <a:pt x="505" y="233"/>
                    <a:pt x="533" y="218"/>
                  </a:cubicBezTo>
                  <a:lnTo>
                    <a:pt x="729" y="104"/>
                  </a:lnTo>
                  <a:cubicBezTo>
                    <a:pt x="753" y="90"/>
                    <a:pt x="777" y="83"/>
                    <a:pt x="802" y="83"/>
                  </a:cubicBezTo>
                  <a:close/>
                  <a:moveTo>
                    <a:pt x="774" y="1"/>
                  </a:moveTo>
                  <a:cubicBezTo>
                    <a:pt x="723" y="1"/>
                    <a:pt x="672" y="15"/>
                    <a:pt x="622" y="43"/>
                  </a:cubicBezTo>
                  <a:lnTo>
                    <a:pt x="426" y="156"/>
                  </a:lnTo>
                  <a:cubicBezTo>
                    <a:pt x="397" y="174"/>
                    <a:pt x="376" y="190"/>
                    <a:pt x="366" y="209"/>
                  </a:cubicBezTo>
                  <a:cubicBezTo>
                    <a:pt x="355" y="227"/>
                    <a:pt x="352" y="245"/>
                    <a:pt x="357" y="263"/>
                  </a:cubicBezTo>
                  <a:cubicBezTo>
                    <a:pt x="361" y="279"/>
                    <a:pt x="372" y="296"/>
                    <a:pt x="390" y="314"/>
                  </a:cubicBezTo>
                  <a:cubicBezTo>
                    <a:pt x="410" y="331"/>
                    <a:pt x="432" y="348"/>
                    <a:pt x="460" y="364"/>
                  </a:cubicBezTo>
                  <a:cubicBezTo>
                    <a:pt x="487" y="380"/>
                    <a:pt x="517" y="393"/>
                    <a:pt x="546" y="403"/>
                  </a:cubicBezTo>
                  <a:cubicBezTo>
                    <a:pt x="576" y="415"/>
                    <a:pt x="605" y="421"/>
                    <a:pt x="636" y="424"/>
                  </a:cubicBezTo>
                  <a:cubicBezTo>
                    <a:pt x="645" y="424"/>
                    <a:pt x="654" y="425"/>
                    <a:pt x="664" y="425"/>
                  </a:cubicBezTo>
                  <a:cubicBezTo>
                    <a:pt x="685" y="425"/>
                    <a:pt x="706" y="423"/>
                    <a:pt x="728" y="418"/>
                  </a:cubicBezTo>
                  <a:cubicBezTo>
                    <a:pt x="759" y="412"/>
                    <a:pt x="789" y="401"/>
                    <a:pt x="819" y="383"/>
                  </a:cubicBezTo>
                  <a:lnTo>
                    <a:pt x="1015" y="270"/>
                  </a:lnTo>
                  <a:cubicBezTo>
                    <a:pt x="1046" y="252"/>
                    <a:pt x="1066" y="236"/>
                    <a:pt x="1076" y="218"/>
                  </a:cubicBezTo>
                  <a:cubicBezTo>
                    <a:pt x="1087" y="200"/>
                    <a:pt x="1091" y="181"/>
                    <a:pt x="1085" y="165"/>
                  </a:cubicBezTo>
                  <a:cubicBezTo>
                    <a:pt x="1081" y="147"/>
                    <a:pt x="1069" y="130"/>
                    <a:pt x="1051" y="112"/>
                  </a:cubicBezTo>
                  <a:cubicBezTo>
                    <a:pt x="1032" y="95"/>
                    <a:pt x="1010" y="78"/>
                    <a:pt x="983" y="62"/>
                  </a:cubicBezTo>
                  <a:cubicBezTo>
                    <a:pt x="926" y="29"/>
                    <a:pt x="867" y="10"/>
                    <a:pt x="805" y="2"/>
                  </a:cubicBezTo>
                  <a:cubicBezTo>
                    <a:pt x="794" y="1"/>
                    <a:pt x="784" y="1"/>
                    <a:pt x="774" y="1"/>
                  </a:cubicBezTo>
                  <a:close/>
                  <a:moveTo>
                    <a:pt x="1572" y="358"/>
                  </a:moveTo>
                  <a:cubicBezTo>
                    <a:pt x="1566" y="358"/>
                    <a:pt x="1559" y="358"/>
                    <a:pt x="1552" y="359"/>
                  </a:cubicBezTo>
                  <a:lnTo>
                    <a:pt x="45" y="614"/>
                  </a:lnTo>
                  <a:cubicBezTo>
                    <a:pt x="35" y="615"/>
                    <a:pt x="26" y="617"/>
                    <a:pt x="19" y="622"/>
                  </a:cubicBezTo>
                  <a:cubicBezTo>
                    <a:pt x="6" y="629"/>
                    <a:pt x="1" y="639"/>
                    <a:pt x="1" y="650"/>
                  </a:cubicBezTo>
                  <a:cubicBezTo>
                    <a:pt x="2" y="662"/>
                    <a:pt x="10" y="674"/>
                    <a:pt x="27" y="683"/>
                  </a:cubicBezTo>
                  <a:cubicBezTo>
                    <a:pt x="37" y="689"/>
                    <a:pt x="49" y="693"/>
                    <a:pt x="63" y="696"/>
                  </a:cubicBezTo>
                  <a:cubicBezTo>
                    <a:pt x="71" y="697"/>
                    <a:pt x="78" y="698"/>
                    <a:pt x="86" y="698"/>
                  </a:cubicBezTo>
                  <a:cubicBezTo>
                    <a:pt x="91" y="698"/>
                    <a:pt x="96" y="698"/>
                    <a:pt x="101" y="697"/>
                  </a:cubicBezTo>
                  <a:lnTo>
                    <a:pt x="1605" y="445"/>
                  </a:lnTo>
                  <a:cubicBezTo>
                    <a:pt x="1616" y="444"/>
                    <a:pt x="1623" y="440"/>
                    <a:pt x="1631" y="436"/>
                  </a:cubicBezTo>
                  <a:cubicBezTo>
                    <a:pt x="1647" y="427"/>
                    <a:pt x="1653" y="417"/>
                    <a:pt x="1648" y="403"/>
                  </a:cubicBezTo>
                  <a:cubicBezTo>
                    <a:pt x="1645" y="391"/>
                    <a:pt x="1636" y="380"/>
                    <a:pt x="1621" y="372"/>
                  </a:cubicBezTo>
                  <a:cubicBezTo>
                    <a:pt x="1612" y="366"/>
                    <a:pt x="1602" y="363"/>
                    <a:pt x="1591" y="359"/>
                  </a:cubicBezTo>
                  <a:cubicBezTo>
                    <a:pt x="1585" y="358"/>
                    <a:pt x="1578" y="358"/>
                    <a:pt x="1572" y="358"/>
                  </a:cubicBezTo>
                  <a:close/>
                  <a:moveTo>
                    <a:pt x="995" y="715"/>
                  </a:moveTo>
                  <a:cubicBezTo>
                    <a:pt x="998" y="715"/>
                    <a:pt x="1002" y="715"/>
                    <a:pt x="1005" y="715"/>
                  </a:cubicBezTo>
                  <a:cubicBezTo>
                    <a:pt x="1034" y="717"/>
                    <a:pt x="1063" y="726"/>
                    <a:pt x="1091" y="743"/>
                  </a:cubicBezTo>
                  <a:cubicBezTo>
                    <a:pt x="1119" y="759"/>
                    <a:pt x="1135" y="776"/>
                    <a:pt x="1139" y="793"/>
                  </a:cubicBezTo>
                  <a:cubicBezTo>
                    <a:pt x="1143" y="809"/>
                    <a:pt x="1131" y="826"/>
                    <a:pt x="1104" y="841"/>
                  </a:cubicBezTo>
                  <a:lnTo>
                    <a:pt x="908" y="954"/>
                  </a:lnTo>
                  <a:cubicBezTo>
                    <a:pt x="884" y="968"/>
                    <a:pt x="859" y="975"/>
                    <a:pt x="834" y="975"/>
                  </a:cubicBezTo>
                  <a:cubicBezTo>
                    <a:pt x="831" y="975"/>
                    <a:pt x="827" y="975"/>
                    <a:pt x="824" y="974"/>
                  </a:cubicBezTo>
                  <a:cubicBezTo>
                    <a:pt x="795" y="972"/>
                    <a:pt x="766" y="963"/>
                    <a:pt x="738" y="946"/>
                  </a:cubicBezTo>
                  <a:cubicBezTo>
                    <a:pt x="710" y="930"/>
                    <a:pt x="694" y="913"/>
                    <a:pt x="690" y="898"/>
                  </a:cubicBezTo>
                  <a:cubicBezTo>
                    <a:pt x="687" y="881"/>
                    <a:pt x="699" y="865"/>
                    <a:pt x="726" y="849"/>
                  </a:cubicBezTo>
                  <a:lnTo>
                    <a:pt x="922" y="736"/>
                  </a:lnTo>
                  <a:cubicBezTo>
                    <a:pt x="946" y="722"/>
                    <a:pt x="970" y="715"/>
                    <a:pt x="995" y="715"/>
                  </a:cubicBezTo>
                  <a:close/>
                  <a:moveTo>
                    <a:pt x="966" y="632"/>
                  </a:moveTo>
                  <a:cubicBezTo>
                    <a:pt x="915" y="632"/>
                    <a:pt x="865" y="647"/>
                    <a:pt x="816" y="675"/>
                  </a:cubicBezTo>
                  <a:lnTo>
                    <a:pt x="620" y="787"/>
                  </a:lnTo>
                  <a:cubicBezTo>
                    <a:pt x="590" y="805"/>
                    <a:pt x="569" y="823"/>
                    <a:pt x="559" y="840"/>
                  </a:cubicBezTo>
                  <a:cubicBezTo>
                    <a:pt x="548" y="858"/>
                    <a:pt x="546" y="876"/>
                    <a:pt x="550" y="894"/>
                  </a:cubicBezTo>
                  <a:cubicBezTo>
                    <a:pt x="555" y="911"/>
                    <a:pt x="566" y="928"/>
                    <a:pt x="584" y="946"/>
                  </a:cubicBezTo>
                  <a:cubicBezTo>
                    <a:pt x="602" y="963"/>
                    <a:pt x="625" y="979"/>
                    <a:pt x="654" y="996"/>
                  </a:cubicBezTo>
                  <a:cubicBezTo>
                    <a:pt x="681" y="1011"/>
                    <a:pt x="709" y="1024"/>
                    <a:pt x="738" y="1035"/>
                  </a:cubicBezTo>
                  <a:cubicBezTo>
                    <a:pt x="769" y="1046"/>
                    <a:pt x="799" y="1053"/>
                    <a:pt x="830" y="1055"/>
                  </a:cubicBezTo>
                  <a:cubicBezTo>
                    <a:pt x="839" y="1056"/>
                    <a:pt x="848" y="1056"/>
                    <a:pt x="857" y="1056"/>
                  </a:cubicBezTo>
                  <a:cubicBezTo>
                    <a:pt x="878" y="1056"/>
                    <a:pt x="900" y="1054"/>
                    <a:pt x="921" y="1050"/>
                  </a:cubicBezTo>
                  <a:cubicBezTo>
                    <a:pt x="952" y="1044"/>
                    <a:pt x="983" y="1033"/>
                    <a:pt x="1013" y="1015"/>
                  </a:cubicBezTo>
                  <a:lnTo>
                    <a:pt x="1209" y="902"/>
                  </a:lnTo>
                  <a:cubicBezTo>
                    <a:pt x="1239" y="884"/>
                    <a:pt x="1260" y="867"/>
                    <a:pt x="1270" y="849"/>
                  </a:cubicBezTo>
                  <a:cubicBezTo>
                    <a:pt x="1280" y="831"/>
                    <a:pt x="1283" y="813"/>
                    <a:pt x="1279" y="796"/>
                  </a:cubicBezTo>
                  <a:cubicBezTo>
                    <a:pt x="1274" y="778"/>
                    <a:pt x="1262" y="761"/>
                    <a:pt x="1244" y="743"/>
                  </a:cubicBezTo>
                  <a:cubicBezTo>
                    <a:pt x="1225" y="726"/>
                    <a:pt x="1202" y="710"/>
                    <a:pt x="1175" y="694"/>
                  </a:cubicBezTo>
                  <a:cubicBezTo>
                    <a:pt x="1119" y="661"/>
                    <a:pt x="1059" y="642"/>
                    <a:pt x="997" y="634"/>
                  </a:cubicBezTo>
                  <a:cubicBezTo>
                    <a:pt x="987" y="633"/>
                    <a:pt x="977" y="632"/>
                    <a:pt x="966" y="6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3718;p60">
              <a:extLst>
                <a:ext uri="{FF2B5EF4-FFF2-40B4-BE49-F238E27FC236}">
                  <a16:creationId xmlns:a16="http://schemas.microsoft.com/office/drawing/2014/main" id="{C663C60C-44B0-3F7D-D8B9-082AF1A0F99C}"/>
                </a:ext>
              </a:extLst>
            </p:cNvPr>
            <p:cNvSpPr/>
            <p:nvPr/>
          </p:nvSpPr>
          <p:spPr>
            <a:xfrm>
              <a:off x="4653905" y="4099547"/>
              <a:ext cx="59891" cy="34520"/>
            </a:xfrm>
            <a:custGeom>
              <a:avLst/>
              <a:gdLst/>
              <a:ahLst/>
              <a:cxnLst/>
              <a:rect l="l" t="t" r="r" b="b"/>
              <a:pathLst>
                <a:path w="779" h="449" extrusionOk="0">
                  <a:moveTo>
                    <a:pt x="91" y="0"/>
                  </a:moveTo>
                  <a:cubicBezTo>
                    <a:pt x="80" y="0"/>
                    <a:pt x="70" y="1"/>
                    <a:pt x="61" y="2"/>
                  </a:cubicBezTo>
                  <a:cubicBezTo>
                    <a:pt x="46" y="5"/>
                    <a:pt x="33" y="9"/>
                    <a:pt x="24" y="15"/>
                  </a:cubicBezTo>
                  <a:cubicBezTo>
                    <a:pt x="16" y="19"/>
                    <a:pt x="10" y="26"/>
                    <a:pt x="5" y="35"/>
                  </a:cubicBezTo>
                  <a:cubicBezTo>
                    <a:pt x="1" y="44"/>
                    <a:pt x="1" y="53"/>
                    <a:pt x="4" y="63"/>
                  </a:cubicBezTo>
                  <a:lnTo>
                    <a:pt x="158" y="416"/>
                  </a:lnTo>
                  <a:cubicBezTo>
                    <a:pt x="160" y="421"/>
                    <a:pt x="165" y="426"/>
                    <a:pt x="175" y="432"/>
                  </a:cubicBezTo>
                  <a:cubicBezTo>
                    <a:pt x="191" y="441"/>
                    <a:pt x="212" y="446"/>
                    <a:pt x="240" y="448"/>
                  </a:cubicBezTo>
                  <a:cubicBezTo>
                    <a:pt x="243" y="449"/>
                    <a:pt x="246" y="449"/>
                    <a:pt x="249" y="449"/>
                  </a:cubicBezTo>
                  <a:cubicBezTo>
                    <a:pt x="273" y="449"/>
                    <a:pt x="293" y="444"/>
                    <a:pt x="310" y="435"/>
                  </a:cubicBezTo>
                  <a:cubicBezTo>
                    <a:pt x="328" y="424"/>
                    <a:pt x="334" y="412"/>
                    <a:pt x="327" y="400"/>
                  </a:cubicBezTo>
                  <a:lnTo>
                    <a:pt x="203" y="117"/>
                  </a:lnTo>
                  <a:lnTo>
                    <a:pt x="203" y="117"/>
                  </a:lnTo>
                  <a:lnTo>
                    <a:pt x="692" y="188"/>
                  </a:lnTo>
                  <a:cubicBezTo>
                    <a:pt x="698" y="189"/>
                    <a:pt x="704" y="190"/>
                    <a:pt x="709" y="190"/>
                  </a:cubicBezTo>
                  <a:cubicBezTo>
                    <a:pt x="726" y="190"/>
                    <a:pt x="740" y="186"/>
                    <a:pt x="753" y="179"/>
                  </a:cubicBezTo>
                  <a:cubicBezTo>
                    <a:pt x="771" y="168"/>
                    <a:pt x="779" y="155"/>
                    <a:pt x="776" y="139"/>
                  </a:cubicBezTo>
                  <a:cubicBezTo>
                    <a:pt x="773" y="122"/>
                    <a:pt x="764" y="109"/>
                    <a:pt x="749" y="100"/>
                  </a:cubicBezTo>
                  <a:cubicBezTo>
                    <a:pt x="739" y="95"/>
                    <a:pt x="730" y="91"/>
                    <a:pt x="722" y="91"/>
                  </a:cubicBezTo>
                  <a:lnTo>
                    <a:pt x="111" y="1"/>
                  </a:lnTo>
                  <a:cubicBezTo>
                    <a:pt x="104" y="1"/>
                    <a:pt x="97" y="0"/>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3719;p60">
              <a:extLst>
                <a:ext uri="{FF2B5EF4-FFF2-40B4-BE49-F238E27FC236}">
                  <a16:creationId xmlns:a16="http://schemas.microsoft.com/office/drawing/2014/main" id="{FD2F1672-4D6E-0716-8715-65692E83CDB3}"/>
                </a:ext>
              </a:extLst>
            </p:cNvPr>
            <p:cNvSpPr/>
            <p:nvPr/>
          </p:nvSpPr>
          <p:spPr>
            <a:xfrm>
              <a:off x="4704030" y="4105928"/>
              <a:ext cx="103330" cy="59430"/>
            </a:xfrm>
            <a:custGeom>
              <a:avLst/>
              <a:gdLst/>
              <a:ahLst/>
              <a:cxnLst/>
              <a:rect l="l" t="t" r="r" b="b"/>
              <a:pathLst>
                <a:path w="1344" h="773" extrusionOk="0">
                  <a:moveTo>
                    <a:pt x="672" y="0"/>
                  </a:moveTo>
                  <a:cubicBezTo>
                    <a:pt x="667" y="0"/>
                    <a:pt x="662" y="1"/>
                    <a:pt x="656" y="2"/>
                  </a:cubicBezTo>
                  <a:cubicBezTo>
                    <a:pt x="635" y="5"/>
                    <a:pt x="615" y="11"/>
                    <a:pt x="601" y="20"/>
                  </a:cubicBezTo>
                  <a:cubicBezTo>
                    <a:pt x="584" y="30"/>
                    <a:pt x="573" y="41"/>
                    <a:pt x="568" y="53"/>
                  </a:cubicBezTo>
                  <a:cubicBezTo>
                    <a:pt x="565" y="66"/>
                    <a:pt x="570" y="76"/>
                    <a:pt x="587" y="86"/>
                  </a:cubicBezTo>
                  <a:lnTo>
                    <a:pt x="812" y="217"/>
                  </a:lnTo>
                  <a:lnTo>
                    <a:pt x="19" y="675"/>
                  </a:lnTo>
                  <a:cubicBezTo>
                    <a:pt x="4" y="683"/>
                    <a:pt x="1" y="694"/>
                    <a:pt x="8" y="709"/>
                  </a:cubicBezTo>
                  <a:cubicBezTo>
                    <a:pt x="16" y="722"/>
                    <a:pt x="30" y="735"/>
                    <a:pt x="50" y="746"/>
                  </a:cubicBezTo>
                  <a:cubicBezTo>
                    <a:pt x="69" y="757"/>
                    <a:pt x="91" y="765"/>
                    <a:pt x="115" y="770"/>
                  </a:cubicBezTo>
                  <a:cubicBezTo>
                    <a:pt x="124" y="771"/>
                    <a:pt x="132" y="772"/>
                    <a:pt x="140" y="772"/>
                  </a:cubicBezTo>
                  <a:cubicBezTo>
                    <a:pt x="153" y="772"/>
                    <a:pt x="164" y="770"/>
                    <a:pt x="173" y="764"/>
                  </a:cubicBezTo>
                  <a:lnTo>
                    <a:pt x="967" y="306"/>
                  </a:lnTo>
                  <a:lnTo>
                    <a:pt x="1191" y="435"/>
                  </a:lnTo>
                  <a:cubicBezTo>
                    <a:pt x="1204" y="442"/>
                    <a:pt x="1219" y="446"/>
                    <a:pt x="1236" y="446"/>
                  </a:cubicBezTo>
                  <a:cubicBezTo>
                    <a:pt x="1240" y="446"/>
                    <a:pt x="1245" y="446"/>
                    <a:pt x="1249" y="445"/>
                  </a:cubicBezTo>
                  <a:cubicBezTo>
                    <a:pt x="1271" y="443"/>
                    <a:pt x="1291" y="436"/>
                    <a:pt x="1308" y="426"/>
                  </a:cubicBezTo>
                  <a:cubicBezTo>
                    <a:pt x="1324" y="417"/>
                    <a:pt x="1334" y="407"/>
                    <a:pt x="1338" y="395"/>
                  </a:cubicBezTo>
                  <a:cubicBezTo>
                    <a:pt x="1344" y="382"/>
                    <a:pt x="1337" y="371"/>
                    <a:pt x="1320" y="361"/>
                  </a:cubicBezTo>
                  <a:lnTo>
                    <a:pt x="716" y="12"/>
                  </a:lnTo>
                  <a:cubicBezTo>
                    <a:pt x="702" y="4"/>
                    <a:pt x="688" y="0"/>
                    <a:pt x="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3720;p60">
              <a:extLst>
                <a:ext uri="{FF2B5EF4-FFF2-40B4-BE49-F238E27FC236}">
                  <a16:creationId xmlns:a16="http://schemas.microsoft.com/office/drawing/2014/main" id="{9775A608-051E-614F-E7EB-C8DF2222D1AC}"/>
                </a:ext>
              </a:extLst>
            </p:cNvPr>
            <p:cNvSpPr/>
            <p:nvPr/>
          </p:nvSpPr>
          <p:spPr>
            <a:xfrm>
              <a:off x="4235763" y="3965933"/>
              <a:ext cx="101792" cy="58200"/>
            </a:xfrm>
            <a:custGeom>
              <a:avLst/>
              <a:gdLst/>
              <a:ahLst/>
              <a:cxnLst/>
              <a:rect l="l" t="t" r="r" b="b"/>
              <a:pathLst>
                <a:path w="1324" h="757" extrusionOk="0">
                  <a:moveTo>
                    <a:pt x="467" y="331"/>
                  </a:moveTo>
                  <a:cubicBezTo>
                    <a:pt x="473" y="331"/>
                    <a:pt x="480" y="331"/>
                    <a:pt x="487" y="332"/>
                  </a:cubicBezTo>
                  <a:cubicBezTo>
                    <a:pt x="542" y="336"/>
                    <a:pt x="595" y="354"/>
                    <a:pt x="648" y="385"/>
                  </a:cubicBezTo>
                  <a:cubicBezTo>
                    <a:pt x="703" y="416"/>
                    <a:pt x="734" y="448"/>
                    <a:pt x="738" y="480"/>
                  </a:cubicBezTo>
                  <a:cubicBezTo>
                    <a:pt x="743" y="512"/>
                    <a:pt x="716" y="546"/>
                    <a:pt x="655" y="581"/>
                  </a:cubicBezTo>
                  <a:lnTo>
                    <a:pt x="632" y="594"/>
                  </a:lnTo>
                  <a:cubicBezTo>
                    <a:pt x="575" y="627"/>
                    <a:pt x="518" y="643"/>
                    <a:pt x="463" y="643"/>
                  </a:cubicBezTo>
                  <a:cubicBezTo>
                    <a:pt x="461" y="643"/>
                    <a:pt x="459" y="643"/>
                    <a:pt x="457" y="643"/>
                  </a:cubicBezTo>
                  <a:cubicBezTo>
                    <a:pt x="399" y="641"/>
                    <a:pt x="343" y="625"/>
                    <a:pt x="289" y="593"/>
                  </a:cubicBezTo>
                  <a:cubicBezTo>
                    <a:pt x="234" y="562"/>
                    <a:pt x="205" y="529"/>
                    <a:pt x="201" y="495"/>
                  </a:cubicBezTo>
                  <a:cubicBezTo>
                    <a:pt x="198" y="461"/>
                    <a:pt x="226" y="428"/>
                    <a:pt x="286" y="394"/>
                  </a:cubicBezTo>
                  <a:lnTo>
                    <a:pt x="319" y="373"/>
                  </a:lnTo>
                  <a:cubicBezTo>
                    <a:pt x="369" y="345"/>
                    <a:pt x="418" y="331"/>
                    <a:pt x="467" y="331"/>
                  </a:cubicBezTo>
                  <a:close/>
                  <a:moveTo>
                    <a:pt x="809" y="0"/>
                  </a:moveTo>
                  <a:cubicBezTo>
                    <a:pt x="769" y="0"/>
                    <a:pt x="729" y="5"/>
                    <a:pt x="689" y="13"/>
                  </a:cubicBezTo>
                  <a:cubicBezTo>
                    <a:pt x="634" y="26"/>
                    <a:pt x="580" y="47"/>
                    <a:pt x="525" y="78"/>
                  </a:cubicBezTo>
                  <a:lnTo>
                    <a:pt x="140" y="300"/>
                  </a:lnTo>
                  <a:cubicBezTo>
                    <a:pt x="86" y="332"/>
                    <a:pt x="49" y="363"/>
                    <a:pt x="29" y="395"/>
                  </a:cubicBezTo>
                  <a:cubicBezTo>
                    <a:pt x="7" y="426"/>
                    <a:pt x="1" y="457"/>
                    <a:pt x="6" y="487"/>
                  </a:cubicBezTo>
                  <a:cubicBezTo>
                    <a:pt x="12" y="518"/>
                    <a:pt x="30" y="547"/>
                    <a:pt x="59" y="576"/>
                  </a:cubicBezTo>
                  <a:cubicBezTo>
                    <a:pt x="87" y="605"/>
                    <a:pt x="126" y="634"/>
                    <a:pt x="172" y="661"/>
                  </a:cubicBezTo>
                  <a:cubicBezTo>
                    <a:pt x="218" y="686"/>
                    <a:pt x="266" y="709"/>
                    <a:pt x="316" y="726"/>
                  </a:cubicBezTo>
                  <a:cubicBezTo>
                    <a:pt x="367" y="743"/>
                    <a:pt x="418" y="752"/>
                    <a:pt x="471" y="755"/>
                  </a:cubicBezTo>
                  <a:cubicBezTo>
                    <a:pt x="483" y="756"/>
                    <a:pt x="494" y="756"/>
                    <a:pt x="506" y="756"/>
                  </a:cubicBezTo>
                  <a:cubicBezTo>
                    <a:pt x="547" y="756"/>
                    <a:pt x="589" y="752"/>
                    <a:pt x="631" y="743"/>
                  </a:cubicBezTo>
                  <a:cubicBezTo>
                    <a:pt x="685" y="730"/>
                    <a:pt x="741" y="709"/>
                    <a:pt x="793" y="679"/>
                  </a:cubicBezTo>
                  <a:lnTo>
                    <a:pt x="818" y="664"/>
                  </a:lnTo>
                  <a:cubicBezTo>
                    <a:pt x="869" y="635"/>
                    <a:pt x="904" y="605"/>
                    <a:pt x="924" y="576"/>
                  </a:cubicBezTo>
                  <a:cubicBezTo>
                    <a:pt x="943" y="547"/>
                    <a:pt x="950" y="519"/>
                    <a:pt x="943" y="492"/>
                  </a:cubicBezTo>
                  <a:cubicBezTo>
                    <a:pt x="936" y="464"/>
                    <a:pt x="920" y="437"/>
                    <a:pt x="893" y="411"/>
                  </a:cubicBezTo>
                  <a:cubicBezTo>
                    <a:pt x="866" y="385"/>
                    <a:pt x="832" y="360"/>
                    <a:pt x="791" y="337"/>
                  </a:cubicBezTo>
                  <a:cubicBezTo>
                    <a:pt x="751" y="314"/>
                    <a:pt x="707" y="295"/>
                    <a:pt x="662" y="281"/>
                  </a:cubicBezTo>
                  <a:cubicBezTo>
                    <a:pt x="621" y="269"/>
                    <a:pt x="578" y="263"/>
                    <a:pt x="532" y="263"/>
                  </a:cubicBezTo>
                  <a:cubicBezTo>
                    <a:pt x="525" y="263"/>
                    <a:pt x="519" y="263"/>
                    <a:pt x="512" y="263"/>
                  </a:cubicBezTo>
                  <a:lnTo>
                    <a:pt x="679" y="166"/>
                  </a:lnTo>
                  <a:cubicBezTo>
                    <a:pt x="733" y="135"/>
                    <a:pt x="788" y="119"/>
                    <a:pt x="843" y="119"/>
                  </a:cubicBezTo>
                  <a:cubicBezTo>
                    <a:pt x="847" y="119"/>
                    <a:pt x="851" y="119"/>
                    <a:pt x="854" y="119"/>
                  </a:cubicBezTo>
                  <a:cubicBezTo>
                    <a:pt x="914" y="120"/>
                    <a:pt x="971" y="138"/>
                    <a:pt x="1028" y="171"/>
                  </a:cubicBezTo>
                  <a:cubicBezTo>
                    <a:pt x="1050" y="183"/>
                    <a:pt x="1070" y="198"/>
                    <a:pt x="1086" y="214"/>
                  </a:cubicBezTo>
                  <a:cubicBezTo>
                    <a:pt x="1101" y="228"/>
                    <a:pt x="1112" y="243"/>
                    <a:pt x="1117" y="257"/>
                  </a:cubicBezTo>
                  <a:cubicBezTo>
                    <a:pt x="1121" y="272"/>
                    <a:pt x="1121" y="287"/>
                    <a:pt x="1116" y="300"/>
                  </a:cubicBezTo>
                  <a:cubicBezTo>
                    <a:pt x="1110" y="314"/>
                    <a:pt x="1099" y="326"/>
                    <a:pt x="1079" y="336"/>
                  </a:cubicBezTo>
                  <a:cubicBezTo>
                    <a:pt x="1058" y="349"/>
                    <a:pt x="1052" y="362"/>
                    <a:pt x="1061" y="375"/>
                  </a:cubicBezTo>
                  <a:cubicBezTo>
                    <a:pt x="1070" y="388"/>
                    <a:pt x="1085" y="402"/>
                    <a:pt x="1106" y="414"/>
                  </a:cubicBezTo>
                  <a:cubicBezTo>
                    <a:pt x="1131" y="428"/>
                    <a:pt x="1154" y="435"/>
                    <a:pt x="1174" y="438"/>
                  </a:cubicBezTo>
                  <a:cubicBezTo>
                    <a:pt x="1177" y="438"/>
                    <a:pt x="1180" y="438"/>
                    <a:pt x="1183" y="438"/>
                  </a:cubicBezTo>
                  <a:cubicBezTo>
                    <a:pt x="1201" y="438"/>
                    <a:pt x="1220" y="432"/>
                    <a:pt x="1239" y="421"/>
                  </a:cubicBezTo>
                  <a:cubicBezTo>
                    <a:pt x="1268" y="405"/>
                    <a:pt x="1289" y="385"/>
                    <a:pt x="1304" y="361"/>
                  </a:cubicBezTo>
                  <a:cubicBezTo>
                    <a:pt x="1318" y="337"/>
                    <a:pt x="1324" y="312"/>
                    <a:pt x="1320" y="283"/>
                  </a:cubicBezTo>
                  <a:cubicBezTo>
                    <a:pt x="1317" y="255"/>
                    <a:pt x="1301" y="226"/>
                    <a:pt x="1275" y="194"/>
                  </a:cubicBezTo>
                  <a:cubicBezTo>
                    <a:pt x="1250" y="163"/>
                    <a:pt x="1209" y="131"/>
                    <a:pt x="1155" y="100"/>
                  </a:cubicBezTo>
                  <a:cubicBezTo>
                    <a:pt x="1109" y="73"/>
                    <a:pt x="1059" y="51"/>
                    <a:pt x="1007" y="33"/>
                  </a:cubicBezTo>
                  <a:cubicBezTo>
                    <a:pt x="957" y="16"/>
                    <a:pt x="904" y="5"/>
                    <a:pt x="851" y="2"/>
                  </a:cubicBezTo>
                  <a:cubicBezTo>
                    <a:pt x="837" y="1"/>
                    <a:pt x="823" y="0"/>
                    <a:pt x="8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3721;p60">
              <a:extLst>
                <a:ext uri="{FF2B5EF4-FFF2-40B4-BE49-F238E27FC236}">
                  <a16:creationId xmlns:a16="http://schemas.microsoft.com/office/drawing/2014/main" id="{873BC8F6-11EC-2785-5445-087D1A4E1F36}"/>
                </a:ext>
              </a:extLst>
            </p:cNvPr>
            <p:cNvSpPr/>
            <p:nvPr/>
          </p:nvSpPr>
          <p:spPr>
            <a:xfrm>
              <a:off x="4298957" y="3997607"/>
              <a:ext cx="112402" cy="51281"/>
            </a:xfrm>
            <a:custGeom>
              <a:avLst/>
              <a:gdLst/>
              <a:ahLst/>
              <a:cxnLst/>
              <a:rect l="l" t="t" r="r" b="b"/>
              <a:pathLst>
                <a:path w="1462" h="667" extrusionOk="0">
                  <a:moveTo>
                    <a:pt x="826" y="0"/>
                  </a:moveTo>
                  <a:cubicBezTo>
                    <a:pt x="812" y="0"/>
                    <a:pt x="801" y="3"/>
                    <a:pt x="793" y="8"/>
                  </a:cubicBezTo>
                  <a:lnTo>
                    <a:pt x="591" y="125"/>
                  </a:lnTo>
                  <a:cubicBezTo>
                    <a:pt x="577" y="133"/>
                    <a:pt x="574" y="143"/>
                    <a:pt x="580" y="156"/>
                  </a:cubicBezTo>
                  <a:cubicBezTo>
                    <a:pt x="586" y="171"/>
                    <a:pt x="600" y="183"/>
                    <a:pt x="620" y="195"/>
                  </a:cubicBezTo>
                  <a:cubicBezTo>
                    <a:pt x="640" y="207"/>
                    <a:pt x="663" y="215"/>
                    <a:pt x="688" y="219"/>
                  </a:cubicBezTo>
                  <a:cubicBezTo>
                    <a:pt x="696" y="220"/>
                    <a:pt x="704" y="221"/>
                    <a:pt x="711" y="221"/>
                  </a:cubicBezTo>
                  <a:cubicBezTo>
                    <a:pt x="725" y="221"/>
                    <a:pt x="736" y="219"/>
                    <a:pt x="745" y="214"/>
                  </a:cubicBezTo>
                  <a:lnTo>
                    <a:pt x="869" y="142"/>
                  </a:lnTo>
                  <a:lnTo>
                    <a:pt x="1215" y="341"/>
                  </a:lnTo>
                  <a:lnTo>
                    <a:pt x="1132" y="388"/>
                  </a:lnTo>
                  <a:lnTo>
                    <a:pt x="62" y="545"/>
                  </a:lnTo>
                  <a:cubicBezTo>
                    <a:pt x="49" y="546"/>
                    <a:pt x="38" y="549"/>
                    <a:pt x="28" y="555"/>
                  </a:cubicBezTo>
                  <a:cubicBezTo>
                    <a:pt x="7" y="567"/>
                    <a:pt x="1" y="582"/>
                    <a:pt x="7" y="601"/>
                  </a:cubicBezTo>
                  <a:cubicBezTo>
                    <a:pt x="15" y="620"/>
                    <a:pt x="31" y="637"/>
                    <a:pt x="55" y="651"/>
                  </a:cubicBezTo>
                  <a:cubicBezTo>
                    <a:pt x="73" y="661"/>
                    <a:pt x="90" y="666"/>
                    <a:pt x="108" y="666"/>
                  </a:cubicBezTo>
                  <a:cubicBezTo>
                    <a:pt x="113" y="666"/>
                    <a:pt x="118" y="666"/>
                    <a:pt x="122" y="665"/>
                  </a:cubicBezTo>
                  <a:lnTo>
                    <a:pt x="1204" y="493"/>
                  </a:lnTo>
                  <a:cubicBezTo>
                    <a:pt x="1225" y="491"/>
                    <a:pt x="1245" y="486"/>
                    <a:pt x="1264" y="482"/>
                  </a:cubicBezTo>
                  <a:cubicBezTo>
                    <a:pt x="1283" y="476"/>
                    <a:pt x="1299" y="470"/>
                    <a:pt x="1310" y="464"/>
                  </a:cubicBezTo>
                  <a:lnTo>
                    <a:pt x="1447" y="385"/>
                  </a:lnTo>
                  <a:cubicBezTo>
                    <a:pt x="1459" y="378"/>
                    <a:pt x="1461" y="368"/>
                    <a:pt x="1457" y="353"/>
                  </a:cubicBezTo>
                  <a:cubicBezTo>
                    <a:pt x="1451" y="340"/>
                    <a:pt x="1441" y="327"/>
                    <a:pt x="1425" y="318"/>
                  </a:cubicBezTo>
                  <a:lnTo>
                    <a:pt x="908" y="20"/>
                  </a:lnTo>
                  <a:cubicBezTo>
                    <a:pt x="891" y="11"/>
                    <a:pt x="871" y="4"/>
                    <a:pt x="846" y="2"/>
                  </a:cubicBezTo>
                  <a:cubicBezTo>
                    <a:pt x="839" y="1"/>
                    <a:pt x="832" y="0"/>
                    <a:pt x="8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3722;p60">
              <a:extLst>
                <a:ext uri="{FF2B5EF4-FFF2-40B4-BE49-F238E27FC236}">
                  <a16:creationId xmlns:a16="http://schemas.microsoft.com/office/drawing/2014/main" id="{D5FC54BB-24A5-FE6D-8883-85F2FB732DF2}"/>
                </a:ext>
              </a:extLst>
            </p:cNvPr>
            <p:cNvSpPr/>
            <p:nvPr/>
          </p:nvSpPr>
          <p:spPr>
            <a:xfrm>
              <a:off x="4363612" y="4040197"/>
              <a:ext cx="101562" cy="58277"/>
            </a:xfrm>
            <a:custGeom>
              <a:avLst/>
              <a:gdLst/>
              <a:ahLst/>
              <a:cxnLst/>
              <a:rect l="l" t="t" r="r" b="b"/>
              <a:pathLst>
                <a:path w="1321" h="758" extrusionOk="0">
                  <a:moveTo>
                    <a:pt x="889" y="117"/>
                  </a:moveTo>
                  <a:cubicBezTo>
                    <a:pt x="893" y="117"/>
                    <a:pt x="897" y="117"/>
                    <a:pt x="901" y="117"/>
                  </a:cubicBezTo>
                  <a:cubicBezTo>
                    <a:pt x="946" y="120"/>
                    <a:pt x="992" y="135"/>
                    <a:pt x="1038" y="162"/>
                  </a:cubicBezTo>
                  <a:cubicBezTo>
                    <a:pt x="1085" y="189"/>
                    <a:pt x="1111" y="215"/>
                    <a:pt x="1116" y="242"/>
                  </a:cubicBezTo>
                  <a:cubicBezTo>
                    <a:pt x="1120" y="268"/>
                    <a:pt x="1099" y="295"/>
                    <a:pt x="1052" y="322"/>
                  </a:cubicBezTo>
                  <a:cubicBezTo>
                    <a:pt x="1008" y="348"/>
                    <a:pt x="964" y="360"/>
                    <a:pt x="921" y="360"/>
                  </a:cubicBezTo>
                  <a:cubicBezTo>
                    <a:pt x="918" y="360"/>
                    <a:pt x="914" y="360"/>
                    <a:pt x="911" y="360"/>
                  </a:cubicBezTo>
                  <a:cubicBezTo>
                    <a:pt x="865" y="357"/>
                    <a:pt x="818" y="342"/>
                    <a:pt x="772" y="315"/>
                  </a:cubicBezTo>
                  <a:cubicBezTo>
                    <a:pt x="725" y="288"/>
                    <a:pt x="700" y="262"/>
                    <a:pt x="696" y="235"/>
                  </a:cubicBezTo>
                  <a:cubicBezTo>
                    <a:pt x="691" y="208"/>
                    <a:pt x="713" y="181"/>
                    <a:pt x="760" y="154"/>
                  </a:cubicBezTo>
                  <a:cubicBezTo>
                    <a:pt x="804" y="128"/>
                    <a:pt x="847" y="117"/>
                    <a:pt x="889" y="117"/>
                  </a:cubicBezTo>
                  <a:close/>
                  <a:moveTo>
                    <a:pt x="478" y="332"/>
                  </a:moveTo>
                  <a:cubicBezTo>
                    <a:pt x="481" y="332"/>
                    <a:pt x="485" y="332"/>
                    <a:pt x="488" y="332"/>
                  </a:cubicBezTo>
                  <a:cubicBezTo>
                    <a:pt x="545" y="334"/>
                    <a:pt x="601" y="351"/>
                    <a:pt x="655" y="383"/>
                  </a:cubicBezTo>
                  <a:cubicBezTo>
                    <a:pt x="710" y="414"/>
                    <a:pt x="738" y="446"/>
                    <a:pt x="742" y="478"/>
                  </a:cubicBezTo>
                  <a:cubicBezTo>
                    <a:pt x="746" y="511"/>
                    <a:pt x="719" y="545"/>
                    <a:pt x="662" y="577"/>
                  </a:cubicBezTo>
                  <a:lnTo>
                    <a:pt x="638" y="591"/>
                  </a:lnTo>
                  <a:cubicBezTo>
                    <a:pt x="582" y="624"/>
                    <a:pt x="525" y="641"/>
                    <a:pt x="470" y="641"/>
                  </a:cubicBezTo>
                  <a:cubicBezTo>
                    <a:pt x="468" y="641"/>
                    <a:pt x="467" y="641"/>
                    <a:pt x="465" y="640"/>
                  </a:cubicBezTo>
                  <a:cubicBezTo>
                    <a:pt x="407" y="639"/>
                    <a:pt x="350" y="622"/>
                    <a:pt x="295" y="591"/>
                  </a:cubicBezTo>
                  <a:cubicBezTo>
                    <a:pt x="242" y="559"/>
                    <a:pt x="214" y="528"/>
                    <a:pt x="209" y="494"/>
                  </a:cubicBezTo>
                  <a:cubicBezTo>
                    <a:pt x="206" y="460"/>
                    <a:pt x="234" y="427"/>
                    <a:pt x="293" y="392"/>
                  </a:cubicBezTo>
                  <a:lnTo>
                    <a:pt x="316" y="378"/>
                  </a:lnTo>
                  <a:cubicBezTo>
                    <a:pt x="370" y="348"/>
                    <a:pt x="424" y="332"/>
                    <a:pt x="478" y="332"/>
                  </a:cubicBezTo>
                  <a:close/>
                  <a:moveTo>
                    <a:pt x="845" y="1"/>
                  </a:moveTo>
                  <a:cubicBezTo>
                    <a:pt x="816" y="1"/>
                    <a:pt x="786" y="4"/>
                    <a:pt x="756" y="9"/>
                  </a:cubicBezTo>
                  <a:cubicBezTo>
                    <a:pt x="713" y="18"/>
                    <a:pt x="669" y="34"/>
                    <a:pt x="626" y="58"/>
                  </a:cubicBezTo>
                  <a:cubicBezTo>
                    <a:pt x="570" y="91"/>
                    <a:pt x="537" y="124"/>
                    <a:pt x="528" y="157"/>
                  </a:cubicBezTo>
                  <a:cubicBezTo>
                    <a:pt x="519" y="191"/>
                    <a:pt x="528" y="224"/>
                    <a:pt x="555" y="255"/>
                  </a:cubicBezTo>
                  <a:cubicBezTo>
                    <a:pt x="503" y="241"/>
                    <a:pt x="450" y="233"/>
                    <a:pt x="396" y="233"/>
                  </a:cubicBezTo>
                  <a:cubicBezTo>
                    <a:pt x="381" y="233"/>
                    <a:pt x="365" y="234"/>
                    <a:pt x="349" y="235"/>
                  </a:cubicBezTo>
                  <a:cubicBezTo>
                    <a:pt x="278" y="240"/>
                    <a:pt x="208" y="262"/>
                    <a:pt x="139" y="303"/>
                  </a:cubicBezTo>
                  <a:lnTo>
                    <a:pt x="124" y="312"/>
                  </a:lnTo>
                  <a:cubicBezTo>
                    <a:pt x="74" y="340"/>
                    <a:pt x="40" y="369"/>
                    <a:pt x="23" y="398"/>
                  </a:cubicBezTo>
                  <a:cubicBezTo>
                    <a:pt x="5" y="429"/>
                    <a:pt x="1" y="458"/>
                    <a:pt x="9" y="488"/>
                  </a:cubicBezTo>
                  <a:cubicBezTo>
                    <a:pt x="16" y="518"/>
                    <a:pt x="35" y="547"/>
                    <a:pt x="65" y="575"/>
                  </a:cubicBezTo>
                  <a:cubicBezTo>
                    <a:pt x="95" y="604"/>
                    <a:pt x="133" y="631"/>
                    <a:pt x="179" y="659"/>
                  </a:cubicBezTo>
                  <a:cubicBezTo>
                    <a:pt x="224" y="684"/>
                    <a:pt x="271" y="706"/>
                    <a:pt x="321" y="724"/>
                  </a:cubicBezTo>
                  <a:cubicBezTo>
                    <a:pt x="370" y="741"/>
                    <a:pt x="421" y="752"/>
                    <a:pt x="473" y="755"/>
                  </a:cubicBezTo>
                  <a:cubicBezTo>
                    <a:pt x="487" y="757"/>
                    <a:pt x="502" y="757"/>
                    <a:pt x="517" y="757"/>
                  </a:cubicBezTo>
                  <a:cubicBezTo>
                    <a:pt x="554" y="757"/>
                    <a:pt x="590" y="754"/>
                    <a:pt x="626" y="746"/>
                  </a:cubicBezTo>
                  <a:cubicBezTo>
                    <a:pt x="678" y="736"/>
                    <a:pt x="728" y="717"/>
                    <a:pt x="778" y="689"/>
                  </a:cubicBezTo>
                  <a:lnTo>
                    <a:pt x="794" y="680"/>
                  </a:lnTo>
                  <a:cubicBezTo>
                    <a:pt x="862" y="639"/>
                    <a:pt x="902" y="600"/>
                    <a:pt x="911" y="559"/>
                  </a:cubicBezTo>
                  <a:cubicBezTo>
                    <a:pt x="920" y="519"/>
                    <a:pt x="907" y="478"/>
                    <a:pt x="874" y="440"/>
                  </a:cubicBezTo>
                  <a:lnTo>
                    <a:pt x="874" y="440"/>
                  </a:lnTo>
                  <a:cubicBezTo>
                    <a:pt x="916" y="451"/>
                    <a:pt x="960" y="457"/>
                    <a:pt x="1005" y="457"/>
                  </a:cubicBezTo>
                  <a:cubicBezTo>
                    <a:pt x="1018" y="457"/>
                    <a:pt x="1031" y="457"/>
                    <a:pt x="1045" y="456"/>
                  </a:cubicBezTo>
                  <a:cubicBezTo>
                    <a:pt x="1103" y="451"/>
                    <a:pt x="1161" y="432"/>
                    <a:pt x="1217" y="400"/>
                  </a:cubicBezTo>
                  <a:cubicBezTo>
                    <a:pt x="1260" y="375"/>
                    <a:pt x="1288" y="350"/>
                    <a:pt x="1303" y="324"/>
                  </a:cubicBezTo>
                  <a:cubicBezTo>
                    <a:pt x="1317" y="298"/>
                    <a:pt x="1321" y="272"/>
                    <a:pt x="1313" y="246"/>
                  </a:cubicBezTo>
                  <a:cubicBezTo>
                    <a:pt x="1305" y="220"/>
                    <a:pt x="1288" y="196"/>
                    <a:pt x="1260" y="170"/>
                  </a:cubicBezTo>
                  <a:cubicBezTo>
                    <a:pt x="1233" y="144"/>
                    <a:pt x="1198" y="119"/>
                    <a:pt x="1155" y="94"/>
                  </a:cubicBezTo>
                  <a:cubicBezTo>
                    <a:pt x="1112" y="70"/>
                    <a:pt x="1068" y="49"/>
                    <a:pt x="1024" y="34"/>
                  </a:cubicBezTo>
                  <a:cubicBezTo>
                    <a:pt x="981" y="18"/>
                    <a:pt x="936" y="8"/>
                    <a:pt x="890" y="3"/>
                  </a:cubicBezTo>
                  <a:cubicBezTo>
                    <a:pt x="875" y="2"/>
                    <a:pt x="860" y="1"/>
                    <a:pt x="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3723;p60">
              <a:extLst>
                <a:ext uri="{FF2B5EF4-FFF2-40B4-BE49-F238E27FC236}">
                  <a16:creationId xmlns:a16="http://schemas.microsoft.com/office/drawing/2014/main" id="{0B1CD09A-676A-FEB5-2E97-E2A1E2F0B382}"/>
                </a:ext>
              </a:extLst>
            </p:cNvPr>
            <p:cNvSpPr/>
            <p:nvPr/>
          </p:nvSpPr>
          <p:spPr>
            <a:xfrm>
              <a:off x="4439491" y="4097779"/>
              <a:ext cx="48128" cy="27678"/>
            </a:xfrm>
            <a:custGeom>
              <a:avLst/>
              <a:gdLst/>
              <a:ahLst/>
              <a:cxnLst/>
              <a:rect l="l" t="t" r="r" b="b"/>
              <a:pathLst>
                <a:path w="626" h="360" extrusionOk="0">
                  <a:moveTo>
                    <a:pt x="97" y="0"/>
                  </a:moveTo>
                  <a:cubicBezTo>
                    <a:pt x="93" y="0"/>
                    <a:pt x="90" y="0"/>
                    <a:pt x="86" y="1"/>
                  </a:cubicBezTo>
                  <a:cubicBezTo>
                    <a:pt x="66" y="2"/>
                    <a:pt x="46" y="7"/>
                    <a:pt x="30" y="16"/>
                  </a:cubicBezTo>
                  <a:cubicBezTo>
                    <a:pt x="13" y="27"/>
                    <a:pt x="3" y="38"/>
                    <a:pt x="1" y="49"/>
                  </a:cubicBezTo>
                  <a:cubicBezTo>
                    <a:pt x="0" y="60"/>
                    <a:pt x="7" y="71"/>
                    <a:pt x="22" y="78"/>
                  </a:cubicBezTo>
                  <a:lnTo>
                    <a:pt x="191" y="176"/>
                  </a:lnTo>
                  <a:lnTo>
                    <a:pt x="36" y="265"/>
                  </a:lnTo>
                  <a:cubicBezTo>
                    <a:pt x="23" y="273"/>
                    <a:pt x="18" y="282"/>
                    <a:pt x="23" y="295"/>
                  </a:cubicBezTo>
                  <a:cubicBezTo>
                    <a:pt x="27" y="307"/>
                    <a:pt x="39" y="318"/>
                    <a:pt x="57" y="330"/>
                  </a:cubicBezTo>
                  <a:cubicBezTo>
                    <a:pt x="76" y="341"/>
                    <a:pt x="96" y="346"/>
                    <a:pt x="116" y="349"/>
                  </a:cubicBezTo>
                  <a:cubicBezTo>
                    <a:pt x="120" y="349"/>
                    <a:pt x="124" y="349"/>
                    <a:pt x="128" y="349"/>
                  </a:cubicBezTo>
                  <a:cubicBezTo>
                    <a:pt x="143" y="349"/>
                    <a:pt x="155" y="346"/>
                    <a:pt x="166" y="340"/>
                  </a:cubicBezTo>
                  <a:lnTo>
                    <a:pt x="320" y="252"/>
                  </a:lnTo>
                  <a:lnTo>
                    <a:pt x="487" y="349"/>
                  </a:lnTo>
                  <a:cubicBezTo>
                    <a:pt x="500" y="357"/>
                    <a:pt x="518" y="360"/>
                    <a:pt x="539" y="360"/>
                  </a:cubicBezTo>
                  <a:cubicBezTo>
                    <a:pt x="560" y="360"/>
                    <a:pt x="579" y="354"/>
                    <a:pt x="596" y="344"/>
                  </a:cubicBezTo>
                  <a:cubicBezTo>
                    <a:pt x="613" y="334"/>
                    <a:pt x="622" y="323"/>
                    <a:pt x="623" y="310"/>
                  </a:cubicBezTo>
                  <a:cubicBezTo>
                    <a:pt x="625" y="298"/>
                    <a:pt x="619" y="288"/>
                    <a:pt x="605" y="280"/>
                  </a:cubicBezTo>
                  <a:lnTo>
                    <a:pt x="437" y="183"/>
                  </a:lnTo>
                  <a:lnTo>
                    <a:pt x="590" y="95"/>
                  </a:lnTo>
                  <a:cubicBezTo>
                    <a:pt x="603" y="89"/>
                    <a:pt x="607" y="78"/>
                    <a:pt x="605" y="66"/>
                  </a:cubicBezTo>
                  <a:cubicBezTo>
                    <a:pt x="603" y="55"/>
                    <a:pt x="591" y="44"/>
                    <a:pt x="572" y="32"/>
                  </a:cubicBezTo>
                  <a:cubicBezTo>
                    <a:pt x="554" y="21"/>
                    <a:pt x="534" y="14"/>
                    <a:pt x="512" y="13"/>
                  </a:cubicBezTo>
                  <a:cubicBezTo>
                    <a:pt x="506" y="13"/>
                    <a:pt x="501" y="12"/>
                    <a:pt x="497" y="12"/>
                  </a:cubicBezTo>
                  <a:cubicBezTo>
                    <a:pt x="482" y="12"/>
                    <a:pt x="470" y="15"/>
                    <a:pt x="461" y="21"/>
                  </a:cubicBezTo>
                  <a:lnTo>
                    <a:pt x="308" y="109"/>
                  </a:lnTo>
                  <a:lnTo>
                    <a:pt x="139" y="11"/>
                  </a:lnTo>
                  <a:cubicBezTo>
                    <a:pt x="127" y="4"/>
                    <a:pt x="113"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3724;p60">
              <a:extLst>
                <a:ext uri="{FF2B5EF4-FFF2-40B4-BE49-F238E27FC236}">
                  <a16:creationId xmlns:a16="http://schemas.microsoft.com/office/drawing/2014/main" id="{E63DE003-E720-5B5D-AAC2-8F44965AEC8E}"/>
                </a:ext>
              </a:extLst>
            </p:cNvPr>
            <p:cNvSpPr/>
            <p:nvPr/>
          </p:nvSpPr>
          <p:spPr>
            <a:xfrm>
              <a:off x="4498688" y="4104006"/>
              <a:ext cx="104714" cy="60430"/>
            </a:xfrm>
            <a:custGeom>
              <a:avLst/>
              <a:gdLst/>
              <a:ahLst/>
              <a:cxnLst/>
              <a:rect l="l" t="t" r="r" b="b"/>
              <a:pathLst>
                <a:path w="1362" h="786" extrusionOk="0">
                  <a:moveTo>
                    <a:pt x="605" y="1"/>
                  </a:moveTo>
                  <a:cubicBezTo>
                    <a:pt x="592" y="1"/>
                    <a:pt x="580" y="4"/>
                    <a:pt x="571" y="9"/>
                  </a:cubicBezTo>
                  <a:cubicBezTo>
                    <a:pt x="566" y="13"/>
                    <a:pt x="560" y="18"/>
                    <a:pt x="558" y="24"/>
                  </a:cubicBezTo>
                  <a:cubicBezTo>
                    <a:pt x="558" y="24"/>
                    <a:pt x="364" y="484"/>
                    <a:pt x="354" y="494"/>
                  </a:cubicBezTo>
                  <a:lnTo>
                    <a:pt x="20" y="688"/>
                  </a:lnTo>
                  <a:cubicBezTo>
                    <a:pt x="5" y="697"/>
                    <a:pt x="1" y="708"/>
                    <a:pt x="10" y="721"/>
                  </a:cubicBezTo>
                  <a:cubicBezTo>
                    <a:pt x="17" y="736"/>
                    <a:pt x="31" y="748"/>
                    <a:pt x="50" y="760"/>
                  </a:cubicBezTo>
                  <a:cubicBezTo>
                    <a:pt x="70" y="771"/>
                    <a:pt x="92" y="779"/>
                    <a:pt x="115" y="783"/>
                  </a:cubicBezTo>
                  <a:cubicBezTo>
                    <a:pt x="123" y="785"/>
                    <a:pt x="131" y="786"/>
                    <a:pt x="138" y="786"/>
                  </a:cubicBezTo>
                  <a:cubicBezTo>
                    <a:pt x="152" y="786"/>
                    <a:pt x="164" y="783"/>
                    <a:pt x="174" y="777"/>
                  </a:cubicBezTo>
                  <a:lnTo>
                    <a:pt x="510" y="584"/>
                  </a:lnTo>
                  <a:cubicBezTo>
                    <a:pt x="514" y="581"/>
                    <a:pt x="520" y="578"/>
                    <a:pt x="526" y="577"/>
                  </a:cubicBezTo>
                  <a:lnTo>
                    <a:pt x="1323" y="466"/>
                  </a:lnTo>
                  <a:cubicBezTo>
                    <a:pt x="1328" y="464"/>
                    <a:pt x="1334" y="462"/>
                    <a:pt x="1337" y="461"/>
                  </a:cubicBezTo>
                  <a:cubicBezTo>
                    <a:pt x="1341" y="460"/>
                    <a:pt x="1344" y="458"/>
                    <a:pt x="1346" y="457"/>
                  </a:cubicBezTo>
                  <a:cubicBezTo>
                    <a:pt x="1355" y="451"/>
                    <a:pt x="1360" y="446"/>
                    <a:pt x="1361" y="438"/>
                  </a:cubicBezTo>
                  <a:cubicBezTo>
                    <a:pt x="1362" y="430"/>
                    <a:pt x="1360" y="422"/>
                    <a:pt x="1356" y="413"/>
                  </a:cubicBezTo>
                  <a:cubicBezTo>
                    <a:pt x="1352" y="405"/>
                    <a:pt x="1346" y="396"/>
                    <a:pt x="1337" y="388"/>
                  </a:cubicBezTo>
                  <a:cubicBezTo>
                    <a:pt x="1328" y="380"/>
                    <a:pt x="1318" y="374"/>
                    <a:pt x="1309" y="368"/>
                  </a:cubicBezTo>
                  <a:cubicBezTo>
                    <a:pt x="1293" y="359"/>
                    <a:pt x="1275" y="354"/>
                    <a:pt x="1254" y="354"/>
                  </a:cubicBezTo>
                  <a:cubicBezTo>
                    <a:pt x="1245" y="354"/>
                    <a:pt x="1236" y="355"/>
                    <a:pt x="1226" y="357"/>
                  </a:cubicBezTo>
                  <a:lnTo>
                    <a:pt x="567" y="461"/>
                  </a:lnTo>
                  <a:lnTo>
                    <a:pt x="747" y="80"/>
                  </a:lnTo>
                  <a:cubicBezTo>
                    <a:pt x="750" y="69"/>
                    <a:pt x="752" y="62"/>
                    <a:pt x="749" y="54"/>
                  </a:cubicBezTo>
                  <a:cubicBezTo>
                    <a:pt x="748" y="47"/>
                    <a:pt x="740" y="39"/>
                    <a:pt x="728" y="32"/>
                  </a:cubicBezTo>
                  <a:cubicBezTo>
                    <a:pt x="717" y="26"/>
                    <a:pt x="704" y="20"/>
                    <a:pt x="691" y="15"/>
                  </a:cubicBezTo>
                  <a:cubicBezTo>
                    <a:pt x="677" y="10"/>
                    <a:pt x="663" y="6"/>
                    <a:pt x="648" y="4"/>
                  </a:cubicBezTo>
                  <a:cubicBezTo>
                    <a:pt x="632" y="2"/>
                    <a:pt x="619" y="1"/>
                    <a:pt x="6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3725;p60">
              <a:extLst>
                <a:ext uri="{FF2B5EF4-FFF2-40B4-BE49-F238E27FC236}">
                  <a16:creationId xmlns:a16="http://schemas.microsoft.com/office/drawing/2014/main" id="{8B2C7CC2-FE90-FCD5-F982-7A1254226B99}"/>
                </a:ext>
              </a:extLst>
            </p:cNvPr>
            <p:cNvSpPr/>
            <p:nvPr/>
          </p:nvSpPr>
          <p:spPr>
            <a:xfrm>
              <a:off x="4563804" y="4162588"/>
              <a:ext cx="107559" cy="57816"/>
            </a:xfrm>
            <a:custGeom>
              <a:avLst/>
              <a:gdLst/>
              <a:ahLst/>
              <a:cxnLst/>
              <a:rect l="l" t="t" r="r" b="b"/>
              <a:pathLst>
                <a:path w="1399" h="752" extrusionOk="0">
                  <a:moveTo>
                    <a:pt x="553" y="372"/>
                  </a:moveTo>
                  <a:cubicBezTo>
                    <a:pt x="567" y="372"/>
                    <a:pt x="583" y="374"/>
                    <a:pt x="598" y="378"/>
                  </a:cubicBezTo>
                  <a:cubicBezTo>
                    <a:pt x="642" y="390"/>
                    <a:pt x="693" y="411"/>
                    <a:pt x="748" y="444"/>
                  </a:cubicBezTo>
                  <a:lnTo>
                    <a:pt x="792" y="468"/>
                  </a:lnTo>
                  <a:lnTo>
                    <a:pt x="738" y="500"/>
                  </a:lnTo>
                  <a:cubicBezTo>
                    <a:pt x="724" y="508"/>
                    <a:pt x="707" y="513"/>
                    <a:pt x="687" y="516"/>
                  </a:cubicBezTo>
                  <a:cubicBezTo>
                    <a:pt x="673" y="518"/>
                    <a:pt x="657" y="520"/>
                    <a:pt x="640" y="520"/>
                  </a:cubicBezTo>
                  <a:cubicBezTo>
                    <a:pt x="634" y="520"/>
                    <a:pt x="629" y="519"/>
                    <a:pt x="623" y="519"/>
                  </a:cubicBezTo>
                  <a:cubicBezTo>
                    <a:pt x="601" y="518"/>
                    <a:pt x="578" y="513"/>
                    <a:pt x="554" y="508"/>
                  </a:cubicBezTo>
                  <a:cubicBezTo>
                    <a:pt x="531" y="501"/>
                    <a:pt x="510" y="492"/>
                    <a:pt x="490" y="481"/>
                  </a:cubicBezTo>
                  <a:cubicBezTo>
                    <a:pt x="467" y="467"/>
                    <a:pt x="452" y="453"/>
                    <a:pt x="449" y="437"/>
                  </a:cubicBezTo>
                  <a:cubicBezTo>
                    <a:pt x="444" y="421"/>
                    <a:pt x="454" y="407"/>
                    <a:pt x="479" y="392"/>
                  </a:cubicBezTo>
                  <a:cubicBezTo>
                    <a:pt x="501" y="379"/>
                    <a:pt x="526" y="372"/>
                    <a:pt x="553" y="372"/>
                  </a:cubicBezTo>
                  <a:close/>
                  <a:moveTo>
                    <a:pt x="679" y="1"/>
                  </a:moveTo>
                  <a:cubicBezTo>
                    <a:pt x="672" y="1"/>
                    <a:pt x="664" y="1"/>
                    <a:pt x="657" y="1"/>
                  </a:cubicBezTo>
                  <a:cubicBezTo>
                    <a:pt x="575" y="2"/>
                    <a:pt x="497" y="14"/>
                    <a:pt x="420" y="36"/>
                  </a:cubicBezTo>
                  <a:cubicBezTo>
                    <a:pt x="345" y="57"/>
                    <a:pt x="274" y="88"/>
                    <a:pt x="209" y="125"/>
                  </a:cubicBezTo>
                  <a:cubicBezTo>
                    <a:pt x="133" y="169"/>
                    <a:pt x="79" y="214"/>
                    <a:pt x="46" y="259"/>
                  </a:cubicBezTo>
                  <a:cubicBezTo>
                    <a:pt x="15" y="305"/>
                    <a:pt x="0" y="349"/>
                    <a:pt x="3" y="392"/>
                  </a:cubicBezTo>
                  <a:cubicBezTo>
                    <a:pt x="6" y="436"/>
                    <a:pt x="23" y="477"/>
                    <a:pt x="57" y="517"/>
                  </a:cubicBezTo>
                  <a:cubicBezTo>
                    <a:pt x="89" y="556"/>
                    <a:pt x="132" y="591"/>
                    <a:pt x="187" y="623"/>
                  </a:cubicBezTo>
                  <a:cubicBezTo>
                    <a:pt x="212" y="637"/>
                    <a:pt x="241" y="652"/>
                    <a:pt x="274" y="667"/>
                  </a:cubicBezTo>
                  <a:cubicBezTo>
                    <a:pt x="308" y="682"/>
                    <a:pt x="340" y="695"/>
                    <a:pt x="373" y="706"/>
                  </a:cubicBezTo>
                  <a:cubicBezTo>
                    <a:pt x="406" y="716"/>
                    <a:pt x="436" y="724"/>
                    <a:pt x="463" y="729"/>
                  </a:cubicBezTo>
                  <a:cubicBezTo>
                    <a:pt x="474" y="730"/>
                    <a:pt x="484" y="731"/>
                    <a:pt x="492" y="731"/>
                  </a:cubicBezTo>
                  <a:cubicBezTo>
                    <a:pt x="505" y="731"/>
                    <a:pt x="515" y="729"/>
                    <a:pt x="523" y="725"/>
                  </a:cubicBezTo>
                  <a:cubicBezTo>
                    <a:pt x="530" y="721"/>
                    <a:pt x="535" y="714"/>
                    <a:pt x="539" y="704"/>
                  </a:cubicBezTo>
                  <a:cubicBezTo>
                    <a:pt x="542" y="694"/>
                    <a:pt x="537" y="686"/>
                    <a:pt x="524" y="678"/>
                  </a:cubicBezTo>
                  <a:cubicBezTo>
                    <a:pt x="516" y="673"/>
                    <a:pt x="506" y="670"/>
                    <a:pt x="492" y="666"/>
                  </a:cubicBezTo>
                  <a:cubicBezTo>
                    <a:pt x="479" y="662"/>
                    <a:pt x="461" y="656"/>
                    <a:pt x="441" y="651"/>
                  </a:cubicBezTo>
                  <a:cubicBezTo>
                    <a:pt x="420" y="644"/>
                    <a:pt x="398" y="636"/>
                    <a:pt x="372" y="626"/>
                  </a:cubicBezTo>
                  <a:cubicBezTo>
                    <a:pt x="347" y="615"/>
                    <a:pt x="319" y="601"/>
                    <a:pt x="290" y="583"/>
                  </a:cubicBezTo>
                  <a:cubicBezTo>
                    <a:pt x="226" y="547"/>
                    <a:pt x="182" y="510"/>
                    <a:pt x="158" y="474"/>
                  </a:cubicBezTo>
                  <a:cubicBezTo>
                    <a:pt x="134" y="439"/>
                    <a:pt x="126" y="403"/>
                    <a:pt x="134" y="369"/>
                  </a:cubicBezTo>
                  <a:cubicBezTo>
                    <a:pt x="142" y="336"/>
                    <a:pt x="161" y="303"/>
                    <a:pt x="194" y="273"/>
                  </a:cubicBezTo>
                  <a:cubicBezTo>
                    <a:pt x="227" y="241"/>
                    <a:pt x="267" y="212"/>
                    <a:pt x="313" y="185"/>
                  </a:cubicBezTo>
                  <a:cubicBezTo>
                    <a:pt x="364" y="155"/>
                    <a:pt x="418" y="132"/>
                    <a:pt x="477" y="111"/>
                  </a:cubicBezTo>
                  <a:cubicBezTo>
                    <a:pt x="534" y="92"/>
                    <a:pt x="595" y="81"/>
                    <a:pt x="660" y="78"/>
                  </a:cubicBezTo>
                  <a:cubicBezTo>
                    <a:pt x="673" y="77"/>
                    <a:pt x="687" y="76"/>
                    <a:pt x="700" y="76"/>
                  </a:cubicBezTo>
                  <a:cubicBezTo>
                    <a:pt x="752" y="76"/>
                    <a:pt x="805" y="83"/>
                    <a:pt x="861" y="96"/>
                  </a:cubicBezTo>
                  <a:cubicBezTo>
                    <a:pt x="930" y="111"/>
                    <a:pt x="1001" y="141"/>
                    <a:pt x="1073" y="184"/>
                  </a:cubicBezTo>
                  <a:cubicBezTo>
                    <a:pt x="1201" y="257"/>
                    <a:pt x="1263" y="329"/>
                    <a:pt x="1258" y="400"/>
                  </a:cubicBezTo>
                  <a:cubicBezTo>
                    <a:pt x="1254" y="471"/>
                    <a:pt x="1192" y="541"/>
                    <a:pt x="1073" y="608"/>
                  </a:cubicBezTo>
                  <a:cubicBezTo>
                    <a:pt x="1055" y="619"/>
                    <a:pt x="1034" y="631"/>
                    <a:pt x="1009" y="642"/>
                  </a:cubicBezTo>
                  <a:cubicBezTo>
                    <a:pt x="985" y="654"/>
                    <a:pt x="960" y="664"/>
                    <a:pt x="934" y="672"/>
                  </a:cubicBezTo>
                  <a:cubicBezTo>
                    <a:pt x="907" y="680"/>
                    <a:pt x="882" y="684"/>
                    <a:pt x="857" y="685"/>
                  </a:cubicBezTo>
                  <a:cubicBezTo>
                    <a:pt x="855" y="685"/>
                    <a:pt x="852" y="685"/>
                    <a:pt x="850" y="685"/>
                  </a:cubicBezTo>
                  <a:cubicBezTo>
                    <a:pt x="827" y="685"/>
                    <a:pt x="808" y="680"/>
                    <a:pt x="791" y="670"/>
                  </a:cubicBezTo>
                  <a:cubicBezTo>
                    <a:pt x="774" y="660"/>
                    <a:pt x="765" y="649"/>
                    <a:pt x="765" y="636"/>
                  </a:cubicBezTo>
                  <a:cubicBezTo>
                    <a:pt x="764" y="624"/>
                    <a:pt x="773" y="610"/>
                    <a:pt x="791" y="595"/>
                  </a:cubicBezTo>
                  <a:lnTo>
                    <a:pt x="1014" y="466"/>
                  </a:lnTo>
                  <a:cubicBezTo>
                    <a:pt x="1042" y="450"/>
                    <a:pt x="1061" y="432"/>
                    <a:pt x="1071" y="413"/>
                  </a:cubicBezTo>
                  <a:cubicBezTo>
                    <a:pt x="1081" y="394"/>
                    <a:pt x="1084" y="375"/>
                    <a:pt x="1078" y="355"/>
                  </a:cubicBezTo>
                  <a:cubicBezTo>
                    <a:pt x="1072" y="334"/>
                    <a:pt x="1060" y="314"/>
                    <a:pt x="1041" y="295"/>
                  </a:cubicBezTo>
                  <a:cubicBezTo>
                    <a:pt x="1021" y="275"/>
                    <a:pt x="995" y="256"/>
                    <a:pt x="963" y="236"/>
                  </a:cubicBezTo>
                  <a:cubicBezTo>
                    <a:pt x="939" y="224"/>
                    <a:pt x="914" y="211"/>
                    <a:pt x="887" y="199"/>
                  </a:cubicBezTo>
                  <a:cubicBezTo>
                    <a:pt x="858" y="188"/>
                    <a:pt x="831" y="179"/>
                    <a:pt x="805" y="172"/>
                  </a:cubicBezTo>
                  <a:cubicBezTo>
                    <a:pt x="780" y="166"/>
                    <a:pt x="756" y="161"/>
                    <a:pt x="735" y="160"/>
                  </a:cubicBezTo>
                  <a:cubicBezTo>
                    <a:pt x="732" y="160"/>
                    <a:pt x="729" y="160"/>
                    <a:pt x="727" y="160"/>
                  </a:cubicBezTo>
                  <a:cubicBezTo>
                    <a:pt x="709" y="160"/>
                    <a:pt x="696" y="163"/>
                    <a:pt x="687" y="168"/>
                  </a:cubicBezTo>
                  <a:cubicBezTo>
                    <a:pt x="677" y="173"/>
                    <a:pt x="669" y="182"/>
                    <a:pt x="664" y="194"/>
                  </a:cubicBezTo>
                  <a:cubicBezTo>
                    <a:pt x="657" y="205"/>
                    <a:pt x="660" y="214"/>
                    <a:pt x="671" y="221"/>
                  </a:cubicBezTo>
                  <a:cubicBezTo>
                    <a:pt x="677" y="224"/>
                    <a:pt x="686" y="227"/>
                    <a:pt x="696" y="230"/>
                  </a:cubicBezTo>
                  <a:cubicBezTo>
                    <a:pt x="707" y="232"/>
                    <a:pt x="720" y="234"/>
                    <a:pt x="735" y="238"/>
                  </a:cubicBezTo>
                  <a:cubicBezTo>
                    <a:pt x="749" y="241"/>
                    <a:pt x="766" y="245"/>
                    <a:pt x="785" y="253"/>
                  </a:cubicBezTo>
                  <a:cubicBezTo>
                    <a:pt x="804" y="260"/>
                    <a:pt x="825" y="270"/>
                    <a:pt x="847" y="283"/>
                  </a:cubicBezTo>
                  <a:cubicBezTo>
                    <a:pt x="933" y="332"/>
                    <a:pt x="943" y="376"/>
                    <a:pt x="876" y="414"/>
                  </a:cubicBezTo>
                  <a:lnTo>
                    <a:pt x="854" y="427"/>
                  </a:lnTo>
                  <a:lnTo>
                    <a:pt x="800" y="396"/>
                  </a:lnTo>
                  <a:cubicBezTo>
                    <a:pt x="757" y="372"/>
                    <a:pt x="715" y="350"/>
                    <a:pt x="675" y="332"/>
                  </a:cubicBezTo>
                  <a:cubicBezTo>
                    <a:pt x="635" y="314"/>
                    <a:pt x="596" y="302"/>
                    <a:pt x="559" y="294"/>
                  </a:cubicBezTo>
                  <a:cubicBezTo>
                    <a:pt x="532" y="288"/>
                    <a:pt x="506" y="286"/>
                    <a:pt x="482" y="286"/>
                  </a:cubicBezTo>
                  <a:cubicBezTo>
                    <a:pt x="471" y="286"/>
                    <a:pt x="461" y="286"/>
                    <a:pt x="451" y="287"/>
                  </a:cubicBezTo>
                  <a:cubicBezTo>
                    <a:pt x="416" y="292"/>
                    <a:pt x="383" y="302"/>
                    <a:pt x="353" y="320"/>
                  </a:cubicBezTo>
                  <a:cubicBezTo>
                    <a:pt x="326" y="336"/>
                    <a:pt x="308" y="351"/>
                    <a:pt x="300" y="368"/>
                  </a:cubicBezTo>
                  <a:cubicBezTo>
                    <a:pt x="291" y="385"/>
                    <a:pt x="289" y="402"/>
                    <a:pt x="294" y="419"/>
                  </a:cubicBezTo>
                  <a:cubicBezTo>
                    <a:pt x="300" y="436"/>
                    <a:pt x="311" y="453"/>
                    <a:pt x="327" y="468"/>
                  </a:cubicBezTo>
                  <a:cubicBezTo>
                    <a:pt x="344" y="484"/>
                    <a:pt x="363" y="499"/>
                    <a:pt x="387" y="512"/>
                  </a:cubicBezTo>
                  <a:cubicBezTo>
                    <a:pt x="427" y="536"/>
                    <a:pt x="469" y="551"/>
                    <a:pt x="510" y="559"/>
                  </a:cubicBezTo>
                  <a:cubicBezTo>
                    <a:pt x="553" y="565"/>
                    <a:pt x="599" y="569"/>
                    <a:pt x="650" y="569"/>
                  </a:cubicBezTo>
                  <a:cubicBezTo>
                    <a:pt x="631" y="587"/>
                    <a:pt x="624" y="608"/>
                    <a:pt x="633" y="634"/>
                  </a:cubicBezTo>
                  <a:cubicBezTo>
                    <a:pt x="641" y="660"/>
                    <a:pt x="666" y="685"/>
                    <a:pt x="706" y="708"/>
                  </a:cubicBezTo>
                  <a:cubicBezTo>
                    <a:pt x="742" y="729"/>
                    <a:pt x="781" y="742"/>
                    <a:pt x="821" y="748"/>
                  </a:cubicBezTo>
                  <a:cubicBezTo>
                    <a:pt x="841" y="750"/>
                    <a:pt x="860" y="752"/>
                    <a:pt x="880" y="752"/>
                  </a:cubicBezTo>
                  <a:cubicBezTo>
                    <a:pt x="902" y="752"/>
                    <a:pt x="924" y="750"/>
                    <a:pt x="946" y="747"/>
                  </a:cubicBezTo>
                  <a:cubicBezTo>
                    <a:pt x="988" y="741"/>
                    <a:pt x="1031" y="730"/>
                    <a:pt x="1072" y="714"/>
                  </a:cubicBezTo>
                  <a:cubicBezTo>
                    <a:pt x="1115" y="698"/>
                    <a:pt x="1156" y="679"/>
                    <a:pt x="1194" y="656"/>
                  </a:cubicBezTo>
                  <a:cubicBezTo>
                    <a:pt x="1332" y="577"/>
                    <a:pt x="1399" y="491"/>
                    <a:pt x="1393" y="401"/>
                  </a:cubicBezTo>
                  <a:cubicBezTo>
                    <a:pt x="1388" y="310"/>
                    <a:pt x="1310" y="222"/>
                    <a:pt x="1160" y="134"/>
                  </a:cubicBezTo>
                  <a:cubicBezTo>
                    <a:pt x="1077" y="87"/>
                    <a:pt x="992" y="52"/>
                    <a:pt x="907" y="30"/>
                  </a:cubicBezTo>
                  <a:cubicBezTo>
                    <a:pt x="829" y="11"/>
                    <a:pt x="753" y="1"/>
                    <a:pt x="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3726;p60">
              <a:extLst>
                <a:ext uri="{FF2B5EF4-FFF2-40B4-BE49-F238E27FC236}">
                  <a16:creationId xmlns:a16="http://schemas.microsoft.com/office/drawing/2014/main" id="{8F3CB7DD-1CEB-6233-43C3-C8C965D4EFC9}"/>
                </a:ext>
              </a:extLst>
            </p:cNvPr>
            <p:cNvSpPr/>
            <p:nvPr/>
          </p:nvSpPr>
          <p:spPr>
            <a:xfrm>
              <a:off x="3609589" y="1979630"/>
              <a:ext cx="147076" cy="84186"/>
            </a:xfrm>
            <a:custGeom>
              <a:avLst/>
              <a:gdLst/>
              <a:ahLst/>
              <a:cxnLst/>
              <a:rect l="l" t="t" r="r" b="b"/>
              <a:pathLst>
                <a:path w="1913" h="1095" extrusionOk="0">
                  <a:moveTo>
                    <a:pt x="1177" y="0"/>
                  </a:moveTo>
                  <a:cubicBezTo>
                    <a:pt x="1116" y="0"/>
                    <a:pt x="1056" y="6"/>
                    <a:pt x="994" y="20"/>
                  </a:cubicBezTo>
                  <a:cubicBezTo>
                    <a:pt x="915" y="38"/>
                    <a:pt x="838" y="68"/>
                    <a:pt x="760" y="113"/>
                  </a:cubicBezTo>
                  <a:lnTo>
                    <a:pt x="203" y="434"/>
                  </a:lnTo>
                  <a:cubicBezTo>
                    <a:pt x="125" y="479"/>
                    <a:pt x="72" y="524"/>
                    <a:pt x="42" y="570"/>
                  </a:cubicBezTo>
                  <a:cubicBezTo>
                    <a:pt x="12" y="615"/>
                    <a:pt x="1" y="660"/>
                    <a:pt x="10" y="703"/>
                  </a:cubicBezTo>
                  <a:cubicBezTo>
                    <a:pt x="18" y="747"/>
                    <a:pt x="43" y="790"/>
                    <a:pt x="84" y="831"/>
                  </a:cubicBezTo>
                  <a:cubicBezTo>
                    <a:pt x="126" y="873"/>
                    <a:pt x="178" y="912"/>
                    <a:pt x="241" y="949"/>
                  </a:cubicBezTo>
                  <a:cubicBezTo>
                    <a:pt x="312" y="990"/>
                    <a:pt x="386" y="1023"/>
                    <a:pt x="463" y="1046"/>
                  </a:cubicBezTo>
                  <a:cubicBezTo>
                    <a:pt x="538" y="1071"/>
                    <a:pt x="614" y="1086"/>
                    <a:pt x="687" y="1092"/>
                  </a:cubicBezTo>
                  <a:cubicBezTo>
                    <a:pt x="710" y="1093"/>
                    <a:pt x="734" y="1094"/>
                    <a:pt x="757" y="1094"/>
                  </a:cubicBezTo>
                  <a:cubicBezTo>
                    <a:pt x="806" y="1094"/>
                    <a:pt x="853" y="1090"/>
                    <a:pt x="898" y="1083"/>
                  </a:cubicBezTo>
                  <a:cubicBezTo>
                    <a:pt x="966" y="1070"/>
                    <a:pt x="1026" y="1049"/>
                    <a:pt x="1077" y="1019"/>
                  </a:cubicBezTo>
                  <a:cubicBezTo>
                    <a:pt x="1119" y="995"/>
                    <a:pt x="1138" y="973"/>
                    <a:pt x="1135" y="954"/>
                  </a:cubicBezTo>
                  <a:cubicBezTo>
                    <a:pt x="1130" y="936"/>
                    <a:pt x="1109" y="916"/>
                    <a:pt x="1070" y="892"/>
                  </a:cubicBezTo>
                  <a:cubicBezTo>
                    <a:pt x="1038" y="875"/>
                    <a:pt x="1009" y="863"/>
                    <a:pt x="980" y="857"/>
                  </a:cubicBezTo>
                  <a:cubicBezTo>
                    <a:pt x="971" y="856"/>
                    <a:pt x="962" y="855"/>
                    <a:pt x="953" y="855"/>
                  </a:cubicBezTo>
                  <a:cubicBezTo>
                    <a:pt x="932" y="855"/>
                    <a:pt x="912" y="859"/>
                    <a:pt x="893" y="869"/>
                  </a:cubicBezTo>
                  <a:cubicBezTo>
                    <a:pt x="869" y="879"/>
                    <a:pt x="841" y="890"/>
                    <a:pt x="812" y="902"/>
                  </a:cubicBezTo>
                  <a:cubicBezTo>
                    <a:pt x="782" y="914"/>
                    <a:pt x="749" y="920"/>
                    <a:pt x="710" y="924"/>
                  </a:cubicBezTo>
                  <a:cubicBezTo>
                    <a:pt x="701" y="925"/>
                    <a:pt x="691" y="925"/>
                    <a:pt x="681" y="925"/>
                  </a:cubicBezTo>
                  <a:cubicBezTo>
                    <a:pt x="652" y="925"/>
                    <a:pt x="619" y="921"/>
                    <a:pt x="584" y="914"/>
                  </a:cubicBezTo>
                  <a:cubicBezTo>
                    <a:pt x="538" y="905"/>
                    <a:pt x="489" y="884"/>
                    <a:pt x="436" y="853"/>
                  </a:cubicBezTo>
                  <a:cubicBezTo>
                    <a:pt x="351" y="804"/>
                    <a:pt x="307" y="756"/>
                    <a:pt x="305" y="709"/>
                  </a:cubicBezTo>
                  <a:cubicBezTo>
                    <a:pt x="302" y="660"/>
                    <a:pt x="341" y="612"/>
                    <a:pt x="425" y="563"/>
                  </a:cubicBezTo>
                  <a:lnTo>
                    <a:pt x="982" y="241"/>
                  </a:lnTo>
                  <a:cubicBezTo>
                    <a:pt x="1063" y="195"/>
                    <a:pt x="1143" y="171"/>
                    <a:pt x="1223" y="171"/>
                  </a:cubicBezTo>
                  <a:cubicBezTo>
                    <a:pt x="1227" y="171"/>
                    <a:pt x="1230" y="171"/>
                    <a:pt x="1234" y="172"/>
                  </a:cubicBezTo>
                  <a:cubicBezTo>
                    <a:pt x="1317" y="174"/>
                    <a:pt x="1400" y="197"/>
                    <a:pt x="1481" y="245"/>
                  </a:cubicBezTo>
                  <a:cubicBezTo>
                    <a:pt x="1536" y="276"/>
                    <a:pt x="1571" y="306"/>
                    <a:pt x="1588" y="333"/>
                  </a:cubicBezTo>
                  <a:cubicBezTo>
                    <a:pt x="1603" y="360"/>
                    <a:pt x="1610" y="384"/>
                    <a:pt x="1606" y="406"/>
                  </a:cubicBezTo>
                  <a:cubicBezTo>
                    <a:pt x="1601" y="428"/>
                    <a:pt x="1590" y="447"/>
                    <a:pt x="1572" y="464"/>
                  </a:cubicBezTo>
                  <a:cubicBezTo>
                    <a:pt x="1554" y="481"/>
                    <a:pt x="1537" y="495"/>
                    <a:pt x="1522" y="505"/>
                  </a:cubicBezTo>
                  <a:cubicBezTo>
                    <a:pt x="1501" y="519"/>
                    <a:pt x="1494" y="535"/>
                    <a:pt x="1503" y="552"/>
                  </a:cubicBezTo>
                  <a:cubicBezTo>
                    <a:pt x="1512" y="570"/>
                    <a:pt x="1534" y="588"/>
                    <a:pt x="1567" y="607"/>
                  </a:cubicBezTo>
                  <a:cubicBezTo>
                    <a:pt x="1604" y="630"/>
                    <a:pt x="1639" y="642"/>
                    <a:pt x="1671" y="644"/>
                  </a:cubicBezTo>
                  <a:cubicBezTo>
                    <a:pt x="1675" y="645"/>
                    <a:pt x="1678" y="645"/>
                    <a:pt x="1682" y="645"/>
                  </a:cubicBezTo>
                  <a:cubicBezTo>
                    <a:pt x="1711" y="645"/>
                    <a:pt x="1745" y="634"/>
                    <a:pt x="1784" y="612"/>
                  </a:cubicBezTo>
                  <a:cubicBezTo>
                    <a:pt x="1834" y="581"/>
                    <a:pt x="1870" y="549"/>
                    <a:pt x="1889" y="512"/>
                  </a:cubicBezTo>
                  <a:cubicBezTo>
                    <a:pt x="1908" y="474"/>
                    <a:pt x="1913" y="435"/>
                    <a:pt x="1902" y="392"/>
                  </a:cubicBezTo>
                  <a:cubicBezTo>
                    <a:pt x="1890" y="351"/>
                    <a:pt x="1863" y="308"/>
                    <a:pt x="1822" y="264"/>
                  </a:cubicBezTo>
                  <a:cubicBezTo>
                    <a:pt x="1780" y="220"/>
                    <a:pt x="1724" y="177"/>
                    <a:pt x="1653" y="136"/>
                  </a:cubicBezTo>
                  <a:cubicBezTo>
                    <a:pt x="1590" y="99"/>
                    <a:pt x="1522" y="69"/>
                    <a:pt x="1450" y="45"/>
                  </a:cubicBezTo>
                  <a:cubicBezTo>
                    <a:pt x="1378" y="22"/>
                    <a:pt x="1304" y="7"/>
                    <a:pt x="1227" y="2"/>
                  </a:cubicBezTo>
                  <a:cubicBezTo>
                    <a:pt x="1210" y="1"/>
                    <a:pt x="1194" y="0"/>
                    <a:pt x="11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3727;p60">
              <a:extLst>
                <a:ext uri="{FF2B5EF4-FFF2-40B4-BE49-F238E27FC236}">
                  <a16:creationId xmlns:a16="http://schemas.microsoft.com/office/drawing/2014/main" id="{727A4530-DDD0-BBDB-E1B5-070B6FBBCAF0}"/>
                </a:ext>
              </a:extLst>
            </p:cNvPr>
            <p:cNvSpPr/>
            <p:nvPr/>
          </p:nvSpPr>
          <p:spPr>
            <a:xfrm>
              <a:off x="3708224" y="2036443"/>
              <a:ext cx="146461" cy="84186"/>
            </a:xfrm>
            <a:custGeom>
              <a:avLst/>
              <a:gdLst/>
              <a:ahLst/>
              <a:cxnLst/>
              <a:rect l="l" t="t" r="r" b="b"/>
              <a:pathLst>
                <a:path w="1905" h="1095" extrusionOk="0">
                  <a:moveTo>
                    <a:pt x="1223" y="173"/>
                  </a:moveTo>
                  <a:cubicBezTo>
                    <a:pt x="1226" y="173"/>
                    <a:pt x="1230" y="173"/>
                    <a:pt x="1234" y="173"/>
                  </a:cubicBezTo>
                  <a:cubicBezTo>
                    <a:pt x="1317" y="175"/>
                    <a:pt x="1398" y="198"/>
                    <a:pt x="1478" y="244"/>
                  </a:cubicBezTo>
                  <a:cubicBezTo>
                    <a:pt x="1556" y="289"/>
                    <a:pt x="1597" y="337"/>
                    <a:pt x="1602" y="385"/>
                  </a:cubicBezTo>
                  <a:cubicBezTo>
                    <a:pt x="1605" y="435"/>
                    <a:pt x="1566" y="483"/>
                    <a:pt x="1481" y="532"/>
                  </a:cubicBezTo>
                  <a:lnTo>
                    <a:pt x="925" y="852"/>
                  </a:lnTo>
                  <a:cubicBezTo>
                    <a:pt x="844" y="899"/>
                    <a:pt x="763" y="922"/>
                    <a:pt x="683" y="922"/>
                  </a:cubicBezTo>
                  <a:cubicBezTo>
                    <a:pt x="679" y="922"/>
                    <a:pt x="675" y="922"/>
                    <a:pt x="672" y="922"/>
                  </a:cubicBezTo>
                  <a:cubicBezTo>
                    <a:pt x="587" y="920"/>
                    <a:pt x="506" y="896"/>
                    <a:pt x="428" y="851"/>
                  </a:cubicBezTo>
                  <a:cubicBezTo>
                    <a:pt x="348" y="805"/>
                    <a:pt x="307" y="758"/>
                    <a:pt x="305" y="709"/>
                  </a:cubicBezTo>
                  <a:cubicBezTo>
                    <a:pt x="301" y="662"/>
                    <a:pt x="343" y="614"/>
                    <a:pt x="426" y="565"/>
                  </a:cubicBezTo>
                  <a:lnTo>
                    <a:pt x="984" y="244"/>
                  </a:lnTo>
                  <a:cubicBezTo>
                    <a:pt x="1063" y="197"/>
                    <a:pt x="1144" y="173"/>
                    <a:pt x="1223" y="173"/>
                  </a:cubicBezTo>
                  <a:close/>
                  <a:moveTo>
                    <a:pt x="1175" y="1"/>
                  </a:moveTo>
                  <a:cubicBezTo>
                    <a:pt x="1115" y="1"/>
                    <a:pt x="1055" y="7"/>
                    <a:pt x="994" y="21"/>
                  </a:cubicBezTo>
                  <a:cubicBezTo>
                    <a:pt x="916" y="39"/>
                    <a:pt x="838" y="70"/>
                    <a:pt x="761" y="115"/>
                  </a:cubicBezTo>
                  <a:lnTo>
                    <a:pt x="204" y="437"/>
                  </a:lnTo>
                  <a:cubicBezTo>
                    <a:pt x="127" y="481"/>
                    <a:pt x="73" y="526"/>
                    <a:pt x="42" y="571"/>
                  </a:cubicBezTo>
                  <a:cubicBezTo>
                    <a:pt x="12" y="616"/>
                    <a:pt x="1" y="661"/>
                    <a:pt x="8" y="705"/>
                  </a:cubicBezTo>
                  <a:cubicBezTo>
                    <a:pt x="17" y="749"/>
                    <a:pt x="42" y="792"/>
                    <a:pt x="84" y="833"/>
                  </a:cubicBezTo>
                  <a:cubicBezTo>
                    <a:pt x="127" y="875"/>
                    <a:pt x="181" y="916"/>
                    <a:pt x="248" y="955"/>
                  </a:cubicBezTo>
                  <a:cubicBezTo>
                    <a:pt x="314" y="992"/>
                    <a:pt x="383" y="1024"/>
                    <a:pt x="457" y="1048"/>
                  </a:cubicBezTo>
                  <a:cubicBezTo>
                    <a:pt x="529" y="1072"/>
                    <a:pt x="603" y="1087"/>
                    <a:pt x="680" y="1092"/>
                  </a:cubicBezTo>
                  <a:cubicBezTo>
                    <a:pt x="697" y="1094"/>
                    <a:pt x="715" y="1094"/>
                    <a:pt x="733" y="1094"/>
                  </a:cubicBezTo>
                  <a:cubicBezTo>
                    <a:pt x="792" y="1094"/>
                    <a:pt x="852" y="1087"/>
                    <a:pt x="913" y="1074"/>
                  </a:cubicBezTo>
                  <a:cubicBezTo>
                    <a:pt x="991" y="1057"/>
                    <a:pt x="1070" y="1026"/>
                    <a:pt x="1148" y="981"/>
                  </a:cubicBezTo>
                  <a:lnTo>
                    <a:pt x="1704" y="660"/>
                  </a:lnTo>
                  <a:cubicBezTo>
                    <a:pt x="1782" y="615"/>
                    <a:pt x="1836" y="570"/>
                    <a:pt x="1865" y="525"/>
                  </a:cubicBezTo>
                  <a:cubicBezTo>
                    <a:pt x="1895" y="479"/>
                    <a:pt x="1905" y="434"/>
                    <a:pt x="1896" y="390"/>
                  </a:cubicBezTo>
                  <a:cubicBezTo>
                    <a:pt x="1887" y="346"/>
                    <a:pt x="1862" y="303"/>
                    <a:pt x="1819" y="260"/>
                  </a:cubicBezTo>
                  <a:cubicBezTo>
                    <a:pt x="1777" y="219"/>
                    <a:pt x="1723" y="179"/>
                    <a:pt x="1658" y="141"/>
                  </a:cubicBezTo>
                  <a:cubicBezTo>
                    <a:pt x="1591" y="101"/>
                    <a:pt x="1521" y="70"/>
                    <a:pt x="1448" y="46"/>
                  </a:cubicBezTo>
                  <a:cubicBezTo>
                    <a:pt x="1375" y="21"/>
                    <a:pt x="1300" y="7"/>
                    <a:pt x="1225" y="2"/>
                  </a:cubicBezTo>
                  <a:cubicBezTo>
                    <a:pt x="1208" y="1"/>
                    <a:pt x="1192" y="1"/>
                    <a:pt x="1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3728;p60">
              <a:extLst>
                <a:ext uri="{FF2B5EF4-FFF2-40B4-BE49-F238E27FC236}">
                  <a16:creationId xmlns:a16="http://schemas.microsoft.com/office/drawing/2014/main" id="{825B7E17-6000-A02B-577D-2127B7D7123C}"/>
                </a:ext>
              </a:extLst>
            </p:cNvPr>
            <p:cNvSpPr/>
            <p:nvPr/>
          </p:nvSpPr>
          <p:spPr>
            <a:xfrm>
              <a:off x="3799017" y="2088259"/>
              <a:ext cx="159685" cy="91875"/>
            </a:xfrm>
            <a:custGeom>
              <a:avLst/>
              <a:gdLst/>
              <a:ahLst/>
              <a:cxnLst/>
              <a:rect l="l" t="t" r="r" b="b"/>
              <a:pathLst>
                <a:path w="2077" h="1195" extrusionOk="0">
                  <a:moveTo>
                    <a:pt x="1400" y="208"/>
                  </a:moveTo>
                  <a:lnTo>
                    <a:pt x="1648" y="351"/>
                  </a:lnTo>
                  <a:cubicBezTo>
                    <a:pt x="1728" y="397"/>
                    <a:pt x="1770" y="444"/>
                    <a:pt x="1773" y="493"/>
                  </a:cubicBezTo>
                  <a:cubicBezTo>
                    <a:pt x="1777" y="541"/>
                    <a:pt x="1736" y="590"/>
                    <a:pt x="1652" y="638"/>
                  </a:cubicBezTo>
                  <a:lnTo>
                    <a:pt x="1107" y="952"/>
                  </a:lnTo>
                  <a:cubicBezTo>
                    <a:pt x="1027" y="998"/>
                    <a:pt x="946" y="1022"/>
                    <a:pt x="866" y="1022"/>
                  </a:cubicBezTo>
                  <a:cubicBezTo>
                    <a:pt x="863" y="1022"/>
                    <a:pt x="859" y="1022"/>
                    <a:pt x="855" y="1022"/>
                  </a:cubicBezTo>
                  <a:cubicBezTo>
                    <a:pt x="772" y="1021"/>
                    <a:pt x="690" y="996"/>
                    <a:pt x="610" y="951"/>
                  </a:cubicBezTo>
                  <a:lnTo>
                    <a:pt x="362" y="807"/>
                  </a:lnTo>
                  <a:lnTo>
                    <a:pt x="1400" y="208"/>
                  </a:lnTo>
                  <a:close/>
                  <a:moveTo>
                    <a:pt x="1344" y="0"/>
                  </a:moveTo>
                  <a:cubicBezTo>
                    <a:pt x="1323" y="0"/>
                    <a:pt x="1306" y="4"/>
                    <a:pt x="1292" y="13"/>
                  </a:cubicBezTo>
                  <a:lnTo>
                    <a:pt x="24" y="745"/>
                  </a:lnTo>
                  <a:cubicBezTo>
                    <a:pt x="6" y="755"/>
                    <a:pt x="1" y="769"/>
                    <a:pt x="5" y="787"/>
                  </a:cubicBezTo>
                  <a:cubicBezTo>
                    <a:pt x="11" y="805"/>
                    <a:pt x="29" y="823"/>
                    <a:pt x="58" y="839"/>
                  </a:cubicBezTo>
                  <a:lnTo>
                    <a:pt x="430" y="1055"/>
                  </a:lnTo>
                  <a:cubicBezTo>
                    <a:pt x="497" y="1093"/>
                    <a:pt x="567" y="1124"/>
                    <a:pt x="640" y="1149"/>
                  </a:cubicBezTo>
                  <a:cubicBezTo>
                    <a:pt x="712" y="1173"/>
                    <a:pt x="787" y="1187"/>
                    <a:pt x="863" y="1193"/>
                  </a:cubicBezTo>
                  <a:cubicBezTo>
                    <a:pt x="879" y="1194"/>
                    <a:pt x="894" y="1194"/>
                    <a:pt x="909" y="1194"/>
                  </a:cubicBezTo>
                  <a:cubicBezTo>
                    <a:pt x="970" y="1194"/>
                    <a:pt x="1032" y="1187"/>
                    <a:pt x="1094" y="1174"/>
                  </a:cubicBezTo>
                  <a:cubicBezTo>
                    <a:pt x="1173" y="1157"/>
                    <a:pt x="1252" y="1126"/>
                    <a:pt x="1330" y="1080"/>
                  </a:cubicBezTo>
                  <a:lnTo>
                    <a:pt x="1875" y="766"/>
                  </a:lnTo>
                  <a:cubicBezTo>
                    <a:pt x="1952" y="721"/>
                    <a:pt x="2006" y="676"/>
                    <a:pt x="2036" y="631"/>
                  </a:cubicBezTo>
                  <a:cubicBezTo>
                    <a:pt x="2065" y="585"/>
                    <a:pt x="2076" y="541"/>
                    <a:pt x="2068" y="497"/>
                  </a:cubicBezTo>
                  <a:cubicBezTo>
                    <a:pt x="2059" y="453"/>
                    <a:pt x="2034" y="410"/>
                    <a:pt x="1992" y="369"/>
                  </a:cubicBezTo>
                  <a:cubicBezTo>
                    <a:pt x="1950" y="326"/>
                    <a:pt x="1896" y="285"/>
                    <a:pt x="1828" y="247"/>
                  </a:cubicBezTo>
                  <a:lnTo>
                    <a:pt x="1456" y="32"/>
                  </a:lnTo>
                  <a:cubicBezTo>
                    <a:pt x="1426" y="15"/>
                    <a:pt x="1396" y="5"/>
                    <a:pt x="1366" y="2"/>
                  </a:cubicBezTo>
                  <a:cubicBezTo>
                    <a:pt x="1358" y="1"/>
                    <a:pt x="1351" y="0"/>
                    <a:pt x="1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3729;p60">
              <a:extLst>
                <a:ext uri="{FF2B5EF4-FFF2-40B4-BE49-F238E27FC236}">
                  <a16:creationId xmlns:a16="http://schemas.microsoft.com/office/drawing/2014/main" id="{37A1E836-069F-6945-AD86-99D7733121B5}"/>
                </a:ext>
              </a:extLst>
            </p:cNvPr>
            <p:cNvSpPr/>
            <p:nvPr/>
          </p:nvSpPr>
          <p:spPr>
            <a:xfrm>
              <a:off x="3902726" y="2148224"/>
              <a:ext cx="172371" cy="99102"/>
            </a:xfrm>
            <a:custGeom>
              <a:avLst/>
              <a:gdLst/>
              <a:ahLst/>
              <a:cxnLst/>
              <a:rect l="l" t="t" r="r" b="b"/>
              <a:pathLst>
                <a:path w="2242" h="1289" extrusionOk="0">
                  <a:moveTo>
                    <a:pt x="1347" y="1"/>
                  </a:moveTo>
                  <a:cubicBezTo>
                    <a:pt x="1327" y="1"/>
                    <a:pt x="1308" y="6"/>
                    <a:pt x="1292" y="14"/>
                  </a:cubicBezTo>
                  <a:lnTo>
                    <a:pt x="29" y="744"/>
                  </a:lnTo>
                  <a:cubicBezTo>
                    <a:pt x="8" y="757"/>
                    <a:pt x="1" y="772"/>
                    <a:pt x="11" y="790"/>
                  </a:cubicBezTo>
                  <a:cubicBezTo>
                    <a:pt x="20" y="809"/>
                    <a:pt x="37" y="825"/>
                    <a:pt x="60" y="840"/>
                  </a:cubicBezTo>
                  <a:lnTo>
                    <a:pt x="809" y="1271"/>
                  </a:lnTo>
                  <a:cubicBezTo>
                    <a:pt x="829" y="1283"/>
                    <a:pt x="852" y="1289"/>
                    <a:pt x="876" y="1289"/>
                  </a:cubicBezTo>
                  <a:cubicBezTo>
                    <a:pt x="881" y="1289"/>
                    <a:pt x="887" y="1289"/>
                    <a:pt x="893" y="1288"/>
                  </a:cubicBezTo>
                  <a:cubicBezTo>
                    <a:pt x="923" y="1284"/>
                    <a:pt x="949" y="1276"/>
                    <a:pt x="970" y="1263"/>
                  </a:cubicBezTo>
                  <a:cubicBezTo>
                    <a:pt x="996" y="1249"/>
                    <a:pt x="1011" y="1232"/>
                    <a:pt x="1016" y="1215"/>
                  </a:cubicBezTo>
                  <a:cubicBezTo>
                    <a:pt x="1022" y="1197"/>
                    <a:pt x="1012" y="1181"/>
                    <a:pt x="988" y="1168"/>
                  </a:cubicBezTo>
                  <a:lnTo>
                    <a:pt x="364" y="807"/>
                  </a:lnTo>
                  <a:lnTo>
                    <a:pt x="805" y="554"/>
                  </a:lnTo>
                  <a:lnTo>
                    <a:pt x="1128" y="741"/>
                  </a:lnTo>
                  <a:cubicBezTo>
                    <a:pt x="1148" y="753"/>
                    <a:pt x="1170" y="759"/>
                    <a:pt x="1193" y="759"/>
                  </a:cubicBezTo>
                  <a:cubicBezTo>
                    <a:pt x="1198" y="759"/>
                    <a:pt x="1204" y="758"/>
                    <a:pt x="1209" y="758"/>
                  </a:cubicBezTo>
                  <a:cubicBezTo>
                    <a:pt x="1238" y="754"/>
                    <a:pt x="1262" y="748"/>
                    <a:pt x="1280" y="737"/>
                  </a:cubicBezTo>
                  <a:cubicBezTo>
                    <a:pt x="1301" y="725"/>
                    <a:pt x="1314" y="710"/>
                    <a:pt x="1318" y="693"/>
                  </a:cubicBezTo>
                  <a:cubicBezTo>
                    <a:pt x="1323" y="677"/>
                    <a:pt x="1313" y="661"/>
                    <a:pt x="1289" y="647"/>
                  </a:cubicBezTo>
                  <a:lnTo>
                    <a:pt x="965" y="460"/>
                  </a:lnTo>
                  <a:lnTo>
                    <a:pt x="1403" y="208"/>
                  </a:lnTo>
                  <a:lnTo>
                    <a:pt x="2027" y="568"/>
                  </a:lnTo>
                  <a:cubicBezTo>
                    <a:pt x="2046" y="579"/>
                    <a:pt x="2067" y="585"/>
                    <a:pt x="2091" y="585"/>
                  </a:cubicBezTo>
                  <a:cubicBezTo>
                    <a:pt x="2096" y="585"/>
                    <a:pt x="2102" y="585"/>
                    <a:pt x="2108" y="584"/>
                  </a:cubicBezTo>
                  <a:cubicBezTo>
                    <a:pt x="2139" y="581"/>
                    <a:pt x="2166" y="573"/>
                    <a:pt x="2192" y="558"/>
                  </a:cubicBezTo>
                  <a:cubicBezTo>
                    <a:pt x="2213" y="545"/>
                    <a:pt x="2228" y="530"/>
                    <a:pt x="2235" y="512"/>
                  </a:cubicBezTo>
                  <a:cubicBezTo>
                    <a:pt x="2242" y="495"/>
                    <a:pt x="2231" y="478"/>
                    <a:pt x="2207" y="465"/>
                  </a:cubicBezTo>
                  <a:lnTo>
                    <a:pt x="1458" y="32"/>
                  </a:lnTo>
                  <a:cubicBezTo>
                    <a:pt x="1434" y="19"/>
                    <a:pt x="1406" y="9"/>
                    <a:pt x="1373" y="3"/>
                  </a:cubicBezTo>
                  <a:cubicBezTo>
                    <a:pt x="1364" y="2"/>
                    <a:pt x="1356" y="1"/>
                    <a:pt x="1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3730;p60">
              <a:extLst>
                <a:ext uri="{FF2B5EF4-FFF2-40B4-BE49-F238E27FC236}">
                  <a16:creationId xmlns:a16="http://schemas.microsoft.com/office/drawing/2014/main" id="{CBBF6958-C7E7-9FE2-724E-3C39B2C294AD}"/>
                </a:ext>
              </a:extLst>
            </p:cNvPr>
            <p:cNvSpPr/>
            <p:nvPr/>
          </p:nvSpPr>
          <p:spPr>
            <a:xfrm>
              <a:off x="6384899" y="3264803"/>
              <a:ext cx="220960" cy="100101"/>
            </a:xfrm>
            <a:custGeom>
              <a:avLst/>
              <a:gdLst/>
              <a:ahLst/>
              <a:cxnLst/>
              <a:rect l="l" t="t" r="r" b="b"/>
              <a:pathLst>
                <a:path w="2874" h="1302" extrusionOk="0">
                  <a:moveTo>
                    <a:pt x="1334" y="0"/>
                  </a:moveTo>
                  <a:cubicBezTo>
                    <a:pt x="792" y="0"/>
                    <a:pt x="297" y="213"/>
                    <a:pt x="158" y="530"/>
                  </a:cubicBezTo>
                  <a:lnTo>
                    <a:pt x="0" y="844"/>
                  </a:lnTo>
                  <a:lnTo>
                    <a:pt x="425" y="1090"/>
                  </a:lnTo>
                  <a:lnTo>
                    <a:pt x="623" y="598"/>
                  </a:lnTo>
                  <a:cubicBezTo>
                    <a:pt x="708" y="406"/>
                    <a:pt x="1007" y="277"/>
                    <a:pt x="1336" y="277"/>
                  </a:cubicBezTo>
                  <a:cubicBezTo>
                    <a:pt x="1395" y="277"/>
                    <a:pt x="1456" y="281"/>
                    <a:pt x="1516" y="290"/>
                  </a:cubicBezTo>
                  <a:lnTo>
                    <a:pt x="1712" y="319"/>
                  </a:lnTo>
                  <a:cubicBezTo>
                    <a:pt x="2105" y="377"/>
                    <a:pt x="2343" y="608"/>
                    <a:pt x="2243" y="834"/>
                  </a:cubicBezTo>
                  <a:lnTo>
                    <a:pt x="2069" y="1233"/>
                  </a:lnTo>
                  <a:lnTo>
                    <a:pt x="2535" y="1301"/>
                  </a:lnTo>
                  <a:lnTo>
                    <a:pt x="2709" y="903"/>
                  </a:lnTo>
                  <a:cubicBezTo>
                    <a:pt x="2874" y="528"/>
                    <a:pt x="2478" y="145"/>
                    <a:pt x="1830" y="50"/>
                  </a:cubicBezTo>
                  <a:lnTo>
                    <a:pt x="1633" y="22"/>
                  </a:lnTo>
                  <a:cubicBezTo>
                    <a:pt x="1533" y="7"/>
                    <a:pt x="1433" y="0"/>
                    <a:pt x="1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3731;p60">
              <a:extLst>
                <a:ext uri="{FF2B5EF4-FFF2-40B4-BE49-F238E27FC236}">
                  <a16:creationId xmlns:a16="http://schemas.microsoft.com/office/drawing/2014/main" id="{15BC4AB3-C9F1-2B14-AE55-86CA133679CD}"/>
                </a:ext>
              </a:extLst>
            </p:cNvPr>
            <p:cNvSpPr/>
            <p:nvPr/>
          </p:nvSpPr>
          <p:spPr>
            <a:xfrm>
              <a:off x="6235909" y="3325230"/>
              <a:ext cx="309683" cy="171986"/>
            </a:xfrm>
            <a:custGeom>
              <a:avLst/>
              <a:gdLst/>
              <a:ahLst/>
              <a:cxnLst/>
              <a:rect l="l" t="t" r="r" b="b"/>
              <a:pathLst>
                <a:path w="4028" h="2237" extrusionOk="0">
                  <a:moveTo>
                    <a:pt x="2142" y="900"/>
                  </a:moveTo>
                  <a:cubicBezTo>
                    <a:pt x="2225" y="900"/>
                    <a:pt x="2309" y="919"/>
                    <a:pt x="2373" y="956"/>
                  </a:cubicBezTo>
                  <a:cubicBezTo>
                    <a:pt x="2476" y="1015"/>
                    <a:pt x="2497" y="1105"/>
                    <a:pt x="2429" y="1176"/>
                  </a:cubicBezTo>
                  <a:cubicBezTo>
                    <a:pt x="2417" y="1193"/>
                    <a:pt x="2396" y="1209"/>
                    <a:pt x="2373" y="1223"/>
                  </a:cubicBezTo>
                  <a:cubicBezTo>
                    <a:pt x="2310" y="1259"/>
                    <a:pt x="2229" y="1277"/>
                    <a:pt x="2147" y="1277"/>
                  </a:cubicBezTo>
                  <a:cubicBezTo>
                    <a:pt x="2112" y="1277"/>
                    <a:pt x="2076" y="1273"/>
                    <a:pt x="2042" y="1266"/>
                  </a:cubicBezTo>
                  <a:lnTo>
                    <a:pt x="1472" y="1596"/>
                  </a:lnTo>
                  <a:lnTo>
                    <a:pt x="1265" y="1476"/>
                  </a:lnTo>
                  <a:lnTo>
                    <a:pt x="1834" y="1147"/>
                  </a:lnTo>
                  <a:cubicBezTo>
                    <a:pt x="1797" y="1083"/>
                    <a:pt x="1821" y="1007"/>
                    <a:pt x="1911" y="956"/>
                  </a:cubicBezTo>
                  <a:cubicBezTo>
                    <a:pt x="1975" y="919"/>
                    <a:pt x="2059" y="900"/>
                    <a:pt x="2142" y="900"/>
                  </a:cubicBezTo>
                  <a:close/>
                  <a:moveTo>
                    <a:pt x="1529" y="1"/>
                  </a:moveTo>
                  <a:lnTo>
                    <a:pt x="624" y="523"/>
                  </a:lnTo>
                  <a:cubicBezTo>
                    <a:pt x="0" y="884"/>
                    <a:pt x="0" y="1469"/>
                    <a:pt x="624" y="1831"/>
                  </a:cubicBezTo>
                  <a:lnTo>
                    <a:pt x="860" y="1967"/>
                  </a:lnTo>
                  <a:cubicBezTo>
                    <a:pt x="1172" y="2147"/>
                    <a:pt x="1581" y="2237"/>
                    <a:pt x="1990" y="2237"/>
                  </a:cubicBezTo>
                  <a:cubicBezTo>
                    <a:pt x="2400" y="2237"/>
                    <a:pt x="2810" y="2146"/>
                    <a:pt x="3123" y="1966"/>
                  </a:cubicBezTo>
                  <a:lnTo>
                    <a:pt x="4028" y="1443"/>
                  </a:lnTo>
                  <a:lnTo>
                    <a:pt x="15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3732;p60">
              <a:extLst>
                <a:ext uri="{FF2B5EF4-FFF2-40B4-BE49-F238E27FC236}">
                  <a16:creationId xmlns:a16="http://schemas.microsoft.com/office/drawing/2014/main" id="{C3A870D0-A318-3BF2-3D66-0C60523E5C95}"/>
                </a:ext>
              </a:extLst>
            </p:cNvPr>
            <p:cNvSpPr/>
            <p:nvPr/>
          </p:nvSpPr>
          <p:spPr>
            <a:xfrm>
              <a:off x="4562266" y="1862544"/>
              <a:ext cx="160992" cy="72885"/>
            </a:xfrm>
            <a:custGeom>
              <a:avLst/>
              <a:gdLst/>
              <a:ahLst/>
              <a:cxnLst/>
              <a:rect l="l" t="t" r="r" b="b"/>
              <a:pathLst>
                <a:path w="2094" h="948" extrusionOk="0">
                  <a:moveTo>
                    <a:pt x="973" y="0"/>
                  </a:moveTo>
                  <a:cubicBezTo>
                    <a:pt x="577" y="0"/>
                    <a:pt x="215" y="154"/>
                    <a:pt x="114" y="386"/>
                  </a:cubicBezTo>
                  <a:lnTo>
                    <a:pt x="0" y="616"/>
                  </a:lnTo>
                  <a:lnTo>
                    <a:pt x="309" y="794"/>
                  </a:lnTo>
                  <a:lnTo>
                    <a:pt x="453" y="436"/>
                  </a:lnTo>
                  <a:cubicBezTo>
                    <a:pt x="515" y="295"/>
                    <a:pt x="733" y="202"/>
                    <a:pt x="973" y="202"/>
                  </a:cubicBezTo>
                  <a:cubicBezTo>
                    <a:pt x="1016" y="202"/>
                    <a:pt x="1060" y="205"/>
                    <a:pt x="1104" y="212"/>
                  </a:cubicBezTo>
                  <a:lnTo>
                    <a:pt x="1247" y="233"/>
                  </a:lnTo>
                  <a:cubicBezTo>
                    <a:pt x="1533" y="275"/>
                    <a:pt x="1707" y="443"/>
                    <a:pt x="1634" y="608"/>
                  </a:cubicBezTo>
                  <a:lnTo>
                    <a:pt x="1507" y="898"/>
                  </a:lnTo>
                  <a:lnTo>
                    <a:pt x="1847" y="948"/>
                  </a:lnTo>
                  <a:lnTo>
                    <a:pt x="1974" y="657"/>
                  </a:lnTo>
                  <a:cubicBezTo>
                    <a:pt x="2093" y="385"/>
                    <a:pt x="1805" y="106"/>
                    <a:pt x="1332" y="37"/>
                  </a:cubicBezTo>
                  <a:lnTo>
                    <a:pt x="1189" y="16"/>
                  </a:lnTo>
                  <a:cubicBezTo>
                    <a:pt x="1117" y="5"/>
                    <a:pt x="1044" y="0"/>
                    <a:pt x="9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3733;p60">
              <a:extLst>
                <a:ext uri="{FF2B5EF4-FFF2-40B4-BE49-F238E27FC236}">
                  <a16:creationId xmlns:a16="http://schemas.microsoft.com/office/drawing/2014/main" id="{0406DEF2-CB54-8E94-FF3D-355282E08353}"/>
                </a:ext>
              </a:extLst>
            </p:cNvPr>
            <p:cNvSpPr/>
            <p:nvPr/>
          </p:nvSpPr>
          <p:spPr>
            <a:xfrm>
              <a:off x="4453560" y="1906518"/>
              <a:ext cx="225804" cy="125395"/>
            </a:xfrm>
            <a:custGeom>
              <a:avLst/>
              <a:gdLst/>
              <a:ahLst/>
              <a:cxnLst/>
              <a:rect l="l" t="t" r="r" b="b"/>
              <a:pathLst>
                <a:path w="2937" h="1631" extrusionOk="0">
                  <a:moveTo>
                    <a:pt x="1561" y="657"/>
                  </a:moveTo>
                  <a:cubicBezTo>
                    <a:pt x="1622" y="657"/>
                    <a:pt x="1684" y="671"/>
                    <a:pt x="1730" y="698"/>
                  </a:cubicBezTo>
                  <a:cubicBezTo>
                    <a:pt x="1806" y="741"/>
                    <a:pt x="1821" y="807"/>
                    <a:pt x="1771" y="858"/>
                  </a:cubicBezTo>
                  <a:cubicBezTo>
                    <a:pt x="1762" y="870"/>
                    <a:pt x="1747" y="882"/>
                    <a:pt x="1730" y="892"/>
                  </a:cubicBezTo>
                  <a:cubicBezTo>
                    <a:pt x="1685" y="918"/>
                    <a:pt x="1625" y="931"/>
                    <a:pt x="1566" y="931"/>
                  </a:cubicBezTo>
                  <a:cubicBezTo>
                    <a:pt x="1540" y="931"/>
                    <a:pt x="1514" y="929"/>
                    <a:pt x="1490" y="924"/>
                  </a:cubicBezTo>
                  <a:lnTo>
                    <a:pt x="1073" y="1164"/>
                  </a:lnTo>
                  <a:lnTo>
                    <a:pt x="922" y="1077"/>
                  </a:lnTo>
                  <a:lnTo>
                    <a:pt x="1339" y="837"/>
                  </a:lnTo>
                  <a:cubicBezTo>
                    <a:pt x="1310" y="789"/>
                    <a:pt x="1328" y="735"/>
                    <a:pt x="1394" y="698"/>
                  </a:cubicBezTo>
                  <a:cubicBezTo>
                    <a:pt x="1440" y="671"/>
                    <a:pt x="1501" y="657"/>
                    <a:pt x="1561" y="657"/>
                  </a:cubicBezTo>
                  <a:close/>
                  <a:moveTo>
                    <a:pt x="1116" y="1"/>
                  </a:moveTo>
                  <a:lnTo>
                    <a:pt x="456" y="382"/>
                  </a:lnTo>
                  <a:cubicBezTo>
                    <a:pt x="1" y="645"/>
                    <a:pt x="1" y="1072"/>
                    <a:pt x="456" y="1335"/>
                  </a:cubicBezTo>
                  <a:lnTo>
                    <a:pt x="628" y="1434"/>
                  </a:lnTo>
                  <a:cubicBezTo>
                    <a:pt x="855" y="1565"/>
                    <a:pt x="1153" y="1631"/>
                    <a:pt x="1450" y="1631"/>
                  </a:cubicBezTo>
                  <a:cubicBezTo>
                    <a:pt x="1749" y="1631"/>
                    <a:pt x="2049" y="1565"/>
                    <a:pt x="2277" y="1433"/>
                  </a:cubicBezTo>
                  <a:lnTo>
                    <a:pt x="2936" y="1053"/>
                  </a:lnTo>
                  <a:lnTo>
                    <a:pt x="11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3734;p60">
              <a:extLst>
                <a:ext uri="{FF2B5EF4-FFF2-40B4-BE49-F238E27FC236}">
                  <a16:creationId xmlns:a16="http://schemas.microsoft.com/office/drawing/2014/main" id="{53CA90BD-34DA-151D-A7B9-99ECC7B68CBF}"/>
                </a:ext>
              </a:extLst>
            </p:cNvPr>
            <p:cNvSpPr/>
            <p:nvPr/>
          </p:nvSpPr>
          <p:spPr>
            <a:xfrm>
              <a:off x="4020504" y="3638893"/>
              <a:ext cx="220883" cy="100101"/>
            </a:xfrm>
            <a:custGeom>
              <a:avLst/>
              <a:gdLst/>
              <a:ahLst/>
              <a:cxnLst/>
              <a:rect l="l" t="t" r="r" b="b"/>
              <a:pathLst>
                <a:path w="2873" h="1302" extrusionOk="0">
                  <a:moveTo>
                    <a:pt x="1538" y="0"/>
                  </a:moveTo>
                  <a:cubicBezTo>
                    <a:pt x="1439" y="0"/>
                    <a:pt x="1340" y="7"/>
                    <a:pt x="1240" y="22"/>
                  </a:cubicBezTo>
                  <a:lnTo>
                    <a:pt x="1044" y="51"/>
                  </a:lnTo>
                  <a:cubicBezTo>
                    <a:pt x="394" y="146"/>
                    <a:pt x="0" y="527"/>
                    <a:pt x="165" y="902"/>
                  </a:cubicBezTo>
                  <a:lnTo>
                    <a:pt x="339" y="1301"/>
                  </a:lnTo>
                  <a:lnTo>
                    <a:pt x="804" y="1234"/>
                  </a:lnTo>
                  <a:lnTo>
                    <a:pt x="630" y="835"/>
                  </a:lnTo>
                  <a:cubicBezTo>
                    <a:pt x="531" y="609"/>
                    <a:pt x="769" y="377"/>
                    <a:pt x="1161" y="320"/>
                  </a:cubicBezTo>
                  <a:lnTo>
                    <a:pt x="1358" y="291"/>
                  </a:lnTo>
                  <a:cubicBezTo>
                    <a:pt x="1418" y="282"/>
                    <a:pt x="1479" y="278"/>
                    <a:pt x="1538" y="278"/>
                  </a:cubicBezTo>
                  <a:cubicBezTo>
                    <a:pt x="1867" y="278"/>
                    <a:pt x="2166" y="407"/>
                    <a:pt x="2250" y="598"/>
                  </a:cubicBezTo>
                  <a:lnTo>
                    <a:pt x="2448" y="1089"/>
                  </a:lnTo>
                  <a:lnTo>
                    <a:pt x="2873" y="845"/>
                  </a:lnTo>
                  <a:lnTo>
                    <a:pt x="2716" y="530"/>
                  </a:lnTo>
                  <a:cubicBezTo>
                    <a:pt x="2577" y="212"/>
                    <a:pt x="2081" y="0"/>
                    <a:pt x="1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3735;p60">
              <a:extLst>
                <a:ext uri="{FF2B5EF4-FFF2-40B4-BE49-F238E27FC236}">
                  <a16:creationId xmlns:a16="http://schemas.microsoft.com/office/drawing/2014/main" id="{162A7B02-EBE9-9D53-B0AE-865AD34AAD71}"/>
                </a:ext>
              </a:extLst>
            </p:cNvPr>
            <p:cNvSpPr/>
            <p:nvPr/>
          </p:nvSpPr>
          <p:spPr>
            <a:xfrm>
              <a:off x="4080623" y="3699319"/>
              <a:ext cx="309836" cy="172063"/>
            </a:xfrm>
            <a:custGeom>
              <a:avLst/>
              <a:gdLst/>
              <a:ahLst/>
              <a:cxnLst/>
              <a:rect l="l" t="t" r="r" b="b"/>
              <a:pathLst>
                <a:path w="4030" h="2238" extrusionOk="0">
                  <a:moveTo>
                    <a:pt x="1887" y="901"/>
                  </a:moveTo>
                  <a:cubicBezTo>
                    <a:pt x="1971" y="901"/>
                    <a:pt x="2054" y="919"/>
                    <a:pt x="2118" y="957"/>
                  </a:cubicBezTo>
                  <a:cubicBezTo>
                    <a:pt x="2208" y="1008"/>
                    <a:pt x="2232" y="1083"/>
                    <a:pt x="2194" y="1148"/>
                  </a:cubicBezTo>
                  <a:lnTo>
                    <a:pt x="2765" y="1477"/>
                  </a:lnTo>
                  <a:lnTo>
                    <a:pt x="2558" y="1597"/>
                  </a:lnTo>
                  <a:lnTo>
                    <a:pt x="1987" y="1267"/>
                  </a:lnTo>
                  <a:cubicBezTo>
                    <a:pt x="1953" y="1274"/>
                    <a:pt x="1917" y="1278"/>
                    <a:pt x="1881" y="1278"/>
                  </a:cubicBezTo>
                  <a:cubicBezTo>
                    <a:pt x="1800" y="1278"/>
                    <a:pt x="1719" y="1259"/>
                    <a:pt x="1656" y="1223"/>
                  </a:cubicBezTo>
                  <a:cubicBezTo>
                    <a:pt x="1632" y="1210"/>
                    <a:pt x="1612" y="1194"/>
                    <a:pt x="1601" y="1177"/>
                  </a:cubicBezTo>
                  <a:cubicBezTo>
                    <a:pt x="1532" y="1106"/>
                    <a:pt x="1553" y="1016"/>
                    <a:pt x="1656" y="957"/>
                  </a:cubicBezTo>
                  <a:cubicBezTo>
                    <a:pt x="1720" y="920"/>
                    <a:pt x="1804" y="901"/>
                    <a:pt x="1887" y="901"/>
                  </a:cubicBezTo>
                  <a:close/>
                  <a:moveTo>
                    <a:pt x="2500" y="0"/>
                  </a:moveTo>
                  <a:lnTo>
                    <a:pt x="1" y="1444"/>
                  </a:lnTo>
                  <a:lnTo>
                    <a:pt x="906" y="1965"/>
                  </a:lnTo>
                  <a:cubicBezTo>
                    <a:pt x="1219" y="2146"/>
                    <a:pt x="1630" y="2237"/>
                    <a:pt x="2040" y="2237"/>
                  </a:cubicBezTo>
                  <a:cubicBezTo>
                    <a:pt x="2448" y="2237"/>
                    <a:pt x="2857" y="2147"/>
                    <a:pt x="3168" y="1967"/>
                  </a:cubicBezTo>
                  <a:lnTo>
                    <a:pt x="3405" y="1830"/>
                  </a:lnTo>
                  <a:cubicBezTo>
                    <a:pt x="4030" y="1470"/>
                    <a:pt x="4030" y="884"/>
                    <a:pt x="3405" y="523"/>
                  </a:cubicBezTo>
                  <a:lnTo>
                    <a:pt x="25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3736;p60">
              <a:extLst>
                <a:ext uri="{FF2B5EF4-FFF2-40B4-BE49-F238E27FC236}">
                  <a16:creationId xmlns:a16="http://schemas.microsoft.com/office/drawing/2014/main" id="{AC7B05E8-A04C-6D6A-4D7E-5CAAE042506E}"/>
                </a:ext>
              </a:extLst>
            </p:cNvPr>
            <p:cNvSpPr/>
            <p:nvPr/>
          </p:nvSpPr>
          <p:spPr>
            <a:xfrm>
              <a:off x="5861588" y="2747105"/>
              <a:ext cx="602528" cy="357504"/>
            </a:xfrm>
            <a:custGeom>
              <a:avLst/>
              <a:gdLst/>
              <a:ahLst/>
              <a:cxnLst/>
              <a:rect l="l" t="t" r="r" b="b"/>
              <a:pathLst>
                <a:path w="7837" h="4650" extrusionOk="0">
                  <a:moveTo>
                    <a:pt x="1082" y="333"/>
                  </a:moveTo>
                  <a:lnTo>
                    <a:pt x="1324" y="473"/>
                  </a:lnTo>
                  <a:lnTo>
                    <a:pt x="1015" y="594"/>
                  </a:lnTo>
                  <a:lnTo>
                    <a:pt x="775" y="455"/>
                  </a:lnTo>
                  <a:lnTo>
                    <a:pt x="1082" y="333"/>
                  </a:lnTo>
                  <a:close/>
                  <a:moveTo>
                    <a:pt x="1460" y="0"/>
                  </a:moveTo>
                  <a:cubicBezTo>
                    <a:pt x="1449" y="0"/>
                    <a:pt x="1439" y="2"/>
                    <a:pt x="1430" y="5"/>
                  </a:cubicBezTo>
                  <a:lnTo>
                    <a:pt x="1066" y="151"/>
                  </a:lnTo>
                  <a:lnTo>
                    <a:pt x="851" y="27"/>
                  </a:lnTo>
                  <a:cubicBezTo>
                    <a:pt x="835" y="17"/>
                    <a:pt x="816" y="12"/>
                    <a:pt x="795" y="12"/>
                  </a:cubicBezTo>
                  <a:cubicBezTo>
                    <a:pt x="791" y="12"/>
                    <a:pt x="788" y="12"/>
                    <a:pt x="784" y="12"/>
                  </a:cubicBezTo>
                  <a:cubicBezTo>
                    <a:pt x="758" y="15"/>
                    <a:pt x="734" y="21"/>
                    <a:pt x="713" y="34"/>
                  </a:cubicBezTo>
                  <a:cubicBezTo>
                    <a:pt x="690" y="47"/>
                    <a:pt x="678" y="61"/>
                    <a:pt x="676" y="75"/>
                  </a:cubicBezTo>
                  <a:cubicBezTo>
                    <a:pt x="673" y="89"/>
                    <a:pt x="684" y="102"/>
                    <a:pt x="706" y="116"/>
                  </a:cubicBezTo>
                  <a:lnTo>
                    <a:pt x="883" y="217"/>
                  </a:lnTo>
                  <a:lnTo>
                    <a:pt x="575" y="340"/>
                  </a:lnTo>
                  <a:lnTo>
                    <a:pt x="363" y="217"/>
                  </a:lnTo>
                  <a:cubicBezTo>
                    <a:pt x="348" y="209"/>
                    <a:pt x="330" y="204"/>
                    <a:pt x="308" y="204"/>
                  </a:cubicBezTo>
                  <a:cubicBezTo>
                    <a:pt x="304" y="204"/>
                    <a:pt x="300" y="204"/>
                    <a:pt x="295" y="205"/>
                  </a:cubicBezTo>
                  <a:cubicBezTo>
                    <a:pt x="268" y="206"/>
                    <a:pt x="243" y="214"/>
                    <a:pt x="222" y="226"/>
                  </a:cubicBezTo>
                  <a:cubicBezTo>
                    <a:pt x="200" y="239"/>
                    <a:pt x="189" y="252"/>
                    <a:pt x="187" y="267"/>
                  </a:cubicBezTo>
                  <a:cubicBezTo>
                    <a:pt x="185" y="281"/>
                    <a:pt x="194" y="295"/>
                    <a:pt x="215" y="307"/>
                  </a:cubicBezTo>
                  <a:lnTo>
                    <a:pt x="390" y="409"/>
                  </a:lnTo>
                  <a:lnTo>
                    <a:pt x="35" y="554"/>
                  </a:lnTo>
                  <a:cubicBezTo>
                    <a:pt x="9" y="569"/>
                    <a:pt x="0" y="585"/>
                    <a:pt x="9" y="606"/>
                  </a:cubicBezTo>
                  <a:cubicBezTo>
                    <a:pt x="17" y="626"/>
                    <a:pt x="35" y="644"/>
                    <a:pt x="63" y="660"/>
                  </a:cubicBezTo>
                  <a:cubicBezTo>
                    <a:pt x="80" y="670"/>
                    <a:pt x="102" y="677"/>
                    <a:pt x="131" y="682"/>
                  </a:cubicBezTo>
                  <a:cubicBezTo>
                    <a:pt x="143" y="685"/>
                    <a:pt x="154" y="686"/>
                    <a:pt x="164" y="686"/>
                  </a:cubicBezTo>
                  <a:cubicBezTo>
                    <a:pt x="177" y="686"/>
                    <a:pt x="189" y="684"/>
                    <a:pt x="199" y="680"/>
                  </a:cubicBezTo>
                  <a:lnTo>
                    <a:pt x="592" y="526"/>
                  </a:lnTo>
                  <a:lnTo>
                    <a:pt x="832" y="663"/>
                  </a:lnTo>
                  <a:lnTo>
                    <a:pt x="472" y="806"/>
                  </a:lnTo>
                  <a:cubicBezTo>
                    <a:pt x="447" y="821"/>
                    <a:pt x="438" y="839"/>
                    <a:pt x="447" y="859"/>
                  </a:cubicBezTo>
                  <a:cubicBezTo>
                    <a:pt x="455" y="878"/>
                    <a:pt x="473" y="896"/>
                    <a:pt x="501" y="913"/>
                  </a:cubicBezTo>
                  <a:cubicBezTo>
                    <a:pt x="520" y="924"/>
                    <a:pt x="544" y="932"/>
                    <a:pt x="571" y="937"/>
                  </a:cubicBezTo>
                  <a:cubicBezTo>
                    <a:pt x="583" y="939"/>
                    <a:pt x="594" y="940"/>
                    <a:pt x="604" y="940"/>
                  </a:cubicBezTo>
                  <a:cubicBezTo>
                    <a:pt x="617" y="940"/>
                    <a:pt x="628" y="938"/>
                    <a:pt x="637" y="934"/>
                  </a:cubicBezTo>
                  <a:lnTo>
                    <a:pt x="1031" y="779"/>
                  </a:lnTo>
                  <a:lnTo>
                    <a:pt x="1244" y="902"/>
                  </a:lnTo>
                  <a:cubicBezTo>
                    <a:pt x="1261" y="912"/>
                    <a:pt x="1284" y="916"/>
                    <a:pt x="1312" y="916"/>
                  </a:cubicBezTo>
                  <a:cubicBezTo>
                    <a:pt x="1340" y="915"/>
                    <a:pt x="1366" y="910"/>
                    <a:pt x="1387" y="897"/>
                  </a:cubicBezTo>
                  <a:cubicBezTo>
                    <a:pt x="1409" y="884"/>
                    <a:pt x="1419" y="870"/>
                    <a:pt x="1419" y="853"/>
                  </a:cubicBezTo>
                  <a:cubicBezTo>
                    <a:pt x="1419" y="837"/>
                    <a:pt x="1410" y="822"/>
                    <a:pt x="1392" y="812"/>
                  </a:cubicBezTo>
                  <a:lnTo>
                    <a:pt x="1215" y="709"/>
                  </a:lnTo>
                  <a:lnTo>
                    <a:pt x="1525" y="589"/>
                  </a:lnTo>
                  <a:lnTo>
                    <a:pt x="1735" y="710"/>
                  </a:lnTo>
                  <a:cubicBezTo>
                    <a:pt x="1750" y="719"/>
                    <a:pt x="1769" y="723"/>
                    <a:pt x="1793" y="723"/>
                  </a:cubicBezTo>
                  <a:cubicBezTo>
                    <a:pt x="1796" y="723"/>
                    <a:pt x="1799" y="723"/>
                    <a:pt x="1802" y="723"/>
                  </a:cubicBezTo>
                  <a:cubicBezTo>
                    <a:pt x="1830" y="723"/>
                    <a:pt x="1855" y="716"/>
                    <a:pt x="1876" y="704"/>
                  </a:cubicBezTo>
                  <a:cubicBezTo>
                    <a:pt x="1897" y="691"/>
                    <a:pt x="1908" y="677"/>
                    <a:pt x="1908" y="661"/>
                  </a:cubicBezTo>
                  <a:cubicBezTo>
                    <a:pt x="1908" y="645"/>
                    <a:pt x="1899" y="632"/>
                    <a:pt x="1881" y="621"/>
                  </a:cubicBezTo>
                  <a:lnTo>
                    <a:pt x="1704" y="519"/>
                  </a:lnTo>
                  <a:lnTo>
                    <a:pt x="2027" y="392"/>
                  </a:lnTo>
                  <a:cubicBezTo>
                    <a:pt x="2054" y="376"/>
                    <a:pt x="2063" y="358"/>
                    <a:pt x="2055" y="339"/>
                  </a:cubicBezTo>
                  <a:cubicBezTo>
                    <a:pt x="2048" y="320"/>
                    <a:pt x="2031" y="303"/>
                    <a:pt x="2004" y="287"/>
                  </a:cubicBezTo>
                  <a:cubicBezTo>
                    <a:pt x="1984" y="276"/>
                    <a:pt x="1960" y="266"/>
                    <a:pt x="1935" y="260"/>
                  </a:cubicBezTo>
                  <a:cubicBezTo>
                    <a:pt x="1922" y="257"/>
                    <a:pt x="1911" y="256"/>
                    <a:pt x="1901" y="256"/>
                  </a:cubicBezTo>
                  <a:cubicBezTo>
                    <a:pt x="1890" y="256"/>
                    <a:pt x="1880" y="258"/>
                    <a:pt x="1872" y="261"/>
                  </a:cubicBezTo>
                  <a:lnTo>
                    <a:pt x="1506" y="404"/>
                  </a:lnTo>
                  <a:lnTo>
                    <a:pt x="1263" y="264"/>
                  </a:lnTo>
                  <a:lnTo>
                    <a:pt x="1585" y="137"/>
                  </a:lnTo>
                  <a:cubicBezTo>
                    <a:pt x="1613" y="120"/>
                    <a:pt x="1623" y="103"/>
                    <a:pt x="1616" y="84"/>
                  </a:cubicBezTo>
                  <a:cubicBezTo>
                    <a:pt x="1608" y="65"/>
                    <a:pt x="1590" y="48"/>
                    <a:pt x="1563" y="33"/>
                  </a:cubicBezTo>
                  <a:cubicBezTo>
                    <a:pt x="1542" y="20"/>
                    <a:pt x="1519" y="11"/>
                    <a:pt x="1493" y="4"/>
                  </a:cubicBezTo>
                  <a:cubicBezTo>
                    <a:pt x="1481" y="2"/>
                    <a:pt x="1470" y="0"/>
                    <a:pt x="1460" y="0"/>
                  </a:cubicBezTo>
                  <a:close/>
                  <a:moveTo>
                    <a:pt x="2602" y="1433"/>
                  </a:moveTo>
                  <a:cubicBezTo>
                    <a:pt x="2623" y="1433"/>
                    <a:pt x="2646" y="1436"/>
                    <a:pt x="2669" y="1442"/>
                  </a:cubicBezTo>
                  <a:cubicBezTo>
                    <a:pt x="2732" y="1458"/>
                    <a:pt x="2803" y="1490"/>
                    <a:pt x="2883" y="1535"/>
                  </a:cubicBezTo>
                  <a:lnTo>
                    <a:pt x="2945" y="1571"/>
                  </a:lnTo>
                  <a:lnTo>
                    <a:pt x="2867" y="1616"/>
                  </a:lnTo>
                  <a:cubicBezTo>
                    <a:pt x="2848" y="1627"/>
                    <a:pt x="2824" y="1635"/>
                    <a:pt x="2796" y="1639"/>
                  </a:cubicBezTo>
                  <a:cubicBezTo>
                    <a:pt x="2776" y="1642"/>
                    <a:pt x="2756" y="1644"/>
                    <a:pt x="2736" y="1644"/>
                  </a:cubicBezTo>
                  <a:cubicBezTo>
                    <a:pt x="2725" y="1644"/>
                    <a:pt x="2715" y="1644"/>
                    <a:pt x="2704" y="1643"/>
                  </a:cubicBezTo>
                  <a:cubicBezTo>
                    <a:pt x="2671" y="1641"/>
                    <a:pt x="2638" y="1636"/>
                    <a:pt x="2605" y="1627"/>
                  </a:cubicBezTo>
                  <a:cubicBezTo>
                    <a:pt x="2572" y="1618"/>
                    <a:pt x="2542" y="1606"/>
                    <a:pt x="2513" y="1589"/>
                  </a:cubicBezTo>
                  <a:cubicBezTo>
                    <a:pt x="2478" y="1570"/>
                    <a:pt x="2458" y="1548"/>
                    <a:pt x="2453" y="1526"/>
                  </a:cubicBezTo>
                  <a:cubicBezTo>
                    <a:pt x="2447" y="1503"/>
                    <a:pt x="2462" y="1482"/>
                    <a:pt x="2496" y="1461"/>
                  </a:cubicBezTo>
                  <a:cubicBezTo>
                    <a:pt x="2529" y="1443"/>
                    <a:pt x="2564" y="1433"/>
                    <a:pt x="2602" y="1433"/>
                  </a:cubicBezTo>
                  <a:close/>
                  <a:moveTo>
                    <a:pt x="2774" y="902"/>
                  </a:moveTo>
                  <a:cubicBezTo>
                    <a:pt x="2767" y="902"/>
                    <a:pt x="2759" y="902"/>
                    <a:pt x="2751" y="902"/>
                  </a:cubicBezTo>
                  <a:cubicBezTo>
                    <a:pt x="2635" y="904"/>
                    <a:pt x="2522" y="921"/>
                    <a:pt x="2413" y="953"/>
                  </a:cubicBezTo>
                  <a:cubicBezTo>
                    <a:pt x="2305" y="983"/>
                    <a:pt x="2204" y="1026"/>
                    <a:pt x="2110" y="1080"/>
                  </a:cubicBezTo>
                  <a:cubicBezTo>
                    <a:pt x="2001" y="1143"/>
                    <a:pt x="1924" y="1207"/>
                    <a:pt x="1878" y="1272"/>
                  </a:cubicBezTo>
                  <a:cubicBezTo>
                    <a:pt x="1833" y="1336"/>
                    <a:pt x="1812" y="1401"/>
                    <a:pt x="1815" y="1463"/>
                  </a:cubicBezTo>
                  <a:cubicBezTo>
                    <a:pt x="1820" y="1525"/>
                    <a:pt x="1844" y="1583"/>
                    <a:pt x="1892" y="1639"/>
                  </a:cubicBezTo>
                  <a:cubicBezTo>
                    <a:pt x="1939" y="1696"/>
                    <a:pt x="2001" y="1746"/>
                    <a:pt x="2079" y="1791"/>
                  </a:cubicBezTo>
                  <a:cubicBezTo>
                    <a:pt x="2115" y="1813"/>
                    <a:pt x="2156" y="1834"/>
                    <a:pt x="2205" y="1856"/>
                  </a:cubicBezTo>
                  <a:cubicBezTo>
                    <a:pt x="2252" y="1877"/>
                    <a:pt x="2299" y="1895"/>
                    <a:pt x="2346" y="1911"/>
                  </a:cubicBezTo>
                  <a:cubicBezTo>
                    <a:pt x="2393" y="1927"/>
                    <a:pt x="2436" y="1937"/>
                    <a:pt x="2475" y="1943"/>
                  </a:cubicBezTo>
                  <a:cubicBezTo>
                    <a:pt x="2490" y="1946"/>
                    <a:pt x="2503" y="1947"/>
                    <a:pt x="2515" y="1947"/>
                  </a:cubicBezTo>
                  <a:cubicBezTo>
                    <a:pt x="2534" y="1947"/>
                    <a:pt x="2549" y="1944"/>
                    <a:pt x="2560" y="1938"/>
                  </a:cubicBezTo>
                  <a:cubicBezTo>
                    <a:pt x="2570" y="1932"/>
                    <a:pt x="2578" y="1922"/>
                    <a:pt x="2582" y="1909"/>
                  </a:cubicBezTo>
                  <a:cubicBezTo>
                    <a:pt x="2587" y="1894"/>
                    <a:pt x="2580" y="1882"/>
                    <a:pt x="2562" y="1871"/>
                  </a:cubicBezTo>
                  <a:cubicBezTo>
                    <a:pt x="2552" y="1865"/>
                    <a:pt x="2536" y="1859"/>
                    <a:pt x="2516" y="1853"/>
                  </a:cubicBezTo>
                  <a:cubicBezTo>
                    <a:pt x="2496" y="1848"/>
                    <a:pt x="2472" y="1841"/>
                    <a:pt x="2442" y="1832"/>
                  </a:cubicBezTo>
                  <a:cubicBezTo>
                    <a:pt x="2413" y="1823"/>
                    <a:pt x="2380" y="1812"/>
                    <a:pt x="2344" y="1796"/>
                  </a:cubicBezTo>
                  <a:cubicBezTo>
                    <a:pt x="2308" y="1781"/>
                    <a:pt x="2269" y="1761"/>
                    <a:pt x="2225" y="1736"/>
                  </a:cubicBezTo>
                  <a:cubicBezTo>
                    <a:pt x="2134" y="1683"/>
                    <a:pt x="2071" y="1630"/>
                    <a:pt x="2038" y="1580"/>
                  </a:cubicBezTo>
                  <a:cubicBezTo>
                    <a:pt x="2004" y="1528"/>
                    <a:pt x="1993" y="1478"/>
                    <a:pt x="2003" y="1430"/>
                  </a:cubicBezTo>
                  <a:cubicBezTo>
                    <a:pt x="2015" y="1380"/>
                    <a:pt x="2043" y="1334"/>
                    <a:pt x="2090" y="1289"/>
                  </a:cubicBezTo>
                  <a:cubicBezTo>
                    <a:pt x="2136" y="1245"/>
                    <a:pt x="2194" y="1204"/>
                    <a:pt x="2260" y="1164"/>
                  </a:cubicBezTo>
                  <a:cubicBezTo>
                    <a:pt x="2332" y="1123"/>
                    <a:pt x="2410" y="1088"/>
                    <a:pt x="2493" y="1061"/>
                  </a:cubicBezTo>
                  <a:cubicBezTo>
                    <a:pt x="2576" y="1032"/>
                    <a:pt x="2664" y="1016"/>
                    <a:pt x="2757" y="1011"/>
                  </a:cubicBezTo>
                  <a:cubicBezTo>
                    <a:pt x="2774" y="1010"/>
                    <a:pt x="2792" y="1009"/>
                    <a:pt x="2811" y="1009"/>
                  </a:cubicBezTo>
                  <a:cubicBezTo>
                    <a:pt x="2886" y="1009"/>
                    <a:pt x="2964" y="1019"/>
                    <a:pt x="3044" y="1037"/>
                  </a:cubicBezTo>
                  <a:cubicBezTo>
                    <a:pt x="3143" y="1061"/>
                    <a:pt x="3244" y="1102"/>
                    <a:pt x="3349" y="1162"/>
                  </a:cubicBezTo>
                  <a:cubicBezTo>
                    <a:pt x="3530" y="1267"/>
                    <a:pt x="3618" y="1370"/>
                    <a:pt x="3612" y="1472"/>
                  </a:cubicBezTo>
                  <a:cubicBezTo>
                    <a:pt x="3606" y="1573"/>
                    <a:pt x="3518" y="1673"/>
                    <a:pt x="3349" y="1771"/>
                  </a:cubicBezTo>
                  <a:cubicBezTo>
                    <a:pt x="3322" y="1787"/>
                    <a:pt x="3291" y="1803"/>
                    <a:pt x="3257" y="1820"/>
                  </a:cubicBezTo>
                  <a:cubicBezTo>
                    <a:pt x="3222" y="1836"/>
                    <a:pt x="3184" y="1851"/>
                    <a:pt x="3147" y="1862"/>
                  </a:cubicBezTo>
                  <a:cubicBezTo>
                    <a:pt x="3110" y="1874"/>
                    <a:pt x="3073" y="1879"/>
                    <a:pt x="3038" y="1880"/>
                  </a:cubicBezTo>
                  <a:cubicBezTo>
                    <a:pt x="3034" y="1881"/>
                    <a:pt x="3030" y="1881"/>
                    <a:pt x="3026" y="1881"/>
                  </a:cubicBezTo>
                  <a:cubicBezTo>
                    <a:pt x="2995" y="1881"/>
                    <a:pt x="2967" y="1873"/>
                    <a:pt x="2942" y="1859"/>
                  </a:cubicBezTo>
                  <a:cubicBezTo>
                    <a:pt x="2919" y="1845"/>
                    <a:pt x="2906" y="1830"/>
                    <a:pt x="2906" y="1812"/>
                  </a:cubicBezTo>
                  <a:cubicBezTo>
                    <a:pt x="2905" y="1794"/>
                    <a:pt x="2918" y="1773"/>
                    <a:pt x="2944" y="1752"/>
                  </a:cubicBezTo>
                  <a:lnTo>
                    <a:pt x="3262" y="1568"/>
                  </a:lnTo>
                  <a:cubicBezTo>
                    <a:pt x="3303" y="1545"/>
                    <a:pt x="3331" y="1520"/>
                    <a:pt x="3344" y="1492"/>
                  </a:cubicBezTo>
                  <a:cubicBezTo>
                    <a:pt x="3359" y="1465"/>
                    <a:pt x="3362" y="1437"/>
                    <a:pt x="3355" y="1409"/>
                  </a:cubicBezTo>
                  <a:cubicBezTo>
                    <a:pt x="3347" y="1379"/>
                    <a:pt x="3329" y="1351"/>
                    <a:pt x="3300" y="1322"/>
                  </a:cubicBezTo>
                  <a:cubicBezTo>
                    <a:pt x="3272" y="1294"/>
                    <a:pt x="3236" y="1266"/>
                    <a:pt x="3190" y="1240"/>
                  </a:cubicBezTo>
                  <a:cubicBezTo>
                    <a:pt x="3156" y="1221"/>
                    <a:pt x="3120" y="1202"/>
                    <a:pt x="3080" y="1186"/>
                  </a:cubicBezTo>
                  <a:cubicBezTo>
                    <a:pt x="3040" y="1170"/>
                    <a:pt x="3002" y="1156"/>
                    <a:pt x="2965" y="1146"/>
                  </a:cubicBezTo>
                  <a:cubicBezTo>
                    <a:pt x="2928" y="1137"/>
                    <a:pt x="2894" y="1132"/>
                    <a:pt x="2864" y="1129"/>
                  </a:cubicBezTo>
                  <a:cubicBezTo>
                    <a:pt x="2860" y="1129"/>
                    <a:pt x="2856" y="1129"/>
                    <a:pt x="2852" y="1129"/>
                  </a:cubicBezTo>
                  <a:cubicBezTo>
                    <a:pt x="2827" y="1129"/>
                    <a:pt x="2808" y="1133"/>
                    <a:pt x="2795" y="1141"/>
                  </a:cubicBezTo>
                  <a:cubicBezTo>
                    <a:pt x="2780" y="1148"/>
                    <a:pt x="2769" y="1161"/>
                    <a:pt x="2760" y="1178"/>
                  </a:cubicBezTo>
                  <a:cubicBezTo>
                    <a:pt x="2752" y="1195"/>
                    <a:pt x="2755" y="1208"/>
                    <a:pt x="2772" y="1218"/>
                  </a:cubicBezTo>
                  <a:cubicBezTo>
                    <a:pt x="2781" y="1223"/>
                    <a:pt x="2793" y="1226"/>
                    <a:pt x="2808" y="1230"/>
                  </a:cubicBezTo>
                  <a:cubicBezTo>
                    <a:pt x="2824" y="1233"/>
                    <a:pt x="2842" y="1237"/>
                    <a:pt x="2864" y="1242"/>
                  </a:cubicBezTo>
                  <a:cubicBezTo>
                    <a:pt x="2884" y="1246"/>
                    <a:pt x="2907" y="1254"/>
                    <a:pt x="2936" y="1263"/>
                  </a:cubicBezTo>
                  <a:cubicBezTo>
                    <a:pt x="2963" y="1273"/>
                    <a:pt x="2992" y="1288"/>
                    <a:pt x="3025" y="1306"/>
                  </a:cubicBezTo>
                  <a:cubicBezTo>
                    <a:pt x="3146" y="1377"/>
                    <a:pt x="3161" y="1440"/>
                    <a:pt x="3065" y="1494"/>
                  </a:cubicBezTo>
                  <a:lnTo>
                    <a:pt x="3034" y="1513"/>
                  </a:lnTo>
                  <a:lnTo>
                    <a:pt x="2956" y="1468"/>
                  </a:lnTo>
                  <a:cubicBezTo>
                    <a:pt x="2895" y="1433"/>
                    <a:pt x="2835" y="1403"/>
                    <a:pt x="2778" y="1377"/>
                  </a:cubicBezTo>
                  <a:cubicBezTo>
                    <a:pt x="2721" y="1352"/>
                    <a:pt x="2664" y="1334"/>
                    <a:pt x="2610" y="1322"/>
                  </a:cubicBezTo>
                  <a:cubicBezTo>
                    <a:pt x="2573" y="1314"/>
                    <a:pt x="2538" y="1310"/>
                    <a:pt x="2504" y="1310"/>
                  </a:cubicBezTo>
                  <a:cubicBezTo>
                    <a:pt x="2488" y="1310"/>
                    <a:pt x="2472" y="1311"/>
                    <a:pt x="2456" y="1313"/>
                  </a:cubicBezTo>
                  <a:cubicBezTo>
                    <a:pt x="2406" y="1318"/>
                    <a:pt x="2360" y="1333"/>
                    <a:pt x="2315" y="1359"/>
                  </a:cubicBezTo>
                  <a:cubicBezTo>
                    <a:pt x="2278" y="1380"/>
                    <a:pt x="2252" y="1404"/>
                    <a:pt x="2240" y="1428"/>
                  </a:cubicBezTo>
                  <a:cubicBezTo>
                    <a:pt x="2227" y="1452"/>
                    <a:pt x="2225" y="1476"/>
                    <a:pt x="2233" y="1501"/>
                  </a:cubicBezTo>
                  <a:cubicBezTo>
                    <a:pt x="2241" y="1525"/>
                    <a:pt x="2257" y="1548"/>
                    <a:pt x="2279" y="1572"/>
                  </a:cubicBezTo>
                  <a:cubicBezTo>
                    <a:pt x="2302" y="1594"/>
                    <a:pt x="2330" y="1615"/>
                    <a:pt x="2364" y="1635"/>
                  </a:cubicBezTo>
                  <a:cubicBezTo>
                    <a:pt x="2422" y="1669"/>
                    <a:pt x="2482" y="1690"/>
                    <a:pt x="2542" y="1700"/>
                  </a:cubicBezTo>
                  <a:cubicBezTo>
                    <a:pt x="2602" y="1710"/>
                    <a:pt x="2669" y="1715"/>
                    <a:pt x="2742" y="1715"/>
                  </a:cubicBezTo>
                  <a:cubicBezTo>
                    <a:pt x="2714" y="1741"/>
                    <a:pt x="2705" y="1772"/>
                    <a:pt x="2717" y="1808"/>
                  </a:cubicBezTo>
                  <a:cubicBezTo>
                    <a:pt x="2728" y="1845"/>
                    <a:pt x="2763" y="1880"/>
                    <a:pt x="2822" y="1914"/>
                  </a:cubicBezTo>
                  <a:cubicBezTo>
                    <a:pt x="2873" y="1943"/>
                    <a:pt x="2928" y="1963"/>
                    <a:pt x="2986" y="1970"/>
                  </a:cubicBezTo>
                  <a:cubicBezTo>
                    <a:pt x="3016" y="1974"/>
                    <a:pt x="3045" y="1976"/>
                    <a:pt x="3075" y="1976"/>
                  </a:cubicBezTo>
                  <a:cubicBezTo>
                    <a:pt x="3105" y="1976"/>
                    <a:pt x="3135" y="1974"/>
                    <a:pt x="3165" y="1970"/>
                  </a:cubicBezTo>
                  <a:cubicBezTo>
                    <a:pt x="3226" y="1961"/>
                    <a:pt x="3286" y="1946"/>
                    <a:pt x="3347" y="1923"/>
                  </a:cubicBezTo>
                  <a:cubicBezTo>
                    <a:pt x="3407" y="1900"/>
                    <a:pt x="3465" y="1872"/>
                    <a:pt x="3521" y="1840"/>
                  </a:cubicBezTo>
                  <a:cubicBezTo>
                    <a:pt x="3718" y="1726"/>
                    <a:pt x="3813" y="1604"/>
                    <a:pt x="3806" y="1475"/>
                  </a:cubicBezTo>
                  <a:cubicBezTo>
                    <a:pt x="3798" y="1344"/>
                    <a:pt x="3688" y="1217"/>
                    <a:pt x="3472" y="1093"/>
                  </a:cubicBezTo>
                  <a:cubicBezTo>
                    <a:pt x="3352" y="1025"/>
                    <a:pt x="3232" y="975"/>
                    <a:pt x="3109" y="943"/>
                  </a:cubicBezTo>
                  <a:cubicBezTo>
                    <a:pt x="2995" y="916"/>
                    <a:pt x="2883" y="902"/>
                    <a:pt x="2774" y="902"/>
                  </a:cubicBezTo>
                  <a:close/>
                  <a:moveTo>
                    <a:pt x="4598" y="1925"/>
                  </a:moveTo>
                  <a:cubicBezTo>
                    <a:pt x="4603" y="1925"/>
                    <a:pt x="4608" y="1925"/>
                    <a:pt x="4613" y="1925"/>
                  </a:cubicBezTo>
                  <a:cubicBezTo>
                    <a:pt x="4655" y="1928"/>
                    <a:pt x="4695" y="1941"/>
                    <a:pt x="4735" y="1965"/>
                  </a:cubicBezTo>
                  <a:cubicBezTo>
                    <a:pt x="4776" y="1987"/>
                    <a:pt x="4799" y="2011"/>
                    <a:pt x="4805" y="2036"/>
                  </a:cubicBezTo>
                  <a:cubicBezTo>
                    <a:pt x="4811" y="2059"/>
                    <a:pt x="4794" y="2082"/>
                    <a:pt x="4755" y="2106"/>
                  </a:cubicBezTo>
                  <a:lnTo>
                    <a:pt x="4474" y="2268"/>
                  </a:lnTo>
                  <a:cubicBezTo>
                    <a:pt x="4440" y="2287"/>
                    <a:pt x="4406" y="2297"/>
                    <a:pt x="4370" y="2297"/>
                  </a:cubicBezTo>
                  <a:cubicBezTo>
                    <a:pt x="4365" y="2297"/>
                    <a:pt x="4359" y="2296"/>
                    <a:pt x="4353" y="2296"/>
                  </a:cubicBezTo>
                  <a:cubicBezTo>
                    <a:pt x="4312" y="2293"/>
                    <a:pt x="4271" y="2279"/>
                    <a:pt x="4231" y="2256"/>
                  </a:cubicBezTo>
                  <a:cubicBezTo>
                    <a:pt x="4190" y="2233"/>
                    <a:pt x="4168" y="2209"/>
                    <a:pt x="4163" y="2186"/>
                  </a:cubicBezTo>
                  <a:cubicBezTo>
                    <a:pt x="4157" y="2162"/>
                    <a:pt x="4174" y="2139"/>
                    <a:pt x="4214" y="2117"/>
                  </a:cubicBezTo>
                  <a:lnTo>
                    <a:pt x="4494" y="1955"/>
                  </a:lnTo>
                  <a:cubicBezTo>
                    <a:pt x="4529" y="1935"/>
                    <a:pt x="4563" y="1925"/>
                    <a:pt x="4598" y="1925"/>
                  </a:cubicBezTo>
                  <a:close/>
                  <a:moveTo>
                    <a:pt x="4554" y="1806"/>
                  </a:moveTo>
                  <a:cubicBezTo>
                    <a:pt x="4482" y="1806"/>
                    <a:pt x="4411" y="1827"/>
                    <a:pt x="4342" y="1867"/>
                  </a:cubicBezTo>
                  <a:lnTo>
                    <a:pt x="4062" y="2029"/>
                  </a:lnTo>
                  <a:cubicBezTo>
                    <a:pt x="4018" y="2054"/>
                    <a:pt x="3988" y="2079"/>
                    <a:pt x="3974" y="2104"/>
                  </a:cubicBezTo>
                  <a:cubicBezTo>
                    <a:pt x="3959" y="2130"/>
                    <a:pt x="3955" y="2155"/>
                    <a:pt x="3961" y="2180"/>
                  </a:cubicBezTo>
                  <a:cubicBezTo>
                    <a:pt x="3968" y="2206"/>
                    <a:pt x="3984" y="2231"/>
                    <a:pt x="4010" y="2254"/>
                  </a:cubicBezTo>
                  <a:cubicBezTo>
                    <a:pt x="4036" y="2279"/>
                    <a:pt x="4070" y="2303"/>
                    <a:pt x="4109" y="2326"/>
                  </a:cubicBezTo>
                  <a:cubicBezTo>
                    <a:pt x="4148" y="2349"/>
                    <a:pt x="4189" y="2368"/>
                    <a:pt x="4232" y="2383"/>
                  </a:cubicBezTo>
                  <a:cubicBezTo>
                    <a:pt x="4275" y="2398"/>
                    <a:pt x="4318" y="2407"/>
                    <a:pt x="4361" y="2412"/>
                  </a:cubicBezTo>
                  <a:cubicBezTo>
                    <a:pt x="4374" y="2413"/>
                    <a:pt x="4387" y="2413"/>
                    <a:pt x="4400" y="2413"/>
                  </a:cubicBezTo>
                  <a:cubicBezTo>
                    <a:pt x="4431" y="2413"/>
                    <a:pt x="4462" y="2410"/>
                    <a:pt x="4493" y="2404"/>
                  </a:cubicBezTo>
                  <a:cubicBezTo>
                    <a:pt x="4537" y="2396"/>
                    <a:pt x="4581" y="2379"/>
                    <a:pt x="4624" y="2354"/>
                  </a:cubicBezTo>
                  <a:lnTo>
                    <a:pt x="4905" y="2192"/>
                  </a:lnTo>
                  <a:cubicBezTo>
                    <a:pt x="4948" y="2166"/>
                    <a:pt x="4977" y="2142"/>
                    <a:pt x="4992" y="2116"/>
                  </a:cubicBezTo>
                  <a:cubicBezTo>
                    <a:pt x="5006" y="2091"/>
                    <a:pt x="5011" y="2065"/>
                    <a:pt x="5004" y="2040"/>
                  </a:cubicBezTo>
                  <a:cubicBezTo>
                    <a:pt x="4997" y="2016"/>
                    <a:pt x="4982" y="1991"/>
                    <a:pt x="4955" y="1966"/>
                  </a:cubicBezTo>
                  <a:cubicBezTo>
                    <a:pt x="4929" y="1941"/>
                    <a:pt x="4896" y="1918"/>
                    <a:pt x="4857" y="1895"/>
                  </a:cubicBezTo>
                  <a:cubicBezTo>
                    <a:pt x="4777" y="1848"/>
                    <a:pt x="4691" y="1820"/>
                    <a:pt x="4602" y="1809"/>
                  </a:cubicBezTo>
                  <a:cubicBezTo>
                    <a:pt x="4586" y="1807"/>
                    <a:pt x="4570" y="1806"/>
                    <a:pt x="4554" y="1806"/>
                  </a:cubicBezTo>
                  <a:close/>
                  <a:moveTo>
                    <a:pt x="5702" y="2318"/>
                  </a:moveTo>
                  <a:cubicBezTo>
                    <a:pt x="5694" y="2318"/>
                    <a:pt x="5684" y="2319"/>
                    <a:pt x="5674" y="2321"/>
                  </a:cubicBezTo>
                  <a:lnTo>
                    <a:pt x="3514" y="2683"/>
                  </a:lnTo>
                  <a:cubicBezTo>
                    <a:pt x="3501" y="2686"/>
                    <a:pt x="3489" y="2689"/>
                    <a:pt x="3478" y="2695"/>
                  </a:cubicBezTo>
                  <a:cubicBezTo>
                    <a:pt x="3460" y="2706"/>
                    <a:pt x="3452" y="2719"/>
                    <a:pt x="3452" y="2736"/>
                  </a:cubicBezTo>
                  <a:cubicBezTo>
                    <a:pt x="3454" y="2753"/>
                    <a:pt x="3466" y="2769"/>
                    <a:pt x="3490" y="2782"/>
                  </a:cubicBezTo>
                  <a:cubicBezTo>
                    <a:pt x="3504" y="2791"/>
                    <a:pt x="3521" y="2798"/>
                    <a:pt x="3540" y="2801"/>
                  </a:cubicBezTo>
                  <a:cubicBezTo>
                    <a:pt x="3551" y="2803"/>
                    <a:pt x="3561" y="2804"/>
                    <a:pt x="3571" y="2804"/>
                  </a:cubicBezTo>
                  <a:cubicBezTo>
                    <a:pt x="3580" y="2804"/>
                    <a:pt x="3588" y="2804"/>
                    <a:pt x="3597" y="2803"/>
                  </a:cubicBezTo>
                  <a:lnTo>
                    <a:pt x="5750" y="2442"/>
                  </a:lnTo>
                  <a:cubicBezTo>
                    <a:pt x="5763" y="2440"/>
                    <a:pt x="5776" y="2436"/>
                    <a:pt x="5787" y="2429"/>
                  </a:cubicBezTo>
                  <a:cubicBezTo>
                    <a:pt x="5808" y="2416"/>
                    <a:pt x="5816" y="2401"/>
                    <a:pt x="5810" y="2383"/>
                  </a:cubicBezTo>
                  <a:cubicBezTo>
                    <a:pt x="5805" y="2365"/>
                    <a:pt x="5792" y="2349"/>
                    <a:pt x="5771" y="2336"/>
                  </a:cubicBezTo>
                  <a:cubicBezTo>
                    <a:pt x="5759" y="2330"/>
                    <a:pt x="5744" y="2324"/>
                    <a:pt x="5728" y="2321"/>
                  </a:cubicBezTo>
                  <a:cubicBezTo>
                    <a:pt x="5720" y="2319"/>
                    <a:pt x="5711" y="2318"/>
                    <a:pt x="5702" y="2318"/>
                  </a:cubicBezTo>
                  <a:close/>
                  <a:moveTo>
                    <a:pt x="6117" y="2819"/>
                  </a:moveTo>
                  <a:cubicBezTo>
                    <a:pt x="6110" y="2819"/>
                    <a:pt x="6102" y="2820"/>
                    <a:pt x="6095" y="2821"/>
                  </a:cubicBezTo>
                  <a:cubicBezTo>
                    <a:pt x="6080" y="2824"/>
                    <a:pt x="6065" y="2829"/>
                    <a:pt x="6054" y="2835"/>
                  </a:cubicBezTo>
                  <a:cubicBezTo>
                    <a:pt x="6037" y="2845"/>
                    <a:pt x="6027" y="2858"/>
                    <a:pt x="6023" y="2871"/>
                  </a:cubicBezTo>
                  <a:cubicBezTo>
                    <a:pt x="6021" y="2885"/>
                    <a:pt x="6027" y="2896"/>
                    <a:pt x="6042" y="2905"/>
                  </a:cubicBezTo>
                  <a:cubicBezTo>
                    <a:pt x="6048" y="2908"/>
                    <a:pt x="6056" y="2911"/>
                    <a:pt x="6066" y="2913"/>
                  </a:cubicBezTo>
                  <a:lnTo>
                    <a:pt x="6389" y="2976"/>
                  </a:lnTo>
                  <a:lnTo>
                    <a:pt x="6500" y="3163"/>
                  </a:lnTo>
                  <a:cubicBezTo>
                    <a:pt x="6503" y="3166"/>
                    <a:pt x="6505" y="3169"/>
                    <a:pt x="6507" y="3172"/>
                  </a:cubicBezTo>
                  <a:cubicBezTo>
                    <a:pt x="6510" y="3174"/>
                    <a:pt x="6512" y="3176"/>
                    <a:pt x="6515" y="3178"/>
                  </a:cubicBezTo>
                  <a:cubicBezTo>
                    <a:pt x="6528" y="3185"/>
                    <a:pt x="6545" y="3189"/>
                    <a:pt x="6565" y="3189"/>
                  </a:cubicBezTo>
                  <a:cubicBezTo>
                    <a:pt x="6568" y="3189"/>
                    <a:pt x="6571" y="3189"/>
                    <a:pt x="6574" y="3189"/>
                  </a:cubicBezTo>
                  <a:cubicBezTo>
                    <a:pt x="6598" y="3188"/>
                    <a:pt x="6618" y="3182"/>
                    <a:pt x="6634" y="3172"/>
                  </a:cubicBezTo>
                  <a:cubicBezTo>
                    <a:pt x="6661" y="3157"/>
                    <a:pt x="6667" y="3137"/>
                    <a:pt x="6657" y="3113"/>
                  </a:cubicBezTo>
                  <a:lnTo>
                    <a:pt x="6545" y="2928"/>
                  </a:lnTo>
                  <a:cubicBezTo>
                    <a:pt x="6539" y="2917"/>
                    <a:pt x="6531" y="2910"/>
                    <a:pt x="6518" y="2902"/>
                  </a:cubicBezTo>
                  <a:cubicBezTo>
                    <a:pt x="6509" y="2896"/>
                    <a:pt x="6494" y="2892"/>
                    <a:pt x="6474" y="2887"/>
                  </a:cubicBezTo>
                  <a:lnTo>
                    <a:pt x="6151" y="2823"/>
                  </a:lnTo>
                  <a:cubicBezTo>
                    <a:pt x="6139" y="2820"/>
                    <a:pt x="6128" y="2819"/>
                    <a:pt x="6117" y="2819"/>
                  </a:cubicBezTo>
                  <a:close/>
                  <a:moveTo>
                    <a:pt x="4875" y="2829"/>
                  </a:moveTo>
                  <a:cubicBezTo>
                    <a:pt x="4880" y="2829"/>
                    <a:pt x="4885" y="2829"/>
                    <a:pt x="4890" y="2830"/>
                  </a:cubicBezTo>
                  <a:cubicBezTo>
                    <a:pt x="4931" y="2833"/>
                    <a:pt x="4972" y="2845"/>
                    <a:pt x="5012" y="2869"/>
                  </a:cubicBezTo>
                  <a:cubicBezTo>
                    <a:pt x="5053" y="2893"/>
                    <a:pt x="5075" y="2916"/>
                    <a:pt x="5081" y="2940"/>
                  </a:cubicBezTo>
                  <a:cubicBezTo>
                    <a:pt x="5088" y="2964"/>
                    <a:pt x="5071" y="2987"/>
                    <a:pt x="5031" y="3010"/>
                  </a:cubicBezTo>
                  <a:lnTo>
                    <a:pt x="4751" y="3171"/>
                  </a:lnTo>
                  <a:cubicBezTo>
                    <a:pt x="4717" y="3191"/>
                    <a:pt x="4682" y="3201"/>
                    <a:pt x="4647" y="3201"/>
                  </a:cubicBezTo>
                  <a:cubicBezTo>
                    <a:pt x="4641" y="3201"/>
                    <a:pt x="4636" y="3201"/>
                    <a:pt x="4630" y="3200"/>
                  </a:cubicBezTo>
                  <a:cubicBezTo>
                    <a:pt x="4589" y="3197"/>
                    <a:pt x="4548" y="3183"/>
                    <a:pt x="4508" y="3161"/>
                  </a:cubicBezTo>
                  <a:cubicBezTo>
                    <a:pt x="4467" y="3137"/>
                    <a:pt x="4445" y="3113"/>
                    <a:pt x="4439" y="3090"/>
                  </a:cubicBezTo>
                  <a:cubicBezTo>
                    <a:pt x="4433" y="3067"/>
                    <a:pt x="4451" y="3044"/>
                    <a:pt x="4490" y="3021"/>
                  </a:cubicBezTo>
                  <a:lnTo>
                    <a:pt x="4771" y="2859"/>
                  </a:lnTo>
                  <a:cubicBezTo>
                    <a:pt x="4805" y="2839"/>
                    <a:pt x="4840" y="2829"/>
                    <a:pt x="4875" y="2829"/>
                  </a:cubicBezTo>
                  <a:close/>
                  <a:moveTo>
                    <a:pt x="4830" y="2711"/>
                  </a:moveTo>
                  <a:cubicBezTo>
                    <a:pt x="4758" y="2711"/>
                    <a:pt x="4688" y="2731"/>
                    <a:pt x="4619" y="2771"/>
                  </a:cubicBezTo>
                  <a:lnTo>
                    <a:pt x="4338" y="2933"/>
                  </a:lnTo>
                  <a:cubicBezTo>
                    <a:pt x="4295" y="2958"/>
                    <a:pt x="4265" y="2983"/>
                    <a:pt x="4251" y="3009"/>
                  </a:cubicBezTo>
                  <a:cubicBezTo>
                    <a:pt x="4235" y="3035"/>
                    <a:pt x="4232" y="3059"/>
                    <a:pt x="4238" y="3085"/>
                  </a:cubicBezTo>
                  <a:cubicBezTo>
                    <a:pt x="4245" y="3110"/>
                    <a:pt x="4261" y="3135"/>
                    <a:pt x="4287" y="3158"/>
                  </a:cubicBezTo>
                  <a:cubicBezTo>
                    <a:pt x="4313" y="3183"/>
                    <a:pt x="4345" y="3207"/>
                    <a:pt x="4386" y="3231"/>
                  </a:cubicBezTo>
                  <a:cubicBezTo>
                    <a:pt x="4425" y="3253"/>
                    <a:pt x="4466" y="3272"/>
                    <a:pt x="4509" y="3287"/>
                  </a:cubicBezTo>
                  <a:cubicBezTo>
                    <a:pt x="4552" y="3303"/>
                    <a:pt x="4594" y="3312"/>
                    <a:pt x="4638" y="3316"/>
                  </a:cubicBezTo>
                  <a:cubicBezTo>
                    <a:pt x="4651" y="3317"/>
                    <a:pt x="4664" y="3318"/>
                    <a:pt x="4676" y="3318"/>
                  </a:cubicBezTo>
                  <a:cubicBezTo>
                    <a:pt x="4707" y="3318"/>
                    <a:pt x="4738" y="3315"/>
                    <a:pt x="4770" y="3308"/>
                  </a:cubicBezTo>
                  <a:cubicBezTo>
                    <a:pt x="4814" y="3300"/>
                    <a:pt x="4858" y="3283"/>
                    <a:pt x="4901" y="3259"/>
                  </a:cubicBezTo>
                  <a:lnTo>
                    <a:pt x="5181" y="3097"/>
                  </a:lnTo>
                  <a:cubicBezTo>
                    <a:pt x="5225" y="3071"/>
                    <a:pt x="5254" y="3046"/>
                    <a:pt x="5269" y="3020"/>
                  </a:cubicBezTo>
                  <a:cubicBezTo>
                    <a:pt x="5283" y="2995"/>
                    <a:pt x="5288" y="2969"/>
                    <a:pt x="5281" y="2944"/>
                  </a:cubicBezTo>
                  <a:cubicBezTo>
                    <a:pt x="5274" y="2920"/>
                    <a:pt x="5258" y="2895"/>
                    <a:pt x="5232" y="2869"/>
                  </a:cubicBezTo>
                  <a:cubicBezTo>
                    <a:pt x="5205" y="2845"/>
                    <a:pt x="5172" y="2822"/>
                    <a:pt x="5134" y="2799"/>
                  </a:cubicBezTo>
                  <a:cubicBezTo>
                    <a:pt x="5053" y="2752"/>
                    <a:pt x="4968" y="2724"/>
                    <a:pt x="4879" y="2714"/>
                  </a:cubicBezTo>
                  <a:cubicBezTo>
                    <a:pt x="4863" y="2712"/>
                    <a:pt x="4846" y="2711"/>
                    <a:pt x="4830" y="2711"/>
                  </a:cubicBezTo>
                  <a:close/>
                  <a:moveTo>
                    <a:pt x="6547" y="3799"/>
                  </a:moveTo>
                  <a:cubicBezTo>
                    <a:pt x="6570" y="3799"/>
                    <a:pt x="6592" y="3799"/>
                    <a:pt x="6614" y="3801"/>
                  </a:cubicBezTo>
                  <a:cubicBezTo>
                    <a:pt x="6650" y="3804"/>
                    <a:pt x="6683" y="3807"/>
                    <a:pt x="6716" y="3812"/>
                  </a:cubicBezTo>
                  <a:lnTo>
                    <a:pt x="6732" y="4266"/>
                  </a:lnTo>
                  <a:cubicBezTo>
                    <a:pt x="6719" y="4267"/>
                    <a:pt x="6705" y="4268"/>
                    <a:pt x="6692" y="4268"/>
                  </a:cubicBezTo>
                  <a:cubicBezTo>
                    <a:pt x="6644" y="4268"/>
                    <a:pt x="6595" y="4263"/>
                    <a:pt x="6546" y="4253"/>
                  </a:cubicBezTo>
                  <a:cubicBezTo>
                    <a:pt x="6482" y="4241"/>
                    <a:pt x="6420" y="4216"/>
                    <a:pt x="6357" y="4180"/>
                  </a:cubicBezTo>
                  <a:cubicBezTo>
                    <a:pt x="6307" y="4151"/>
                    <a:pt x="6269" y="4121"/>
                    <a:pt x="6243" y="4091"/>
                  </a:cubicBezTo>
                  <a:cubicBezTo>
                    <a:pt x="6217" y="4062"/>
                    <a:pt x="6203" y="4032"/>
                    <a:pt x="6200" y="4004"/>
                  </a:cubicBezTo>
                  <a:cubicBezTo>
                    <a:pt x="6198" y="3976"/>
                    <a:pt x="6205" y="3949"/>
                    <a:pt x="6221" y="3923"/>
                  </a:cubicBezTo>
                  <a:cubicBezTo>
                    <a:pt x="6238" y="3897"/>
                    <a:pt x="6264" y="3875"/>
                    <a:pt x="6298" y="3854"/>
                  </a:cubicBezTo>
                  <a:cubicBezTo>
                    <a:pt x="6330" y="3836"/>
                    <a:pt x="6363" y="3823"/>
                    <a:pt x="6399" y="3815"/>
                  </a:cubicBezTo>
                  <a:cubicBezTo>
                    <a:pt x="6435" y="3806"/>
                    <a:pt x="6470" y="3801"/>
                    <a:pt x="6507" y="3799"/>
                  </a:cubicBezTo>
                  <a:cubicBezTo>
                    <a:pt x="6521" y="3799"/>
                    <a:pt x="6534" y="3799"/>
                    <a:pt x="6547" y="3799"/>
                  </a:cubicBezTo>
                  <a:close/>
                  <a:moveTo>
                    <a:pt x="7171" y="3329"/>
                  </a:moveTo>
                  <a:cubicBezTo>
                    <a:pt x="7127" y="3329"/>
                    <a:pt x="7083" y="3333"/>
                    <a:pt x="7039" y="3341"/>
                  </a:cubicBezTo>
                  <a:cubicBezTo>
                    <a:pt x="6975" y="3352"/>
                    <a:pt x="6916" y="3372"/>
                    <a:pt x="6863" y="3404"/>
                  </a:cubicBezTo>
                  <a:cubicBezTo>
                    <a:pt x="6796" y="3442"/>
                    <a:pt x="6755" y="3484"/>
                    <a:pt x="6738" y="3530"/>
                  </a:cubicBezTo>
                  <a:cubicBezTo>
                    <a:pt x="6723" y="3575"/>
                    <a:pt x="6712" y="3622"/>
                    <a:pt x="6710" y="3670"/>
                  </a:cubicBezTo>
                  <a:cubicBezTo>
                    <a:pt x="6658" y="3660"/>
                    <a:pt x="6604" y="3652"/>
                    <a:pt x="6547" y="3648"/>
                  </a:cubicBezTo>
                  <a:cubicBezTo>
                    <a:pt x="6518" y="3646"/>
                    <a:pt x="6489" y="3645"/>
                    <a:pt x="6460" y="3645"/>
                  </a:cubicBezTo>
                  <a:cubicBezTo>
                    <a:pt x="6431" y="3645"/>
                    <a:pt x="6402" y="3646"/>
                    <a:pt x="6373" y="3648"/>
                  </a:cubicBezTo>
                  <a:cubicBezTo>
                    <a:pt x="6316" y="3652"/>
                    <a:pt x="6261" y="3661"/>
                    <a:pt x="6207" y="3675"/>
                  </a:cubicBezTo>
                  <a:cubicBezTo>
                    <a:pt x="6154" y="3690"/>
                    <a:pt x="6104" y="3710"/>
                    <a:pt x="6058" y="3736"/>
                  </a:cubicBezTo>
                  <a:cubicBezTo>
                    <a:pt x="6004" y="3768"/>
                    <a:pt x="5962" y="3804"/>
                    <a:pt x="5937" y="3846"/>
                  </a:cubicBezTo>
                  <a:cubicBezTo>
                    <a:pt x="5910" y="3888"/>
                    <a:pt x="5898" y="3933"/>
                    <a:pt x="5904" y="3980"/>
                  </a:cubicBezTo>
                  <a:cubicBezTo>
                    <a:pt x="5910" y="4028"/>
                    <a:pt x="5933" y="4075"/>
                    <a:pt x="5974" y="4125"/>
                  </a:cubicBezTo>
                  <a:cubicBezTo>
                    <a:pt x="6014" y="4173"/>
                    <a:pt x="6074" y="4220"/>
                    <a:pt x="6153" y="4266"/>
                  </a:cubicBezTo>
                  <a:cubicBezTo>
                    <a:pt x="6247" y="4321"/>
                    <a:pt x="6345" y="4359"/>
                    <a:pt x="6444" y="4381"/>
                  </a:cubicBezTo>
                  <a:cubicBezTo>
                    <a:pt x="6545" y="4403"/>
                    <a:pt x="6643" y="4414"/>
                    <a:pt x="6739" y="4414"/>
                  </a:cubicBezTo>
                  <a:lnTo>
                    <a:pt x="6746" y="4576"/>
                  </a:lnTo>
                  <a:cubicBezTo>
                    <a:pt x="6747" y="4589"/>
                    <a:pt x="6751" y="4598"/>
                    <a:pt x="6756" y="4604"/>
                  </a:cubicBezTo>
                  <a:cubicBezTo>
                    <a:pt x="6761" y="4611"/>
                    <a:pt x="6769" y="4617"/>
                    <a:pt x="6779" y="4622"/>
                  </a:cubicBezTo>
                  <a:cubicBezTo>
                    <a:pt x="6805" y="4638"/>
                    <a:pt x="6836" y="4647"/>
                    <a:pt x="6873" y="4649"/>
                  </a:cubicBezTo>
                  <a:cubicBezTo>
                    <a:pt x="6880" y="4650"/>
                    <a:pt x="6885" y="4650"/>
                    <a:pt x="6891" y="4650"/>
                  </a:cubicBezTo>
                  <a:cubicBezTo>
                    <a:pt x="6920" y="4650"/>
                    <a:pt x="6945" y="4645"/>
                    <a:pt x="6962" y="4635"/>
                  </a:cubicBezTo>
                  <a:cubicBezTo>
                    <a:pt x="6976" y="4627"/>
                    <a:pt x="6983" y="4617"/>
                    <a:pt x="6984" y="4605"/>
                  </a:cubicBezTo>
                  <a:lnTo>
                    <a:pt x="6977" y="4405"/>
                  </a:lnTo>
                  <a:cubicBezTo>
                    <a:pt x="7032" y="4397"/>
                    <a:pt x="7085" y="4387"/>
                    <a:pt x="7136" y="4373"/>
                  </a:cubicBezTo>
                  <a:cubicBezTo>
                    <a:pt x="7188" y="4361"/>
                    <a:pt x="7235" y="4348"/>
                    <a:pt x="7277" y="4333"/>
                  </a:cubicBezTo>
                  <a:cubicBezTo>
                    <a:pt x="7319" y="4317"/>
                    <a:pt x="7358" y="4303"/>
                    <a:pt x="7390" y="4288"/>
                  </a:cubicBezTo>
                  <a:cubicBezTo>
                    <a:pt x="7423" y="4272"/>
                    <a:pt x="7451" y="4259"/>
                    <a:pt x="7473" y="4246"/>
                  </a:cubicBezTo>
                  <a:cubicBezTo>
                    <a:pt x="7504" y="4228"/>
                    <a:pt x="7522" y="4210"/>
                    <a:pt x="7527" y="4194"/>
                  </a:cubicBezTo>
                  <a:cubicBezTo>
                    <a:pt x="7531" y="4178"/>
                    <a:pt x="7515" y="4158"/>
                    <a:pt x="7477" y="4137"/>
                  </a:cubicBezTo>
                  <a:cubicBezTo>
                    <a:pt x="7440" y="4116"/>
                    <a:pt x="7408" y="4104"/>
                    <a:pt x="7385" y="4103"/>
                  </a:cubicBezTo>
                  <a:cubicBezTo>
                    <a:pt x="7382" y="4103"/>
                    <a:pt x="7380" y="4103"/>
                    <a:pt x="7377" y="4103"/>
                  </a:cubicBezTo>
                  <a:cubicBezTo>
                    <a:pt x="7355" y="4103"/>
                    <a:pt x="7333" y="4108"/>
                    <a:pt x="7311" y="4118"/>
                  </a:cubicBezTo>
                  <a:cubicBezTo>
                    <a:pt x="7271" y="4137"/>
                    <a:pt x="7225" y="4161"/>
                    <a:pt x="7170" y="4188"/>
                  </a:cubicBezTo>
                  <a:cubicBezTo>
                    <a:pt x="7114" y="4214"/>
                    <a:pt x="7048" y="4236"/>
                    <a:pt x="6968" y="4253"/>
                  </a:cubicBezTo>
                  <a:lnTo>
                    <a:pt x="6960" y="3832"/>
                  </a:lnTo>
                  <a:cubicBezTo>
                    <a:pt x="6959" y="3807"/>
                    <a:pt x="6959" y="3780"/>
                    <a:pt x="6959" y="3752"/>
                  </a:cubicBezTo>
                  <a:cubicBezTo>
                    <a:pt x="6960" y="3724"/>
                    <a:pt x="6962" y="3696"/>
                    <a:pt x="6969" y="3669"/>
                  </a:cubicBezTo>
                  <a:cubicBezTo>
                    <a:pt x="6976" y="3642"/>
                    <a:pt x="6986" y="3617"/>
                    <a:pt x="7001" y="3593"/>
                  </a:cubicBezTo>
                  <a:cubicBezTo>
                    <a:pt x="7015" y="3569"/>
                    <a:pt x="7038" y="3549"/>
                    <a:pt x="7066" y="3532"/>
                  </a:cubicBezTo>
                  <a:cubicBezTo>
                    <a:pt x="7118" y="3503"/>
                    <a:pt x="7175" y="3487"/>
                    <a:pt x="7238" y="3487"/>
                  </a:cubicBezTo>
                  <a:cubicBezTo>
                    <a:pt x="7244" y="3487"/>
                    <a:pt x="7250" y="3487"/>
                    <a:pt x="7256" y="3487"/>
                  </a:cubicBezTo>
                  <a:cubicBezTo>
                    <a:pt x="7326" y="3491"/>
                    <a:pt x="7393" y="3510"/>
                    <a:pt x="7456" y="3546"/>
                  </a:cubicBezTo>
                  <a:cubicBezTo>
                    <a:pt x="7500" y="3572"/>
                    <a:pt x="7528" y="3596"/>
                    <a:pt x="7539" y="3620"/>
                  </a:cubicBezTo>
                  <a:cubicBezTo>
                    <a:pt x="7551" y="3644"/>
                    <a:pt x="7558" y="3666"/>
                    <a:pt x="7559" y="3687"/>
                  </a:cubicBezTo>
                  <a:cubicBezTo>
                    <a:pt x="7561" y="3707"/>
                    <a:pt x="7563" y="3726"/>
                    <a:pt x="7564" y="3742"/>
                  </a:cubicBezTo>
                  <a:cubicBezTo>
                    <a:pt x="7564" y="3759"/>
                    <a:pt x="7574" y="3772"/>
                    <a:pt x="7594" y="3783"/>
                  </a:cubicBezTo>
                  <a:cubicBezTo>
                    <a:pt x="7620" y="3799"/>
                    <a:pt x="7654" y="3807"/>
                    <a:pt x="7694" y="3809"/>
                  </a:cubicBezTo>
                  <a:cubicBezTo>
                    <a:pt x="7697" y="3809"/>
                    <a:pt x="7700" y="3809"/>
                    <a:pt x="7703" y="3809"/>
                  </a:cubicBezTo>
                  <a:cubicBezTo>
                    <a:pt x="7739" y="3809"/>
                    <a:pt x="7768" y="3803"/>
                    <a:pt x="7791" y="3790"/>
                  </a:cubicBezTo>
                  <a:cubicBezTo>
                    <a:pt x="7810" y="3779"/>
                    <a:pt x="7823" y="3762"/>
                    <a:pt x="7829" y="3738"/>
                  </a:cubicBezTo>
                  <a:cubicBezTo>
                    <a:pt x="7836" y="3714"/>
                    <a:pt x="7833" y="3687"/>
                    <a:pt x="7822" y="3655"/>
                  </a:cubicBezTo>
                  <a:cubicBezTo>
                    <a:pt x="7809" y="3625"/>
                    <a:pt x="7788" y="3591"/>
                    <a:pt x="7755" y="3556"/>
                  </a:cubicBezTo>
                  <a:cubicBezTo>
                    <a:pt x="7722" y="3520"/>
                    <a:pt x="7675" y="3485"/>
                    <a:pt x="7614" y="3449"/>
                  </a:cubicBezTo>
                  <a:cubicBezTo>
                    <a:pt x="7557" y="3416"/>
                    <a:pt x="7496" y="3389"/>
                    <a:pt x="7431" y="3370"/>
                  </a:cubicBezTo>
                  <a:cubicBezTo>
                    <a:pt x="7366" y="3350"/>
                    <a:pt x="7300" y="3336"/>
                    <a:pt x="7234" y="3332"/>
                  </a:cubicBezTo>
                  <a:cubicBezTo>
                    <a:pt x="7213" y="3330"/>
                    <a:pt x="7192" y="3329"/>
                    <a:pt x="7171" y="33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3737;p60">
              <a:extLst>
                <a:ext uri="{FF2B5EF4-FFF2-40B4-BE49-F238E27FC236}">
                  <a16:creationId xmlns:a16="http://schemas.microsoft.com/office/drawing/2014/main" id="{3C2C8302-DFFF-7C61-DDA6-D4A7A0B2B005}"/>
                </a:ext>
              </a:extLst>
            </p:cNvPr>
            <p:cNvSpPr/>
            <p:nvPr/>
          </p:nvSpPr>
          <p:spPr>
            <a:xfrm>
              <a:off x="4708104" y="2083415"/>
              <a:ext cx="677335" cy="371727"/>
            </a:xfrm>
            <a:custGeom>
              <a:avLst/>
              <a:gdLst/>
              <a:ahLst/>
              <a:cxnLst/>
              <a:rect l="l" t="t" r="r" b="b"/>
              <a:pathLst>
                <a:path w="8810" h="4835" extrusionOk="0">
                  <a:moveTo>
                    <a:pt x="1178" y="0"/>
                  </a:moveTo>
                  <a:cubicBezTo>
                    <a:pt x="1118" y="0"/>
                    <a:pt x="1064" y="7"/>
                    <a:pt x="1017" y="20"/>
                  </a:cubicBezTo>
                  <a:cubicBezTo>
                    <a:pt x="968" y="34"/>
                    <a:pt x="927" y="50"/>
                    <a:pt x="897" y="67"/>
                  </a:cubicBezTo>
                  <a:cubicBezTo>
                    <a:pt x="860" y="88"/>
                    <a:pt x="842" y="106"/>
                    <a:pt x="844" y="122"/>
                  </a:cubicBezTo>
                  <a:cubicBezTo>
                    <a:pt x="845" y="137"/>
                    <a:pt x="870" y="159"/>
                    <a:pt x="918" y="187"/>
                  </a:cubicBezTo>
                  <a:cubicBezTo>
                    <a:pt x="959" y="210"/>
                    <a:pt x="994" y="222"/>
                    <a:pt x="1023" y="222"/>
                  </a:cubicBezTo>
                  <a:cubicBezTo>
                    <a:pt x="1051" y="222"/>
                    <a:pt x="1079" y="214"/>
                    <a:pt x="1104" y="200"/>
                  </a:cubicBezTo>
                  <a:cubicBezTo>
                    <a:pt x="1123" y="189"/>
                    <a:pt x="1146" y="180"/>
                    <a:pt x="1172" y="173"/>
                  </a:cubicBezTo>
                  <a:cubicBezTo>
                    <a:pt x="1193" y="167"/>
                    <a:pt x="1217" y="165"/>
                    <a:pt x="1242" y="165"/>
                  </a:cubicBezTo>
                  <a:cubicBezTo>
                    <a:pt x="1247" y="165"/>
                    <a:pt x="1252" y="165"/>
                    <a:pt x="1257" y="165"/>
                  </a:cubicBezTo>
                  <a:cubicBezTo>
                    <a:pt x="1289" y="166"/>
                    <a:pt x="1322" y="172"/>
                    <a:pt x="1360" y="183"/>
                  </a:cubicBezTo>
                  <a:cubicBezTo>
                    <a:pt x="1396" y="194"/>
                    <a:pt x="1435" y="211"/>
                    <a:pt x="1477" y="236"/>
                  </a:cubicBezTo>
                  <a:cubicBezTo>
                    <a:pt x="1544" y="275"/>
                    <a:pt x="1581" y="314"/>
                    <a:pt x="1586" y="352"/>
                  </a:cubicBezTo>
                  <a:cubicBezTo>
                    <a:pt x="1592" y="389"/>
                    <a:pt x="1560" y="428"/>
                    <a:pt x="1490" y="469"/>
                  </a:cubicBezTo>
                  <a:cubicBezTo>
                    <a:pt x="1446" y="494"/>
                    <a:pt x="1407" y="511"/>
                    <a:pt x="1369" y="521"/>
                  </a:cubicBezTo>
                  <a:cubicBezTo>
                    <a:pt x="1339" y="528"/>
                    <a:pt x="1310" y="532"/>
                    <a:pt x="1282" y="532"/>
                  </a:cubicBezTo>
                  <a:cubicBezTo>
                    <a:pt x="1275" y="532"/>
                    <a:pt x="1267" y="531"/>
                    <a:pt x="1261" y="531"/>
                  </a:cubicBezTo>
                  <a:cubicBezTo>
                    <a:pt x="1226" y="529"/>
                    <a:pt x="1193" y="522"/>
                    <a:pt x="1160" y="509"/>
                  </a:cubicBezTo>
                  <a:cubicBezTo>
                    <a:pt x="1129" y="497"/>
                    <a:pt x="1096" y="482"/>
                    <a:pt x="1065" y="463"/>
                  </a:cubicBezTo>
                  <a:cubicBezTo>
                    <a:pt x="1043" y="451"/>
                    <a:pt x="1021" y="445"/>
                    <a:pt x="1000" y="445"/>
                  </a:cubicBezTo>
                  <a:cubicBezTo>
                    <a:pt x="995" y="445"/>
                    <a:pt x="990" y="446"/>
                    <a:pt x="985" y="446"/>
                  </a:cubicBezTo>
                  <a:cubicBezTo>
                    <a:pt x="958" y="450"/>
                    <a:pt x="933" y="458"/>
                    <a:pt x="911" y="470"/>
                  </a:cubicBezTo>
                  <a:cubicBezTo>
                    <a:pt x="891" y="481"/>
                    <a:pt x="879" y="495"/>
                    <a:pt x="872" y="511"/>
                  </a:cubicBezTo>
                  <a:cubicBezTo>
                    <a:pt x="866" y="526"/>
                    <a:pt x="877" y="542"/>
                    <a:pt x="902" y="557"/>
                  </a:cubicBezTo>
                  <a:cubicBezTo>
                    <a:pt x="979" y="601"/>
                    <a:pt x="1025" y="646"/>
                    <a:pt x="1041" y="690"/>
                  </a:cubicBezTo>
                  <a:cubicBezTo>
                    <a:pt x="1057" y="735"/>
                    <a:pt x="1026" y="780"/>
                    <a:pt x="951" y="823"/>
                  </a:cubicBezTo>
                  <a:lnTo>
                    <a:pt x="915" y="844"/>
                  </a:lnTo>
                  <a:cubicBezTo>
                    <a:pt x="834" y="890"/>
                    <a:pt x="758" y="913"/>
                    <a:pt x="683" y="913"/>
                  </a:cubicBezTo>
                  <a:cubicBezTo>
                    <a:pt x="680" y="913"/>
                    <a:pt x="676" y="913"/>
                    <a:pt x="673" y="913"/>
                  </a:cubicBezTo>
                  <a:cubicBezTo>
                    <a:pt x="595" y="909"/>
                    <a:pt x="513" y="883"/>
                    <a:pt x="427" y="834"/>
                  </a:cubicBezTo>
                  <a:cubicBezTo>
                    <a:pt x="342" y="785"/>
                    <a:pt x="297" y="739"/>
                    <a:pt x="292" y="696"/>
                  </a:cubicBezTo>
                  <a:cubicBezTo>
                    <a:pt x="286" y="654"/>
                    <a:pt x="304" y="621"/>
                    <a:pt x="346" y="596"/>
                  </a:cubicBezTo>
                  <a:cubicBezTo>
                    <a:pt x="371" y="582"/>
                    <a:pt x="383" y="567"/>
                    <a:pt x="380" y="550"/>
                  </a:cubicBezTo>
                  <a:cubicBezTo>
                    <a:pt x="378" y="534"/>
                    <a:pt x="353" y="513"/>
                    <a:pt x="307" y="487"/>
                  </a:cubicBezTo>
                  <a:cubicBezTo>
                    <a:pt x="270" y="464"/>
                    <a:pt x="237" y="453"/>
                    <a:pt x="210" y="451"/>
                  </a:cubicBezTo>
                  <a:cubicBezTo>
                    <a:pt x="208" y="451"/>
                    <a:pt x="207" y="451"/>
                    <a:pt x="205" y="451"/>
                  </a:cubicBezTo>
                  <a:cubicBezTo>
                    <a:pt x="179" y="451"/>
                    <a:pt x="150" y="459"/>
                    <a:pt x="120" y="477"/>
                  </a:cubicBezTo>
                  <a:cubicBezTo>
                    <a:pt x="82" y="499"/>
                    <a:pt x="52" y="526"/>
                    <a:pt x="30" y="559"/>
                  </a:cubicBezTo>
                  <a:cubicBezTo>
                    <a:pt x="8" y="592"/>
                    <a:pt x="0" y="628"/>
                    <a:pt x="5" y="668"/>
                  </a:cubicBezTo>
                  <a:cubicBezTo>
                    <a:pt x="11" y="709"/>
                    <a:pt x="32" y="752"/>
                    <a:pt x="68" y="797"/>
                  </a:cubicBezTo>
                  <a:cubicBezTo>
                    <a:pt x="105" y="842"/>
                    <a:pt x="165" y="889"/>
                    <a:pt x="247" y="936"/>
                  </a:cubicBezTo>
                  <a:cubicBezTo>
                    <a:pt x="312" y="973"/>
                    <a:pt x="381" y="1005"/>
                    <a:pt x="453" y="1030"/>
                  </a:cubicBezTo>
                  <a:cubicBezTo>
                    <a:pt x="525" y="1055"/>
                    <a:pt x="600" y="1070"/>
                    <a:pt x="675" y="1076"/>
                  </a:cubicBezTo>
                  <a:cubicBezTo>
                    <a:pt x="696" y="1077"/>
                    <a:pt x="717" y="1078"/>
                    <a:pt x="738" y="1078"/>
                  </a:cubicBezTo>
                  <a:cubicBezTo>
                    <a:pt x="794" y="1078"/>
                    <a:pt x="849" y="1073"/>
                    <a:pt x="906" y="1061"/>
                  </a:cubicBezTo>
                  <a:cubicBezTo>
                    <a:pt x="982" y="1045"/>
                    <a:pt x="1060" y="1015"/>
                    <a:pt x="1136" y="971"/>
                  </a:cubicBezTo>
                  <a:lnTo>
                    <a:pt x="1172" y="951"/>
                  </a:lnTo>
                  <a:cubicBezTo>
                    <a:pt x="1253" y="904"/>
                    <a:pt x="1297" y="855"/>
                    <a:pt x="1303" y="806"/>
                  </a:cubicBezTo>
                  <a:cubicBezTo>
                    <a:pt x="1311" y="756"/>
                    <a:pt x="1294" y="707"/>
                    <a:pt x="1253" y="658"/>
                  </a:cubicBezTo>
                  <a:lnTo>
                    <a:pt x="1253" y="658"/>
                  </a:lnTo>
                  <a:cubicBezTo>
                    <a:pt x="1291" y="667"/>
                    <a:pt x="1332" y="672"/>
                    <a:pt x="1374" y="672"/>
                  </a:cubicBezTo>
                  <a:cubicBezTo>
                    <a:pt x="1411" y="672"/>
                    <a:pt x="1449" y="668"/>
                    <a:pt x="1489" y="662"/>
                  </a:cubicBezTo>
                  <a:cubicBezTo>
                    <a:pt x="1574" y="648"/>
                    <a:pt x="1657" y="618"/>
                    <a:pt x="1737" y="571"/>
                  </a:cubicBezTo>
                  <a:cubicBezTo>
                    <a:pt x="1799" y="535"/>
                    <a:pt x="1840" y="499"/>
                    <a:pt x="1863" y="463"/>
                  </a:cubicBezTo>
                  <a:cubicBezTo>
                    <a:pt x="1884" y="426"/>
                    <a:pt x="1891" y="389"/>
                    <a:pt x="1881" y="353"/>
                  </a:cubicBezTo>
                  <a:cubicBezTo>
                    <a:pt x="1870" y="316"/>
                    <a:pt x="1845" y="280"/>
                    <a:pt x="1806" y="243"/>
                  </a:cubicBezTo>
                  <a:cubicBezTo>
                    <a:pt x="1766" y="205"/>
                    <a:pt x="1717" y="171"/>
                    <a:pt x="1655" y="135"/>
                  </a:cubicBezTo>
                  <a:cubicBezTo>
                    <a:pt x="1569" y="85"/>
                    <a:pt x="1487" y="50"/>
                    <a:pt x="1408" y="31"/>
                  </a:cubicBezTo>
                  <a:cubicBezTo>
                    <a:pt x="1329" y="11"/>
                    <a:pt x="1257" y="1"/>
                    <a:pt x="1192" y="1"/>
                  </a:cubicBezTo>
                  <a:cubicBezTo>
                    <a:pt x="1187" y="0"/>
                    <a:pt x="1182" y="0"/>
                    <a:pt x="1178" y="0"/>
                  </a:cubicBezTo>
                  <a:close/>
                  <a:moveTo>
                    <a:pt x="2380" y="1170"/>
                  </a:moveTo>
                  <a:lnTo>
                    <a:pt x="2621" y="1310"/>
                  </a:lnTo>
                  <a:lnTo>
                    <a:pt x="2311" y="1432"/>
                  </a:lnTo>
                  <a:lnTo>
                    <a:pt x="2071" y="1293"/>
                  </a:lnTo>
                  <a:lnTo>
                    <a:pt x="2380" y="1170"/>
                  </a:lnTo>
                  <a:close/>
                  <a:moveTo>
                    <a:pt x="2756" y="838"/>
                  </a:moveTo>
                  <a:cubicBezTo>
                    <a:pt x="2745" y="838"/>
                    <a:pt x="2735" y="839"/>
                    <a:pt x="2727" y="843"/>
                  </a:cubicBezTo>
                  <a:lnTo>
                    <a:pt x="2363" y="988"/>
                  </a:lnTo>
                  <a:lnTo>
                    <a:pt x="2148" y="863"/>
                  </a:lnTo>
                  <a:cubicBezTo>
                    <a:pt x="2132" y="854"/>
                    <a:pt x="2114" y="849"/>
                    <a:pt x="2093" y="849"/>
                  </a:cubicBezTo>
                  <a:cubicBezTo>
                    <a:pt x="2089" y="849"/>
                    <a:pt x="2085" y="849"/>
                    <a:pt x="2080" y="850"/>
                  </a:cubicBezTo>
                  <a:cubicBezTo>
                    <a:pt x="2054" y="852"/>
                    <a:pt x="2031" y="859"/>
                    <a:pt x="2009" y="871"/>
                  </a:cubicBezTo>
                  <a:cubicBezTo>
                    <a:pt x="1987" y="884"/>
                    <a:pt x="1974" y="898"/>
                    <a:pt x="1972" y="913"/>
                  </a:cubicBezTo>
                  <a:cubicBezTo>
                    <a:pt x="1970" y="926"/>
                    <a:pt x="1980" y="940"/>
                    <a:pt x="2003" y="953"/>
                  </a:cubicBezTo>
                  <a:lnTo>
                    <a:pt x="2179" y="1055"/>
                  </a:lnTo>
                  <a:lnTo>
                    <a:pt x="1872" y="1177"/>
                  </a:lnTo>
                  <a:lnTo>
                    <a:pt x="1659" y="1055"/>
                  </a:lnTo>
                  <a:cubicBezTo>
                    <a:pt x="1644" y="1046"/>
                    <a:pt x="1626" y="1042"/>
                    <a:pt x="1605" y="1042"/>
                  </a:cubicBezTo>
                  <a:cubicBezTo>
                    <a:pt x="1601" y="1042"/>
                    <a:pt x="1596" y="1042"/>
                    <a:pt x="1592" y="1042"/>
                  </a:cubicBezTo>
                  <a:cubicBezTo>
                    <a:pt x="1565" y="1043"/>
                    <a:pt x="1540" y="1051"/>
                    <a:pt x="1518" y="1064"/>
                  </a:cubicBezTo>
                  <a:cubicBezTo>
                    <a:pt x="1497" y="1076"/>
                    <a:pt x="1486" y="1089"/>
                    <a:pt x="1483" y="1104"/>
                  </a:cubicBezTo>
                  <a:cubicBezTo>
                    <a:pt x="1481" y="1119"/>
                    <a:pt x="1490" y="1132"/>
                    <a:pt x="1512" y="1145"/>
                  </a:cubicBezTo>
                  <a:lnTo>
                    <a:pt x="1686" y="1246"/>
                  </a:lnTo>
                  <a:lnTo>
                    <a:pt x="1331" y="1391"/>
                  </a:lnTo>
                  <a:cubicBezTo>
                    <a:pt x="1306" y="1406"/>
                    <a:pt x="1298" y="1423"/>
                    <a:pt x="1306" y="1443"/>
                  </a:cubicBezTo>
                  <a:cubicBezTo>
                    <a:pt x="1313" y="1463"/>
                    <a:pt x="1331" y="1481"/>
                    <a:pt x="1360" y="1497"/>
                  </a:cubicBezTo>
                  <a:cubicBezTo>
                    <a:pt x="1377" y="1507"/>
                    <a:pt x="1399" y="1514"/>
                    <a:pt x="1427" y="1520"/>
                  </a:cubicBezTo>
                  <a:cubicBezTo>
                    <a:pt x="1439" y="1522"/>
                    <a:pt x="1450" y="1523"/>
                    <a:pt x="1461" y="1523"/>
                  </a:cubicBezTo>
                  <a:cubicBezTo>
                    <a:pt x="1474" y="1523"/>
                    <a:pt x="1486" y="1521"/>
                    <a:pt x="1496" y="1517"/>
                  </a:cubicBezTo>
                  <a:lnTo>
                    <a:pt x="1889" y="1363"/>
                  </a:lnTo>
                  <a:lnTo>
                    <a:pt x="2129" y="1500"/>
                  </a:lnTo>
                  <a:lnTo>
                    <a:pt x="1768" y="1643"/>
                  </a:lnTo>
                  <a:cubicBezTo>
                    <a:pt x="1744" y="1658"/>
                    <a:pt x="1735" y="1676"/>
                    <a:pt x="1744" y="1696"/>
                  </a:cubicBezTo>
                  <a:cubicBezTo>
                    <a:pt x="1751" y="1716"/>
                    <a:pt x="1769" y="1734"/>
                    <a:pt x="1798" y="1750"/>
                  </a:cubicBezTo>
                  <a:cubicBezTo>
                    <a:pt x="1817" y="1762"/>
                    <a:pt x="1840" y="1770"/>
                    <a:pt x="1867" y="1774"/>
                  </a:cubicBezTo>
                  <a:cubicBezTo>
                    <a:pt x="1880" y="1776"/>
                    <a:pt x="1891" y="1778"/>
                    <a:pt x="1901" y="1778"/>
                  </a:cubicBezTo>
                  <a:cubicBezTo>
                    <a:pt x="1914" y="1778"/>
                    <a:pt x="1925" y="1776"/>
                    <a:pt x="1934" y="1772"/>
                  </a:cubicBezTo>
                  <a:lnTo>
                    <a:pt x="2329" y="1616"/>
                  </a:lnTo>
                  <a:lnTo>
                    <a:pt x="2541" y="1739"/>
                  </a:lnTo>
                  <a:cubicBezTo>
                    <a:pt x="2558" y="1749"/>
                    <a:pt x="2580" y="1754"/>
                    <a:pt x="2608" y="1754"/>
                  </a:cubicBezTo>
                  <a:cubicBezTo>
                    <a:pt x="2638" y="1753"/>
                    <a:pt x="2662" y="1747"/>
                    <a:pt x="2684" y="1735"/>
                  </a:cubicBezTo>
                  <a:cubicBezTo>
                    <a:pt x="2705" y="1721"/>
                    <a:pt x="2717" y="1708"/>
                    <a:pt x="2717" y="1691"/>
                  </a:cubicBezTo>
                  <a:cubicBezTo>
                    <a:pt x="2717" y="1674"/>
                    <a:pt x="2707" y="1659"/>
                    <a:pt x="2689" y="1649"/>
                  </a:cubicBezTo>
                  <a:lnTo>
                    <a:pt x="2512" y="1547"/>
                  </a:lnTo>
                  <a:lnTo>
                    <a:pt x="2821" y="1426"/>
                  </a:lnTo>
                  <a:lnTo>
                    <a:pt x="3032" y="1548"/>
                  </a:lnTo>
                  <a:cubicBezTo>
                    <a:pt x="3047" y="1556"/>
                    <a:pt x="3067" y="1560"/>
                    <a:pt x="3091" y="1560"/>
                  </a:cubicBezTo>
                  <a:cubicBezTo>
                    <a:pt x="3094" y="1560"/>
                    <a:pt x="3097" y="1560"/>
                    <a:pt x="3099" y="1560"/>
                  </a:cubicBezTo>
                  <a:cubicBezTo>
                    <a:pt x="3126" y="1560"/>
                    <a:pt x="3151" y="1553"/>
                    <a:pt x="3173" y="1541"/>
                  </a:cubicBezTo>
                  <a:cubicBezTo>
                    <a:pt x="3194" y="1529"/>
                    <a:pt x="3205" y="1514"/>
                    <a:pt x="3205" y="1498"/>
                  </a:cubicBezTo>
                  <a:cubicBezTo>
                    <a:pt x="3205" y="1482"/>
                    <a:pt x="3196" y="1469"/>
                    <a:pt x="3178" y="1459"/>
                  </a:cubicBezTo>
                  <a:lnTo>
                    <a:pt x="3000" y="1356"/>
                  </a:lnTo>
                  <a:lnTo>
                    <a:pt x="3325" y="1229"/>
                  </a:lnTo>
                  <a:cubicBezTo>
                    <a:pt x="3350" y="1213"/>
                    <a:pt x="3359" y="1195"/>
                    <a:pt x="3353" y="1176"/>
                  </a:cubicBezTo>
                  <a:cubicBezTo>
                    <a:pt x="3345" y="1157"/>
                    <a:pt x="3328" y="1140"/>
                    <a:pt x="3302" y="1124"/>
                  </a:cubicBezTo>
                  <a:cubicBezTo>
                    <a:pt x="3281" y="1113"/>
                    <a:pt x="3257" y="1103"/>
                    <a:pt x="3232" y="1097"/>
                  </a:cubicBezTo>
                  <a:cubicBezTo>
                    <a:pt x="3220" y="1095"/>
                    <a:pt x="3209" y="1093"/>
                    <a:pt x="3198" y="1093"/>
                  </a:cubicBezTo>
                  <a:cubicBezTo>
                    <a:pt x="3187" y="1093"/>
                    <a:pt x="3177" y="1095"/>
                    <a:pt x="3168" y="1098"/>
                  </a:cubicBezTo>
                  <a:lnTo>
                    <a:pt x="2802" y="1241"/>
                  </a:lnTo>
                  <a:lnTo>
                    <a:pt x="2561" y="1102"/>
                  </a:lnTo>
                  <a:lnTo>
                    <a:pt x="2882" y="975"/>
                  </a:lnTo>
                  <a:cubicBezTo>
                    <a:pt x="2910" y="958"/>
                    <a:pt x="2920" y="941"/>
                    <a:pt x="2912" y="922"/>
                  </a:cubicBezTo>
                  <a:cubicBezTo>
                    <a:pt x="2905" y="902"/>
                    <a:pt x="2888" y="886"/>
                    <a:pt x="2860" y="869"/>
                  </a:cubicBezTo>
                  <a:cubicBezTo>
                    <a:pt x="2838" y="857"/>
                    <a:pt x="2816" y="848"/>
                    <a:pt x="2790" y="842"/>
                  </a:cubicBezTo>
                  <a:cubicBezTo>
                    <a:pt x="2777" y="839"/>
                    <a:pt x="2766" y="838"/>
                    <a:pt x="2756" y="838"/>
                  </a:cubicBezTo>
                  <a:close/>
                  <a:moveTo>
                    <a:pt x="3907" y="1742"/>
                  </a:moveTo>
                  <a:cubicBezTo>
                    <a:pt x="3918" y="1742"/>
                    <a:pt x="3930" y="1742"/>
                    <a:pt x="3942" y="1744"/>
                  </a:cubicBezTo>
                  <a:cubicBezTo>
                    <a:pt x="4005" y="1752"/>
                    <a:pt x="4069" y="1770"/>
                    <a:pt x="4133" y="1800"/>
                  </a:cubicBezTo>
                  <a:lnTo>
                    <a:pt x="3789" y="1999"/>
                  </a:lnTo>
                  <a:cubicBezTo>
                    <a:pt x="3769" y="1978"/>
                    <a:pt x="3752" y="1958"/>
                    <a:pt x="3739" y="1937"/>
                  </a:cubicBezTo>
                  <a:cubicBezTo>
                    <a:pt x="3725" y="1917"/>
                    <a:pt x="3716" y="1897"/>
                    <a:pt x="3713" y="1879"/>
                  </a:cubicBezTo>
                  <a:cubicBezTo>
                    <a:pt x="3709" y="1861"/>
                    <a:pt x="3711" y="1843"/>
                    <a:pt x="3720" y="1825"/>
                  </a:cubicBezTo>
                  <a:cubicBezTo>
                    <a:pt x="3730" y="1808"/>
                    <a:pt x="3747" y="1791"/>
                    <a:pt x="3774" y="1776"/>
                  </a:cubicBezTo>
                  <a:cubicBezTo>
                    <a:pt x="3814" y="1753"/>
                    <a:pt x="3859" y="1742"/>
                    <a:pt x="3907" y="1742"/>
                  </a:cubicBezTo>
                  <a:close/>
                  <a:moveTo>
                    <a:pt x="3640" y="2197"/>
                  </a:moveTo>
                  <a:cubicBezTo>
                    <a:pt x="3671" y="2239"/>
                    <a:pt x="3688" y="2280"/>
                    <a:pt x="3693" y="2318"/>
                  </a:cubicBezTo>
                  <a:cubicBezTo>
                    <a:pt x="3697" y="2356"/>
                    <a:pt x="3670" y="2392"/>
                    <a:pt x="3611" y="2426"/>
                  </a:cubicBezTo>
                  <a:cubicBezTo>
                    <a:pt x="3558" y="2457"/>
                    <a:pt x="3502" y="2472"/>
                    <a:pt x="3441" y="2472"/>
                  </a:cubicBezTo>
                  <a:cubicBezTo>
                    <a:pt x="3439" y="2472"/>
                    <a:pt x="3437" y="2472"/>
                    <a:pt x="3435" y="2472"/>
                  </a:cubicBezTo>
                  <a:cubicBezTo>
                    <a:pt x="3372" y="2470"/>
                    <a:pt x="3307" y="2456"/>
                    <a:pt x="3239" y="2429"/>
                  </a:cubicBezTo>
                  <a:lnTo>
                    <a:pt x="3640" y="2197"/>
                  </a:lnTo>
                  <a:close/>
                  <a:moveTo>
                    <a:pt x="3873" y="1586"/>
                  </a:moveTo>
                  <a:cubicBezTo>
                    <a:pt x="3827" y="1586"/>
                    <a:pt x="3780" y="1590"/>
                    <a:pt x="3733" y="1598"/>
                  </a:cubicBezTo>
                  <a:cubicBezTo>
                    <a:pt x="3668" y="1610"/>
                    <a:pt x="3606" y="1632"/>
                    <a:pt x="3546" y="1667"/>
                  </a:cubicBezTo>
                  <a:cubicBezTo>
                    <a:pt x="3486" y="1702"/>
                    <a:pt x="3447" y="1738"/>
                    <a:pt x="3430" y="1775"/>
                  </a:cubicBezTo>
                  <a:cubicBezTo>
                    <a:pt x="3414" y="1811"/>
                    <a:pt x="3410" y="1850"/>
                    <a:pt x="3419" y="1887"/>
                  </a:cubicBezTo>
                  <a:cubicBezTo>
                    <a:pt x="3429" y="1925"/>
                    <a:pt x="3448" y="1962"/>
                    <a:pt x="3478" y="1999"/>
                  </a:cubicBezTo>
                  <a:cubicBezTo>
                    <a:pt x="3508" y="2038"/>
                    <a:pt x="3539" y="2075"/>
                    <a:pt x="3571" y="2111"/>
                  </a:cubicBezTo>
                  <a:lnTo>
                    <a:pt x="3125" y="2367"/>
                  </a:lnTo>
                  <a:cubicBezTo>
                    <a:pt x="3076" y="2335"/>
                    <a:pt x="3042" y="2303"/>
                    <a:pt x="3022" y="2274"/>
                  </a:cubicBezTo>
                  <a:cubicBezTo>
                    <a:pt x="3003" y="2245"/>
                    <a:pt x="2989" y="2218"/>
                    <a:pt x="2981" y="2193"/>
                  </a:cubicBezTo>
                  <a:cubicBezTo>
                    <a:pt x="2974" y="2168"/>
                    <a:pt x="2969" y="2147"/>
                    <a:pt x="2965" y="2129"/>
                  </a:cubicBezTo>
                  <a:cubicBezTo>
                    <a:pt x="2962" y="2111"/>
                    <a:pt x="2952" y="2097"/>
                    <a:pt x="2935" y="2087"/>
                  </a:cubicBezTo>
                  <a:cubicBezTo>
                    <a:pt x="2923" y="2080"/>
                    <a:pt x="2907" y="2075"/>
                    <a:pt x="2889" y="2072"/>
                  </a:cubicBezTo>
                  <a:cubicBezTo>
                    <a:pt x="2874" y="2070"/>
                    <a:pt x="2859" y="2069"/>
                    <a:pt x="2845" y="2069"/>
                  </a:cubicBezTo>
                  <a:cubicBezTo>
                    <a:pt x="2840" y="2069"/>
                    <a:pt x="2835" y="2069"/>
                    <a:pt x="2830" y="2069"/>
                  </a:cubicBezTo>
                  <a:cubicBezTo>
                    <a:pt x="2811" y="2070"/>
                    <a:pt x="2792" y="2074"/>
                    <a:pt x="2774" y="2078"/>
                  </a:cubicBezTo>
                  <a:cubicBezTo>
                    <a:pt x="2757" y="2083"/>
                    <a:pt x="2742" y="2088"/>
                    <a:pt x="2731" y="2094"/>
                  </a:cubicBezTo>
                  <a:cubicBezTo>
                    <a:pt x="2709" y="2107"/>
                    <a:pt x="2694" y="2128"/>
                    <a:pt x="2689" y="2155"/>
                  </a:cubicBezTo>
                  <a:cubicBezTo>
                    <a:pt x="2684" y="2182"/>
                    <a:pt x="2689" y="2213"/>
                    <a:pt x="2705" y="2248"/>
                  </a:cubicBezTo>
                  <a:cubicBezTo>
                    <a:pt x="2721" y="2283"/>
                    <a:pt x="2748" y="2319"/>
                    <a:pt x="2786" y="2358"/>
                  </a:cubicBezTo>
                  <a:cubicBezTo>
                    <a:pt x="2825" y="2397"/>
                    <a:pt x="2876" y="2435"/>
                    <a:pt x="2942" y="2473"/>
                  </a:cubicBezTo>
                  <a:lnTo>
                    <a:pt x="2882" y="2507"/>
                  </a:lnTo>
                  <a:cubicBezTo>
                    <a:pt x="2871" y="2514"/>
                    <a:pt x="2866" y="2523"/>
                    <a:pt x="2869" y="2534"/>
                  </a:cubicBezTo>
                  <a:cubicBezTo>
                    <a:pt x="2871" y="2547"/>
                    <a:pt x="2881" y="2557"/>
                    <a:pt x="2899" y="2568"/>
                  </a:cubicBezTo>
                  <a:cubicBezTo>
                    <a:pt x="2914" y="2577"/>
                    <a:pt x="2933" y="2583"/>
                    <a:pt x="2954" y="2585"/>
                  </a:cubicBezTo>
                  <a:cubicBezTo>
                    <a:pt x="2960" y="2585"/>
                    <a:pt x="2965" y="2586"/>
                    <a:pt x="2970" y="2586"/>
                  </a:cubicBezTo>
                  <a:cubicBezTo>
                    <a:pt x="2985" y="2586"/>
                    <a:pt x="2996" y="2583"/>
                    <a:pt x="3005" y="2578"/>
                  </a:cubicBezTo>
                  <a:lnTo>
                    <a:pt x="3069" y="2541"/>
                  </a:lnTo>
                  <a:cubicBezTo>
                    <a:pt x="3196" y="2598"/>
                    <a:pt x="3327" y="2629"/>
                    <a:pt x="3462" y="2631"/>
                  </a:cubicBezTo>
                  <a:cubicBezTo>
                    <a:pt x="3468" y="2631"/>
                    <a:pt x="3475" y="2631"/>
                    <a:pt x="3481" y="2631"/>
                  </a:cubicBezTo>
                  <a:cubicBezTo>
                    <a:pt x="3609" y="2631"/>
                    <a:pt x="3729" y="2599"/>
                    <a:pt x="3839" y="2535"/>
                  </a:cubicBezTo>
                  <a:cubicBezTo>
                    <a:pt x="3904" y="2497"/>
                    <a:pt x="3947" y="2460"/>
                    <a:pt x="3970" y="2422"/>
                  </a:cubicBezTo>
                  <a:cubicBezTo>
                    <a:pt x="3991" y="2383"/>
                    <a:pt x="3999" y="2345"/>
                    <a:pt x="3993" y="2306"/>
                  </a:cubicBezTo>
                  <a:cubicBezTo>
                    <a:pt x="3988" y="2267"/>
                    <a:pt x="3972" y="2230"/>
                    <a:pt x="3946" y="2193"/>
                  </a:cubicBezTo>
                  <a:cubicBezTo>
                    <a:pt x="3921" y="2155"/>
                    <a:pt x="3893" y="2119"/>
                    <a:pt x="3863" y="2084"/>
                  </a:cubicBezTo>
                  <a:lnTo>
                    <a:pt x="4247" y="1861"/>
                  </a:lnTo>
                  <a:cubicBezTo>
                    <a:pt x="4281" y="1883"/>
                    <a:pt x="4306" y="1905"/>
                    <a:pt x="4326" y="1924"/>
                  </a:cubicBezTo>
                  <a:cubicBezTo>
                    <a:pt x="4345" y="1944"/>
                    <a:pt x="4359" y="1961"/>
                    <a:pt x="4370" y="1977"/>
                  </a:cubicBezTo>
                  <a:cubicBezTo>
                    <a:pt x="4381" y="1993"/>
                    <a:pt x="4390" y="2006"/>
                    <a:pt x="4398" y="2017"/>
                  </a:cubicBezTo>
                  <a:cubicBezTo>
                    <a:pt x="4404" y="2030"/>
                    <a:pt x="4415" y="2039"/>
                    <a:pt x="4427" y="2047"/>
                  </a:cubicBezTo>
                  <a:cubicBezTo>
                    <a:pt x="4443" y="2054"/>
                    <a:pt x="4460" y="2060"/>
                    <a:pt x="4480" y="2063"/>
                  </a:cubicBezTo>
                  <a:cubicBezTo>
                    <a:pt x="4489" y="2065"/>
                    <a:pt x="4499" y="2065"/>
                    <a:pt x="4509" y="2065"/>
                  </a:cubicBezTo>
                  <a:cubicBezTo>
                    <a:pt x="4518" y="2065"/>
                    <a:pt x="4528" y="2065"/>
                    <a:pt x="4537" y="2063"/>
                  </a:cubicBezTo>
                  <a:cubicBezTo>
                    <a:pt x="4556" y="2061"/>
                    <a:pt x="4573" y="2058"/>
                    <a:pt x="4590" y="2052"/>
                  </a:cubicBezTo>
                  <a:cubicBezTo>
                    <a:pt x="4606" y="2047"/>
                    <a:pt x="4618" y="2042"/>
                    <a:pt x="4627" y="2036"/>
                  </a:cubicBezTo>
                  <a:cubicBezTo>
                    <a:pt x="4651" y="2023"/>
                    <a:pt x="4659" y="2005"/>
                    <a:pt x="4654" y="1982"/>
                  </a:cubicBezTo>
                  <a:cubicBezTo>
                    <a:pt x="4649" y="1960"/>
                    <a:pt x="4635" y="1935"/>
                    <a:pt x="4612" y="1909"/>
                  </a:cubicBezTo>
                  <a:cubicBezTo>
                    <a:pt x="4588" y="1883"/>
                    <a:pt x="4560" y="1857"/>
                    <a:pt x="4525" y="1831"/>
                  </a:cubicBezTo>
                  <a:cubicBezTo>
                    <a:pt x="4490" y="1804"/>
                    <a:pt x="4456" y="1781"/>
                    <a:pt x="4421" y="1761"/>
                  </a:cubicBezTo>
                  <a:lnTo>
                    <a:pt x="4473" y="1731"/>
                  </a:lnTo>
                  <a:cubicBezTo>
                    <a:pt x="4484" y="1725"/>
                    <a:pt x="4488" y="1714"/>
                    <a:pt x="4483" y="1702"/>
                  </a:cubicBezTo>
                  <a:cubicBezTo>
                    <a:pt x="4480" y="1690"/>
                    <a:pt x="4470" y="1678"/>
                    <a:pt x="4454" y="1669"/>
                  </a:cubicBezTo>
                  <a:cubicBezTo>
                    <a:pt x="4436" y="1659"/>
                    <a:pt x="4417" y="1654"/>
                    <a:pt x="4398" y="1652"/>
                  </a:cubicBezTo>
                  <a:cubicBezTo>
                    <a:pt x="4394" y="1652"/>
                    <a:pt x="4391" y="1652"/>
                    <a:pt x="4388" y="1652"/>
                  </a:cubicBezTo>
                  <a:cubicBezTo>
                    <a:pt x="4372" y="1652"/>
                    <a:pt x="4360" y="1655"/>
                    <a:pt x="4350" y="1660"/>
                  </a:cubicBezTo>
                  <a:lnTo>
                    <a:pt x="4295" y="1692"/>
                  </a:lnTo>
                  <a:cubicBezTo>
                    <a:pt x="4240" y="1666"/>
                    <a:pt x="4182" y="1643"/>
                    <a:pt x="4120" y="1624"/>
                  </a:cubicBezTo>
                  <a:cubicBezTo>
                    <a:pt x="4058" y="1605"/>
                    <a:pt x="3995" y="1594"/>
                    <a:pt x="3929" y="1588"/>
                  </a:cubicBezTo>
                  <a:cubicBezTo>
                    <a:pt x="3911" y="1587"/>
                    <a:pt x="3892" y="1586"/>
                    <a:pt x="3873" y="1586"/>
                  </a:cubicBezTo>
                  <a:close/>
                  <a:moveTo>
                    <a:pt x="5134" y="2322"/>
                  </a:moveTo>
                  <a:cubicBezTo>
                    <a:pt x="5139" y="2322"/>
                    <a:pt x="5144" y="2322"/>
                    <a:pt x="5149" y="2322"/>
                  </a:cubicBezTo>
                  <a:cubicBezTo>
                    <a:pt x="5189" y="2325"/>
                    <a:pt x="5230" y="2338"/>
                    <a:pt x="5270" y="2362"/>
                  </a:cubicBezTo>
                  <a:cubicBezTo>
                    <a:pt x="5310" y="2386"/>
                    <a:pt x="5333" y="2408"/>
                    <a:pt x="5339" y="2433"/>
                  </a:cubicBezTo>
                  <a:cubicBezTo>
                    <a:pt x="5345" y="2456"/>
                    <a:pt x="5329" y="2480"/>
                    <a:pt x="5290" y="2503"/>
                  </a:cubicBezTo>
                  <a:lnTo>
                    <a:pt x="5009" y="2665"/>
                  </a:lnTo>
                  <a:cubicBezTo>
                    <a:pt x="4975" y="2684"/>
                    <a:pt x="4940" y="2694"/>
                    <a:pt x="4904" y="2694"/>
                  </a:cubicBezTo>
                  <a:cubicBezTo>
                    <a:pt x="4899" y="2694"/>
                    <a:pt x="4893" y="2693"/>
                    <a:pt x="4888" y="2693"/>
                  </a:cubicBezTo>
                  <a:cubicBezTo>
                    <a:pt x="4847" y="2690"/>
                    <a:pt x="4805" y="2676"/>
                    <a:pt x="4765" y="2654"/>
                  </a:cubicBezTo>
                  <a:cubicBezTo>
                    <a:pt x="4725" y="2630"/>
                    <a:pt x="4702" y="2606"/>
                    <a:pt x="4697" y="2583"/>
                  </a:cubicBezTo>
                  <a:cubicBezTo>
                    <a:pt x="4692" y="2560"/>
                    <a:pt x="4708" y="2536"/>
                    <a:pt x="4748" y="2514"/>
                  </a:cubicBezTo>
                  <a:lnTo>
                    <a:pt x="5028" y="2352"/>
                  </a:lnTo>
                  <a:cubicBezTo>
                    <a:pt x="5063" y="2332"/>
                    <a:pt x="5098" y="2322"/>
                    <a:pt x="5134" y="2322"/>
                  </a:cubicBezTo>
                  <a:close/>
                  <a:moveTo>
                    <a:pt x="5090" y="2203"/>
                  </a:moveTo>
                  <a:cubicBezTo>
                    <a:pt x="5017" y="2203"/>
                    <a:pt x="4946" y="2224"/>
                    <a:pt x="4876" y="2264"/>
                  </a:cubicBezTo>
                  <a:lnTo>
                    <a:pt x="4596" y="2426"/>
                  </a:lnTo>
                  <a:cubicBezTo>
                    <a:pt x="4553" y="2451"/>
                    <a:pt x="4524" y="2476"/>
                    <a:pt x="4508" y="2501"/>
                  </a:cubicBezTo>
                  <a:cubicBezTo>
                    <a:pt x="4493" y="2527"/>
                    <a:pt x="4489" y="2552"/>
                    <a:pt x="4496" y="2577"/>
                  </a:cubicBezTo>
                  <a:cubicBezTo>
                    <a:pt x="4502" y="2603"/>
                    <a:pt x="4519" y="2628"/>
                    <a:pt x="4545" y="2651"/>
                  </a:cubicBezTo>
                  <a:cubicBezTo>
                    <a:pt x="4571" y="2676"/>
                    <a:pt x="4604" y="2700"/>
                    <a:pt x="4644" y="2723"/>
                  </a:cubicBezTo>
                  <a:cubicBezTo>
                    <a:pt x="4683" y="2746"/>
                    <a:pt x="4724" y="2765"/>
                    <a:pt x="4767" y="2780"/>
                  </a:cubicBezTo>
                  <a:cubicBezTo>
                    <a:pt x="4810" y="2795"/>
                    <a:pt x="4853" y="2804"/>
                    <a:pt x="4897" y="2809"/>
                  </a:cubicBezTo>
                  <a:cubicBezTo>
                    <a:pt x="4909" y="2810"/>
                    <a:pt x="4922" y="2810"/>
                    <a:pt x="4934" y="2810"/>
                  </a:cubicBezTo>
                  <a:cubicBezTo>
                    <a:pt x="4965" y="2810"/>
                    <a:pt x="4996" y="2807"/>
                    <a:pt x="5027" y="2801"/>
                  </a:cubicBezTo>
                  <a:cubicBezTo>
                    <a:pt x="5072" y="2793"/>
                    <a:pt x="5116" y="2776"/>
                    <a:pt x="5159" y="2751"/>
                  </a:cubicBezTo>
                  <a:lnTo>
                    <a:pt x="5439" y="2589"/>
                  </a:lnTo>
                  <a:cubicBezTo>
                    <a:pt x="5482" y="2563"/>
                    <a:pt x="5511" y="2539"/>
                    <a:pt x="5527" y="2513"/>
                  </a:cubicBezTo>
                  <a:cubicBezTo>
                    <a:pt x="5542" y="2488"/>
                    <a:pt x="5546" y="2462"/>
                    <a:pt x="5540" y="2437"/>
                  </a:cubicBezTo>
                  <a:cubicBezTo>
                    <a:pt x="5533" y="2413"/>
                    <a:pt x="5516" y="2388"/>
                    <a:pt x="5490" y="2363"/>
                  </a:cubicBezTo>
                  <a:cubicBezTo>
                    <a:pt x="5463" y="2338"/>
                    <a:pt x="5430" y="2315"/>
                    <a:pt x="5391" y="2292"/>
                  </a:cubicBezTo>
                  <a:cubicBezTo>
                    <a:pt x="5311" y="2245"/>
                    <a:pt x="5226" y="2217"/>
                    <a:pt x="5138" y="2206"/>
                  </a:cubicBezTo>
                  <a:cubicBezTo>
                    <a:pt x="5121" y="2204"/>
                    <a:pt x="5105" y="2203"/>
                    <a:pt x="5090" y="2203"/>
                  </a:cubicBezTo>
                  <a:close/>
                  <a:moveTo>
                    <a:pt x="6237" y="2715"/>
                  </a:moveTo>
                  <a:cubicBezTo>
                    <a:pt x="6228" y="2715"/>
                    <a:pt x="6219" y="2716"/>
                    <a:pt x="6210" y="2718"/>
                  </a:cubicBezTo>
                  <a:lnTo>
                    <a:pt x="4050" y="3081"/>
                  </a:lnTo>
                  <a:cubicBezTo>
                    <a:pt x="4035" y="3083"/>
                    <a:pt x="4023" y="3087"/>
                    <a:pt x="4013" y="3093"/>
                  </a:cubicBezTo>
                  <a:cubicBezTo>
                    <a:pt x="3995" y="3103"/>
                    <a:pt x="3987" y="3116"/>
                    <a:pt x="3988" y="3133"/>
                  </a:cubicBezTo>
                  <a:cubicBezTo>
                    <a:pt x="3988" y="3151"/>
                    <a:pt x="4000" y="3166"/>
                    <a:pt x="4024" y="3181"/>
                  </a:cubicBezTo>
                  <a:cubicBezTo>
                    <a:pt x="4040" y="3188"/>
                    <a:pt x="4057" y="3195"/>
                    <a:pt x="4075" y="3199"/>
                  </a:cubicBezTo>
                  <a:cubicBezTo>
                    <a:pt x="4086" y="3200"/>
                    <a:pt x="4097" y="3202"/>
                    <a:pt x="4108" y="3202"/>
                  </a:cubicBezTo>
                  <a:cubicBezTo>
                    <a:pt x="4116" y="3202"/>
                    <a:pt x="4123" y="3201"/>
                    <a:pt x="4131" y="3200"/>
                  </a:cubicBezTo>
                  <a:lnTo>
                    <a:pt x="6285" y="2840"/>
                  </a:lnTo>
                  <a:cubicBezTo>
                    <a:pt x="6297" y="2838"/>
                    <a:pt x="6310" y="2833"/>
                    <a:pt x="6321" y="2826"/>
                  </a:cubicBezTo>
                  <a:cubicBezTo>
                    <a:pt x="6342" y="2813"/>
                    <a:pt x="6350" y="2799"/>
                    <a:pt x="6346" y="2780"/>
                  </a:cubicBezTo>
                  <a:cubicBezTo>
                    <a:pt x="6340" y="2762"/>
                    <a:pt x="6327" y="2746"/>
                    <a:pt x="6305" y="2735"/>
                  </a:cubicBezTo>
                  <a:cubicBezTo>
                    <a:pt x="6293" y="2727"/>
                    <a:pt x="6278" y="2721"/>
                    <a:pt x="6262" y="2718"/>
                  </a:cubicBezTo>
                  <a:cubicBezTo>
                    <a:pt x="6255" y="2716"/>
                    <a:pt x="6246" y="2715"/>
                    <a:pt x="6237" y="2715"/>
                  </a:cubicBezTo>
                  <a:close/>
                  <a:moveTo>
                    <a:pt x="5409" y="3226"/>
                  </a:moveTo>
                  <a:cubicBezTo>
                    <a:pt x="5414" y="3226"/>
                    <a:pt x="5420" y="3226"/>
                    <a:pt x="5425" y="3227"/>
                  </a:cubicBezTo>
                  <a:cubicBezTo>
                    <a:pt x="5465" y="3230"/>
                    <a:pt x="5506" y="3242"/>
                    <a:pt x="5546" y="3266"/>
                  </a:cubicBezTo>
                  <a:cubicBezTo>
                    <a:pt x="5587" y="3290"/>
                    <a:pt x="5610" y="3313"/>
                    <a:pt x="5616" y="3337"/>
                  </a:cubicBezTo>
                  <a:cubicBezTo>
                    <a:pt x="5622" y="3361"/>
                    <a:pt x="5605" y="3384"/>
                    <a:pt x="5565" y="3407"/>
                  </a:cubicBezTo>
                  <a:lnTo>
                    <a:pt x="5285" y="3568"/>
                  </a:lnTo>
                  <a:cubicBezTo>
                    <a:pt x="5251" y="3588"/>
                    <a:pt x="5217" y="3598"/>
                    <a:pt x="5181" y="3598"/>
                  </a:cubicBezTo>
                  <a:cubicBezTo>
                    <a:pt x="5176" y="3598"/>
                    <a:pt x="5170" y="3598"/>
                    <a:pt x="5165" y="3597"/>
                  </a:cubicBezTo>
                  <a:cubicBezTo>
                    <a:pt x="5123" y="3594"/>
                    <a:pt x="5082" y="3580"/>
                    <a:pt x="5042" y="3558"/>
                  </a:cubicBezTo>
                  <a:cubicBezTo>
                    <a:pt x="5001" y="3534"/>
                    <a:pt x="4979" y="3510"/>
                    <a:pt x="4973" y="3487"/>
                  </a:cubicBezTo>
                  <a:cubicBezTo>
                    <a:pt x="4969" y="3464"/>
                    <a:pt x="4986" y="3441"/>
                    <a:pt x="5025" y="3418"/>
                  </a:cubicBezTo>
                  <a:lnTo>
                    <a:pt x="5305" y="3256"/>
                  </a:lnTo>
                  <a:cubicBezTo>
                    <a:pt x="5340" y="3236"/>
                    <a:pt x="5374" y="3226"/>
                    <a:pt x="5409" y="3226"/>
                  </a:cubicBezTo>
                  <a:close/>
                  <a:moveTo>
                    <a:pt x="5367" y="3108"/>
                  </a:moveTo>
                  <a:cubicBezTo>
                    <a:pt x="5295" y="3108"/>
                    <a:pt x="5223" y="3128"/>
                    <a:pt x="5153" y="3168"/>
                  </a:cubicBezTo>
                  <a:lnTo>
                    <a:pt x="4873" y="3330"/>
                  </a:lnTo>
                  <a:cubicBezTo>
                    <a:pt x="4829" y="3355"/>
                    <a:pt x="4801" y="3381"/>
                    <a:pt x="4785" y="3406"/>
                  </a:cubicBezTo>
                  <a:cubicBezTo>
                    <a:pt x="4770" y="3432"/>
                    <a:pt x="4766" y="3456"/>
                    <a:pt x="4773" y="3482"/>
                  </a:cubicBezTo>
                  <a:cubicBezTo>
                    <a:pt x="4779" y="3507"/>
                    <a:pt x="4795" y="3532"/>
                    <a:pt x="4821" y="3555"/>
                  </a:cubicBezTo>
                  <a:cubicBezTo>
                    <a:pt x="4847" y="3580"/>
                    <a:pt x="4881" y="3604"/>
                    <a:pt x="4920" y="3628"/>
                  </a:cubicBezTo>
                  <a:cubicBezTo>
                    <a:pt x="4960" y="3650"/>
                    <a:pt x="5000" y="3669"/>
                    <a:pt x="5043" y="3684"/>
                  </a:cubicBezTo>
                  <a:cubicBezTo>
                    <a:pt x="5087" y="3700"/>
                    <a:pt x="5130" y="3710"/>
                    <a:pt x="5172" y="3713"/>
                  </a:cubicBezTo>
                  <a:cubicBezTo>
                    <a:pt x="5185" y="3714"/>
                    <a:pt x="5198" y="3715"/>
                    <a:pt x="5211" y="3715"/>
                  </a:cubicBezTo>
                  <a:cubicBezTo>
                    <a:pt x="5242" y="3715"/>
                    <a:pt x="5273" y="3712"/>
                    <a:pt x="5304" y="3705"/>
                  </a:cubicBezTo>
                  <a:cubicBezTo>
                    <a:pt x="5349" y="3697"/>
                    <a:pt x="5392" y="3680"/>
                    <a:pt x="5436" y="3656"/>
                  </a:cubicBezTo>
                  <a:lnTo>
                    <a:pt x="5716" y="3494"/>
                  </a:lnTo>
                  <a:cubicBezTo>
                    <a:pt x="5759" y="3469"/>
                    <a:pt x="5788" y="3443"/>
                    <a:pt x="5803" y="3418"/>
                  </a:cubicBezTo>
                  <a:cubicBezTo>
                    <a:pt x="5819" y="3392"/>
                    <a:pt x="5822" y="3366"/>
                    <a:pt x="5817" y="3342"/>
                  </a:cubicBezTo>
                  <a:cubicBezTo>
                    <a:pt x="5810" y="3317"/>
                    <a:pt x="5793" y="3292"/>
                    <a:pt x="5766" y="3267"/>
                  </a:cubicBezTo>
                  <a:cubicBezTo>
                    <a:pt x="5740" y="3242"/>
                    <a:pt x="5707" y="3219"/>
                    <a:pt x="5668" y="3196"/>
                  </a:cubicBezTo>
                  <a:cubicBezTo>
                    <a:pt x="5588" y="3149"/>
                    <a:pt x="5502" y="3121"/>
                    <a:pt x="5413" y="3111"/>
                  </a:cubicBezTo>
                  <a:cubicBezTo>
                    <a:pt x="5398" y="3109"/>
                    <a:pt x="5383" y="3108"/>
                    <a:pt x="5367" y="3108"/>
                  </a:cubicBezTo>
                  <a:close/>
                  <a:moveTo>
                    <a:pt x="6080" y="3610"/>
                  </a:moveTo>
                  <a:cubicBezTo>
                    <a:pt x="6066" y="3610"/>
                    <a:pt x="6053" y="3611"/>
                    <a:pt x="6039" y="3613"/>
                  </a:cubicBezTo>
                  <a:cubicBezTo>
                    <a:pt x="6017" y="3617"/>
                    <a:pt x="6000" y="3623"/>
                    <a:pt x="5988" y="3630"/>
                  </a:cubicBezTo>
                  <a:cubicBezTo>
                    <a:pt x="5975" y="3638"/>
                    <a:pt x="5965" y="3648"/>
                    <a:pt x="5960" y="3660"/>
                  </a:cubicBezTo>
                  <a:cubicBezTo>
                    <a:pt x="5953" y="3673"/>
                    <a:pt x="5953" y="3686"/>
                    <a:pt x="5957" y="3701"/>
                  </a:cubicBezTo>
                  <a:lnTo>
                    <a:pt x="6179" y="4205"/>
                  </a:lnTo>
                  <a:cubicBezTo>
                    <a:pt x="6181" y="4213"/>
                    <a:pt x="6189" y="4220"/>
                    <a:pt x="6203" y="4228"/>
                  </a:cubicBezTo>
                  <a:cubicBezTo>
                    <a:pt x="6225" y="4241"/>
                    <a:pt x="6257" y="4249"/>
                    <a:pt x="6296" y="4251"/>
                  </a:cubicBezTo>
                  <a:cubicBezTo>
                    <a:pt x="6302" y="4252"/>
                    <a:pt x="6307" y="4252"/>
                    <a:pt x="6313" y="4252"/>
                  </a:cubicBezTo>
                  <a:cubicBezTo>
                    <a:pt x="6346" y="4252"/>
                    <a:pt x="6373" y="4246"/>
                    <a:pt x="6396" y="4232"/>
                  </a:cubicBezTo>
                  <a:cubicBezTo>
                    <a:pt x="6423" y="4216"/>
                    <a:pt x="6430" y="4201"/>
                    <a:pt x="6420" y="4183"/>
                  </a:cubicBezTo>
                  <a:lnTo>
                    <a:pt x="6244" y="3778"/>
                  </a:lnTo>
                  <a:lnTo>
                    <a:pt x="6944" y="3880"/>
                  </a:lnTo>
                  <a:cubicBezTo>
                    <a:pt x="6952" y="3881"/>
                    <a:pt x="6960" y="3881"/>
                    <a:pt x="6968" y="3881"/>
                  </a:cubicBezTo>
                  <a:cubicBezTo>
                    <a:pt x="6991" y="3881"/>
                    <a:pt x="7012" y="3876"/>
                    <a:pt x="7030" y="3866"/>
                  </a:cubicBezTo>
                  <a:cubicBezTo>
                    <a:pt x="7056" y="3851"/>
                    <a:pt x="7068" y="3831"/>
                    <a:pt x="7064" y="3808"/>
                  </a:cubicBezTo>
                  <a:cubicBezTo>
                    <a:pt x="7060" y="3785"/>
                    <a:pt x="7046" y="3766"/>
                    <a:pt x="7025" y="3754"/>
                  </a:cubicBezTo>
                  <a:cubicBezTo>
                    <a:pt x="7010" y="3746"/>
                    <a:pt x="6998" y="3741"/>
                    <a:pt x="6985" y="3740"/>
                  </a:cubicBezTo>
                  <a:lnTo>
                    <a:pt x="6112" y="3612"/>
                  </a:lnTo>
                  <a:cubicBezTo>
                    <a:pt x="6101" y="3610"/>
                    <a:pt x="6090" y="3610"/>
                    <a:pt x="6080" y="3610"/>
                  </a:cubicBezTo>
                  <a:close/>
                  <a:moveTo>
                    <a:pt x="7848" y="3729"/>
                  </a:moveTo>
                  <a:cubicBezTo>
                    <a:pt x="7841" y="3729"/>
                    <a:pt x="7833" y="3730"/>
                    <a:pt x="7825" y="3731"/>
                  </a:cubicBezTo>
                  <a:cubicBezTo>
                    <a:pt x="7794" y="3736"/>
                    <a:pt x="7767" y="3744"/>
                    <a:pt x="7745" y="3756"/>
                  </a:cubicBezTo>
                  <a:cubicBezTo>
                    <a:pt x="7721" y="3771"/>
                    <a:pt x="7705" y="3787"/>
                    <a:pt x="7699" y="3804"/>
                  </a:cubicBezTo>
                  <a:cubicBezTo>
                    <a:pt x="7694" y="3822"/>
                    <a:pt x="7703" y="3838"/>
                    <a:pt x="7726" y="3852"/>
                  </a:cubicBezTo>
                  <a:lnTo>
                    <a:pt x="8049" y="4039"/>
                  </a:lnTo>
                  <a:lnTo>
                    <a:pt x="6913" y="4695"/>
                  </a:lnTo>
                  <a:cubicBezTo>
                    <a:pt x="6892" y="4707"/>
                    <a:pt x="6886" y="4723"/>
                    <a:pt x="6899" y="4742"/>
                  </a:cubicBezTo>
                  <a:cubicBezTo>
                    <a:pt x="6910" y="4763"/>
                    <a:pt x="6929" y="4781"/>
                    <a:pt x="6957" y="4796"/>
                  </a:cubicBezTo>
                  <a:cubicBezTo>
                    <a:pt x="6985" y="4813"/>
                    <a:pt x="7016" y="4825"/>
                    <a:pt x="7051" y="4831"/>
                  </a:cubicBezTo>
                  <a:cubicBezTo>
                    <a:pt x="7062" y="4834"/>
                    <a:pt x="7073" y="4835"/>
                    <a:pt x="7083" y="4835"/>
                  </a:cubicBezTo>
                  <a:cubicBezTo>
                    <a:pt x="7103" y="4835"/>
                    <a:pt x="7120" y="4830"/>
                    <a:pt x="7134" y="4822"/>
                  </a:cubicBezTo>
                  <a:lnTo>
                    <a:pt x="8270" y="4166"/>
                  </a:lnTo>
                  <a:lnTo>
                    <a:pt x="8591" y="4352"/>
                  </a:lnTo>
                  <a:cubicBezTo>
                    <a:pt x="8609" y="4362"/>
                    <a:pt x="8630" y="4368"/>
                    <a:pt x="8653" y="4368"/>
                  </a:cubicBezTo>
                  <a:cubicBezTo>
                    <a:pt x="8660" y="4368"/>
                    <a:pt x="8667" y="4367"/>
                    <a:pt x="8674" y="4366"/>
                  </a:cubicBezTo>
                  <a:cubicBezTo>
                    <a:pt x="8706" y="4363"/>
                    <a:pt x="8734" y="4354"/>
                    <a:pt x="8759" y="4339"/>
                  </a:cubicBezTo>
                  <a:cubicBezTo>
                    <a:pt x="8780" y="4327"/>
                    <a:pt x="8795" y="4311"/>
                    <a:pt x="8802" y="4294"/>
                  </a:cubicBezTo>
                  <a:cubicBezTo>
                    <a:pt x="8810" y="4276"/>
                    <a:pt x="8801" y="4259"/>
                    <a:pt x="8776" y="4246"/>
                  </a:cubicBezTo>
                  <a:lnTo>
                    <a:pt x="7910" y="3746"/>
                  </a:lnTo>
                  <a:cubicBezTo>
                    <a:pt x="7891" y="3735"/>
                    <a:pt x="7871" y="3729"/>
                    <a:pt x="7848" y="37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3738;p60">
              <a:extLst>
                <a:ext uri="{FF2B5EF4-FFF2-40B4-BE49-F238E27FC236}">
                  <a16:creationId xmlns:a16="http://schemas.microsoft.com/office/drawing/2014/main" id="{B5817AA0-C4A7-52FE-EA74-D080B7F3346C}"/>
                </a:ext>
              </a:extLst>
            </p:cNvPr>
            <p:cNvSpPr/>
            <p:nvPr/>
          </p:nvSpPr>
          <p:spPr>
            <a:xfrm>
              <a:off x="5143774" y="3908659"/>
              <a:ext cx="999319" cy="153227"/>
            </a:xfrm>
            <a:custGeom>
              <a:avLst/>
              <a:gdLst/>
              <a:ahLst/>
              <a:cxnLst/>
              <a:rect l="l" t="t" r="r" b="b"/>
              <a:pathLst>
                <a:path w="12998" h="1993" extrusionOk="0">
                  <a:moveTo>
                    <a:pt x="1" y="0"/>
                  </a:moveTo>
                  <a:lnTo>
                    <a:pt x="1" y="309"/>
                  </a:lnTo>
                  <a:lnTo>
                    <a:pt x="12998" y="1992"/>
                  </a:lnTo>
                  <a:lnTo>
                    <a:pt x="12998" y="168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3739;p60">
              <a:extLst>
                <a:ext uri="{FF2B5EF4-FFF2-40B4-BE49-F238E27FC236}">
                  <a16:creationId xmlns:a16="http://schemas.microsoft.com/office/drawing/2014/main" id="{33361F2D-91E7-27F3-C96D-DCEEEBA3C130}"/>
                </a:ext>
              </a:extLst>
            </p:cNvPr>
            <p:cNvSpPr/>
            <p:nvPr/>
          </p:nvSpPr>
          <p:spPr>
            <a:xfrm>
              <a:off x="5142852" y="3708698"/>
              <a:ext cx="1001318" cy="577003"/>
            </a:xfrm>
            <a:custGeom>
              <a:avLst/>
              <a:gdLst/>
              <a:ahLst/>
              <a:cxnLst/>
              <a:rect l="l" t="t" r="r" b="b"/>
              <a:pathLst>
                <a:path w="13024" h="7505" extrusionOk="0">
                  <a:moveTo>
                    <a:pt x="5055" y="1"/>
                  </a:moveTo>
                  <a:cubicBezTo>
                    <a:pt x="5021" y="1"/>
                    <a:pt x="4988" y="8"/>
                    <a:pt x="4962" y="23"/>
                  </a:cubicBezTo>
                  <a:lnTo>
                    <a:pt x="51" y="2858"/>
                  </a:lnTo>
                  <a:cubicBezTo>
                    <a:pt x="1" y="2887"/>
                    <a:pt x="1" y="2935"/>
                    <a:pt x="51" y="2965"/>
                  </a:cubicBezTo>
                  <a:lnTo>
                    <a:pt x="7876" y="7483"/>
                  </a:lnTo>
                  <a:cubicBezTo>
                    <a:pt x="7901" y="7497"/>
                    <a:pt x="7935" y="7505"/>
                    <a:pt x="7968" y="7505"/>
                  </a:cubicBezTo>
                  <a:cubicBezTo>
                    <a:pt x="8002" y="7505"/>
                    <a:pt x="8035" y="7497"/>
                    <a:pt x="8061" y="7483"/>
                  </a:cubicBezTo>
                  <a:lnTo>
                    <a:pt x="12972" y="4647"/>
                  </a:lnTo>
                  <a:cubicBezTo>
                    <a:pt x="13023" y="4617"/>
                    <a:pt x="13023" y="4570"/>
                    <a:pt x="12972" y="4540"/>
                  </a:cubicBezTo>
                  <a:lnTo>
                    <a:pt x="5148" y="23"/>
                  </a:lnTo>
                  <a:cubicBezTo>
                    <a:pt x="5122" y="8"/>
                    <a:pt x="5088" y="1"/>
                    <a:pt x="5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3740;p60">
              <a:extLst>
                <a:ext uri="{FF2B5EF4-FFF2-40B4-BE49-F238E27FC236}">
                  <a16:creationId xmlns:a16="http://schemas.microsoft.com/office/drawing/2014/main" id="{9EEF8855-9D8F-1676-0808-63F8439D073C}"/>
                </a:ext>
              </a:extLst>
            </p:cNvPr>
            <p:cNvSpPr/>
            <p:nvPr/>
          </p:nvSpPr>
          <p:spPr>
            <a:xfrm>
              <a:off x="5142852" y="3685020"/>
              <a:ext cx="1001318" cy="577003"/>
            </a:xfrm>
            <a:custGeom>
              <a:avLst/>
              <a:gdLst/>
              <a:ahLst/>
              <a:cxnLst/>
              <a:rect l="l" t="t" r="r" b="b"/>
              <a:pathLst>
                <a:path w="13024" h="7505" extrusionOk="0">
                  <a:moveTo>
                    <a:pt x="5055" y="0"/>
                  </a:moveTo>
                  <a:cubicBezTo>
                    <a:pt x="5021" y="0"/>
                    <a:pt x="4988" y="7"/>
                    <a:pt x="4962" y="22"/>
                  </a:cubicBezTo>
                  <a:lnTo>
                    <a:pt x="51" y="2857"/>
                  </a:lnTo>
                  <a:cubicBezTo>
                    <a:pt x="1" y="2887"/>
                    <a:pt x="1" y="2935"/>
                    <a:pt x="51" y="2964"/>
                  </a:cubicBezTo>
                  <a:lnTo>
                    <a:pt x="7876" y="7482"/>
                  </a:lnTo>
                  <a:cubicBezTo>
                    <a:pt x="7901" y="7497"/>
                    <a:pt x="7935" y="7504"/>
                    <a:pt x="7968" y="7504"/>
                  </a:cubicBezTo>
                  <a:cubicBezTo>
                    <a:pt x="8002" y="7504"/>
                    <a:pt x="8035" y="7497"/>
                    <a:pt x="8061" y="7482"/>
                  </a:cubicBezTo>
                  <a:lnTo>
                    <a:pt x="12972" y="4647"/>
                  </a:lnTo>
                  <a:cubicBezTo>
                    <a:pt x="13023" y="4618"/>
                    <a:pt x="13023" y="4569"/>
                    <a:pt x="12972" y="4540"/>
                  </a:cubicBezTo>
                  <a:lnTo>
                    <a:pt x="5148" y="22"/>
                  </a:lnTo>
                  <a:cubicBezTo>
                    <a:pt x="5122" y="7"/>
                    <a:pt x="5088" y="0"/>
                    <a:pt x="50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3741;p60">
              <a:extLst>
                <a:ext uri="{FF2B5EF4-FFF2-40B4-BE49-F238E27FC236}">
                  <a16:creationId xmlns:a16="http://schemas.microsoft.com/office/drawing/2014/main" id="{BD32BE9C-5672-52D7-6126-4BCE499178A2}"/>
                </a:ext>
              </a:extLst>
            </p:cNvPr>
            <p:cNvSpPr/>
            <p:nvPr/>
          </p:nvSpPr>
          <p:spPr>
            <a:xfrm>
              <a:off x="5284231" y="3713004"/>
              <a:ext cx="810418" cy="467907"/>
            </a:xfrm>
            <a:custGeom>
              <a:avLst/>
              <a:gdLst/>
              <a:ahLst/>
              <a:cxnLst/>
              <a:rect l="l" t="t" r="r" b="b"/>
              <a:pathLst>
                <a:path w="10541" h="6086" extrusionOk="0">
                  <a:moveTo>
                    <a:pt x="3309" y="0"/>
                  </a:moveTo>
                  <a:lnTo>
                    <a:pt x="2781" y="306"/>
                  </a:lnTo>
                  <a:lnTo>
                    <a:pt x="2641" y="386"/>
                  </a:lnTo>
                  <a:lnTo>
                    <a:pt x="2252" y="610"/>
                  </a:lnTo>
                  <a:lnTo>
                    <a:pt x="2113" y="691"/>
                  </a:lnTo>
                  <a:lnTo>
                    <a:pt x="1196" y="1220"/>
                  </a:lnTo>
                  <a:lnTo>
                    <a:pt x="1057" y="1300"/>
                  </a:lnTo>
                  <a:lnTo>
                    <a:pt x="668" y="1525"/>
                  </a:lnTo>
                  <a:lnTo>
                    <a:pt x="528" y="1605"/>
                  </a:lnTo>
                  <a:lnTo>
                    <a:pt x="0" y="1910"/>
                  </a:lnTo>
                  <a:lnTo>
                    <a:pt x="546" y="2225"/>
                  </a:lnTo>
                  <a:lnTo>
                    <a:pt x="685" y="2305"/>
                  </a:lnTo>
                  <a:lnTo>
                    <a:pt x="1091" y="2540"/>
                  </a:lnTo>
                  <a:lnTo>
                    <a:pt x="1231" y="2621"/>
                  </a:lnTo>
                  <a:lnTo>
                    <a:pt x="1638" y="2855"/>
                  </a:lnTo>
                  <a:lnTo>
                    <a:pt x="1776" y="2936"/>
                  </a:lnTo>
                  <a:lnTo>
                    <a:pt x="2183" y="3170"/>
                  </a:lnTo>
                  <a:lnTo>
                    <a:pt x="2322" y="3250"/>
                  </a:lnTo>
                  <a:lnTo>
                    <a:pt x="5456" y="5060"/>
                  </a:lnTo>
                  <a:lnTo>
                    <a:pt x="5596" y="5141"/>
                  </a:lnTo>
                  <a:lnTo>
                    <a:pt x="6547" y="5690"/>
                  </a:lnTo>
                  <a:lnTo>
                    <a:pt x="6687" y="5770"/>
                  </a:lnTo>
                  <a:lnTo>
                    <a:pt x="7232" y="6086"/>
                  </a:lnTo>
                  <a:lnTo>
                    <a:pt x="7760" y="5780"/>
                  </a:lnTo>
                  <a:lnTo>
                    <a:pt x="7900" y="5700"/>
                  </a:lnTo>
                  <a:lnTo>
                    <a:pt x="8288" y="5475"/>
                  </a:lnTo>
                  <a:lnTo>
                    <a:pt x="8428" y="5395"/>
                  </a:lnTo>
                  <a:lnTo>
                    <a:pt x="8816" y="5171"/>
                  </a:lnTo>
                  <a:lnTo>
                    <a:pt x="8956" y="5090"/>
                  </a:lnTo>
                  <a:lnTo>
                    <a:pt x="9344" y="4866"/>
                  </a:lnTo>
                  <a:lnTo>
                    <a:pt x="9484" y="4785"/>
                  </a:lnTo>
                  <a:lnTo>
                    <a:pt x="9872" y="4561"/>
                  </a:lnTo>
                  <a:lnTo>
                    <a:pt x="10012" y="4481"/>
                  </a:lnTo>
                  <a:lnTo>
                    <a:pt x="10540" y="4176"/>
                  </a:lnTo>
                  <a:lnTo>
                    <a:pt x="9995" y="3861"/>
                  </a:lnTo>
                  <a:lnTo>
                    <a:pt x="9856" y="3781"/>
                  </a:lnTo>
                  <a:lnTo>
                    <a:pt x="9449" y="3545"/>
                  </a:lnTo>
                  <a:lnTo>
                    <a:pt x="9311" y="3465"/>
                  </a:lnTo>
                  <a:lnTo>
                    <a:pt x="8904" y="3231"/>
                  </a:lnTo>
                  <a:lnTo>
                    <a:pt x="8764" y="3150"/>
                  </a:lnTo>
                  <a:lnTo>
                    <a:pt x="8358" y="2916"/>
                  </a:lnTo>
                  <a:lnTo>
                    <a:pt x="8218" y="2835"/>
                  </a:lnTo>
                  <a:lnTo>
                    <a:pt x="7813" y="2600"/>
                  </a:lnTo>
                  <a:lnTo>
                    <a:pt x="7673" y="2521"/>
                  </a:lnTo>
                  <a:lnTo>
                    <a:pt x="7267" y="2285"/>
                  </a:lnTo>
                  <a:lnTo>
                    <a:pt x="7128" y="2205"/>
                  </a:lnTo>
                  <a:lnTo>
                    <a:pt x="6722" y="1971"/>
                  </a:lnTo>
                  <a:lnTo>
                    <a:pt x="6582" y="1890"/>
                  </a:lnTo>
                  <a:lnTo>
                    <a:pt x="6176" y="1656"/>
                  </a:lnTo>
                  <a:lnTo>
                    <a:pt x="6037" y="1575"/>
                  </a:lnTo>
                  <a:lnTo>
                    <a:pt x="5631" y="1340"/>
                  </a:lnTo>
                  <a:lnTo>
                    <a:pt x="5491" y="1260"/>
                  </a:lnTo>
                  <a:lnTo>
                    <a:pt x="5084" y="1025"/>
                  </a:lnTo>
                  <a:lnTo>
                    <a:pt x="4945" y="945"/>
                  </a:lnTo>
                  <a:lnTo>
                    <a:pt x="4539" y="711"/>
                  </a:lnTo>
                  <a:lnTo>
                    <a:pt x="4400" y="630"/>
                  </a:lnTo>
                  <a:lnTo>
                    <a:pt x="3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3742;p60">
              <a:extLst>
                <a:ext uri="{FF2B5EF4-FFF2-40B4-BE49-F238E27FC236}">
                  <a16:creationId xmlns:a16="http://schemas.microsoft.com/office/drawing/2014/main" id="{A4DA14D5-8626-EF83-336A-0FEAD764D6E6}"/>
                </a:ext>
              </a:extLst>
            </p:cNvPr>
            <p:cNvSpPr/>
            <p:nvPr/>
          </p:nvSpPr>
          <p:spPr>
            <a:xfrm>
              <a:off x="6006657" y="4012906"/>
              <a:ext cx="71885" cy="41517"/>
            </a:xfrm>
            <a:custGeom>
              <a:avLst/>
              <a:gdLst/>
              <a:ahLst/>
              <a:cxnLst/>
              <a:rect l="l" t="t" r="r" b="b"/>
              <a:pathLst>
                <a:path w="935" h="540" extrusionOk="0">
                  <a:moveTo>
                    <a:pt x="459" y="0"/>
                  </a:moveTo>
                  <a:lnTo>
                    <a:pt x="0" y="265"/>
                  </a:lnTo>
                  <a:lnTo>
                    <a:pt x="475"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3743;p60">
              <a:extLst>
                <a:ext uri="{FF2B5EF4-FFF2-40B4-BE49-F238E27FC236}">
                  <a16:creationId xmlns:a16="http://schemas.microsoft.com/office/drawing/2014/main" id="{A7344E98-AECA-0E51-E81B-9E68A5186169}"/>
                </a:ext>
              </a:extLst>
            </p:cNvPr>
            <p:cNvSpPr/>
            <p:nvPr/>
          </p:nvSpPr>
          <p:spPr>
            <a:xfrm>
              <a:off x="5964682" y="3988612"/>
              <a:ext cx="71885" cy="41593"/>
            </a:xfrm>
            <a:custGeom>
              <a:avLst/>
              <a:gdLst/>
              <a:ahLst/>
              <a:cxnLst/>
              <a:rect l="l" t="t" r="r" b="b"/>
              <a:pathLst>
                <a:path w="935" h="541" extrusionOk="0">
                  <a:moveTo>
                    <a:pt x="458" y="1"/>
                  </a:moveTo>
                  <a:lnTo>
                    <a:pt x="0" y="265"/>
                  </a:lnTo>
                  <a:lnTo>
                    <a:pt x="476"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3744;p60">
              <a:extLst>
                <a:ext uri="{FF2B5EF4-FFF2-40B4-BE49-F238E27FC236}">
                  <a16:creationId xmlns:a16="http://schemas.microsoft.com/office/drawing/2014/main" id="{EF203435-B0A5-C7EE-FAA2-480B2F890019}"/>
                </a:ext>
              </a:extLst>
            </p:cNvPr>
            <p:cNvSpPr/>
            <p:nvPr/>
          </p:nvSpPr>
          <p:spPr>
            <a:xfrm>
              <a:off x="5922783" y="3964395"/>
              <a:ext cx="71885" cy="41517"/>
            </a:xfrm>
            <a:custGeom>
              <a:avLst/>
              <a:gdLst/>
              <a:ahLst/>
              <a:cxnLst/>
              <a:rect l="l" t="t" r="r" b="b"/>
              <a:pathLst>
                <a:path w="935" h="540" extrusionOk="0">
                  <a:moveTo>
                    <a:pt x="458" y="0"/>
                  </a:moveTo>
                  <a:lnTo>
                    <a:pt x="0" y="265"/>
                  </a:lnTo>
                  <a:lnTo>
                    <a:pt x="475"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3745;p60">
              <a:extLst>
                <a:ext uri="{FF2B5EF4-FFF2-40B4-BE49-F238E27FC236}">
                  <a16:creationId xmlns:a16="http://schemas.microsoft.com/office/drawing/2014/main" id="{1F754A6A-0024-8F79-ADE8-503468E646CA}"/>
                </a:ext>
              </a:extLst>
            </p:cNvPr>
            <p:cNvSpPr/>
            <p:nvPr/>
          </p:nvSpPr>
          <p:spPr>
            <a:xfrm>
              <a:off x="5880731" y="3940179"/>
              <a:ext cx="71962" cy="41593"/>
            </a:xfrm>
            <a:custGeom>
              <a:avLst/>
              <a:gdLst/>
              <a:ahLst/>
              <a:cxnLst/>
              <a:rect l="l" t="t" r="r" b="b"/>
              <a:pathLst>
                <a:path w="936" h="541" extrusionOk="0">
                  <a:moveTo>
                    <a:pt x="459" y="0"/>
                  </a:moveTo>
                  <a:lnTo>
                    <a:pt x="1" y="266"/>
                  </a:lnTo>
                  <a:lnTo>
                    <a:pt x="477" y="541"/>
                  </a:lnTo>
                  <a:lnTo>
                    <a:pt x="936" y="276"/>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3746;p60">
              <a:extLst>
                <a:ext uri="{FF2B5EF4-FFF2-40B4-BE49-F238E27FC236}">
                  <a16:creationId xmlns:a16="http://schemas.microsoft.com/office/drawing/2014/main" id="{86981D17-25FA-C555-4567-708002BE8551}"/>
                </a:ext>
              </a:extLst>
            </p:cNvPr>
            <p:cNvSpPr/>
            <p:nvPr/>
          </p:nvSpPr>
          <p:spPr>
            <a:xfrm>
              <a:off x="5838832" y="3915962"/>
              <a:ext cx="71962" cy="41593"/>
            </a:xfrm>
            <a:custGeom>
              <a:avLst/>
              <a:gdLst/>
              <a:ahLst/>
              <a:cxnLst/>
              <a:rect l="l" t="t" r="r" b="b"/>
              <a:pathLst>
                <a:path w="936" h="541" extrusionOk="0">
                  <a:moveTo>
                    <a:pt x="459" y="1"/>
                  </a:moveTo>
                  <a:lnTo>
                    <a:pt x="1" y="266"/>
                  </a:lnTo>
                  <a:lnTo>
                    <a:pt x="476" y="540"/>
                  </a:lnTo>
                  <a:lnTo>
                    <a:pt x="936"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3747;p60">
              <a:extLst>
                <a:ext uri="{FF2B5EF4-FFF2-40B4-BE49-F238E27FC236}">
                  <a16:creationId xmlns:a16="http://schemas.microsoft.com/office/drawing/2014/main" id="{3D29DFCF-DC84-519D-767D-976BB08373B0}"/>
                </a:ext>
              </a:extLst>
            </p:cNvPr>
            <p:cNvSpPr/>
            <p:nvPr/>
          </p:nvSpPr>
          <p:spPr>
            <a:xfrm>
              <a:off x="5796856" y="3891746"/>
              <a:ext cx="71962" cy="41593"/>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3748;p60">
              <a:extLst>
                <a:ext uri="{FF2B5EF4-FFF2-40B4-BE49-F238E27FC236}">
                  <a16:creationId xmlns:a16="http://schemas.microsoft.com/office/drawing/2014/main" id="{6E4473C7-30B6-2AF7-D19C-9999F6017955}"/>
                </a:ext>
              </a:extLst>
            </p:cNvPr>
            <p:cNvSpPr/>
            <p:nvPr/>
          </p:nvSpPr>
          <p:spPr>
            <a:xfrm>
              <a:off x="5754958" y="3867529"/>
              <a:ext cx="71962" cy="41517"/>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3749;p60">
              <a:extLst>
                <a:ext uri="{FF2B5EF4-FFF2-40B4-BE49-F238E27FC236}">
                  <a16:creationId xmlns:a16="http://schemas.microsoft.com/office/drawing/2014/main" id="{A32BF414-3347-4B95-8A9F-D834A73ED483}"/>
                </a:ext>
              </a:extLst>
            </p:cNvPr>
            <p:cNvSpPr/>
            <p:nvPr/>
          </p:nvSpPr>
          <p:spPr>
            <a:xfrm>
              <a:off x="5712982" y="3843389"/>
              <a:ext cx="71962" cy="41517"/>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3750;p60">
              <a:extLst>
                <a:ext uri="{FF2B5EF4-FFF2-40B4-BE49-F238E27FC236}">
                  <a16:creationId xmlns:a16="http://schemas.microsoft.com/office/drawing/2014/main" id="{009C1786-C84D-F593-14F7-4DE9759FBB1B}"/>
                </a:ext>
              </a:extLst>
            </p:cNvPr>
            <p:cNvSpPr/>
            <p:nvPr/>
          </p:nvSpPr>
          <p:spPr>
            <a:xfrm>
              <a:off x="5671083" y="3819096"/>
              <a:ext cx="71962" cy="41593"/>
            </a:xfrm>
            <a:custGeom>
              <a:avLst/>
              <a:gdLst/>
              <a:ahLst/>
              <a:cxnLst/>
              <a:rect l="l" t="t" r="r" b="b"/>
              <a:pathLst>
                <a:path w="936" h="541" extrusionOk="0">
                  <a:moveTo>
                    <a:pt x="459" y="1"/>
                  </a:moveTo>
                  <a:lnTo>
                    <a:pt x="1"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3751;p60">
              <a:extLst>
                <a:ext uri="{FF2B5EF4-FFF2-40B4-BE49-F238E27FC236}">
                  <a16:creationId xmlns:a16="http://schemas.microsoft.com/office/drawing/2014/main" id="{8159ED71-03D9-BCB9-2CFA-F26C42D4CB77}"/>
                </a:ext>
              </a:extLst>
            </p:cNvPr>
            <p:cNvSpPr/>
            <p:nvPr/>
          </p:nvSpPr>
          <p:spPr>
            <a:xfrm>
              <a:off x="5629108" y="3794879"/>
              <a:ext cx="71962" cy="41593"/>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3752;p60">
              <a:extLst>
                <a:ext uri="{FF2B5EF4-FFF2-40B4-BE49-F238E27FC236}">
                  <a16:creationId xmlns:a16="http://schemas.microsoft.com/office/drawing/2014/main" id="{62C46CE9-772C-F446-43BF-D9259F7DB81F}"/>
                </a:ext>
              </a:extLst>
            </p:cNvPr>
            <p:cNvSpPr/>
            <p:nvPr/>
          </p:nvSpPr>
          <p:spPr>
            <a:xfrm>
              <a:off x="5587209" y="3770662"/>
              <a:ext cx="71962" cy="41517"/>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3753;p60">
              <a:extLst>
                <a:ext uri="{FF2B5EF4-FFF2-40B4-BE49-F238E27FC236}">
                  <a16:creationId xmlns:a16="http://schemas.microsoft.com/office/drawing/2014/main" id="{44A4692B-6CD7-D27D-E34F-F0E43F98BAD4}"/>
                </a:ext>
              </a:extLst>
            </p:cNvPr>
            <p:cNvSpPr/>
            <p:nvPr/>
          </p:nvSpPr>
          <p:spPr>
            <a:xfrm>
              <a:off x="5503334" y="3722229"/>
              <a:ext cx="113863" cy="65811"/>
            </a:xfrm>
            <a:custGeom>
              <a:avLst/>
              <a:gdLst/>
              <a:ahLst/>
              <a:cxnLst/>
              <a:rect l="l" t="t" r="r" b="b"/>
              <a:pathLst>
                <a:path w="1481" h="856" extrusionOk="0">
                  <a:moveTo>
                    <a:pt x="459" y="1"/>
                  </a:moveTo>
                  <a:lnTo>
                    <a:pt x="0" y="266"/>
                  </a:lnTo>
                  <a:lnTo>
                    <a:pt x="1022" y="856"/>
                  </a:lnTo>
                  <a:lnTo>
                    <a:pt x="1480" y="591"/>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3754;p60">
              <a:extLst>
                <a:ext uri="{FF2B5EF4-FFF2-40B4-BE49-F238E27FC236}">
                  <a16:creationId xmlns:a16="http://schemas.microsoft.com/office/drawing/2014/main" id="{F48087AD-BB97-F5F9-3655-E837BE78B37D}"/>
                </a:ext>
              </a:extLst>
            </p:cNvPr>
            <p:cNvSpPr/>
            <p:nvPr/>
          </p:nvSpPr>
          <p:spPr>
            <a:xfrm>
              <a:off x="5966066" y="4036277"/>
              <a:ext cx="71885" cy="41593"/>
            </a:xfrm>
            <a:custGeom>
              <a:avLst/>
              <a:gdLst/>
              <a:ahLst/>
              <a:cxnLst/>
              <a:rect l="l" t="t" r="r" b="b"/>
              <a:pathLst>
                <a:path w="935" h="541" extrusionOk="0">
                  <a:moveTo>
                    <a:pt x="458" y="0"/>
                  </a:moveTo>
                  <a:lnTo>
                    <a:pt x="0" y="266"/>
                  </a:lnTo>
                  <a:lnTo>
                    <a:pt x="475" y="541"/>
                  </a:lnTo>
                  <a:lnTo>
                    <a:pt x="935" y="276"/>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3755;p60">
              <a:extLst>
                <a:ext uri="{FF2B5EF4-FFF2-40B4-BE49-F238E27FC236}">
                  <a16:creationId xmlns:a16="http://schemas.microsoft.com/office/drawing/2014/main" id="{A8AF7D1D-F990-A089-623F-ABDEC198204C}"/>
                </a:ext>
              </a:extLst>
            </p:cNvPr>
            <p:cNvSpPr/>
            <p:nvPr/>
          </p:nvSpPr>
          <p:spPr>
            <a:xfrm>
              <a:off x="5924090" y="4012060"/>
              <a:ext cx="71885" cy="41593"/>
            </a:xfrm>
            <a:custGeom>
              <a:avLst/>
              <a:gdLst/>
              <a:ahLst/>
              <a:cxnLst/>
              <a:rect l="l" t="t" r="r" b="b"/>
              <a:pathLst>
                <a:path w="935" h="541" extrusionOk="0">
                  <a:moveTo>
                    <a:pt x="458" y="1"/>
                  </a:moveTo>
                  <a:lnTo>
                    <a:pt x="0" y="266"/>
                  </a:lnTo>
                  <a:lnTo>
                    <a:pt x="476"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3756;p60">
              <a:extLst>
                <a:ext uri="{FF2B5EF4-FFF2-40B4-BE49-F238E27FC236}">
                  <a16:creationId xmlns:a16="http://schemas.microsoft.com/office/drawing/2014/main" id="{A93CE445-C4AE-DDF7-2A34-EF4ED5FB67AE}"/>
                </a:ext>
              </a:extLst>
            </p:cNvPr>
            <p:cNvSpPr/>
            <p:nvPr/>
          </p:nvSpPr>
          <p:spPr>
            <a:xfrm>
              <a:off x="5882191" y="3987843"/>
              <a:ext cx="71885" cy="41517"/>
            </a:xfrm>
            <a:custGeom>
              <a:avLst/>
              <a:gdLst/>
              <a:ahLst/>
              <a:cxnLst/>
              <a:rect l="l" t="t" r="r" b="b"/>
              <a:pathLst>
                <a:path w="935" h="540" extrusionOk="0">
                  <a:moveTo>
                    <a:pt x="458" y="1"/>
                  </a:moveTo>
                  <a:lnTo>
                    <a:pt x="0" y="265"/>
                  </a:lnTo>
                  <a:lnTo>
                    <a:pt x="475" y="540"/>
                  </a:lnTo>
                  <a:lnTo>
                    <a:pt x="935" y="275"/>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3757;p60">
              <a:extLst>
                <a:ext uri="{FF2B5EF4-FFF2-40B4-BE49-F238E27FC236}">
                  <a16:creationId xmlns:a16="http://schemas.microsoft.com/office/drawing/2014/main" id="{BDA64D5B-A4AC-BE13-8A1B-7E359434FAC7}"/>
                </a:ext>
              </a:extLst>
            </p:cNvPr>
            <p:cNvSpPr/>
            <p:nvPr/>
          </p:nvSpPr>
          <p:spPr>
            <a:xfrm>
              <a:off x="5840139" y="3963627"/>
              <a:ext cx="71962" cy="41517"/>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3758;p60">
              <a:extLst>
                <a:ext uri="{FF2B5EF4-FFF2-40B4-BE49-F238E27FC236}">
                  <a16:creationId xmlns:a16="http://schemas.microsoft.com/office/drawing/2014/main" id="{915A6E66-9C59-C1C2-F80C-755898E9B074}"/>
                </a:ext>
              </a:extLst>
            </p:cNvPr>
            <p:cNvSpPr/>
            <p:nvPr/>
          </p:nvSpPr>
          <p:spPr>
            <a:xfrm>
              <a:off x="5798240" y="3939487"/>
              <a:ext cx="71962" cy="41517"/>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3759;p60">
              <a:extLst>
                <a:ext uri="{FF2B5EF4-FFF2-40B4-BE49-F238E27FC236}">
                  <a16:creationId xmlns:a16="http://schemas.microsoft.com/office/drawing/2014/main" id="{BE272A8F-95A3-CCC7-F2C4-C2B54E86C14B}"/>
                </a:ext>
              </a:extLst>
            </p:cNvPr>
            <p:cNvSpPr/>
            <p:nvPr/>
          </p:nvSpPr>
          <p:spPr>
            <a:xfrm>
              <a:off x="5756264" y="3915193"/>
              <a:ext cx="71962" cy="41593"/>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3760;p60">
              <a:extLst>
                <a:ext uri="{FF2B5EF4-FFF2-40B4-BE49-F238E27FC236}">
                  <a16:creationId xmlns:a16="http://schemas.microsoft.com/office/drawing/2014/main" id="{2942FCB5-AB4D-530B-927E-889B2DBB6C8C}"/>
                </a:ext>
              </a:extLst>
            </p:cNvPr>
            <p:cNvSpPr/>
            <p:nvPr/>
          </p:nvSpPr>
          <p:spPr>
            <a:xfrm>
              <a:off x="5714366" y="3890977"/>
              <a:ext cx="71962" cy="41517"/>
            </a:xfrm>
            <a:custGeom>
              <a:avLst/>
              <a:gdLst/>
              <a:ahLst/>
              <a:cxnLst/>
              <a:rect l="l" t="t" r="r" b="b"/>
              <a:pathLst>
                <a:path w="936" h="540" extrusionOk="0">
                  <a:moveTo>
                    <a:pt x="459" y="1"/>
                  </a:moveTo>
                  <a:lnTo>
                    <a:pt x="1"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3761;p60">
              <a:extLst>
                <a:ext uri="{FF2B5EF4-FFF2-40B4-BE49-F238E27FC236}">
                  <a16:creationId xmlns:a16="http://schemas.microsoft.com/office/drawing/2014/main" id="{A6507D40-B658-198F-9F35-CEEC7E932B0C}"/>
                </a:ext>
              </a:extLst>
            </p:cNvPr>
            <p:cNvSpPr/>
            <p:nvPr/>
          </p:nvSpPr>
          <p:spPr>
            <a:xfrm>
              <a:off x="5672390" y="3866760"/>
              <a:ext cx="71962" cy="41517"/>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3762;p60">
              <a:extLst>
                <a:ext uri="{FF2B5EF4-FFF2-40B4-BE49-F238E27FC236}">
                  <a16:creationId xmlns:a16="http://schemas.microsoft.com/office/drawing/2014/main" id="{A049C455-C311-42E6-3CDE-B09792B86FBA}"/>
                </a:ext>
              </a:extLst>
            </p:cNvPr>
            <p:cNvSpPr/>
            <p:nvPr/>
          </p:nvSpPr>
          <p:spPr>
            <a:xfrm>
              <a:off x="5630491" y="3842620"/>
              <a:ext cx="71962" cy="41517"/>
            </a:xfrm>
            <a:custGeom>
              <a:avLst/>
              <a:gdLst/>
              <a:ahLst/>
              <a:cxnLst/>
              <a:rect l="l" t="t" r="r" b="b"/>
              <a:pathLst>
                <a:path w="936" h="540" extrusionOk="0">
                  <a:moveTo>
                    <a:pt x="459" y="0"/>
                  </a:moveTo>
                  <a:lnTo>
                    <a:pt x="1" y="265"/>
                  </a:lnTo>
                  <a:lnTo>
                    <a:pt x="476"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3763;p60">
              <a:extLst>
                <a:ext uri="{FF2B5EF4-FFF2-40B4-BE49-F238E27FC236}">
                  <a16:creationId xmlns:a16="http://schemas.microsoft.com/office/drawing/2014/main" id="{4949B83B-F647-B6B0-4743-91CA21D1D62F}"/>
                </a:ext>
              </a:extLst>
            </p:cNvPr>
            <p:cNvSpPr/>
            <p:nvPr/>
          </p:nvSpPr>
          <p:spPr>
            <a:xfrm>
              <a:off x="5588516" y="3818327"/>
              <a:ext cx="71962" cy="41593"/>
            </a:xfrm>
            <a:custGeom>
              <a:avLst/>
              <a:gdLst/>
              <a:ahLst/>
              <a:cxnLst/>
              <a:rect l="l" t="t" r="r" b="b"/>
              <a:pathLst>
                <a:path w="936" h="541" extrusionOk="0">
                  <a:moveTo>
                    <a:pt x="459" y="1"/>
                  </a:moveTo>
                  <a:lnTo>
                    <a:pt x="0"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3764;p60">
              <a:extLst>
                <a:ext uri="{FF2B5EF4-FFF2-40B4-BE49-F238E27FC236}">
                  <a16:creationId xmlns:a16="http://schemas.microsoft.com/office/drawing/2014/main" id="{80F7E00E-87CD-E024-BDBF-C376B929D09B}"/>
                </a:ext>
              </a:extLst>
            </p:cNvPr>
            <p:cNvSpPr/>
            <p:nvPr/>
          </p:nvSpPr>
          <p:spPr>
            <a:xfrm>
              <a:off x="5546617" y="3794110"/>
              <a:ext cx="71962" cy="41517"/>
            </a:xfrm>
            <a:custGeom>
              <a:avLst/>
              <a:gdLst/>
              <a:ahLst/>
              <a:cxnLst/>
              <a:rect l="l" t="t" r="r" b="b"/>
              <a:pathLst>
                <a:path w="936" h="540" extrusionOk="0">
                  <a:moveTo>
                    <a:pt x="459" y="1"/>
                  </a:moveTo>
                  <a:lnTo>
                    <a:pt x="0"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3765;p60">
              <a:extLst>
                <a:ext uri="{FF2B5EF4-FFF2-40B4-BE49-F238E27FC236}">
                  <a16:creationId xmlns:a16="http://schemas.microsoft.com/office/drawing/2014/main" id="{6FCDF0CB-AA71-F6B7-FA6A-FF9669959AC0}"/>
                </a:ext>
              </a:extLst>
            </p:cNvPr>
            <p:cNvSpPr/>
            <p:nvPr/>
          </p:nvSpPr>
          <p:spPr>
            <a:xfrm>
              <a:off x="5504641" y="3769893"/>
              <a:ext cx="71885" cy="41593"/>
            </a:xfrm>
            <a:custGeom>
              <a:avLst/>
              <a:gdLst/>
              <a:ahLst/>
              <a:cxnLst/>
              <a:rect l="l" t="t" r="r" b="b"/>
              <a:pathLst>
                <a:path w="935" h="541" extrusionOk="0">
                  <a:moveTo>
                    <a:pt x="459" y="0"/>
                  </a:moveTo>
                  <a:lnTo>
                    <a:pt x="0" y="265"/>
                  </a:lnTo>
                  <a:lnTo>
                    <a:pt x="477"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3766;p60">
              <a:extLst>
                <a:ext uri="{FF2B5EF4-FFF2-40B4-BE49-F238E27FC236}">
                  <a16:creationId xmlns:a16="http://schemas.microsoft.com/office/drawing/2014/main" id="{7812755B-547E-6DA6-DB51-07454C53864E}"/>
                </a:ext>
              </a:extLst>
            </p:cNvPr>
            <p:cNvSpPr/>
            <p:nvPr/>
          </p:nvSpPr>
          <p:spPr>
            <a:xfrm>
              <a:off x="5462743" y="3745754"/>
              <a:ext cx="71885" cy="41517"/>
            </a:xfrm>
            <a:custGeom>
              <a:avLst/>
              <a:gdLst/>
              <a:ahLst/>
              <a:cxnLst/>
              <a:rect l="l" t="t" r="r" b="b"/>
              <a:pathLst>
                <a:path w="935" h="540" extrusionOk="0">
                  <a:moveTo>
                    <a:pt x="459" y="0"/>
                  </a:moveTo>
                  <a:lnTo>
                    <a:pt x="0" y="265"/>
                  </a:lnTo>
                  <a:lnTo>
                    <a:pt x="475"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3767;p60">
              <a:extLst>
                <a:ext uri="{FF2B5EF4-FFF2-40B4-BE49-F238E27FC236}">
                  <a16:creationId xmlns:a16="http://schemas.microsoft.com/office/drawing/2014/main" id="{C0CC6CD9-DED8-6C9A-1853-A8C23C899F04}"/>
                </a:ext>
              </a:extLst>
            </p:cNvPr>
            <p:cNvSpPr/>
            <p:nvPr/>
          </p:nvSpPr>
          <p:spPr>
            <a:xfrm>
              <a:off x="5925474" y="4059724"/>
              <a:ext cx="71885" cy="41517"/>
            </a:xfrm>
            <a:custGeom>
              <a:avLst/>
              <a:gdLst/>
              <a:ahLst/>
              <a:cxnLst/>
              <a:rect l="l" t="t" r="r" b="b"/>
              <a:pathLst>
                <a:path w="935" h="540" extrusionOk="0">
                  <a:moveTo>
                    <a:pt x="458" y="0"/>
                  </a:moveTo>
                  <a:lnTo>
                    <a:pt x="0" y="265"/>
                  </a:lnTo>
                  <a:lnTo>
                    <a:pt x="475"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3768;p60">
              <a:extLst>
                <a:ext uri="{FF2B5EF4-FFF2-40B4-BE49-F238E27FC236}">
                  <a16:creationId xmlns:a16="http://schemas.microsoft.com/office/drawing/2014/main" id="{FA35D41C-82DB-A74B-091B-2A06DA553D9B}"/>
                </a:ext>
              </a:extLst>
            </p:cNvPr>
            <p:cNvSpPr/>
            <p:nvPr/>
          </p:nvSpPr>
          <p:spPr>
            <a:xfrm>
              <a:off x="5883421" y="4035585"/>
              <a:ext cx="71962" cy="41517"/>
            </a:xfrm>
            <a:custGeom>
              <a:avLst/>
              <a:gdLst/>
              <a:ahLst/>
              <a:cxnLst/>
              <a:rect l="l" t="t" r="r" b="b"/>
              <a:pathLst>
                <a:path w="936" h="540" extrusionOk="0">
                  <a:moveTo>
                    <a:pt x="459" y="0"/>
                  </a:moveTo>
                  <a:lnTo>
                    <a:pt x="1" y="265"/>
                  </a:lnTo>
                  <a:lnTo>
                    <a:pt x="477" y="539"/>
                  </a:lnTo>
                  <a:lnTo>
                    <a:pt x="936"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3769;p60">
              <a:extLst>
                <a:ext uri="{FF2B5EF4-FFF2-40B4-BE49-F238E27FC236}">
                  <a16:creationId xmlns:a16="http://schemas.microsoft.com/office/drawing/2014/main" id="{F42AAFD0-5D89-33BB-76C0-95D91F048597}"/>
                </a:ext>
              </a:extLst>
            </p:cNvPr>
            <p:cNvSpPr/>
            <p:nvPr/>
          </p:nvSpPr>
          <p:spPr>
            <a:xfrm>
              <a:off x="5841523" y="4011291"/>
              <a:ext cx="71962" cy="41593"/>
            </a:xfrm>
            <a:custGeom>
              <a:avLst/>
              <a:gdLst/>
              <a:ahLst/>
              <a:cxnLst/>
              <a:rect l="l" t="t" r="r" b="b"/>
              <a:pathLst>
                <a:path w="936" h="541" extrusionOk="0">
                  <a:moveTo>
                    <a:pt x="459" y="1"/>
                  </a:moveTo>
                  <a:lnTo>
                    <a:pt x="1" y="265"/>
                  </a:lnTo>
                  <a:lnTo>
                    <a:pt x="476" y="540"/>
                  </a:lnTo>
                  <a:lnTo>
                    <a:pt x="936"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3770;p60">
              <a:extLst>
                <a:ext uri="{FF2B5EF4-FFF2-40B4-BE49-F238E27FC236}">
                  <a16:creationId xmlns:a16="http://schemas.microsoft.com/office/drawing/2014/main" id="{8426FFFB-9DF0-8715-3E34-512B8675A48E}"/>
                </a:ext>
              </a:extLst>
            </p:cNvPr>
            <p:cNvSpPr/>
            <p:nvPr/>
          </p:nvSpPr>
          <p:spPr>
            <a:xfrm>
              <a:off x="5799547" y="3987075"/>
              <a:ext cx="71962" cy="41517"/>
            </a:xfrm>
            <a:custGeom>
              <a:avLst/>
              <a:gdLst/>
              <a:ahLst/>
              <a:cxnLst/>
              <a:rect l="l" t="t" r="r" b="b"/>
              <a:pathLst>
                <a:path w="936" h="540" extrusionOk="0">
                  <a:moveTo>
                    <a:pt x="459" y="0"/>
                  </a:moveTo>
                  <a:lnTo>
                    <a:pt x="1"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3771;p60">
              <a:extLst>
                <a:ext uri="{FF2B5EF4-FFF2-40B4-BE49-F238E27FC236}">
                  <a16:creationId xmlns:a16="http://schemas.microsoft.com/office/drawing/2014/main" id="{443CB339-506C-2839-6F83-681924DA58C5}"/>
                </a:ext>
              </a:extLst>
            </p:cNvPr>
            <p:cNvSpPr/>
            <p:nvPr/>
          </p:nvSpPr>
          <p:spPr>
            <a:xfrm>
              <a:off x="5757648" y="3962858"/>
              <a:ext cx="71962" cy="41517"/>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3772;p60">
              <a:extLst>
                <a:ext uri="{FF2B5EF4-FFF2-40B4-BE49-F238E27FC236}">
                  <a16:creationId xmlns:a16="http://schemas.microsoft.com/office/drawing/2014/main" id="{7179C68D-4774-06CF-B633-9B97205C3913}"/>
                </a:ext>
              </a:extLst>
            </p:cNvPr>
            <p:cNvSpPr/>
            <p:nvPr/>
          </p:nvSpPr>
          <p:spPr>
            <a:xfrm>
              <a:off x="5715673" y="3938718"/>
              <a:ext cx="71962" cy="41517"/>
            </a:xfrm>
            <a:custGeom>
              <a:avLst/>
              <a:gdLst/>
              <a:ahLst/>
              <a:cxnLst/>
              <a:rect l="l" t="t" r="r" b="b"/>
              <a:pathLst>
                <a:path w="936" h="540" extrusionOk="0">
                  <a:moveTo>
                    <a:pt x="459" y="0"/>
                  </a:moveTo>
                  <a:lnTo>
                    <a:pt x="1" y="265"/>
                  </a:lnTo>
                  <a:lnTo>
                    <a:pt x="477" y="539"/>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3773;p60">
              <a:extLst>
                <a:ext uri="{FF2B5EF4-FFF2-40B4-BE49-F238E27FC236}">
                  <a16:creationId xmlns:a16="http://schemas.microsoft.com/office/drawing/2014/main" id="{B1941EAC-E0CC-9885-CA0A-E73CA51ECDC4}"/>
                </a:ext>
              </a:extLst>
            </p:cNvPr>
            <p:cNvSpPr/>
            <p:nvPr/>
          </p:nvSpPr>
          <p:spPr>
            <a:xfrm>
              <a:off x="5673774" y="3914425"/>
              <a:ext cx="71962" cy="41593"/>
            </a:xfrm>
            <a:custGeom>
              <a:avLst/>
              <a:gdLst/>
              <a:ahLst/>
              <a:cxnLst/>
              <a:rect l="l" t="t" r="r" b="b"/>
              <a:pathLst>
                <a:path w="936" h="541" extrusionOk="0">
                  <a:moveTo>
                    <a:pt x="459" y="1"/>
                  </a:moveTo>
                  <a:lnTo>
                    <a:pt x="1" y="265"/>
                  </a:lnTo>
                  <a:lnTo>
                    <a:pt x="476"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3774;p60">
              <a:extLst>
                <a:ext uri="{FF2B5EF4-FFF2-40B4-BE49-F238E27FC236}">
                  <a16:creationId xmlns:a16="http://schemas.microsoft.com/office/drawing/2014/main" id="{069EDEDD-11C9-A8DF-83FD-C5F956E26DA7}"/>
                </a:ext>
              </a:extLst>
            </p:cNvPr>
            <p:cNvSpPr/>
            <p:nvPr/>
          </p:nvSpPr>
          <p:spPr>
            <a:xfrm>
              <a:off x="5631798" y="3890208"/>
              <a:ext cx="71962" cy="41517"/>
            </a:xfrm>
            <a:custGeom>
              <a:avLst/>
              <a:gdLst/>
              <a:ahLst/>
              <a:cxnLst/>
              <a:rect l="l" t="t" r="r" b="b"/>
              <a:pathLst>
                <a:path w="936" h="540" extrusionOk="0">
                  <a:moveTo>
                    <a:pt x="459" y="0"/>
                  </a:moveTo>
                  <a:lnTo>
                    <a:pt x="0"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3775;p60">
              <a:extLst>
                <a:ext uri="{FF2B5EF4-FFF2-40B4-BE49-F238E27FC236}">
                  <a16:creationId xmlns:a16="http://schemas.microsoft.com/office/drawing/2014/main" id="{6AACEE56-B5BF-5A30-12BF-A194F87BF437}"/>
                </a:ext>
              </a:extLst>
            </p:cNvPr>
            <p:cNvSpPr/>
            <p:nvPr/>
          </p:nvSpPr>
          <p:spPr>
            <a:xfrm>
              <a:off x="5589900" y="3865991"/>
              <a:ext cx="71962" cy="41593"/>
            </a:xfrm>
            <a:custGeom>
              <a:avLst/>
              <a:gdLst/>
              <a:ahLst/>
              <a:cxnLst/>
              <a:rect l="l" t="t" r="r" b="b"/>
              <a:pathLst>
                <a:path w="936" h="541" extrusionOk="0">
                  <a:moveTo>
                    <a:pt x="459" y="0"/>
                  </a:moveTo>
                  <a:lnTo>
                    <a:pt x="0" y="266"/>
                  </a:lnTo>
                  <a:lnTo>
                    <a:pt x="476"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3776;p60">
              <a:extLst>
                <a:ext uri="{FF2B5EF4-FFF2-40B4-BE49-F238E27FC236}">
                  <a16:creationId xmlns:a16="http://schemas.microsoft.com/office/drawing/2014/main" id="{D3172897-9AEA-5452-BF02-020931234008}"/>
                </a:ext>
              </a:extLst>
            </p:cNvPr>
            <p:cNvSpPr/>
            <p:nvPr/>
          </p:nvSpPr>
          <p:spPr>
            <a:xfrm>
              <a:off x="5547924" y="3841775"/>
              <a:ext cx="71885" cy="41593"/>
            </a:xfrm>
            <a:custGeom>
              <a:avLst/>
              <a:gdLst/>
              <a:ahLst/>
              <a:cxnLst/>
              <a:rect l="l" t="t" r="r" b="b"/>
              <a:pathLst>
                <a:path w="935" h="541" extrusionOk="0">
                  <a:moveTo>
                    <a:pt x="459" y="1"/>
                  </a:moveTo>
                  <a:lnTo>
                    <a:pt x="0" y="266"/>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3777;p60">
              <a:extLst>
                <a:ext uri="{FF2B5EF4-FFF2-40B4-BE49-F238E27FC236}">
                  <a16:creationId xmlns:a16="http://schemas.microsoft.com/office/drawing/2014/main" id="{11809510-FC20-B624-640E-49DFE9FC42F1}"/>
                </a:ext>
              </a:extLst>
            </p:cNvPr>
            <p:cNvSpPr/>
            <p:nvPr/>
          </p:nvSpPr>
          <p:spPr>
            <a:xfrm>
              <a:off x="5506025" y="3817558"/>
              <a:ext cx="71885" cy="41593"/>
            </a:xfrm>
            <a:custGeom>
              <a:avLst/>
              <a:gdLst/>
              <a:ahLst/>
              <a:cxnLst/>
              <a:rect l="l" t="t" r="r" b="b"/>
              <a:pathLst>
                <a:path w="935" h="541" extrusionOk="0">
                  <a:moveTo>
                    <a:pt x="459" y="1"/>
                  </a:moveTo>
                  <a:lnTo>
                    <a:pt x="0" y="265"/>
                  </a:lnTo>
                  <a:lnTo>
                    <a:pt x="475"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3778;p60">
              <a:extLst>
                <a:ext uri="{FF2B5EF4-FFF2-40B4-BE49-F238E27FC236}">
                  <a16:creationId xmlns:a16="http://schemas.microsoft.com/office/drawing/2014/main" id="{E62AD307-641A-C8EB-23C6-7750B1B22D4E}"/>
                </a:ext>
              </a:extLst>
            </p:cNvPr>
            <p:cNvSpPr/>
            <p:nvPr/>
          </p:nvSpPr>
          <p:spPr>
            <a:xfrm>
              <a:off x="5464050" y="3793341"/>
              <a:ext cx="71885" cy="41517"/>
            </a:xfrm>
            <a:custGeom>
              <a:avLst/>
              <a:gdLst/>
              <a:ahLst/>
              <a:cxnLst/>
              <a:rect l="l" t="t" r="r" b="b"/>
              <a:pathLst>
                <a:path w="935" h="540" extrusionOk="0">
                  <a:moveTo>
                    <a:pt x="458" y="0"/>
                  </a:moveTo>
                  <a:lnTo>
                    <a:pt x="0" y="265"/>
                  </a:lnTo>
                  <a:lnTo>
                    <a:pt x="476"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3779;p60">
              <a:extLst>
                <a:ext uri="{FF2B5EF4-FFF2-40B4-BE49-F238E27FC236}">
                  <a16:creationId xmlns:a16="http://schemas.microsoft.com/office/drawing/2014/main" id="{F5978996-7D62-C966-B2BA-0633A9B4717B}"/>
                </a:ext>
              </a:extLst>
            </p:cNvPr>
            <p:cNvSpPr/>
            <p:nvPr/>
          </p:nvSpPr>
          <p:spPr>
            <a:xfrm>
              <a:off x="5381559" y="3769202"/>
              <a:ext cx="113786" cy="89107"/>
            </a:xfrm>
            <a:custGeom>
              <a:avLst/>
              <a:gdLst/>
              <a:ahLst/>
              <a:cxnLst/>
              <a:rect l="l" t="t" r="r" b="b"/>
              <a:pathLst>
                <a:path w="1480" h="1159" extrusionOk="0">
                  <a:moveTo>
                    <a:pt x="986" y="0"/>
                  </a:moveTo>
                  <a:cubicBezTo>
                    <a:pt x="51" y="540"/>
                    <a:pt x="0" y="569"/>
                    <a:pt x="0" y="569"/>
                  </a:cubicBezTo>
                  <a:cubicBezTo>
                    <a:pt x="0" y="569"/>
                    <a:pt x="524" y="872"/>
                    <a:pt x="1021" y="1159"/>
                  </a:cubicBezTo>
                  <a:lnTo>
                    <a:pt x="1480" y="894"/>
                  </a:lnTo>
                  <a:lnTo>
                    <a:pt x="935" y="579"/>
                  </a:lnTo>
                  <a:lnTo>
                    <a:pt x="1463" y="275"/>
                  </a:lnTo>
                  <a:lnTo>
                    <a:pt x="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3780;p60">
              <a:extLst>
                <a:ext uri="{FF2B5EF4-FFF2-40B4-BE49-F238E27FC236}">
                  <a16:creationId xmlns:a16="http://schemas.microsoft.com/office/drawing/2014/main" id="{CA1AAB44-548C-ABA2-7AA5-AEB3A3D7A940}"/>
                </a:ext>
              </a:extLst>
            </p:cNvPr>
            <p:cNvSpPr/>
            <p:nvPr/>
          </p:nvSpPr>
          <p:spPr>
            <a:xfrm>
              <a:off x="5842830" y="4058956"/>
              <a:ext cx="113940" cy="65735"/>
            </a:xfrm>
            <a:custGeom>
              <a:avLst/>
              <a:gdLst/>
              <a:ahLst/>
              <a:cxnLst/>
              <a:rect l="l" t="t" r="r" b="b"/>
              <a:pathLst>
                <a:path w="1482" h="855" extrusionOk="0">
                  <a:moveTo>
                    <a:pt x="459" y="0"/>
                  </a:moveTo>
                  <a:lnTo>
                    <a:pt x="1" y="265"/>
                  </a:lnTo>
                  <a:lnTo>
                    <a:pt x="1022" y="855"/>
                  </a:lnTo>
                  <a:lnTo>
                    <a:pt x="1482"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3781;p60">
              <a:extLst>
                <a:ext uri="{FF2B5EF4-FFF2-40B4-BE49-F238E27FC236}">
                  <a16:creationId xmlns:a16="http://schemas.microsoft.com/office/drawing/2014/main" id="{08C793C3-6B9D-BE65-2494-438395F67016}"/>
                </a:ext>
              </a:extLst>
            </p:cNvPr>
            <p:cNvSpPr/>
            <p:nvPr/>
          </p:nvSpPr>
          <p:spPr>
            <a:xfrm>
              <a:off x="5800931" y="4034739"/>
              <a:ext cx="71962" cy="41593"/>
            </a:xfrm>
            <a:custGeom>
              <a:avLst/>
              <a:gdLst/>
              <a:ahLst/>
              <a:cxnLst/>
              <a:rect l="l" t="t" r="r" b="b"/>
              <a:pathLst>
                <a:path w="936" h="541" extrusionOk="0">
                  <a:moveTo>
                    <a:pt x="459" y="1"/>
                  </a:moveTo>
                  <a:lnTo>
                    <a:pt x="1"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3782;p60">
              <a:extLst>
                <a:ext uri="{FF2B5EF4-FFF2-40B4-BE49-F238E27FC236}">
                  <a16:creationId xmlns:a16="http://schemas.microsoft.com/office/drawing/2014/main" id="{4F5E1263-7A7E-4A56-BAF8-80578F06169D}"/>
                </a:ext>
              </a:extLst>
            </p:cNvPr>
            <p:cNvSpPr/>
            <p:nvPr/>
          </p:nvSpPr>
          <p:spPr>
            <a:xfrm>
              <a:off x="5758955" y="4010522"/>
              <a:ext cx="71962" cy="41593"/>
            </a:xfrm>
            <a:custGeom>
              <a:avLst/>
              <a:gdLst/>
              <a:ahLst/>
              <a:cxnLst/>
              <a:rect l="l" t="t" r="r" b="b"/>
              <a:pathLst>
                <a:path w="936" h="541" extrusionOk="0">
                  <a:moveTo>
                    <a:pt x="459" y="1"/>
                  </a:moveTo>
                  <a:lnTo>
                    <a:pt x="1"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3783;p60">
              <a:extLst>
                <a:ext uri="{FF2B5EF4-FFF2-40B4-BE49-F238E27FC236}">
                  <a16:creationId xmlns:a16="http://schemas.microsoft.com/office/drawing/2014/main" id="{96291F4A-B435-F3F1-808C-3E8595B989A6}"/>
                </a:ext>
              </a:extLst>
            </p:cNvPr>
            <p:cNvSpPr/>
            <p:nvPr/>
          </p:nvSpPr>
          <p:spPr>
            <a:xfrm>
              <a:off x="5717056" y="3986306"/>
              <a:ext cx="71962" cy="41517"/>
            </a:xfrm>
            <a:custGeom>
              <a:avLst/>
              <a:gdLst/>
              <a:ahLst/>
              <a:cxnLst/>
              <a:rect l="l" t="t" r="r" b="b"/>
              <a:pathLst>
                <a:path w="936" h="540" extrusionOk="0">
                  <a:moveTo>
                    <a:pt x="459" y="0"/>
                  </a:moveTo>
                  <a:lnTo>
                    <a:pt x="1"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3784;p60">
              <a:extLst>
                <a:ext uri="{FF2B5EF4-FFF2-40B4-BE49-F238E27FC236}">
                  <a16:creationId xmlns:a16="http://schemas.microsoft.com/office/drawing/2014/main" id="{CF8DF4E1-ED09-5300-90BE-8CFB8C7ABFE6}"/>
                </a:ext>
              </a:extLst>
            </p:cNvPr>
            <p:cNvSpPr/>
            <p:nvPr/>
          </p:nvSpPr>
          <p:spPr>
            <a:xfrm>
              <a:off x="5675081" y="3962089"/>
              <a:ext cx="71962" cy="41593"/>
            </a:xfrm>
            <a:custGeom>
              <a:avLst/>
              <a:gdLst/>
              <a:ahLst/>
              <a:cxnLst/>
              <a:rect l="l" t="t" r="r" b="b"/>
              <a:pathLst>
                <a:path w="936" h="541" extrusionOk="0">
                  <a:moveTo>
                    <a:pt x="459" y="0"/>
                  </a:moveTo>
                  <a:lnTo>
                    <a:pt x="0" y="266"/>
                  </a:lnTo>
                  <a:lnTo>
                    <a:pt x="477" y="541"/>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3785;p60">
              <a:extLst>
                <a:ext uri="{FF2B5EF4-FFF2-40B4-BE49-F238E27FC236}">
                  <a16:creationId xmlns:a16="http://schemas.microsoft.com/office/drawing/2014/main" id="{2A3E5C49-F81B-A26C-48BC-2593AB12100E}"/>
                </a:ext>
              </a:extLst>
            </p:cNvPr>
            <p:cNvSpPr/>
            <p:nvPr/>
          </p:nvSpPr>
          <p:spPr>
            <a:xfrm>
              <a:off x="5633182" y="3937872"/>
              <a:ext cx="71962" cy="41593"/>
            </a:xfrm>
            <a:custGeom>
              <a:avLst/>
              <a:gdLst/>
              <a:ahLst/>
              <a:cxnLst/>
              <a:rect l="l" t="t" r="r" b="b"/>
              <a:pathLst>
                <a:path w="936" h="541" extrusionOk="0">
                  <a:moveTo>
                    <a:pt x="459" y="1"/>
                  </a:moveTo>
                  <a:lnTo>
                    <a:pt x="0" y="266"/>
                  </a:lnTo>
                  <a:lnTo>
                    <a:pt x="476"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3786;p60">
              <a:extLst>
                <a:ext uri="{FF2B5EF4-FFF2-40B4-BE49-F238E27FC236}">
                  <a16:creationId xmlns:a16="http://schemas.microsoft.com/office/drawing/2014/main" id="{B2F7CDB5-077F-6CCA-D963-8A144AEA9031}"/>
                </a:ext>
              </a:extLst>
            </p:cNvPr>
            <p:cNvSpPr/>
            <p:nvPr/>
          </p:nvSpPr>
          <p:spPr>
            <a:xfrm>
              <a:off x="5591207" y="3913656"/>
              <a:ext cx="71885" cy="41517"/>
            </a:xfrm>
            <a:custGeom>
              <a:avLst/>
              <a:gdLst/>
              <a:ahLst/>
              <a:cxnLst/>
              <a:rect l="l" t="t" r="r" b="b"/>
              <a:pathLst>
                <a:path w="935" h="540" extrusionOk="0">
                  <a:moveTo>
                    <a:pt x="459" y="1"/>
                  </a:moveTo>
                  <a:lnTo>
                    <a:pt x="0" y="265"/>
                  </a:lnTo>
                  <a:lnTo>
                    <a:pt x="477" y="540"/>
                  </a:lnTo>
                  <a:lnTo>
                    <a:pt x="935"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3787;p60">
              <a:extLst>
                <a:ext uri="{FF2B5EF4-FFF2-40B4-BE49-F238E27FC236}">
                  <a16:creationId xmlns:a16="http://schemas.microsoft.com/office/drawing/2014/main" id="{48DD2374-47DF-99CF-7E20-6115FD993D4F}"/>
                </a:ext>
              </a:extLst>
            </p:cNvPr>
            <p:cNvSpPr/>
            <p:nvPr/>
          </p:nvSpPr>
          <p:spPr>
            <a:xfrm>
              <a:off x="5549308" y="3889439"/>
              <a:ext cx="71885" cy="41517"/>
            </a:xfrm>
            <a:custGeom>
              <a:avLst/>
              <a:gdLst/>
              <a:ahLst/>
              <a:cxnLst/>
              <a:rect l="l" t="t" r="r" b="b"/>
              <a:pathLst>
                <a:path w="935" h="540" extrusionOk="0">
                  <a:moveTo>
                    <a:pt x="459" y="0"/>
                  </a:moveTo>
                  <a:lnTo>
                    <a:pt x="0" y="265"/>
                  </a:lnTo>
                  <a:lnTo>
                    <a:pt x="476"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3788;p60">
              <a:extLst>
                <a:ext uri="{FF2B5EF4-FFF2-40B4-BE49-F238E27FC236}">
                  <a16:creationId xmlns:a16="http://schemas.microsoft.com/office/drawing/2014/main" id="{46C7EA9C-63B8-8FF9-6C46-E46FC9C6A7D7}"/>
                </a:ext>
              </a:extLst>
            </p:cNvPr>
            <p:cNvSpPr/>
            <p:nvPr/>
          </p:nvSpPr>
          <p:spPr>
            <a:xfrm>
              <a:off x="5507332" y="3865223"/>
              <a:ext cx="71885" cy="41593"/>
            </a:xfrm>
            <a:custGeom>
              <a:avLst/>
              <a:gdLst/>
              <a:ahLst/>
              <a:cxnLst/>
              <a:rect l="l" t="t" r="r" b="b"/>
              <a:pathLst>
                <a:path w="935" h="541" extrusionOk="0">
                  <a:moveTo>
                    <a:pt x="458" y="0"/>
                  </a:moveTo>
                  <a:lnTo>
                    <a:pt x="0" y="266"/>
                  </a:lnTo>
                  <a:lnTo>
                    <a:pt x="477" y="541"/>
                  </a:lnTo>
                  <a:lnTo>
                    <a:pt x="935" y="276"/>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3789;p60">
              <a:extLst>
                <a:ext uri="{FF2B5EF4-FFF2-40B4-BE49-F238E27FC236}">
                  <a16:creationId xmlns:a16="http://schemas.microsoft.com/office/drawing/2014/main" id="{34A4A914-0004-2A12-E58E-1DD6F07F3D39}"/>
                </a:ext>
              </a:extLst>
            </p:cNvPr>
            <p:cNvSpPr/>
            <p:nvPr/>
          </p:nvSpPr>
          <p:spPr>
            <a:xfrm>
              <a:off x="5465433" y="3841006"/>
              <a:ext cx="71885" cy="41593"/>
            </a:xfrm>
            <a:custGeom>
              <a:avLst/>
              <a:gdLst/>
              <a:ahLst/>
              <a:cxnLst/>
              <a:rect l="l" t="t" r="r" b="b"/>
              <a:pathLst>
                <a:path w="935" h="541" extrusionOk="0">
                  <a:moveTo>
                    <a:pt x="458" y="1"/>
                  </a:moveTo>
                  <a:lnTo>
                    <a:pt x="0" y="265"/>
                  </a:lnTo>
                  <a:lnTo>
                    <a:pt x="475" y="540"/>
                  </a:lnTo>
                  <a:lnTo>
                    <a:pt x="935"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3790;p60">
              <a:extLst>
                <a:ext uri="{FF2B5EF4-FFF2-40B4-BE49-F238E27FC236}">
                  <a16:creationId xmlns:a16="http://schemas.microsoft.com/office/drawing/2014/main" id="{93F4584D-F753-4A83-A5E0-F140435E5017}"/>
                </a:ext>
              </a:extLst>
            </p:cNvPr>
            <p:cNvSpPr/>
            <p:nvPr/>
          </p:nvSpPr>
          <p:spPr>
            <a:xfrm>
              <a:off x="5802238" y="4082404"/>
              <a:ext cx="113863" cy="65735"/>
            </a:xfrm>
            <a:custGeom>
              <a:avLst/>
              <a:gdLst/>
              <a:ahLst/>
              <a:cxnLst/>
              <a:rect l="l" t="t" r="r" b="b"/>
              <a:pathLst>
                <a:path w="1481" h="855" extrusionOk="0">
                  <a:moveTo>
                    <a:pt x="459" y="0"/>
                  </a:moveTo>
                  <a:lnTo>
                    <a:pt x="1" y="265"/>
                  </a:lnTo>
                  <a:lnTo>
                    <a:pt x="291" y="433"/>
                  </a:lnTo>
                  <a:lnTo>
                    <a:pt x="477" y="540"/>
                  </a:lnTo>
                  <a:lnTo>
                    <a:pt x="1022" y="855"/>
                  </a:lnTo>
                  <a:lnTo>
                    <a:pt x="1480"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3791;p60">
              <a:extLst>
                <a:ext uri="{FF2B5EF4-FFF2-40B4-BE49-F238E27FC236}">
                  <a16:creationId xmlns:a16="http://schemas.microsoft.com/office/drawing/2014/main" id="{6468AFEA-310F-696C-6D90-C4A90A1757D8}"/>
                </a:ext>
              </a:extLst>
            </p:cNvPr>
            <p:cNvSpPr/>
            <p:nvPr/>
          </p:nvSpPr>
          <p:spPr>
            <a:xfrm>
              <a:off x="5760339" y="4058110"/>
              <a:ext cx="71885" cy="41670"/>
            </a:xfrm>
            <a:custGeom>
              <a:avLst/>
              <a:gdLst/>
              <a:ahLst/>
              <a:cxnLst/>
              <a:rect l="l" t="t" r="r" b="b"/>
              <a:pathLst>
                <a:path w="935" h="542" extrusionOk="0">
                  <a:moveTo>
                    <a:pt x="459" y="1"/>
                  </a:moveTo>
                  <a:lnTo>
                    <a:pt x="1" y="267"/>
                  </a:lnTo>
                  <a:lnTo>
                    <a:pt x="476" y="541"/>
                  </a:lnTo>
                  <a:lnTo>
                    <a:pt x="934"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3792;p60">
              <a:extLst>
                <a:ext uri="{FF2B5EF4-FFF2-40B4-BE49-F238E27FC236}">
                  <a16:creationId xmlns:a16="http://schemas.microsoft.com/office/drawing/2014/main" id="{42E1F1B4-B41D-24CB-FD42-3EA6816EF72C}"/>
                </a:ext>
              </a:extLst>
            </p:cNvPr>
            <p:cNvSpPr/>
            <p:nvPr/>
          </p:nvSpPr>
          <p:spPr>
            <a:xfrm>
              <a:off x="5718363" y="4033970"/>
              <a:ext cx="71962" cy="41593"/>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3793;p60">
              <a:extLst>
                <a:ext uri="{FF2B5EF4-FFF2-40B4-BE49-F238E27FC236}">
                  <a16:creationId xmlns:a16="http://schemas.microsoft.com/office/drawing/2014/main" id="{1AB8C6DE-DD32-37A2-C992-AAE5E7CDB1D9}"/>
                </a:ext>
              </a:extLst>
            </p:cNvPr>
            <p:cNvSpPr/>
            <p:nvPr/>
          </p:nvSpPr>
          <p:spPr>
            <a:xfrm>
              <a:off x="5676465" y="4009754"/>
              <a:ext cx="71808" cy="41517"/>
            </a:xfrm>
            <a:custGeom>
              <a:avLst/>
              <a:gdLst/>
              <a:ahLst/>
              <a:cxnLst/>
              <a:rect l="l" t="t" r="r" b="b"/>
              <a:pathLst>
                <a:path w="934" h="540"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3794;p60">
              <a:extLst>
                <a:ext uri="{FF2B5EF4-FFF2-40B4-BE49-F238E27FC236}">
                  <a16:creationId xmlns:a16="http://schemas.microsoft.com/office/drawing/2014/main" id="{EFCE0976-A17E-F3ED-C169-BB9802ACE96F}"/>
                </a:ext>
              </a:extLst>
            </p:cNvPr>
            <p:cNvSpPr/>
            <p:nvPr/>
          </p:nvSpPr>
          <p:spPr>
            <a:xfrm>
              <a:off x="5634489" y="3985537"/>
              <a:ext cx="71885" cy="41517"/>
            </a:xfrm>
            <a:custGeom>
              <a:avLst/>
              <a:gdLst/>
              <a:ahLst/>
              <a:cxnLst/>
              <a:rect l="l" t="t" r="r" b="b"/>
              <a:pathLst>
                <a:path w="935" h="540" extrusionOk="0">
                  <a:moveTo>
                    <a:pt x="459" y="0"/>
                  </a:moveTo>
                  <a:lnTo>
                    <a:pt x="0" y="265"/>
                  </a:lnTo>
                  <a:lnTo>
                    <a:pt x="477" y="540"/>
                  </a:lnTo>
                  <a:lnTo>
                    <a:pt x="935"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3795;p60">
              <a:extLst>
                <a:ext uri="{FF2B5EF4-FFF2-40B4-BE49-F238E27FC236}">
                  <a16:creationId xmlns:a16="http://schemas.microsoft.com/office/drawing/2014/main" id="{20F2F856-13D1-2337-999C-F61D21D8EE41}"/>
                </a:ext>
              </a:extLst>
            </p:cNvPr>
            <p:cNvSpPr/>
            <p:nvPr/>
          </p:nvSpPr>
          <p:spPr>
            <a:xfrm>
              <a:off x="5592590" y="3961397"/>
              <a:ext cx="71808" cy="41517"/>
            </a:xfrm>
            <a:custGeom>
              <a:avLst/>
              <a:gdLst/>
              <a:ahLst/>
              <a:cxnLst/>
              <a:rect l="l" t="t" r="r" b="b"/>
              <a:pathLst>
                <a:path w="934" h="540" extrusionOk="0">
                  <a:moveTo>
                    <a:pt x="459" y="0"/>
                  </a:moveTo>
                  <a:lnTo>
                    <a:pt x="0" y="265"/>
                  </a:lnTo>
                  <a:lnTo>
                    <a:pt x="476" y="539"/>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3796;p60">
              <a:extLst>
                <a:ext uri="{FF2B5EF4-FFF2-40B4-BE49-F238E27FC236}">
                  <a16:creationId xmlns:a16="http://schemas.microsoft.com/office/drawing/2014/main" id="{8C9CF717-2D0B-5533-0153-3B1DC074B1A5}"/>
                </a:ext>
              </a:extLst>
            </p:cNvPr>
            <p:cNvSpPr/>
            <p:nvPr/>
          </p:nvSpPr>
          <p:spPr>
            <a:xfrm>
              <a:off x="5550615" y="3937104"/>
              <a:ext cx="71885" cy="41593"/>
            </a:xfrm>
            <a:custGeom>
              <a:avLst/>
              <a:gdLst/>
              <a:ahLst/>
              <a:cxnLst/>
              <a:rect l="l" t="t" r="r" b="b"/>
              <a:pathLst>
                <a:path w="935" h="541" extrusionOk="0">
                  <a:moveTo>
                    <a:pt x="459" y="1"/>
                  </a:moveTo>
                  <a:lnTo>
                    <a:pt x="0"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3797;p60">
              <a:extLst>
                <a:ext uri="{FF2B5EF4-FFF2-40B4-BE49-F238E27FC236}">
                  <a16:creationId xmlns:a16="http://schemas.microsoft.com/office/drawing/2014/main" id="{DB02F4E2-6FE2-B56A-B08D-226B3E23ED67}"/>
                </a:ext>
              </a:extLst>
            </p:cNvPr>
            <p:cNvSpPr/>
            <p:nvPr/>
          </p:nvSpPr>
          <p:spPr>
            <a:xfrm>
              <a:off x="5508716" y="3912887"/>
              <a:ext cx="71808" cy="41517"/>
            </a:xfrm>
            <a:custGeom>
              <a:avLst/>
              <a:gdLst/>
              <a:ahLst/>
              <a:cxnLst/>
              <a:rect l="l" t="t" r="r" b="b"/>
              <a:pathLst>
                <a:path w="934" h="540" extrusionOk="0">
                  <a:moveTo>
                    <a:pt x="459" y="0"/>
                  </a:moveTo>
                  <a:lnTo>
                    <a:pt x="0" y="265"/>
                  </a:lnTo>
                  <a:lnTo>
                    <a:pt x="475" y="540"/>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3798;p60">
              <a:extLst>
                <a:ext uri="{FF2B5EF4-FFF2-40B4-BE49-F238E27FC236}">
                  <a16:creationId xmlns:a16="http://schemas.microsoft.com/office/drawing/2014/main" id="{0B0D73B7-51A6-6629-1E1A-52D698F122C3}"/>
                </a:ext>
              </a:extLst>
            </p:cNvPr>
            <p:cNvSpPr/>
            <p:nvPr/>
          </p:nvSpPr>
          <p:spPr>
            <a:xfrm>
              <a:off x="5466740" y="3888670"/>
              <a:ext cx="71885" cy="41517"/>
            </a:xfrm>
            <a:custGeom>
              <a:avLst/>
              <a:gdLst/>
              <a:ahLst/>
              <a:cxnLst/>
              <a:rect l="l" t="t" r="r" b="b"/>
              <a:pathLst>
                <a:path w="935" h="540" extrusionOk="0">
                  <a:moveTo>
                    <a:pt x="458" y="0"/>
                  </a:moveTo>
                  <a:lnTo>
                    <a:pt x="0" y="265"/>
                  </a:lnTo>
                  <a:lnTo>
                    <a:pt x="476" y="540"/>
                  </a:lnTo>
                  <a:lnTo>
                    <a:pt x="935" y="275"/>
                  </a:lnTo>
                  <a:lnTo>
                    <a:pt x="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3799;p60">
              <a:extLst>
                <a:ext uri="{FF2B5EF4-FFF2-40B4-BE49-F238E27FC236}">
                  <a16:creationId xmlns:a16="http://schemas.microsoft.com/office/drawing/2014/main" id="{CF02B73A-A7F8-7FDE-3588-9C9E6106EE75}"/>
                </a:ext>
              </a:extLst>
            </p:cNvPr>
            <p:cNvSpPr/>
            <p:nvPr/>
          </p:nvSpPr>
          <p:spPr>
            <a:xfrm>
              <a:off x="5424842" y="3864454"/>
              <a:ext cx="71808" cy="41593"/>
            </a:xfrm>
            <a:custGeom>
              <a:avLst/>
              <a:gdLst/>
              <a:ahLst/>
              <a:cxnLst/>
              <a:rect l="l" t="t" r="r" b="b"/>
              <a:pathLst>
                <a:path w="934" h="541" extrusionOk="0">
                  <a:moveTo>
                    <a:pt x="458" y="1"/>
                  </a:moveTo>
                  <a:lnTo>
                    <a:pt x="0" y="266"/>
                  </a:lnTo>
                  <a:lnTo>
                    <a:pt x="475" y="540"/>
                  </a:lnTo>
                  <a:lnTo>
                    <a:pt x="934" y="276"/>
                  </a:lnTo>
                  <a:lnTo>
                    <a:pt x="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3800;p60">
              <a:extLst>
                <a:ext uri="{FF2B5EF4-FFF2-40B4-BE49-F238E27FC236}">
                  <a16:creationId xmlns:a16="http://schemas.microsoft.com/office/drawing/2014/main" id="{5594E6C9-B27F-92BC-EC17-A6AC06D8F8EB}"/>
                </a:ext>
              </a:extLst>
            </p:cNvPr>
            <p:cNvSpPr/>
            <p:nvPr/>
          </p:nvSpPr>
          <p:spPr>
            <a:xfrm>
              <a:off x="5340890" y="3816020"/>
              <a:ext cx="113863" cy="65811"/>
            </a:xfrm>
            <a:custGeom>
              <a:avLst/>
              <a:gdLst/>
              <a:ahLst/>
              <a:cxnLst/>
              <a:rect l="l" t="t" r="r" b="b"/>
              <a:pathLst>
                <a:path w="1481" h="856" extrusionOk="0">
                  <a:moveTo>
                    <a:pt x="459" y="0"/>
                  </a:moveTo>
                  <a:lnTo>
                    <a:pt x="1" y="265"/>
                  </a:lnTo>
                  <a:lnTo>
                    <a:pt x="1022" y="855"/>
                  </a:lnTo>
                  <a:lnTo>
                    <a:pt x="1481" y="590"/>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3801;p60">
              <a:extLst>
                <a:ext uri="{FF2B5EF4-FFF2-40B4-BE49-F238E27FC236}">
                  <a16:creationId xmlns:a16="http://schemas.microsoft.com/office/drawing/2014/main" id="{86B52C15-FEA8-B963-4B89-3ECA4098397B}"/>
                </a:ext>
              </a:extLst>
            </p:cNvPr>
            <p:cNvSpPr/>
            <p:nvPr/>
          </p:nvSpPr>
          <p:spPr>
            <a:xfrm>
              <a:off x="5803622" y="4130068"/>
              <a:ext cx="71885" cy="41593"/>
            </a:xfrm>
            <a:custGeom>
              <a:avLst/>
              <a:gdLst/>
              <a:ahLst/>
              <a:cxnLst/>
              <a:rect l="l" t="t" r="r" b="b"/>
              <a:pathLst>
                <a:path w="935" h="541"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3802;p60">
              <a:extLst>
                <a:ext uri="{FF2B5EF4-FFF2-40B4-BE49-F238E27FC236}">
                  <a16:creationId xmlns:a16="http://schemas.microsoft.com/office/drawing/2014/main" id="{6D954622-A115-8A2D-E8F0-9C4B104DD5B0}"/>
                </a:ext>
              </a:extLst>
            </p:cNvPr>
            <p:cNvSpPr/>
            <p:nvPr/>
          </p:nvSpPr>
          <p:spPr>
            <a:xfrm>
              <a:off x="5719747" y="4081635"/>
              <a:ext cx="113863" cy="65735"/>
            </a:xfrm>
            <a:custGeom>
              <a:avLst/>
              <a:gdLst/>
              <a:ahLst/>
              <a:cxnLst/>
              <a:rect l="l" t="t" r="r" b="b"/>
              <a:pathLst>
                <a:path w="1481" h="855" extrusionOk="0">
                  <a:moveTo>
                    <a:pt x="459" y="0"/>
                  </a:moveTo>
                  <a:lnTo>
                    <a:pt x="1" y="265"/>
                  </a:lnTo>
                  <a:lnTo>
                    <a:pt x="302" y="439"/>
                  </a:lnTo>
                  <a:lnTo>
                    <a:pt x="476" y="540"/>
                  </a:lnTo>
                  <a:lnTo>
                    <a:pt x="1022" y="855"/>
                  </a:lnTo>
                  <a:lnTo>
                    <a:pt x="1480" y="590"/>
                  </a:lnTo>
                  <a:lnTo>
                    <a:pt x="934" y="275"/>
                  </a:lnTo>
                  <a:lnTo>
                    <a:pt x="761" y="1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3803;p60">
              <a:extLst>
                <a:ext uri="{FF2B5EF4-FFF2-40B4-BE49-F238E27FC236}">
                  <a16:creationId xmlns:a16="http://schemas.microsoft.com/office/drawing/2014/main" id="{AE4C9AE6-C38F-9D4B-47D4-7329C2E6303D}"/>
                </a:ext>
              </a:extLst>
            </p:cNvPr>
            <p:cNvSpPr/>
            <p:nvPr/>
          </p:nvSpPr>
          <p:spPr>
            <a:xfrm>
              <a:off x="5468124" y="3936335"/>
              <a:ext cx="281621" cy="162683"/>
            </a:xfrm>
            <a:custGeom>
              <a:avLst/>
              <a:gdLst/>
              <a:ahLst/>
              <a:cxnLst/>
              <a:rect l="l" t="t" r="r" b="b"/>
              <a:pathLst>
                <a:path w="3663" h="2116" extrusionOk="0">
                  <a:moveTo>
                    <a:pt x="458" y="1"/>
                  </a:moveTo>
                  <a:lnTo>
                    <a:pt x="0" y="265"/>
                  </a:lnTo>
                  <a:cubicBezTo>
                    <a:pt x="1498" y="1130"/>
                    <a:pt x="2528" y="1725"/>
                    <a:pt x="3204" y="2115"/>
                  </a:cubicBezTo>
                  <a:lnTo>
                    <a:pt x="3662" y="1850"/>
                  </a:lnTo>
                  <a:cubicBezTo>
                    <a:pt x="2986" y="1460"/>
                    <a:pt x="1968" y="872"/>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3804;p60">
              <a:extLst>
                <a:ext uri="{FF2B5EF4-FFF2-40B4-BE49-F238E27FC236}">
                  <a16:creationId xmlns:a16="http://schemas.microsoft.com/office/drawing/2014/main" id="{66F424A8-09DF-FE6C-0203-A23E28975F59}"/>
                </a:ext>
              </a:extLst>
            </p:cNvPr>
            <p:cNvSpPr/>
            <p:nvPr/>
          </p:nvSpPr>
          <p:spPr>
            <a:xfrm>
              <a:off x="5426072" y="3912118"/>
              <a:ext cx="71962" cy="41517"/>
            </a:xfrm>
            <a:custGeom>
              <a:avLst/>
              <a:gdLst/>
              <a:ahLst/>
              <a:cxnLst/>
              <a:rect l="l" t="t" r="r" b="b"/>
              <a:pathLst>
                <a:path w="936" h="540" extrusionOk="0">
                  <a:moveTo>
                    <a:pt x="459" y="0"/>
                  </a:moveTo>
                  <a:lnTo>
                    <a:pt x="1" y="265"/>
                  </a:lnTo>
                  <a:lnTo>
                    <a:pt x="477" y="540"/>
                  </a:lnTo>
                  <a:lnTo>
                    <a:pt x="936"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3805;p60">
              <a:extLst>
                <a:ext uri="{FF2B5EF4-FFF2-40B4-BE49-F238E27FC236}">
                  <a16:creationId xmlns:a16="http://schemas.microsoft.com/office/drawing/2014/main" id="{26E24ED8-47D7-C7DA-F065-6D822CB52B22}"/>
                </a:ext>
              </a:extLst>
            </p:cNvPr>
            <p:cNvSpPr/>
            <p:nvPr/>
          </p:nvSpPr>
          <p:spPr>
            <a:xfrm>
              <a:off x="5384173" y="3887902"/>
              <a:ext cx="71885" cy="41517"/>
            </a:xfrm>
            <a:custGeom>
              <a:avLst/>
              <a:gdLst/>
              <a:ahLst/>
              <a:cxnLst/>
              <a:rect l="l" t="t" r="r" b="b"/>
              <a:pathLst>
                <a:path w="935" h="540" extrusionOk="0">
                  <a:moveTo>
                    <a:pt x="459" y="0"/>
                  </a:moveTo>
                  <a:lnTo>
                    <a:pt x="1" y="265"/>
                  </a:lnTo>
                  <a:lnTo>
                    <a:pt x="476" y="539"/>
                  </a:lnTo>
                  <a:lnTo>
                    <a:pt x="934" y="275"/>
                  </a:lnTo>
                  <a:lnTo>
                    <a:pt x="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3806;p60">
              <a:extLst>
                <a:ext uri="{FF2B5EF4-FFF2-40B4-BE49-F238E27FC236}">
                  <a16:creationId xmlns:a16="http://schemas.microsoft.com/office/drawing/2014/main" id="{40320730-5FD0-CE55-E5FD-3F7B54678556}"/>
                </a:ext>
              </a:extLst>
            </p:cNvPr>
            <p:cNvSpPr/>
            <p:nvPr/>
          </p:nvSpPr>
          <p:spPr>
            <a:xfrm>
              <a:off x="5342197" y="3863685"/>
              <a:ext cx="71962" cy="41593"/>
            </a:xfrm>
            <a:custGeom>
              <a:avLst/>
              <a:gdLst/>
              <a:ahLst/>
              <a:cxnLst/>
              <a:rect l="l" t="t" r="r" b="b"/>
              <a:pathLst>
                <a:path w="936" h="541" extrusionOk="0">
                  <a:moveTo>
                    <a:pt x="459" y="1"/>
                  </a:moveTo>
                  <a:lnTo>
                    <a:pt x="1" y="265"/>
                  </a:lnTo>
                  <a:lnTo>
                    <a:pt x="477" y="540"/>
                  </a:lnTo>
                  <a:lnTo>
                    <a:pt x="935" y="276"/>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3807;p60">
              <a:extLst>
                <a:ext uri="{FF2B5EF4-FFF2-40B4-BE49-F238E27FC236}">
                  <a16:creationId xmlns:a16="http://schemas.microsoft.com/office/drawing/2014/main" id="{C0BEE4CE-6FAC-78A2-BA84-A7D63C0B694F}"/>
                </a:ext>
              </a:extLst>
            </p:cNvPr>
            <p:cNvSpPr/>
            <p:nvPr/>
          </p:nvSpPr>
          <p:spPr>
            <a:xfrm>
              <a:off x="5300299" y="3839468"/>
              <a:ext cx="71885" cy="41517"/>
            </a:xfrm>
            <a:custGeom>
              <a:avLst/>
              <a:gdLst/>
              <a:ahLst/>
              <a:cxnLst/>
              <a:rect l="l" t="t" r="r" b="b"/>
              <a:pathLst>
                <a:path w="935" h="540" extrusionOk="0">
                  <a:moveTo>
                    <a:pt x="459" y="1"/>
                  </a:moveTo>
                  <a:lnTo>
                    <a:pt x="1" y="265"/>
                  </a:lnTo>
                  <a:lnTo>
                    <a:pt x="476" y="540"/>
                  </a:lnTo>
                  <a:lnTo>
                    <a:pt x="934" y="275"/>
                  </a:lnTo>
                  <a:lnTo>
                    <a:pt x="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3808;p60">
              <a:extLst>
                <a:ext uri="{FF2B5EF4-FFF2-40B4-BE49-F238E27FC236}">
                  <a16:creationId xmlns:a16="http://schemas.microsoft.com/office/drawing/2014/main" id="{E4F19F5E-69AB-88AB-694C-F895359586E0}"/>
                </a:ext>
              </a:extLst>
            </p:cNvPr>
            <p:cNvSpPr/>
            <p:nvPr/>
          </p:nvSpPr>
          <p:spPr>
            <a:xfrm>
              <a:off x="5435220" y="3991764"/>
              <a:ext cx="177522" cy="101946"/>
            </a:xfrm>
            <a:custGeom>
              <a:avLst/>
              <a:gdLst/>
              <a:ahLst/>
              <a:cxnLst/>
              <a:rect l="l" t="t" r="r" b="b"/>
              <a:pathLst>
                <a:path w="2309" h="1326" extrusionOk="0">
                  <a:moveTo>
                    <a:pt x="643" y="0"/>
                  </a:moveTo>
                  <a:cubicBezTo>
                    <a:pt x="610" y="0"/>
                    <a:pt x="576" y="8"/>
                    <a:pt x="551" y="23"/>
                  </a:cubicBezTo>
                  <a:lnTo>
                    <a:pt x="0" y="340"/>
                  </a:lnTo>
                  <a:lnTo>
                    <a:pt x="1706" y="1326"/>
                  </a:lnTo>
                  <a:lnTo>
                    <a:pt x="2257" y="1008"/>
                  </a:lnTo>
                  <a:cubicBezTo>
                    <a:pt x="2309" y="978"/>
                    <a:pt x="2309" y="930"/>
                    <a:pt x="2257" y="901"/>
                  </a:cubicBezTo>
                  <a:lnTo>
                    <a:pt x="736" y="23"/>
                  </a:lnTo>
                  <a:cubicBezTo>
                    <a:pt x="710" y="8"/>
                    <a:pt x="677"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3809;p60">
              <a:extLst>
                <a:ext uri="{FF2B5EF4-FFF2-40B4-BE49-F238E27FC236}">
                  <a16:creationId xmlns:a16="http://schemas.microsoft.com/office/drawing/2014/main" id="{7E751B8B-673C-65E9-AD77-637522B7FDF4}"/>
                </a:ext>
              </a:extLst>
            </p:cNvPr>
            <p:cNvSpPr/>
            <p:nvPr/>
          </p:nvSpPr>
          <p:spPr>
            <a:xfrm>
              <a:off x="5475658" y="4059033"/>
              <a:ext cx="87185" cy="47975"/>
            </a:xfrm>
            <a:custGeom>
              <a:avLst/>
              <a:gdLst/>
              <a:ahLst/>
              <a:cxnLst/>
              <a:rect l="l" t="t" r="r" b="b"/>
              <a:pathLst>
                <a:path w="1134" h="624" extrusionOk="0">
                  <a:moveTo>
                    <a:pt x="306" y="0"/>
                  </a:moveTo>
                  <a:lnTo>
                    <a:pt x="0" y="177"/>
                  </a:lnTo>
                  <a:lnTo>
                    <a:pt x="734" y="602"/>
                  </a:lnTo>
                  <a:cubicBezTo>
                    <a:pt x="760" y="616"/>
                    <a:pt x="793" y="624"/>
                    <a:pt x="827" y="624"/>
                  </a:cubicBezTo>
                  <a:cubicBezTo>
                    <a:pt x="860" y="624"/>
                    <a:pt x="894" y="616"/>
                    <a:pt x="919" y="602"/>
                  </a:cubicBezTo>
                  <a:lnTo>
                    <a:pt x="1134" y="478"/>
                  </a:lnTo>
                  <a:lnTo>
                    <a:pt x="3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3810;p60">
              <a:extLst>
                <a:ext uri="{FF2B5EF4-FFF2-40B4-BE49-F238E27FC236}">
                  <a16:creationId xmlns:a16="http://schemas.microsoft.com/office/drawing/2014/main" id="{648FA3CD-AA2A-7AE7-14E9-74F3205688AE}"/>
                </a:ext>
              </a:extLst>
            </p:cNvPr>
            <p:cNvSpPr/>
            <p:nvPr/>
          </p:nvSpPr>
          <p:spPr>
            <a:xfrm>
              <a:off x="5411234" y="4019978"/>
              <a:ext cx="84033" cy="50435"/>
            </a:xfrm>
            <a:custGeom>
              <a:avLst/>
              <a:gdLst/>
              <a:ahLst/>
              <a:cxnLst/>
              <a:rect l="l" t="t" r="r" b="b"/>
              <a:pathLst>
                <a:path w="1093" h="656" extrusionOk="0">
                  <a:moveTo>
                    <a:pt x="265" y="0"/>
                  </a:moveTo>
                  <a:lnTo>
                    <a:pt x="51" y="124"/>
                  </a:lnTo>
                  <a:cubicBezTo>
                    <a:pt x="0" y="154"/>
                    <a:pt x="0" y="202"/>
                    <a:pt x="51" y="231"/>
                  </a:cubicBezTo>
                  <a:lnTo>
                    <a:pt x="785" y="656"/>
                  </a:lnTo>
                  <a:lnTo>
                    <a:pt x="1093" y="478"/>
                  </a:lnTo>
                  <a:lnTo>
                    <a:pt x="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3811;p60">
              <a:extLst>
                <a:ext uri="{FF2B5EF4-FFF2-40B4-BE49-F238E27FC236}">
                  <a16:creationId xmlns:a16="http://schemas.microsoft.com/office/drawing/2014/main" id="{EFEE6814-A9C7-0CF4-7BC8-A3E60B5FB465}"/>
                </a:ext>
              </a:extLst>
            </p:cNvPr>
            <p:cNvSpPr/>
            <p:nvPr/>
          </p:nvSpPr>
          <p:spPr>
            <a:xfrm>
              <a:off x="5533625" y="3182390"/>
              <a:ext cx="758369" cy="853319"/>
            </a:xfrm>
            <a:custGeom>
              <a:avLst/>
              <a:gdLst/>
              <a:ahLst/>
              <a:cxnLst/>
              <a:rect l="l" t="t" r="r" b="b"/>
              <a:pathLst>
                <a:path w="9864" h="11099" extrusionOk="0">
                  <a:moveTo>
                    <a:pt x="1837" y="0"/>
                  </a:moveTo>
                  <a:cubicBezTo>
                    <a:pt x="1831" y="0"/>
                    <a:pt x="1824" y="1"/>
                    <a:pt x="1818" y="2"/>
                  </a:cubicBezTo>
                  <a:lnTo>
                    <a:pt x="1712" y="39"/>
                  </a:lnTo>
                  <a:lnTo>
                    <a:pt x="1" y="6422"/>
                  </a:lnTo>
                  <a:lnTo>
                    <a:pt x="46" y="6502"/>
                  </a:lnTo>
                  <a:cubicBezTo>
                    <a:pt x="137" y="6487"/>
                    <a:pt x="238" y="6373"/>
                    <a:pt x="271" y="6248"/>
                  </a:cubicBezTo>
                  <a:lnTo>
                    <a:pt x="1631" y="1029"/>
                  </a:lnTo>
                  <a:lnTo>
                    <a:pt x="1535" y="1558"/>
                  </a:lnTo>
                  <a:lnTo>
                    <a:pt x="9064" y="5911"/>
                  </a:lnTo>
                  <a:lnTo>
                    <a:pt x="7848" y="11061"/>
                  </a:lnTo>
                  <a:lnTo>
                    <a:pt x="7896" y="11089"/>
                  </a:lnTo>
                  <a:cubicBezTo>
                    <a:pt x="7914" y="11096"/>
                    <a:pt x="7932" y="11099"/>
                    <a:pt x="7952" y="11099"/>
                  </a:cubicBezTo>
                  <a:cubicBezTo>
                    <a:pt x="8071" y="11099"/>
                    <a:pt x="8220" y="10985"/>
                    <a:pt x="8253" y="10860"/>
                  </a:cubicBezTo>
                  <a:lnTo>
                    <a:pt x="9840" y="4775"/>
                  </a:lnTo>
                  <a:cubicBezTo>
                    <a:pt x="9864" y="4685"/>
                    <a:pt x="9846" y="4614"/>
                    <a:pt x="9799" y="4586"/>
                  </a:cubicBezTo>
                  <a:cubicBezTo>
                    <a:pt x="9799" y="4586"/>
                    <a:pt x="1891" y="15"/>
                    <a:pt x="1889" y="15"/>
                  </a:cubicBezTo>
                  <a:cubicBezTo>
                    <a:pt x="1889" y="15"/>
                    <a:pt x="1889" y="15"/>
                    <a:pt x="1889" y="15"/>
                  </a:cubicBezTo>
                  <a:cubicBezTo>
                    <a:pt x="1874" y="6"/>
                    <a:pt x="1857" y="0"/>
                    <a:pt x="1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3812;p60">
              <a:extLst>
                <a:ext uri="{FF2B5EF4-FFF2-40B4-BE49-F238E27FC236}">
                  <a16:creationId xmlns:a16="http://schemas.microsoft.com/office/drawing/2014/main" id="{DEAEAFFB-C932-DC2B-43E9-BC0E7999DAE8}"/>
                </a:ext>
              </a:extLst>
            </p:cNvPr>
            <p:cNvSpPr/>
            <p:nvPr/>
          </p:nvSpPr>
          <p:spPr>
            <a:xfrm>
              <a:off x="5532471" y="3184850"/>
              <a:ext cx="743454" cy="850782"/>
            </a:xfrm>
            <a:custGeom>
              <a:avLst/>
              <a:gdLst/>
              <a:ahLst/>
              <a:cxnLst/>
              <a:rect l="l" t="t" r="r" b="b"/>
              <a:pathLst>
                <a:path w="9670" h="11066" extrusionOk="0">
                  <a:moveTo>
                    <a:pt x="1768" y="1"/>
                  </a:moveTo>
                  <a:cubicBezTo>
                    <a:pt x="1719" y="1"/>
                    <a:pt x="1673" y="33"/>
                    <a:pt x="1660" y="85"/>
                  </a:cubicBezTo>
                  <a:lnTo>
                    <a:pt x="16" y="6390"/>
                  </a:lnTo>
                  <a:cubicBezTo>
                    <a:pt x="1" y="6444"/>
                    <a:pt x="25" y="6500"/>
                    <a:pt x="73" y="6528"/>
                  </a:cubicBezTo>
                  <a:lnTo>
                    <a:pt x="7911" y="11058"/>
                  </a:lnTo>
                  <a:cubicBezTo>
                    <a:pt x="7920" y="11063"/>
                    <a:pt x="7929" y="11065"/>
                    <a:pt x="7939" y="11065"/>
                  </a:cubicBezTo>
                  <a:cubicBezTo>
                    <a:pt x="7963" y="11065"/>
                    <a:pt x="7986" y="11049"/>
                    <a:pt x="7994" y="11023"/>
                  </a:cubicBezTo>
                  <a:lnTo>
                    <a:pt x="9653" y="4655"/>
                  </a:lnTo>
                  <a:cubicBezTo>
                    <a:pt x="9669" y="4596"/>
                    <a:pt x="9643" y="4534"/>
                    <a:pt x="9590" y="4503"/>
                  </a:cubicBezTo>
                  <a:lnTo>
                    <a:pt x="1824" y="16"/>
                  </a:lnTo>
                  <a:cubicBezTo>
                    <a:pt x="1806" y="6"/>
                    <a:pt x="1787" y="1"/>
                    <a:pt x="17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3813;p60">
              <a:extLst>
                <a:ext uri="{FF2B5EF4-FFF2-40B4-BE49-F238E27FC236}">
                  <a16:creationId xmlns:a16="http://schemas.microsoft.com/office/drawing/2014/main" id="{D6D417DA-21B7-C07B-C5B9-871D401ADCB5}"/>
                </a:ext>
              </a:extLst>
            </p:cNvPr>
            <p:cNvSpPr/>
            <p:nvPr/>
          </p:nvSpPr>
          <p:spPr>
            <a:xfrm>
              <a:off x="5560455" y="3217908"/>
              <a:ext cx="687483" cy="782356"/>
            </a:xfrm>
            <a:custGeom>
              <a:avLst/>
              <a:gdLst/>
              <a:ahLst/>
              <a:cxnLst/>
              <a:rect l="l" t="t" r="r" b="b"/>
              <a:pathLst>
                <a:path w="8942" h="10176" extrusionOk="0">
                  <a:moveTo>
                    <a:pt x="1538" y="0"/>
                  </a:moveTo>
                  <a:lnTo>
                    <a:pt x="1" y="5894"/>
                  </a:lnTo>
                  <a:lnTo>
                    <a:pt x="7406" y="10176"/>
                  </a:lnTo>
                  <a:lnTo>
                    <a:pt x="7426" y="10098"/>
                  </a:lnTo>
                  <a:lnTo>
                    <a:pt x="8941" y="4282"/>
                  </a:lnTo>
                  <a:lnTo>
                    <a:pt x="1602" y="38"/>
                  </a:lnTo>
                  <a:lnTo>
                    <a:pt x="15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3814;p60">
              <a:extLst>
                <a:ext uri="{FF2B5EF4-FFF2-40B4-BE49-F238E27FC236}">
                  <a16:creationId xmlns:a16="http://schemas.microsoft.com/office/drawing/2014/main" id="{73977A5B-4A9E-9AF2-1FC7-A682FE7E8D88}"/>
                </a:ext>
              </a:extLst>
            </p:cNvPr>
            <p:cNvSpPr/>
            <p:nvPr/>
          </p:nvSpPr>
          <p:spPr>
            <a:xfrm>
              <a:off x="2958890" y="2329810"/>
              <a:ext cx="975178" cy="149536"/>
            </a:xfrm>
            <a:custGeom>
              <a:avLst/>
              <a:gdLst/>
              <a:ahLst/>
              <a:cxnLst/>
              <a:rect l="l" t="t" r="r" b="b"/>
              <a:pathLst>
                <a:path w="12684" h="1945" extrusionOk="0">
                  <a:moveTo>
                    <a:pt x="12683" y="0"/>
                  </a:moveTo>
                  <a:lnTo>
                    <a:pt x="0" y="1644"/>
                  </a:lnTo>
                  <a:lnTo>
                    <a:pt x="0" y="1945"/>
                  </a:lnTo>
                  <a:lnTo>
                    <a:pt x="12683" y="302"/>
                  </a:lnTo>
                  <a:lnTo>
                    <a:pt x="126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3815;p60">
              <a:extLst>
                <a:ext uri="{FF2B5EF4-FFF2-40B4-BE49-F238E27FC236}">
                  <a16:creationId xmlns:a16="http://schemas.microsoft.com/office/drawing/2014/main" id="{B367CDF2-8D4D-E5EE-0607-9750BE2991BF}"/>
                </a:ext>
              </a:extLst>
            </p:cNvPr>
            <p:cNvSpPr/>
            <p:nvPr/>
          </p:nvSpPr>
          <p:spPr>
            <a:xfrm>
              <a:off x="2957967" y="2134693"/>
              <a:ext cx="977023" cy="563087"/>
            </a:xfrm>
            <a:custGeom>
              <a:avLst/>
              <a:gdLst/>
              <a:ahLst/>
              <a:cxnLst/>
              <a:rect l="l" t="t" r="r" b="b"/>
              <a:pathLst>
                <a:path w="12708" h="7324" extrusionOk="0">
                  <a:moveTo>
                    <a:pt x="7775" y="1"/>
                  </a:moveTo>
                  <a:cubicBezTo>
                    <a:pt x="7743" y="1"/>
                    <a:pt x="7710" y="8"/>
                    <a:pt x="7685" y="23"/>
                  </a:cubicBezTo>
                  <a:lnTo>
                    <a:pt x="50" y="4431"/>
                  </a:lnTo>
                  <a:cubicBezTo>
                    <a:pt x="0" y="4459"/>
                    <a:pt x="0" y="4507"/>
                    <a:pt x="50" y="4535"/>
                  </a:cubicBezTo>
                  <a:lnTo>
                    <a:pt x="4842" y="7303"/>
                  </a:lnTo>
                  <a:cubicBezTo>
                    <a:pt x="4867" y="7317"/>
                    <a:pt x="4899" y="7324"/>
                    <a:pt x="4932" y="7324"/>
                  </a:cubicBezTo>
                  <a:cubicBezTo>
                    <a:pt x="4965" y="7324"/>
                    <a:pt x="4997" y="7317"/>
                    <a:pt x="5022" y="7303"/>
                  </a:cubicBezTo>
                  <a:lnTo>
                    <a:pt x="12658" y="2893"/>
                  </a:lnTo>
                  <a:cubicBezTo>
                    <a:pt x="12708" y="2865"/>
                    <a:pt x="12708" y="2818"/>
                    <a:pt x="12658" y="2789"/>
                  </a:cubicBezTo>
                  <a:lnTo>
                    <a:pt x="7866" y="23"/>
                  </a:lnTo>
                  <a:cubicBezTo>
                    <a:pt x="7841" y="8"/>
                    <a:pt x="7808" y="1"/>
                    <a:pt x="7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3816;p60">
              <a:extLst>
                <a:ext uri="{FF2B5EF4-FFF2-40B4-BE49-F238E27FC236}">
                  <a16:creationId xmlns:a16="http://schemas.microsoft.com/office/drawing/2014/main" id="{EA6A7191-2FA2-FC9A-A50E-CB8CB4533E5D}"/>
                </a:ext>
              </a:extLst>
            </p:cNvPr>
            <p:cNvSpPr/>
            <p:nvPr/>
          </p:nvSpPr>
          <p:spPr>
            <a:xfrm>
              <a:off x="2957967" y="2111630"/>
              <a:ext cx="977023" cy="563011"/>
            </a:xfrm>
            <a:custGeom>
              <a:avLst/>
              <a:gdLst/>
              <a:ahLst/>
              <a:cxnLst/>
              <a:rect l="l" t="t" r="r" b="b"/>
              <a:pathLst>
                <a:path w="12708" h="7323" extrusionOk="0">
                  <a:moveTo>
                    <a:pt x="7775" y="0"/>
                  </a:moveTo>
                  <a:cubicBezTo>
                    <a:pt x="7743" y="0"/>
                    <a:pt x="7710" y="7"/>
                    <a:pt x="7685" y="22"/>
                  </a:cubicBezTo>
                  <a:lnTo>
                    <a:pt x="50" y="4431"/>
                  </a:lnTo>
                  <a:cubicBezTo>
                    <a:pt x="0" y="4459"/>
                    <a:pt x="0" y="4506"/>
                    <a:pt x="50" y="4534"/>
                  </a:cubicBezTo>
                  <a:lnTo>
                    <a:pt x="4842" y="7301"/>
                  </a:lnTo>
                  <a:cubicBezTo>
                    <a:pt x="4867" y="7315"/>
                    <a:pt x="4899" y="7323"/>
                    <a:pt x="4932" y="7323"/>
                  </a:cubicBezTo>
                  <a:cubicBezTo>
                    <a:pt x="4965" y="7323"/>
                    <a:pt x="4997" y="7315"/>
                    <a:pt x="5022" y="7301"/>
                  </a:cubicBezTo>
                  <a:lnTo>
                    <a:pt x="12658" y="2892"/>
                  </a:lnTo>
                  <a:cubicBezTo>
                    <a:pt x="12708" y="2864"/>
                    <a:pt x="12708" y="2817"/>
                    <a:pt x="12658" y="2789"/>
                  </a:cubicBezTo>
                  <a:lnTo>
                    <a:pt x="7866" y="22"/>
                  </a:lnTo>
                  <a:cubicBezTo>
                    <a:pt x="7841" y="7"/>
                    <a:pt x="7808" y="0"/>
                    <a:pt x="7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3817;p60">
              <a:extLst>
                <a:ext uri="{FF2B5EF4-FFF2-40B4-BE49-F238E27FC236}">
                  <a16:creationId xmlns:a16="http://schemas.microsoft.com/office/drawing/2014/main" id="{76828125-43C3-F32C-F4B0-CE970FEDA426}"/>
                </a:ext>
              </a:extLst>
            </p:cNvPr>
            <p:cNvSpPr/>
            <p:nvPr/>
          </p:nvSpPr>
          <p:spPr>
            <a:xfrm>
              <a:off x="3006170" y="2138921"/>
              <a:ext cx="790890" cy="456682"/>
            </a:xfrm>
            <a:custGeom>
              <a:avLst/>
              <a:gdLst/>
              <a:ahLst/>
              <a:cxnLst/>
              <a:rect l="l" t="t" r="r" b="b"/>
              <a:pathLst>
                <a:path w="10287" h="5940" extrusionOk="0">
                  <a:moveTo>
                    <a:pt x="7057" y="0"/>
                  </a:moveTo>
                  <a:lnTo>
                    <a:pt x="5993" y="615"/>
                  </a:lnTo>
                  <a:lnTo>
                    <a:pt x="5857" y="694"/>
                  </a:lnTo>
                  <a:lnTo>
                    <a:pt x="5460" y="923"/>
                  </a:lnTo>
                  <a:lnTo>
                    <a:pt x="5324" y="1001"/>
                  </a:lnTo>
                  <a:lnTo>
                    <a:pt x="4928" y="1230"/>
                  </a:lnTo>
                  <a:lnTo>
                    <a:pt x="4792" y="1309"/>
                  </a:lnTo>
                  <a:lnTo>
                    <a:pt x="4395" y="1537"/>
                  </a:lnTo>
                  <a:lnTo>
                    <a:pt x="4260" y="1615"/>
                  </a:lnTo>
                  <a:lnTo>
                    <a:pt x="3864" y="1845"/>
                  </a:lnTo>
                  <a:lnTo>
                    <a:pt x="3727" y="1922"/>
                  </a:lnTo>
                  <a:lnTo>
                    <a:pt x="3331" y="2152"/>
                  </a:lnTo>
                  <a:lnTo>
                    <a:pt x="3195" y="2230"/>
                  </a:lnTo>
                  <a:lnTo>
                    <a:pt x="2798" y="2460"/>
                  </a:lnTo>
                  <a:lnTo>
                    <a:pt x="2662" y="2537"/>
                  </a:lnTo>
                  <a:lnTo>
                    <a:pt x="2266" y="2767"/>
                  </a:lnTo>
                  <a:lnTo>
                    <a:pt x="2130" y="2845"/>
                  </a:lnTo>
                  <a:lnTo>
                    <a:pt x="1733" y="3074"/>
                  </a:lnTo>
                  <a:lnTo>
                    <a:pt x="1598" y="3152"/>
                  </a:lnTo>
                  <a:lnTo>
                    <a:pt x="1201" y="3382"/>
                  </a:lnTo>
                  <a:lnTo>
                    <a:pt x="1065" y="3460"/>
                  </a:lnTo>
                  <a:lnTo>
                    <a:pt x="669" y="3689"/>
                  </a:lnTo>
                  <a:lnTo>
                    <a:pt x="533" y="3767"/>
                  </a:lnTo>
                  <a:lnTo>
                    <a:pt x="0" y="4074"/>
                  </a:lnTo>
                  <a:lnTo>
                    <a:pt x="516" y="4373"/>
                  </a:lnTo>
                  <a:lnTo>
                    <a:pt x="652" y="4450"/>
                  </a:lnTo>
                  <a:lnTo>
                    <a:pt x="1032" y="4670"/>
                  </a:lnTo>
                  <a:lnTo>
                    <a:pt x="1167" y="4748"/>
                  </a:lnTo>
                  <a:lnTo>
                    <a:pt x="1546" y="4967"/>
                  </a:lnTo>
                  <a:lnTo>
                    <a:pt x="1683" y="5046"/>
                  </a:lnTo>
                  <a:lnTo>
                    <a:pt x="2062" y="5265"/>
                  </a:lnTo>
                  <a:lnTo>
                    <a:pt x="2198" y="5343"/>
                  </a:lnTo>
                  <a:lnTo>
                    <a:pt x="2578" y="5563"/>
                  </a:lnTo>
                  <a:lnTo>
                    <a:pt x="2713" y="5641"/>
                  </a:lnTo>
                  <a:lnTo>
                    <a:pt x="3229" y="5939"/>
                  </a:lnTo>
                  <a:lnTo>
                    <a:pt x="3761" y="5632"/>
                  </a:lnTo>
                  <a:lnTo>
                    <a:pt x="3898" y="5553"/>
                  </a:lnTo>
                  <a:lnTo>
                    <a:pt x="4827" y="5017"/>
                  </a:lnTo>
                  <a:lnTo>
                    <a:pt x="4962" y="4938"/>
                  </a:lnTo>
                  <a:lnTo>
                    <a:pt x="8021" y="3172"/>
                  </a:lnTo>
                  <a:lnTo>
                    <a:pt x="8156" y="3094"/>
                  </a:lnTo>
                  <a:lnTo>
                    <a:pt x="8553" y="2865"/>
                  </a:lnTo>
                  <a:lnTo>
                    <a:pt x="8689" y="2786"/>
                  </a:lnTo>
                  <a:lnTo>
                    <a:pt x="9085" y="2558"/>
                  </a:lnTo>
                  <a:lnTo>
                    <a:pt x="9221" y="2479"/>
                  </a:lnTo>
                  <a:lnTo>
                    <a:pt x="9618" y="2250"/>
                  </a:lnTo>
                  <a:lnTo>
                    <a:pt x="9754" y="2171"/>
                  </a:lnTo>
                  <a:lnTo>
                    <a:pt x="10287" y="1864"/>
                  </a:lnTo>
                  <a:lnTo>
                    <a:pt x="9771" y="1567"/>
                  </a:lnTo>
                  <a:lnTo>
                    <a:pt x="9635" y="1488"/>
                  </a:lnTo>
                  <a:lnTo>
                    <a:pt x="9255" y="1269"/>
                  </a:lnTo>
                  <a:lnTo>
                    <a:pt x="9119" y="1191"/>
                  </a:lnTo>
                  <a:lnTo>
                    <a:pt x="8225" y="674"/>
                  </a:lnTo>
                  <a:lnTo>
                    <a:pt x="8089" y="595"/>
                  </a:lnTo>
                  <a:lnTo>
                    <a:pt x="7709" y="376"/>
                  </a:lnTo>
                  <a:lnTo>
                    <a:pt x="7573" y="298"/>
                  </a:lnTo>
                  <a:lnTo>
                    <a:pt x="70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3818;p60">
              <a:extLst>
                <a:ext uri="{FF2B5EF4-FFF2-40B4-BE49-F238E27FC236}">
                  <a16:creationId xmlns:a16="http://schemas.microsoft.com/office/drawing/2014/main" id="{FFACB166-7AFC-2ED5-255F-FDB59893B67E}"/>
                </a:ext>
              </a:extLst>
            </p:cNvPr>
            <p:cNvSpPr/>
            <p:nvPr/>
          </p:nvSpPr>
          <p:spPr>
            <a:xfrm>
              <a:off x="3021853" y="2431520"/>
              <a:ext cx="70194" cy="40594"/>
            </a:xfrm>
            <a:custGeom>
              <a:avLst/>
              <a:gdLst/>
              <a:ahLst/>
              <a:cxnLst/>
              <a:rect l="l" t="t" r="r" b="b"/>
              <a:pathLst>
                <a:path w="913" h="528" extrusionOk="0">
                  <a:moveTo>
                    <a:pt x="465" y="0"/>
                  </a:moveTo>
                  <a:lnTo>
                    <a:pt x="0" y="268"/>
                  </a:lnTo>
                  <a:lnTo>
                    <a:pt x="448" y="527"/>
                  </a:lnTo>
                  <a:lnTo>
                    <a:pt x="912"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3819;p60">
              <a:extLst>
                <a:ext uri="{FF2B5EF4-FFF2-40B4-BE49-F238E27FC236}">
                  <a16:creationId xmlns:a16="http://schemas.microsoft.com/office/drawing/2014/main" id="{4D74CD65-9FB0-0318-0884-E9D2342ADBBB}"/>
                </a:ext>
              </a:extLst>
            </p:cNvPr>
            <p:cNvSpPr/>
            <p:nvPr/>
          </p:nvSpPr>
          <p:spPr>
            <a:xfrm>
              <a:off x="3062753" y="2407842"/>
              <a:ext cx="70194" cy="40594"/>
            </a:xfrm>
            <a:custGeom>
              <a:avLst/>
              <a:gdLst/>
              <a:ahLst/>
              <a:cxnLst/>
              <a:rect l="l" t="t" r="r" b="b"/>
              <a:pathLst>
                <a:path w="913" h="528" extrusionOk="0">
                  <a:moveTo>
                    <a:pt x="466" y="1"/>
                  </a:moveTo>
                  <a:lnTo>
                    <a:pt x="1" y="269"/>
                  </a:lnTo>
                  <a:lnTo>
                    <a:pt x="448" y="528"/>
                  </a:lnTo>
                  <a:lnTo>
                    <a:pt x="913" y="260"/>
                  </a:lnTo>
                  <a:lnTo>
                    <a:pt x="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3820;p60">
              <a:extLst>
                <a:ext uri="{FF2B5EF4-FFF2-40B4-BE49-F238E27FC236}">
                  <a16:creationId xmlns:a16="http://schemas.microsoft.com/office/drawing/2014/main" id="{2F33E054-C3CD-F234-8017-6BDB37535BBA}"/>
                </a:ext>
              </a:extLst>
            </p:cNvPr>
            <p:cNvSpPr/>
            <p:nvPr/>
          </p:nvSpPr>
          <p:spPr>
            <a:xfrm>
              <a:off x="3103729" y="2384240"/>
              <a:ext cx="70194" cy="40594"/>
            </a:xfrm>
            <a:custGeom>
              <a:avLst/>
              <a:gdLst/>
              <a:ahLst/>
              <a:cxnLst/>
              <a:rect l="l" t="t" r="r" b="b"/>
              <a:pathLst>
                <a:path w="913" h="528" extrusionOk="0">
                  <a:moveTo>
                    <a:pt x="464" y="1"/>
                  </a:moveTo>
                  <a:lnTo>
                    <a:pt x="0" y="269"/>
                  </a:lnTo>
                  <a:lnTo>
                    <a:pt x="447" y="528"/>
                  </a:lnTo>
                  <a:lnTo>
                    <a:pt x="912" y="260"/>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3821;p60">
              <a:extLst>
                <a:ext uri="{FF2B5EF4-FFF2-40B4-BE49-F238E27FC236}">
                  <a16:creationId xmlns:a16="http://schemas.microsoft.com/office/drawing/2014/main" id="{1EA7DC4E-F2C9-02A4-CB49-06D285744A5A}"/>
                </a:ext>
              </a:extLst>
            </p:cNvPr>
            <p:cNvSpPr/>
            <p:nvPr/>
          </p:nvSpPr>
          <p:spPr>
            <a:xfrm>
              <a:off x="3144628" y="2360638"/>
              <a:ext cx="70117" cy="40594"/>
            </a:xfrm>
            <a:custGeom>
              <a:avLst/>
              <a:gdLst/>
              <a:ahLst/>
              <a:cxnLst/>
              <a:rect l="l" t="t" r="r" b="b"/>
              <a:pathLst>
                <a:path w="912" h="528" extrusionOk="0">
                  <a:moveTo>
                    <a:pt x="465" y="0"/>
                  </a:moveTo>
                  <a:lnTo>
                    <a:pt x="1" y="268"/>
                  </a:lnTo>
                  <a:lnTo>
                    <a:pt x="448" y="527"/>
                  </a:lnTo>
                  <a:lnTo>
                    <a:pt x="912"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3822;p60">
              <a:extLst>
                <a:ext uri="{FF2B5EF4-FFF2-40B4-BE49-F238E27FC236}">
                  <a16:creationId xmlns:a16="http://schemas.microsoft.com/office/drawing/2014/main" id="{5DAF0B09-FDDD-1BE1-9B15-23B6BAD5ACB7}"/>
                </a:ext>
              </a:extLst>
            </p:cNvPr>
            <p:cNvSpPr/>
            <p:nvPr/>
          </p:nvSpPr>
          <p:spPr>
            <a:xfrm>
              <a:off x="3185527" y="2336960"/>
              <a:ext cx="70194" cy="40594"/>
            </a:xfrm>
            <a:custGeom>
              <a:avLst/>
              <a:gdLst/>
              <a:ahLst/>
              <a:cxnLst/>
              <a:rect l="l" t="t" r="r" b="b"/>
              <a:pathLst>
                <a:path w="913" h="528" extrusionOk="0">
                  <a:moveTo>
                    <a:pt x="465" y="1"/>
                  </a:moveTo>
                  <a:lnTo>
                    <a:pt x="0" y="269"/>
                  </a:lnTo>
                  <a:lnTo>
                    <a:pt x="449" y="528"/>
                  </a:lnTo>
                  <a:lnTo>
                    <a:pt x="913" y="260"/>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3823;p60">
              <a:extLst>
                <a:ext uri="{FF2B5EF4-FFF2-40B4-BE49-F238E27FC236}">
                  <a16:creationId xmlns:a16="http://schemas.microsoft.com/office/drawing/2014/main" id="{CAF526B7-1023-3700-9053-0AFE6EA12F94}"/>
                </a:ext>
              </a:extLst>
            </p:cNvPr>
            <p:cNvSpPr/>
            <p:nvPr/>
          </p:nvSpPr>
          <p:spPr>
            <a:xfrm>
              <a:off x="3226504" y="2313358"/>
              <a:ext cx="70194" cy="40594"/>
            </a:xfrm>
            <a:custGeom>
              <a:avLst/>
              <a:gdLst/>
              <a:ahLst/>
              <a:cxnLst/>
              <a:rect l="l" t="t" r="r" b="b"/>
              <a:pathLst>
                <a:path w="913" h="528" extrusionOk="0">
                  <a:moveTo>
                    <a:pt x="465" y="0"/>
                  </a:moveTo>
                  <a:lnTo>
                    <a:pt x="0" y="268"/>
                  </a:lnTo>
                  <a:lnTo>
                    <a:pt x="448" y="527"/>
                  </a:lnTo>
                  <a:lnTo>
                    <a:pt x="912"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3824;p60">
              <a:extLst>
                <a:ext uri="{FF2B5EF4-FFF2-40B4-BE49-F238E27FC236}">
                  <a16:creationId xmlns:a16="http://schemas.microsoft.com/office/drawing/2014/main" id="{00273E11-BB4A-7F23-50D0-3281FBC8D64E}"/>
                </a:ext>
              </a:extLst>
            </p:cNvPr>
            <p:cNvSpPr/>
            <p:nvPr/>
          </p:nvSpPr>
          <p:spPr>
            <a:xfrm>
              <a:off x="3267403" y="2289680"/>
              <a:ext cx="70194" cy="40594"/>
            </a:xfrm>
            <a:custGeom>
              <a:avLst/>
              <a:gdLst/>
              <a:ahLst/>
              <a:cxnLst/>
              <a:rect l="l" t="t" r="r" b="b"/>
              <a:pathLst>
                <a:path w="913" h="528" extrusionOk="0">
                  <a:moveTo>
                    <a:pt x="466" y="1"/>
                  </a:moveTo>
                  <a:lnTo>
                    <a:pt x="1" y="269"/>
                  </a:lnTo>
                  <a:lnTo>
                    <a:pt x="448" y="528"/>
                  </a:lnTo>
                  <a:lnTo>
                    <a:pt x="913" y="260"/>
                  </a:lnTo>
                  <a:lnTo>
                    <a:pt x="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3825;p60">
              <a:extLst>
                <a:ext uri="{FF2B5EF4-FFF2-40B4-BE49-F238E27FC236}">
                  <a16:creationId xmlns:a16="http://schemas.microsoft.com/office/drawing/2014/main" id="{35C05DC4-ED50-18E0-DD2B-FAAF06BE7969}"/>
                </a:ext>
              </a:extLst>
            </p:cNvPr>
            <p:cNvSpPr/>
            <p:nvPr/>
          </p:nvSpPr>
          <p:spPr>
            <a:xfrm>
              <a:off x="3308379" y="2266078"/>
              <a:ext cx="70194" cy="40594"/>
            </a:xfrm>
            <a:custGeom>
              <a:avLst/>
              <a:gdLst/>
              <a:ahLst/>
              <a:cxnLst/>
              <a:rect l="l" t="t" r="r" b="b"/>
              <a:pathLst>
                <a:path w="913" h="528" extrusionOk="0">
                  <a:moveTo>
                    <a:pt x="464" y="0"/>
                  </a:moveTo>
                  <a:lnTo>
                    <a:pt x="0" y="268"/>
                  </a:lnTo>
                  <a:lnTo>
                    <a:pt x="447" y="527"/>
                  </a:lnTo>
                  <a:lnTo>
                    <a:pt x="912" y="259"/>
                  </a:lnTo>
                  <a:lnTo>
                    <a:pt x="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3826;p60">
              <a:extLst>
                <a:ext uri="{FF2B5EF4-FFF2-40B4-BE49-F238E27FC236}">
                  <a16:creationId xmlns:a16="http://schemas.microsoft.com/office/drawing/2014/main" id="{FDC26059-6AD4-A41B-72CB-C442D1CB97EB}"/>
                </a:ext>
              </a:extLst>
            </p:cNvPr>
            <p:cNvSpPr/>
            <p:nvPr/>
          </p:nvSpPr>
          <p:spPr>
            <a:xfrm>
              <a:off x="3349278" y="2242476"/>
              <a:ext cx="70271" cy="40594"/>
            </a:xfrm>
            <a:custGeom>
              <a:avLst/>
              <a:gdLst/>
              <a:ahLst/>
              <a:cxnLst/>
              <a:rect l="l" t="t" r="r" b="b"/>
              <a:pathLst>
                <a:path w="914" h="528" extrusionOk="0">
                  <a:moveTo>
                    <a:pt x="465" y="0"/>
                  </a:moveTo>
                  <a:lnTo>
                    <a:pt x="1" y="268"/>
                  </a:lnTo>
                  <a:lnTo>
                    <a:pt x="448" y="527"/>
                  </a:lnTo>
                  <a:lnTo>
                    <a:pt x="913"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3827;p60">
              <a:extLst>
                <a:ext uri="{FF2B5EF4-FFF2-40B4-BE49-F238E27FC236}">
                  <a16:creationId xmlns:a16="http://schemas.microsoft.com/office/drawing/2014/main" id="{ECFE768D-C1D2-876F-1D8D-90692F71E3FB}"/>
                </a:ext>
              </a:extLst>
            </p:cNvPr>
            <p:cNvSpPr/>
            <p:nvPr/>
          </p:nvSpPr>
          <p:spPr>
            <a:xfrm>
              <a:off x="3390255" y="2218798"/>
              <a:ext cx="70117" cy="40594"/>
            </a:xfrm>
            <a:custGeom>
              <a:avLst/>
              <a:gdLst/>
              <a:ahLst/>
              <a:cxnLst/>
              <a:rect l="l" t="t" r="r" b="b"/>
              <a:pathLst>
                <a:path w="912" h="528" extrusionOk="0">
                  <a:moveTo>
                    <a:pt x="464" y="1"/>
                  </a:moveTo>
                  <a:lnTo>
                    <a:pt x="1" y="270"/>
                  </a:lnTo>
                  <a:lnTo>
                    <a:pt x="448" y="528"/>
                  </a:lnTo>
                  <a:lnTo>
                    <a:pt x="912" y="260"/>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3828;p60">
              <a:extLst>
                <a:ext uri="{FF2B5EF4-FFF2-40B4-BE49-F238E27FC236}">
                  <a16:creationId xmlns:a16="http://schemas.microsoft.com/office/drawing/2014/main" id="{CC915616-F155-AADF-788A-6BF639EBC663}"/>
                </a:ext>
              </a:extLst>
            </p:cNvPr>
            <p:cNvSpPr/>
            <p:nvPr/>
          </p:nvSpPr>
          <p:spPr>
            <a:xfrm>
              <a:off x="3431154" y="2195196"/>
              <a:ext cx="70194" cy="40594"/>
            </a:xfrm>
            <a:custGeom>
              <a:avLst/>
              <a:gdLst/>
              <a:ahLst/>
              <a:cxnLst/>
              <a:rect l="l" t="t" r="r" b="b"/>
              <a:pathLst>
                <a:path w="913" h="528" extrusionOk="0">
                  <a:moveTo>
                    <a:pt x="465" y="0"/>
                  </a:moveTo>
                  <a:lnTo>
                    <a:pt x="0" y="269"/>
                  </a:lnTo>
                  <a:lnTo>
                    <a:pt x="448" y="527"/>
                  </a:lnTo>
                  <a:lnTo>
                    <a:pt x="912"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3829;p60">
              <a:extLst>
                <a:ext uri="{FF2B5EF4-FFF2-40B4-BE49-F238E27FC236}">
                  <a16:creationId xmlns:a16="http://schemas.microsoft.com/office/drawing/2014/main" id="{4EB0161F-1AE3-53C7-6AFC-BC345971E4D4}"/>
                </a:ext>
              </a:extLst>
            </p:cNvPr>
            <p:cNvSpPr/>
            <p:nvPr/>
          </p:nvSpPr>
          <p:spPr>
            <a:xfrm>
              <a:off x="3472053" y="2147916"/>
              <a:ext cx="111172" cy="64197"/>
            </a:xfrm>
            <a:custGeom>
              <a:avLst/>
              <a:gdLst/>
              <a:ahLst/>
              <a:cxnLst/>
              <a:rect l="l" t="t" r="r" b="b"/>
              <a:pathLst>
                <a:path w="1446" h="835" extrusionOk="0">
                  <a:moveTo>
                    <a:pt x="997" y="0"/>
                  </a:moveTo>
                  <a:lnTo>
                    <a:pt x="1" y="577"/>
                  </a:lnTo>
                  <a:lnTo>
                    <a:pt x="449" y="835"/>
                  </a:lnTo>
                  <a:lnTo>
                    <a:pt x="1445" y="259"/>
                  </a:lnTo>
                  <a:lnTo>
                    <a:pt x="9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3830;p60">
              <a:extLst>
                <a:ext uri="{FF2B5EF4-FFF2-40B4-BE49-F238E27FC236}">
                  <a16:creationId xmlns:a16="http://schemas.microsoft.com/office/drawing/2014/main" id="{E00D82A5-E09C-2363-4200-3DAE0A3113CA}"/>
                </a:ext>
              </a:extLst>
            </p:cNvPr>
            <p:cNvSpPr/>
            <p:nvPr/>
          </p:nvSpPr>
          <p:spPr>
            <a:xfrm>
              <a:off x="3061446" y="2454430"/>
              <a:ext cx="70194" cy="40517"/>
            </a:xfrm>
            <a:custGeom>
              <a:avLst/>
              <a:gdLst/>
              <a:ahLst/>
              <a:cxnLst/>
              <a:rect l="l" t="t" r="r" b="b"/>
              <a:pathLst>
                <a:path w="913" h="527" extrusionOk="0">
                  <a:moveTo>
                    <a:pt x="465" y="1"/>
                  </a:moveTo>
                  <a:lnTo>
                    <a:pt x="1" y="269"/>
                  </a:lnTo>
                  <a:lnTo>
                    <a:pt x="448" y="527"/>
                  </a:lnTo>
                  <a:lnTo>
                    <a:pt x="913" y="259"/>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3831;p60">
              <a:extLst>
                <a:ext uri="{FF2B5EF4-FFF2-40B4-BE49-F238E27FC236}">
                  <a16:creationId xmlns:a16="http://schemas.microsoft.com/office/drawing/2014/main" id="{8572A7D7-8F53-FFCA-DBBC-AE5B304783FC}"/>
                </a:ext>
              </a:extLst>
            </p:cNvPr>
            <p:cNvSpPr/>
            <p:nvPr/>
          </p:nvSpPr>
          <p:spPr>
            <a:xfrm>
              <a:off x="3102422" y="2430828"/>
              <a:ext cx="70194" cy="40517"/>
            </a:xfrm>
            <a:custGeom>
              <a:avLst/>
              <a:gdLst/>
              <a:ahLst/>
              <a:cxnLst/>
              <a:rect l="l" t="t" r="r" b="b"/>
              <a:pathLst>
                <a:path w="913" h="527" extrusionOk="0">
                  <a:moveTo>
                    <a:pt x="464" y="0"/>
                  </a:moveTo>
                  <a:lnTo>
                    <a:pt x="0" y="268"/>
                  </a:lnTo>
                  <a:lnTo>
                    <a:pt x="447" y="526"/>
                  </a:lnTo>
                  <a:lnTo>
                    <a:pt x="913" y="258"/>
                  </a:lnTo>
                  <a:lnTo>
                    <a:pt x="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3832;p60">
              <a:extLst>
                <a:ext uri="{FF2B5EF4-FFF2-40B4-BE49-F238E27FC236}">
                  <a16:creationId xmlns:a16="http://schemas.microsoft.com/office/drawing/2014/main" id="{2F926B26-99E7-4CB6-0514-64CFB9A4D0A0}"/>
                </a:ext>
              </a:extLst>
            </p:cNvPr>
            <p:cNvSpPr/>
            <p:nvPr/>
          </p:nvSpPr>
          <p:spPr>
            <a:xfrm>
              <a:off x="3143398" y="2407150"/>
              <a:ext cx="70117" cy="40517"/>
            </a:xfrm>
            <a:custGeom>
              <a:avLst/>
              <a:gdLst/>
              <a:ahLst/>
              <a:cxnLst/>
              <a:rect l="l" t="t" r="r" b="b"/>
              <a:pathLst>
                <a:path w="912" h="527" extrusionOk="0">
                  <a:moveTo>
                    <a:pt x="464" y="1"/>
                  </a:moveTo>
                  <a:lnTo>
                    <a:pt x="0" y="269"/>
                  </a:lnTo>
                  <a:lnTo>
                    <a:pt x="447" y="527"/>
                  </a:lnTo>
                  <a:lnTo>
                    <a:pt x="911" y="259"/>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3833;p60">
              <a:extLst>
                <a:ext uri="{FF2B5EF4-FFF2-40B4-BE49-F238E27FC236}">
                  <a16:creationId xmlns:a16="http://schemas.microsoft.com/office/drawing/2014/main" id="{CB7BE775-402E-1A1A-822D-5D5E4CFF3D9F}"/>
                </a:ext>
              </a:extLst>
            </p:cNvPr>
            <p:cNvSpPr/>
            <p:nvPr/>
          </p:nvSpPr>
          <p:spPr>
            <a:xfrm>
              <a:off x="3184221" y="2383548"/>
              <a:ext cx="70194" cy="40517"/>
            </a:xfrm>
            <a:custGeom>
              <a:avLst/>
              <a:gdLst/>
              <a:ahLst/>
              <a:cxnLst/>
              <a:rect l="l" t="t" r="r" b="b"/>
              <a:pathLst>
                <a:path w="913" h="527" extrusionOk="0">
                  <a:moveTo>
                    <a:pt x="466" y="1"/>
                  </a:moveTo>
                  <a:lnTo>
                    <a:pt x="1" y="269"/>
                  </a:lnTo>
                  <a:lnTo>
                    <a:pt x="449" y="526"/>
                  </a:lnTo>
                  <a:lnTo>
                    <a:pt x="913" y="258"/>
                  </a:lnTo>
                  <a:lnTo>
                    <a:pt x="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3834;p60">
              <a:extLst>
                <a:ext uri="{FF2B5EF4-FFF2-40B4-BE49-F238E27FC236}">
                  <a16:creationId xmlns:a16="http://schemas.microsoft.com/office/drawing/2014/main" id="{8189A2B9-8A2A-23AE-232E-74C2B20777B9}"/>
                </a:ext>
              </a:extLst>
            </p:cNvPr>
            <p:cNvSpPr/>
            <p:nvPr/>
          </p:nvSpPr>
          <p:spPr>
            <a:xfrm>
              <a:off x="3225197" y="2359946"/>
              <a:ext cx="70194" cy="40517"/>
            </a:xfrm>
            <a:custGeom>
              <a:avLst/>
              <a:gdLst/>
              <a:ahLst/>
              <a:cxnLst/>
              <a:rect l="l" t="t" r="r" b="b"/>
              <a:pathLst>
                <a:path w="913" h="527" extrusionOk="0">
                  <a:moveTo>
                    <a:pt x="465" y="0"/>
                  </a:moveTo>
                  <a:lnTo>
                    <a:pt x="0" y="268"/>
                  </a:lnTo>
                  <a:lnTo>
                    <a:pt x="448" y="526"/>
                  </a:lnTo>
                  <a:lnTo>
                    <a:pt x="912" y="258"/>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3835;p60">
              <a:extLst>
                <a:ext uri="{FF2B5EF4-FFF2-40B4-BE49-F238E27FC236}">
                  <a16:creationId xmlns:a16="http://schemas.microsoft.com/office/drawing/2014/main" id="{B841669B-6B22-6F69-B6AF-5EE2F6570E55}"/>
                </a:ext>
              </a:extLst>
            </p:cNvPr>
            <p:cNvSpPr/>
            <p:nvPr/>
          </p:nvSpPr>
          <p:spPr>
            <a:xfrm>
              <a:off x="3266096" y="2336191"/>
              <a:ext cx="70194" cy="40594"/>
            </a:xfrm>
            <a:custGeom>
              <a:avLst/>
              <a:gdLst/>
              <a:ahLst/>
              <a:cxnLst/>
              <a:rect l="l" t="t" r="r" b="b"/>
              <a:pathLst>
                <a:path w="913" h="528" extrusionOk="0">
                  <a:moveTo>
                    <a:pt x="465" y="1"/>
                  </a:moveTo>
                  <a:lnTo>
                    <a:pt x="1" y="270"/>
                  </a:lnTo>
                  <a:lnTo>
                    <a:pt x="448" y="528"/>
                  </a:lnTo>
                  <a:lnTo>
                    <a:pt x="913" y="260"/>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3836;p60">
              <a:extLst>
                <a:ext uri="{FF2B5EF4-FFF2-40B4-BE49-F238E27FC236}">
                  <a16:creationId xmlns:a16="http://schemas.microsoft.com/office/drawing/2014/main" id="{B9CB266E-9861-178E-EC94-B32363007721}"/>
                </a:ext>
              </a:extLst>
            </p:cNvPr>
            <p:cNvSpPr/>
            <p:nvPr/>
          </p:nvSpPr>
          <p:spPr>
            <a:xfrm>
              <a:off x="3307072" y="2312666"/>
              <a:ext cx="70194" cy="40517"/>
            </a:xfrm>
            <a:custGeom>
              <a:avLst/>
              <a:gdLst/>
              <a:ahLst/>
              <a:cxnLst/>
              <a:rect l="l" t="t" r="r" b="b"/>
              <a:pathLst>
                <a:path w="913" h="527" extrusionOk="0">
                  <a:moveTo>
                    <a:pt x="464" y="0"/>
                  </a:moveTo>
                  <a:lnTo>
                    <a:pt x="0" y="268"/>
                  </a:lnTo>
                  <a:lnTo>
                    <a:pt x="447" y="526"/>
                  </a:lnTo>
                  <a:lnTo>
                    <a:pt x="913" y="258"/>
                  </a:lnTo>
                  <a:lnTo>
                    <a:pt x="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3837;p60">
              <a:extLst>
                <a:ext uri="{FF2B5EF4-FFF2-40B4-BE49-F238E27FC236}">
                  <a16:creationId xmlns:a16="http://schemas.microsoft.com/office/drawing/2014/main" id="{2D4E9A59-C2EF-10A0-6CDA-CEC712FAB920}"/>
                </a:ext>
              </a:extLst>
            </p:cNvPr>
            <p:cNvSpPr/>
            <p:nvPr/>
          </p:nvSpPr>
          <p:spPr>
            <a:xfrm>
              <a:off x="3348048" y="2288988"/>
              <a:ext cx="70117" cy="40517"/>
            </a:xfrm>
            <a:custGeom>
              <a:avLst/>
              <a:gdLst/>
              <a:ahLst/>
              <a:cxnLst/>
              <a:rect l="l" t="t" r="r" b="b"/>
              <a:pathLst>
                <a:path w="912" h="527" extrusionOk="0">
                  <a:moveTo>
                    <a:pt x="464" y="1"/>
                  </a:moveTo>
                  <a:lnTo>
                    <a:pt x="0" y="269"/>
                  </a:lnTo>
                  <a:lnTo>
                    <a:pt x="447" y="527"/>
                  </a:lnTo>
                  <a:lnTo>
                    <a:pt x="911" y="259"/>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3838;p60">
              <a:extLst>
                <a:ext uri="{FF2B5EF4-FFF2-40B4-BE49-F238E27FC236}">
                  <a16:creationId xmlns:a16="http://schemas.microsoft.com/office/drawing/2014/main" id="{0C4B9ED5-396E-5332-6ED5-77C11C2A7027}"/>
                </a:ext>
              </a:extLst>
            </p:cNvPr>
            <p:cNvSpPr/>
            <p:nvPr/>
          </p:nvSpPr>
          <p:spPr>
            <a:xfrm>
              <a:off x="3388871" y="2265386"/>
              <a:ext cx="70194" cy="40517"/>
            </a:xfrm>
            <a:custGeom>
              <a:avLst/>
              <a:gdLst/>
              <a:ahLst/>
              <a:cxnLst/>
              <a:rect l="l" t="t" r="r" b="b"/>
              <a:pathLst>
                <a:path w="913" h="527" extrusionOk="0">
                  <a:moveTo>
                    <a:pt x="466" y="0"/>
                  </a:moveTo>
                  <a:lnTo>
                    <a:pt x="1" y="268"/>
                  </a:lnTo>
                  <a:lnTo>
                    <a:pt x="449" y="526"/>
                  </a:lnTo>
                  <a:lnTo>
                    <a:pt x="913" y="258"/>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3839;p60">
              <a:extLst>
                <a:ext uri="{FF2B5EF4-FFF2-40B4-BE49-F238E27FC236}">
                  <a16:creationId xmlns:a16="http://schemas.microsoft.com/office/drawing/2014/main" id="{6875D5E0-EAF7-2147-AF0A-73803337366F}"/>
                </a:ext>
              </a:extLst>
            </p:cNvPr>
            <p:cNvSpPr/>
            <p:nvPr/>
          </p:nvSpPr>
          <p:spPr>
            <a:xfrm>
              <a:off x="3429847" y="2241785"/>
              <a:ext cx="70194" cy="40440"/>
            </a:xfrm>
            <a:custGeom>
              <a:avLst/>
              <a:gdLst/>
              <a:ahLst/>
              <a:cxnLst/>
              <a:rect l="l" t="t" r="r" b="b"/>
              <a:pathLst>
                <a:path w="913" h="526" extrusionOk="0">
                  <a:moveTo>
                    <a:pt x="465" y="0"/>
                  </a:moveTo>
                  <a:lnTo>
                    <a:pt x="0" y="268"/>
                  </a:lnTo>
                  <a:lnTo>
                    <a:pt x="448" y="526"/>
                  </a:lnTo>
                  <a:lnTo>
                    <a:pt x="912" y="258"/>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3840;p60">
              <a:extLst>
                <a:ext uri="{FF2B5EF4-FFF2-40B4-BE49-F238E27FC236}">
                  <a16:creationId xmlns:a16="http://schemas.microsoft.com/office/drawing/2014/main" id="{656A260F-387A-D743-3FEB-43F6650DE511}"/>
                </a:ext>
              </a:extLst>
            </p:cNvPr>
            <p:cNvSpPr/>
            <p:nvPr/>
          </p:nvSpPr>
          <p:spPr>
            <a:xfrm>
              <a:off x="3470746" y="2218106"/>
              <a:ext cx="70194" cy="40517"/>
            </a:xfrm>
            <a:custGeom>
              <a:avLst/>
              <a:gdLst/>
              <a:ahLst/>
              <a:cxnLst/>
              <a:rect l="l" t="t" r="r" b="b"/>
              <a:pathLst>
                <a:path w="913" h="527" extrusionOk="0">
                  <a:moveTo>
                    <a:pt x="466" y="1"/>
                  </a:moveTo>
                  <a:lnTo>
                    <a:pt x="1" y="269"/>
                  </a:lnTo>
                  <a:lnTo>
                    <a:pt x="448" y="527"/>
                  </a:lnTo>
                  <a:lnTo>
                    <a:pt x="913" y="259"/>
                  </a:lnTo>
                  <a:lnTo>
                    <a:pt x="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3841;p60">
              <a:extLst>
                <a:ext uri="{FF2B5EF4-FFF2-40B4-BE49-F238E27FC236}">
                  <a16:creationId xmlns:a16="http://schemas.microsoft.com/office/drawing/2014/main" id="{3BCC6021-9474-9EF8-D595-164631300D6B}"/>
                </a:ext>
              </a:extLst>
            </p:cNvPr>
            <p:cNvSpPr/>
            <p:nvPr/>
          </p:nvSpPr>
          <p:spPr>
            <a:xfrm>
              <a:off x="3511723" y="2194504"/>
              <a:ext cx="70194" cy="40517"/>
            </a:xfrm>
            <a:custGeom>
              <a:avLst/>
              <a:gdLst/>
              <a:ahLst/>
              <a:cxnLst/>
              <a:rect l="l" t="t" r="r" b="b"/>
              <a:pathLst>
                <a:path w="913" h="527" extrusionOk="0">
                  <a:moveTo>
                    <a:pt x="464" y="0"/>
                  </a:moveTo>
                  <a:lnTo>
                    <a:pt x="0" y="268"/>
                  </a:lnTo>
                  <a:lnTo>
                    <a:pt x="447" y="526"/>
                  </a:lnTo>
                  <a:lnTo>
                    <a:pt x="912" y="258"/>
                  </a:lnTo>
                  <a:lnTo>
                    <a:pt x="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3842;p60">
              <a:extLst>
                <a:ext uri="{FF2B5EF4-FFF2-40B4-BE49-F238E27FC236}">
                  <a16:creationId xmlns:a16="http://schemas.microsoft.com/office/drawing/2014/main" id="{AFA1A9B8-95F2-7F3D-CB9C-A3F790AC7BD2}"/>
                </a:ext>
              </a:extLst>
            </p:cNvPr>
            <p:cNvSpPr/>
            <p:nvPr/>
          </p:nvSpPr>
          <p:spPr>
            <a:xfrm>
              <a:off x="3552699" y="2170826"/>
              <a:ext cx="70040" cy="40517"/>
            </a:xfrm>
            <a:custGeom>
              <a:avLst/>
              <a:gdLst/>
              <a:ahLst/>
              <a:cxnLst/>
              <a:rect l="l" t="t" r="r" b="b"/>
              <a:pathLst>
                <a:path w="911" h="527" extrusionOk="0">
                  <a:moveTo>
                    <a:pt x="464" y="1"/>
                  </a:moveTo>
                  <a:lnTo>
                    <a:pt x="0" y="269"/>
                  </a:lnTo>
                  <a:lnTo>
                    <a:pt x="447" y="527"/>
                  </a:lnTo>
                  <a:lnTo>
                    <a:pt x="911" y="259"/>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3843;p60">
              <a:extLst>
                <a:ext uri="{FF2B5EF4-FFF2-40B4-BE49-F238E27FC236}">
                  <a16:creationId xmlns:a16="http://schemas.microsoft.com/office/drawing/2014/main" id="{51837502-8B1C-84D4-2CB8-AFDFE6425F37}"/>
                </a:ext>
              </a:extLst>
            </p:cNvPr>
            <p:cNvSpPr/>
            <p:nvPr/>
          </p:nvSpPr>
          <p:spPr>
            <a:xfrm>
              <a:off x="3101115" y="2477339"/>
              <a:ext cx="70117" cy="40440"/>
            </a:xfrm>
            <a:custGeom>
              <a:avLst/>
              <a:gdLst/>
              <a:ahLst/>
              <a:cxnLst/>
              <a:rect l="l" t="t" r="r" b="b"/>
              <a:pathLst>
                <a:path w="912" h="526" extrusionOk="0">
                  <a:moveTo>
                    <a:pt x="464" y="0"/>
                  </a:moveTo>
                  <a:lnTo>
                    <a:pt x="1" y="268"/>
                  </a:lnTo>
                  <a:lnTo>
                    <a:pt x="448" y="526"/>
                  </a:lnTo>
                  <a:lnTo>
                    <a:pt x="911" y="258"/>
                  </a:lnTo>
                  <a:lnTo>
                    <a:pt x="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3844;p60">
              <a:extLst>
                <a:ext uri="{FF2B5EF4-FFF2-40B4-BE49-F238E27FC236}">
                  <a16:creationId xmlns:a16="http://schemas.microsoft.com/office/drawing/2014/main" id="{3D6E1F0C-0C2A-F45D-8070-64FFE4B6CB00}"/>
                </a:ext>
              </a:extLst>
            </p:cNvPr>
            <p:cNvSpPr/>
            <p:nvPr/>
          </p:nvSpPr>
          <p:spPr>
            <a:xfrm>
              <a:off x="3142014" y="2453661"/>
              <a:ext cx="70194" cy="40517"/>
            </a:xfrm>
            <a:custGeom>
              <a:avLst/>
              <a:gdLst/>
              <a:ahLst/>
              <a:cxnLst/>
              <a:rect l="l" t="t" r="r" b="b"/>
              <a:pathLst>
                <a:path w="913" h="527" extrusionOk="0">
                  <a:moveTo>
                    <a:pt x="465" y="1"/>
                  </a:moveTo>
                  <a:lnTo>
                    <a:pt x="0" y="269"/>
                  </a:lnTo>
                  <a:lnTo>
                    <a:pt x="448" y="527"/>
                  </a:lnTo>
                  <a:lnTo>
                    <a:pt x="912" y="259"/>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3845;p60">
              <a:extLst>
                <a:ext uri="{FF2B5EF4-FFF2-40B4-BE49-F238E27FC236}">
                  <a16:creationId xmlns:a16="http://schemas.microsoft.com/office/drawing/2014/main" id="{39C95ECA-A1E6-EA5C-4DDF-7785987B2ADC}"/>
                </a:ext>
              </a:extLst>
            </p:cNvPr>
            <p:cNvSpPr/>
            <p:nvPr/>
          </p:nvSpPr>
          <p:spPr>
            <a:xfrm>
              <a:off x="3182914" y="2430059"/>
              <a:ext cx="70194" cy="40517"/>
            </a:xfrm>
            <a:custGeom>
              <a:avLst/>
              <a:gdLst/>
              <a:ahLst/>
              <a:cxnLst/>
              <a:rect l="l" t="t" r="r" b="b"/>
              <a:pathLst>
                <a:path w="913" h="527" extrusionOk="0">
                  <a:moveTo>
                    <a:pt x="466" y="0"/>
                  </a:moveTo>
                  <a:lnTo>
                    <a:pt x="1" y="268"/>
                  </a:lnTo>
                  <a:lnTo>
                    <a:pt x="449" y="526"/>
                  </a:lnTo>
                  <a:lnTo>
                    <a:pt x="913" y="258"/>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3846;p60">
              <a:extLst>
                <a:ext uri="{FF2B5EF4-FFF2-40B4-BE49-F238E27FC236}">
                  <a16:creationId xmlns:a16="http://schemas.microsoft.com/office/drawing/2014/main" id="{556D3714-15BB-5EE8-8D15-DF160C814E43}"/>
                </a:ext>
              </a:extLst>
            </p:cNvPr>
            <p:cNvSpPr/>
            <p:nvPr/>
          </p:nvSpPr>
          <p:spPr>
            <a:xfrm>
              <a:off x="3223890" y="2406381"/>
              <a:ext cx="70194" cy="40517"/>
            </a:xfrm>
            <a:custGeom>
              <a:avLst/>
              <a:gdLst/>
              <a:ahLst/>
              <a:cxnLst/>
              <a:rect l="l" t="t" r="r" b="b"/>
              <a:pathLst>
                <a:path w="913" h="527" extrusionOk="0">
                  <a:moveTo>
                    <a:pt x="465" y="1"/>
                  </a:moveTo>
                  <a:lnTo>
                    <a:pt x="0" y="269"/>
                  </a:lnTo>
                  <a:lnTo>
                    <a:pt x="447" y="527"/>
                  </a:lnTo>
                  <a:lnTo>
                    <a:pt x="912" y="259"/>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3847;p60">
              <a:extLst>
                <a:ext uri="{FF2B5EF4-FFF2-40B4-BE49-F238E27FC236}">
                  <a16:creationId xmlns:a16="http://schemas.microsoft.com/office/drawing/2014/main" id="{CFDC6106-9E05-FA40-9054-4359E90D077B}"/>
                </a:ext>
              </a:extLst>
            </p:cNvPr>
            <p:cNvSpPr/>
            <p:nvPr/>
          </p:nvSpPr>
          <p:spPr>
            <a:xfrm>
              <a:off x="3264789" y="2382779"/>
              <a:ext cx="70194" cy="40517"/>
            </a:xfrm>
            <a:custGeom>
              <a:avLst/>
              <a:gdLst/>
              <a:ahLst/>
              <a:cxnLst/>
              <a:rect l="l" t="t" r="r" b="b"/>
              <a:pathLst>
                <a:path w="913" h="527" extrusionOk="0">
                  <a:moveTo>
                    <a:pt x="465" y="0"/>
                  </a:moveTo>
                  <a:lnTo>
                    <a:pt x="1" y="268"/>
                  </a:lnTo>
                  <a:lnTo>
                    <a:pt x="448" y="526"/>
                  </a:lnTo>
                  <a:lnTo>
                    <a:pt x="913" y="258"/>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3848;p60">
              <a:extLst>
                <a:ext uri="{FF2B5EF4-FFF2-40B4-BE49-F238E27FC236}">
                  <a16:creationId xmlns:a16="http://schemas.microsoft.com/office/drawing/2014/main" id="{D647C214-3DE2-1111-B563-9623F3F661DA}"/>
                </a:ext>
              </a:extLst>
            </p:cNvPr>
            <p:cNvSpPr/>
            <p:nvPr/>
          </p:nvSpPr>
          <p:spPr>
            <a:xfrm>
              <a:off x="3305765" y="2359178"/>
              <a:ext cx="70194" cy="40440"/>
            </a:xfrm>
            <a:custGeom>
              <a:avLst/>
              <a:gdLst/>
              <a:ahLst/>
              <a:cxnLst/>
              <a:rect l="l" t="t" r="r" b="b"/>
              <a:pathLst>
                <a:path w="913" h="526" extrusionOk="0">
                  <a:moveTo>
                    <a:pt x="464" y="0"/>
                  </a:moveTo>
                  <a:lnTo>
                    <a:pt x="1" y="268"/>
                  </a:lnTo>
                  <a:lnTo>
                    <a:pt x="448" y="526"/>
                  </a:lnTo>
                  <a:lnTo>
                    <a:pt x="913" y="258"/>
                  </a:lnTo>
                  <a:lnTo>
                    <a:pt x="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3849;p60">
              <a:extLst>
                <a:ext uri="{FF2B5EF4-FFF2-40B4-BE49-F238E27FC236}">
                  <a16:creationId xmlns:a16="http://schemas.microsoft.com/office/drawing/2014/main" id="{A010C9CF-89B6-A31D-361B-B7709E5A5172}"/>
                </a:ext>
              </a:extLst>
            </p:cNvPr>
            <p:cNvSpPr/>
            <p:nvPr/>
          </p:nvSpPr>
          <p:spPr>
            <a:xfrm>
              <a:off x="3346741" y="2335499"/>
              <a:ext cx="70117" cy="40517"/>
            </a:xfrm>
            <a:custGeom>
              <a:avLst/>
              <a:gdLst/>
              <a:ahLst/>
              <a:cxnLst/>
              <a:rect l="l" t="t" r="r" b="b"/>
              <a:pathLst>
                <a:path w="912" h="527" extrusionOk="0">
                  <a:moveTo>
                    <a:pt x="464" y="1"/>
                  </a:moveTo>
                  <a:lnTo>
                    <a:pt x="0" y="269"/>
                  </a:lnTo>
                  <a:lnTo>
                    <a:pt x="447" y="526"/>
                  </a:lnTo>
                  <a:lnTo>
                    <a:pt x="911" y="258"/>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3850;p60">
              <a:extLst>
                <a:ext uri="{FF2B5EF4-FFF2-40B4-BE49-F238E27FC236}">
                  <a16:creationId xmlns:a16="http://schemas.microsoft.com/office/drawing/2014/main" id="{CE4A3A0B-2C8C-B510-8F35-304D6D343378}"/>
                </a:ext>
              </a:extLst>
            </p:cNvPr>
            <p:cNvSpPr/>
            <p:nvPr/>
          </p:nvSpPr>
          <p:spPr>
            <a:xfrm>
              <a:off x="3387564" y="2311897"/>
              <a:ext cx="70194" cy="40517"/>
            </a:xfrm>
            <a:custGeom>
              <a:avLst/>
              <a:gdLst/>
              <a:ahLst/>
              <a:cxnLst/>
              <a:rect l="l" t="t" r="r" b="b"/>
              <a:pathLst>
                <a:path w="913" h="527" extrusionOk="0">
                  <a:moveTo>
                    <a:pt x="466" y="0"/>
                  </a:moveTo>
                  <a:lnTo>
                    <a:pt x="1" y="268"/>
                  </a:lnTo>
                  <a:lnTo>
                    <a:pt x="449" y="526"/>
                  </a:lnTo>
                  <a:lnTo>
                    <a:pt x="913" y="258"/>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3851;p60">
              <a:extLst>
                <a:ext uri="{FF2B5EF4-FFF2-40B4-BE49-F238E27FC236}">
                  <a16:creationId xmlns:a16="http://schemas.microsoft.com/office/drawing/2014/main" id="{D6B8DF74-8062-B720-134D-7AC98EF8617B}"/>
                </a:ext>
              </a:extLst>
            </p:cNvPr>
            <p:cNvSpPr/>
            <p:nvPr/>
          </p:nvSpPr>
          <p:spPr>
            <a:xfrm>
              <a:off x="3428540" y="2288219"/>
              <a:ext cx="70194" cy="40517"/>
            </a:xfrm>
            <a:custGeom>
              <a:avLst/>
              <a:gdLst/>
              <a:ahLst/>
              <a:cxnLst/>
              <a:rect l="l" t="t" r="r" b="b"/>
              <a:pathLst>
                <a:path w="913" h="527" extrusionOk="0">
                  <a:moveTo>
                    <a:pt x="465" y="1"/>
                  </a:moveTo>
                  <a:lnTo>
                    <a:pt x="0" y="269"/>
                  </a:lnTo>
                  <a:lnTo>
                    <a:pt x="448" y="527"/>
                  </a:lnTo>
                  <a:lnTo>
                    <a:pt x="912" y="259"/>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3852;p60">
              <a:extLst>
                <a:ext uri="{FF2B5EF4-FFF2-40B4-BE49-F238E27FC236}">
                  <a16:creationId xmlns:a16="http://schemas.microsoft.com/office/drawing/2014/main" id="{501744C0-581D-21CD-635A-F69515E3AF6F}"/>
                </a:ext>
              </a:extLst>
            </p:cNvPr>
            <p:cNvSpPr/>
            <p:nvPr/>
          </p:nvSpPr>
          <p:spPr>
            <a:xfrm>
              <a:off x="3469439" y="2264617"/>
              <a:ext cx="70194" cy="40517"/>
            </a:xfrm>
            <a:custGeom>
              <a:avLst/>
              <a:gdLst/>
              <a:ahLst/>
              <a:cxnLst/>
              <a:rect l="l" t="t" r="r" b="b"/>
              <a:pathLst>
                <a:path w="913" h="527" extrusionOk="0">
                  <a:moveTo>
                    <a:pt x="465" y="0"/>
                  </a:moveTo>
                  <a:lnTo>
                    <a:pt x="1" y="268"/>
                  </a:lnTo>
                  <a:lnTo>
                    <a:pt x="448" y="526"/>
                  </a:lnTo>
                  <a:lnTo>
                    <a:pt x="913" y="258"/>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3853;p60">
              <a:extLst>
                <a:ext uri="{FF2B5EF4-FFF2-40B4-BE49-F238E27FC236}">
                  <a16:creationId xmlns:a16="http://schemas.microsoft.com/office/drawing/2014/main" id="{F0FA1ED5-22B1-4AFF-3D1D-9C0B0567E837}"/>
                </a:ext>
              </a:extLst>
            </p:cNvPr>
            <p:cNvSpPr/>
            <p:nvPr/>
          </p:nvSpPr>
          <p:spPr>
            <a:xfrm>
              <a:off x="3510416" y="2240939"/>
              <a:ext cx="70194" cy="40517"/>
            </a:xfrm>
            <a:custGeom>
              <a:avLst/>
              <a:gdLst/>
              <a:ahLst/>
              <a:cxnLst/>
              <a:rect l="l" t="t" r="r" b="b"/>
              <a:pathLst>
                <a:path w="913" h="527" extrusionOk="0">
                  <a:moveTo>
                    <a:pt x="464" y="1"/>
                  </a:moveTo>
                  <a:lnTo>
                    <a:pt x="1" y="269"/>
                  </a:lnTo>
                  <a:lnTo>
                    <a:pt x="448" y="527"/>
                  </a:lnTo>
                  <a:lnTo>
                    <a:pt x="913" y="259"/>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3854;p60">
              <a:extLst>
                <a:ext uri="{FF2B5EF4-FFF2-40B4-BE49-F238E27FC236}">
                  <a16:creationId xmlns:a16="http://schemas.microsoft.com/office/drawing/2014/main" id="{A933DCE1-0159-E632-0F08-559B87B8445F}"/>
                </a:ext>
              </a:extLst>
            </p:cNvPr>
            <p:cNvSpPr/>
            <p:nvPr/>
          </p:nvSpPr>
          <p:spPr>
            <a:xfrm>
              <a:off x="3551392" y="2217337"/>
              <a:ext cx="70117" cy="40594"/>
            </a:xfrm>
            <a:custGeom>
              <a:avLst/>
              <a:gdLst/>
              <a:ahLst/>
              <a:cxnLst/>
              <a:rect l="l" t="t" r="r" b="b"/>
              <a:pathLst>
                <a:path w="912" h="528" extrusionOk="0">
                  <a:moveTo>
                    <a:pt x="464" y="1"/>
                  </a:moveTo>
                  <a:lnTo>
                    <a:pt x="0" y="269"/>
                  </a:lnTo>
                  <a:lnTo>
                    <a:pt x="447" y="528"/>
                  </a:lnTo>
                  <a:lnTo>
                    <a:pt x="911" y="258"/>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3855;p60">
              <a:extLst>
                <a:ext uri="{FF2B5EF4-FFF2-40B4-BE49-F238E27FC236}">
                  <a16:creationId xmlns:a16="http://schemas.microsoft.com/office/drawing/2014/main" id="{054E2278-C1A9-075E-FA16-29FF55BA0100}"/>
                </a:ext>
              </a:extLst>
            </p:cNvPr>
            <p:cNvSpPr/>
            <p:nvPr/>
          </p:nvSpPr>
          <p:spPr>
            <a:xfrm>
              <a:off x="3590907" y="2193736"/>
              <a:ext cx="111172" cy="87031"/>
            </a:xfrm>
            <a:custGeom>
              <a:avLst/>
              <a:gdLst/>
              <a:ahLst/>
              <a:cxnLst/>
              <a:rect l="l" t="t" r="r" b="b"/>
              <a:pathLst>
                <a:path w="1446" h="1132" extrusionOk="0">
                  <a:moveTo>
                    <a:pt x="483" y="0"/>
                  </a:moveTo>
                  <a:lnTo>
                    <a:pt x="18" y="268"/>
                  </a:lnTo>
                  <a:lnTo>
                    <a:pt x="533" y="565"/>
                  </a:lnTo>
                  <a:lnTo>
                    <a:pt x="1" y="873"/>
                  </a:lnTo>
                  <a:lnTo>
                    <a:pt x="449" y="1132"/>
                  </a:lnTo>
                  <a:cubicBezTo>
                    <a:pt x="934" y="851"/>
                    <a:pt x="1445" y="556"/>
                    <a:pt x="1445" y="556"/>
                  </a:cubicBezTo>
                  <a:cubicBezTo>
                    <a:pt x="1445" y="556"/>
                    <a:pt x="1396" y="527"/>
                    <a:pt x="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3856;p60">
              <a:extLst>
                <a:ext uri="{FF2B5EF4-FFF2-40B4-BE49-F238E27FC236}">
                  <a16:creationId xmlns:a16="http://schemas.microsoft.com/office/drawing/2014/main" id="{B8D3B0C1-9997-1460-09FD-77FCFFEEB71F}"/>
                </a:ext>
              </a:extLst>
            </p:cNvPr>
            <p:cNvSpPr/>
            <p:nvPr/>
          </p:nvSpPr>
          <p:spPr>
            <a:xfrm>
              <a:off x="3140707" y="2476494"/>
              <a:ext cx="111095" cy="64274"/>
            </a:xfrm>
            <a:custGeom>
              <a:avLst/>
              <a:gdLst/>
              <a:ahLst/>
              <a:cxnLst/>
              <a:rect l="l" t="t" r="r" b="b"/>
              <a:pathLst>
                <a:path w="1445" h="836" extrusionOk="0">
                  <a:moveTo>
                    <a:pt x="998" y="1"/>
                  </a:moveTo>
                  <a:lnTo>
                    <a:pt x="0" y="576"/>
                  </a:lnTo>
                  <a:lnTo>
                    <a:pt x="448" y="835"/>
                  </a:lnTo>
                  <a:lnTo>
                    <a:pt x="1445" y="259"/>
                  </a:lnTo>
                  <a:lnTo>
                    <a:pt x="9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3857;p60">
              <a:extLst>
                <a:ext uri="{FF2B5EF4-FFF2-40B4-BE49-F238E27FC236}">
                  <a16:creationId xmlns:a16="http://schemas.microsoft.com/office/drawing/2014/main" id="{425029EE-C293-92E0-1AB7-2D260D389E4A}"/>
                </a:ext>
              </a:extLst>
            </p:cNvPr>
            <p:cNvSpPr/>
            <p:nvPr/>
          </p:nvSpPr>
          <p:spPr>
            <a:xfrm>
              <a:off x="3222583" y="2452892"/>
              <a:ext cx="70194" cy="40594"/>
            </a:xfrm>
            <a:custGeom>
              <a:avLst/>
              <a:gdLst/>
              <a:ahLst/>
              <a:cxnLst/>
              <a:rect l="l" t="t" r="r" b="b"/>
              <a:pathLst>
                <a:path w="913" h="528" extrusionOk="0">
                  <a:moveTo>
                    <a:pt x="464" y="1"/>
                  </a:moveTo>
                  <a:lnTo>
                    <a:pt x="0" y="269"/>
                  </a:lnTo>
                  <a:lnTo>
                    <a:pt x="447" y="528"/>
                  </a:lnTo>
                  <a:lnTo>
                    <a:pt x="912" y="260"/>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3858;p60">
              <a:extLst>
                <a:ext uri="{FF2B5EF4-FFF2-40B4-BE49-F238E27FC236}">
                  <a16:creationId xmlns:a16="http://schemas.microsoft.com/office/drawing/2014/main" id="{F2783CCE-05AF-4A89-62DF-853644C136E1}"/>
                </a:ext>
              </a:extLst>
            </p:cNvPr>
            <p:cNvSpPr/>
            <p:nvPr/>
          </p:nvSpPr>
          <p:spPr>
            <a:xfrm>
              <a:off x="3263482" y="2429291"/>
              <a:ext cx="70271" cy="40594"/>
            </a:xfrm>
            <a:custGeom>
              <a:avLst/>
              <a:gdLst/>
              <a:ahLst/>
              <a:cxnLst/>
              <a:rect l="l" t="t" r="r" b="b"/>
              <a:pathLst>
                <a:path w="914" h="528" extrusionOk="0">
                  <a:moveTo>
                    <a:pt x="465" y="0"/>
                  </a:moveTo>
                  <a:lnTo>
                    <a:pt x="1" y="268"/>
                  </a:lnTo>
                  <a:lnTo>
                    <a:pt x="448" y="527"/>
                  </a:lnTo>
                  <a:lnTo>
                    <a:pt x="913"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3859;p60">
              <a:extLst>
                <a:ext uri="{FF2B5EF4-FFF2-40B4-BE49-F238E27FC236}">
                  <a16:creationId xmlns:a16="http://schemas.microsoft.com/office/drawing/2014/main" id="{BC640ED1-2C74-8DE5-4B0E-AFB68C43C382}"/>
                </a:ext>
              </a:extLst>
            </p:cNvPr>
            <p:cNvSpPr/>
            <p:nvPr/>
          </p:nvSpPr>
          <p:spPr>
            <a:xfrm>
              <a:off x="3304458" y="2405612"/>
              <a:ext cx="70117" cy="40594"/>
            </a:xfrm>
            <a:custGeom>
              <a:avLst/>
              <a:gdLst/>
              <a:ahLst/>
              <a:cxnLst/>
              <a:rect l="l" t="t" r="r" b="b"/>
              <a:pathLst>
                <a:path w="912" h="528" extrusionOk="0">
                  <a:moveTo>
                    <a:pt x="465" y="1"/>
                  </a:moveTo>
                  <a:lnTo>
                    <a:pt x="1" y="269"/>
                  </a:lnTo>
                  <a:lnTo>
                    <a:pt x="448" y="528"/>
                  </a:lnTo>
                  <a:lnTo>
                    <a:pt x="912" y="260"/>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3860;p60">
              <a:extLst>
                <a:ext uri="{FF2B5EF4-FFF2-40B4-BE49-F238E27FC236}">
                  <a16:creationId xmlns:a16="http://schemas.microsoft.com/office/drawing/2014/main" id="{E14F30F6-250E-C727-881F-F14CBE360715}"/>
                </a:ext>
              </a:extLst>
            </p:cNvPr>
            <p:cNvSpPr/>
            <p:nvPr/>
          </p:nvSpPr>
          <p:spPr>
            <a:xfrm>
              <a:off x="3345358" y="2382010"/>
              <a:ext cx="70194" cy="40594"/>
            </a:xfrm>
            <a:custGeom>
              <a:avLst/>
              <a:gdLst/>
              <a:ahLst/>
              <a:cxnLst/>
              <a:rect l="l" t="t" r="r" b="b"/>
              <a:pathLst>
                <a:path w="913" h="528" extrusionOk="0">
                  <a:moveTo>
                    <a:pt x="465" y="0"/>
                  </a:moveTo>
                  <a:lnTo>
                    <a:pt x="0" y="268"/>
                  </a:lnTo>
                  <a:lnTo>
                    <a:pt x="448" y="527"/>
                  </a:lnTo>
                  <a:lnTo>
                    <a:pt x="912"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3861;p60">
              <a:extLst>
                <a:ext uri="{FF2B5EF4-FFF2-40B4-BE49-F238E27FC236}">
                  <a16:creationId xmlns:a16="http://schemas.microsoft.com/office/drawing/2014/main" id="{A899CF1D-5469-E069-1A2B-0087FFB2A712}"/>
                </a:ext>
              </a:extLst>
            </p:cNvPr>
            <p:cNvSpPr/>
            <p:nvPr/>
          </p:nvSpPr>
          <p:spPr>
            <a:xfrm>
              <a:off x="3386257" y="2358332"/>
              <a:ext cx="70194" cy="40594"/>
            </a:xfrm>
            <a:custGeom>
              <a:avLst/>
              <a:gdLst/>
              <a:ahLst/>
              <a:cxnLst/>
              <a:rect l="l" t="t" r="r" b="b"/>
              <a:pathLst>
                <a:path w="913" h="528" extrusionOk="0">
                  <a:moveTo>
                    <a:pt x="466" y="1"/>
                  </a:moveTo>
                  <a:lnTo>
                    <a:pt x="1" y="269"/>
                  </a:lnTo>
                  <a:lnTo>
                    <a:pt x="449" y="528"/>
                  </a:lnTo>
                  <a:lnTo>
                    <a:pt x="913" y="260"/>
                  </a:lnTo>
                  <a:lnTo>
                    <a:pt x="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3862;p60">
              <a:extLst>
                <a:ext uri="{FF2B5EF4-FFF2-40B4-BE49-F238E27FC236}">
                  <a16:creationId xmlns:a16="http://schemas.microsoft.com/office/drawing/2014/main" id="{5E7F6E47-6484-5259-E7AA-06E0C5345424}"/>
                </a:ext>
              </a:extLst>
            </p:cNvPr>
            <p:cNvSpPr/>
            <p:nvPr/>
          </p:nvSpPr>
          <p:spPr>
            <a:xfrm>
              <a:off x="3427233" y="2334730"/>
              <a:ext cx="70194" cy="40594"/>
            </a:xfrm>
            <a:custGeom>
              <a:avLst/>
              <a:gdLst/>
              <a:ahLst/>
              <a:cxnLst/>
              <a:rect l="l" t="t" r="r" b="b"/>
              <a:pathLst>
                <a:path w="913" h="528" extrusionOk="0">
                  <a:moveTo>
                    <a:pt x="465" y="0"/>
                  </a:moveTo>
                  <a:lnTo>
                    <a:pt x="0" y="268"/>
                  </a:lnTo>
                  <a:lnTo>
                    <a:pt x="447" y="527"/>
                  </a:lnTo>
                  <a:lnTo>
                    <a:pt x="912" y="258"/>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3863;p60">
              <a:extLst>
                <a:ext uri="{FF2B5EF4-FFF2-40B4-BE49-F238E27FC236}">
                  <a16:creationId xmlns:a16="http://schemas.microsoft.com/office/drawing/2014/main" id="{358A1100-64A0-D42A-CF37-688EEB921428}"/>
                </a:ext>
              </a:extLst>
            </p:cNvPr>
            <p:cNvSpPr/>
            <p:nvPr/>
          </p:nvSpPr>
          <p:spPr>
            <a:xfrm>
              <a:off x="3468132" y="2311129"/>
              <a:ext cx="70271" cy="40594"/>
            </a:xfrm>
            <a:custGeom>
              <a:avLst/>
              <a:gdLst/>
              <a:ahLst/>
              <a:cxnLst/>
              <a:rect l="l" t="t" r="r" b="b"/>
              <a:pathLst>
                <a:path w="914" h="528" extrusionOk="0">
                  <a:moveTo>
                    <a:pt x="465" y="0"/>
                  </a:moveTo>
                  <a:lnTo>
                    <a:pt x="1" y="268"/>
                  </a:lnTo>
                  <a:lnTo>
                    <a:pt x="448" y="527"/>
                  </a:lnTo>
                  <a:lnTo>
                    <a:pt x="913"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3864;p60">
              <a:extLst>
                <a:ext uri="{FF2B5EF4-FFF2-40B4-BE49-F238E27FC236}">
                  <a16:creationId xmlns:a16="http://schemas.microsoft.com/office/drawing/2014/main" id="{DDEB3BFD-51C9-936D-F84B-198FBC89695A}"/>
                </a:ext>
              </a:extLst>
            </p:cNvPr>
            <p:cNvSpPr/>
            <p:nvPr/>
          </p:nvSpPr>
          <p:spPr>
            <a:xfrm>
              <a:off x="3509109" y="2287450"/>
              <a:ext cx="70194" cy="40594"/>
            </a:xfrm>
            <a:custGeom>
              <a:avLst/>
              <a:gdLst/>
              <a:ahLst/>
              <a:cxnLst/>
              <a:rect l="l" t="t" r="r" b="b"/>
              <a:pathLst>
                <a:path w="913" h="528" extrusionOk="0">
                  <a:moveTo>
                    <a:pt x="465" y="1"/>
                  </a:moveTo>
                  <a:lnTo>
                    <a:pt x="1" y="269"/>
                  </a:lnTo>
                  <a:lnTo>
                    <a:pt x="448" y="528"/>
                  </a:lnTo>
                  <a:lnTo>
                    <a:pt x="913" y="260"/>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3865;p60">
              <a:extLst>
                <a:ext uri="{FF2B5EF4-FFF2-40B4-BE49-F238E27FC236}">
                  <a16:creationId xmlns:a16="http://schemas.microsoft.com/office/drawing/2014/main" id="{5772B5DF-BFD8-1128-1C96-DF36E4B663C7}"/>
                </a:ext>
              </a:extLst>
            </p:cNvPr>
            <p:cNvSpPr/>
            <p:nvPr/>
          </p:nvSpPr>
          <p:spPr>
            <a:xfrm>
              <a:off x="3550085" y="2263849"/>
              <a:ext cx="70117" cy="40594"/>
            </a:xfrm>
            <a:custGeom>
              <a:avLst/>
              <a:gdLst/>
              <a:ahLst/>
              <a:cxnLst/>
              <a:rect l="l" t="t" r="r" b="b"/>
              <a:pathLst>
                <a:path w="912" h="528" extrusionOk="0">
                  <a:moveTo>
                    <a:pt x="464" y="0"/>
                  </a:moveTo>
                  <a:lnTo>
                    <a:pt x="0" y="268"/>
                  </a:lnTo>
                  <a:lnTo>
                    <a:pt x="447" y="527"/>
                  </a:lnTo>
                  <a:lnTo>
                    <a:pt x="911" y="259"/>
                  </a:lnTo>
                  <a:lnTo>
                    <a:pt x="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3866;p60">
              <a:extLst>
                <a:ext uri="{FF2B5EF4-FFF2-40B4-BE49-F238E27FC236}">
                  <a16:creationId xmlns:a16="http://schemas.microsoft.com/office/drawing/2014/main" id="{8FD6226E-249D-8305-E3D7-367C669943D9}"/>
                </a:ext>
              </a:extLst>
            </p:cNvPr>
            <p:cNvSpPr/>
            <p:nvPr/>
          </p:nvSpPr>
          <p:spPr>
            <a:xfrm>
              <a:off x="3180300" y="2499404"/>
              <a:ext cx="111172" cy="64197"/>
            </a:xfrm>
            <a:custGeom>
              <a:avLst/>
              <a:gdLst/>
              <a:ahLst/>
              <a:cxnLst/>
              <a:rect l="l" t="t" r="r" b="b"/>
              <a:pathLst>
                <a:path w="1446" h="835" extrusionOk="0">
                  <a:moveTo>
                    <a:pt x="997" y="0"/>
                  </a:moveTo>
                  <a:lnTo>
                    <a:pt x="1" y="576"/>
                  </a:lnTo>
                  <a:lnTo>
                    <a:pt x="448" y="835"/>
                  </a:lnTo>
                  <a:lnTo>
                    <a:pt x="981" y="527"/>
                  </a:lnTo>
                  <a:lnTo>
                    <a:pt x="1162" y="422"/>
                  </a:lnTo>
                  <a:lnTo>
                    <a:pt x="1446" y="259"/>
                  </a:lnTo>
                  <a:lnTo>
                    <a:pt x="9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3867;p60">
              <a:extLst>
                <a:ext uri="{FF2B5EF4-FFF2-40B4-BE49-F238E27FC236}">
                  <a16:creationId xmlns:a16="http://schemas.microsoft.com/office/drawing/2014/main" id="{F8276CC3-F456-9E0E-B385-6F17207FB0EE}"/>
                </a:ext>
              </a:extLst>
            </p:cNvPr>
            <p:cNvSpPr/>
            <p:nvPr/>
          </p:nvSpPr>
          <p:spPr>
            <a:xfrm>
              <a:off x="3262252" y="2475725"/>
              <a:ext cx="70194" cy="40594"/>
            </a:xfrm>
            <a:custGeom>
              <a:avLst/>
              <a:gdLst/>
              <a:ahLst/>
              <a:cxnLst/>
              <a:rect l="l" t="t" r="r" b="b"/>
              <a:pathLst>
                <a:path w="913" h="528" extrusionOk="0">
                  <a:moveTo>
                    <a:pt x="464" y="1"/>
                  </a:moveTo>
                  <a:lnTo>
                    <a:pt x="0" y="269"/>
                  </a:lnTo>
                  <a:lnTo>
                    <a:pt x="447" y="528"/>
                  </a:lnTo>
                  <a:lnTo>
                    <a:pt x="912" y="260"/>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3868;p60">
              <a:extLst>
                <a:ext uri="{FF2B5EF4-FFF2-40B4-BE49-F238E27FC236}">
                  <a16:creationId xmlns:a16="http://schemas.microsoft.com/office/drawing/2014/main" id="{FE327856-98E8-6A46-1576-C110168A03DD}"/>
                </a:ext>
              </a:extLst>
            </p:cNvPr>
            <p:cNvSpPr/>
            <p:nvPr/>
          </p:nvSpPr>
          <p:spPr>
            <a:xfrm>
              <a:off x="3303151" y="2452123"/>
              <a:ext cx="70117" cy="40594"/>
            </a:xfrm>
            <a:custGeom>
              <a:avLst/>
              <a:gdLst/>
              <a:ahLst/>
              <a:cxnLst/>
              <a:rect l="l" t="t" r="r" b="b"/>
              <a:pathLst>
                <a:path w="912" h="528" extrusionOk="0">
                  <a:moveTo>
                    <a:pt x="465" y="0"/>
                  </a:moveTo>
                  <a:lnTo>
                    <a:pt x="1" y="270"/>
                  </a:lnTo>
                  <a:lnTo>
                    <a:pt x="448" y="527"/>
                  </a:lnTo>
                  <a:lnTo>
                    <a:pt x="912"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3869;p60">
              <a:extLst>
                <a:ext uri="{FF2B5EF4-FFF2-40B4-BE49-F238E27FC236}">
                  <a16:creationId xmlns:a16="http://schemas.microsoft.com/office/drawing/2014/main" id="{37CB0627-7B83-6E7E-FA89-5FA6DC9BFB5E}"/>
                </a:ext>
              </a:extLst>
            </p:cNvPr>
            <p:cNvSpPr/>
            <p:nvPr/>
          </p:nvSpPr>
          <p:spPr>
            <a:xfrm>
              <a:off x="3344051" y="2428445"/>
              <a:ext cx="70194" cy="40594"/>
            </a:xfrm>
            <a:custGeom>
              <a:avLst/>
              <a:gdLst/>
              <a:ahLst/>
              <a:cxnLst/>
              <a:rect l="l" t="t" r="r" b="b"/>
              <a:pathLst>
                <a:path w="913" h="528" extrusionOk="0">
                  <a:moveTo>
                    <a:pt x="465" y="1"/>
                  </a:moveTo>
                  <a:lnTo>
                    <a:pt x="0" y="270"/>
                  </a:lnTo>
                  <a:lnTo>
                    <a:pt x="448" y="528"/>
                  </a:lnTo>
                  <a:lnTo>
                    <a:pt x="912" y="260"/>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3870;p60">
              <a:extLst>
                <a:ext uri="{FF2B5EF4-FFF2-40B4-BE49-F238E27FC236}">
                  <a16:creationId xmlns:a16="http://schemas.microsoft.com/office/drawing/2014/main" id="{3E4201C9-3AB6-258B-CFBA-B69E5F7D1383}"/>
                </a:ext>
              </a:extLst>
            </p:cNvPr>
            <p:cNvSpPr/>
            <p:nvPr/>
          </p:nvSpPr>
          <p:spPr>
            <a:xfrm>
              <a:off x="3384950" y="2404843"/>
              <a:ext cx="70194" cy="40594"/>
            </a:xfrm>
            <a:custGeom>
              <a:avLst/>
              <a:gdLst/>
              <a:ahLst/>
              <a:cxnLst/>
              <a:rect l="l" t="t" r="r" b="b"/>
              <a:pathLst>
                <a:path w="913" h="528" extrusionOk="0">
                  <a:moveTo>
                    <a:pt x="466" y="1"/>
                  </a:moveTo>
                  <a:lnTo>
                    <a:pt x="1" y="270"/>
                  </a:lnTo>
                  <a:lnTo>
                    <a:pt x="449" y="528"/>
                  </a:lnTo>
                  <a:lnTo>
                    <a:pt x="913" y="260"/>
                  </a:lnTo>
                  <a:lnTo>
                    <a:pt x="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3871;p60">
              <a:extLst>
                <a:ext uri="{FF2B5EF4-FFF2-40B4-BE49-F238E27FC236}">
                  <a16:creationId xmlns:a16="http://schemas.microsoft.com/office/drawing/2014/main" id="{B3922CA3-0BE1-2249-B8D8-3BF63E1910C8}"/>
                </a:ext>
              </a:extLst>
            </p:cNvPr>
            <p:cNvSpPr/>
            <p:nvPr/>
          </p:nvSpPr>
          <p:spPr>
            <a:xfrm>
              <a:off x="3425926" y="2381242"/>
              <a:ext cx="70194" cy="40594"/>
            </a:xfrm>
            <a:custGeom>
              <a:avLst/>
              <a:gdLst/>
              <a:ahLst/>
              <a:cxnLst/>
              <a:rect l="l" t="t" r="r" b="b"/>
              <a:pathLst>
                <a:path w="913" h="528" extrusionOk="0">
                  <a:moveTo>
                    <a:pt x="464" y="0"/>
                  </a:moveTo>
                  <a:lnTo>
                    <a:pt x="0" y="269"/>
                  </a:lnTo>
                  <a:lnTo>
                    <a:pt x="448" y="527"/>
                  </a:lnTo>
                  <a:lnTo>
                    <a:pt x="913" y="259"/>
                  </a:lnTo>
                  <a:lnTo>
                    <a:pt x="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3872;p60">
              <a:extLst>
                <a:ext uri="{FF2B5EF4-FFF2-40B4-BE49-F238E27FC236}">
                  <a16:creationId xmlns:a16="http://schemas.microsoft.com/office/drawing/2014/main" id="{A873A2CF-B49B-D79A-B674-B25C0FF5E87B}"/>
                </a:ext>
              </a:extLst>
            </p:cNvPr>
            <p:cNvSpPr/>
            <p:nvPr/>
          </p:nvSpPr>
          <p:spPr>
            <a:xfrm>
              <a:off x="3466902" y="2357563"/>
              <a:ext cx="70194" cy="40594"/>
            </a:xfrm>
            <a:custGeom>
              <a:avLst/>
              <a:gdLst/>
              <a:ahLst/>
              <a:cxnLst/>
              <a:rect l="l" t="t" r="r" b="b"/>
              <a:pathLst>
                <a:path w="913" h="528" extrusionOk="0">
                  <a:moveTo>
                    <a:pt x="464" y="1"/>
                  </a:moveTo>
                  <a:lnTo>
                    <a:pt x="0" y="270"/>
                  </a:lnTo>
                  <a:lnTo>
                    <a:pt x="447" y="528"/>
                  </a:lnTo>
                  <a:lnTo>
                    <a:pt x="912" y="260"/>
                  </a:lnTo>
                  <a:lnTo>
                    <a:pt x="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3873;p60">
              <a:extLst>
                <a:ext uri="{FF2B5EF4-FFF2-40B4-BE49-F238E27FC236}">
                  <a16:creationId xmlns:a16="http://schemas.microsoft.com/office/drawing/2014/main" id="{82D3273A-6712-7065-3444-D27B8216CEBF}"/>
                </a:ext>
              </a:extLst>
            </p:cNvPr>
            <p:cNvSpPr/>
            <p:nvPr/>
          </p:nvSpPr>
          <p:spPr>
            <a:xfrm>
              <a:off x="3507802" y="2333962"/>
              <a:ext cx="70117" cy="40594"/>
            </a:xfrm>
            <a:custGeom>
              <a:avLst/>
              <a:gdLst/>
              <a:ahLst/>
              <a:cxnLst/>
              <a:rect l="l" t="t" r="r" b="b"/>
              <a:pathLst>
                <a:path w="912" h="528" extrusionOk="0">
                  <a:moveTo>
                    <a:pt x="465" y="0"/>
                  </a:moveTo>
                  <a:lnTo>
                    <a:pt x="1" y="268"/>
                  </a:lnTo>
                  <a:lnTo>
                    <a:pt x="448" y="527"/>
                  </a:lnTo>
                  <a:lnTo>
                    <a:pt x="912" y="259"/>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3874;p60">
              <a:extLst>
                <a:ext uri="{FF2B5EF4-FFF2-40B4-BE49-F238E27FC236}">
                  <a16:creationId xmlns:a16="http://schemas.microsoft.com/office/drawing/2014/main" id="{EF4EE041-CE05-91B6-84C7-9F86CC51D55B}"/>
                </a:ext>
              </a:extLst>
            </p:cNvPr>
            <p:cNvSpPr/>
            <p:nvPr/>
          </p:nvSpPr>
          <p:spPr>
            <a:xfrm>
              <a:off x="3548701" y="2310283"/>
              <a:ext cx="70194" cy="40594"/>
            </a:xfrm>
            <a:custGeom>
              <a:avLst/>
              <a:gdLst/>
              <a:ahLst/>
              <a:cxnLst/>
              <a:rect l="l" t="t" r="r" b="b"/>
              <a:pathLst>
                <a:path w="913" h="528" extrusionOk="0">
                  <a:moveTo>
                    <a:pt x="465" y="1"/>
                  </a:moveTo>
                  <a:lnTo>
                    <a:pt x="0" y="270"/>
                  </a:lnTo>
                  <a:lnTo>
                    <a:pt x="448" y="528"/>
                  </a:lnTo>
                  <a:lnTo>
                    <a:pt x="912" y="260"/>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3875;p60">
              <a:extLst>
                <a:ext uri="{FF2B5EF4-FFF2-40B4-BE49-F238E27FC236}">
                  <a16:creationId xmlns:a16="http://schemas.microsoft.com/office/drawing/2014/main" id="{EC90CA66-5034-2CB1-3738-BB48AAD5F299}"/>
                </a:ext>
              </a:extLst>
            </p:cNvPr>
            <p:cNvSpPr/>
            <p:nvPr/>
          </p:nvSpPr>
          <p:spPr>
            <a:xfrm>
              <a:off x="3589600" y="2286681"/>
              <a:ext cx="70194" cy="40594"/>
            </a:xfrm>
            <a:custGeom>
              <a:avLst/>
              <a:gdLst/>
              <a:ahLst/>
              <a:cxnLst/>
              <a:rect l="l" t="t" r="r" b="b"/>
              <a:pathLst>
                <a:path w="913" h="528" extrusionOk="0">
                  <a:moveTo>
                    <a:pt x="466" y="0"/>
                  </a:moveTo>
                  <a:lnTo>
                    <a:pt x="1" y="270"/>
                  </a:lnTo>
                  <a:lnTo>
                    <a:pt x="449" y="527"/>
                  </a:lnTo>
                  <a:lnTo>
                    <a:pt x="913" y="259"/>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3876;p60">
              <a:extLst>
                <a:ext uri="{FF2B5EF4-FFF2-40B4-BE49-F238E27FC236}">
                  <a16:creationId xmlns:a16="http://schemas.microsoft.com/office/drawing/2014/main" id="{D6EB7546-298B-ADF0-7705-03150521C98E}"/>
                </a:ext>
              </a:extLst>
            </p:cNvPr>
            <p:cNvSpPr/>
            <p:nvPr/>
          </p:nvSpPr>
          <p:spPr>
            <a:xfrm>
              <a:off x="3630577" y="2239478"/>
              <a:ext cx="111172" cy="64197"/>
            </a:xfrm>
            <a:custGeom>
              <a:avLst/>
              <a:gdLst/>
              <a:ahLst/>
              <a:cxnLst/>
              <a:rect l="l" t="t" r="r" b="b"/>
              <a:pathLst>
                <a:path w="1446" h="835" extrusionOk="0">
                  <a:moveTo>
                    <a:pt x="997" y="1"/>
                  </a:moveTo>
                  <a:lnTo>
                    <a:pt x="0" y="576"/>
                  </a:lnTo>
                  <a:lnTo>
                    <a:pt x="448" y="834"/>
                  </a:lnTo>
                  <a:lnTo>
                    <a:pt x="1445" y="259"/>
                  </a:lnTo>
                  <a:lnTo>
                    <a:pt x="9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3877;p60">
              <a:extLst>
                <a:ext uri="{FF2B5EF4-FFF2-40B4-BE49-F238E27FC236}">
                  <a16:creationId xmlns:a16="http://schemas.microsoft.com/office/drawing/2014/main" id="{C4B5BD45-7983-D284-5701-A4433C4973B3}"/>
                </a:ext>
              </a:extLst>
            </p:cNvPr>
            <p:cNvSpPr/>
            <p:nvPr/>
          </p:nvSpPr>
          <p:spPr>
            <a:xfrm>
              <a:off x="3219969" y="2545992"/>
              <a:ext cx="70194" cy="40440"/>
            </a:xfrm>
            <a:custGeom>
              <a:avLst/>
              <a:gdLst/>
              <a:ahLst/>
              <a:cxnLst/>
              <a:rect l="l" t="t" r="r" b="b"/>
              <a:pathLst>
                <a:path w="913" h="526" extrusionOk="0">
                  <a:moveTo>
                    <a:pt x="465" y="0"/>
                  </a:moveTo>
                  <a:lnTo>
                    <a:pt x="1" y="268"/>
                  </a:lnTo>
                  <a:lnTo>
                    <a:pt x="448" y="526"/>
                  </a:lnTo>
                  <a:lnTo>
                    <a:pt x="913" y="258"/>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3878;p60">
              <a:extLst>
                <a:ext uri="{FF2B5EF4-FFF2-40B4-BE49-F238E27FC236}">
                  <a16:creationId xmlns:a16="http://schemas.microsoft.com/office/drawing/2014/main" id="{99FF0107-8E63-3A36-3B54-74EE19567156}"/>
                </a:ext>
              </a:extLst>
            </p:cNvPr>
            <p:cNvSpPr/>
            <p:nvPr/>
          </p:nvSpPr>
          <p:spPr>
            <a:xfrm>
              <a:off x="3260945" y="2498712"/>
              <a:ext cx="111018" cy="64120"/>
            </a:xfrm>
            <a:custGeom>
              <a:avLst/>
              <a:gdLst/>
              <a:ahLst/>
              <a:cxnLst/>
              <a:rect l="l" t="t" r="r" b="b"/>
              <a:pathLst>
                <a:path w="1444" h="834" extrusionOk="0">
                  <a:moveTo>
                    <a:pt x="997" y="0"/>
                  </a:moveTo>
                  <a:lnTo>
                    <a:pt x="702" y="170"/>
                  </a:lnTo>
                  <a:lnTo>
                    <a:pt x="532" y="268"/>
                  </a:lnTo>
                  <a:lnTo>
                    <a:pt x="0" y="576"/>
                  </a:lnTo>
                  <a:lnTo>
                    <a:pt x="447" y="833"/>
                  </a:lnTo>
                  <a:lnTo>
                    <a:pt x="980" y="526"/>
                  </a:lnTo>
                  <a:lnTo>
                    <a:pt x="1150" y="428"/>
                  </a:lnTo>
                  <a:lnTo>
                    <a:pt x="1444" y="258"/>
                  </a:lnTo>
                  <a:lnTo>
                    <a:pt x="9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3879;p60">
              <a:extLst>
                <a:ext uri="{FF2B5EF4-FFF2-40B4-BE49-F238E27FC236}">
                  <a16:creationId xmlns:a16="http://schemas.microsoft.com/office/drawing/2014/main" id="{A416E2AB-2ABC-F068-1D5D-BA53FD24281B}"/>
                </a:ext>
              </a:extLst>
            </p:cNvPr>
            <p:cNvSpPr/>
            <p:nvPr/>
          </p:nvSpPr>
          <p:spPr>
            <a:xfrm>
              <a:off x="3342744" y="2356871"/>
              <a:ext cx="274855" cy="158685"/>
            </a:xfrm>
            <a:custGeom>
              <a:avLst/>
              <a:gdLst/>
              <a:ahLst/>
              <a:cxnLst/>
              <a:rect l="l" t="t" r="r" b="b"/>
              <a:pathLst>
                <a:path w="3575" h="2064" extrusionOk="0">
                  <a:moveTo>
                    <a:pt x="3127" y="1"/>
                  </a:moveTo>
                  <a:cubicBezTo>
                    <a:pt x="1653" y="852"/>
                    <a:pt x="660" y="1425"/>
                    <a:pt x="0" y="1806"/>
                  </a:cubicBezTo>
                  <a:lnTo>
                    <a:pt x="449" y="2064"/>
                  </a:lnTo>
                  <a:cubicBezTo>
                    <a:pt x="1107" y="1683"/>
                    <a:pt x="2113" y="1103"/>
                    <a:pt x="3574" y="259"/>
                  </a:cubicBezTo>
                  <a:lnTo>
                    <a:pt x="3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3880;p60">
              <a:extLst>
                <a:ext uri="{FF2B5EF4-FFF2-40B4-BE49-F238E27FC236}">
                  <a16:creationId xmlns:a16="http://schemas.microsoft.com/office/drawing/2014/main" id="{3D273075-9AA8-FB21-2EDB-860015D39D74}"/>
                </a:ext>
              </a:extLst>
            </p:cNvPr>
            <p:cNvSpPr/>
            <p:nvPr/>
          </p:nvSpPr>
          <p:spPr>
            <a:xfrm>
              <a:off x="3588293" y="2333270"/>
              <a:ext cx="70271" cy="40517"/>
            </a:xfrm>
            <a:custGeom>
              <a:avLst/>
              <a:gdLst/>
              <a:ahLst/>
              <a:cxnLst/>
              <a:rect l="l" t="t" r="r" b="b"/>
              <a:pathLst>
                <a:path w="914" h="527" extrusionOk="0">
                  <a:moveTo>
                    <a:pt x="466" y="0"/>
                  </a:moveTo>
                  <a:lnTo>
                    <a:pt x="1" y="268"/>
                  </a:lnTo>
                  <a:lnTo>
                    <a:pt x="448" y="526"/>
                  </a:lnTo>
                  <a:lnTo>
                    <a:pt x="913" y="258"/>
                  </a:lnTo>
                  <a:lnTo>
                    <a:pt x="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3881;p60">
              <a:extLst>
                <a:ext uri="{FF2B5EF4-FFF2-40B4-BE49-F238E27FC236}">
                  <a16:creationId xmlns:a16="http://schemas.microsoft.com/office/drawing/2014/main" id="{7D80B2B4-5162-C8E3-8145-371D3F990481}"/>
                </a:ext>
              </a:extLst>
            </p:cNvPr>
            <p:cNvSpPr/>
            <p:nvPr/>
          </p:nvSpPr>
          <p:spPr>
            <a:xfrm>
              <a:off x="3629270" y="2309591"/>
              <a:ext cx="70194" cy="40517"/>
            </a:xfrm>
            <a:custGeom>
              <a:avLst/>
              <a:gdLst/>
              <a:ahLst/>
              <a:cxnLst/>
              <a:rect l="l" t="t" r="r" b="b"/>
              <a:pathLst>
                <a:path w="913" h="527" extrusionOk="0">
                  <a:moveTo>
                    <a:pt x="465" y="1"/>
                  </a:moveTo>
                  <a:lnTo>
                    <a:pt x="1" y="269"/>
                  </a:lnTo>
                  <a:lnTo>
                    <a:pt x="448" y="527"/>
                  </a:lnTo>
                  <a:lnTo>
                    <a:pt x="913" y="259"/>
                  </a:lnTo>
                  <a:lnTo>
                    <a:pt x="4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3882;p60">
              <a:extLst>
                <a:ext uri="{FF2B5EF4-FFF2-40B4-BE49-F238E27FC236}">
                  <a16:creationId xmlns:a16="http://schemas.microsoft.com/office/drawing/2014/main" id="{724627FD-28D5-9F97-6209-CC7ABA598228}"/>
                </a:ext>
              </a:extLst>
            </p:cNvPr>
            <p:cNvSpPr/>
            <p:nvPr/>
          </p:nvSpPr>
          <p:spPr>
            <a:xfrm>
              <a:off x="3670246" y="2285989"/>
              <a:ext cx="70194" cy="40517"/>
            </a:xfrm>
            <a:custGeom>
              <a:avLst/>
              <a:gdLst/>
              <a:ahLst/>
              <a:cxnLst/>
              <a:rect l="l" t="t" r="r" b="b"/>
              <a:pathLst>
                <a:path w="913" h="527" extrusionOk="0">
                  <a:moveTo>
                    <a:pt x="464" y="0"/>
                  </a:moveTo>
                  <a:lnTo>
                    <a:pt x="0" y="268"/>
                  </a:lnTo>
                  <a:lnTo>
                    <a:pt x="447" y="526"/>
                  </a:lnTo>
                  <a:lnTo>
                    <a:pt x="912" y="258"/>
                  </a:lnTo>
                  <a:lnTo>
                    <a:pt x="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3883;p60">
              <a:extLst>
                <a:ext uri="{FF2B5EF4-FFF2-40B4-BE49-F238E27FC236}">
                  <a16:creationId xmlns:a16="http://schemas.microsoft.com/office/drawing/2014/main" id="{7848CAD4-568E-93BF-9DB6-CC7650C9FD70}"/>
                </a:ext>
              </a:extLst>
            </p:cNvPr>
            <p:cNvSpPr/>
            <p:nvPr/>
          </p:nvSpPr>
          <p:spPr>
            <a:xfrm>
              <a:off x="3711145" y="2262388"/>
              <a:ext cx="70117" cy="40440"/>
            </a:xfrm>
            <a:custGeom>
              <a:avLst/>
              <a:gdLst/>
              <a:ahLst/>
              <a:cxnLst/>
              <a:rect l="l" t="t" r="r" b="b"/>
              <a:pathLst>
                <a:path w="912" h="526" extrusionOk="0">
                  <a:moveTo>
                    <a:pt x="465" y="0"/>
                  </a:moveTo>
                  <a:lnTo>
                    <a:pt x="1" y="268"/>
                  </a:lnTo>
                  <a:lnTo>
                    <a:pt x="448" y="526"/>
                  </a:lnTo>
                  <a:lnTo>
                    <a:pt x="912" y="258"/>
                  </a:lnTo>
                  <a:lnTo>
                    <a:pt x="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3884;p60">
              <a:extLst>
                <a:ext uri="{FF2B5EF4-FFF2-40B4-BE49-F238E27FC236}">
                  <a16:creationId xmlns:a16="http://schemas.microsoft.com/office/drawing/2014/main" id="{97D92335-F3AD-6451-A6DF-A3C7AFE19C6A}"/>
                </a:ext>
              </a:extLst>
            </p:cNvPr>
            <p:cNvSpPr/>
            <p:nvPr/>
          </p:nvSpPr>
          <p:spPr>
            <a:xfrm>
              <a:off x="3476358" y="2410917"/>
              <a:ext cx="173370" cy="99563"/>
            </a:xfrm>
            <a:custGeom>
              <a:avLst/>
              <a:gdLst/>
              <a:ahLst/>
              <a:cxnLst/>
              <a:rect l="l" t="t" r="r" b="b"/>
              <a:pathLst>
                <a:path w="2255" h="1295" extrusionOk="0">
                  <a:moveTo>
                    <a:pt x="1626" y="1"/>
                  </a:moveTo>
                  <a:cubicBezTo>
                    <a:pt x="1593" y="1"/>
                    <a:pt x="1561" y="8"/>
                    <a:pt x="1536" y="23"/>
                  </a:cubicBezTo>
                  <a:lnTo>
                    <a:pt x="52" y="880"/>
                  </a:lnTo>
                  <a:cubicBezTo>
                    <a:pt x="1" y="908"/>
                    <a:pt x="1" y="955"/>
                    <a:pt x="52" y="983"/>
                  </a:cubicBezTo>
                  <a:lnTo>
                    <a:pt x="589" y="1294"/>
                  </a:lnTo>
                  <a:lnTo>
                    <a:pt x="2254" y="333"/>
                  </a:lnTo>
                  <a:lnTo>
                    <a:pt x="1716" y="23"/>
                  </a:lnTo>
                  <a:cubicBezTo>
                    <a:pt x="1691" y="8"/>
                    <a:pt x="1659" y="1"/>
                    <a:pt x="16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3885;p60">
              <a:extLst>
                <a:ext uri="{FF2B5EF4-FFF2-40B4-BE49-F238E27FC236}">
                  <a16:creationId xmlns:a16="http://schemas.microsoft.com/office/drawing/2014/main" id="{4D838502-AFD2-DCD2-794D-C441F7A33B35}"/>
                </a:ext>
              </a:extLst>
            </p:cNvPr>
            <p:cNvSpPr/>
            <p:nvPr/>
          </p:nvSpPr>
          <p:spPr>
            <a:xfrm>
              <a:off x="3525023" y="2476648"/>
              <a:ext cx="85186" cy="46745"/>
            </a:xfrm>
            <a:custGeom>
              <a:avLst/>
              <a:gdLst/>
              <a:ahLst/>
              <a:cxnLst/>
              <a:rect l="l" t="t" r="r" b="b"/>
              <a:pathLst>
                <a:path w="1108" h="608" extrusionOk="0">
                  <a:moveTo>
                    <a:pt x="808" y="0"/>
                  </a:moveTo>
                  <a:lnTo>
                    <a:pt x="1" y="466"/>
                  </a:lnTo>
                  <a:lnTo>
                    <a:pt x="210" y="587"/>
                  </a:lnTo>
                  <a:cubicBezTo>
                    <a:pt x="235" y="601"/>
                    <a:pt x="268" y="608"/>
                    <a:pt x="300" y="608"/>
                  </a:cubicBezTo>
                  <a:cubicBezTo>
                    <a:pt x="333" y="608"/>
                    <a:pt x="366" y="601"/>
                    <a:pt x="392" y="587"/>
                  </a:cubicBezTo>
                  <a:lnTo>
                    <a:pt x="1108" y="172"/>
                  </a:lnTo>
                  <a:lnTo>
                    <a:pt x="8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3886;p60">
              <a:extLst>
                <a:ext uri="{FF2B5EF4-FFF2-40B4-BE49-F238E27FC236}">
                  <a16:creationId xmlns:a16="http://schemas.microsoft.com/office/drawing/2014/main" id="{DD0A1B39-EB44-8F69-CEF5-1A3C55F36E53}"/>
                </a:ext>
              </a:extLst>
            </p:cNvPr>
            <p:cNvSpPr/>
            <p:nvPr/>
          </p:nvSpPr>
          <p:spPr>
            <a:xfrm>
              <a:off x="3590984" y="2438516"/>
              <a:ext cx="82111" cy="49205"/>
            </a:xfrm>
            <a:custGeom>
              <a:avLst/>
              <a:gdLst/>
              <a:ahLst/>
              <a:cxnLst/>
              <a:rect l="l" t="t" r="r" b="b"/>
              <a:pathLst>
                <a:path w="1068" h="640" extrusionOk="0">
                  <a:moveTo>
                    <a:pt x="808" y="1"/>
                  </a:moveTo>
                  <a:lnTo>
                    <a:pt x="1" y="467"/>
                  </a:lnTo>
                  <a:lnTo>
                    <a:pt x="300" y="639"/>
                  </a:lnTo>
                  <a:lnTo>
                    <a:pt x="1018" y="226"/>
                  </a:lnTo>
                  <a:cubicBezTo>
                    <a:pt x="1067" y="197"/>
                    <a:pt x="1067" y="150"/>
                    <a:pt x="1018" y="121"/>
                  </a:cubicBezTo>
                  <a:lnTo>
                    <a:pt x="8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3887;p60">
              <a:extLst>
                <a:ext uri="{FF2B5EF4-FFF2-40B4-BE49-F238E27FC236}">
                  <a16:creationId xmlns:a16="http://schemas.microsoft.com/office/drawing/2014/main" id="{5E95071E-6645-DD73-65F1-2B9A673E71A2}"/>
                </a:ext>
              </a:extLst>
            </p:cNvPr>
            <p:cNvSpPr/>
            <p:nvPr/>
          </p:nvSpPr>
          <p:spPr>
            <a:xfrm>
              <a:off x="2813590" y="1621070"/>
              <a:ext cx="740071" cy="832791"/>
            </a:xfrm>
            <a:custGeom>
              <a:avLst/>
              <a:gdLst/>
              <a:ahLst/>
              <a:cxnLst/>
              <a:rect l="l" t="t" r="r" b="b"/>
              <a:pathLst>
                <a:path w="9626" h="10832" extrusionOk="0">
                  <a:moveTo>
                    <a:pt x="7834" y="1"/>
                  </a:moveTo>
                  <a:cubicBezTo>
                    <a:pt x="7814" y="1"/>
                    <a:pt x="7797" y="6"/>
                    <a:pt x="7783" y="16"/>
                  </a:cubicBezTo>
                  <a:cubicBezTo>
                    <a:pt x="7783" y="16"/>
                    <a:pt x="7783" y="16"/>
                    <a:pt x="7783" y="16"/>
                  </a:cubicBezTo>
                  <a:cubicBezTo>
                    <a:pt x="7781" y="16"/>
                    <a:pt x="63" y="4476"/>
                    <a:pt x="63" y="4476"/>
                  </a:cubicBezTo>
                  <a:cubicBezTo>
                    <a:pt x="18" y="4503"/>
                    <a:pt x="1" y="4573"/>
                    <a:pt x="23" y="4660"/>
                  </a:cubicBezTo>
                  <a:lnTo>
                    <a:pt x="1572" y="10600"/>
                  </a:lnTo>
                  <a:cubicBezTo>
                    <a:pt x="1604" y="10721"/>
                    <a:pt x="1750" y="10832"/>
                    <a:pt x="1866" y="10832"/>
                  </a:cubicBezTo>
                  <a:cubicBezTo>
                    <a:pt x="1885" y="10832"/>
                    <a:pt x="1903" y="10829"/>
                    <a:pt x="1920" y="10823"/>
                  </a:cubicBezTo>
                  <a:lnTo>
                    <a:pt x="1967" y="10795"/>
                  </a:lnTo>
                  <a:lnTo>
                    <a:pt x="780" y="5769"/>
                  </a:lnTo>
                  <a:lnTo>
                    <a:pt x="8128" y="1522"/>
                  </a:lnTo>
                  <a:lnTo>
                    <a:pt x="8034" y="1006"/>
                  </a:lnTo>
                  <a:lnTo>
                    <a:pt x="9362" y="6098"/>
                  </a:lnTo>
                  <a:cubicBezTo>
                    <a:pt x="9393" y="6219"/>
                    <a:pt x="9492" y="6331"/>
                    <a:pt x="9581" y="6346"/>
                  </a:cubicBezTo>
                  <a:lnTo>
                    <a:pt x="9625" y="6268"/>
                  </a:lnTo>
                  <a:lnTo>
                    <a:pt x="7954" y="39"/>
                  </a:lnTo>
                  <a:lnTo>
                    <a:pt x="7852" y="3"/>
                  </a:lnTo>
                  <a:cubicBezTo>
                    <a:pt x="7845" y="1"/>
                    <a:pt x="7839" y="1"/>
                    <a:pt x="7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3888;p60">
              <a:extLst>
                <a:ext uri="{FF2B5EF4-FFF2-40B4-BE49-F238E27FC236}">
                  <a16:creationId xmlns:a16="http://schemas.microsoft.com/office/drawing/2014/main" id="{0B8FF00D-B6D4-118B-03FF-1B21E66DF6C6}"/>
                </a:ext>
              </a:extLst>
            </p:cNvPr>
            <p:cNvSpPr/>
            <p:nvPr/>
          </p:nvSpPr>
          <p:spPr>
            <a:xfrm>
              <a:off x="2829273" y="1623530"/>
              <a:ext cx="725386" cy="830254"/>
            </a:xfrm>
            <a:custGeom>
              <a:avLst/>
              <a:gdLst/>
              <a:ahLst/>
              <a:cxnLst/>
              <a:rect l="l" t="t" r="r" b="b"/>
              <a:pathLst>
                <a:path w="9435" h="10799" extrusionOk="0">
                  <a:moveTo>
                    <a:pt x="7712" y="1"/>
                  </a:moveTo>
                  <a:cubicBezTo>
                    <a:pt x="7693" y="1"/>
                    <a:pt x="7674" y="5"/>
                    <a:pt x="7657" y="16"/>
                  </a:cubicBezTo>
                  <a:lnTo>
                    <a:pt x="77" y="4395"/>
                  </a:lnTo>
                  <a:cubicBezTo>
                    <a:pt x="27" y="4424"/>
                    <a:pt x="1" y="4485"/>
                    <a:pt x="16" y="4542"/>
                  </a:cubicBezTo>
                  <a:lnTo>
                    <a:pt x="1636" y="10757"/>
                  </a:lnTo>
                  <a:cubicBezTo>
                    <a:pt x="1643" y="10782"/>
                    <a:pt x="1666" y="10798"/>
                    <a:pt x="1689" y="10798"/>
                  </a:cubicBezTo>
                  <a:cubicBezTo>
                    <a:pt x="1698" y="10798"/>
                    <a:pt x="1707" y="10796"/>
                    <a:pt x="1716" y="10791"/>
                  </a:cubicBezTo>
                  <a:lnTo>
                    <a:pt x="9365" y="6370"/>
                  </a:lnTo>
                  <a:cubicBezTo>
                    <a:pt x="9412" y="6343"/>
                    <a:pt x="9435" y="6288"/>
                    <a:pt x="9421" y="6236"/>
                  </a:cubicBezTo>
                  <a:lnTo>
                    <a:pt x="7818" y="82"/>
                  </a:lnTo>
                  <a:cubicBezTo>
                    <a:pt x="7804" y="32"/>
                    <a:pt x="7759" y="1"/>
                    <a:pt x="7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3889;p60">
              <a:extLst>
                <a:ext uri="{FF2B5EF4-FFF2-40B4-BE49-F238E27FC236}">
                  <a16:creationId xmlns:a16="http://schemas.microsoft.com/office/drawing/2014/main" id="{8C804E5F-1958-2F24-9B1C-3BF388767865}"/>
                </a:ext>
              </a:extLst>
            </p:cNvPr>
            <p:cNvSpPr/>
            <p:nvPr/>
          </p:nvSpPr>
          <p:spPr>
            <a:xfrm>
              <a:off x="2856565" y="1655742"/>
              <a:ext cx="670877" cy="763520"/>
            </a:xfrm>
            <a:custGeom>
              <a:avLst/>
              <a:gdLst/>
              <a:ahLst/>
              <a:cxnLst/>
              <a:rect l="l" t="t" r="r" b="b"/>
              <a:pathLst>
                <a:path w="8726" h="9931" extrusionOk="0">
                  <a:moveTo>
                    <a:pt x="7226" y="1"/>
                  </a:moveTo>
                  <a:lnTo>
                    <a:pt x="7163" y="38"/>
                  </a:lnTo>
                  <a:lnTo>
                    <a:pt x="0" y="4178"/>
                  </a:lnTo>
                  <a:lnTo>
                    <a:pt x="1479" y="9855"/>
                  </a:lnTo>
                  <a:lnTo>
                    <a:pt x="1499" y="9930"/>
                  </a:lnTo>
                  <a:lnTo>
                    <a:pt x="8725" y="5753"/>
                  </a:lnTo>
                  <a:lnTo>
                    <a:pt x="72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3890;p60">
              <a:extLst>
                <a:ext uri="{FF2B5EF4-FFF2-40B4-BE49-F238E27FC236}">
                  <a16:creationId xmlns:a16="http://schemas.microsoft.com/office/drawing/2014/main" id="{852F7098-9868-0DBC-5BE3-C7D4D00D4D26}"/>
                </a:ext>
              </a:extLst>
            </p:cNvPr>
            <p:cNvSpPr/>
            <p:nvPr/>
          </p:nvSpPr>
          <p:spPr>
            <a:xfrm>
              <a:off x="2856565" y="1658586"/>
              <a:ext cx="664495" cy="754832"/>
            </a:xfrm>
            <a:custGeom>
              <a:avLst/>
              <a:gdLst/>
              <a:ahLst/>
              <a:cxnLst/>
              <a:rect l="l" t="t" r="r" b="b"/>
              <a:pathLst>
                <a:path w="8643" h="9818" extrusionOk="0">
                  <a:moveTo>
                    <a:pt x="7163" y="1"/>
                  </a:moveTo>
                  <a:lnTo>
                    <a:pt x="0" y="4141"/>
                  </a:lnTo>
                  <a:lnTo>
                    <a:pt x="1479" y="9818"/>
                  </a:lnTo>
                  <a:lnTo>
                    <a:pt x="8643" y="5675"/>
                  </a:lnTo>
                  <a:lnTo>
                    <a:pt x="71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3891;p60">
              <a:extLst>
                <a:ext uri="{FF2B5EF4-FFF2-40B4-BE49-F238E27FC236}">
                  <a16:creationId xmlns:a16="http://schemas.microsoft.com/office/drawing/2014/main" id="{FB7391F8-7DA8-D0D2-CE39-96C056B6B2EC}"/>
                </a:ext>
              </a:extLst>
            </p:cNvPr>
            <p:cNvSpPr/>
            <p:nvPr/>
          </p:nvSpPr>
          <p:spPr>
            <a:xfrm>
              <a:off x="3184912" y="2091026"/>
              <a:ext cx="78266" cy="72961"/>
            </a:xfrm>
            <a:custGeom>
              <a:avLst/>
              <a:gdLst/>
              <a:ahLst/>
              <a:cxnLst/>
              <a:rect l="l" t="t" r="r" b="b"/>
              <a:pathLst>
                <a:path w="1018" h="949" extrusionOk="0">
                  <a:moveTo>
                    <a:pt x="883" y="1"/>
                  </a:moveTo>
                  <a:lnTo>
                    <a:pt x="809" y="46"/>
                  </a:lnTo>
                  <a:cubicBezTo>
                    <a:pt x="801" y="50"/>
                    <a:pt x="791" y="58"/>
                    <a:pt x="789" y="69"/>
                  </a:cubicBezTo>
                  <a:cubicBezTo>
                    <a:pt x="787" y="78"/>
                    <a:pt x="790" y="86"/>
                    <a:pt x="792" y="92"/>
                  </a:cubicBezTo>
                  <a:cubicBezTo>
                    <a:pt x="802" y="115"/>
                    <a:pt x="807" y="144"/>
                    <a:pt x="799" y="173"/>
                  </a:cubicBezTo>
                  <a:cubicBezTo>
                    <a:pt x="793" y="198"/>
                    <a:pt x="771" y="221"/>
                    <a:pt x="752" y="221"/>
                  </a:cubicBezTo>
                  <a:cubicBezTo>
                    <a:pt x="750" y="221"/>
                    <a:pt x="749" y="221"/>
                    <a:pt x="747" y="220"/>
                  </a:cubicBezTo>
                  <a:cubicBezTo>
                    <a:pt x="746" y="185"/>
                    <a:pt x="741" y="152"/>
                    <a:pt x="735" y="120"/>
                  </a:cubicBezTo>
                  <a:cubicBezTo>
                    <a:pt x="732" y="114"/>
                    <a:pt x="731" y="106"/>
                    <a:pt x="727" y="106"/>
                  </a:cubicBezTo>
                  <a:cubicBezTo>
                    <a:pt x="726" y="106"/>
                    <a:pt x="725" y="106"/>
                    <a:pt x="724" y="106"/>
                  </a:cubicBezTo>
                  <a:cubicBezTo>
                    <a:pt x="720" y="106"/>
                    <a:pt x="717" y="108"/>
                    <a:pt x="713" y="110"/>
                  </a:cubicBezTo>
                  <a:lnTo>
                    <a:pt x="636" y="157"/>
                  </a:lnTo>
                  <a:cubicBezTo>
                    <a:pt x="641" y="200"/>
                    <a:pt x="649" y="242"/>
                    <a:pt x="662" y="280"/>
                  </a:cubicBezTo>
                  <a:cubicBezTo>
                    <a:pt x="644" y="290"/>
                    <a:pt x="626" y="302"/>
                    <a:pt x="610" y="319"/>
                  </a:cubicBezTo>
                  <a:cubicBezTo>
                    <a:pt x="600" y="288"/>
                    <a:pt x="591" y="254"/>
                    <a:pt x="580" y="222"/>
                  </a:cubicBezTo>
                  <a:lnTo>
                    <a:pt x="508" y="266"/>
                  </a:lnTo>
                  <a:cubicBezTo>
                    <a:pt x="513" y="310"/>
                    <a:pt x="520" y="352"/>
                    <a:pt x="532" y="390"/>
                  </a:cubicBezTo>
                  <a:cubicBezTo>
                    <a:pt x="522" y="398"/>
                    <a:pt x="513" y="404"/>
                    <a:pt x="503" y="410"/>
                  </a:cubicBezTo>
                  <a:cubicBezTo>
                    <a:pt x="492" y="416"/>
                    <a:pt x="482" y="422"/>
                    <a:pt x="472" y="427"/>
                  </a:cubicBezTo>
                  <a:cubicBezTo>
                    <a:pt x="464" y="386"/>
                    <a:pt x="453" y="346"/>
                    <a:pt x="439" y="309"/>
                  </a:cubicBezTo>
                  <a:lnTo>
                    <a:pt x="365" y="353"/>
                  </a:lnTo>
                  <a:cubicBezTo>
                    <a:pt x="371" y="388"/>
                    <a:pt x="378" y="422"/>
                    <a:pt x="383" y="457"/>
                  </a:cubicBezTo>
                  <a:cubicBezTo>
                    <a:pt x="365" y="460"/>
                    <a:pt x="346" y="470"/>
                    <a:pt x="329" y="481"/>
                  </a:cubicBezTo>
                  <a:cubicBezTo>
                    <a:pt x="323" y="440"/>
                    <a:pt x="311" y="400"/>
                    <a:pt x="297" y="363"/>
                  </a:cubicBezTo>
                  <a:lnTo>
                    <a:pt x="220" y="410"/>
                  </a:lnTo>
                  <a:cubicBezTo>
                    <a:pt x="216" y="413"/>
                    <a:pt x="210" y="416"/>
                    <a:pt x="208" y="422"/>
                  </a:cubicBezTo>
                  <a:cubicBezTo>
                    <a:pt x="205" y="427"/>
                    <a:pt x="207" y="434"/>
                    <a:pt x="208" y="440"/>
                  </a:cubicBezTo>
                  <a:cubicBezTo>
                    <a:pt x="216" y="471"/>
                    <a:pt x="227" y="502"/>
                    <a:pt x="240" y="529"/>
                  </a:cubicBezTo>
                  <a:cubicBezTo>
                    <a:pt x="231" y="545"/>
                    <a:pt x="216" y="554"/>
                    <a:pt x="201" y="554"/>
                  </a:cubicBezTo>
                  <a:cubicBezTo>
                    <a:pt x="194" y="554"/>
                    <a:pt x="187" y="552"/>
                    <a:pt x="182" y="548"/>
                  </a:cubicBezTo>
                  <a:cubicBezTo>
                    <a:pt x="164" y="534"/>
                    <a:pt x="156" y="507"/>
                    <a:pt x="154" y="480"/>
                  </a:cubicBezTo>
                  <a:cubicBezTo>
                    <a:pt x="153" y="472"/>
                    <a:pt x="153" y="463"/>
                    <a:pt x="147" y="459"/>
                  </a:cubicBezTo>
                  <a:cubicBezTo>
                    <a:pt x="145" y="457"/>
                    <a:pt x="142" y="457"/>
                    <a:pt x="140" y="457"/>
                  </a:cubicBezTo>
                  <a:cubicBezTo>
                    <a:pt x="134" y="457"/>
                    <a:pt x="127" y="460"/>
                    <a:pt x="121" y="463"/>
                  </a:cubicBezTo>
                  <a:lnTo>
                    <a:pt x="48" y="508"/>
                  </a:lnTo>
                  <a:cubicBezTo>
                    <a:pt x="55" y="554"/>
                    <a:pt x="68" y="595"/>
                    <a:pt x="87" y="631"/>
                  </a:cubicBezTo>
                  <a:lnTo>
                    <a:pt x="1" y="674"/>
                  </a:lnTo>
                  <a:cubicBezTo>
                    <a:pt x="28" y="740"/>
                    <a:pt x="53" y="808"/>
                    <a:pt x="79" y="873"/>
                  </a:cubicBezTo>
                  <a:cubicBezTo>
                    <a:pt x="91" y="899"/>
                    <a:pt x="102" y="928"/>
                    <a:pt x="123" y="941"/>
                  </a:cubicBezTo>
                  <a:cubicBezTo>
                    <a:pt x="132" y="946"/>
                    <a:pt x="142" y="948"/>
                    <a:pt x="153" y="948"/>
                  </a:cubicBezTo>
                  <a:cubicBezTo>
                    <a:pt x="174" y="948"/>
                    <a:pt x="197" y="940"/>
                    <a:pt x="218" y="931"/>
                  </a:cubicBezTo>
                  <a:cubicBezTo>
                    <a:pt x="341" y="879"/>
                    <a:pt x="463" y="818"/>
                    <a:pt x="584" y="752"/>
                  </a:cubicBezTo>
                  <a:cubicBezTo>
                    <a:pt x="702" y="673"/>
                    <a:pt x="818" y="588"/>
                    <a:pt x="932" y="497"/>
                  </a:cubicBezTo>
                  <a:cubicBezTo>
                    <a:pt x="961" y="472"/>
                    <a:pt x="993" y="443"/>
                    <a:pt x="1006" y="404"/>
                  </a:cubicBezTo>
                  <a:cubicBezTo>
                    <a:pt x="1017" y="371"/>
                    <a:pt x="1014" y="338"/>
                    <a:pt x="1012" y="307"/>
                  </a:cubicBezTo>
                  <a:cubicBezTo>
                    <a:pt x="1004" y="230"/>
                    <a:pt x="995" y="153"/>
                    <a:pt x="987" y="74"/>
                  </a:cubicBezTo>
                  <a:lnTo>
                    <a:pt x="905" y="133"/>
                  </a:lnTo>
                  <a:cubicBezTo>
                    <a:pt x="904" y="86"/>
                    <a:pt x="897" y="41"/>
                    <a:pt x="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3892;p60">
              <a:extLst>
                <a:ext uri="{FF2B5EF4-FFF2-40B4-BE49-F238E27FC236}">
                  <a16:creationId xmlns:a16="http://schemas.microsoft.com/office/drawing/2014/main" id="{E3650142-C007-1194-95DE-60AF15F402E1}"/>
                </a:ext>
              </a:extLst>
            </p:cNvPr>
            <p:cNvSpPr/>
            <p:nvPr/>
          </p:nvSpPr>
          <p:spPr>
            <a:xfrm>
              <a:off x="3121872" y="1910516"/>
              <a:ext cx="149075" cy="216117"/>
            </a:xfrm>
            <a:custGeom>
              <a:avLst/>
              <a:gdLst/>
              <a:ahLst/>
              <a:cxnLst/>
              <a:rect l="l" t="t" r="r" b="b"/>
              <a:pathLst>
                <a:path w="1939" h="2811" extrusionOk="0">
                  <a:moveTo>
                    <a:pt x="1485" y="1325"/>
                  </a:moveTo>
                  <a:cubicBezTo>
                    <a:pt x="1592" y="1325"/>
                    <a:pt x="1704" y="1417"/>
                    <a:pt x="1729" y="1524"/>
                  </a:cubicBezTo>
                  <a:cubicBezTo>
                    <a:pt x="1763" y="1662"/>
                    <a:pt x="1640" y="1771"/>
                    <a:pt x="1516" y="1846"/>
                  </a:cubicBezTo>
                  <a:cubicBezTo>
                    <a:pt x="1477" y="1870"/>
                    <a:pt x="1438" y="1882"/>
                    <a:pt x="1401" y="1882"/>
                  </a:cubicBezTo>
                  <a:cubicBezTo>
                    <a:pt x="1321" y="1882"/>
                    <a:pt x="1255" y="1829"/>
                    <a:pt x="1233" y="1735"/>
                  </a:cubicBezTo>
                  <a:cubicBezTo>
                    <a:pt x="1199" y="1598"/>
                    <a:pt x="1273" y="1424"/>
                    <a:pt x="1397" y="1349"/>
                  </a:cubicBezTo>
                  <a:cubicBezTo>
                    <a:pt x="1424" y="1332"/>
                    <a:pt x="1454" y="1325"/>
                    <a:pt x="1485" y="1325"/>
                  </a:cubicBezTo>
                  <a:close/>
                  <a:moveTo>
                    <a:pt x="1118" y="1899"/>
                  </a:moveTo>
                  <a:cubicBezTo>
                    <a:pt x="1198" y="1942"/>
                    <a:pt x="1265" y="2011"/>
                    <a:pt x="1315" y="2101"/>
                  </a:cubicBezTo>
                  <a:cubicBezTo>
                    <a:pt x="1319" y="2110"/>
                    <a:pt x="1324" y="2119"/>
                    <a:pt x="1326" y="2130"/>
                  </a:cubicBezTo>
                  <a:cubicBezTo>
                    <a:pt x="1332" y="2158"/>
                    <a:pt x="1319" y="2192"/>
                    <a:pt x="1301" y="2217"/>
                  </a:cubicBezTo>
                  <a:cubicBezTo>
                    <a:pt x="1278" y="2250"/>
                    <a:pt x="1242" y="2269"/>
                    <a:pt x="1211" y="2269"/>
                  </a:cubicBezTo>
                  <a:cubicBezTo>
                    <a:pt x="1209" y="2269"/>
                    <a:pt x="1207" y="2269"/>
                    <a:pt x="1206" y="2269"/>
                  </a:cubicBezTo>
                  <a:cubicBezTo>
                    <a:pt x="1182" y="2306"/>
                    <a:pt x="1146" y="2331"/>
                    <a:pt x="1112" y="2332"/>
                  </a:cubicBezTo>
                  <a:cubicBezTo>
                    <a:pt x="1111" y="2332"/>
                    <a:pt x="1110" y="2332"/>
                    <a:pt x="1109" y="2332"/>
                  </a:cubicBezTo>
                  <a:cubicBezTo>
                    <a:pt x="1087" y="2332"/>
                    <a:pt x="1065" y="2319"/>
                    <a:pt x="1058" y="2293"/>
                  </a:cubicBezTo>
                  <a:cubicBezTo>
                    <a:pt x="1055" y="2282"/>
                    <a:pt x="1055" y="2271"/>
                    <a:pt x="1055" y="2259"/>
                  </a:cubicBezTo>
                  <a:cubicBezTo>
                    <a:pt x="1054" y="2140"/>
                    <a:pt x="1076" y="2016"/>
                    <a:pt x="1118" y="1899"/>
                  </a:cubicBezTo>
                  <a:close/>
                  <a:moveTo>
                    <a:pt x="795" y="1751"/>
                  </a:moveTo>
                  <a:cubicBezTo>
                    <a:pt x="874" y="1751"/>
                    <a:pt x="941" y="1804"/>
                    <a:pt x="964" y="1898"/>
                  </a:cubicBezTo>
                  <a:cubicBezTo>
                    <a:pt x="996" y="2036"/>
                    <a:pt x="922" y="2208"/>
                    <a:pt x="798" y="2283"/>
                  </a:cubicBezTo>
                  <a:cubicBezTo>
                    <a:pt x="731" y="2324"/>
                    <a:pt x="661" y="2356"/>
                    <a:pt x="605" y="2356"/>
                  </a:cubicBezTo>
                  <a:cubicBezTo>
                    <a:pt x="557" y="2356"/>
                    <a:pt x="519" y="2332"/>
                    <a:pt x="504" y="2269"/>
                  </a:cubicBezTo>
                  <a:cubicBezTo>
                    <a:pt x="471" y="2131"/>
                    <a:pt x="556" y="1861"/>
                    <a:pt x="680" y="1786"/>
                  </a:cubicBezTo>
                  <a:cubicBezTo>
                    <a:pt x="719" y="1762"/>
                    <a:pt x="758" y="1751"/>
                    <a:pt x="795" y="1751"/>
                  </a:cubicBezTo>
                  <a:close/>
                  <a:moveTo>
                    <a:pt x="1200" y="0"/>
                  </a:moveTo>
                  <a:cubicBezTo>
                    <a:pt x="1170" y="0"/>
                    <a:pt x="1140" y="2"/>
                    <a:pt x="1110" y="6"/>
                  </a:cubicBezTo>
                  <a:cubicBezTo>
                    <a:pt x="974" y="23"/>
                    <a:pt x="836" y="78"/>
                    <a:pt x="703" y="160"/>
                  </a:cubicBezTo>
                  <a:cubicBezTo>
                    <a:pt x="569" y="241"/>
                    <a:pt x="444" y="345"/>
                    <a:pt x="335" y="477"/>
                  </a:cubicBezTo>
                  <a:cubicBezTo>
                    <a:pt x="153" y="697"/>
                    <a:pt x="20" y="996"/>
                    <a:pt x="9" y="1284"/>
                  </a:cubicBezTo>
                  <a:cubicBezTo>
                    <a:pt x="1" y="1450"/>
                    <a:pt x="32" y="1604"/>
                    <a:pt x="64" y="1755"/>
                  </a:cubicBezTo>
                  <a:cubicBezTo>
                    <a:pt x="93" y="1890"/>
                    <a:pt x="125" y="2029"/>
                    <a:pt x="196" y="2127"/>
                  </a:cubicBezTo>
                  <a:cubicBezTo>
                    <a:pt x="253" y="2204"/>
                    <a:pt x="336" y="2261"/>
                    <a:pt x="354" y="2371"/>
                  </a:cubicBezTo>
                  <a:cubicBezTo>
                    <a:pt x="361" y="2415"/>
                    <a:pt x="358" y="2463"/>
                    <a:pt x="372" y="2501"/>
                  </a:cubicBezTo>
                  <a:cubicBezTo>
                    <a:pt x="410" y="2602"/>
                    <a:pt x="537" y="2563"/>
                    <a:pt x="617" y="2611"/>
                  </a:cubicBezTo>
                  <a:cubicBezTo>
                    <a:pt x="654" y="2635"/>
                    <a:pt x="678" y="2675"/>
                    <a:pt x="698" y="2720"/>
                  </a:cubicBezTo>
                  <a:cubicBezTo>
                    <a:pt x="729" y="2701"/>
                    <a:pt x="762" y="2683"/>
                    <a:pt x="794" y="2666"/>
                  </a:cubicBezTo>
                  <a:cubicBezTo>
                    <a:pt x="807" y="2718"/>
                    <a:pt x="823" y="2765"/>
                    <a:pt x="843" y="2810"/>
                  </a:cubicBezTo>
                  <a:cubicBezTo>
                    <a:pt x="871" y="2783"/>
                    <a:pt x="903" y="2763"/>
                    <a:pt x="934" y="2751"/>
                  </a:cubicBezTo>
                  <a:cubicBezTo>
                    <a:pt x="931" y="2699"/>
                    <a:pt x="920" y="2649"/>
                    <a:pt x="904" y="2604"/>
                  </a:cubicBezTo>
                  <a:cubicBezTo>
                    <a:pt x="916" y="2593"/>
                    <a:pt x="930" y="2581"/>
                    <a:pt x="942" y="2581"/>
                  </a:cubicBezTo>
                  <a:cubicBezTo>
                    <a:pt x="946" y="2581"/>
                    <a:pt x="949" y="2583"/>
                    <a:pt x="952" y="2586"/>
                  </a:cubicBezTo>
                  <a:cubicBezTo>
                    <a:pt x="956" y="2591"/>
                    <a:pt x="957" y="2597"/>
                    <a:pt x="959" y="2603"/>
                  </a:cubicBezTo>
                  <a:lnTo>
                    <a:pt x="985" y="2712"/>
                  </a:lnTo>
                  <a:cubicBezTo>
                    <a:pt x="1013" y="2698"/>
                    <a:pt x="1041" y="2684"/>
                    <a:pt x="1069" y="2670"/>
                  </a:cubicBezTo>
                  <a:cubicBezTo>
                    <a:pt x="1074" y="2667"/>
                    <a:pt x="1081" y="2664"/>
                    <a:pt x="1083" y="2657"/>
                  </a:cubicBezTo>
                  <a:cubicBezTo>
                    <a:pt x="1085" y="2653"/>
                    <a:pt x="1085" y="2645"/>
                    <a:pt x="1084" y="2639"/>
                  </a:cubicBezTo>
                  <a:cubicBezTo>
                    <a:pt x="1076" y="2603"/>
                    <a:pt x="1069" y="2568"/>
                    <a:pt x="1064" y="2533"/>
                  </a:cubicBezTo>
                  <a:lnTo>
                    <a:pt x="1095" y="2514"/>
                  </a:lnTo>
                  <a:cubicBezTo>
                    <a:pt x="1109" y="2558"/>
                    <a:pt x="1121" y="2604"/>
                    <a:pt x="1135" y="2648"/>
                  </a:cubicBezTo>
                  <a:cubicBezTo>
                    <a:pt x="1173" y="2630"/>
                    <a:pt x="1211" y="2612"/>
                    <a:pt x="1248" y="2594"/>
                  </a:cubicBezTo>
                  <a:cubicBezTo>
                    <a:pt x="1245" y="2538"/>
                    <a:pt x="1237" y="2483"/>
                    <a:pt x="1224" y="2431"/>
                  </a:cubicBezTo>
                  <a:cubicBezTo>
                    <a:pt x="1229" y="2430"/>
                    <a:pt x="1236" y="2427"/>
                    <a:pt x="1243" y="2424"/>
                  </a:cubicBezTo>
                  <a:cubicBezTo>
                    <a:pt x="1250" y="2418"/>
                    <a:pt x="1254" y="2414"/>
                    <a:pt x="1260" y="2409"/>
                  </a:cubicBezTo>
                  <a:cubicBezTo>
                    <a:pt x="1271" y="2461"/>
                    <a:pt x="1289" y="2512"/>
                    <a:pt x="1309" y="2558"/>
                  </a:cubicBezTo>
                  <a:cubicBezTo>
                    <a:pt x="1344" y="2531"/>
                    <a:pt x="1380" y="2503"/>
                    <a:pt x="1417" y="2476"/>
                  </a:cubicBezTo>
                  <a:cubicBezTo>
                    <a:pt x="1408" y="2429"/>
                    <a:pt x="1398" y="2382"/>
                    <a:pt x="1390" y="2335"/>
                  </a:cubicBezTo>
                  <a:lnTo>
                    <a:pt x="1422" y="2315"/>
                  </a:lnTo>
                  <a:cubicBezTo>
                    <a:pt x="1432" y="2347"/>
                    <a:pt x="1441" y="2381"/>
                    <a:pt x="1451" y="2415"/>
                  </a:cubicBezTo>
                  <a:cubicBezTo>
                    <a:pt x="1452" y="2421"/>
                    <a:pt x="1455" y="2427"/>
                    <a:pt x="1459" y="2429"/>
                  </a:cubicBezTo>
                  <a:cubicBezTo>
                    <a:pt x="1460" y="2429"/>
                    <a:pt x="1460" y="2429"/>
                    <a:pt x="1461" y="2429"/>
                  </a:cubicBezTo>
                  <a:cubicBezTo>
                    <a:pt x="1465" y="2429"/>
                    <a:pt x="1470" y="2426"/>
                    <a:pt x="1474" y="2424"/>
                  </a:cubicBezTo>
                  <a:cubicBezTo>
                    <a:pt x="1502" y="2404"/>
                    <a:pt x="1528" y="2385"/>
                    <a:pt x="1555" y="2364"/>
                  </a:cubicBezTo>
                  <a:lnTo>
                    <a:pt x="1529" y="2256"/>
                  </a:lnTo>
                  <a:cubicBezTo>
                    <a:pt x="1528" y="2251"/>
                    <a:pt x="1527" y="2244"/>
                    <a:pt x="1528" y="2237"/>
                  </a:cubicBezTo>
                  <a:cubicBezTo>
                    <a:pt x="1530" y="2215"/>
                    <a:pt x="1552" y="2203"/>
                    <a:pt x="1570" y="2199"/>
                  </a:cubicBezTo>
                  <a:cubicBezTo>
                    <a:pt x="1577" y="2250"/>
                    <a:pt x="1590" y="2297"/>
                    <a:pt x="1609" y="2341"/>
                  </a:cubicBezTo>
                  <a:cubicBezTo>
                    <a:pt x="1638" y="2316"/>
                    <a:pt x="1670" y="2299"/>
                    <a:pt x="1702" y="2288"/>
                  </a:cubicBezTo>
                  <a:cubicBezTo>
                    <a:pt x="1698" y="2233"/>
                    <a:pt x="1690" y="2181"/>
                    <a:pt x="1679" y="2129"/>
                  </a:cubicBezTo>
                  <a:cubicBezTo>
                    <a:pt x="1710" y="2107"/>
                    <a:pt x="1741" y="2086"/>
                    <a:pt x="1772" y="2067"/>
                  </a:cubicBezTo>
                  <a:cubicBezTo>
                    <a:pt x="1769" y="2012"/>
                    <a:pt x="1770" y="1956"/>
                    <a:pt x="1788" y="1899"/>
                  </a:cubicBezTo>
                  <a:cubicBezTo>
                    <a:pt x="1827" y="1779"/>
                    <a:pt x="1939" y="1673"/>
                    <a:pt x="1924" y="1557"/>
                  </a:cubicBezTo>
                  <a:cubicBezTo>
                    <a:pt x="1920" y="1513"/>
                    <a:pt x="1897" y="1480"/>
                    <a:pt x="1884" y="1441"/>
                  </a:cubicBezTo>
                  <a:cubicBezTo>
                    <a:pt x="1851" y="1340"/>
                    <a:pt x="1890" y="1209"/>
                    <a:pt x="1900" y="1090"/>
                  </a:cubicBezTo>
                  <a:cubicBezTo>
                    <a:pt x="1914" y="941"/>
                    <a:pt x="1880" y="805"/>
                    <a:pt x="1844" y="673"/>
                  </a:cubicBezTo>
                  <a:cubicBezTo>
                    <a:pt x="1806" y="526"/>
                    <a:pt x="1764" y="378"/>
                    <a:pt x="1690" y="262"/>
                  </a:cubicBezTo>
                  <a:cubicBezTo>
                    <a:pt x="1579" y="86"/>
                    <a:pt x="1395" y="0"/>
                    <a:pt x="1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3893;p60">
              <a:extLst>
                <a:ext uri="{FF2B5EF4-FFF2-40B4-BE49-F238E27FC236}">
                  <a16:creationId xmlns:a16="http://schemas.microsoft.com/office/drawing/2014/main" id="{AFC57709-FFC9-4A27-A5C6-AABA197827C8}"/>
                </a:ext>
              </a:extLst>
            </p:cNvPr>
            <p:cNvSpPr/>
            <p:nvPr/>
          </p:nvSpPr>
          <p:spPr>
            <a:xfrm>
              <a:off x="3271478" y="2013379"/>
              <a:ext cx="105329" cy="64428"/>
            </a:xfrm>
            <a:custGeom>
              <a:avLst/>
              <a:gdLst/>
              <a:ahLst/>
              <a:cxnLst/>
              <a:rect l="l" t="t" r="r" b="b"/>
              <a:pathLst>
                <a:path w="1370" h="838" extrusionOk="0">
                  <a:moveTo>
                    <a:pt x="1207" y="1"/>
                  </a:moveTo>
                  <a:cubicBezTo>
                    <a:pt x="1129" y="1"/>
                    <a:pt x="1037" y="80"/>
                    <a:pt x="1004" y="192"/>
                  </a:cubicBezTo>
                  <a:cubicBezTo>
                    <a:pt x="614" y="122"/>
                    <a:pt x="441" y="78"/>
                    <a:pt x="51" y="10"/>
                  </a:cubicBezTo>
                  <a:lnTo>
                    <a:pt x="51" y="10"/>
                  </a:lnTo>
                  <a:cubicBezTo>
                    <a:pt x="147" y="119"/>
                    <a:pt x="121" y="364"/>
                    <a:pt x="1" y="491"/>
                  </a:cubicBezTo>
                  <a:cubicBezTo>
                    <a:pt x="57" y="498"/>
                    <a:pt x="99" y="501"/>
                    <a:pt x="134" y="501"/>
                  </a:cubicBezTo>
                  <a:cubicBezTo>
                    <a:pt x="216" y="501"/>
                    <a:pt x="258" y="488"/>
                    <a:pt x="339" y="488"/>
                  </a:cubicBezTo>
                  <a:cubicBezTo>
                    <a:pt x="374" y="488"/>
                    <a:pt x="417" y="490"/>
                    <a:pt x="472" y="497"/>
                  </a:cubicBezTo>
                  <a:cubicBezTo>
                    <a:pt x="561" y="508"/>
                    <a:pt x="796" y="528"/>
                    <a:pt x="873" y="568"/>
                  </a:cubicBezTo>
                  <a:cubicBezTo>
                    <a:pt x="913" y="587"/>
                    <a:pt x="898" y="635"/>
                    <a:pt x="906" y="691"/>
                  </a:cubicBezTo>
                  <a:cubicBezTo>
                    <a:pt x="919" y="796"/>
                    <a:pt x="919" y="796"/>
                    <a:pt x="969" y="824"/>
                  </a:cubicBezTo>
                  <a:cubicBezTo>
                    <a:pt x="986" y="833"/>
                    <a:pt x="1004" y="838"/>
                    <a:pt x="1024" y="838"/>
                  </a:cubicBezTo>
                  <a:cubicBezTo>
                    <a:pt x="1086" y="838"/>
                    <a:pt x="1156" y="792"/>
                    <a:pt x="1194" y="718"/>
                  </a:cubicBezTo>
                  <a:cubicBezTo>
                    <a:pt x="1245" y="621"/>
                    <a:pt x="1234" y="491"/>
                    <a:pt x="1171" y="437"/>
                  </a:cubicBezTo>
                  <a:cubicBezTo>
                    <a:pt x="1296" y="389"/>
                    <a:pt x="1370" y="154"/>
                    <a:pt x="1293" y="47"/>
                  </a:cubicBezTo>
                  <a:cubicBezTo>
                    <a:pt x="1271" y="15"/>
                    <a:pt x="1240" y="1"/>
                    <a:pt x="1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3894;p60">
              <a:extLst>
                <a:ext uri="{FF2B5EF4-FFF2-40B4-BE49-F238E27FC236}">
                  <a16:creationId xmlns:a16="http://schemas.microsoft.com/office/drawing/2014/main" id="{F0EC7A01-B676-532F-D95C-AD182A229BB1}"/>
                </a:ext>
              </a:extLst>
            </p:cNvPr>
            <p:cNvSpPr/>
            <p:nvPr/>
          </p:nvSpPr>
          <p:spPr>
            <a:xfrm>
              <a:off x="3068288" y="2094409"/>
              <a:ext cx="90106" cy="133776"/>
            </a:xfrm>
            <a:custGeom>
              <a:avLst/>
              <a:gdLst/>
              <a:ahLst/>
              <a:cxnLst/>
              <a:rect l="l" t="t" r="r" b="b"/>
              <a:pathLst>
                <a:path w="1172" h="1740" extrusionOk="0">
                  <a:moveTo>
                    <a:pt x="939" y="1"/>
                  </a:moveTo>
                  <a:cubicBezTo>
                    <a:pt x="671" y="462"/>
                    <a:pt x="557" y="676"/>
                    <a:pt x="289" y="1138"/>
                  </a:cubicBezTo>
                  <a:cubicBezTo>
                    <a:pt x="267" y="1122"/>
                    <a:pt x="242" y="1115"/>
                    <a:pt x="216" y="1115"/>
                  </a:cubicBezTo>
                  <a:cubicBezTo>
                    <a:pt x="124" y="1115"/>
                    <a:pt x="22" y="1205"/>
                    <a:pt x="11" y="1330"/>
                  </a:cubicBezTo>
                  <a:cubicBezTo>
                    <a:pt x="0" y="1449"/>
                    <a:pt x="79" y="1535"/>
                    <a:pt x="167" y="1535"/>
                  </a:cubicBezTo>
                  <a:cubicBezTo>
                    <a:pt x="199" y="1535"/>
                    <a:pt x="232" y="1523"/>
                    <a:pt x="262" y="1498"/>
                  </a:cubicBezTo>
                  <a:lnTo>
                    <a:pt x="262" y="1498"/>
                  </a:lnTo>
                  <a:cubicBezTo>
                    <a:pt x="236" y="1605"/>
                    <a:pt x="280" y="1716"/>
                    <a:pt x="358" y="1736"/>
                  </a:cubicBezTo>
                  <a:cubicBezTo>
                    <a:pt x="367" y="1738"/>
                    <a:pt x="376" y="1740"/>
                    <a:pt x="386" y="1740"/>
                  </a:cubicBezTo>
                  <a:cubicBezTo>
                    <a:pt x="458" y="1740"/>
                    <a:pt x="539" y="1672"/>
                    <a:pt x="572" y="1580"/>
                  </a:cubicBezTo>
                  <a:cubicBezTo>
                    <a:pt x="596" y="1507"/>
                    <a:pt x="596" y="1507"/>
                    <a:pt x="566" y="1413"/>
                  </a:cubicBezTo>
                  <a:cubicBezTo>
                    <a:pt x="549" y="1363"/>
                    <a:pt x="519" y="1343"/>
                    <a:pt x="540" y="1286"/>
                  </a:cubicBezTo>
                  <a:cubicBezTo>
                    <a:pt x="584" y="1174"/>
                    <a:pt x="753" y="914"/>
                    <a:pt x="816" y="812"/>
                  </a:cubicBezTo>
                  <a:cubicBezTo>
                    <a:pt x="987" y="538"/>
                    <a:pt x="1001" y="589"/>
                    <a:pt x="1172" y="314"/>
                  </a:cubicBezTo>
                  <a:lnTo>
                    <a:pt x="1172" y="314"/>
                  </a:lnTo>
                  <a:cubicBezTo>
                    <a:pt x="1160" y="316"/>
                    <a:pt x="1148" y="317"/>
                    <a:pt x="1137" y="317"/>
                  </a:cubicBezTo>
                  <a:cubicBezTo>
                    <a:pt x="1011" y="317"/>
                    <a:pt x="913" y="169"/>
                    <a:pt x="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3895;p60">
              <a:extLst>
                <a:ext uri="{FF2B5EF4-FFF2-40B4-BE49-F238E27FC236}">
                  <a16:creationId xmlns:a16="http://schemas.microsoft.com/office/drawing/2014/main" id="{6E4D2291-60FD-F429-02A0-E122773A26A3}"/>
                </a:ext>
              </a:extLst>
            </p:cNvPr>
            <p:cNvSpPr/>
            <p:nvPr/>
          </p:nvSpPr>
          <p:spPr>
            <a:xfrm>
              <a:off x="3265097" y="1843786"/>
              <a:ext cx="74038" cy="120706"/>
            </a:xfrm>
            <a:custGeom>
              <a:avLst/>
              <a:gdLst/>
              <a:ahLst/>
              <a:cxnLst/>
              <a:rect l="l" t="t" r="r" b="b"/>
              <a:pathLst>
                <a:path w="963" h="1570" extrusionOk="0">
                  <a:moveTo>
                    <a:pt x="579" y="1"/>
                  </a:moveTo>
                  <a:cubicBezTo>
                    <a:pt x="507" y="1"/>
                    <a:pt x="425" y="68"/>
                    <a:pt x="392" y="159"/>
                  </a:cubicBezTo>
                  <a:cubicBezTo>
                    <a:pt x="366" y="233"/>
                    <a:pt x="366" y="233"/>
                    <a:pt x="398" y="327"/>
                  </a:cubicBezTo>
                  <a:cubicBezTo>
                    <a:pt x="415" y="378"/>
                    <a:pt x="445" y="397"/>
                    <a:pt x="424" y="453"/>
                  </a:cubicBezTo>
                  <a:cubicBezTo>
                    <a:pt x="380" y="566"/>
                    <a:pt x="211" y="826"/>
                    <a:pt x="148" y="927"/>
                  </a:cubicBezTo>
                  <a:cubicBezTo>
                    <a:pt x="68" y="1056"/>
                    <a:pt x="43" y="1087"/>
                    <a:pt x="0" y="1139"/>
                  </a:cubicBezTo>
                  <a:cubicBezTo>
                    <a:pt x="59" y="1267"/>
                    <a:pt x="102" y="1409"/>
                    <a:pt x="123" y="1569"/>
                  </a:cubicBezTo>
                  <a:cubicBezTo>
                    <a:pt x="337" y="1198"/>
                    <a:pt x="435" y="1015"/>
                    <a:pt x="675" y="603"/>
                  </a:cubicBezTo>
                  <a:cubicBezTo>
                    <a:pt x="697" y="619"/>
                    <a:pt x="721" y="626"/>
                    <a:pt x="747" y="626"/>
                  </a:cubicBezTo>
                  <a:cubicBezTo>
                    <a:pt x="839" y="626"/>
                    <a:pt x="941" y="535"/>
                    <a:pt x="953" y="409"/>
                  </a:cubicBezTo>
                  <a:cubicBezTo>
                    <a:pt x="963" y="291"/>
                    <a:pt x="884" y="206"/>
                    <a:pt x="796" y="206"/>
                  </a:cubicBezTo>
                  <a:cubicBezTo>
                    <a:pt x="764" y="206"/>
                    <a:pt x="731" y="217"/>
                    <a:pt x="701" y="242"/>
                  </a:cubicBezTo>
                  <a:cubicBezTo>
                    <a:pt x="728" y="135"/>
                    <a:pt x="684" y="24"/>
                    <a:pt x="606" y="4"/>
                  </a:cubicBezTo>
                  <a:cubicBezTo>
                    <a:pt x="597" y="2"/>
                    <a:pt x="588" y="1"/>
                    <a:pt x="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3896;p60">
              <a:extLst>
                <a:ext uri="{FF2B5EF4-FFF2-40B4-BE49-F238E27FC236}">
                  <a16:creationId xmlns:a16="http://schemas.microsoft.com/office/drawing/2014/main" id="{E3FD6A6F-B330-D8B4-9362-B6DAE6FD5873}"/>
                </a:ext>
              </a:extLst>
            </p:cNvPr>
            <p:cNvSpPr/>
            <p:nvPr/>
          </p:nvSpPr>
          <p:spPr>
            <a:xfrm>
              <a:off x="3030618" y="1994160"/>
              <a:ext cx="87877" cy="64351"/>
            </a:xfrm>
            <a:custGeom>
              <a:avLst/>
              <a:gdLst/>
              <a:ahLst/>
              <a:cxnLst/>
              <a:rect l="l" t="t" r="r" b="b"/>
              <a:pathLst>
                <a:path w="1143" h="837" extrusionOk="0">
                  <a:moveTo>
                    <a:pt x="347" y="0"/>
                  </a:moveTo>
                  <a:cubicBezTo>
                    <a:pt x="285" y="0"/>
                    <a:pt x="215" y="46"/>
                    <a:pt x="177" y="120"/>
                  </a:cubicBezTo>
                  <a:cubicBezTo>
                    <a:pt x="126" y="217"/>
                    <a:pt x="137" y="347"/>
                    <a:pt x="200" y="400"/>
                  </a:cubicBezTo>
                  <a:cubicBezTo>
                    <a:pt x="75" y="449"/>
                    <a:pt x="1" y="684"/>
                    <a:pt x="77" y="791"/>
                  </a:cubicBezTo>
                  <a:cubicBezTo>
                    <a:pt x="100" y="823"/>
                    <a:pt x="130" y="837"/>
                    <a:pt x="163" y="837"/>
                  </a:cubicBezTo>
                  <a:cubicBezTo>
                    <a:pt x="241" y="837"/>
                    <a:pt x="333" y="757"/>
                    <a:pt x="366" y="646"/>
                  </a:cubicBezTo>
                  <a:cubicBezTo>
                    <a:pt x="699" y="705"/>
                    <a:pt x="856" y="743"/>
                    <a:pt x="1143" y="797"/>
                  </a:cubicBezTo>
                  <a:cubicBezTo>
                    <a:pt x="1110" y="653"/>
                    <a:pt x="1075" y="512"/>
                    <a:pt x="1074" y="349"/>
                  </a:cubicBezTo>
                  <a:cubicBezTo>
                    <a:pt x="1055" y="350"/>
                    <a:pt x="1040" y="351"/>
                    <a:pt x="1022" y="351"/>
                  </a:cubicBezTo>
                  <a:cubicBezTo>
                    <a:pt x="993" y="351"/>
                    <a:pt x="959" y="348"/>
                    <a:pt x="897" y="341"/>
                  </a:cubicBezTo>
                  <a:cubicBezTo>
                    <a:pt x="809" y="330"/>
                    <a:pt x="575" y="310"/>
                    <a:pt x="496" y="271"/>
                  </a:cubicBezTo>
                  <a:cubicBezTo>
                    <a:pt x="457" y="251"/>
                    <a:pt x="473" y="203"/>
                    <a:pt x="465" y="148"/>
                  </a:cubicBezTo>
                  <a:cubicBezTo>
                    <a:pt x="450" y="42"/>
                    <a:pt x="450" y="42"/>
                    <a:pt x="402" y="14"/>
                  </a:cubicBezTo>
                  <a:cubicBezTo>
                    <a:pt x="385" y="5"/>
                    <a:pt x="36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3897;p60">
              <a:extLst>
                <a:ext uri="{FF2B5EF4-FFF2-40B4-BE49-F238E27FC236}">
                  <a16:creationId xmlns:a16="http://schemas.microsoft.com/office/drawing/2014/main" id="{BAAC60E4-3827-CCCA-002C-D0C696FF29FB}"/>
                </a:ext>
              </a:extLst>
            </p:cNvPr>
            <p:cNvSpPr/>
            <p:nvPr/>
          </p:nvSpPr>
          <p:spPr>
            <a:xfrm>
              <a:off x="4299726" y="3206222"/>
              <a:ext cx="196819" cy="185056"/>
            </a:xfrm>
            <a:custGeom>
              <a:avLst/>
              <a:gdLst/>
              <a:ahLst/>
              <a:cxnLst/>
              <a:rect l="l" t="t" r="r" b="b"/>
              <a:pathLst>
                <a:path w="2560" h="2407" extrusionOk="0">
                  <a:moveTo>
                    <a:pt x="229" y="0"/>
                  </a:moveTo>
                  <a:lnTo>
                    <a:pt x="210" y="170"/>
                  </a:lnTo>
                  <a:lnTo>
                    <a:pt x="154" y="695"/>
                  </a:lnTo>
                  <a:cubicBezTo>
                    <a:pt x="94" y="801"/>
                    <a:pt x="56" y="941"/>
                    <a:pt x="34" y="1099"/>
                  </a:cubicBezTo>
                  <a:cubicBezTo>
                    <a:pt x="13" y="1223"/>
                    <a:pt x="5" y="1361"/>
                    <a:pt x="1" y="1503"/>
                  </a:cubicBezTo>
                  <a:cubicBezTo>
                    <a:pt x="13" y="1531"/>
                    <a:pt x="38" y="1562"/>
                    <a:pt x="73" y="1597"/>
                  </a:cubicBezTo>
                  <a:cubicBezTo>
                    <a:pt x="97" y="1621"/>
                    <a:pt x="126" y="1645"/>
                    <a:pt x="160" y="1669"/>
                  </a:cubicBezTo>
                  <a:cubicBezTo>
                    <a:pt x="192" y="1695"/>
                    <a:pt x="228" y="1721"/>
                    <a:pt x="268" y="1748"/>
                  </a:cubicBezTo>
                  <a:cubicBezTo>
                    <a:pt x="288" y="1762"/>
                    <a:pt x="308" y="1775"/>
                    <a:pt x="331" y="1789"/>
                  </a:cubicBezTo>
                  <a:cubicBezTo>
                    <a:pt x="791" y="2075"/>
                    <a:pt x="1588" y="2407"/>
                    <a:pt x="1862" y="2407"/>
                  </a:cubicBezTo>
                  <a:cubicBezTo>
                    <a:pt x="1864" y="2407"/>
                    <a:pt x="1866" y="2407"/>
                    <a:pt x="1868" y="2407"/>
                  </a:cubicBezTo>
                  <a:cubicBezTo>
                    <a:pt x="2559" y="2407"/>
                    <a:pt x="2540" y="1801"/>
                    <a:pt x="2323" y="1651"/>
                  </a:cubicBezTo>
                  <a:cubicBezTo>
                    <a:pt x="1761" y="1259"/>
                    <a:pt x="1499" y="945"/>
                    <a:pt x="1408" y="820"/>
                  </a:cubicBezTo>
                  <a:cubicBezTo>
                    <a:pt x="1379" y="781"/>
                    <a:pt x="1367" y="761"/>
                    <a:pt x="1367" y="761"/>
                  </a:cubicBezTo>
                  <a:lnTo>
                    <a:pt x="1401" y="345"/>
                  </a:lnTo>
                  <a:lnTo>
                    <a:pt x="14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3898;p60">
              <a:extLst>
                <a:ext uri="{FF2B5EF4-FFF2-40B4-BE49-F238E27FC236}">
                  <a16:creationId xmlns:a16="http://schemas.microsoft.com/office/drawing/2014/main" id="{271B989C-5521-B031-C80F-FF21148DF31D}"/>
                </a:ext>
              </a:extLst>
            </p:cNvPr>
            <p:cNvSpPr/>
            <p:nvPr/>
          </p:nvSpPr>
          <p:spPr>
            <a:xfrm>
              <a:off x="4303416" y="1957104"/>
              <a:ext cx="189592" cy="405171"/>
            </a:xfrm>
            <a:custGeom>
              <a:avLst/>
              <a:gdLst/>
              <a:ahLst/>
              <a:cxnLst/>
              <a:rect l="l" t="t" r="r" b="b"/>
              <a:pathLst>
                <a:path w="2466" h="5270" extrusionOk="0">
                  <a:moveTo>
                    <a:pt x="782" y="0"/>
                  </a:moveTo>
                  <a:cubicBezTo>
                    <a:pt x="349" y="0"/>
                    <a:pt x="1" y="400"/>
                    <a:pt x="140" y="1211"/>
                  </a:cubicBezTo>
                  <a:cubicBezTo>
                    <a:pt x="355" y="2556"/>
                    <a:pt x="431" y="3102"/>
                    <a:pt x="695" y="4050"/>
                  </a:cubicBezTo>
                  <a:cubicBezTo>
                    <a:pt x="876" y="4491"/>
                    <a:pt x="1076" y="4780"/>
                    <a:pt x="1300" y="4976"/>
                  </a:cubicBezTo>
                  <a:cubicBezTo>
                    <a:pt x="1449" y="5108"/>
                    <a:pt x="1610" y="5201"/>
                    <a:pt x="1783" y="5269"/>
                  </a:cubicBezTo>
                  <a:cubicBezTo>
                    <a:pt x="1783" y="5269"/>
                    <a:pt x="1979" y="4900"/>
                    <a:pt x="1979" y="4899"/>
                  </a:cubicBezTo>
                  <a:lnTo>
                    <a:pt x="2465" y="3985"/>
                  </a:lnTo>
                  <a:cubicBezTo>
                    <a:pt x="2393" y="3914"/>
                    <a:pt x="2315" y="3836"/>
                    <a:pt x="2227" y="3745"/>
                  </a:cubicBezTo>
                  <a:cubicBezTo>
                    <a:pt x="2123" y="2694"/>
                    <a:pt x="2059" y="1595"/>
                    <a:pt x="1881" y="1029"/>
                  </a:cubicBezTo>
                  <a:cubicBezTo>
                    <a:pt x="1658" y="346"/>
                    <a:pt x="1183" y="0"/>
                    <a:pt x="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3899;p60">
              <a:extLst>
                <a:ext uri="{FF2B5EF4-FFF2-40B4-BE49-F238E27FC236}">
                  <a16:creationId xmlns:a16="http://schemas.microsoft.com/office/drawing/2014/main" id="{21A007E5-2D89-D671-2955-F73BE7EC9219}"/>
                </a:ext>
              </a:extLst>
            </p:cNvPr>
            <p:cNvSpPr/>
            <p:nvPr/>
          </p:nvSpPr>
          <p:spPr>
            <a:xfrm>
              <a:off x="4395594" y="2102942"/>
              <a:ext cx="58738" cy="259325"/>
            </a:xfrm>
            <a:custGeom>
              <a:avLst/>
              <a:gdLst/>
              <a:ahLst/>
              <a:cxnLst/>
              <a:rect l="l" t="t" r="r" b="b"/>
              <a:pathLst>
                <a:path w="764" h="3373" extrusionOk="0">
                  <a:moveTo>
                    <a:pt x="354" y="0"/>
                  </a:moveTo>
                  <a:cubicBezTo>
                    <a:pt x="274" y="0"/>
                    <a:pt x="190" y="173"/>
                    <a:pt x="110" y="173"/>
                  </a:cubicBezTo>
                  <a:cubicBezTo>
                    <a:pt x="72" y="173"/>
                    <a:pt x="35" y="135"/>
                    <a:pt x="0" y="22"/>
                  </a:cubicBezTo>
                  <a:lnTo>
                    <a:pt x="0" y="22"/>
                  </a:lnTo>
                  <a:cubicBezTo>
                    <a:pt x="77" y="1040"/>
                    <a:pt x="112" y="2058"/>
                    <a:pt x="101" y="3079"/>
                  </a:cubicBezTo>
                  <a:cubicBezTo>
                    <a:pt x="250" y="3211"/>
                    <a:pt x="411" y="3304"/>
                    <a:pt x="584" y="3372"/>
                  </a:cubicBezTo>
                  <a:cubicBezTo>
                    <a:pt x="595" y="3183"/>
                    <a:pt x="652" y="3026"/>
                    <a:pt x="764" y="2904"/>
                  </a:cubicBezTo>
                  <a:cubicBezTo>
                    <a:pt x="760" y="2890"/>
                    <a:pt x="758" y="2879"/>
                    <a:pt x="758" y="2872"/>
                  </a:cubicBezTo>
                  <a:cubicBezTo>
                    <a:pt x="726" y="2702"/>
                    <a:pt x="511" y="298"/>
                    <a:pt x="463" y="150"/>
                  </a:cubicBezTo>
                  <a:cubicBezTo>
                    <a:pt x="428" y="38"/>
                    <a:pt x="391"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3900;p60">
              <a:extLst>
                <a:ext uri="{FF2B5EF4-FFF2-40B4-BE49-F238E27FC236}">
                  <a16:creationId xmlns:a16="http://schemas.microsoft.com/office/drawing/2014/main" id="{7BB6A190-3313-CFE1-835D-A6E1A7D34675}"/>
                </a:ext>
              </a:extLst>
            </p:cNvPr>
            <p:cNvSpPr/>
            <p:nvPr/>
          </p:nvSpPr>
          <p:spPr>
            <a:xfrm>
              <a:off x="4258519" y="2547760"/>
              <a:ext cx="179521" cy="751065"/>
            </a:xfrm>
            <a:custGeom>
              <a:avLst/>
              <a:gdLst/>
              <a:ahLst/>
              <a:cxnLst/>
              <a:rect l="l" t="t" r="r" b="b"/>
              <a:pathLst>
                <a:path w="2335" h="9769" extrusionOk="0">
                  <a:moveTo>
                    <a:pt x="2030" y="1"/>
                  </a:moveTo>
                  <a:lnTo>
                    <a:pt x="1" y="607"/>
                  </a:lnTo>
                  <a:cubicBezTo>
                    <a:pt x="6" y="1673"/>
                    <a:pt x="224" y="3417"/>
                    <a:pt x="539" y="4549"/>
                  </a:cubicBezTo>
                  <a:cubicBezTo>
                    <a:pt x="312" y="5981"/>
                    <a:pt x="385" y="7973"/>
                    <a:pt x="485" y="9577"/>
                  </a:cubicBezTo>
                  <a:cubicBezTo>
                    <a:pt x="473" y="9709"/>
                    <a:pt x="655" y="9769"/>
                    <a:pt x="895" y="9769"/>
                  </a:cubicBezTo>
                  <a:cubicBezTo>
                    <a:pt x="1328" y="9769"/>
                    <a:pt x="1952" y="9574"/>
                    <a:pt x="1962" y="9261"/>
                  </a:cubicBezTo>
                  <a:cubicBezTo>
                    <a:pt x="2048" y="6865"/>
                    <a:pt x="2266" y="5960"/>
                    <a:pt x="2334" y="3883"/>
                  </a:cubicBez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3901;p60">
              <a:extLst>
                <a:ext uri="{FF2B5EF4-FFF2-40B4-BE49-F238E27FC236}">
                  <a16:creationId xmlns:a16="http://schemas.microsoft.com/office/drawing/2014/main" id="{484290C6-264C-9B17-335A-9E314BF3EF28}"/>
                </a:ext>
              </a:extLst>
            </p:cNvPr>
            <p:cNvSpPr/>
            <p:nvPr/>
          </p:nvSpPr>
          <p:spPr>
            <a:xfrm>
              <a:off x="4106300" y="3350676"/>
              <a:ext cx="196665" cy="185210"/>
            </a:xfrm>
            <a:custGeom>
              <a:avLst/>
              <a:gdLst/>
              <a:ahLst/>
              <a:cxnLst/>
              <a:rect l="l" t="t" r="r" b="b"/>
              <a:pathLst>
                <a:path w="2558" h="2409" extrusionOk="0">
                  <a:moveTo>
                    <a:pt x="228" y="1"/>
                  </a:moveTo>
                  <a:lnTo>
                    <a:pt x="208" y="172"/>
                  </a:lnTo>
                  <a:lnTo>
                    <a:pt x="152" y="696"/>
                  </a:lnTo>
                  <a:cubicBezTo>
                    <a:pt x="95" y="798"/>
                    <a:pt x="56" y="932"/>
                    <a:pt x="34" y="1084"/>
                  </a:cubicBezTo>
                  <a:cubicBezTo>
                    <a:pt x="33" y="1090"/>
                    <a:pt x="33" y="1095"/>
                    <a:pt x="32" y="1101"/>
                  </a:cubicBezTo>
                  <a:cubicBezTo>
                    <a:pt x="11" y="1225"/>
                    <a:pt x="4" y="1361"/>
                    <a:pt x="0" y="1503"/>
                  </a:cubicBezTo>
                  <a:cubicBezTo>
                    <a:pt x="11" y="1531"/>
                    <a:pt x="36" y="1564"/>
                    <a:pt x="72" y="1598"/>
                  </a:cubicBezTo>
                  <a:cubicBezTo>
                    <a:pt x="80" y="1607"/>
                    <a:pt x="91" y="1616"/>
                    <a:pt x="101" y="1626"/>
                  </a:cubicBezTo>
                  <a:cubicBezTo>
                    <a:pt x="118" y="1640"/>
                    <a:pt x="139" y="1656"/>
                    <a:pt x="159" y="1671"/>
                  </a:cubicBezTo>
                  <a:cubicBezTo>
                    <a:pt x="190" y="1697"/>
                    <a:pt x="228" y="1724"/>
                    <a:pt x="267" y="1748"/>
                  </a:cubicBezTo>
                  <a:cubicBezTo>
                    <a:pt x="286" y="1763"/>
                    <a:pt x="306" y="1777"/>
                    <a:pt x="329" y="1791"/>
                  </a:cubicBezTo>
                  <a:cubicBezTo>
                    <a:pt x="789" y="2077"/>
                    <a:pt x="1589" y="2408"/>
                    <a:pt x="1862" y="2408"/>
                  </a:cubicBezTo>
                  <a:cubicBezTo>
                    <a:pt x="1863" y="2408"/>
                    <a:pt x="1865" y="2408"/>
                    <a:pt x="1866" y="2408"/>
                  </a:cubicBezTo>
                  <a:cubicBezTo>
                    <a:pt x="2557" y="2408"/>
                    <a:pt x="2539" y="1803"/>
                    <a:pt x="2322" y="1653"/>
                  </a:cubicBezTo>
                  <a:cubicBezTo>
                    <a:pt x="1802" y="1289"/>
                    <a:pt x="1538" y="994"/>
                    <a:pt x="1430" y="852"/>
                  </a:cubicBezTo>
                  <a:cubicBezTo>
                    <a:pt x="1421" y="840"/>
                    <a:pt x="1413" y="831"/>
                    <a:pt x="1407" y="821"/>
                  </a:cubicBezTo>
                  <a:cubicBezTo>
                    <a:pt x="1378" y="782"/>
                    <a:pt x="1366" y="761"/>
                    <a:pt x="1366" y="761"/>
                  </a:cubicBezTo>
                  <a:lnTo>
                    <a:pt x="1399" y="347"/>
                  </a:lnTo>
                  <a:lnTo>
                    <a:pt x="14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3902;p60">
              <a:extLst>
                <a:ext uri="{FF2B5EF4-FFF2-40B4-BE49-F238E27FC236}">
                  <a16:creationId xmlns:a16="http://schemas.microsoft.com/office/drawing/2014/main" id="{E7838FFC-C731-75B4-FC5A-85D236189893}"/>
                </a:ext>
              </a:extLst>
            </p:cNvPr>
            <p:cNvSpPr/>
            <p:nvPr/>
          </p:nvSpPr>
          <p:spPr>
            <a:xfrm>
              <a:off x="4101457" y="2476724"/>
              <a:ext cx="314603" cy="966644"/>
            </a:xfrm>
            <a:custGeom>
              <a:avLst/>
              <a:gdLst/>
              <a:ahLst/>
              <a:cxnLst/>
              <a:rect l="l" t="t" r="r" b="b"/>
              <a:pathLst>
                <a:path w="4092" h="12573" extrusionOk="0">
                  <a:moveTo>
                    <a:pt x="4055" y="0"/>
                  </a:moveTo>
                  <a:lnTo>
                    <a:pt x="3998" y="15"/>
                  </a:lnTo>
                  <a:cubicBezTo>
                    <a:pt x="3998" y="15"/>
                    <a:pt x="1051" y="755"/>
                    <a:pt x="1041" y="757"/>
                  </a:cubicBezTo>
                  <a:cubicBezTo>
                    <a:pt x="1041" y="757"/>
                    <a:pt x="447" y="907"/>
                    <a:pt x="446" y="907"/>
                  </a:cubicBezTo>
                  <a:lnTo>
                    <a:pt x="394" y="919"/>
                  </a:lnTo>
                  <a:cubicBezTo>
                    <a:pt x="377" y="999"/>
                    <a:pt x="362" y="1078"/>
                    <a:pt x="348" y="1156"/>
                  </a:cubicBezTo>
                  <a:cubicBezTo>
                    <a:pt x="322" y="1313"/>
                    <a:pt x="306" y="1466"/>
                    <a:pt x="298" y="1616"/>
                  </a:cubicBezTo>
                  <a:cubicBezTo>
                    <a:pt x="288" y="1797"/>
                    <a:pt x="292" y="1973"/>
                    <a:pt x="304" y="2142"/>
                  </a:cubicBezTo>
                  <a:cubicBezTo>
                    <a:pt x="312" y="2248"/>
                    <a:pt x="324" y="2351"/>
                    <a:pt x="340" y="2452"/>
                  </a:cubicBezTo>
                  <a:cubicBezTo>
                    <a:pt x="342" y="2470"/>
                    <a:pt x="346" y="2485"/>
                    <a:pt x="349" y="2501"/>
                  </a:cubicBezTo>
                  <a:cubicBezTo>
                    <a:pt x="381" y="2693"/>
                    <a:pt x="425" y="2871"/>
                    <a:pt x="479" y="3034"/>
                  </a:cubicBezTo>
                  <a:cubicBezTo>
                    <a:pt x="374" y="4093"/>
                    <a:pt x="283" y="5338"/>
                    <a:pt x="481" y="6495"/>
                  </a:cubicBezTo>
                  <a:cubicBezTo>
                    <a:pt x="436" y="6621"/>
                    <a:pt x="395" y="6757"/>
                    <a:pt x="357" y="6898"/>
                  </a:cubicBezTo>
                  <a:cubicBezTo>
                    <a:pt x="346" y="6945"/>
                    <a:pt x="333" y="6992"/>
                    <a:pt x="322" y="7041"/>
                  </a:cubicBezTo>
                  <a:cubicBezTo>
                    <a:pt x="312" y="7081"/>
                    <a:pt x="304" y="7120"/>
                    <a:pt x="295" y="7161"/>
                  </a:cubicBezTo>
                  <a:cubicBezTo>
                    <a:pt x="287" y="7200"/>
                    <a:pt x="278" y="7241"/>
                    <a:pt x="270" y="7282"/>
                  </a:cubicBezTo>
                  <a:cubicBezTo>
                    <a:pt x="262" y="7323"/>
                    <a:pt x="255" y="7365"/>
                    <a:pt x="247" y="7407"/>
                  </a:cubicBezTo>
                  <a:cubicBezTo>
                    <a:pt x="240" y="7449"/>
                    <a:pt x="232" y="7491"/>
                    <a:pt x="224" y="7534"/>
                  </a:cubicBezTo>
                  <a:cubicBezTo>
                    <a:pt x="198" y="7688"/>
                    <a:pt x="177" y="7842"/>
                    <a:pt x="157" y="7995"/>
                  </a:cubicBezTo>
                  <a:cubicBezTo>
                    <a:pt x="154" y="8019"/>
                    <a:pt x="151" y="8042"/>
                    <a:pt x="148" y="8066"/>
                  </a:cubicBezTo>
                  <a:cubicBezTo>
                    <a:pt x="145" y="8083"/>
                    <a:pt x="143" y="8101"/>
                    <a:pt x="142" y="8118"/>
                  </a:cubicBezTo>
                  <a:cubicBezTo>
                    <a:pt x="134" y="8190"/>
                    <a:pt x="125" y="8263"/>
                    <a:pt x="117" y="8333"/>
                  </a:cubicBezTo>
                  <a:cubicBezTo>
                    <a:pt x="113" y="8386"/>
                    <a:pt x="108" y="8438"/>
                    <a:pt x="103" y="8487"/>
                  </a:cubicBezTo>
                  <a:cubicBezTo>
                    <a:pt x="23" y="9267"/>
                    <a:pt x="21" y="11683"/>
                    <a:pt x="0" y="12229"/>
                  </a:cubicBezTo>
                  <a:cubicBezTo>
                    <a:pt x="0" y="12285"/>
                    <a:pt x="12" y="12335"/>
                    <a:pt x="35" y="12376"/>
                  </a:cubicBezTo>
                  <a:cubicBezTo>
                    <a:pt x="51" y="12406"/>
                    <a:pt x="71" y="12431"/>
                    <a:pt x="97" y="12452"/>
                  </a:cubicBezTo>
                  <a:cubicBezTo>
                    <a:pt x="179" y="12525"/>
                    <a:pt x="304" y="12562"/>
                    <a:pt x="447" y="12570"/>
                  </a:cubicBezTo>
                  <a:cubicBezTo>
                    <a:pt x="472" y="12572"/>
                    <a:pt x="498" y="12573"/>
                    <a:pt x="525" y="12573"/>
                  </a:cubicBezTo>
                  <a:cubicBezTo>
                    <a:pt x="897" y="12573"/>
                    <a:pt x="1353" y="12414"/>
                    <a:pt x="1493" y="12220"/>
                  </a:cubicBezTo>
                  <a:cubicBezTo>
                    <a:pt x="1517" y="12186"/>
                    <a:pt x="1532" y="12153"/>
                    <a:pt x="1535" y="12119"/>
                  </a:cubicBezTo>
                  <a:cubicBezTo>
                    <a:pt x="1537" y="12102"/>
                    <a:pt x="1538" y="12086"/>
                    <a:pt x="1541" y="12070"/>
                  </a:cubicBezTo>
                  <a:cubicBezTo>
                    <a:pt x="1804" y="9422"/>
                    <a:pt x="1952" y="8477"/>
                    <a:pt x="2366" y="6377"/>
                  </a:cubicBezTo>
                  <a:lnTo>
                    <a:pt x="2893" y="2780"/>
                  </a:lnTo>
                  <a:cubicBezTo>
                    <a:pt x="3512" y="2571"/>
                    <a:pt x="3998" y="2239"/>
                    <a:pt x="4091" y="1585"/>
                  </a:cubicBezTo>
                  <a:cubicBezTo>
                    <a:pt x="4062" y="983"/>
                    <a:pt x="4080" y="520"/>
                    <a:pt x="40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3903;p60">
              <a:extLst>
                <a:ext uri="{FF2B5EF4-FFF2-40B4-BE49-F238E27FC236}">
                  <a16:creationId xmlns:a16="http://schemas.microsoft.com/office/drawing/2014/main" id="{4C203598-A449-9034-35B5-1558D8735A0C}"/>
                </a:ext>
              </a:extLst>
            </p:cNvPr>
            <p:cNvSpPr/>
            <p:nvPr/>
          </p:nvSpPr>
          <p:spPr>
            <a:xfrm>
              <a:off x="4126289" y="2461503"/>
              <a:ext cx="289924" cy="130700"/>
            </a:xfrm>
            <a:custGeom>
              <a:avLst/>
              <a:gdLst/>
              <a:ahLst/>
              <a:cxnLst/>
              <a:rect l="l" t="t" r="r" b="b"/>
              <a:pathLst>
                <a:path w="3771" h="1700" extrusionOk="0">
                  <a:moveTo>
                    <a:pt x="3748" y="0"/>
                  </a:moveTo>
                  <a:cubicBezTo>
                    <a:pt x="3227" y="709"/>
                    <a:pt x="1914" y="1170"/>
                    <a:pt x="914" y="1170"/>
                  </a:cubicBezTo>
                  <a:cubicBezTo>
                    <a:pt x="555" y="1170"/>
                    <a:pt x="237" y="1110"/>
                    <a:pt x="9" y="982"/>
                  </a:cubicBezTo>
                  <a:cubicBezTo>
                    <a:pt x="8" y="989"/>
                    <a:pt x="0" y="1337"/>
                    <a:pt x="8" y="1468"/>
                  </a:cubicBezTo>
                  <a:cubicBezTo>
                    <a:pt x="196" y="1631"/>
                    <a:pt x="515" y="1700"/>
                    <a:pt x="890" y="1700"/>
                  </a:cubicBezTo>
                  <a:cubicBezTo>
                    <a:pt x="1997" y="1700"/>
                    <a:pt x="3591" y="1098"/>
                    <a:pt x="3749" y="525"/>
                  </a:cubicBezTo>
                  <a:cubicBezTo>
                    <a:pt x="3743" y="365"/>
                    <a:pt x="3770" y="209"/>
                    <a:pt x="3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3904;p60">
              <a:extLst>
                <a:ext uri="{FF2B5EF4-FFF2-40B4-BE49-F238E27FC236}">
                  <a16:creationId xmlns:a16="http://schemas.microsoft.com/office/drawing/2014/main" id="{121FBA44-67C1-9BCE-2C71-4DF72F04FEC5}"/>
                </a:ext>
              </a:extLst>
            </p:cNvPr>
            <p:cNvSpPr/>
            <p:nvPr/>
          </p:nvSpPr>
          <p:spPr>
            <a:xfrm>
              <a:off x="4314026" y="2521621"/>
              <a:ext cx="37365" cy="37980"/>
            </a:xfrm>
            <a:custGeom>
              <a:avLst/>
              <a:gdLst/>
              <a:ahLst/>
              <a:cxnLst/>
              <a:rect l="l" t="t" r="r" b="b"/>
              <a:pathLst>
                <a:path w="486" h="494" extrusionOk="0">
                  <a:moveTo>
                    <a:pt x="486" y="1"/>
                  </a:moveTo>
                  <a:lnTo>
                    <a:pt x="1" y="195"/>
                  </a:lnTo>
                  <a:lnTo>
                    <a:pt x="1" y="494"/>
                  </a:lnTo>
                  <a:lnTo>
                    <a:pt x="486" y="299"/>
                  </a:lnTo>
                  <a:lnTo>
                    <a:pt x="4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3905;p60">
              <a:extLst>
                <a:ext uri="{FF2B5EF4-FFF2-40B4-BE49-F238E27FC236}">
                  <a16:creationId xmlns:a16="http://schemas.microsoft.com/office/drawing/2014/main" id="{DEC42B04-AD2D-8095-57C4-6592A53D4F28}"/>
                </a:ext>
              </a:extLst>
            </p:cNvPr>
            <p:cNvSpPr/>
            <p:nvPr/>
          </p:nvSpPr>
          <p:spPr>
            <a:xfrm>
              <a:off x="4086081" y="1958488"/>
              <a:ext cx="352429" cy="597992"/>
            </a:xfrm>
            <a:custGeom>
              <a:avLst/>
              <a:gdLst/>
              <a:ahLst/>
              <a:cxnLst/>
              <a:rect l="l" t="t" r="r" b="b"/>
              <a:pathLst>
                <a:path w="4584" h="7778" extrusionOk="0">
                  <a:moveTo>
                    <a:pt x="3630" y="1"/>
                  </a:moveTo>
                  <a:cubicBezTo>
                    <a:pt x="3190" y="1"/>
                    <a:pt x="2520" y="219"/>
                    <a:pt x="1780" y="552"/>
                  </a:cubicBezTo>
                  <a:cubicBezTo>
                    <a:pt x="1179" y="935"/>
                    <a:pt x="455" y="1450"/>
                    <a:pt x="39" y="1942"/>
                  </a:cubicBezTo>
                  <a:cubicBezTo>
                    <a:pt x="32" y="2008"/>
                    <a:pt x="26" y="2091"/>
                    <a:pt x="23" y="2195"/>
                  </a:cubicBezTo>
                  <a:cubicBezTo>
                    <a:pt x="1" y="2734"/>
                    <a:pt x="35" y="3774"/>
                    <a:pt x="181" y="5401"/>
                  </a:cubicBezTo>
                  <a:cubicBezTo>
                    <a:pt x="219" y="5817"/>
                    <a:pt x="265" y="6273"/>
                    <a:pt x="319" y="6769"/>
                  </a:cubicBezTo>
                  <a:cubicBezTo>
                    <a:pt x="381" y="7236"/>
                    <a:pt x="424" y="7505"/>
                    <a:pt x="646" y="7647"/>
                  </a:cubicBezTo>
                  <a:cubicBezTo>
                    <a:pt x="727" y="7698"/>
                    <a:pt x="830" y="7731"/>
                    <a:pt x="965" y="7754"/>
                  </a:cubicBezTo>
                  <a:cubicBezTo>
                    <a:pt x="1064" y="7768"/>
                    <a:pt x="1177" y="7777"/>
                    <a:pt x="1304" y="7777"/>
                  </a:cubicBezTo>
                  <a:cubicBezTo>
                    <a:pt x="1330" y="7777"/>
                    <a:pt x="1356" y="7777"/>
                    <a:pt x="1384" y="7776"/>
                  </a:cubicBezTo>
                  <a:cubicBezTo>
                    <a:pt x="2300" y="7760"/>
                    <a:pt x="3738" y="7389"/>
                    <a:pt x="4196" y="6757"/>
                  </a:cubicBezTo>
                  <a:cubicBezTo>
                    <a:pt x="4278" y="6645"/>
                    <a:pt x="4326" y="6525"/>
                    <a:pt x="4337" y="6398"/>
                  </a:cubicBezTo>
                  <a:cubicBezTo>
                    <a:pt x="4339" y="6382"/>
                    <a:pt x="4339" y="6367"/>
                    <a:pt x="4339" y="6352"/>
                  </a:cubicBezTo>
                  <a:cubicBezTo>
                    <a:pt x="4339" y="6352"/>
                    <a:pt x="4390" y="5805"/>
                    <a:pt x="4435" y="5036"/>
                  </a:cubicBezTo>
                  <a:cubicBezTo>
                    <a:pt x="4535" y="3207"/>
                    <a:pt x="4584" y="105"/>
                    <a:pt x="3756" y="7"/>
                  </a:cubicBezTo>
                  <a:cubicBezTo>
                    <a:pt x="3717" y="3"/>
                    <a:pt x="3675" y="1"/>
                    <a:pt x="3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3906;p60">
              <a:extLst>
                <a:ext uri="{FF2B5EF4-FFF2-40B4-BE49-F238E27FC236}">
                  <a16:creationId xmlns:a16="http://schemas.microsoft.com/office/drawing/2014/main" id="{F65E28F3-C6A0-6B34-F6A0-B8A4C974274B}"/>
                </a:ext>
              </a:extLst>
            </p:cNvPr>
            <p:cNvSpPr/>
            <p:nvPr/>
          </p:nvSpPr>
          <p:spPr>
            <a:xfrm>
              <a:off x="4288579" y="1815187"/>
              <a:ext cx="143617" cy="299919"/>
            </a:xfrm>
            <a:custGeom>
              <a:avLst/>
              <a:gdLst/>
              <a:ahLst/>
              <a:cxnLst/>
              <a:rect l="l" t="t" r="r" b="b"/>
              <a:pathLst>
                <a:path w="1868" h="3901" extrusionOk="0">
                  <a:moveTo>
                    <a:pt x="1490" y="0"/>
                  </a:moveTo>
                  <a:cubicBezTo>
                    <a:pt x="1416" y="0"/>
                    <a:pt x="1342" y="28"/>
                    <a:pt x="1274" y="58"/>
                  </a:cubicBezTo>
                  <a:cubicBezTo>
                    <a:pt x="601" y="362"/>
                    <a:pt x="161" y="1073"/>
                    <a:pt x="81" y="1808"/>
                  </a:cubicBezTo>
                  <a:cubicBezTo>
                    <a:pt x="1" y="2543"/>
                    <a:pt x="247" y="3288"/>
                    <a:pt x="662" y="3901"/>
                  </a:cubicBezTo>
                  <a:cubicBezTo>
                    <a:pt x="1445" y="2969"/>
                    <a:pt x="1868" y="1743"/>
                    <a:pt x="1825" y="528"/>
                  </a:cubicBezTo>
                  <a:cubicBezTo>
                    <a:pt x="1821" y="421"/>
                    <a:pt x="1814" y="312"/>
                    <a:pt x="1772" y="213"/>
                  </a:cubicBezTo>
                  <a:cubicBezTo>
                    <a:pt x="1730" y="115"/>
                    <a:pt x="1648" y="27"/>
                    <a:pt x="1543" y="6"/>
                  </a:cubicBezTo>
                  <a:cubicBezTo>
                    <a:pt x="1526" y="2"/>
                    <a:pt x="1508"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3907;p60">
              <a:extLst>
                <a:ext uri="{FF2B5EF4-FFF2-40B4-BE49-F238E27FC236}">
                  <a16:creationId xmlns:a16="http://schemas.microsoft.com/office/drawing/2014/main" id="{C543D44C-B9D1-CBE2-8C22-2BBA1734BA85}"/>
                </a:ext>
              </a:extLst>
            </p:cNvPr>
            <p:cNvSpPr/>
            <p:nvPr/>
          </p:nvSpPr>
          <p:spPr>
            <a:xfrm>
              <a:off x="4222079" y="1781976"/>
              <a:ext cx="199894" cy="276008"/>
            </a:xfrm>
            <a:custGeom>
              <a:avLst/>
              <a:gdLst/>
              <a:ahLst/>
              <a:cxnLst/>
              <a:rect l="l" t="t" r="r" b="b"/>
              <a:pathLst>
                <a:path w="2600" h="3590" extrusionOk="0">
                  <a:moveTo>
                    <a:pt x="1389" y="0"/>
                  </a:moveTo>
                  <a:cubicBezTo>
                    <a:pt x="1262" y="0"/>
                    <a:pt x="1135" y="17"/>
                    <a:pt x="1013" y="50"/>
                  </a:cubicBezTo>
                  <a:cubicBezTo>
                    <a:pt x="755" y="119"/>
                    <a:pt x="627" y="313"/>
                    <a:pt x="450" y="537"/>
                  </a:cubicBezTo>
                  <a:cubicBezTo>
                    <a:pt x="285" y="746"/>
                    <a:pt x="216" y="1084"/>
                    <a:pt x="214" y="1351"/>
                  </a:cubicBezTo>
                  <a:cubicBezTo>
                    <a:pt x="207" y="1970"/>
                    <a:pt x="294" y="1748"/>
                    <a:pt x="253" y="2066"/>
                  </a:cubicBezTo>
                  <a:cubicBezTo>
                    <a:pt x="245" y="2136"/>
                    <a:pt x="68" y="2631"/>
                    <a:pt x="51" y="2700"/>
                  </a:cubicBezTo>
                  <a:cubicBezTo>
                    <a:pt x="1" y="2899"/>
                    <a:pt x="142" y="3062"/>
                    <a:pt x="256" y="3177"/>
                  </a:cubicBezTo>
                  <a:cubicBezTo>
                    <a:pt x="447" y="3367"/>
                    <a:pt x="770" y="3589"/>
                    <a:pt x="1015" y="3589"/>
                  </a:cubicBezTo>
                  <a:cubicBezTo>
                    <a:pt x="1049" y="3589"/>
                    <a:pt x="1081" y="3585"/>
                    <a:pt x="1111" y="3576"/>
                  </a:cubicBezTo>
                  <a:cubicBezTo>
                    <a:pt x="1134" y="3570"/>
                    <a:pt x="1154" y="3561"/>
                    <a:pt x="1174" y="3548"/>
                  </a:cubicBezTo>
                  <a:cubicBezTo>
                    <a:pt x="1210" y="3525"/>
                    <a:pt x="1242" y="3494"/>
                    <a:pt x="1266" y="3451"/>
                  </a:cubicBezTo>
                  <a:cubicBezTo>
                    <a:pt x="1284" y="3405"/>
                    <a:pt x="1357" y="3252"/>
                    <a:pt x="1386" y="3190"/>
                  </a:cubicBezTo>
                  <a:cubicBezTo>
                    <a:pt x="1458" y="3228"/>
                    <a:pt x="1528" y="3245"/>
                    <a:pt x="1594" y="3245"/>
                  </a:cubicBezTo>
                  <a:cubicBezTo>
                    <a:pt x="1650" y="3245"/>
                    <a:pt x="1703" y="3233"/>
                    <a:pt x="1751" y="3211"/>
                  </a:cubicBezTo>
                  <a:cubicBezTo>
                    <a:pt x="1771" y="3203"/>
                    <a:pt x="1790" y="3192"/>
                    <a:pt x="1809" y="3179"/>
                  </a:cubicBezTo>
                  <a:cubicBezTo>
                    <a:pt x="1924" y="3104"/>
                    <a:pt x="2000" y="2982"/>
                    <a:pt x="2067" y="2864"/>
                  </a:cubicBezTo>
                  <a:cubicBezTo>
                    <a:pt x="2305" y="2450"/>
                    <a:pt x="2432" y="2159"/>
                    <a:pt x="2523" y="1691"/>
                  </a:cubicBezTo>
                  <a:cubicBezTo>
                    <a:pt x="2592" y="1329"/>
                    <a:pt x="2600" y="951"/>
                    <a:pt x="2481" y="683"/>
                  </a:cubicBezTo>
                  <a:cubicBezTo>
                    <a:pt x="2400" y="502"/>
                    <a:pt x="2296" y="338"/>
                    <a:pt x="2134" y="224"/>
                  </a:cubicBezTo>
                  <a:cubicBezTo>
                    <a:pt x="1920" y="73"/>
                    <a:pt x="1654" y="0"/>
                    <a:pt x="1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3908;p60">
              <a:extLst>
                <a:ext uri="{FF2B5EF4-FFF2-40B4-BE49-F238E27FC236}">
                  <a16:creationId xmlns:a16="http://schemas.microsoft.com/office/drawing/2014/main" id="{0640CAC0-B0F5-8842-8D9B-46345CEE75B3}"/>
                </a:ext>
              </a:extLst>
            </p:cNvPr>
            <p:cNvSpPr/>
            <p:nvPr/>
          </p:nvSpPr>
          <p:spPr>
            <a:xfrm>
              <a:off x="4285581" y="1789587"/>
              <a:ext cx="147076" cy="188055"/>
            </a:xfrm>
            <a:custGeom>
              <a:avLst/>
              <a:gdLst/>
              <a:ahLst/>
              <a:cxnLst/>
              <a:rect l="l" t="t" r="r" b="b"/>
              <a:pathLst>
                <a:path w="1913" h="2446" extrusionOk="0">
                  <a:moveTo>
                    <a:pt x="1366" y="1"/>
                  </a:moveTo>
                  <a:cubicBezTo>
                    <a:pt x="484" y="542"/>
                    <a:pt x="129" y="1421"/>
                    <a:pt x="0" y="2445"/>
                  </a:cubicBezTo>
                  <a:cubicBezTo>
                    <a:pt x="37" y="2349"/>
                    <a:pt x="749" y="1485"/>
                    <a:pt x="1715" y="1485"/>
                  </a:cubicBezTo>
                  <a:cubicBezTo>
                    <a:pt x="1744" y="1485"/>
                    <a:pt x="1773" y="1485"/>
                    <a:pt x="1803" y="1487"/>
                  </a:cubicBezTo>
                  <a:cubicBezTo>
                    <a:pt x="1912" y="1167"/>
                    <a:pt x="1635" y="283"/>
                    <a:pt x="1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3909;p60">
              <a:extLst>
                <a:ext uri="{FF2B5EF4-FFF2-40B4-BE49-F238E27FC236}">
                  <a16:creationId xmlns:a16="http://schemas.microsoft.com/office/drawing/2014/main" id="{173B4621-05ED-B245-25A5-429DB4E61B4A}"/>
                </a:ext>
              </a:extLst>
            </p:cNvPr>
            <p:cNvSpPr/>
            <p:nvPr/>
          </p:nvSpPr>
          <p:spPr>
            <a:xfrm>
              <a:off x="4258981" y="1960179"/>
              <a:ext cx="69348" cy="96718"/>
            </a:xfrm>
            <a:custGeom>
              <a:avLst/>
              <a:gdLst/>
              <a:ahLst/>
              <a:cxnLst/>
              <a:rect l="l" t="t" r="r" b="b"/>
              <a:pathLst>
                <a:path w="902" h="1258" extrusionOk="0">
                  <a:moveTo>
                    <a:pt x="96" y="0"/>
                  </a:moveTo>
                  <a:cubicBezTo>
                    <a:pt x="4" y="223"/>
                    <a:pt x="0" y="482"/>
                    <a:pt x="86" y="707"/>
                  </a:cubicBezTo>
                  <a:cubicBezTo>
                    <a:pt x="172" y="932"/>
                    <a:pt x="345" y="1124"/>
                    <a:pt x="562" y="1230"/>
                  </a:cubicBezTo>
                  <a:cubicBezTo>
                    <a:pt x="584" y="1240"/>
                    <a:pt x="607" y="1251"/>
                    <a:pt x="631" y="1258"/>
                  </a:cubicBezTo>
                  <a:cubicBezTo>
                    <a:pt x="693" y="1240"/>
                    <a:pt x="747" y="1199"/>
                    <a:pt x="786" y="1133"/>
                  </a:cubicBezTo>
                  <a:cubicBezTo>
                    <a:pt x="804" y="1087"/>
                    <a:pt x="879" y="929"/>
                    <a:pt x="901" y="870"/>
                  </a:cubicBezTo>
                  <a:cubicBezTo>
                    <a:pt x="821" y="828"/>
                    <a:pt x="759" y="795"/>
                    <a:pt x="682" y="751"/>
                  </a:cubicBezTo>
                  <a:cubicBezTo>
                    <a:pt x="400" y="588"/>
                    <a:pt x="185" y="313"/>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3910;p60">
              <a:extLst>
                <a:ext uri="{FF2B5EF4-FFF2-40B4-BE49-F238E27FC236}">
                  <a16:creationId xmlns:a16="http://schemas.microsoft.com/office/drawing/2014/main" id="{DFFF2678-75A2-DA3F-A412-3199AB83070B}"/>
                </a:ext>
              </a:extLst>
            </p:cNvPr>
            <p:cNvSpPr/>
            <p:nvPr/>
          </p:nvSpPr>
          <p:spPr>
            <a:xfrm>
              <a:off x="4326787" y="2482260"/>
              <a:ext cx="14761" cy="17991"/>
            </a:xfrm>
            <a:custGeom>
              <a:avLst/>
              <a:gdLst/>
              <a:ahLst/>
              <a:cxnLst/>
              <a:rect l="l" t="t" r="r" b="b"/>
              <a:pathLst>
                <a:path w="192" h="234" extrusionOk="0">
                  <a:moveTo>
                    <a:pt x="139" y="1"/>
                  </a:moveTo>
                  <a:cubicBezTo>
                    <a:pt x="127" y="1"/>
                    <a:pt x="114" y="4"/>
                    <a:pt x="100" y="12"/>
                  </a:cubicBezTo>
                  <a:cubicBezTo>
                    <a:pt x="49" y="39"/>
                    <a:pt x="5" y="107"/>
                    <a:pt x="2" y="166"/>
                  </a:cubicBezTo>
                  <a:cubicBezTo>
                    <a:pt x="1" y="208"/>
                    <a:pt x="21" y="233"/>
                    <a:pt x="52" y="233"/>
                  </a:cubicBezTo>
                  <a:cubicBezTo>
                    <a:pt x="64" y="233"/>
                    <a:pt x="77" y="229"/>
                    <a:pt x="91" y="222"/>
                  </a:cubicBezTo>
                  <a:cubicBezTo>
                    <a:pt x="143" y="195"/>
                    <a:pt x="187" y="126"/>
                    <a:pt x="189" y="68"/>
                  </a:cubicBezTo>
                  <a:cubicBezTo>
                    <a:pt x="191" y="25"/>
                    <a:pt x="170" y="1"/>
                    <a:pt x="139" y="1"/>
                  </a:cubicBezTo>
                  <a:close/>
                </a:path>
              </a:pathLst>
            </a:custGeom>
            <a:solidFill>
              <a:srgbClr val="555C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3911;p60">
              <a:extLst>
                <a:ext uri="{FF2B5EF4-FFF2-40B4-BE49-F238E27FC236}">
                  <a16:creationId xmlns:a16="http://schemas.microsoft.com/office/drawing/2014/main" id="{4CFDD1D3-A9D4-75A9-5989-75AAADA8158D}"/>
                </a:ext>
              </a:extLst>
            </p:cNvPr>
            <p:cNvSpPr/>
            <p:nvPr/>
          </p:nvSpPr>
          <p:spPr>
            <a:xfrm>
              <a:off x="4424730" y="3461074"/>
              <a:ext cx="535794" cy="281851"/>
            </a:xfrm>
            <a:custGeom>
              <a:avLst/>
              <a:gdLst/>
              <a:ahLst/>
              <a:cxnLst/>
              <a:rect l="l" t="t" r="r" b="b"/>
              <a:pathLst>
                <a:path w="6969" h="3666" extrusionOk="0">
                  <a:moveTo>
                    <a:pt x="3485" y="1"/>
                  </a:moveTo>
                  <a:cubicBezTo>
                    <a:pt x="2673" y="1"/>
                    <a:pt x="1861" y="180"/>
                    <a:pt x="1241" y="538"/>
                  </a:cubicBezTo>
                  <a:cubicBezTo>
                    <a:pt x="1" y="1253"/>
                    <a:pt x="1" y="2413"/>
                    <a:pt x="1241" y="3129"/>
                  </a:cubicBezTo>
                  <a:cubicBezTo>
                    <a:pt x="1861" y="3486"/>
                    <a:pt x="2673" y="3665"/>
                    <a:pt x="3485" y="3665"/>
                  </a:cubicBezTo>
                  <a:cubicBezTo>
                    <a:pt x="4297" y="3665"/>
                    <a:pt x="5109" y="3486"/>
                    <a:pt x="5729" y="3129"/>
                  </a:cubicBezTo>
                  <a:cubicBezTo>
                    <a:pt x="6969" y="2413"/>
                    <a:pt x="6969" y="1253"/>
                    <a:pt x="5729" y="538"/>
                  </a:cubicBezTo>
                  <a:cubicBezTo>
                    <a:pt x="5109" y="180"/>
                    <a:pt x="4297" y="1"/>
                    <a:pt x="34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3912;p60">
              <a:extLst>
                <a:ext uri="{FF2B5EF4-FFF2-40B4-BE49-F238E27FC236}">
                  <a16:creationId xmlns:a16="http://schemas.microsoft.com/office/drawing/2014/main" id="{0486F6F5-B436-7D94-485C-BDD04CC7482D}"/>
                </a:ext>
              </a:extLst>
            </p:cNvPr>
            <p:cNvSpPr/>
            <p:nvPr/>
          </p:nvSpPr>
          <p:spPr>
            <a:xfrm>
              <a:off x="4424730" y="3436473"/>
              <a:ext cx="535794" cy="281851"/>
            </a:xfrm>
            <a:custGeom>
              <a:avLst/>
              <a:gdLst/>
              <a:ahLst/>
              <a:cxnLst/>
              <a:rect l="l" t="t" r="r" b="b"/>
              <a:pathLst>
                <a:path w="6969" h="3666" extrusionOk="0">
                  <a:moveTo>
                    <a:pt x="3485" y="1"/>
                  </a:moveTo>
                  <a:cubicBezTo>
                    <a:pt x="2673" y="1"/>
                    <a:pt x="1861" y="180"/>
                    <a:pt x="1241" y="538"/>
                  </a:cubicBezTo>
                  <a:cubicBezTo>
                    <a:pt x="1" y="1253"/>
                    <a:pt x="1" y="2413"/>
                    <a:pt x="1241" y="3129"/>
                  </a:cubicBezTo>
                  <a:cubicBezTo>
                    <a:pt x="1861" y="3486"/>
                    <a:pt x="2673" y="3665"/>
                    <a:pt x="3485" y="3665"/>
                  </a:cubicBezTo>
                  <a:cubicBezTo>
                    <a:pt x="4297" y="3665"/>
                    <a:pt x="5109" y="3486"/>
                    <a:pt x="5729" y="3129"/>
                  </a:cubicBezTo>
                  <a:cubicBezTo>
                    <a:pt x="6969" y="2413"/>
                    <a:pt x="6969" y="1253"/>
                    <a:pt x="5729" y="538"/>
                  </a:cubicBezTo>
                  <a:cubicBezTo>
                    <a:pt x="5109" y="180"/>
                    <a:pt x="4297" y="1"/>
                    <a:pt x="34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3913;p60">
              <a:extLst>
                <a:ext uri="{FF2B5EF4-FFF2-40B4-BE49-F238E27FC236}">
                  <a16:creationId xmlns:a16="http://schemas.microsoft.com/office/drawing/2014/main" id="{F5DD4908-1C67-D32B-54CF-48C6015B4CE7}"/>
                </a:ext>
              </a:extLst>
            </p:cNvPr>
            <p:cNvSpPr/>
            <p:nvPr/>
          </p:nvSpPr>
          <p:spPr>
            <a:xfrm>
              <a:off x="4609316" y="3533570"/>
              <a:ext cx="166681" cy="87723"/>
            </a:xfrm>
            <a:custGeom>
              <a:avLst/>
              <a:gdLst/>
              <a:ahLst/>
              <a:cxnLst/>
              <a:rect l="l" t="t" r="r" b="b"/>
              <a:pathLst>
                <a:path w="2168" h="1141" extrusionOk="0">
                  <a:moveTo>
                    <a:pt x="1084" y="0"/>
                  </a:moveTo>
                  <a:cubicBezTo>
                    <a:pt x="831" y="0"/>
                    <a:pt x="578" y="56"/>
                    <a:pt x="386" y="167"/>
                  </a:cubicBezTo>
                  <a:cubicBezTo>
                    <a:pt x="1" y="390"/>
                    <a:pt x="1" y="751"/>
                    <a:pt x="386" y="973"/>
                  </a:cubicBezTo>
                  <a:cubicBezTo>
                    <a:pt x="578" y="1084"/>
                    <a:pt x="831" y="1140"/>
                    <a:pt x="1083" y="1140"/>
                  </a:cubicBezTo>
                  <a:cubicBezTo>
                    <a:pt x="1336" y="1140"/>
                    <a:pt x="1589" y="1084"/>
                    <a:pt x="1782" y="973"/>
                  </a:cubicBezTo>
                  <a:cubicBezTo>
                    <a:pt x="2167" y="751"/>
                    <a:pt x="2167" y="390"/>
                    <a:pt x="1782" y="167"/>
                  </a:cubicBezTo>
                  <a:cubicBezTo>
                    <a:pt x="1589" y="56"/>
                    <a:pt x="1337" y="0"/>
                    <a:pt x="10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3914;p60">
              <a:extLst>
                <a:ext uri="{FF2B5EF4-FFF2-40B4-BE49-F238E27FC236}">
                  <a16:creationId xmlns:a16="http://schemas.microsoft.com/office/drawing/2014/main" id="{E5BC42B7-733F-C06D-A8C2-F4EE3EF33AEF}"/>
                </a:ext>
              </a:extLst>
            </p:cNvPr>
            <p:cNvSpPr/>
            <p:nvPr/>
          </p:nvSpPr>
          <p:spPr>
            <a:xfrm>
              <a:off x="4609316" y="3514273"/>
              <a:ext cx="166681" cy="87800"/>
            </a:xfrm>
            <a:custGeom>
              <a:avLst/>
              <a:gdLst/>
              <a:ahLst/>
              <a:cxnLst/>
              <a:rect l="l" t="t" r="r" b="b"/>
              <a:pathLst>
                <a:path w="2168" h="1142" extrusionOk="0">
                  <a:moveTo>
                    <a:pt x="1084" y="1"/>
                  </a:moveTo>
                  <a:cubicBezTo>
                    <a:pt x="831" y="1"/>
                    <a:pt x="578" y="56"/>
                    <a:pt x="386" y="168"/>
                  </a:cubicBezTo>
                  <a:cubicBezTo>
                    <a:pt x="1" y="391"/>
                    <a:pt x="1" y="751"/>
                    <a:pt x="386" y="974"/>
                  </a:cubicBezTo>
                  <a:cubicBezTo>
                    <a:pt x="578" y="1085"/>
                    <a:pt x="831" y="1141"/>
                    <a:pt x="1083" y="1141"/>
                  </a:cubicBezTo>
                  <a:cubicBezTo>
                    <a:pt x="1336" y="1141"/>
                    <a:pt x="1589" y="1085"/>
                    <a:pt x="1782" y="974"/>
                  </a:cubicBezTo>
                  <a:cubicBezTo>
                    <a:pt x="2167" y="751"/>
                    <a:pt x="2167" y="391"/>
                    <a:pt x="1782" y="168"/>
                  </a:cubicBezTo>
                  <a:cubicBezTo>
                    <a:pt x="1589" y="56"/>
                    <a:pt x="1337" y="1"/>
                    <a:pt x="10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3915;p60">
              <a:extLst>
                <a:ext uri="{FF2B5EF4-FFF2-40B4-BE49-F238E27FC236}">
                  <a16:creationId xmlns:a16="http://schemas.microsoft.com/office/drawing/2014/main" id="{2F89883B-974F-C1AC-B96C-98762906786E}"/>
                </a:ext>
              </a:extLst>
            </p:cNvPr>
            <p:cNvSpPr/>
            <p:nvPr/>
          </p:nvSpPr>
          <p:spPr>
            <a:xfrm>
              <a:off x="4628612" y="3510045"/>
              <a:ext cx="128086" cy="67426"/>
            </a:xfrm>
            <a:custGeom>
              <a:avLst/>
              <a:gdLst/>
              <a:ahLst/>
              <a:cxnLst/>
              <a:rect l="l" t="t" r="r" b="b"/>
              <a:pathLst>
                <a:path w="1666" h="877" extrusionOk="0">
                  <a:moveTo>
                    <a:pt x="833" y="1"/>
                  </a:moveTo>
                  <a:cubicBezTo>
                    <a:pt x="639" y="1"/>
                    <a:pt x="445" y="44"/>
                    <a:pt x="297" y="129"/>
                  </a:cubicBezTo>
                  <a:cubicBezTo>
                    <a:pt x="1" y="299"/>
                    <a:pt x="1" y="577"/>
                    <a:pt x="297" y="749"/>
                  </a:cubicBezTo>
                  <a:cubicBezTo>
                    <a:pt x="445" y="834"/>
                    <a:pt x="639" y="876"/>
                    <a:pt x="833" y="876"/>
                  </a:cubicBezTo>
                  <a:cubicBezTo>
                    <a:pt x="1027" y="876"/>
                    <a:pt x="1221" y="834"/>
                    <a:pt x="1369" y="749"/>
                  </a:cubicBezTo>
                  <a:cubicBezTo>
                    <a:pt x="1665" y="577"/>
                    <a:pt x="1665" y="299"/>
                    <a:pt x="1369" y="129"/>
                  </a:cubicBezTo>
                  <a:cubicBezTo>
                    <a:pt x="1221" y="44"/>
                    <a:pt x="1027" y="1"/>
                    <a:pt x="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3916;p60">
              <a:extLst>
                <a:ext uri="{FF2B5EF4-FFF2-40B4-BE49-F238E27FC236}">
                  <a16:creationId xmlns:a16="http://schemas.microsoft.com/office/drawing/2014/main" id="{2E688580-C08E-AE8A-A466-B02C9E8AFE72}"/>
                </a:ext>
              </a:extLst>
            </p:cNvPr>
            <p:cNvSpPr/>
            <p:nvPr/>
          </p:nvSpPr>
          <p:spPr>
            <a:xfrm>
              <a:off x="4634224" y="2682758"/>
              <a:ext cx="116708" cy="863698"/>
            </a:xfrm>
            <a:custGeom>
              <a:avLst/>
              <a:gdLst/>
              <a:ahLst/>
              <a:cxnLst/>
              <a:rect l="l" t="t" r="r" b="b"/>
              <a:pathLst>
                <a:path w="1518" h="11234" extrusionOk="0">
                  <a:moveTo>
                    <a:pt x="1" y="0"/>
                  </a:moveTo>
                  <a:lnTo>
                    <a:pt x="1" y="11234"/>
                  </a:lnTo>
                  <a:lnTo>
                    <a:pt x="1518" y="11234"/>
                  </a:lnTo>
                  <a:lnTo>
                    <a:pt x="15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3917;p60">
              <a:extLst>
                <a:ext uri="{FF2B5EF4-FFF2-40B4-BE49-F238E27FC236}">
                  <a16:creationId xmlns:a16="http://schemas.microsoft.com/office/drawing/2014/main" id="{B9143E40-9603-7C79-9910-951906FB48D6}"/>
                </a:ext>
              </a:extLst>
            </p:cNvPr>
            <p:cNvSpPr/>
            <p:nvPr/>
          </p:nvSpPr>
          <p:spPr>
            <a:xfrm>
              <a:off x="4156655" y="2361945"/>
              <a:ext cx="1072050" cy="564010"/>
            </a:xfrm>
            <a:custGeom>
              <a:avLst/>
              <a:gdLst/>
              <a:ahLst/>
              <a:cxnLst/>
              <a:rect l="l" t="t" r="r" b="b"/>
              <a:pathLst>
                <a:path w="13944" h="7336" extrusionOk="0">
                  <a:moveTo>
                    <a:pt x="6972" y="1"/>
                  </a:moveTo>
                  <a:cubicBezTo>
                    <a:pt x="5346" y="1"/>
                    <a:pt x="3720" y="359"/>
                    <a:pt x="2480" y="1074"/>
                  </a:cubicBezTo>
                  <a:cubicBezTo>
                    <a:pt x="0" y="2507"/>
                    <a:pt x="0" y="4829"/>
                    <a:pt x="2480" y="6261"/>
                  </a:cubicBezTo>
                  <a:cubicBezTo>
                    <a:pt x="3720" y="6977"/>
                    <a:pt x="5346" y="7335"/>
                    <a:pt x="6972" y="7335"/>
                  </a:cubicBezTo>
                  <a:cubicBezTo>
                    <a:pt x="8597" y="7335"/>
                    <a:pt x="10223" y="6977"/>
                    <a:pt x="11463" y="6261"/>
                  </a:cubicBezTo>
                  <a:cubicBezTo>
                    <a:pt x="13943" y="4829"/>
                    <a:pt x="13943" y="2507"/>
                    <a:pt x="11463" y="1074"/>
                  </a:cubicBezTo>
                  <a:cubicBezTo>
                    <a:pt x="10223" y="359"/>
                    <a:pt x="8597" y="1"/>
                    <a:pt x="69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3918;p60">
              <a:extLst>
                <a:ext uri="{FF2B5EF4-FFF2-40B4-BE49-F238E27FC236}">
                  <a16:creationId xmlns:a16="http://schemas.microsoft.com/office/drawing/2014/main" id="{21AE3A3C-365B-C9D6-7543-E6EDDCC52BAD}"/>
                </a:ext>
              </a:extLst>
            </p:cNvPr>
            <p:cNvSpPr/>
            <p:nvPr/>
          </p:nvSpPr>
          <p:spPr>
            <a:xfrm>
              <a:off x="4156655" y="2333962"/>
              <a:ext cx="1072050" cy="563933"/>
            </a:xfrm>
            <a:custGeom>
              <a:avLst/>
              <a:gdLst/>
              <a:ahLst/>
              <a:cxnLst/>
              <a:rect l="l" t="t" r="r" b="b"/>
              <a:pathLst>
                <a:path w="13944" h="7335" extrusionOk="0">
                  <a:moveTo>
                    <a:pt x="6972" y="0"/>
                  </a:moveTo>
                  <a:cubicBezTo>
                    <a:pt x="5346" y="0"/>
                    <a:pt x="3720" y="358"/>
                    <a:pt x="2480" y="1075"/>
                  </a:cubicBezTo>
                  <a:cubicBezTo>
                    <a:pt x="0" y="2507"/>
                    <a:pt x="0" y="4829"/>
                    <a:pt x="2480" y="6261"/>
                  </a:cubicBezTo>
                  <a:cubicBezTo>
                    <a:pt x="3720" y="6977"/>
                    <a:pt x="5346" y="7335"/>
                    <a:pt x="6972" y="7335"/>
                  </a:cubicBezTo>
                  <a:cubicBezTo>
                    <a:pt x="8597" y="7335"/>
                    <a:pt x="10223" y="6977"/>
                    <a:pt x="11463" y="6261"/>
                  </a:cubicBezTo>
                  <a:cubicBezTo>
                    <a:pt x="13943" y="4829"/>
                    <a:pt x="13943" y="2507"/>
                    <a:pt x="11463" y="1075"/>
                  </a:cubicBezTo>
                  <a:cubicBezTo>
                    <a:pt x="10223" y="358"/>
                    <a:pt x="8597" y="0"/>
                    <a:pt x="69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3919;p60">
              <a:extLst>
                <a:ext uri="{FF2B5EF4-FFF2-40B4-BE49-F238E27FC236}">
                  <a16:creationId xmlns:a16="http://schemas.microsoft.com/office/drawing/2014/main" id="{8FE9DFD8-B353-1F5B-9E2A-73C45DB9BFEA}"/>
                </a:ext>
              </a:extLst>
            </p:cNvPr>
            <p:cNvSpPr/>
            <p:nvPr/>
          </p:nvSpPr>
          <p:spPr>
            <a:xfrm>
              <a:off x="4299726" y="2518392"/>
              <a:ext cx="14300" cy="17529"/>
            </a:xfrm>
            <a:custGeom>
              <a:avLst/>
              <a:gdLst/>
              <a:ahLst/>
              <a:cxnLst/>
              <a:rect l="l" t="t" r="r" b="b"/>
              <a:pathLst>
                <a:path w="186" h="228" extrusionOk="0">
                  <a:moveTo>
                    <a:pt x="170" y="1"/>
                  </a:moveTo>
                  <a:lnTo>
                    <a:pt x="1" y="34"/>
                  </a:lnTo>
                  <a:lnTo>
                    <a:pt x="1" y="196"/>
                  </a:lnTo>
                  <a:lnTo>
                    <a:pt x="186" y="227"/>
                  </a:lnTo>
                  <a:lnTo>
                    <a:pt x="1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3920;p60">
              <a:extLst>
                <a:ext uri="{FF2B5EF4-FFF2-40B4-BE49-F238E27FC236}">
                  <a16:creationId xmlns:a16="http://schemas.microsoft.com/office/drawing/2014/main" id="{DEAA28A2-D8E5-9F09-0479-2A3ECFCBA125}"/>
                </a:ext>
              </a:extLst>
            </p:cNvPr>
            <p:cNvSpPr/>
            <p:nvPr/>
          </p:nvSpPr>
          <p:spPr>
            <a:xfrm>
              <a:off x="4777449" y="2455045"/>
              <a:ext cx="14300" cy="17529"/>
            </a:xfrm>
            <a:custGeom>
              <a:avLst/>
              <a:gdLst/>
              <a:ahLst/>
              <a:cxnLst/>
              <a:rect l="l" t="t" r="r" b="b"/>
              <a:pathLst>
                <a:path w="186" h="228" extrusionOk="0">
                  <a:moveTo>
                    <a:pt x="0" y="1"/>
                  </a:moveTo>
                  <a:lnTo>
                    <a:pt x="15" y="227"/>
                  </a:lnTo>
                  <a:lnTo>
                    <a:pt x="185" y="194"/>
                  </a:lnTo>
                  <a:lnTo>
                    <a:pt x="185" y="32"/>
                  </a:lnTo>
                  <a:lnTo>
                    <a:pt x="0" y="1"/>
                  </a:lnTo>
                  <a:close/>
                </a:path>
              </a:pathLst>
            </a:custGeom>
            <a:solidFill>
              <a:srgbClr val="575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3921;p60">
              <a:extLst>
                <a:ext uri="{FF2B5EF4-FFF2-40B4-BE49-F238E27FC236}">
                  <a16:creationId xmlns:a16="http://schemas.microsoft.com/office/drawing/2014/main" id="{9E61EBA0-805B-86C0-3CB4-AB50147F165E}"/>
                </a:ext>
              </a:extLst>
            </p:cNvPr>
            <p:cNvSpPr/>
            <p:nvPr/>
          </p:nvSpPr>
          <p:spPr>
            <a:xfrm>
              <a:off x="4299726" y="2359562"/>
              <a:ext cx="492432" cy="284004"/>
            </a:xfrm>
            <a:custGeom>
              <a:avLst/>
              <a:gdLst/>
              <a:ahLst/>
              <a:cxnLst/>
              <a:rect l="l" t="t" r="r" b="b"/>
              <a:pathLst>
                <a:path w="6405" h="3694" extrusionOk="0">
                  <a:moveTo>
                    <a:pt x="3917" y="1"/>
                  </a:moveTo>
                  <a:cubicBezTo>
                    <a:pt x="3900" y="1"/>
                    <a:pt x="3884" y="5"/>
                    <a:pt x="3871" y="12"/>
                  </a:cubicBezTo>
                  <a:lnTo>
                    <a:pt x="20" y="2235"/>
                  </a:lnTo>
                  <a:cubicBezTo>
                    <a:pt x="8" y="2243"/>
                    <a:pt x="1" y="2252"/>
                    <a:pt x="1" y="2262"/>
                  </a:cubicBezTo>
                  <a:cubicBezTo>
                    <a:pt x="1" y="2271"/>
                    <a:pt x="8" y="2281"/>
                    <a:pt x="20" y="2288"/>
                  </a:cubicBezTo>
                  <a:lnTo>
                    <a:pt x="2438" y="3683"/>
                  </a:lnTo>
                  <a:cubicBezTo>
                    <a:pt x="2450" y="3690"/>
                    <a:pt x="2466" y="3694"/>
                    <a:pt x="2483" y="3694"/>
                  </a:cubicBezTo>
                  <a:cubicBezTo>
                    <a:pt x="2499" y="3694"/>
                    <a:pt x="2515" y="3690"/>
                    <a:pt x="2528" y="3683"/>
                  </a:cubicBezTo>
                  <a:lnTo>
                    <a:pt x="6380" y="1460"/>
                  </a:lnTo>
                  <a:cubicBezTo>
                    <a:pt x="6405" y="1445"/>
                    <a:pt x="6405" y="1422"/>
                    <a:pt x="6380" y="1407"/>
                  </a:cubicBezTo>
                  <a:lnTo>
                    <a:pt x="3962" y="12"/>
                  </a:lnTo>
                  <a:cubicBezTo>
                    <a:pt x="3950" y="5"/>
                    <a:pt x="3933" y="1"/>
                    <a:pt x="3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3922;p60">
              <a:extLst>
                <a:ext uri="{FF2B5EF4-FFF2-40B4-BE49-F238E27FC236}">
                  <a16:creationId xmlns:a16="http://schemas.microsoft.com/office/drawing/2014/main" id="{5B02B809-082B-E28D-BB1C-8BB536FA7624}"/>
                </a:ext>
              </a:extLst>
            </p:cNvPr>
            <p:cNvSpPr/>
            <p:nvPr/>
          </p:nvSpPr>
          <p:spPr>
            <a:xfrm>
              <a:off x="4299726" y="2347108"/>
              <a:ext cx="492432" cy="284004"/>
            </a:xfrm>
            <a:custGeom>
              <a:avLst/>
              <a:gdLst/>
              <a:ahLst/>
              <a:cxnLst/>
              <a:rect l="l" t="t" r="r" b="b"/>
              <a:pathLst>
                <a:path w="6405" h="3694" extrusionOk="0">
                  <a:moveTo>
                    <a:pt x="3917" y="1"/>
                  </a:moveTo>
                  <a:cubicBezTo>
                    <a:pt x="3900" y="1"/>
                    <a:pt x="3884" y="4"/>
                    <a:pt x="3871" y="12"/>
                  </a:cubicBezTo>
                  <a:lnTo>
                    <a:pt x="20" y="2236"/>
                  </a:lnTo>
                  <a:cubicBezTo>
                    <a:pt x="8" y="2242"/>
                    <a:pt x="1" y="2251"/>
                    <a:pt x="1" y="2262"/>
                  </a:cubicBezTo>
                  <a:cubicBezTo>
                    <a:pt x="1" y="2271"/>
                    <a:pt x="8" y="2281"/>
                    <a:pt x="20" y="2288"/>
                  </a:cubicBezTo>
                  <a:lnTo>
                    <a:pt x="2438" y="3684"/>
                  </a:lnTo>
                  <a:cubicBezTo>
                    <a:pt x="2450" y="3691"/>
                    <a:pt x="2466" y="3694"/>
                    <a:pt x="2483" y="3694"/>
                  </a:cubicBezTo>
                  <a:cubicBezTo>
                    <a:pt x="2499" y="3694"/>
                    <a:pt x="2515" y="3691"/>
                    <a:pt x="2528" y="3684"/>
                  </a:cubicBezTo>
                  <a:lnTo>
                    <a:pt x="6380" y="1460"/>
                  </a:lnTo>
                  <a:cubicBezTo>
                    <a:pt x="6405" y="1445"/>
                    <a:pt x="6405" y="1422"/>
                    <a:pt x="6380" y="1407"/>
                  </a:cubicBezTo>
                  <a:lnTo>
                    <a:pt x="3962" y="12"/>
                  </a:lnTo>
                  <a:cubicBezTo>
                    <a:pt x="3950" y="4"/>
                    <a:pt x="3933" y="1"/>
                    <a:pt x="3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3923;p60">
              <a:extLst>
                <a:ext uri="{FF2B5EF4-FFF2-40B4-BE49-F238E27FC236}">
                  <a16:creationId xmlns:a16="http://schemas.microsoft.com/office/drawing/2014/main" id="{0230F8AA-56D3-19B3-5970-A12F73F6E0C4}"/>
                </a:ext>
              </a:extLst>
            </p:cNvPr>
            <p:cNvSpPr/>
            <p:nvPr/>
          </p:nvSpPr>
          <p:spPr>
            <a:xfrm>
              <a:off x="4369301" y="2387238"/>
              <a:ext cx="398098" cy="229879"/>
            </a:xfrm>
            <a:custGeom>
              <a:avLst/>
              <a:gdLst/>
              <a:ahLst/>
              <a:cxnLst/>
              <a:rect l="l" t="t" r="r" b="b"/>
              <a:pathLst>
                <a:path w="5178" h="2990" extrusionOk="0">
                  <a:moveTo>
                    <a:pt x="3555" y="1"/>
                  </a:moveTo>
                  <a:lnTo>
                    <a:pt x="3223" y="192"/>
                  </a:lnTo>
                  <a:lnTo>
                    <a:pt x="2686" y="502"/>
                  </a:lnTo>
                  <a:lnTo>
                    <a:pt x="1074" y="1432"/>
                  </a:lnTo>
                  <a:lnTo>
                    <a:pt x="806" y="1588"/>
                  </a:lnTo>
                  <a:lnTo>
                    <a:pt x="537" y="1743"/>
                  </a:lnTo>
                  <a:lnTo>
                    <a:pt x="269" y="1898"/>
                  </a:lnTo>
                  <a:lnTo>
                    <a:pt x="0" y="2053"/>
                  </a:lnTo>
                  <a:lnTo>
                    <a:pt x="260" y="2204"/>
                  </a:lnTo>
                  <a:cubicBezTo>
                    <a:pt x="266" y="2206"/>
                    <a:pt x="323" y="2240"/>
                    <a:pt x="323" y="2240"/>
                  </a:cubicBezTo>
                  <a:lnTo>
                    <a:pt x="520" y="2353"/>
                  </a:lnTo>
                  <a:lnTo>
                    <a:pt x="1041" y="2653"/>
                  </a:lnTo>
                  <a:lnTo>
                    <a:pt x="1301" y="2804"/>
                  </a:lnTo>
                  <a:lnTo>
                    <a:pt x="1624" y="2990"/>
                  </a:lnTo>
                  <a:lnTo>
                    <a:pt x="2224" y="2644"/>
                  </a:lnTo>
                  <a:lnTo>
                    <a:pt x="2492" y="2488"/>
                  </a:lnTo>
                  <a:lnTo>
                    <a:pt x="2761" y="2333"/>
                  </a:lnTo>
                  <a:lnTo>
                    <a:pt x="3029" y="2178"/>
                  </a:lnTo>
                  <a:lnTo>
                    <a:pt x="3298" y="2023"/>
                  </a:lnTo>
                  <a:lnTo>
                    <a:pt x="3566" y="1868"/>
                  </a:lnTo>
                  <a:lnTo>
                    <a:pt x="3835" y="1713"/>
                  </a:lnTo>
                  <a:lnTo>
                    <a:pt x="4040" y="1594"/>
                  </a:lnTo>
                  <a:lnTo>
                    <a:pt x="4309" y="1439"/>
                  </a:lnTo>
                  <a:lnTo>
                    <a:pt x="4339" y="1422"/>
                  </a:lnTo>
                  <a:lnTo>
                    <a:pt x="4373" y="1403"/>
                  </a:lnTo>
                  <a:lnTo>
                    <a:pt x="4641" y="1248"/>
                  </a:lnTo>
                  <a:lnTo>
                    <a:pt x="4862" y="1120"/>
                  </a:lnTo>
                  <a:lnTo>
                    <a:pt x="5178" y="938"/>
                  </a:lnTo>
                  <a:lnTo>
                    <a:pt x="4918" y="788"/>
                  </a:lnTo>
                  <a:lnTo>
                    <a:pt x="4620" y="617"/>
                  </a:lnTo>
                  <a:lnTo>
                    <a:pt x="4397" y="487"/>
                  </a:lnTo>
                  <a:lnTo>
                    <a:pt x="4137" y="338"/>
                  </a:lnTo>
                  <a:lnTo>
                    <a:pt x="3820" y="154"/>
                  </a:lnTo>
                  <a:lnTo>
                    <a:pt x="35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3924;p60">
              <a:extLst>
                <a:ext uri="{FF2B5EF4-FFF2-40B4-BE49-F238E27FC236}">
                  <a16:creationId xmlns:a16="http://schemas.microsoft.com/office/drawing/2014/main" id="{88D45AF2-F98C-25B6-6532-276B6C9510E9}"/>
                </a:ext>
              </a:extLst>
            </p:cNvPr>
            <p:cNvSpPr/>
            <p:nvPr/>
          </p:nvSpPr>
          <p:spPr>
            <a:xfrm>
              <a:off x="4443181" y="2429982"/>
              <a:ext cx="87415" cy="50127"/>
            </a:xfrm>
            <a:custGeom>
              <a:avLst/>
              <a:gdLst/>
              <a:ahLst/>
              <a:cxnLst/>
              <a:rect l="l" t="t" r="r" b="b"/>
              <a:pathLst>
                <a:path w="1137" h="652" extrusionOk="0">
                  <a:moveTo>
                    <a:pt x="841" y="0"/>
                  </a:moveTo>
                  <a:lnTo>
                    <a:pt x="1" y="484"/>
                  </a:lnTo>
                  <a:lnTo>
                    <a:pt x="272" y="641"/>
                  </a:lnTo>
                  <a:cubicBezTo>
                    <a:pt x="285" y="648"/>
                    <a:pt x="301" y="652"/>
                    <a:pt x="317" y="652"/>
                  </a:cubicBezTo>
                  <a:cubicBezTo>
                    <a:pt x="333" y="652"/>
                    <a:pt x="350" y="648"/>
                    <a:pt x="362" y="641"/>
                  </a:cubicBezTo>
                  <a:lnTo>
                    <a:pt x="1111" y="208"/>
                  </a:lnTo>
                  <a:cubicBezTo>
                    <a:pt x="1137" y="195"/>
                    <a:pt x="1137" y="171"/>
                    <a:pt x="1111" y="157"/>
                  </a:cubicBezTo>
                  <a:lnTo>
                    <a:pt x="841" y="0"/>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3925;p60">
              <a:extLst>
                <a:ext uri="{FF2B5EF4-FFF2-40B4-BE49-F238E27FC236}">
                  <a16:creationId xmlns:a16="http://schemas.microsoft.com/office/drawing/2014/main" id="{2F72C412-A680-7181-DD72-3B9A1FB6793C}"/>
                </a:ext>
              </a:extLst>
            </p:cNvPr>
            <p:cNvSpPr/>
            <p:nvPr/>
          </p:nvSpPr>
          <p:spPr>
            <a:xfrm>
              <a:off x="4463093" y="2423371"/>
              <a:ext cx="42977" cy="23680"/>
            </a:xfrm>
            <a:custGeom>
              <a:avLst/>
              <a:gdLst/>
              <a:ahLst/>
              <a:cxnLst/>
              <a:rect l="l" t="t" r="r" b="b"/>
              <a:pathLst>
                <a:path w="559" h="308" extrusionOk="0">
                  <a:moveTo>
                    <a:pt x="407" y="1"/>
                  </a:moveTo>
                  <a:cubicBezTo>
                    <a:pt x="391" y="1"/>
                    <a:pt x="375" y="4"/>
                    <a:pt x="362" y="12"/>
                  </a:cubicBezTo>
                  <a:lnTo>
                    <a:pt x="1" y="220"/>
                  </a:lnTo>
                  <a:lnTo>
                    <a:pt x="152" y="308"/>
                  </a:lnTo>
                  <a:lnTo>
                    <a:pt x="558" y="73"/>
                  </a:lnTo>
                  <a:lnTo>
                    <a:pt x="453" y="12"/>
                  </a:lnTo>
                  <a:cubicBezTo>
                    <a:pt x="440" y="4"/>
                    <a:pt x="424" y="1"/>
                    <a:pt x="40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3926;p60">
              <a:extLst>
                <a:ext uri="{FF2B5EF4-FFF2-40B4-BE49-F238E27FC236}">
                  <a16:creationId xmlns:a16="http://schemas.microsoft.com/office/drawing/2014/main" id="{883061D8-9B08-0035-2A9C-1795D5A9291D}"/>
                </a:ext>
              </a:extLst>
            </p:cNvPr>
            <p:cNvSpPr/>
            <p:nvPr/>
          </p:nvSpPr>
          <p:spPr>
            <a:xfrm>
              <a:off x="4431342" y="2441360"/>
              <a:ext cx="41440" cy="24833"/>
            </a:xfrm>
            <a:custGeom>
              <a:avLst/>
              <a:gdLst/>
              <a:ahLst/>
              <a:cxnLst/>
              <a:rect l="l" t="t" r="r" b="b"/>
              <a:pathLst>
                <a:path w="539" h="323" extrusionOk="0">
                  <a:moveTo>
                    <a:pt x="388" y="1"/>
                  </a:moveTo>
                  <a:lnTo>
                    <a:pt x="26" y="210"/>
                  </a:lnTo>
                  <a:cubicBezTo>
                    <a:pt x="0" y="224"/>
                    <a:pt x="0" y="247"/>
                    <a:pt x="26" y="262"/>
                  </a:cubicBezTo>
                  <a:lnTo>
                    <a:pt x="132" y="323"/>
                  </a:lnTo>
                  <a:lnTo>
                    <a:pt x="539" y="89"/>
                  </a:lnTo>
                  <a:lnTo>
                    <a:pt x="38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3927;p60">
              <a:extLst>
                <a:ext uri="{FF2B5EF4-FFF2-40B4-BE49-F238E27FC236}">
                  <a16:creationId xmlns:a16="http://schemas.microsoft.com/office/drawing/2014/main" id="{FAB8EDD0-2F18-223B-307F-9C4342D57947}"/>
                </a:ext>
              </a:extLst>
            </p:cNvPr>
            <p:cNvSpPr/>
            <p:nvPr/>
          </p:nvSpPr>
          <p:spPr>
            <a:xfrm>
              <a:off x="4724479" y="2449279"/>
              <a:ext cx="35366" cy="20451"/>
            </a:xfrm>
            <a:custGeom>
              <a:avLst/>
              <a:gdLst/>
              <a:ahLst/>
              <a:cxnLst/>
              <a:rect l="l" t="t" r="r" b="b"/>
              <a:pathLst>
                <a:path w="460" h="266" extrusionOk="0">
                  <a:moveTo>
                    <a:pt x="235" y="0"/>
                  </a:moveTo>
                  <a:lnTo>
                    <a:pt x="0" y="135"/>
                  </a:lnTo>
                  <a:lnTo>
                    <a:pt x="225" y="266"/>
                  </a:lnTo>
                  <a:lnTo>
                    <a:pt x="460"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3928;p60">
              <a:extLst>
                <a:ext uri="{FF2B5EF4-FFF2-40B4-BE49-F238E27FC236}">
                  <a16:creationId xmlns:a16="http://schemas.microsoft.com/office/drawing/2014/main" id="{631EC181-C5D2-C55C-E897-274E29C9B7EE}"/>
                </a:ext>
              </a:extLst>
            </p:cNvPr>
            <p:cNvSpPr/>
            <p:nvPr/>
          </p:nvSpPr>
          <p:spPr>
            <a:xfrm>
              <a:off x="4703876" y="2461195"/>
              <a:ext cx="35366" cy="20528"/>
            </a:xfrm>
            <a:custGeom>
              <a:avLst/>
              <a:gdLst/>
              <a:ahLst/>
              <a:cxnLst/>
              <a:rect l="l" t="t" r="r" b="b"/>
              <a:pathLst>
                <a:path w="460" h="267" extrusionOk="0">
                  <a:moveTo>
                    <a:pt x="235" y="1"/>
                  </a:moveTo>
                  <a:lnTo>
                    <a:pt x="0" y="136"/>
                  </a:lnTo>
                  <a:lnTo>
                    <a:pt x="225" y="266"/>
                  </a:lnTo>
                  <a:lnTo>
                    <a:pt x="460"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3929;p60">
              <a:extLst>
                <a:ext uri="{FF2B5EF4-FFF2-40B4-BE49-F238E27FC236}">
                  <a16:creationId xmlns:a16="http://schemas.microsoft.com/office/drawing/2014/main" id="{34CA62E1-8755-55A8-C963-F01A897CF79D}"/>
                </a:ext>
              </a:extLst>
            </p:cNvPr>
            <p:cNvSpPr/>
            <p:nvPr/>
          </p:nvSpPr>
          <p:spPr>
            <a:xfrm>
              <a:off x="4683196" y="2473188"/>
              <a:ext cx="35443" cy="20451"/>
            </a:xfrm>
            <a:custGeom>
              <a:avLst/>
              <a:gdLst/>
              <a:ahLst/>
              <a:cxnLst/>
              <a:rect l="l" t="t" r="r" b="b"/>
              <a:pathLst>
                <a:path w="461" h="266" extrusionOk="0">
                  <a:moveTo>
                    <a:pt x="234" y="0"/>
                  </a:moveTo>
                  <a:lnTo>
                    <a:pt x="0" y="135"/>
                  </a:lnTo>
                  <a:lnTo>
                    <a:pt x="225" y="266"/>
                  </a:lnTo>
                  <a:lnTo>
                    <a:pt x="461" y="130"/>
                  </a:ln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3930;p60">
              <a:extLst>
                <a:ext uri="{FF2B5EF4-FFF2-40B4-BE49-F238E27FC236}">
                  <a16:creationId xmlns:a16="http://schemas.microsoft.com/office/drawing/2014/main" id="{0B32E287-EC75-6936-E956-178B057145F7}"/>
                </a:ext>
              </a:extLst>
            </p:cNvPr>
            <p:cNvSpPr/>
            <p:nvPr/>
          </p:nvSpPr>
          <p:spPr>
            <a:xfrm>
              <a:off x="4662592" y="2485027"/>
              <a:ext cx="35366" cy="20528"/>
            </a:xfrm>
            <a:custGeom>
              <a:avLst/>
              <a:gdLst/>
              <a:ahLst/>
              <a:cxnLst/>
              <a:rect l="l" t="t" r="r" b="b"/>
              <a:pathLst>
                <a:path w="460" h="267" extrusionOk="0">
                  <a:moveTo>
                    <a:pt x="234" y="0"/>
                  </a:moveTo>
                  <a:lnTo>
                    <a:pt x="0" y="137"/>
                  </a:lnTo>
                  <a:lnTo>
                    <a:pt x="225" y="266"/>
                  </a:lnTo>
                  <a:lnTo>
                    <a:pt x="460" y="131"/>
                  </a:ln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3931;p60">
              <a:extLst>
                <a:ext uri="{FF2B5EF4-FFF2-40B4-BE49-F238E27FC236}">
                  <a16:creationId xmlns:a16="http://schemas.microsoft.com/office/drawing/2014/main" id="{567DD4A9-3BEA-88D4-9193-5559AD30C228}"/>
                </a:ext>
              </a:extLst>
            </p:cNvPr>
            <p:cNvSpPr/>
            <p:nvPr/>
          </p:nvSpPr>
          <p:spPr>
            <a:xfrm>
              <a:off x="4641912" y="2496943"/>
              <a:ext cx="35443" cy="20528"/>
            </a:xfrm>
            <a:custGeom>
              <a:avLst/>
              <a:gdLst/>
              <a:ahLst/>
              <a:cxnLst/>
              <a:rect l="l" t="t" r="r" b="b"/>
              <a:pathLst>
                <a:path w="461" h="267" extrusionOk="0">
                  <a:moveTo>
                    <a:pt x="234" y="1"/>
                  </a:moveTo>
                  <a:lnTo>
                    <a:pt x="0" y="136"/>
                  </a:lnTo>
                  <a:lnTo>
                    <a:pt x="225" y="266"/>
                  </a:lnTo>
                  <a:lnTo>
                    <a:pt x="461" y="131"/>
                  </a:ln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3932;p60">
              <a:extLst>
                <a:ext uri="{FF2B5EF4-FFF2-40B4-BE49-F238E27FC236}">
                  <a16:creationId xmlns:a16="http://schemas.microsoft.com/office/drawing/2014/main" id="{D8B04247-6E3D-1829-21B8-B9C65AB28941}"/>
                </a:ext>
              </a:extLst>
            </p:cNvPr>
            <p:cNvSpPr/>
            <p:nvPr/>
          </p:nvSpPr>
          <p:spPr>
            <a:xfrm>
              <a:off x="4621309" y="2508936"/>
              <a:ext cx="35366" cy="20451"/>
            </a:xfrm>
            <a:custGeom>
              <a:avLst/>
              <a:gdLst/>
              <a:ahLst/>
              <a:cxnLst/>
              <a:rect l="l" t="t" r="r" b="b"/>
              <a:pathLst>
                <a:path w="460" h="266" extrusionOk="0">
                  <a:moveTo>
                    <a:pt x="234" y="0"/>
                  </a:moveTo>
                  <a:lnTo>
                    <a:pt x="0" y="135"/>
                  </a:lnTo>
                  <a:lnTo>
                    <a:pt x="225" y="266"/>
                  </a:lnTo>
                  <a:lnTo>
                    <a:pt x="459" y="131"/>
                  </a:ln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3933;p60">
              <a:extLst>
                <a:ext uri="{FF2B5EF4-FFF2-40B4-BE49-F238E27FC236}">
                  <a16:creationId xmlns:a16="http://schemas.microsoft.com/office/drawing/2014/main" id="{403F63F1-6CF9-30EF-AA47-64148DBE9A19}"/>
                </a:ext>
              </a:extLst>
            </p:cNvPr>
            <p:cNvSpPr/>
            <p:nvPr/>
          </p:nvSpPr>
          <p:spPr>
            <a:xfrm>
              <a:off x="4600551" y="2520776"/>
              <a:ext cx="35443" cy="20528"/>
            </a:xfrm>
            <a:custGeom>
              <a:avLst/>
              <a:gdLst/>
              <a:ahLst/>
              <a:cxnLst/>
              <a:rect l="l" t="t" r="r" b="b"/>
              <a:pathLst>
                <a:path w="461" h="267" extrusionOk="0">
                  <a:moveTo>
                    <a:pt x="235" y="0"/>
                  </a:moveTo>
                  <a:lnTo>
                    <a:pt x="1" y="137"/>
                  </a:lnTo>
                  <a:lnTo>
                    <a:pt x="227" y="266"/>
                  </a:lnTo>
                  <a:lnTo>
                    <a:pt x="460"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3934;p60">
              <a:extLst>
                <a:ext uri="{FF2B5EF4-FFF2-40B4-BE49-F238E27FC236}">
                  <a16:creationId xmlns:a16="http://schemas.microsoft.com/office/drawing/2014/main" id="{5B1BAB17-1586-18A4-BC46-5A57BB66AA05}"/>
                </a:ext>
              </a:extLst>
            </p:cNvPr>
            <p:cNvSpPr/>
            <p:nvPr/>
          </p:nvSpPr>
          <p:spPr>
            <a:xfrm>
              <a:off x="4579948" y="2532692"/>
              <a:ext cx="35443" cy="20528"/>
            </a:xfrm>
            <a:custGeom>
              <a:avLst/>
              <a:gdLst/>
              <a:ahLst/>
              <a:cxnLst/>
              <a:rect l="l" t="t" r="r" b="b"/>
              <a:pathLst>
                <a:path w="461" h="267" extrusionOk="0">
                  <a:moveTo>
                    <a:pt x="235" y="1"/>
                  </a:moveTo>
                  <a:lnTo>
                    <a:pt x="1" y="136"/>
                  </a:lnTo>
                  <a:lnTo>
                    <a:pt x="226" y="266"/>
                  </a:lnTo>
                  <a:lnTo>
                    <a:pt x="460"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3935;p60">
              <a:extLst>
                <a:ext uri="{FF2B5EF4-FFF2-40B4-BE49-F238E27FC236}">
                  <a16:creationId xmlns:a16="http://schemas.microsoft.com/office/drawing/2014/main" id="{55587C74-B332-92AE-7F60-DE251313EFE1}"/>
                </a:ext>
              </a:extLst>
            </p:cNvPr>
            <p:cNvSpPr/>
            <p:nvPr/>
          </p:nvSpPr>
          <p:spPr>
            <a:xfrm>
              <a:off x="4559230" y="2544685"/>
              <a:ext cx="35520" cy="20451"/>
            </a:xfrm>
            <a:custGeom>
              <a:avLst/>
              <a:gdLst/>
              <a:ahLst/>
              <a:cxnLst/>
              <a:rect l="l" t="t" r="r" b="b"/>
              <a:pathLst>
                <a:path w="462" h="266" extrusionOk="0">
                  <a:moveTo>
                    <a:pt x="235" y="0"/>
                  </a:moveTo>
                  <a:lnTo>
                    <a:pt x="1" y="135"/>
                  </a:lnTo>
                  <a:lnTo>
                    <a:pt x="227" y="266"/>
                  </a:lnTo>
                  <a:lnTo>
                    <a:pt x="461"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3936;p60">
              <a:extLst>
                <a:ext uri="{FF2B5EF4-FFF2-40B4-BE49-F238E27FC236}">
                  <a16:creationId xmlns:a16="http://schemas.microsoft.com/office/drawing/2014/main" id="{1F005E5F-1250-E04F-43EC-AD64777DCB8C}"/>
                </a:ext>
              </a:extLst>
            </p:cNvPr>
            <p:cNvSpPr/>
            <p:nvPr/>
          </p:nvSpPr>
          <p:spPr>
            <a:xfrm>
              <a:off x="4538627" y="2556601"/>
              <a:ext cx="35443" cy="20451"/>
            </a:xfrm>
            <a:custGeom>
              <a:avLst/>
              <a:gdLst/>
              <a:ahLst/>
              <a:cxnLst/>
              <a:rect l="l" t="t" r="r" b="b"/>
              <a:pathLst>
                <a:path w="461" h="266" extrusionOk="0">
                  <a:moveTo>
                    <a:pt x="235" y="1"/>
                  </a:moveTo>
                  <a:lnTo>
                    <a:pt x="1" y="136"/>
                  </a:lnTo>
                  <a:lnTo>
                    <a:pt x="226" y="265"/>
                  </a:lnTo>
                  <a:lnTo>
                    <a:pt x="460" y="130"/>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3937;p60">
              <a:extLst>
                <a:ext uri="{FF2B5EF4-FFF2-40B4-BE49-F238E27FC236}">
                  <a16:creationId xmlns:a16="http://schemas.microsoft.com/office/drawing/2014/main" id="{B82A75A4-0152-D954-248E-F16191812BBA}"/>
                </a:ext>
              </a:extLst>
            </p:cNvPr>
            <p:cNvSpPr/>
            <p:nvPr/>
          </p:nvSpPr>
          <p:spPr>
            <a:xfrm>
              <a:off x="4517946" y="2568440"/>
              <a:ext cx="35520" cy="20528"/>
            </a:xfrm>
            <a:custGeom>
              <a:avLst/>
              <a:gdLst/>
              <a:ahLst/>
              <a:cxnLst/>
              <a:rect l="l" t="t" r="r" b="b"/>
              <a:pathLst>
                <a:path w="462" h="267" extrusionOk="0">
                  <a:moveTo>
                    <a:pt x="235" y="1"/>
                  </a:moveTo>
                  <a:lnTo>
                    <a:pt x="1" y="136"/>
                  </a:lnTo>
                  <a:lnTo>
                    <a:pt x="227" y="267"/>
                  </a:lnTo>
                  <a:lnTo>
                    <a:pt x="461"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3938;p60">
              <a:extLst>
                <a:ext uri="{FF2B5EF4-FFF2-40B4-BE49-F238E27FC236}">
                  <a16:creationId xmlns:a16="http://schemas.microsoft.com/office/drawing/2014/main" id="{BA74E967-C829-4F28-7438-81F75A99B9B7}"/>
                </a:ext>
              </a:extLst>
            </p:cNvPr>
            <p:cNvSpPr/>
            <p:nvPr/>
          </p:nvSpPr>
          <p:spPr>
            <a:xfrm>
              <a:off x="4476700" y="2580433"/>
              <a:ext cx="56124" cy="32368"/>
            </a:xfrm>
            <a:custGeom>
              <a:avLst/>
              <a:gdLst/>
              <a:ahLst/>
              <a:cxnLst/>
              <a:rect l="l" t="t" r="r" b="b"/>
              <a:pathLst>
                <a:path w="730" h="421" extrusionOk="0">
                  <a:moveTo>
                    <a:pt x="504" y="0"/>
                  </a:moveTo>
                  <a:lnTo>
                    <a:pt x="1" y="291"/>
                  </a:lnTo>
                  <a:lnTo>
                    <a:pt x="227" y="420"/>
                  </a:lnTo>
                  <a:lnTo>
                    <a:pt x="729" y="131"/>
                  </a:lnTo>
                  <a:lnTo>
                    <a:pt x="504" y="0"/>
                  </a:lnTo>
                  <a:close/>
                </a:path>
              </a:pathLst>
            </a:custGeom>
            <a:solidFill>
              <a:srgbClr val="575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3939;p60">
              <a:extLst>
                <a:ext uri="{FF2B5EF4-FFF2-40B4-BE49-F238E27FC236}">
                  <a16:creationId xmlns:a16="http://schemas.microsoft.com/office/drawing/2014/main" id="{BC78FF9B-8C03-2ECD-EA98-97D541E2B9C2}"/>
                </a:ext>
              </a:extLst>
            </p:cNvPr>
            <p:cNvSpPr/>
            <p:nvPr/>
          </p:nvSpPr>
          <p:spPr>
            <a:xfrm>
              <a:off x="4704491" y="2437747"/>
              <a:ext cx="35366" cy="20528"/>
            </a:xfrm>
            <a:custGeom>
              <a:avLst/>
              <a:gdLst/>
              <a:ahLst/>
              <a:cxnLst/>
              <a:rect l="l" t="t" r="r" b="b"/>
              <a:pathLst>
                <a:path w="460" h="267" extrusionOk="0">
                  <a:moveTo>
                    <a:pt x="234" y="0"/>
                  </a:moveTo>
                  <a:lnTo>
                    <a:pt x="0" y="136"/>
                  </a:lnTo>
                  <a:lnTo>
                    <a:pt x="227" y="266"/>
                  </a:lnTo>
                  <a:lnTo>
                    <a:pt x="460" y="131"/>
                  </a:ln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3940;p60">
              <a:extLst>
                <a:ext uri="{FF2B5EF4-FFF2-40B4-BE49-F238E27FC236}">
                  <a16:creationId xmlns:a16="http://schemas.microsoft.com/office/drawing/2014/main" id="{747015C7-F00B-12A2-18D8-3468CC1C5E90}"/>
                </a:ext>
              </a:extLst>
            </p:cNvPr>
            <p:cNvSpPr/>
            <p:nvPr/>
          </p:nvSpPr>
          <p:spPr>
            <a:xfrm>
              <a:off x="4683888" y="2449663"/>
              <a:ext cx="35366" cy="20528"/>
            </a:xfrm>
            <a:custGeom>
              <a:avLst/>
              <a:gdLst/>
              <a:ahLst/>
              <a:cxnLst/>
              <a:rect l="l" t="t" r="r" b="b"/>
              <a:pathLst>
                <a:path w="460" h="267" extrusionOk="0">
                  <a:moveTo>
                    <a:pt x="234" y="1"/>
                  </a:moveTo>
                  <a:lnTo>
                    <a:pt x="0" y="136"/>
                  </a:lnTo>
                  <a:lnTo>
                    <a:pt x="225" y="267"/>
                  </a:lnTo>
                  <a:lnTo>
                    <a:pt x="460" y="130"/>
                  </a:ln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3941;p60">
              <a:extLst>
                <a:ext uri="{FF2B5EF4-FFF2-40B4-BE49-F238E27FC236}">
                  <a16:creationId xmlns:a16="http://schemas.microsoft.com/office/drawing/2014/main" id="{95F4AA7C-286B-7A8C-3841-EEFB999CD945}"/>
                </a:ext>
              </a:extLst>
            </p:cNvPr>
            <p:cNvSpPr/>
            <p:nvPr/>
          </p:nvSpPr>
          <p:spPr>
            <a:xfrm>
              <a:off x="4663207" y="2461579"/>
              <a:ext cx="35443" cy="20451"/>
            </a:xfrm>
            <a:custGeom>
              <a:avLst/>
              <a:gdLst/>
              <a:ahLst/>
              <a:cxnLst/>
              <a:rect l="l" t="t" r="r" b="b"/>
              <a:pathLst>
                <a:path w="461" h="266" extrusionOk="0">
                  <a:moveTo>
                    <a:pt x="234" y="0"/>
                  </a:moveTo>
                  <a:lnTo>
                    <a:pt x="0" y="136"/>
                  </a:lnTo>
                  <a:lnTo>
                    <a:pt x="226" y="266"/>
                  </a:lnTo>
                  <a:lnTo>
                    <a:pt x="461" y="131"/>
                  </a:lnTo>
                  <a:lnTo>
                    <a:pt x="23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3942;p60">
              <a:extLst>
                <a:ext uri="{FF2B5EF4-FFF2-40B4-BE49-F238E27FC236}">
                  <a16:creationId xmlns:a16="http://schemas.microsoft.com/office/drawing/2014/main" id="{6027712D-14CF-8887-0456-821998F63A5B}"/>
                </a:ext>
              </a:extLst>
            </p:cNvPr>
            <p:cNvSpPr/>
            <p:nvPr/>
          </p:nvSpPr>
          <p:spPr>
            <a:xfrm>
              <a:off x="4642604" y="2473496"/>
              <a:ext cx="35366" cy="20528"/>
            </a:xfrm>
            <a:custGeom>
              <a:avLst/>
              <a:gdLst/>
              <a:ahLst/>
              <a:cxnLst/>
              <a:rect l="l" t="t" r="r" b="b"/>
              <a:pathLst>
                <a:path w="460" h="267" extrusionOk="0">
                  <a:moveTo>
                    <a:pt x="234" y="1"/>
                  </a:moveTo>
                  <a:lnTo>
                    <a:pt x="0" y="136"/>
                  </a:lnTo>
                  <a:lnTo>
                    <a:pt x="225" y="266"/>
                  </a:lnTo>
                  <a:lnTo>
                    <a:pt x="459" y="131"/>
                  </a:lnTo>
                  <a:lnTo>
                    <a:pt x="23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3943;p60">
              <a:extLst>
                <a:ext uri="{FF2B5EF4-FFF2-40B4-BE49-F238E27FC236}">
                  <a16:creationId xmlns:a16="http://schemas.microsoft.com/office/drawing/2014/main" id="{FDA4FC65-02FA-3E2F-072E-A629A88FDC7C}"/>
                </a:ext>
              </a:extLst>
            </p:cNvPr>
            <p:cNvSpPr/>
            <p:nvPr/>
          </p:nvSpPr>
          <p:spPr>
            <a:xfrm>
              <a:off x="4621847" y="2485412"/>
              <a:ext cx="35520" cy="20528"/>
            </a:xfrm>
            <a:custGeom>
              <a:avLst/>
              <a:gdLst/>
              <a:ahLst/>
              <a:cxnLst/>
              <a:rect l="l" t="t" r="r" b="b"/>
              <a:pathLst>
                <a:path w="462" h="267" extrusionOk="0">
                  <a:moveTo>
                    <a:pt x="235" y="1"/>
                  </a:moveTo>
                  <a:lnTo>
                    <a:pt x="1" y="136"/>
                  </a:lnTo>
                  <a:lnTo>
                    <a:pt x="227" y="267"/>
                  </a:lnTo>
                  <a:lnTo>
                    <a:pt x="461" y="132"/>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3944;p60">
              <a:extLst>
                <a:ext uri="{FF2B5EF4-FFF2-40B4-BE49-F238E27FC236}">
                  <a16:creationId xmlns:a16="http://schemas.microsoft.com/office/drawing/2014/main" id="{1D123EF6-200B-3C63-3475-790CC3B7425B}"/>
                </a:ext>
              </a:extLst>
            </p:cNvPr>
            <p:cNvSpPr/>
            <p:nvPr/>
          </p:nvSpPr>
          <p:spPr>
            <a:xfrm>
              <a:off x="4601243" y="2497405"/>
              <a:ext cx="35443" cy="20374"/>
            </a:xfrm>
            <a:custGeom>
              <a:avLst/>
              <a:gdLst/>
              <a:ahLst/>
              <a:cxnLst/>
              <a:rect l="l" t="t" r="r" b="b"/>
              <a:pathLst>
                <a:path w="461" h="265" extrusionOk="0">
                  <a:moveTo>
                    <a:pt x="235" y="0"/>
                  </a:moveTo>
                  <a:lnTo>
                    <a:pt x="1" y="135"/>
                  </a:lnTo>
                  <a:lnTo>
                    <a:pt x="226" y="265"/>
                  </a:lnTo>
                  <a:lnTo>
                    <a:pt x="460" y="130"/>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3945;p60">
              <a:extLst>
                <a:ext uri="{FF2B5EF4-FFF2-40B4-BE49-F238E27FC236}">
                  <a16:creationId xmlns:a16="http://schemas.microsoft.com/office/drawing/2014/main" id="{466B7684-60B1-2403-FA75-AB0B612FBB4D}"/>
                </a:ext>
              </a:extLst>
            </p:cNvPr>
            <p:cNvSpPr/>
            <p:nvPr/>
          </p:nvSpPr>
          <p:spPr>
            <a:xfrm>
              <a:off x="4580563" y="2509244"/>
              <a:ext cx="35520" cy="20528"/>
            </a:xfrm>
            <a:custGeom>
              <a:avLst/>
              <a:gdLst/>
              <a:ahLst/>
              <a:cxnLst/>
              <a:rect l="l" t="t" r="r" b="b"/>
              <a:pathLst>
                <a:path w="462" h="267" extrusionOk="0">
                  <a:moveTo>
                    <a:pt x="235" y="1"/>
                  </a:moveTo>
                  <a:lnTo>
                    <a:pt x="1" y="136"/>
                  </a:lnTo>
                  <a:lnTo>
                    <a:pt x="227" y="266"/>
                  </a:lnTo>
                  <a:lnTo>
                    <a:pt x="461"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3946;p60">
              <a:extLst>
                <a:ext uri="{FF2B5EF4-FFF2-40B4-BE49-F238E27FC236}">
                  <a16:creationId xmlns:a16="http://schemas.microsoft.com/office/drawing/2014/main" id="{3F7BB9F6-6C48-D535-226A-1D65170E3614}"/>
                </a:ext>
              </a:extLst>
            </p:cNvPr>
            <p:cNvSpPr/>
            <p:nvPr/>
          </p:nvSpPr>
          <p:spPr>
            <a:xfrm>
              <a:off x="4559922" y="2521160"/>
              <a:ext cx="35443" cy="20528"/>
            </a:xfrm>
            <a:custGeom>
              <a:avLst/>
              <a:gdLst/>
              <a:ahLst/>
              <a:cxnLst/>
              <a:rect l="l" t="t" r="r" b="b"/>
              <a:pathLst>
                <a:path w="461" h="267" extrusionOk="0">
                  <a:moveTo>
                    <a:pt x="235" y="1"/>
                  </a:moveTo>
                  <a:lnTo>
                    <a:pt x="1" y="136"/>
                  </a:lnTo>
                  <a:lnTo>
                    <a:pt x="226" y="267"/>
                  </a:lnTo>
                  <a:lnTo>
                    <a:pt x="460" y="132"/>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3947;p60">
              <a:extLst>
                <a:ext uri="{FF2B5EF4-FFF2-40B4-BE49-F238E27FC236}">
                  <a16:creationId xmlns:a16="http://schemas.microsoft.com/office/drawing/2014/main" id="{98A221D4-2309-B48F-542A-9EDC519007A9}"/>
                </a:ext>
              </a:extLst>
            </p:cNvPr>
            <p:cNvSpPr/>
            <p:nvPr/>
          </p:nvSpPr>
          <p:spPr>
            <a:xfrm>
              <a:off x="4539242" y="2533153"/>
              <a:ext cx="35520" cy="20374"/>
            </a:xfrm>
            <a:custGeom>
              <a:avLst/>
              <a:gdLst/>
              <a:ahLst/>
              <a:cxnLst/>
              <a:rect l="l" t="t" r="r" b="b"/>
              <a:pathLst>
                <a:path w="462" h="265" extrusionOk="0">
                  <a:moveTo>
                    <a:pt x="235" y="0"/>
                  </a:moveTo>
                  <a:lnTo>
                    <a:pt x="1" y="136"/>
                  </a:lnTo>
                  <a:lnTo>
                    <a:pt x="227" y="265"/>
                  </a:lnTo>
                  <a:lnTo>
                    <a:pt x="461" y="130"/>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3948;p60">
              <a:extLst>
                <a:ext uri="{FF2B5EF4-FFF2-40B4-BE49-F238E27FC236}">
                  <a16:creationId xmlns:a16="http://schemas.microsoft.com/office/drawing/2014/main" id="{98BF10D1-BBDB-0414-1C51-3EE6441D7E6D}"/>
                </a:ext>
              </a:extLst>
            </p:cNvPr>
            <p:cNvSpPr/>
            <p:nvPr/>
          </p:nvSpPr>
          <p:spPr>
            <a:xfrm>
              <a:off x="4518676" y="2544992"/>
              <a:ext cx="35443" cy="20528"/>
            </a:xfrm>
            <a:custGeom>
              <a:avLst/>
              <a:gdLst/>
              <a:ahLst/>
              <a:cxnLst/>
              <a:rect l="l" t="t" r="r" b="b"/>
              <a:pathLst>
                <a:path w="461" h="267" extrusionOk="0">
                  <a:moveTo>
                    <a:pt x="235" y="1"/>
                  </a:moveTo>
                  <a:lnTo>
                    <a:pt x="1" y="136"/>
                  </a:lnTo>
                  <a:lnTo>
                    <a:pt x="226" y="266"/>
                  </a:lnTo>
                  <a:lnTo>
                    <a:pt x="460"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3949;p60">
              <a:extLst>
                <a:ext uri="{FF2B5EF4-FFF2-40B4-BE49-F238E27FC236}">
                  <a16:creationId xmlns:a16="http://schemas.microsoft.com/office/drawing/2014/main" id="{166FD7D0-BFB8-2808-11BC-B57AABAE3D03}"/>
                </a:ext>
              </a:extLst>
            </p:cNvPr>
            <p:cNvSpPr/>
            <p:nvPr/>
          </p:nvSpPr>
          <p:spPr>
            <a:xfrm>
              <a:off x="4497996" y="2556985"/>
              <a:ext cx="35520" cy="20451"/>
            </a:xfrm>
            <a:custGeom>
              <a:avLst/>
              <a:gdLst/>
              <a:ahLst/>
              <a:cxnLst/>
              <a:rect l="l" t="t" r="r" b="b"/>
              <a:pathLst>
                <a:path w="462" h="266" extrusionOk="0">
                  <a:moveTo>
                    <a:pt x="235" y="0"/>
                  </a:moveTo>
                  <a:lnTo>
                    <a:pt x="1" y="135"/>
                  </a:lnTo>
                  <a:lnTo>
                    <a:pt x="227" y="266"/>
                  </a:lnTo>
                  <a:lnTo>
                    <a:pt x="461"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3950;p60">
              <a:extLst>
                <a:ext uri="{FF2B5EF4-FFF2-40B4-BE49-F238E27FC236}">
                  <a16:creationId xmlns:a16="http://schemas.microsoft.com/office/drawing/2014/main" id="{D9F0D65D-A23F-31F6-72C3-158CA747DCA7}"/>
                </a:ext>
              </a:extLst>
            </p:cNvPr>
            <p:cNvSpPr/>
            <p:nvPr/>
          </p:nvSpPr>
          <p:spPr>
            <a:xfrm>
              <a:off x="4477392" y="2568901"/>
              <a:ext cx="35366" cy="20451"/>
            </a:xfrm>
            <a:custGeom>
              <a:avLst/>
              <a:gdLst/>
              <a:ahLst/>
              <a:cxnLst/>
              <a:rect l="l" t="t" r="r" b="b"/>
              <a:pathLst>
                <a:path w="460" h="266" extrusionOk="0">
                  <a:moveTo>
                    <a:pt x="235" y="0"/>
                  </a:moveTo>
                  <a:lnTo>
                    <a:pt x="1" y="136"/>
                  </a:lnTo>
                  <a:lnTo>
                    <a:pt x="226" y="265"/>
                  </a:lnTo>
                  <a:lnTo>
                    <a:pt x="460" y="130"/>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3951;p60">
              <a:extLst>
                <a:ext uri="{FF2B5EF4-FFF2-40B4-BE49-F238E27FC236}">
                  <a16:creationId xmlns:a16="http://schemas.microsoft.com/office/drawing/2014/main" id="{3902DA78-4CAE-4CDF-B8EB-975E86CCC1F5}"/>
                </a:ext>
              </a:extLst>
            </p:cNvPr>
            <p:cNvSpPr/>
            <p:nvPr/>
          </p:nvSpPr>
          <p:spPr>
            <a:xfrm>
              <a:off x="4456712" y="2580741"/>
              <a:ext cx="35443" cy="20528"/>
            </a:xfrm>
            <a:custGeom>
              <a:avLst/>
              <a:gdLst/>
              <a:ahLst/>
              <a:cxnLst/>
              <a:rect l="l" t="t" r="r" b="b"/>
              <a:pathLst>
                <a:path w="461" h="267" extrusionOk="0">
                  <a:moveTo>
                    <a:pt x="235" y="1"/>
                  </a:moveTo>
                  <a:lnTo>
                    <a:pt x="0" y="136"/>
                  </a:lnTo>
                  <a:lnTo>
                    <a:pt x="227" y="266"/>
                  </a:lnTo>
                  <a:lnTo>
                    <a:pt x="461"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3952;p60">
              <a:extLst>
                <a:ext uri="{FF2B5EF4-FFF2-40B4-BE49-F238E27FC236}">
                  <a16:creationId xmlns:a16="http://schemas.microsoft.com/office/drawing/2014/main" id="{F532E07D-1C21-091C-E140-E64D29E55E67}"/>
                </a:ext>
              </a:extLst>
            </p:cNvPr>
            <p:cNvSpPr/>
            <p:nvPr/>
          </p:nvSpPr>
          <p:spPr>
            <a:xfrm>
              <a:off x="4684503" y="2426215"/>
              <a:ext cx="35443" cy="20451"/>
            </a:xfrm>
            <a:custGeom>
              <a:avLst/>
              <a:gdLst/>
              <a:ahLst/>
              <a:cxnLst/>
              <a:rect l="l" t="t" r="r" b="b"/>
              <a:pathLst>
                <a:path w="461" h="266" extrusionOk="0">
                  <a:moveTo>
                    <a:pt x="234" y="1"/>
                  </a:moveTo>
                  <a:lnTo>
                    <a:pt x="0" y="136"/>
                  </a:lnTo>
                  <a:lnTo>
                    <a:pt x="226" y="265"/>
                  </a:lnTo>
                  <a:lnTo>
                    <a:pt x="461" y="130"/>
                  </a:ln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3953;p60">
              <a:extLst>
                <a:ext uri="{FF2B5EF4-FFF2-40B4-BE49-F238E27FC236}">
                  <a16:creationId xmlns:a16="http://schemas.microsoft.com/office/drawing/2014/main" id="{9FA0E909-0A74-17B4-E609-F955FD28DACB}"/>
                </a:ext>
              </a:extLst>
            </p:cNvPr>
            <p:cNvSpPr/>
            <p:nvPr/>
          </p:nvSpPr>
          <p:spPr>
            <a:xfrm>
              <a:off x="4663899" y="2438055"/>
              <a:ext cx="35366" cy="20528"/>
            </a:xfrm>
            <a:custGeom>
              <a:avLst/>
              <a:gdLst/>
              <a:ahLst/>
              <a:cxnLst/>
              <a:rect l="l" t="t" r="r" b="b"/>
              <a:pathLst>
                <a:path w="460" h="267" extrusionOk="0">
                  <a:moveTo>
                    <a:pt x="234" y="1"/>
                  </a:moveTo>
                  <a:lnTo>
                    <a:pt x="0" y="137"/>
                  </a:lnTo>
                  <a:lnTo>
                    <a:pt x="225" y="267"/>
                  </a:lnTo>
                  <a:lnTo>
                    <a:pt x="459" y="132"/>
                  </a:lnTo>
                  <a:lnTo>
                    <a:pt x="23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3954;p60">
              <a:extLst>
                <a:ext uri="{FF2B5EF4-FFF2-40B4-BE49-F238E27FC236}">
                  <a16:creationId xmlns:a16="http://schemas.microsoft.com/office/drawing/2014/main" id="{E8166B5F-44C8-6DA4-7C45-B1D3E10AD036}"/>
                </a:ext>
              </a:extLst>
            </p:cNvPr>
            <p:cNvSpPr/>
            <p:nvPr/>
          </p:nvSpPr>
          <p:spPr>
            <a:xfrm>
              <a:off x="4643142" y="2450048"/>
              <a:ext cx="35520" cy="20528"/>
            </a:xfrm>
            <a:custGeom>
              <a:avLst/>
              <a:gdLst/>
              <a:ahLst/>
              <a:cxnLst/>
              <a:rect l="l" t="t" r="r" b="b"/>
              <a:pathLst>
                <a:path w="462" h="267" extrusionOk="0">
                  <a:moveTo>
                    <a:pt x="235" y="0"/>
                  </a:moveTo>
                  <a:lnTo>
                    <a:pt x="1" y="135"/>
                  </a:lnTo>
                  <a:lnTo>
                    <a:pt x="227" y="266"/>
                  </a:lnTo>
                  <a:lnTo>
                    <a:pt x="461" y="131"/>
                  </a:lnTo>
                  <a:lnTo>
                    <a:pt x="2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3955;p60">
              <a:extLst>
                <a:ext uri="{FF2B5EF4-FFF2-40B4-BE49-F238E27FC236}">
                  <a16:creationId xmlns:a16="http://schemas.microsoft.com/office/drawing/2014/main" id="{5FB79779-E9ED-115A-846E-763BAF34DA0D}"/>
                </a:ext>
              </a:extLst>
            </p:cNvPr>
            <p:cNvSpPr/>
            <p:nvPr/>
          </p:nvSpPr>
          <p:spPr>
            <a:xfrm>
              <a:off x="4622539" y="2461964"/>
              <a:ext cx="35443" cy="20528"/>
            </a:xfrm>
            <a:custGeom>
              <a:avLst/>
              <a:gdLst/>
              <a:ahLst/>
              <a:cxnLst/>
              <a:rect l="l" t="t" r="r" b="b"/>
              <a:pathLst>
                <a:path w="461" h="267" extrusionOk="0">
                  <a:moveTo>
                    <a:pt x="235" y="1"/>
                  </a:moveTo>
                  <a:lnTo>
                    <a:pt x="1" y="136"/>
                  </a:lnTo>
                  <a:lnTo>
                    <a:pt x="226" y="267"/>
                  </a:lnTo>
                  <a:lnTo>
                    <a:pt x="460"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3956;p60">
              <a:extLst>
                <a:ext uri="{FF2B5EF4-FFF2-40B4-BE49-F238E27FC236}">
                  <a16:creationId xmlns:a16="http://schemas.microsoft.com/office/drawing/2014/main" id="{328EFF6C-0613-C3F6-C410-CEF497556C42}"/>
                </a:ext>
              </a:extLst>
            </p:cNvPr>
            <p:cNvSpPr/>
            <p:nvPr/>
          </p:nvSpPr>
          <p:spPr>
            <a:xfrm>
              <a:off x="4601858" y="2473957"/>
              <a:ext cx="35520" cy="20374"/>
            </a:xfrm>
            <a:custGeom>
              <a:avLst/>
              <a:gdLst/>
              <a:ahLst/>
              <a:cxnLst/>
              <a:rect l="l" t="t" r="r" b="b"/>
              <a:pathLst>
                <a:path w="462" h="265" extrusionOk="0">
                  <a:moveTo>
                    <a:pt x="235" y="0"/>
                  </a:moveTo>
                  <a:lnTo>
                    <a:pt x="1" y="135"/>
                  </a:lnTo>
                  <a:lnTo>
                    <a:pt x="227" y="265"/>
                  </a:lnTo>
                  <a:lnTo>
                    <a:pt x="461" y="130"/>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3957;p60">
              <a:extLst>
                <a:ext uri="{FF2B5EF4-FFF2-40B4-BE49-F238E27FC236}">
                  <a16:creationId xmlns:a16="http://schemas.microsoft.com/office/drawing/2014/main" id="{0D1DD62D-AA9E-CB3D-6A11-E0B76F2589A9}"/>
                </a:ext>
              </a:extLst>
            </p:cNvPr>
            <p:cNvSpPr/>
            <p:nvPr/>
          </p:nvSpPr>
          <p:spPr>
            <a:xfrm>
              <a:off x="4581255" y="2485796"/>
              <a:ext cx="35443" cy="20528"/>
            </a:xfrm>
            <a:custGeom>
              <a:avLst/>
              <a:gdLst/>
              <a:ahLst/>
              <a:cxnLst/>
              <a:rect l="l" t="t" r="r" b="b"/>
              <a:pathLst>
                <a:path w="461" h="267" extrusionOk="0">
                  <a:moveTo>
                    <a:pt x="235" y="0"/>
                  </a:moveTo>
                  <a:lnTo>
                    <a:pt x="1" y="136"/>
                  </a:lnTo>
                  <a:lnTo>
                    <a:pt x="226" y="266"/>
                  </a:lnTo>
                  <a:lnTo>
                    <a:pt x="460"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3958;p60">
              <a:extLst>
                <a:ext uri="{FF2B5EF4-FFF2-40B4-BE49-F238E27FC236}">
                  <a16:creationId xmlns:a16="http://schemas.microsoft.com/office/drawing/2014/main" id="{E90441AB-5C80-5B9E-D360-7CACF65DA70A}"/>
                </a:ext>
              </a:extLst>
            </p:cNvPr>
            <p:cNvSpPr/>
            <p:nvPr/>
          </p:nvSpPr>
          <p:spPr>
            <a:xfrm>
              <a:off x="4560575" y="2497712"/>
              <a:ext cx="35520" cy="20528"/>
            </a:xfrm>
            <a:custGeom>
              <a:avLst/>
              <a:gdLst/>
              <a:ahLst/>
              <a:cxnLst/>
              <a:rect l="l" t="t" r="r" b="b"/>
              <a:pathLst>
                <a:path w="462" h="267" extrusionOk="0">
                  <a:moveTo>
                    <a:pt x="235" y="1"/>
                  </a:moveTo>
                  <a:lnTo>
                    <a:pt x="1" y="136"/>
                  </a:lnTo>
                  <a:lnTo>
                    <a:pt x="227" y="267"/>
                  </a:lnTo>
                  <a:lnTo>
                    <a:pt x="461"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3959;p60">
              <a:extLst>
                <a:ext uri="{FF2B5EF4-FFF2-40B4-BE49-F238E27FC236}">
                  <a16:creationId xmlns:a16="http://schemas.microsoft.com/office/drawing/2014/main" id="{FC1BFBA3-5844-36B4-3C6C-0C2CD562EC46}"/>
                </a:ext>
              </a:extLst>
            </p:cNvPr>
            <p:cNvSpPr/>
            <p:nvPr/>
          </p:nvSpPr>
          <p:spPr>
            <a:xfrm>
              <a:off x="4539971" y="2509705"/>
              <a:ext cx="35443" cy="20374"/>
            </a:xfrm>
            <a:custGeom>
              <a:avLst/>
              <a:gdLst/>
              <a:ahLst/>
              <a:cxnLst/>
              <a:rect l="l" t="t" r="r" b="b"/>
              <a:pathLst>
                <a:path w="461" h="265" extrusionOk="0">
                  <a:moveTo>
                    <a:pt x="235" y="0"/>
                  </a:moveTo>
                  <a:lnTo>
                    <a:pt x="1" y="135"/>
                  </a:lnTo>
                  <a:lnTo>
                    <a:pt x="226" y="265"/>
                  </a:lnTo>
                  <a:lnTo>
                    <a:pt x="460" y="130"/>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3960;p60">
              <a:extLst>
                <a:ext uri="{FF2B5EF4-FFF2-40B4-BE49-F238E27FC236}">
                  <a16:creationId xmlns:a16="http://schemas.microsoft.com/office/drawing/2014/main" id="{A27AD597-1CBD-5A45-2D02-FD5987720333}"/>
                </a:ext>
              </a:extLst>
            </p:cNvPr>
            <p:cNvSpPr/>
            <p:nvPr/>
          </p:nvSpPr>
          <p:spPr>
            <a:xfrm>
              <a:off x="4519291" y="2521544"/>
              <a:ext cx="35520" cy="20528"/>
            </a:xfrm>
            <a:custGeom>
              <a:avLst/>
              <a:gdLst/>
              <a:ahLst/>
              <a:cxnLst/>
              <a:rect l="l" t="t" r="r" b="b"/>
              <a:pathLst>
                <a:path w="462" h="267" extrusionOk="0">
                  <a:moveTo>
                    <a:pt x="235" y="0"/>
                  </a:moveTo>
                  <a:lnTo>
                    <a:pt x="1" y="136"/>
                  </a:lnTo>
                  <a:lnTo>
                    <a:pt x="227" y="266"/>
                  </a:lnTo>
                  <a:lnTo>
                    <a:pt x="461"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3961;p60">
              <a:extLst>
                <a:ext uri="{FF2B5EF4-FFF2-40B4-BE49-F238E27FC236}">
                  <a16:creationId xmlns:a16="http://schemas.microsoft.com/office/drawing/2014/main" id="{28003908-F6B2-0FB5-24D0-CC7D614E3C0D}"/>
                </a:ext>
              </a:extLst>
            </p:cNvPr>
            <p:cNvSpPr/>
            <p:nvPr/>
          </p:nvSpPr>
          <p:spPr>
            <a:xfrm>
              <a:off x="4498688" y="2533461"/>
              <a:ext cx="35366" cy="20528"/>
            </a:xfrm>
            <a:custGeom>
              <a:avLst/>
              <a:gdLst/>
              <a:ahLst/>
              <a:cxnLst/>
              <a:rect l="l" t="t" r="r" b="b"/>
              <a:pathLst>
                <a:path w="460" h="267" extrusionOk="0">
                  <a:moveTo>
                    <a:pt x="235" y="1"/>
                  </a:moveTo>
                  <a:lnTo>
                    <a:pt x="1" y="136"/>
                  </a:lnTo>
                  <a:lnTo>
                    <a:pt x="226" y="267"/>
                  </a:lnTo>
                  <a:lnTo>
                    <a:pt x="460" y="132"/>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3962;p60">
              <a:extLst>
                <a:ext uri="{FF2B5EF4-FFF2-40B4-BE49-F238E27FC236}">
                  <a16:creationId xmlns:a16="http://schemas.microsoft.com/office/drawing/2014/main" id="{5C491296-A2C6-68E3-17FD-250276F501BD}"/>
                </a:ext>
              </a:extLst>
            </p:cNvPr>
            <p:cNvSpPr/>
            <p:nvPr/>
          </p:nvSpPr>
          <p:spPr>
            <a:xfrm>
              <a:off x="4478007" y="2545454"/>
              <a:ext cx="35443" cy="20528"/>
            </a:xfrm>
            <a:custGeom>
              <a:avLst/>
              <a:gdLst/>
              <a:ahLst/>
              <a:cxnLst/>
              <a:rect l="l" t="t" r="r" b="b"/>
              <a:pathLst>
                <a:path w="461" h="267" extrusionOk="0">
                  <a:moveTo>
                    <a:pt x="235" y="0"/>
                  </a:moveTo>
                  <a:lnTo>
                    <a:pt x="0" y="135"/>
                  </a:lnTo>
                  <a:lnTo>
                    <a:pt x="227" y="266"/>
                  </a:lnTo>
                  <a:lnTo>
                    <a:pt x="461" y="130"/>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3963;p60">
              <a:extLst>
                <a:ext uri="{FF2B5EF4-FFF2-40B4-BE49-F238E27FC236}">
                  <a16:creationId xmlns:a16="http://schemas.microsoft.com/office/drawing/2014/main" id="{CEDF0C84-0C04-457A-B207-B672BD7583E7}"/>
                </a:ext>
              </a:extLst>
            </p:cNvPr>
            <p:cNvSpPr/>
            <p:nvPr/>
          </p:nvSpPr>
          <p:spPr>
            <a:xfrm>
              <a:off x="4457404" y="2557293"/>
              <a:ext cx="35366" cy="20528"/>
            </a:xfrm>
            <a:custGeom>
              <a:avLst/>
              <a:gdLst/>
              <a:ahLst/>
              <a:cxnLst/>
              <a:rect l="l" t="t" r="r" b="b"/>
              <a:pathLst>
                <a:path w="460" h="267" extrusionOk="0">
                  <a:moveTo>
                    <a:pt x="235" y="1"/>
                  </a:moveTo>
                  <a:lnTo>
                    <a:pt x="0" y="136"/>
                  </a:lnTo>
                  <a:lnTo>
                    <a:pt x="226" y="266"/>
                  </a:lnTo>
                  <a:lnTo>
                    <a:pt x="460"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3964;p60">
              <a:extLst>
                <a:ext uri="{FF2B5EF4-FFF2-40B4-BE49-F238E27FC236}">
                  <a16:creationId xmlns:a16="http://schemas.microsoft.com/office/drawing/2014/main" id="{200CB44F-67B6-6BD4-471D-56683D83E1E1}"/>
                </a:ext>
              </a:extLst>
            </p:cNvPr>
            <p:cNvSpPr/>
            <p:nvPr/>
          </p:nvSpPr>
          <p:spPr>
            <a:xfrm>
              <a:off x="4416812" y="2545761"/>
              <a:ext cx="56047" cy="43977"/>
            </a:xfrm>
            <a:custGeom>
              <a:avLst/>
              <a:gdLst/>
              <a:ahLst/>
              <a:cxnLst/>
              <a:rect l="l" t="t" r="r" b="b"/>
              <a:pathLst>
                <a:path w="729" h="572" extrusionOk="0">
                  <a:moveTo>
                    <a:pt x="503" y="1"/>
                  </a:moveTo>
                  <a:cubicBezTo>
                    <a:pt x="258" y="143"/>
                    <a:pt x="0" y="291"/>
                    <a:pt x="0" y="291"/>
                  </a:cubicBezTo>
                  <a:cubicBezTo>
                    <a:pt x="0" y="291"/>
                    <a:pt x="25" y="306"/>
                    <a:pt x="486" y="572"/>
                  </a:cubicBezTo>
                  <a:lnTo>
                    <a:pt x="720" y="437"/>
                  </a:lnTo>
                  <a:lnTo>
                    <a:pt x="460" y="286"/>
                  </a:lnTo>
                  <a:lnTo>
                    <a:pt x="729" y="131"/>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3965;p60">
              <a:extLst>
                <a:ext uri="{FF2B5EF4-FFF2-40B4-BE49-F238E27FC236}">
                  <a16:creationId xmlns:a16="http://schemas.microsoft.com/office/drawing/2014/main" id="{8739A9C7-E8C1-1DB8-EC48-0BD97D91B2D7}"/>
                </a:ext>
              </a:extLst>
            </p:cNvPr>
            <p:cNvSpPr/>
            <p:nvPr/>
          </p:nvSpPr>
          <p:spPr>
            <a:xfrm>
              <a:off x="4643834" y="2414607"/>
              <a:ext cx="56124" cy="32444"/>
            </a:xfrm>
            <a:custGeom>
              <a:avLst/>
              <a:gdLst/>
              <a:ahLst/>
              <a:cxnLst/>
              <a:rect l="l" t="t" r="r" b="b"/>
              <a:pathLst>
                <a:path w="730" h="422" extrusionOk="0">
                  <a:moveTo>
                    <a:pt x="503" y="1"/>
                  </a:moveTo>
                  <a:lnTo>
                    <a:pt x="1" y="291"/>
                  </a:lnTo>
                  <a:lnTo>
                    <a:pt x="226" y="422"/>
                  </a:lnTo>
                  <a:lnTo>
                    <a:pt x="729" y="131"/>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3966;p60">
              <a:extLst>
                <a:ext uri="{FF2B5EF4-FFF2-40B4-BE49-F238E27FC236}">
                  <a16:creationId xmlns:a16="http://schemas.microsoft.com/office/drawing/2014/main" id="{7DCB6558-1497-B07F-5C6F-89F9BF57F5F1}"/>
                </a:ext>
              </a:extLst>
            </p:cNvPr>
            <p:cNvSpPr/>
            <p:nvPr/>
          </p:nvSpPr>
          <p:spPr>
            <a:xfrm>
              <a:off x="4623154" y="2438516"/>
              <a:ext cx="35520" cy="20528"/>
            </a:xfrm>
            <a:custGeom>
              <a:avLst/>
              <a:gdLst/>
              <a:ahLst/>
              <a:cxnLst/>
              <a:rect l="l" t="t" r="r" b="b"/>
              <a:pathLst>
                <a:path w="462" h="267" extrusionOk="0">
                  <a:moveTo>
                    <a:pt x="235" y="1"/>
                  </a:moveTo>
                  <a:lnTo>
                    <a:pt x="1" y="136"/>
                  </a:lnTo>
                  <a:lnTo>
                    <a:pt x="227" y="266"/>
                  </a:lnTo>
                  <a:lnTo>
                    <a:pt x="461" y="131"/>
                  </a:lnTo>
                  <a:lnTo>
                    <a:pt x="23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3967;p60">
              <a:extLst>
                <a:ext uri="{FF2B5EF4-FFF2-40B4-BE49-F238E27FC236}">
                  <a16:creationId xmlns:a16="http://schemas.microsoft.com/office/drawing/2014/main" id="{34D9E351-D174-E8B8-660F-8252AB7BB891}"/>
                </a:ext>
              </a:extLst>
            </p:cNvPr>
            <p:cNvSpPr/>
            <p:nvPr/>
          </p:nvSpPr>
          <p:spPr>
            <a:xfrm>
              <a:off x="4602550" y="2450432"/>
              <a:ext cx="35443" cy="20451"/>
            </a:xfrm>
            <a:custGeom>
              <a:avLst/>
              <a:gdLst/>
              <a:ahLst/>
              <a:cxnLst/>
              <a:rect l="l" t="t" r="r" b="b"/>
              <a:pathLst>
                <a:path w="461" h="266" extrusionOk="0">
                  <a:moveTo>
                    <a:pt x="235" y="1"/>
                  </a:moveTo>
                  <a:lnTo>
                    <a:pt x="1" y="136"/>
                  </a:lnTo>
                  <a:lnTo>
                    <a:pt x="226" y="266"/>
                  </a:lnTo>
                  <a:lnTo>
                    <a:pt x="460" y="130"/>
                  </a:lnTo>
                  <a:lnTo>
                    <a:pt x="23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3968;p60">
              <a:extLst>
                <a:ext uri="{FF2B5EF4-FFF2-40B4-BE49-F238E27FC236}">
                  <a16:creationId xmlns:a16="http://schemas.microsoft.com/office/drawing/2014/main" id="{CFBAFB04-99E3-18FD-61C8-75EC8A2BC56F}"/>
                </a:ext>
              </a:extLst>
            </p:cNvPr>
            <p:cNvSpPr/>
            <p:nvPr/>
          </p:nvSpPr>
          <p:spPr>
            <a:xfrm>
              <a:off x="4581870" y="2462348"/>
              <a:ext cx="35520" cy="20528"/>
            </a:xfrm>
            <a:custGeom>
              <a:avLst/>
              <a:gdLst/>
              <a:ahLst/>
              <a:cxnLst/>
              <a:rect l="l" t="t" r="r" b="b"/>
              <a:pathLst>
                <a:path w="462" h="267" extrusionOk="0">
                  <a:moveTo>
                    <a:pt x="236" y="0"/>
                  </a:moveTo>
                  <a:lnTo>
                    <a:pt x="1" y="135"/>
                  </a:lnTo>
                  <a:lnTo>
                    <a:pt x="227" y="266"/>
                  </a:lnTo>
                  <a:lnTo>
                    <a:pt x="461" y="131"/>
                  </a:lnTo>
                  <a:lnTo>
                    <a:pt x="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3969;p60">
              <a:extLst>
                <a:ext uri="{FF2B5EF4-FFF2-40B4-BE49-F238E27FC236}">
                  <a16:creationId xmlns:a16="http://schemas.microsoft.com/office/drawing/2014/main" id="{A6FF7C60-D7DE-9E6F-F19C-02DF38CD4A4E}"/>
                </a:ext>
              </a:extLst>
            </p:cNvPr>
            <p:cNvSpPr/>
            <p:nvPr/>
          </p:nvSpPr>
          <p:spPr>
            <a:xfrm>
              <a:off x="4561267" y="2474264"/>
              <a:ext cx="35443" cy="20528"/>
            </a:xfrm>
            <a:custGeom>
              <a:avLst/>
              <a:gdLst/>
              <a:ahLst/>
              <a:cxnLst/>
              <a:rect l="l" t="t" r="r" b="b"/>
              <a:pathLst>
                <a:path w="461" h="267" extrusionOk="0">
                  <a:moveTo>
                    <a:pt x="235" y="1"/>
                  </a:moveTo>
                  <a:lnTo>
                    <a:pt x="1" y="136"/>
                  </a:lnTo>
                  <a:lnTo>
                    <a:pt x="226" y="266"/>
                  </a:lnTo>
                  <a:lnTo>
                    <a:pt x="460"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3970;p60">
              <a:extLst>
                <a:ext uri="{FF2B5EF4-FFF2-40B4-BE49-F238E27FC236}">
                  <a16:creationId xmlns:a16="http://schemas.microsoft.com/office/drawing/2014/main" id="{C520C03F-6AD6-DF73-70D8-F741DD03C754}"/>
                </a:ext>
              </a:extLst>
            </p:cNvPr>
            <p:cNvSpPr/>
            <p:nvPr/>
          </p:nvSpPr>
          <p:spPr>
            <a:xfrm>
              <a:off x="4540663" y="2486257"/>
              <a:ext cx="35443" cy="20374"/>
            </a:xfrm>
            <a:custGeom>
              <a:avLst/>
              <a:gdLst/>
              <a:ahLst/>
              <a:cxnLst/>
              <a:rect l="l" t="t" r="r" b="b"/>
              <a:pathLst>
                <a:path w="461" h="265" extrusionOk="0">
                  <a:moveTo>
                    <a:pt x="235" y="0"/>
                  </a:moveTo>
                  <a:lnTo>
                    <a:pt x="1" y="135"/>
                  </a:lnTo>
                  <a:lnTo>
                    <a:pt x="226" y="265"/>
                  </a:lnTo>
                  <a:lnTo>
                    <a:pt x="460" y="130"/>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3971;p60">
              <a:extLst>
                <a:ext uri="{FF2B5EF4-FFF2-40B4-BE49-F238E27FC236}">
                  <a16:creationId xmlns:a16="http://schemas.microsoft.com/office/drawing/2014/main" id="{F6375103-A149-7CCD-57B7-6C536EC261B0}"/>
                </a:ext>
              </a:extLst>
            </p:cNvPr>
            <p:cNvSpPr/>
            <p:nvPr/>
          </p:nvSpPr>
          <p:spPr>
            <a:xfrm>
              <a:off x="4519983" y="2498097"/>
              <a:ext cx="35366" cy="20528"/>
            </a:xfrm>
            <a:custGeom>
              <a:avLst/>
              <a:gdLst/>
              <a:ahLst/>
              <a:cxnLst/>
              <a:rect l="l" t="t" r="r" b="b"/>
              <a:pathLst>
                <a:path w="460" h="267" extrusionOk="0">
                  <a:moveTo>
                    <a:pt x="235" y="0"/>
                  </a:moveTo>
                  <a:lnTo>
                    <a:pt x="1" y="135"/>
                  </a:lnTo>
                  <a:lnTo>
                    <a:pt x="226" y="266"/>
                  </a:lnTo>
                  <a:lnTo>
                    <a:pt x="460"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3972;p60">
              <a:extLst>
                <a:ext uri="{FF2B5EF4-FFF2-40B4-BE49-F238E27FC236}">
                  <a16:creationId xmlns:a16="http://schemas.microsoft.com/office/drawing/2014/main" id="{F44C37FB-4B1D-CEA3-1C85-F5AAA7F34AE8}"/>
                </a:ext>
              </a:extLst>
            </p:cNvPr>
            <p:cNvSpPr/>
            <p:nvPr/>
          </p:nvSpPr>
          <p:spPr>
            <a:xfrm>
              <a:off x="4499379" y="2510013"/>
              <a:ext cx="35366" cy="20528"/>
            </a:xfrm>
            <a:custGeom>
              <a:avLst/>
              <a:gdLst/>
              <a:ahLst/>
              <a:cxnLst/>
              <a:rect l="l" t="t" r="r" b="b"/>
              <a:pathLst>
                <a:path w="460" h="267" extrusionOk="0">
                  <a:moveTo>
                    <a:pt x="235" y="1"/>
                  </a:moveTo>
                  <a:lnTo>
                    <a:pt x="1" y="136"/>
                  </a:lnTo>
                  <a:lnTo>
                    <a:pt x="226" y="266"/>
                  </a:lnTo>
                  <a:lnTo>
                    <a:pt x="460"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3973;p60">
              <a:extLst>
                <a:ext uri="{FF2B5EF4-FFF2-40B4-BE49-F238E27FC236}">
                  <a16:creationId xmlns:a16="http://schemas.microsoft.com/office/drawing/2014/main" id="{C0E6031A-A27E-B380-6F5E-7FE19FBF3E89}"/>
                </a:ext>
              </a:extLst>
            </p:cNvPr>
            <p:cNvSpPr/>
            <p:nvPr/>
          </p:nvSpPr>
          <p:spPr>
            <a:xfrm>
              <a:off x="4478699" y="2522006"/>
              <a:ext cx="35443" cy="20451"/>
            </a:xfrm>
            <a:custGeom>
              <a:avLst/>
              <a:gdLst/>
              <a:ahLst/>
              <a:cxnLst/>
              <a:rect l="l" t="t" r="r" b="b"/>
              <a:pathLst>
                <a:path w="461" h="266" extrusionOk="0">
                  <a:moveTo>
                    <a:pt x="235" y="0"/>
                  </a:moveTo>
                  <a:lnTo>
                    <a:pt x="0" y="135"/>
                  </a:lnTo>
                  <a:lnTo>
                    <a:pt x="226" y="266"/>
                  </a:lnTo>
                  <a:lnTo>
                    <a:pt x="461" y="130"/>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3974;p60">
              <a:extLst>
                <a:ext uri="{FF2B5EF4-FFF2-40B4-BE49-F238E27FC236}">
                  <a16:creationId xmlns:a16="http://schemas.microsoft.com/office/drawing/2014/main" id="{FBAA3CEB-3A05-3183-E326-39D6956D5626}"/>
                </a:ext>
              </a:extLst>
            </p:cNvPr>
            <p:cNvSpPr/>
            <p:nvPr/>
          </p:nvSpPr>
          <p:spPr>
            <a:xfrm>
              <a:off x="4458096" y="2533845"/>
              <a:ext cx="35366" cy="20528"/>
            </a:xfrm>
            <a:custGeom>
              <a:avLst/>
              <a:gdLst/>
              <a:ahLst/>
              <a:cxnLst/>
              <a:rect l="l" t="t" r="r" b="b"/>
              <a:pathLst>
                <a:path w="460" h="267" extrusionOk="0">
                  <a:moveTo>
                    <a:pt x="235" y="0"/>
                  </a:moveTo>
                  <a:lnTo>
                    <a:pt x="0" y="136"/>
                  </a:lnTo>
                  <a:lnTo>
                    <a:pt x="226" y="266"/>
                  </a:lnTo>
                  <a:lnTo>
                    <a:pt x="460"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3975;p60">
              <a:extLst>
                <a:ext uri="{FF2B5EF4-FFF2-40B4-BE49-F238E27FC236}">
                  <a16:creationId xmlns:a16="http://schemas.microsoft.com/office/drawing/2014/main" id="{889BB49F-03C4-A524-CB01-C6B4355D85EC}"/>
                </a:ext>
              </a:extLst>
            </p:cNvPr>
            <p:cNvSpPr/>
            <p:nvPr/>
          </p:nvSpPr>
          <p:spPr>
            <a:xfrm>
              <a:off x="4623846" y="2403152"/>
              <a:ext cx="56124" cy="32444"/>
            </a:xfrm>
            <a:custGeom>
              <a:avLst/>
              <a:gdLst/>
              <a:ahLst/>
              <a:cxnLst/>
              <a:rect l="l" t="t" r="r" b="b"/>
              <a:pathLst>
                <a:path w="730" h="422" extrusionOk="0">
                  <a:moveTo>
                    <a:pt x="504" y="0"/>
                  </a:moveTo>
                  <a:lnTo>
                    <a:pt x="235" y="155"/>
                  </a:lnTo>
                  <a:lnTo>
                    <a:pt x="144" y="208"/>
                  </a:lnTo>
                  <a:lnTo>
                    <a:pt x="1" y="291"/>
                  </a:lnTo>
                  <a:lnTo>
                    <a:pt x="226" y="421"/>
                  </a:lnTo>
                  <a:lnTo>
                    <a:pt x="729" y="131"/>
                  </a:lnTo>
                  <a:lnTo>
                    <a:pt x="504" y="0"/>
                  </a:lnTo>
                  <a:close/>
                </a:path>
              </a:pathLst>
            </a:custGeom>
            <a:solidFill>
              <a:srgbClr val="575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3976;p60">
              <a:extLst>
                <a:ext uri="{FF2B5EF4-FFF2-40B4-BE49-F238E27FC236}">
                  <a16:creationId xmlns:a16="http://schemas.microsoft.com/office/drawing/2014/main" id="{E16E0FA3-B9C4-A10E-C38F-F2D0C699B9CB}"/>
                </a:ext>
              </a:extLst>
            </p:cNvPr>
            <p:cNvSpPr/>
            <p:nvPr/>
          </p:nvSpPr>
          <p:spPr>
            <a:xfrm>
              <a:off x="4603242" y="2426984"/>
              <a:ext cx="35443" cy="20451"/>
            </a:xfrm>
            <a:custGeom>
              <a:avLst/>
              <a:gdLst/>
              <a:ahLst/>
              <a:cxnLst/>
              <a:rect l="l" t="t" r="r" b="b"/>
              <a:pathLst>
                <a:path w="461" h="266" extrusionOk="0">
                  <a:moveTo>
                    <a:pt x="235" y="1"/>
                  </a:moveTo>
                  <a:lnTo>
                    <a:pt x="1" y="136"/>
                  </a:lnTo>
                  <a:lnTo>
                    <a:pt x="226" y="265"/>
                  </a:lnTo>
                  <a:lnTo>
                    <a:pt x="460" y="130"/>
                  </a:lnTo>
                  <a:lnTo>
                    <a:pt x="23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3977;p60">
              <a:extLst>
                <a:ext uri="{FF2B5EF4-FFF2-40B4-BE49-F238E27FC236}">
                  <a16:creationId xmlns:a16="http://schemas.microsoft.com/office/drawing/2014/main" id="{3AB88DCD-A505-E219-79A1-7A355F6C9E5D}"/>
                </a:ext>
              </a:extLst>
            </p:cNvPr>
            <p:cNvSpPr/>
            <p:nvPr/>
          </p:nvSpPr>
          <p:spPr>
            <a:xfrm>
              <a:off x="4582562" y="2438900"/>
              <a:ext cx="35520" cy="20451"/>
            </a:xfrm>
            <a:custGeom>
              <a:avLst/>
              <a:gdLst/>
              <a:ahLst/>
              <a:cxnLst/>
              <a:rect l="l" t="t" r="r" b="b"/>
              <a:pathLst>
                <a:path w="462" h="266" extrusionOk="0">
                  <a:moveTo>
                    <a:pt x="235" y="0"/>
                  </a:moveTo>
                  <a:lnTo>
                    <a:pt x="1" y="135"/>
                  </a:lnTo>
                  <a:lnTo>
                    <a:pt x="227" y="266"/>
                  </a:lnTo>
                  <a:lnTo>
                    <a:pt x="461"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3978;p60">
              <a:extLst>
                <a:ext uri="{FF2B5EF4-FFF2-40B4-BE49-F238E27FC236}">
                  <a16:creationId xmlns:a16="http://schemas.microsoft.com/office/drawing/2014/main" id="{7C9375F0-1175-A802-D9C0-09BB11C99DDF}"/>
                </a:ext>
              </a:extLst>
            </p:cNvPr>
            <p:cNvSpPr/>
            <p:nvPr/>
          </p:nvSpPr>
          <p:spPr>
            <a:xfrm>
              <a:off x="4561958" y="2450816"/>
              <a:ext cx="35443" cy="20528"/>
            </a:xfrm>
            <a:custGeom>
              <a:avLst/>
              <a:gdLst/>
              <a:ahLst/>
              <a:cxnLst/>
              <a:rect l="l" t="t" r="r" b="b"/>
              <a:pathLst>
                <a:path w="461" h="267" extrusionOk="0">
                  <a:moveTo>
                    <a:pt x="235" y="0"/>
                  </a:moveTo>
                  <a:lnTo>
                    <a:pt x="1" y="136"/>
                  </a:lnTo>
                  <a:lnTo>
                    <a:pt x="226" y="266"/>
                  </a:lnTo>
                  <a:lnTo>
                    <a:pt x="460"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3979;p60">
              <a:extLst>
                <a:ext uri="{FF2B5EF4-FFF2-40B4-BE49-F238E27FC236}">
                  <a16:creationId xmlns:a16="http://schemas.microsoft.com/office/drawing/2014/main" id="{630D461C-21F6-E4E2-34A1-66B76EA8F48F}"/>
                </a:ext>
              </a:extLst>
            </p:cNvPr>
            <p:cNvSpPr/>
            <p:nvPr/>
          </p:nvSpPr>
          <p:spPr>
            <a:xfrm>
              <a:off x="4541278" y="2462733"/>
              <a:ext cx="35520" cy="20451"/>
            </a:xfrm>
            <a:custGeom>
              <a:avLst/>
              <a:gdLst/>
              <a:ahLst/>
              <a:cxnLst/>
              <a:rect l="l" t="t" r="r" b="b"/>
              <a:pathLst>
                <a:path w="462" h="266" extrusionOk="0">
                  <a:moveTo>
                    <a:pt x="235" y="1"/>
                  </a:moveTo>
                  <a:lnTo>
                    <a:pt x="1" y="136"/>
                  </a:lnTo>
                  <a:lnTo>
                    <a:pt x="227" y="266"/>
                  </a:lnTo>
                  <a:lnTo>
                    <a:pt x="461" y="130"/>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3980;p60">
              <a:extLst>
                <a:ext uri="{FF2B5EF4-FFF2-40B4-BE49-F238E27FC236}">
                  <a16:creationId xmlns:a16="http://schemas.microsoft.com/office/drawing/2014/main" id="{63C53B32-57BB-856E-2819-B1831B3F213C}"/>
                </a:ext>
              </a:extLst>
            </p:cNvPr>
            <p:cNvSpPr/>
            <p:nvPr/>
          </p:nvSpPr>
          <p:spPr>
            <a:xfrm>
              <a:off x="4520675" y="2474649"/>
              <a:ext cx="35366" cy="20451"/>
            </a:xfrm>
            <a:custGeom>
              <a:avLst/>
              <a:gdLst/>
              <a:ahLst/>
              <a:cxnLst/>
              <a:rect l="l" t="t" r="r" b="b"/>
              <a:pathLst>
                <a:path w="460" h="266" extrusionOk="0">
                  <a:moveTo>
                    <a:pt x="235" y="0"/>
                  </a:moveTo>
                  <a:lnTo>
                    <a:pt x="1" y="135"/>
                  </a:lnTo>
                  <a:lnTo>
                    <a:pt x="226" y="266"/>
                  </a:lnTo>
                  <a:lnTo>
                    <a:pt x="460" y="131"/>
                  </a:lnTo>
                  <a:lnTo>
                    <a:pt x="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3981;p60">
              <a:extLst>
                <a:ext uri="{FF2B5EF4-FFF2-40B4-BE49-F238E27FC236}">
                  <a16:creationId xmlns:a16="http://schemas.microsoft.com/office/drawing/2014/main" id="{1504ECA4-5BCE-EBD0-B115-9638D29761F4}"/>
                </a:ext>
              </a:extLst>
            </p:cNvPr>
            <p:cNvSpPr/>
            <p:nvPr/>
          </p:nvSpPr>
          <p:spPr>
            <a:xfrm>
              <a:off x="4499994" y="2486565"/>
              <a:ext cx="35443" cy="20528"/>
            </a:xfrm>
            <a:custGeom>
              <a:avLst/>
              <a:gdLst/>
              <a:ahLst/>
              <a:cxnLst/>
              <a:rect l="l" t="t" r="r" b="b"/>
              <a:pathLst>
                <a:path w="461" h="267" extrusionOk="0">
                  <a:moveTo>
                    <a:pt x="235" y="1"/>
                  </a:moveTo>
                  <a:lnTo>
                    <a:pt x="0" y="136"/>
                  </a:lnTo>
                  <a:lnTo>
                    <a:pt x="227" y="266"/>
                  </a:lnTo>
                  <a:lnTo>
                    <a:pt x="461"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3982;p60">
              <a:extLst>
                <a:ext uri="{FF2B5EF4-FFF2-40B4-BE49-F238E27FC236}">
                  <a16:creationId xmlns:a16="http://schemas.microsoft.com/office/drawing/2014/main" id="{D5E6CF96-1640-028A-0F3F-4353471387C4}"/>
                </a:ext>
              </a:extLst>
            </p:cNvPr>
            <p:cNvSpPr/>
            <p:nvPr/>
          </p:nvSpPr>
          <p:spPr>
            <a:xfrm>
              <a:off x="4479391" y="2498481"/>
              <a:ext cx="35366" cy="20528"/>
            </a:xfrm>
            <a:custGeom>
              <a:avLst/>
              <a:gdLst/>
              <a:ahLst/>
              <a:cxnLst/>
              <a:rect l="l" t="t" r="r" b="b"/>
              <a:pathLst>
                <a:path w="460" h="267" extrusionOk="0">
                  <a:moveTo>
                    <a:pt x="235" y="1"/>
                  </a:moveTo>
                  <a:lnTo>
                    <a:pt x="0" y="136"/>
                  </a:lnTo>
                  <a:lnTo>
                    <a:pt x="226" y="267"/>
                  </a:lnTo>
                  <a:lnTo>
                    <a:pt x="460" y="130"/>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3983;p60">
              <a:extLst>
                <a:ext uri="{FF2B5EF4-FFF2-40B4-BE49-F238E27FC236}">
                  <a16:creationId xmlns:a16="http://schemas.microsoft.com/office/drawing/2014/main" id="{15D0F84C-9344-40A8-590C-435A621FE373}"/>
                </a:ext>
              </a:extLst>
            </p:cNvPr>
            <p:cNvSpPr/>
            <p:nvPr/>
          </p:nvSpPr>
          <p:spPr>
            <a:xfrm>
              <a:off x="4458711" y="2510397"/>
              <a:ext cx="35443" cy="20451"/>
            </a:xfrm>
            <a:custGeom>
              <a:avLst/>
              <a:gdLst/>
              <a:ahLst/>
              <a:cxnLst/>
              <a:rect l="l" t="t" r="r" b="b"/>
              <a:pathLst>
                <a:path w="461" h="266" extrusionOk="0">
                  <a:moveTo>
                    <a:pt x="235" y="0"/>
                  </a:moveTo>
                  <a:lnTo>
                    <a:pt x="0" y="135"/>
                  </a:lnTo>
                  <a:lnTo>
                    <a:pt x="227" y="266"/>
                  </a:lnTo>
                  <a:lnTo>
                    <a:pt x="461" y="131"/>
                  </a:lnTo>
                  <a:lnTo>
                    <a:pt x="2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3984;p60">
              <a:extLst>
                <a:ext uri="{FF2B5EF4-FFF2-40B4-BE49-F238E27FC236}">
                  <a16:creationId xmlns:a16="http://schemas.microsoft.com/office/drawing/2014/main" id="{D76258FB-B7E8-0B75-8CC8-86B71CCCEDA7}"/>
                </a:ext>
              </a:extLst>
            </p:cNvPr>
            <p:cNvSpPr/>
            <p:nvPr/>
          </p:nvSpPr>
          <p:spPr>
            <a:xfrm>
              <a:off x="4438107" y="2522313"/>
              <a:ext cx="35366" cy="20528"/>
            </a:xfrm>
            <a:custGeom>
              <a:avLst/>
              <a:gdLst/>
              <a:ahLst/>
              <a:cxnLst/>
              <a:rect l="l" t="t" r="r" b="b"/>
              <a:pathLst>
                <a:path w="460" h="267" extrusionOk="0">
                  <a:moveTo>
                    <a:pt x="235" y="1"/>
                  </a:moveTo>
                  <a:lnTo>
                    <a:pt x="0" y="136"/>
                  </a:lnTo>
                  <a:lnTo>
                    <a:pt x="226" y="266"/>
                  </a:lnTo>
                  <a:lnTo>
                    <a:pt x="460" y="131"/>
                  </a:lnTo>
                  <a:lnTo>
                    <a:pt x="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3985;p60">
              <a:extLst>
                <a:ext uri="{FF2B5EF4-FFF2-40B4-BE49-F238E27FC236}">
                  <a16:creationId xmlns:a16="http://schemas.microsoft.com/office/drawing/2014/main" id="{549323DD-5222-52DC-A219-E15CF2B3FE90}"/>
                </a:ext>
              </a:extLst>
            </p:cNvPr>
            <p:cNvSpPr/>
            <p:nvPr/>
          </p:nvSpPr>
          <p:spPr>
            <a:xfrm>
              <a:off x="4396824" y="2534306"/>
              <a:ext cx="56047" cy="32368"/>
            </a:xfrm>
            <a:custGeom>
              <a:avLst/>
              <a:gdLst/>
              <a:ahLst/>
              <a:cxnLst/>
              <a:rect l="l" t="t" r="r" b="b"/>
              <a:pathLst>
                <a:path w="729" h="421" extrusionOk="0">
                  <a:moveTo>
                    <a:pt x="502" y="0"/>
                  </a:moveTo>
                  <a:lnTo>
                    <a:pt x="0" y="291"/>
                  </a:lnTo>
                  <a:lnTo>
                    <a:pt x="225" y="420"/>
                  </a:lnTo>
                  <a:lnTo>
                    <a:pt x="729" y="130"/>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3986;p60">
              <a:extLst>
                <a:ext uri="{FF2B5EF4-FFF2-40B4-BE49-F238E27FC236}">
                  <a16:creationId xmlns:a16="http://schemas.microsoft.com/office/drawing/2014/main" id="{6247E685-E077-E767-B0E6-0880A8002955}"/>
                </a:ext>
              </a:extLst>
            </p:cNvPr>
            <p:cNvSpPr/>
            <p:nvPr/>
          </p:nvSpPr>
          <p:spPr>
            <a:xfrm>
              <a:off x="4624537" y="2391620"/>
              <a:ext cx="35443" cy="20528"/>
            </a:xfrm>
            <a:custGeom>
              <a:avLst/>
              <a:gdLst/>
              <a:ahLst/>
              <a:cxnLst/>
              <a:rect l="l" t="t" r="r" b="b"/>
              <a:pathLst>
                <a:path w="461" h="267" extrusionOk="0">
                  <a:moveTo>
                    <a:pt x="235" y="0"/>
                  </a:moveTo>
                  <a:lnTo>
                    <a:pt x="1" y="135"/>
                  </a:lnTo>
                  <a:lnTo>
                    <a:pt x="226" y="266"/>
                  </a:lnTo>
                  <a:lnTo>
                    <a:pt x="460" y="131"/>
                  </a:lnTo>
                  <a:lnTo>
                    <a:pt x="2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3987;p60">
              <a:extLst>
                <a:ext uri="{FF2B5EF4-FFF2-40B4-BE49-F238E27FC236}">
                  <a16:creationId xmlns:a16="http://schemas.microsoft.com/office/drawing/2014/main" id="{BA9264EE-FF9C-7351-521D-089D7E0EFA99}"/>
                </a:ext>
              </a:extLst>
            </p:cNvPr>
            <p:cNvSpPr/>
            <p:nvPr/>
          </p:nvSpPr>
          <p:spPr>
            <a:xfrm>
              <a:off x="4583254" y="2403536"/>
              <a:ext cx="56124" cy="32368"/>
            </a:xfrm>
            <a:custGeom>
              <a:avLst/>
              <a:gdLst/>
              <a:ahLst/>
              <a:cxnLst/>
              <a:rect l="l" t="t" r="r" b="b"/>
              <a:pathLst>
                <a:path w="730" h="421" extrusionOk="0">
                  <a:moveTo>
                    <a:pt x="503" y="1"/>
                  </a:moveTo>
                  <a:lnTo>
                    <a:pt x="235" y="155"/>
                  </a:lnTo>
                  <a:lnTo>
                    <a:pt x="149" y="204"/>
                  </a:lnTo>
                  <a:lnTo>
                    <a:pt x="1" y="290"/>
                  </a:lnTo>
                  <a:lnTo>
                    <a:pt x="226" y="421"/>
                  </a:lnTo>
                  <a:lnTo>
                    <a:pt x="375" y="335"/>
                  </a:lnTo>
                  <a:lnTo>
                    <a:pt x="460" y="286"/>
                  </a:lnTo>
                  <a:lnTo>
                    <a:pt x="729" y="130"/>
                  </a:lnTo>
                  <a:lnTo>
                    <a:pt x="503"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3988;p60">
              <a:extLst>
                <a:ext uri="{FF2B5EF4-FFF2-40B4-BE49-F238E27FC236}">
                  <a16:creationId xmlns:a16="http://schemas.microsoft.com/office/drawing/2014/main" id="{8953383E-2AE5-A82F-95E9-C7BEA532A4E7}"/>
                </a:ext>
              </a:extLst>
            </p:cNvPr>
            <p:cNvSpPr/>
            <p:nvPr/>
          </p:nvSpPr>
          <p:spPr>
            <a:xfrm>
              <a:off x="4459403" y="2427369"/>
              <a:ext cx="138542" cy="80035"/>
            </a:xfrm>
            <a:custGeom>
              <a:avLst/>
              <a:gdLst/>
              <a:ahLst/>
              <a:cxnLst/>
              <a:rect l="l" t="t" r="r" b="b"/>
              <a:pathLst>
                <a:path w="1802" h="1041" extrusionOk="0">
                  <a:moveTo>
                    <a:pt x="1577" y="0"/>
                  </a:moveTo>
                  <a:cubicBezTo>
                    <a:pt x="1245" y="192"/>
                    <a:pt x="737" y="486"/>
                    <a:pt x="0" y="911"/>
                  </a:cubicBezTo>
                  <a:lnTo>
                    <a:pt x="226" y="1041"/>
                  </a:lnTo>
                  <a:cubicBezTo>
                    <a:pt x="969" y="612"/>
                    <a:pt x="1470" y="322"/>
                    <a:pt x="1802" y="131"/>
                  </a:cubicBezTo>
                  <a:lnTo>
                    <a:pt x="1577" y="0"/>
                  </a:lnTo>
                  <a:close/>
                </a:path>
              </a:pathLst>
            </a:custGeom>
            <a:solidFill>
              <a:srgbClr val="575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3989;p60">
              <a:extLst>
                <a:ext uri="{FF2B5EF4-FFF2-40B4-BE49-F238E27FC236}">
                  <a16:creationId xmlns:a16="http://schemas.microsoft.com/office/drawing/2014/main" id="{04633AA3-CD1D-4834-546E-FA69DFB1F692}"/>
                </a:ext>
              </a:extLst>
            </p:cNvPr>
            <p:cNvSpPr/>
            <p:nvPr/>
          </p:nvSpPr>
          <p:spPr>
            <a:xfrm>
              <a:off x="4438722" y="2498865"/>
              <a:ext cx="35443" cy="20528"/>
            </a:xfrm>
            <a:custGeom>
              <a:avLst/>
              <a:gdLst/>
              <a:ahLst/>
              <a:cxnLst/>
              <a:rect l="l" t="t" r="r" b="b"/>
              <a:pathLst>
                <a:path w="461" h="267" extrusionOk="0">
                  <a:moveTo>
                    <a:pt x="234" y="0"/>
                  </a:moveTo>
                  <a:lnTo>
                    <a:pt x="0" y="136"/>
                  </a:lnTo>
                  <a:lnTo>
                    <a:pt x="227" y="266"/>
                  </a:lnTo>
                  <a:lnTo>
                    <a:pt x="461" y="131"/>
                  </a:ln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3990;p60">
              <a:extLst>
                <a:ext uri="{FF2B5EF4-FFF2-40B4-BE49-F238E27FC236}">
                  <a16:creationId xmlns:a16="http://schemas.microsoft.com/office/drawing/2014/main" id="{00C4444E-41B2-3187-D372-870235478E93}"/>
                </a:ext>
              </a:extLst>
            </p:cNvPr>
            <p:cNvSpPr/>
            <p:nvPr/>
          </p:nvSpPr>
          <p:spPr>
            <a:xfrm>
              <a:off x="4418119" y="2510781"/>
              <a:ext cx="35366" cy="20528"/>
            </a:xfrm>
            <a:custGeom>
              <a:avLst/>
              <a:gdLst/>
              <a:ahLst/>
              <a:cxnLst/>
              <a:rect l="l" t="t" r="r" b="b"/>
              <a:pathLst>
                <a:path w="460" h="267" extrusionOk="0">
                  <a:moveTo>
                    <a:pt x="234" y="1"/>
                  </a:moveTo>
                  <a:lnTo>
                    <a:pt x="0" y="136"/>
                  </a:lnTo>
                  <a:lnTo>
                    <a:pt x="225" y="267"/>
                  </a:lnTo>
                  <a:lnTo>
                    <a:pt x="460" y="130"/>
                  </a:ln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3991;p60">
              <a:extLst>
                <a:ext uri="{FF2B5EF4-FFF2-40B4-BE49-F238E27FC236}">
                  <a16:creationId xmlns:a16="http://schemas.microsoft.com/office/drawing/2014/main" id="{AD2BB8B4-D955-D997-64A9-3762C7DC13B7}"/>
                </a:ext>
              </a:extLst>
            </p:cNvPr>
            <p:cNvSpPr/>
            <p:nvPr/>
          </p:nvSpPr>
          <p:spPr>
            <a:xfrm>
              <a:off x="4397439" y="2522698"/>
              <a:ext cx="35443" cy="20451"/>
            </a:xfrm>
            <a:custGeom>
              <a:avLst/>
              <a:gdLst/>
              <a:ahLst/>
              <a:cxnLst/>
              <a:rect l="l" t="t" r="r" b="b"/>
              <a:pathLst>
                <a:path w="461" h="266" extrusionOk="0">
                  <a:moveTo>
                    <a:pt x="234" y="0"/>
                  </a:moveTo>
                  <a:lnTo>
                    <a:pt x="0" y="136"/>
                  </a:lnTo>
                  <a:lnTo>
                    <a:pt x="226" y="266"/>
                  </a:lnTo>
                  <a:lnTo>
                    <a:pt x="461" y="131"/>
                  </a:ln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3992;p60">
              <a:extLst>
                <a:ext uri="{FF2B5EF4-FFF2-40B4-BE49-F238E27FC236}">
                  <a16:creationId xmlns:a16="http://schemas.microsoft.com/office/drawing/2014/main" id="{E3F42A95-27B9-2B54-EF27-B84F78A21941}"/>
                </a:ext>
              </a:extLst>
            </p:cNvPr>
            <p:cNvSpPr/>
            <p:nvPr/>
          </p:nvSpPr>
          <p:spPr>
            <a:xfrm>
              <a:off x="4376835" y="2534614"/>
              <a:ext cx="35366" cy="20528"/>
            </a:xfrm>
            <a:custGeom>
              <a:avLst/>
              <a:gdLst/>
              <a:ahLst/>
              <a:cxnLst/>
              <a:rect l="l" t="t" r="r" b="b"/>
              <a:pathLst>
                <a:path w="460" h="267" extrusionOk="0">
                  <a:moveTo>
                    <a:pt x="234" y="1"/>
                  </a:moveTo>
                  <a:lnTo>
                    <a:pt x="0" y="136"/>
                  </a:lnTo>
                  <a:lnTo>
                    <a:pt x="225" y="266"/>
                  </a:lnTo>
                  <a:lnTo>
                    <a:pt x="459" y="131"/>
                  </a:ln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3993;p60">
              <a:extLst>
                <a:ext uri="{FF2B5EF4-FFF2-40B4-BE49-F238E27FC236}">
                  <a16:creationId xmlns:a16="http://schemas.microsoft.com/office/drawing/2014/main" id="{63926572-538C-2305-53AD-808991001ABF}"/>
                </a:ext>
              </a:extLst>
            </p:cNvPr>
            <p:cNvSpPr/>
            <p:nvPr/>
          </p:nvSpPr>
          <p:spPr>
            <a:xfrm>
              <a:off x="4555347" y="2354104"/>
              <a:ext cx="102254" cy="76959"/>
            </a:xfrm>
            <a:custGeom>
              <a:avLst/>
              <a:gdLst/>
              <a:ahLst/>
              <a:cxnLst/>
              <a:rect l="l" t="t" r="r" b="b"/>
              <a:pathLst>
                <a:path w="1330" h="1001" extrusionOk="0">
                  <a:moveTo>
                    <a:pt x="414" y="1"/>
                  </a:moveTo>
                  <a:cubicBezTo>
                    <a:pt x="275" y="1"/>
                    <a:pt x="0" y="187"/>
                    <a:pt x="34" y="366"/>
                  </a:cubicBezTo>
                  <a:cubicBezTo>
                    <a:pt x="39" y="394"/>
                    <a:pt x="52" y="422"/>
                    <a:pt x="74" y="449"/>
                  </a:cubicBezTo>
                  <a:lnTo>
                    <a:pt x="309" y="653"/>
                  </a:lnTo>
                  <a:lnTo>
                    <a:pt x="350" y="690"/>
                  </a:lnTo>
                  <a:lnTo>
                    <a:pt x="706" y="1001"/>
                  </a:lnTo>
                  <a:lnTo>
                    <a:pt x="1330" y="485"/>
                  </a:lnTo>
                  <a:lnTo>
                    <a:pt x="774" y="225"/>
                  </a:lnTo>
                  <a:lnTo>
                    <a:pt x="453" y="7"/>
                  </a:lnTo>
                  <a:cubicBezTo>
                    <a:pt x="442" y="3"/>
                    <a:pt x="428" y="1"/>
                    <a:pt x="4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3994;p60">
              <a:extLst>
                <a:ext uri="{FF2B5EF4-FFF2-40B4-BE49-F238E27FC236}">
                  <a16:creationId xmlns:a16="http://schemas.microsoft.com/office/drawing/2014/main" id="{A3524784-B46E-0E91-AF33-B7BB09EA29F2}"/>
                </a:ext>
              </a:extLst>
            </p:cNvPr>
            <p:cNvSpPr/>
            <p:nvPr/>
          </p:nvSpPr>
          <p:spPr>
            <a:xfrm>
              <a:off x="4638991" y="2390851"/>
              <a:ext cx="56662" cy="60968"/>
            </a:xfrm>
            <a:custGeom>
              <a:avLst/>
              <a:gdLst/>
              <a:ahLst/>
              <a:cxnLst/>
              <a:rect l="l" t="t" r="r" b="b"/>
              <a:pathLst>
                <a:path w="737" h="793" extrusionOk="0">
                  <a:moveTo>
                    <a:pt x="225" y="1"/>
                  </a:moveTo>
                  <a:cubicBezTo>
                    <a:pt x="193" y="1"/>
                    <a:pt x="96" y="59"/>
                    <a:pt x="32" y="95"/>
                  </a:cubicBezTo>
                  <a:cubicBezTo>
                    <a:pt x="19" y="101"/>
                    <a:pt x="9" y="108"/>
                    <a:pt x="4" y="110"/>
                  </a:cubicBezTo>
                  <a:cubicBezTo>
                    <a:pt x="2" y="112"/>
                    <a:pt x="1" y="113"/>
                    <a:pt x="1" y="113"/>
                  </a:cubicBezTo>
                  <a:cubicBezTo>
                    <a:pt x="11" y="118"/>
                    <a:pt x="463" y="374"/>
                    <a:pt x="463" y="374"/>
                  </a:cubicBezTo>
                  <a:lnTo>
                    <a:pt x="548" y="678"/>
                  </a:lnTo>
                  <a:cubicBezTo>
                    <a:pt x="562" y="715"/>
                    <a:pt x="581" y="746"/>
                    <a:pt x="609" y="767"/>
                  </a:cubicBezTo>
                  <a:cubicBezTo>
                    <a:pt x="625" y="778"/>
                    <a:pt x="643" y="787"/>
                    <a:pt x="664" y="793"/>
                  </a:cubicBezTo>
                  <a:cubicBezTo>
                    <a:pt x="697" y="791"/>
                    <a:pt x="720" y="777"/>
                    <a:pt x="731" y="743"/>
                  </a:cubicBezTo>
                  <a:cubicBezTo>
                    <a:pt x="733" y="734"/>
                    <a:pt x="735" y="723"/>
                    <a:pt x="736" y="712"/>
                  </a:cubicBezTo>
                  <a:cubicBezTo>
                    <a:pt x="736" y="704"/>
                    <a:pt x="736" y="695"/>
                    <a:pt x="735" y="686"/>
                  </a:cubicBezTo>
                  <a:lnTo>
                    <a:pt x="630" y="263"/>
                  </a:lnTo>
                  <a:cubicBezTo>
                    <a:pt x="630" y="263"/>
                    <a:pt x="263" y="10"/>
                    <a:pt x="229" y="1"/>
                  </a:cubicBezTo>
                  <a:cubicBezTo>
                    <a:pt x="228" y="1"/>
                    <a:pt x="227" y="1"/>
                    <a:pt x="225" y="1"/>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3995;p60">
              <a:extLst>
                <a:ext uri="{FF2B5EF4-FFF2-40B4-BE49-F238E27FC236}">
                  <a16:creationId xmlns:a16="http://schemas.microsoft.com/office/drawing/2014/main" id="{4EF817E6-A49E-A653-5836-B4E48B5CFA8E}"/>
                </a:ext>
              </a:extLst>
            </p:cNvPr>
            <p:cNvSpPr/>
            <p:nvPr/>
          </p:nvSpPr>
          <p:spPr>
            <a:xfrm>
              <a:off x="4648831" y="2400231"/>
              <a:ext cx="46821" cy="51588"/>
            </a:xfrm>
            <a:custGeom>
              <a:avLst/>
              <a:gdLst/>
              <a:ahLst/>
              <a:cxnLst/>
              <a:rect l="l" t="t" r="r" b="b"/>
              <a:pathLst>
                <a:path w="609" h="671" extrusionOk="0">
                  <a:moveTo>
                    <a:pt x="0" y="1"/>
                  </a:moveTo>
                  <a:lnTo>
                    <a:pt x="354" y="231"/>
                  </a:lnTo>
                  <a:lnTo>
                    <a:pt x="439" y="535"/>
                  </a:lnTo>
                  <a:cubicBezTo>
                    <a:pt x="449" y="564"/>
                    <a:pt x="463" y="607"/>
                    <a:pt x="481" y="645"/>
                  </a:cubicBezTo>
                  <a:cubicBezTo>
                    <a:pt x="497" y="656"/>
                    <a:pt x="515" y="665"/>
                    <a:pt x="536" y="671"/>
                  </a:cubicBezTo>
                  <a:cubicBezTo>
                    <a:pt x="569" y="669"/>
                    <a:pt x="592" y="655"/>
                    <a:pt x="603" y="621"/>
                  </a:cubicBezTo>
                  <a:cubicBezTo>
                    <a:pt x="605" y="612"/>
                    <a:pt x="607" y="601"/>
                    <a:pt x="608" y="590"/>
                  </a:cubicBezTo>
                  <a:cubicBezTo>
                    <a:pt x="544" y="535"/>
                    <a:pt x="482" y="361"/>
                    <a:pt x="446" y="213"/>
                  </a:cubicBezTo>
                  <a:lnTo>
                    <a:pt x="0" y="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3996;p60">
              <a:extLst>
                <a:ext uri="{FF2B5EF4-FFF2-40B4-BE49-F238E27FC236}">
                  <a16:creationId xmlns:a16="http://schemas.microsoft.com/office/drawing/2014/main" id="{DDA19340-E6DA-20B8-3523-0F4822C9AE07}"/>
                </a:ext>
              </a:extLst>
            </p:cNvPr>
            <p:cNvSpPr/>
            <p:nvPr/>
          </p:nvSpPr>
          <p:spPr>
            <a:xfrm>
              <a:off x="4627766" y="2396694"/>
              <a:ext cx="67503" cy="67042"/>
            </a:xfrm>
            <a:custGeom>
              <a:avLst/>
              <a:gdLst/>
              <a:ahLst/>
              <a:cxnLst/>
              <a:rect l="l" t="t" r="r" b="b"/>
              <a:pathLst>
                <a:path w="878" h="872" extrusionOk="0">
                  <a:moveTo>
                    <a:pt x="190" y="1"/>
                  </a:moveTo>
                  <a:cubicBezTo>
                    <a:pt x="151" y="1"/>
                    <a:pt x="0" y="141"/>
                    <a:pt x="0" y="141"/>
                  </a:cubicBezTo>
                  <a:lnTo>
                    <a:pt x="157" y="242"/>
                  </a:lnTo>
                  <a:lnTo>
                    <a:pt x="531" y="480"/>
                  </a:lnTo>
                  <a:lnTo>
                    <a:pt x="674" y="775"/>
                  </a:lnTo>
                  <a:cubicBezTo>
                    <a:pt x="708" y="831"/>
                    <a:pt x="752" y="868"/>
                    <a:pt x="815" y="871"/>
                  </a:cubicBezTo>
                  <a:cubicBezTo>
                    <a:pt x="837" y="866"/>
                    <a:pt x="855" y="854"/>
                    <a:pt x="865" y="836"/>
                  </a:cubicBezTo>
                  <a:cubicBezTo>
                    <a:pt x="875" y="817"/>
                    <a:pt x="878" y="789"/>
                    <a:pt x="868" y="748"/>
                  </a:cubicBezTo>
                  <a:lnTo>
                    <a:pt x="686" y="314"/>
                  </a:lnTo>
                  <a:cubicBezTo>
                    <a:pt x="686" y="314"/>
                    <a:pt x="227" y="4"/>
                    <a:pt x="191" y="1"/>
                  </a:cubicBezTo>
                  <a:cubicBezTo>
                    <a:pt x="190" y="1"/>
                    <a:pt x="190" y="1"/>
                    <a:pt x="190" y="1"/>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3997;p60">
              <a:extLst>
                <a:ext uri="{FF2B5EF4-FFF2-40B4-BE49-F238E27FC236}">
                  <a16:creationId xmlns:a16="http://schemas.microsoft.com/office/drawing/2014/main" id="{E79D6C3C-2FC7-C86D-46C2-0E235E9D14AF}"/>
                </a:ext>
              </a:extLst>
            </p:cNvPr>
            <p:cNvSpPr/>
            <p:nvPr/>
          </p:nvSpPr>
          <p:spPr>
            <a:xfrm>
              <a:off x="4632840" y="2407534"/>
              <a:ext cx="61429" cy="56201"/>
            </a:xfrm>
            <a:custGeom>
              <a:avLst/>
              <a:gdLst/>
              <a:ahLst/>
              <a:cxnLst/>
              <a:rect l="l" t="t" r="r" b="b"/>
              <a:pathLst>
                <a:path w="799" h="731" extrusionOk="0">
                  <a:moveTo>
                    <a:pt x="1" y="0"/>
                  </a:moveTo>
                  <a:lnTo>
                    <a:pt x="91" y="101"/>
                  </a:lnTo>
                  <a:lnTo>
                    <a:pt x="465" y="339"/>
                  </a:lnTo>
                  <a:lnTo>
                    <a:pt x="608" y="634"/>
                  </a:lnTo>
                  <a:cubicBezTo>
                    <a:pt x="642" y="690"/>
                    <a:pt x="686" y="727"/>
                    <a:pt x="749" y="730"/>
                  </a:cubicBezTo>
                  <a:cubicBezTo>
                    <a:pt x="771" y="725"/>
                    <a:pt x="789" y="713"/>
                    <a:pt x="798" y="695"/>
                  </a:cubicBezTo>
                  <a:cubicBezTo>
                    <a:pt x="711" y="692"/>
                    <a:pt x="558" y="473"/>
                    <a:pt x="514" y="295"/>
                  </a:cubicBezTo>
                  <a:lnTo>
                    <a:pt x="1"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3998;p60">
              <a:extLst>
                <a:ext uri="{FF2B5EF4-FFF2-40B4-BE49-F238E27FC236}">
                  <a16:creationId xmlns:a16="http://schemas.microsoft.com/office/drawing/2014/main" id="{CFDBB9ED-47AD-8244-6752-653834BAB66B}"/>
                </a:ext>
              </a:extLst>
            </p:cNvPr>
            <p:cNvSpPr/>
            <p:nvPr/>
          </p:nvSpPr>
          <p:spPr>
            <a:xfrm>
              <a:off x="4614005" y="2405766"/>
              <a:ext cx="77651" cy="68502"/>
            </a:xfrm>
            <a:custGeom>
              <a:avLst/>
              <a:gdLst/>
              <a:ahLst/>
              <a:cxnLst/>
              <a:rect l="l" t="t" r="r" b="b"/>
              <a:pathLst>
                <a:path w="1010" h="891" extrusionOk="0">
                  <a:moveTo>
                    <a:pt x="206" y="1"/>
                  </a:moveTo>
                  <a:cubicBezTo>
                    <a:pt x="206" y="1"/>
                    <a:pt x="206" y="1"/>
                    <a:pt x="205" y="1"/>
                  </a:cubicBezTo>
                  <a:cubicBezTo>
                    <a:pt x="169" y="5"/>
                    <a:pt x="0" y="130"/>
                    <a:pt x="0" y="130"/>
                  </a:cubicBezTo>
                  <a:lnTo>
                    <a:pt x="258" y="311"/>
                  </a:lnTo>
                  <a:lnTo>
                    <a:pt x="603" y="553"/>
                  </a:lnTo>
                  <a:lnTo>
                    <a:pt x="802" y="823"/>
                  </a:lnTo>
                  <a:cubicBezTo>
                    <a:pt x="840" y="865"/>
                    <a:pt x="883" y="890"/>
                    <a:pt x="934" y="890"/>
                  </a:cubicBezTo>
                  <a:cubicBezTo>
                    <a:pt x="942" y="890"/>
                    <a:pt x="951" y="890"/>
                    <a:pt x="960" y="888"/>
                  </a:cubicBezTo>
                  <a:cubicBezTo>
                    <a:pt x="965" y="886"/>
                    <a:pt x="970" y="883"/>
                    <a:pt x="974" y="880"/>
                  </a:cubicBezTo>
                  <a:cubicBezTo>
                    <a:pt x="982" y="875"/>
                    <a:pt x="989" y="868"/>
                    <a:pt x="995" y="859"/>
                  </a:cubicBezTo>
                  <a:cubicBezTo>
                    <a:pt x="1009" y="836"/>
                    <a:pt x="1008" y="805"/>
                    <a:pt x="987" y="758"/>
                  </a:cubicBezTo>
                  <a:lnTo>
                    <a:pt x="720" y="370"/>
                  </a:lnTo>
                  <a:cubicBezTo>
                    <a:pt x="720" y="370"/>
                    <a:pt x="247" y="1"/>
                    <a:pt x="206" y="1"/>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3999;p60">
              <a:extLst>
                <a:ext uri="{FF2B5EF4-FFF2-40B4-BE49-F238E27FC236}">
                  <a16:creationId xmlns:a16="http://schemas.microsoft.com/office/drawing/2014/main" id="{D37482BE-F587-8C8B-5DBB-8AEAEEB43538}"/>
                </a:ext>
              </a:extLst>
            </p:cNvPr>
            <p:cNvSpPr/>
            <p:nvPr/>
          </p:nvSpPr>
          <p:spPr>
            <a:xfrm>
              <a:off x="4622769" y="2417759"/>
              <a:ext cx="67733" cy="56509"/>
            </a:xfrm>
            <a:custGeom>
              <a:avLst/>
              <a:gdLst/>
              <a:ahLst/>
              <a:cxnLst/>
              <a:rect l="l" t="t" r="r" b="b"/>
              <a:pathLst>
                <a:path w="881" h="735" extrusionOk="0">
                  <a:moveTo>
                    <a:pt x="0" y="0"/>
                  </a:moveTo>
                  <a:lnTo>
                    <a:pt x="144" y="155"/>
                  </a:lnTo>
                  <a:lnTo>
                    <a:pt x="489" y="397"/>
                  </a:lnTo>
                  <a:lnTo>
                    <a:pt x="688" y="667"/>
                  </a:lnTo>
                  <a:cubicBezTo>
                    <a:pt x="726" y="709"/>
                    <a:pt x="769" y="734"/>
                    <a:pt x="820" y="734"/>
                  </a:cubicBezTo>
                  <a:cubicBezTo>
                    <a:pt x="828" y="734"/>
                    <a:pt x="837" y="734"/>
                    <a:pt x="846" y="732"/>
                  </a:cubicBezTo>
                  <a:cubicBezTo>
                    <a:pt x="851" y="730"/>
                    <a:pt x="856" y="727"/>
                    <a:pt x="860" y="724"/>
                  </a:cubicBezTo>
                  <a:lnTo>
                    <a:pt x="881" y="703"/>
                  </a:lnTo>
                  <a:lnTo>
                    <a:pt x="881" y="703"/>
                  </a:lnTo>
                  <a:cubicBezTo>
                    <a:pt x="874" y="706"/>
                    <a:pt x="867" y="708"/>
                    <a:pt x="858" y="708"/>
                  </a:cubicBezTo>
                  <a:cubicBezTo>
                    <a:pt x="763" y="708"/>
                    <a:pt x="558" y="507"/>
                    <a:pt x="514" y="329"/>
                  </a:cubicBezTo>
                  <a:lnTo>
                    <a:pt x="0"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4000;p60">
              <a:extLst>
                <a:ext uri="{FF2B5EF4-FFF2-40B4-BE49-F238E27FC236}">
                  <a16:creationId xmlns:a16="http://schemas.microsoft.com/office/drawing/2014/main" id="{F2FA5E05-D609-55AE-5CBF-7ACB51207858}"/>
                </a:ext>
              </a:extLst>
            </p:cNvPr>
            <p:cNvSpPr/>
            <p:nvPr/>
          </p:nvSpPr>
          <p:spPr>
            <a:xfrm>
              <a:off x="4603780" y="2413684"/>
              <a:ext cx="64581" cy="70501"/>
            </a:xfrm>
            <a:custGeom>
              <a:avLst/>
              <a:gdLst/>
              <a:ahLst/>
              <a:cxnLst/>
              <a:rect l="l" t="t" r="r" b="b"/>
              <a:pathLst>
                <a:path w="840" h="917" extrusionOk="0">
                  <a:moveTo>
                    <a:pt x="171" y="0"/>
                  </a:moveTo>
                  <a:cubicBezTo>
                    <a:pt x="146" y="0"/>
                    <a:pt x="76" y="84"/>
                    <a:pt x="34" y="138"/>
                  </a:cubicBezTo>
                  <a:cubicBezTo>
                    <a:pt x="14" y="163"/>
                    <a:pt x="1" y="181"/>
                    <a:pt x="1" y="181"/>
                  </a:cubicBezTo>
                  <a:lnTo>
                    <a:pt x="466" y="542"/>
                  </a:lnTo>
                  <a:lnTo>
                    <a:pt x="635" y="834"/>
                  </a:lnTo>
                  <a:cubicBezTo>
                    <a:pt x="671" y="884"/>
                    <a:pt x="716" y="916"/>
                    <a:pt x="774" y="916"/>
                  </a:cubicBezTo>
                  <a:cubicBezTo>
                    <a:pt x="777" y="916"/>
                    <a:pt x="780" y="916"/>
                    <a:pt x="783" y="916"/>
                  </a:cubicBezTo>
                  <a:cubicBezTo>
                    <a:pt x="802" y="909"/>
                    <a:pt x="817" y="899"/>
                    <a:pt x="826" y="883"/>
                  </a:cubicBezTo>
                  <a:cubicBezTo>
                    <a:pt x="838" y="863"/>
                    <a:pt x="839" y="833"/>
                    <a:pt x="824" y="790"/>
                  </a:cubicBezTo>
                  <a:lnTo>
                    <a:pt x="602" y="374"/>
                  </a:lnTo>
                  <a:cubicBezTo>
                    <a:pt x="602" y="374"/>
                    <a:pt x="208" y="0"/>
                    <a:pt x="171" y="0"/>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4001;p60">
              <a:extLst>
                <a:ext uri="{FF2B5EF4-FFF2-40B4-BE49-F238E27FC236}">
                  <a16:creationId xmlns:a16="http://schemas.microsoft.com/office/drawing/2014/main" id="{E1BD3335-AA6D-C402-340C-B99AC7C20C7C}"/>
                </a:ext>
              </a:extLst>
            </p:cNvPr>
            <p:cNvSpPr/>
            <p:nvPr/>
          </p:nvSpPr>
          <p:spPr>
            <a:xfrm>
              <a:off x="4603780" y="2424217"/>
              <a:ext cx="63505" cy="59968"/>
            </a:xfrm>
            <a:custGeom>
              <a:avLst/>
              <a:gdLst/>
              <a:ahLst/>
              <a:cxnLst/>
              <a:rect l="l" t="t" r="r" b="b"/>
              <a:pathLst>
                <a:path w="826" h="780" extrusionOk="0">
                  <a:moveTo>
                    <a:pt x="34" y="1"/>
                  </a:moveTo>
                  <a:cubicBezTo>
                    <a:pt x="14" y="26"/>
                    <a:pt x="1" y="44"/>
                    <a:pt x="1" y="44"/>
                  </a:cubicBezTo>
                  <a:lnTo>
                    <a:pt x="466" y="405"/>
                  </a:lnTo>
                  <a:lnTo>
                    <a:pt x="635" y="697"/>
                  </a:lnTo>
                  <a:cubicBezTo>
                    <a:pt x="671" y="747"/>
                    <a:pt x="716" y="779"/>
                    <a:pt x="774" y="779"/>
                  </a:cubicBezTo>
                  <a:cubicBezTo>
                    <a:pt x="777" y="779"/>
                    <a:pt x="780" y="779"/>
                    <a:pt x="783" y="779"/>
                  </a:cubicBezTo>
                  <a:cubicBezTo>
                    <a:pt x="802" y="772"/>
                    <a:pt x="817" y="762"/>
                    <a:pt x="826" y="746"/>
                  </a:cubicBezTo>
                  <a:lnTo>
                    <a:pt x="826" y="746"/>
                  </a:lnTo>
                  <a:cubicBezTo>
                    <a:pt x="824" y="746"/>
                    <a:pt x="822" y="747"/>
                    <a:pt x="820" y="747"/>
                  </a:cubicBezTo>
                  <a:cubicBezTo>
                    <a:pt x="729" y="747"/>
                    <a:pt x="547" y="538"/>
                    <a:pt x="503" y="358"/>
                  </a:cubicBezTo>
                  <a:lnTo>
                    <a:pt x="34" y="1"/>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4002;p60">
              <a:extLst>
                <a:ext uri="{FF2B5EF4-FFF2-40B4-BE49-F238E27FC236}">
                  <a16:creationId xmlns:a16="http://schemas.microsoft.com/office/drawing/2014/main" id="{138563FC-AA47-B8E5-0213-C61AD3EC2976}"/>
                </a:ext>
              </a:extLst>
            </p:cNvPr>
            <p:cNvSpPr/>
            <p:nvPr/>
          </p:nvSpPr>
          <p:spPr>
            <a:xfrm>
              <a:off x="4578487" y="2398616"/>
              <a:ext cx="48667" cy="80035"/>
            </a:xfrm>
            <a:custGeom>
              <a:avLst/>
              <a:gdLst/>
              <a:ahLst/>
              <a:cxnLst/>
              <a:rect l="l" t="t" r="r" b="b"/>
              <a:pathLst>
                <a:path w="633" h="1041" extrusionOk="0">
                  <a:moveTo>
                    <a:pt x="1" y="0"/>
                  </a:moveTo>
                  <a:lnTo>
                    <a:pt x="1" y="0"/>
                  </a:lnTo>
                  <a:cubicBezTo>
                    <a:pt x="3" y="24"/>
                    <a:pt x="5" y="49"/>
                    <a:pt x="8" y="74"/>
                  </a:cubicBezTo>
                  <a:cubicBezTo>
                    <a:pt x="17" y="202"/>
                    <a:pt x="15" y="333"/>
                    <a:pt x="73" y="446"/>
                  </a:cubicBezTo>
                  <a:cubicBezTo>
                    <a:pt x="117" y="534"/>
                    <a:pt x="192" y="603"/>
                    <a:pt x="256" y="678"/>
                  </a:cubicBezTo>
                  <a:cubicBezTo>
                    <a:pt x="324" y="757"/>
                    <a:pt x="379" y="846"/>
                    <a:pt x="421" y="941"/>
                  </a:cubicBezTo>
                  <a:cubicBezTo>
                    <a:pt x="437" y="977"/>
                    <a:pt x="453" y="1017"/>
                    <a:pt x="489" y="1033"/>
                  </a:cubicBezTo>
                  <a:cubicBezTo>
                    <a:pt x="500" y="1038"/>
                    <a:pt x="510" y="1040"/>
                    <a:pt x="521" y="1040"/>
                  </a:cubicBezTo>
                  <a:cubicBezTo>
                    <a:pt x="530" y="1040"/>
                    <a:pt x="538" y="1039"/>
                    <a:pt x="547" y="1036"/>
                  </a:cubicBezTo>
                  <a:cubicBezTo>
                    <a:pt x="573" y="1029"/>
                    <a:pt x="596" y="1008"/>
                    <a:pt x="610" y="984"/>
                  </a:cubicBezTo>
                  <a:cubicBezTo>
                    <a:pt x="632" y="942"/>
                    <a:pt x="629" y="890"/>
                    <a:pt x="617" y="843"/>
                  </a:cubicBezTo>
                  <a:cubicBezTo>
                    <a:pt x="575" y="691"/>
                    <a:pt x="446" y="571"/>
                    <a:pt x="405" y="422"/>
                  </a:cubicBezTo>
                  <a:cubicBezTo>
                    <a:pt x="402" y="409"/>
                    <a:pt x="399" y="398"/>
                    <a:pt x="397" y="386"/>
                  </a:cubicBezTo>
                  <a:cubicBezTo>
                    <a:pt x="389" y="336"/>
                    <a:pt x="393" y="285"/>
                    <a:pt x="379" y="238"/>
                  </a:cubicBezTo>
                  <a:cubicBezTo>
                    <a:pt x="358" y="162"/>
                    <a:pt x="297" y="102"/>
                    <a:pt x="227" y="65"/>
                  </a:cubicBezTo>
                  <a:cubicBezTo>
                    <a:pt x="173" y="38"/>
                    <a:pt x="114" y="21"/>
                    <a:pt x="55" y="9"/>
                  </a:cubicBezTo>
                  <a:cubicBezTo>
                    <a:pt x="37" y="6"/>
                    <a:pt x="19" y="4"/>
                    <a:pt x="1" y="0"/>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4003;p60">
              <a:extLst>
                <a:ext uri="{FF2B5EF4-FFF2-40B4-BE49-F238E27FC236}">
                  <a16:creationId xmlns:a16="http://schemas.microsoft.com/office/drawing/2014/main" id="{23FEBB8B-99E4-C505-3D32-C5332670F0C4}"/>
                </a:ext>
              </a:extLst>
            </p:cNvPr>
            <p:cNvSpPr/>
            <p:nvPr/>
          </p:nvSpPr>
          <p:spPr>
            <a:xfrm>
              <a:off x="4557884" y="2382164"/>
              <a:ext cx="62659" cy="96488"/>
            </a:xfrm>
            <a:custGeom>
              <a:avLst/>
              <a:gdLst/>
              <a:ahLst/>
              <a:cxnLst/>
              <a:rect l="l" t="t" r="r" b="b"/>
              <a:pathLst>
                <a:path w="815" h="1255" extrusionOk="0">
                  <a:moveTo>
                    <a:pt x="1" y="1"/>
                  </a:moveTo>
                  <a:cubicBezTo>
                    <a:pt x="6" y="29"/>
                    <a:pt x="19" y="57"/>
                    <a:pt x="41" y="84"/>
                  </a:cubicBezTo>
                  <a:lnTo>
                    <a:pt x="276" y="288"/>
                  </a:lnTo>
                  <a:cubicBezTo>
                    <a:pt x="285" y="416"/>
                    <a:pt x="283" y="547"/>
                    <a:pt x="341" y="660"/>
                  </a:cubicBezTo>
                  <a:cubicBezTo>
                    <a:pt x="385" y="748"/>
                    <a:pt x="461" y="817"/>
                    <a:pt x="526" y="892"/>
                  </a:cubicBezTo>
                  <a:cubicBezTo>
                    <a:pt x="592" y="971"/>
                    <a:pt x="647" y="1060"/>
                    <a:pt x="689" y="1155"/>
                  </a:cubicBezTo>
                  <a:cubicBezTo>
                    <a:pt x="705" y="1191"/>
                    <a:pt x="721" y="1231"/>
                    <a:pt x="757" y="1247"/>
                  </a:cubicBezTo>
                  <a:cubicBezTo>
                    <a:pt x="768" y="1252"/>
                    <a:pt x="778" y="1254"/>
                    <a:pt x="789" y="1254"/>
                  </a:cubicBezTo>
                  <a:cubicBezTo>
                    <a:pt x="798" y="1254"/>
                    <a:pt x="806" y="1253"/>
                    <a:pt x="815" y="1250"/>
                  </a:cubicBezTo>
                  <a:cubicBezTo>
                    <a:pt x="792" y="1231"/>
                    <a:pt x="773" y="1207"/>
                    <a:pt x="757" y="1182"/>
                  </a:cubicBezTo>
                  <a:cubicBezTo>
                    <a:pt x="723" y="1124"/>
                    <a:pt x="702" y="1061"/>
                    <a:pt x="670" y="1004"/>
                  </a:cubicBezTo>
                  <a:cubicBezTo>
                    <a:pt x="614" y="908"/>
                    <a:pt x="528" y="835"/>
                    <a:pt x="461" y="747"/>
                  </a:cubicBezTo>
                  <a:cubicBezTo>
                    <a:pt x="370" y="627"/>
                    <a:pt x="321" y="476"/>
                    <a:pt x="317" y="325"/>
                  </a:cubicBezTo>
                  <a:cubicBezTo>
                    <a:pt x="317" y="291"/>
                    <a:pt x="318" y="257"/>
                    <a:pt x="323" y="223"/>
                  </a:cubicBezTo>
                  <a:cubicBezTo>
                    <a:pt x="326" y="198"/>
                    <a:pt x="331" y="171"/>
                    <a:pt x="337" y="145"/>
                  </a:cubicBezTo>
                  <a:lnTo>
                    <a:pt x="337" y="145"/>
                  </a:lnTo>
                  <a:cubicBezTo>
                    <a:pt x="320" y="155"/>
                    <a:pt x="301" y="159"/>
                    <a:pt x="281" y="159"/>
                  </a:cubicBezTo>
                  <a:cubicBezTo>
                    <a:pt x="265" y="159"/>
                    <a:pt x="248" y="156"/>
                    <a:pt x="233" y="150"/>
                  </a:cubicBezTo>
                  <a:cubicBezTo>
                    <a:pt x="198" y="139"/>
                    <a:pt x="167" y="118"/>
                    <a:pt x="138" y="97"/>
                  </a:cubicBezTo>
                  <a:cubicBezTo>
                    <a:pt x="92" y="65"/>
                    <a:pt x="47" y="32"/>
                    <a:pt x="1" y="1"/>
                  </a:cubicBez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4004;p60">
              <a:extLst>
                <a:ext uri="{FF2B5EF4-FFF2-40B4-BE49-F238E27FC236}">
                  <a16:creationId xmlns:a16="http://schemas.microsoft.com/office/drawing/2014/main" id="{2B537473-47A4-2663-684C-8D8B197C52C1}"/>
                </a:ext>
              </a:extLst>
            </p:cNvPr>
            <p:cNvSpPr/>
            <p:nvPr/>
          </p:nvSpPr>
          <p:spPr>
            <a:xfrm>
              <a:off x="4790825" y="2246551"/>
              <a:ext cx="84571" cy="211042"/>
            </a:xfrm>
            <a:custGeom>
              <a:avLst/>
              <a:gdLst/>
              <a:ahLst/>
              <a:cxnLst/>
              <a:rect l="l" t="t" r="r" b="b"/>
              <a:pathLst>
                <a:path w="1100" h="2745" extrusionOk="0">
                  <a:moveTo>
                    <a:pt x="982" y="0"/>
                  </a:moveTo>
                  <a:lnTo>
                    <a:pt x="1" y="2725"/>
                  </a:lnTo>
                  <a:lnTo>
                    <a:pt x="39" y="2739"/>
                  </a:lnTo>
                  <a:cubicBezTo>
                    <a:pt x="51" y="2743"/>
                    <a:pt x="63" y="2745"/>
                    <a:pt x="74" y="2745"/>
                  </a:cubicBezTo>
                  <a:cubicBezTo>
                    <a:pt x="115" y="2745"/>
                    <a:pt x="154" y="2719"/>
                    <a:pt x="168" y="2679"/>
                  </a:cubicBezTo>
                  <a:lnTo>
                    <a:pt x="1082" y="142"/>
                  </a:lnTo>
                  <a:cubicBezTo>
                    <a:pt x="1100" y="90"/>
                    <a:pt x="1073" y="33"/>
                    <a:pt x="1021" y="14"/>
                  </a:cubicBezTo>
                  <a:lnTo>
                    <a:pt x="9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4005;p60">
              <a:extLst>
                <a:ext uri="{FF2B5EF4-FFF2-40B4-BE49-F238E27FC236}">
                  <a16:creationId xmlns:a16="http://schemas.microsoft.com/office/drawing/2014/main" id="{BA020445-83F5-E79C-3150-843AE2AF0B58}"/>
                </a:ext>
              </a:extLst>
            </p:cNvPr>
            <p:cNvSpPr/>
            <p:nvPr/>
          </p:nvSpPr>
          <p:spPr>
            <a:xfrm>
              <a:off x="4488309" y="2246551"/>
              <a:ext cx="378031" cy="384720"/>
            </a:xfrm>
            <a:custGeom>
              <a:avLst/>
              <a:gdLst/>
              <a:ahLst/>
              <a:cxnLst/>
              <a:rect l="l" t="t" r="r" b="b"/>
              <a:pathLst>
                <a:path w="4917" h="5004" extrusionOk="0">
                  <a:moveTo>
                    <a:pt x="4917" y="0"/>
                  </a:moveTo>
                  <a:lnTo>
                    <a:pt x="981" y="2278"/>
                  </a:lnTo>
                  <a:lnTo>
                    <a:pt x="0" y="5003"/>
                  </a:lnTo>
                  <a:lnTo>
                    <a:pt x="136" y="5003"/>
                  </a:lnTo>
                  <a:lnTo>
                    <a:pt x="4068" y="2725"/>
                  </a:lnTo>
                  <a:lnTo>
                    <a:pt x="49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4006;p60">
              <a:extLst>
                <a:ext uri="{FF2B5EF4-FFF2-40B4-BE49-F238E27FC236}">
                  <a16:creationId xmlns:a16="http://schemas.microsoft.com/office/drawing/2014/main" id="{B95C5E0C-F2B4-21C0-6E22-FDEA94FE1BF3}"/>
                </a:ext>
              </a:extLst>
            </p:cNvPr>
            <p:cNvSpPr/>
            <p:nvPr/>
          </p:nvSpPr>
          <p:spPr>
            <a:xfrm>
              <a:off x="4488309" y="2421680"/>
              <a:ext cx="84571" cy="211042"/>
            </a:xfrm>
            <a:custGeom>
              <a:avLst/>
              <a:gdLst/>
              <a:ahLst/>
              <a:cxnLst/>
              <a:rect l="l" t="t" r="r" b="b"/>
              <a:pathLst>
                <a:path w="1100" h="2745" extrusionOk="0">
                  <a:moveTo>
                    <a:pt x="981" y="0"/>
                  </a:moveTo>
                  <a:lnTo>
                    <a:pt x="0" y="2725"/>
                  </a:lnTo>
                  <a:lnTo>
                    <a:pt x="39" y="2739"/>
                  </a:lnTo>
                  <a:cubicBezTo>
                    <a:pt x="50" y="2743"/>
                    <a:pt x="62" y="2745"/>
                    <a:pt x="74" y="2745"/>
                  </a:cubicBezTo>
                  <a:cubicBezTo>
                    <a:pt x="115" y="2745"/>
                    <a:pt x="153" y="2719"/>
                    <a:pt x="167" y="2679"/>
                  </a:cubicBezTo>
                  <a:lnTo>
                    <a:pt x="1081" y="142"/>
                  </a:lnTo>
                  <a:cubicBezTo>
                    <a:pt x="1099" y="90"/>
                    <a:pt x="1072" y="33"/>
                    <a:pt x="1021" y="14"/>
                  </a:cubicBezTo>
                  <a:lnTo>
                    <a:pt x="9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4007;p60">
              <a:extLst>
                <a:ext uri="{FF2B5EF4-FFF2-40B4-BE49-F238E27FC236}">
                  <a16:creationId xmlns:a16="http://schemas.microsoft.com/office/drawing/2014/main" id="{22212379-74BD-3720-2F54-ECDCDB8F3460}"/>
                </a:ext>
              </a:extLst>
            </p:cNvPr>
            <p:cNvSpPr/>
            <p:nvPr/>
          </p:nvSpPr>
          <p:spPr>
            <a:xfrm>
              <a:off x="4442643" y="2652622"/>
              <a:ext cx="281313" cy="162453"/>
            </a:xfrm>
            <a:custGeom>
              <a:avLst/>
              <a:gdLst/>
              <a:ahLst/>
              <a:cxnLst/>
              <a:rect l="l" t="t" r="r" b="b"/>
              <a:pathLst>
                <a:path w="3659" h="2113" extrusionOk="0">
                  <a:moveTo>
                    <a:pt x="1830" y="0"/>
                  </a:moveTo>
                  <a:lnTo>
                    <a:pt x="1" y="1057"/>
                  </a:lnTo>
                  <a:lnTo>
                    <a:pt x="1830" y="2113"/>
                  </a:lnTo>
                  <a:lnTo>
                    <a:pt x="3658" y="1057"/>
                  </a:lnTo>
                  <a:lnTo>
                    <a:pt x="1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4008;p60">
              <a:extLst>
                <a:ext uri="{FF2B5EF4-FFF2-40B4-BE49-F238E27FC236}">
                  <a16:creationId xmlns:a16="http://schemas.microsoft.com/office/drawing/2014/main" id="{CCE4CFB2-1F78-5B11-7682-DE7D542743B2}"/>
                </a:ext>
              </a:extLst>
            </p:cNvPr>
            <p:cNvSpPr/>
            <p:nvPr/>
          </p:nvSpPr>
          <p:spPr>
            <a:xfrm>
              <a:off x="4525518" y="2719429"/>
              <a:ext cx="104330" cy="54894"/>
            </a:xfrm>
            <a:custGeom>
              <a:avLst/>
              <a:gdLst/>
              <a:ahLst/>
              <a:cxnLst/>
              <a:rect l="l" t="t" r="r" b="b"/>
              <a:pathLst>
                <a:path w="1357" h="714" extrusionOk="0">
                  <a:moveTo>
                    <a:pt x="679" y="0"/>
                  </a:moveTo>
                  <a:cubicBezTo>
                    <a:pt x="521" y="0"/>
                    <a:pt x="363" y="35"/>
                    <a:pt x="242" y="104"/>
                  </a:cubicBezTo>
                  <a:cubicBezTo>
                    <a:pt x="1" y="244"/>
                    <a:pt x="1" y="469"/>
                    <a:pt x="242" y="609"/>
                  </a:cubicBezTo>
                  <a:cubicBezTo>
                    <a:pt x="363" y="679"/>
                    <a:pt x="521" y="713"/>
                    <a:pt x="679" y="713"/>
                  </a:cubicBezTo>
                  <a:cubicBezTo>
                    <a:pt x="837" y="713"/>
                    <a:pt x="995" y="679"/>
                    <a:pt x="1115" y="609"/>
                  </a:cubicBezTo>
                  <a:cubicBezTo>
                    <a:pt x="1356" y="469"/>
                    <a:pt x="1356" y="244"/>
                    <a:pt x="1115" y="104"/>
                  </a:cubicBezTo>
                  <a:cubicBezTo>
                    <a:pt x="995" y="35"/>
                    <a:pt x="837" y="0"/>
                    <a:pt x="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4009;p60">
              <a:extLst>
                <a:ext uri="{FF2B5EF4-FFF2-40B4-BE49-F238E27FC236}">
                  <a16:creationId xmlns:a16="http://schemas.microsoft.com/office/drawing/2014/main" id="{EE6B97FA-C4FA-A502-FD16-C79F9A8F673A}"/>
                </a:ext>
              </a:extLst>
            </p:cNvPr>
            <p:cNvSpPr/>
            <p:nvPr/>
          </p:nvSpPr>
          <p:spPr>
            <a:xfrm>
              <a:off x="4491845" y="2678453"/>
              <a:ext cx="171679" cy="90337"/>
            </a:xfrm>
            <a:custGeom>
              <a:avLst/>
              <a:gdLst/>
              <a:ahLst/>
              <a:cxnLst/>
              <a:rect l="l" t="t" r="r" b="b"/>
              <a:pathLst>
                <a:path w="2233" h="1175" extrusionOk="0">
                  <a:moveTo>
                    <a:pt x="1117" y="1"/>
                  </a:moveTo>
                  <a:cubicBezTo>
                    <a:pt x="856" y="1"/>
                    <a:pt x="596" y="58"/>
                    <a:pt x="398" y="172"/>
                  </a:cubicBezTo>
                  <a:cubicBezTo>
                    <a:pt x="1" y="402"/>
                    <a:pt x="1" y="774"/>
                    <a:pt x="398" y="1002"/>
                  </a:cubicBezTo>
                  <a:cubicBezTo>
                    <a:pt x="596" y="1117"/>
                    <a:pt x="856" y="1174"/>
                    <a:pt x="1117" y="1174"/>
                  </a:cubicBezTo>
                  <a:cubicBezTo>
                    <a:pt x="1377" y="1174"/>
                    <a:pt x="1637" y="1117"/>
                    <a:pt x="1836" y="1002"/>
                  </a:cubicBezTo>
                  <a:cubicBezTo>
                    <a:pt x="2232" y="774"/>
                    <a:pt x="2232" y="402"/>
                    <a:pt x="1836" y="172"/>
                  </a:cubicBezTo>
                  <a:cubicBezTo>
                    <a:pt x="1637" y="58"/>
                    <a:pt x="1377" y="1"/>
                    <a:pt x="1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4010;p60">
              <a:extLst>
                <a:ext uri="{FF2B5EF4-FFF2-40B4-BE49-F238E27FC236}">
                  <a16:creationId xmlns:a16="http://schemas.microsoft.com/office/drawing/2014/main" id="{3C734485-1269-E76E-5568-1E50B029B376}"/>
                </a:ext>
              </a:extLst>
            </p:cNvPr>
            <p:cNvSpPr/>
            <p:nvPr/>
          </p:nvSpPr>
          <p:spPr>
            <a:xfrm>
              <a:off x="4531745" y="2700363"/>
              <a:ext cx="128471" cy="67042"/>
            </a:xfrm>
            <a:custGeom>
              <a:avLst/>
              <a:gdLst/>
              <a:ahLst/>
              <a:cxnLst/>
              <a:rect l="l" t="t" r="r" b="b"/>
              <a:pathLst>
                <a:path w="1671" h="872" extrusionOk="0">
                  <a:moveTo>
                    <a:pt x="1418" y="0"/>
                  </a:moveTo>
                  <a:cubicBezTo>
                    <a:pt x="1415" y="0"/>
                    <a:pt x="1411" y="2"/>
                    <a:pt x="1406" y="8"/>
                  </a:cubicBezTo>
                  <a:cubicBezTo>
                    <a:pt x="1610" y="221"/>
                    <a:pt x="1555" y="494"/>
                    <a:pt x="1242" y="675"/>
                  </a:cubicBezTo>
                  <a:cubicBezTo>
                    <a:pt x="1050" y="786"/>
                    <a:pt x="798" y="841"/>
                    <a:pt x="545" y="841"/>
                  </a:cubicBezTo>
                  <a:cubicBezTo>
                    <a:pt x="356" y="841"/>
                    <a:pt x="166" y="810"/>
                    <a:pt x="1" y="749"/>
                  </a:cubicBezTo>
                  <a:lnTo>
                    <a:pt x="1" y="749"/>
                  </a:lnTo>
                  <a:cubicBezTo>
                    <a:pt x="178" y="831"/>
                    <a:pt x="393" y="872"/>
                    <a:pt x="609" y="872"/>
                  </a:cubicBezTo>
                  <a:cubicBezTo>
                    <a:pt x="858" y="872"/>
                    <a:pt x="1107" y="817"/>
                    <a:pt x="1297" y="707"/>
                  </a:cubicBezTo>
                  <a:cubicBezTo>
                    <a:pt x="1629" y="516"/>
                    <a:pt x="1671" y="221"/>
                    <a:pt x="1423" y="2"/>
                  </a:cubicBezTo>
                  <a:cubicBezTo>
                    <a:pt x="1422" y="1"/>
                    <a:pt x="1420"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4011;p60">
              <a:extLst>
                <a:ext uri="{FF2B5EF4-FFF2-40B4-BE49-F238E27FC236}">
                  <a16:creationId xmlns:a16="http://schemas.microsoft.com/office/drawing/2014/main" id="{670CB5AF-C22E-4141-35FB-307CA8910DD2}"/>
                </a:ext>
              </a:extLst>
            </p:cNvPr>
            <p:cNvSpPr/>
            <p:nvPr/>
          </p:nvSpPr>
          <p:spPr>
            <a:xfrm>
              <a:off x="4529746" y="2700825"/>
              <a:ext cx="95872" cy="50435"/>
            </a:xfrm>
            <a:custGeom>
              <a:avLst/>
              <a:gdLst/>
              <a:ahLst/>
              <a:cxnLst/>
              <a:rect l="l" t="t" r="r" b="b"/>
              <a:pathLst>
                <a:path w="1247" h="656" extrusionOk="0">
                  <a:moveTo>
                    <a:pt x="624" y="1"/>
                  </a:moveTo>
                  <a:cubicBezTo>
                    <a:pt x="479" y="1"/>
                    <a:pt x="334" y="33"/>
                    <a:pt x="223" y="96"/>
                  </a:cubicBezTo>
                  <a:cubicBezTo>
                    <a:pt x="1" y="225"/>
                    <a:pt x="1" y="432"/>
                    <a:pt x="223" y="560"/>
                  </a:cubicBezTo>
                  <a:cubicBezTo>
                    <a:pt x="334" y="624"/>
                    <a:pt x="479" y="656"/>
                    <a:pt x="624" y="656"/>
                  </a:cubicBezTo>
                  <a:cubicBezTo>
                    <a:pt x="769" y="656"/>
                    <a:pt x="915" y="624"/>
                    <a:pt x="1026" y="560"/>
                  </a:cubicBezTo>
                  <a:cubicBezTo>
                    <a:pt x="1246" y="432"/>
                    <a:pt x="1246" y="225"/>
                    <a:pt x="1026" y="96"/>
                  </a:cubicBezTo>
                  <a:cubicBezTo>
                    <a:pt x="915" y="33"/>
                    <a:pt x="769"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4012;p60">
              <a:extLst>
                <a:ext uri="{FF2B5EF4-FFF2-40B4-BE49-F238E27FC236}">
                  <a16:creationId xmlns:a16="http://schemas.microsoft.com/office/drawing/2014/main" id="{EE3E45D4-1EB0-E618-5CC0-B05DCA926D75}"/>
                </a:ext>
              </a:extLst>
            </p:cNvPr>
            <p:cNvSpPr/>
            <p:nvPr/>
          </p:nvSpPr>
          <p:spPr>
            <a:xfrm>
              <a:off x="4523904" y="2636324"/>
              <a:ext cx="107636" cy="56586"/>
            </a:xfrm>
            <a:custGeom>
              <a:avLst/>
              <a:gdLst/>
              <a:ahLst/>
              <a:cxnLst/>
              <a:rect l="l" t="t" r="r" b="b"/>
              <a:pathLst>
                <a:path w="1400" h="736" extrusionOk="0">
                  <a:moveTo>
                    <a:pt x="700" y="0"/>
                  </a:moveTo>
                  <a:cubicBezTo>
                    <a:pt x="537" y="0"/>
                    <a:pt x="374" y="36"/>
                    <a:pt x="249" y="108"/>
                  </a:cubicBezTo>
                  <a:cubicBezTo>
                    <a:pt x="0" y="252"/>
                    <a:pt x="0" y="485"/>
                    <a:pt x="249" y="628"/>
                  </a:cubicBezTo>
                  <a:cubicBezTo>
                    <a:pt x="374" y="700"/>
                    <a:pt x="537" y="736"/>
                    <a:pt x="700" y="736"/>
                  </a:cubicBezTo>
                  <a:cubicBezTo>
                    <a:pt x="863" y="736"/>
                    <a:pt x="1027" y="700"/>
                    <a:pt x="1151" y="628"/>
                  </a:cubicBezTo>
                  <a:cubicBezTo>
                    <a:pt x="1400" y="485"/>
                    <a:pt x="1400" y="252"/>
                    <a:pt x="1151" y="108"/>
                  </a:cubicBezTo>
                  <a:cubicBezTo>
                    <a:pt x="1027" y="36"/>
                    <a:pt x="863" y="0"/>
                    <a:pt x="7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4013;p60">
              <a:extLst>
                <a:ext uri="{FF2B5EF4-FFF2-40B4-BE49-F238E27FC236}">
                  <a16:creationId xmlns:a16="http://schemas.microsoft.com/office/drawing/2014/main" id="{60FB5D82-AD01-51D8-6D0A-1AF0331AF07A}"/>
                </a:ext>
              </a:extLst>
            </p:cNvPr>
            <p:cNvSpPr/>
            <p:nvPr/>
          </p:nvSpPr>
          <p:spPr>
            <a:xfrm>
              <a:off x="4534974" y="2701901"/>
              <a:ext cx="85493" cy="45053"/>
            </a:xfrm>
            <a:custGeom>
              <a:avLst/>
              <a:gdLst/>
              <a:ahLst/>
              <a:cxnLst/>
              <a:rect l="l" t="t" r="r" b="b"/>
              <a:pathLst>
                <a:path w="1112" h="586" extrusionOk="0">
                  <a:moveTo>
                    <a:pt x="556" y="0"/>
                  </a:moveTo>
                  <a:cubicBezTo>
                    <a:pt x="426" y="0"/>
                    <a:pt x="297" y="29"/>
                    <a:pt x="197" y="86"/>
                  </a:cubicBezTo>
                  <a:cubicBezTo>
                    <a:pt x="0" y="201"/>
                    <a:pt x="0" y="385"/>
                    <a:pt x="197" y="500"/>
                  </a:cubicBezTo>
                  <a:cubicBezTo>
                    <a:pt x="297" y="557"/>
                    <a:pt x="426" y="585"/>
                    <a:pt x="556" y="585"/>
                  </a:cubicBezTo>
                  <a:cubicBezTo>
                    <a:pt x="686" y="585"/>
                    <a:pt x="815" y="557"/>
                    <a:pt x="914" y="500"/>
                  </a:cubicBezTo>
                  <a:cubicBezTo>
                    <a:pt x="1112" y="385"/>
                    <a:pt x="1112" y="201"/>
                    <a:pt x="914" y="86"/>
                  </a:cubicBezTo>
                  <a:cubicBezTo>
                    <a:pt x="815" y="29"/>
                    <a:pt x="686" y="0"/>
                    <a:pt x="5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4014;p60">
              <a:extLst>
                <a:ext uri="{FF2B5EF4-FFF2-40B4-BE49-F238E27FC236}">
                  <a16:creationId xmlns:a16="http://schemas.microsoft.com/office/drawing/2014/main" id="{C65FAC5D-204E-29BA-EC8F-A7FE8D7E9B0E}"/>
                </a:ext>
              </a:extLst>
            </p:cNvPr>
            <p:cNvSpPr/>
            <p:nvPr/>
          </p:nvSpPr>
          <p:spPr>
            <a:xfrm>
              <a:off x="4528670" y="2664538"/>
              <a:ext cx="98640" cy="65273"/>
            </a:xfrm>
            <a:custGeom>
              <a:avLst/>
              <a:gdLst/>
              <a:ahLst/>
              <a:cxnLst/>
              <a:rect l="l" t="t" r="r" b="b"/>
              <a:pathLst>
                <a:path w="1283" h="849" extrusionOk="0">
                  <a:moveTo>
                    <a:pt x="0" y="1"/>
                  </a:moveTo>
                  <a:cubicBezTo>
                    <a:pt x="4" y="332"/>
                    <a:pt x="42" y="668"/>
                    <a:pt x="147" y="849"/>
                  </a:cubicBezTo>
                  <a:lnTo>
                    <a:pt x="1134" y="837"/>
                  </a:lnTo>
                  <a:cubicBezTo>
                    <a:pt x="1238" y="590"/>
                    <a:pt x="1283" y="292"/>
                    <a:pt x="1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4015;p60">
              <a:extLst>
                <a:ext uri="{FF2B5EF4-FFF2-40B4-BE49-F238E27FC236}">
                  <a16:creationId xmlns:a16="http://schemas.microsoft.com/office/drawing/2014/main" id="{E68D5800-4387-7FBC-1409-C7BB78C852FC}"/>
                </a:ext>
              </a:extLst>
            </p:cNvPr>
            <p:cNvSpPr/>
            <p:nvPr/>
          </p:nvSpPr>
          <p:spPr>
            <a:xfrm>
              <a:off x="4523904" y="2636324"/>
              <a:ext cx="107636" cy="56662"/>
            </a:xfrm>
            <a:custGeom>
              <a:avLst/>
              <a:gdLst/>
              <a:ahLst/>
              <a:cxnLst/>
              <a:rect l="l" t="t" r="r" b="b"/>
              <a:pathLst>
                <a:path w="1400" h="737" extrusionOk="0">
                  <a:moveTo>
                    <a:pt x="700" y="0"/>
                  </a:moveTo>
                  <a:cubicBezTo>
                    <a:pt x="537" y="0"/>
                    <a:pt x="374" y="36"/>
                    <a:pt x="249" y="108"/>
                  </a:cubicBezTo>
                  <a:cubicBezTo>
                    <a:pt x="0" y="252"/>
                    <a:pt x="0" y="485"/>
                    <a:pt x="249" y="629"/>
                  </a:cubicBezTo>
                  <a:cubicBezTo>
                    <a:pt x="374" y="700"/>
                    <a:pt x="537" y="736"/>
                    <a:pt x="700" y="736"/>
                  </a:cubicBezTo>
                  <a:cubicBezTo>
                    <a:pt x="863" y="736"/>
                    <a:pt x="1026" y="700"/>
                    <a:pt x="1151" y="629"/>
                  </a:cubicBezTo>
                  <a:cubicBezTo>
                    <a:pt x="1400" y="485"/>
                    <a:pt x="1400" y="252"/>
                    <a:pt x="1151" y="108"/>
                  </a:cubicBezTo>
                  <a:cubicBezTo>
                    <a:pt x="1026" y="36"/>
                    <a:pt x="863" y="0"/>
                    <a:pt x="7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4016;p60">
              <a:extLst>
                <a:ext uri="{FF2B5EF4-FFF2-40B4-BE49-F238E27FC236}">
                  <a16:creationId xmlns:a16="http://schemas.microsoft.com/office/drawing/2014/main" id="{EEBB982B-1800-4BF9-C9E6-CBF2BC4D32F1}"/>
                </a:ext>
              </a:extLst>
            </p:cNvPr>
            <p:cNvSpPr/>
            <p:nvPr/>
          </p:nvSpPr>
          <p:spPr>
            <a:xfrm>
              <a:off x="4508144" y="2682374"/>
              <a:ext cx="36365" cy="45745"/>
            </a:xfrm>
            <a:custGeom>
              <a:avLst/>
              <a:gdLst/>
              <a:ahLst/>
              <a:cxnLst/>
              <a:rect l="l" t="t" r="r" b="b"/>
              <a:pathLst>
                <a:path w="473" h="595" extrusionOk="0">
                  <a:moveTo>
                    <a:pt x="230" y="1"/>
                  </a:moveTo>
                  <a:cubicBezTo>
                    <a:pt x="160" y="1"/>
                    <a:pt x="23" y="38"/>
                    <a:pt x="13" y="188"/>
                  </a:cubicBezTo>
                  <a:cubicBezTo>
                    <a:pt x="0" y="364"/>
                    <a:pt x="48" y="487"/>
                    <a:pt x="152" y="551"/>
                  </a:cubicBezTo>
                  <a:cubicBezTo>
                    <a:pt x="198" y="579"/>
                    <a:pt x="255" y="594"/>
                    <a:pt x="314" y="594"/>
                  </a:cubicBezTo>
                  <a:cubicBezTo>
                    <a:pt x="345" y="594"/>
                    <a:pt x="376" y="590"/>
                    <a:pt x="408" y="582"/>
                  </a:cubicBezTo>
                  <a:cubicBezTo>
                    <a:pt x="441" y="574"/>
                    <a:pt x="459" y="548"/>
                    <a:pt x="448" y="522"/>
                  </a:cubicBezTo>
                  <a:cubicBezTo>
                    <a:pt x="440" y="501"/>
                    <a:pt x="416" y="488"/>
                    <a:pt x="390" y="488"/>
                  </a:cubicBezTo>
                  <a:cubicBezTo>
                    <a:pt x="383" y="488"/>
                    <a:pt x="377" y="489"/>
                    <a:pt x="371" y="491"/>
                  </a:cubicBezTo>
                  <a:cubicBezTo>
                    <a:pt x="357" y="494"/>
                    <a:pt x="337" y="498"/>
                    <a:pt x="315" y="498"/>
                  </a:cubicBezTo>
                  <a:cubicBezTo>
                    <a:pt x="287" y="498"/>
                    <a:pt x="256" y="492"/>
                    <a:pt x="228" y="475"/>
                  </a:cubicBezTo>
                  <a:cubicBezTo>
                    <a:pt x="159" y="433"/>
                    <a:pt x="125" y="333"/>
                    <a:pt x="135" y="192"/>
                  </a:cubicBezTo>
                  <a:cubicBezTo>
                    <a:pt x="141" y="102"/>
                    <a:pt x="210" y="98"/>
                    <a:pt x="230" y="98"/>
                  </a:cubicBezTo>
                  <a:cubicBezTo>
                    <a:pt x="250" y="98"/>
                    <a:pt x="274" y="110"/>
                    <a:pt x="290" y="129"/>
                  </a:cubicBezTo>
                  <a:cubicBezTo>
                    <a:pt x="308" y="150"/>
                    <a:pt x="330" y="200"/>
                    <a:pt x="344" y="237"/>
                  </a:cubicBezTo>
                  <a:cubicBezTo>
                    <a:pt x="352" y="259"/>
                    <a:pt x="377" y="273"/>
                    <a:pt x="404" y="273"/>
                  </a:cubicBezTo>
                  <a:cubicBezTo>
                    <a:pt x="410" y="273"/>
                    <a:pt x="415" y="272"/>
                    <a:pt x="420" y="271"/>
                  </a:cubicBezTo>
                  <a:cubicBezTo>
                    <a:pt x="453" y="263"/>
                    <a:pt x="472" y="237"/>
                    <a:pt x="463" y="211"/>
                  </a:cubicBezTo>
                  <a:cubicBezTo>
                    <a:pt x="455" y="190"/>
                    <a:pt x="427" y="116"/>
                    <a:pt x="392" y="76"/>
                  </a:cubicBezTo>
                  <a:cubicBezTo>
                    <a:pt x="354" y="30"/>
                    <a:pt x="294" y="2"/>
                    <a:pt x="233" y="1"/>
                  </a:cubicBezTo>
                  <a:cubicBezTo>
                    <a:pt x="232" y="1"/>
                    <a:pt x="231" y="1"/>
                    <a:pt x="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4017;p60">
              <a:extLst>
                <a:ext uri="{FF2B5EF4-FFF2-40B4-BE49-F238E27FC236}">
                  <a16:creationId xmlns:a16="http://schemas.microsoft.com/office/drawing/2014/main" id="{C11B63F0-A6F5-ECDD-EB14-679579D00970}"/>
                </a:ext>
              </a:extLst>
            </p:cNvPr>
            <p:cNvSpPr/>
            <p:nvPr/>
          </p:nvSpPr>
          <p:spPr>
            <a:xfrm>
              <a:off x="4524826" y="2636324"/>
              <a:ext cx="105790" cy="56586"/>
            </a:xfrm>
            <a:custGeom>
              <a:avLst/>
              <a:gdLst/>
              <a:ahLst/>
              <a:cxnLst/>
              <a:rect l="l" t="t" r="r" b="b"/>
              <a:pathLst>
                <a:path w="1376" h="736" extrusionOk="0">
                  <a:moveTo>
                    <a:pt x="689" y="61"/>
                  </a:moveTo>
                  <a:cubicBezTo>
                    <a:pt x="847" y="61"/>
                    <a:pt x="997" y="96"/>
                    <a:pt x="1109" y="161"/>
                  </a:cubicBezTo>
                  <a:cubicBezTo>
                    <a:pt x="1209" y="218"/>
                    <a:pt x="1265" y="292"/>
                    <a:pt x="1265" y="369"/>
                  </a:cubicBezTo>
                  <a:cubicBezTo>
                    <a:pt x="1265" y="391"/>
                    <a:pt x="1258" y="415"/>
                    <a:pt x="1248" y="439"/>
                  </a:cubicBezTo>
                  <a:cubicBezTo>
                    <a:pt x="1226" y="488"/>
                    <a:pt x="1177" y="536"/>
                    <a:pt x="1108" y="576"/>
                  </a:cubicBezTo>
                  <a:cubicBezTo>
                    <a:pt x="1100" y="581"/>
                    <a:pt x="1091" y="585"/>
                    <a:pt x="1082" y="590"/>
                  </a:cubicBezTo>
                  <a:cubicBezTo>
                    <a:pt x="974" y="645"/>
                    <a:pt x="835" y="675"/>
                    <a:pt x="689" y="675"/>
                  </a:cubicBezTo>
                  <a:cubicBezTo>
                    <a:pt x="541" y="675"/>
                    <a:pt x="403" y="645"/>
                    <a:pt x="295" y="590"/>
                  </a:cubicBezTo>
                  <a:cubicBezTo>
                    <a:pt x="285" y="586"/>
                    <a:pt x="276" y="581"/>
                    <a:pt x="267" y="576"/>
                  </a:cubicBezTo>
                  <a:cubicBezTo>
                    <a:pt x="199" y="536"/>
                    <a:pt x="150" y="488"/>
                    <a:pt x="128" y="438"/>
                  </a:cubicBezTo>
                  <a:cubicBezTo>
                    <a:pt x="117" y="415"/>
                    <a:pt x="111" y="391"/>
                    <a:pt x="111" y="369"/>
                  </a:cubicBezTo>
                  <a:cubicBezTo>
                    <a:pt x="111" y="292"/>
                    <a:pt x="167" y="218"/>
                    <a:pt x="267" y="161"/>
                  </a:cubicBezTo>
                  <a:cubicBezTo>
                    <a:pt x="379" y="96"/>
                    <a:pt x="529" y="61"/>
                    <a:pt x="689" y="61"/>
                  </a:cubicBezTo>
                  <a:close/>
                  <a:moveTo>
                    <a:pt x="689" y="1"/>
                  </a:moveTo>
                  <a:cubicBezTo>
                    <a:pt x="525" y="1"/>
                    <a:pt x="362" y="37"/>
                    <a:pt x="238" y="108"/>
                  </a:cubicBezTo>
                  <a:cubicBezTo>
                    <a:pt x="43" y="220"/>
                    <a:pt x="1" y="387"/>
                    <a:pt x="110" y="523"/>
                  </a:cubicBezTo>
                  <a:cubicBezTo>
                    <a:pt x="140" y="561"/>
                    <a:pt x="183" y="597"/>
                    <a:pt x="238" y="629"/>
                  </a:cubicBezTo>
                  <a:cubicBezTo>
                    <a:pt x="362" y="700"/>
                    <a:pt x="525" y="736"/>
                    <a:pt x="689" y="736"/>
                  </a:cubicBezTo>
                  <a:cubicBezTo>
                    <a:pt x="851" y="736"/>
                    <a:pt x="1014" y="700"/>
                    <a:pt x="1139" y="629"/>
                  </a:cubicBezTo>
                  <a:cubicBezTo>
                    <a:pt x="1193" y="597"/>
                    <a:pt x="1236" y="561"/>
                    <a:pt x="1266" y="524"/>
                  </a:cubicBezTo>
                  <a:cubicBezTo>
                    <a:pt x="1376" y="387"/>
                    <a:pt x="1334" y="220"/>
                    <a:pt x="1139" y="108"/>
                  </a:cubicBezTo>
                  <a:cubicBezTo>
                    <a:pt x="1014" y="37"/>
                    <a:pt x="851" y="1"/>
                    <a:pt x="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4018;p60">
              <a:extLst>
                <a:ext uri="{FF2B5EF4-FFF2-40B4-BE49-F238E27FC236}">
                  <a16:creationId xmlns:a16="http://schemas.microsoft.com/office/drawing/2014/main" id="{1FD38FE6-1F23-1699-FF6E-339DC4519C14}"/>
                </a:ext>
              </a:extLst>
            </p:cNvPr>
            <p:cNvSpPr/>
            <p:nvPr/>
          </p:nvSpPr>
          <p:spPr>
            <a:xfrm>
              <a:off x="4534590" y="2650700"/>
              <a:ext cx="86262" cy="37596"/>
            </a:xfrm>
            <a:custGeom>
              <a:avLst/>
              <a:gdLst/>
              <a:ahLst/>
              <a:cxnLst/>
              <a:rect l="l" t="t" r="r" b="b"/>
              <a:pathLst>
                <a:path w="1122" h="489" extrusionOk="0">
                  <a:moveTo>
                    <a:pt x="561" y="0"/>
                  </a:moveTo>
                  <a:cubicBezTo>
                    <a:pt x="414" y="0"/>
                    <a:pt x="266" y="33"/>
                    <a:pt x="153" y="97"/>
                  </a:cubicBezTo>
                  <a:cubicBezTo>
                    <a:pt x="75" y="141"/>
                    <a:pt x="24" y="194"/>
                    <a:pt x="1" y="251"/>
                  </a:cubicBezTo>
                  <a:cubicBezTo>
                    <a:pt x="23" y="301"/>
                    <a:pt x="72" y="349"/>
                    <a:pt x="140" y="389"/>
                  </a:cubicBezTo>
                  <a:cubicBezTo>
                    <a:pt x="149" y="394"/>
                    <a:pt x="158" y="399"/>
                    <a:pt x="168" y="403"/>
                  </a:cubicBezTo>
                  <a:cubicBezTo>
                    <a:pt x="276" y="458"/>
                    <a:pt x="414" y="488"/>
                    <a:pt x="562" y="488"/>
                  </a:cubicBezTo>
                  <a:cubicBezTo>
                    <a:pt x="708" y="488"/>
                    <a:pt x="847" y="458"/>
                    <a:pt x="955" y="403"/>
                  </a:cubicBezTo>
                  <a:cubicBezTo>
                    <a:pt x="964" y="398"/>
                    <a:pt x="973" y="394"/>
                    <a:pt x="981" y="389"/>
                  </a:cubicBezTo>
                  <a:cubicBezTo>
                    <a:pt x="1050" y="349"/>
                    <a:pt x="1099" y="301"/>
                    <a:pt x="1121" y="252"/>
                  </a:cubicBezTo>
                  <a:cubicBezTo>
                    <a:pt x="1098" y="195"/>
                    <a:pt x="1046" y="141"/>
                    <a:pt x="969" y="97"/>
                  </a:cubicBezTo>
                  <a:cubicBezTo>
                    <a:pt x="857" y="33"/>
                    <a:pt x="709" y="0"/>
                    <a:pt x="5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4019;p60">
              <a:extLst>
                <a:ext uri="{FF2B5EF4-FFF2-40B4-BE49-F238E27FC236}">
                  <a16:creationId xmlns:a16="http://schemas.microsoft.com/office/drawing/2014/main" id="{6043A387-BCBA-A1FB-20CA-F055E3B301C5}"/>
                </a:ext>
              </a:extLst>
            </p:cNvPr>
            <p:cNvSpPr/>
            <p:nvPr/>
          </p:nvSpPr>
          <p:spPr>
            <a:xfrm>
              <a:off x="4440414" y="2263387"/>
              <a:ext cx="159916" cy="133391"/>
            </a:xfrm>
            <a:custGeom>
              <a:avLst/>
              <a:gdLst/>
              <a:ahLst/>
              <a:cxnLst/>
              <a:rect l="l" t="t" r="r" b="b"/>
              <a:pathLst>
                <a:path w="2080" h="1735" extrusionOk="0">
                  <a:moveTo>
                    <a:pt x="683" y="1"/>
                  </a:moveTo>
                  <a:cubicBezTo>
                    <a:pt x="394" y="287"/>
                    <a:pt x="184" y="756"/>
                    <a:pt x="1" y="1285"/>
                  </a:cubicBezTo>
                  <a:cubicBezTo>
                    <a:pt x="391" y="1443"/>
                    <a:pt x="1055" y="1574"/>
                    <a:pt x="1582" y="1735"/>
                  </a:cubicBezTo>
                  <a:cubicBezTo>
                    <a:pt x="1761" y="1695"/>
                    <a:pt x="1711" y="1360"/>
                    <a:pt x="2079" y="1252"/>
                  </a:cubicBezTo>
                  <a:cubicBezTo>
                    <a:pt x="1320" y="603"/>
                    <a:pt x="1039" y="352"/>
                    <a:pt x="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4020;p60">
              <a:extLst>
                <a:ext uri="{FF2B5EF4-FFF2-40B4-BE49-F238E27FC236}">
                  <a16:creationId xmlns:a16="http://schemas.microsoft.com/office/drawing/2014/main" id="{99C998D3-C0FD-39FB-BA5F-81F6FCB04F9F}"/>
                </a:ext>
              </a:extLst>
            </p:cNvPr>
            <p:cNvSpPr/>
            <p:nvPr/>
          </p:nvSpPr>
          <p:spPr>
            <a:xfrm>
              <a:off x="4086081" y="2127236"/>
              <a:ext cx="328288" cy="1358975"/>
            </a:xfrm>
            <a:custGeom>
              <a:avLst/>
              <a:gdLst/>
              <a:ahLst/>
              <a:cxnLst/>
              <a:rect l="l" t="t" r="r" b="b"/>
              <a:pathLst>
                <a:path w="4270" h="17676" extrusionOk="0">
                  <a:moveTo>
                    <a:pt x="23" y="0"/>
                  </a:moveTo>
                  <a:lnTo>
                    <a:pt x="23" y="0"/>
                  </a:lnTo>
                  <a:cubicBezTo>
                    <a:pt x="1" y="540"/>
                    <a:pt x="35" y="1579"/>
                    <a:pt x="182" y="3206"/>
                  </a:cubicBezTo>
                  <a:cubicBezTo>
                    <a:pt x="219" y="3623"/>
                    <a:pt x="267" y="4078"/>
                    <a:pt x="321" y="4575"/>
                  </a:cubicBezTo>
                  <a:cubicBezTo>
                    <a:pt x="382" y="5041"/>
                    <a:pt x="424" y="5310"/>
                    <a:pt x="647" y="5453"/>
                  </a:cubicBezTo>
                  <a:cubicBezTo>
                    <a:pt x="647" y="5453"/>
                    <a:pt x="594" y="5465"/>
                    <a:pt x="593" y="5465"/>
                  </a:cubicBezTo>
                  <a:cubicBezTo>
                    <a:pt x="576" y="5546"/>
                    <a:pt x="560" y="5624"/>
                    <a:pt x="548" y="5702"/>
                  </a:cubicBezTo>
                  <a:cubicBezTo>
                    <a:pt x="522" y="5859"/>
                    <a:pt x="506" y="6012"/>
                    <a:pt x="498" y="6162"/>
                  </a:cubicBezTo>
                  <a:cubicBezTo>
                    <a:pt x="489" y="6343"/>
                    <a:pt x="492" y="6519"/>
                    <a:pt x="504" y="6688"/>
                  </a:cubicBezTo>
                  <a:cubicBezTo>
                    <a:pt x="513" y="6794"/>
                    <a:pt x="524" y="6897"/>
                    <a:pt x="540" y="6998"/>
                  </a:cubicBezTo>
                  <a:cubicBezTo>
                    <a:pt x="542" y="7016"/>
                    <a:pt x="546" y="7031"/>
                    <a:pt x="549" y="7047"/>
                  </a:cubicBezTo>
                  <a:cubicBezTo>
                    <a:pt x="580" y="7239"/>
                    <a:pt x="625" y="7417"/>
                    <a:pt x="678" y="7580"/>
                  </a:cubicBezTo>
                  <a:cubicBezTo>
                    <a:pt x="573" y="8639"/>
                    <a:pt x="482" y="9884"/>
                    <a:pt x="680" y="11041"/>
                  </a:cubicBezTo>
                  <a:cubicBezTo>
                    <a:pt x="634" y="11170"/>
                    <a:pt x="593" y="11306"/>
                    <a:pt x="557" y="11444"/>
                  </a:cubicBezTo>
                  <a:cubicBezTo>
                    <a:pt x="546" y="11491"/>
                    <a:pt x="535" y="11538"/>
                    <a:pt x="522" y="11587"/>
                  </a:cubicBezTo>
                  <a:cubicBezTo>
                    <a:pt x="513" y="11627"/>
                    <a:pt x="504" y="11666"/>
                    <a:pt x="495" y="11707"/>
                  </a:cubicBezTo>
                  <a:cubicBezTo>
                    <a:pt x="487" y="11746"/>
                    <a:pt x="478" y="11787"/>
                    <a:pt x="470" y="11828"/>
                  </a:cubicBezTo>
                  <a:cubicBezTo>
                    <a:pt x="462" y="11869"/>
                    <a:pt x="455" y="11911"/>
                    <a:pt x="448" y="11953"/>
                  </a:cubicBezTo>
                  <a:cubicBezTo>
                    <a:pt x="440" y="11995"/>
                    <a:pt x="432" y="12037"/>
                    <a:pt x="425" y="12080"/>
                  </a:cubicBezTo>
                  <a:cubicBezTo>
                    <a:pt x="398" y="12234"/>
                    <a:pt x="377" y="12388"/>
                    <a:pt x="358" y="12541"/>
                  </a:cubicBezTo>
                  <a:cubicBezTo>
                    <a:pt x="352" y="12582"/>
                    <a:pt x="346" y="12622"/>
                    <a:pt x="342" y="12664"/>
                  </a:cubicBezTo>
                  <a:cubicBezTo>
                    <a:pt x="334" y="12736"/>
                    <a:pt x="325" y="12809"/>
                    <a:pt x="317" y="12879"/>
                  </a:cubicBezTo>
                  <a:cubicBezTo>
                    <a:pt x="313" y="12932"/>
                    <a:pt x="308" y="12984"/>
                    <a:pt x="303" y="13033"/>
                  </a:cubicBezTo>
                  <a:cubicBezTo>
                    <a:pt x="223" y="13813"/>
                    <a:pt x="221" y="16229"/>
                    <a:pt x="200" y="16775"/>
                  </a:cubicBezTo>
                  <a:cubicBezTo>
                    <a:pt x="200" y="16831"/>
                    <a:pt x="212" y="16881"/>
                    <a:pt x="235" y="16922"/>
                  </a:cubicBezTo>
                  <a:cubicBezTo>
                    <a:pt x="251" y="16952"/>
                    <a:pt x="271" y="16977"/>
                    <a:pt x="297" y="16998"/>
                  </a:cubicBezTo>
                  <a:cubicBezTo>
                    <a:pt x="296" y="17004"/>
                    <a:pt x="296" y="17009"/>
                    <a:pt x="295" y="17015"/>
                  </a:cubicBezTo>
                  <a:cubicBezTo>
                    <a:pt x="274" y="17139"/>
                    <a:pt x="267" y="17275"/>
                    <a:pt x="263" y="17417"/>
                  </a:cubicBezTo>
                  <a:cubicBezTo>
                    <a:pt x="274" y="17445"/>
                    <a:pt x="299" y="17478"/>
                    <a:pt x="335" y="17512"/>
                  </a:cubicBezTo>
                  <a:cubicBezTo>
                    <a:pt x="343" y="17521"/>
                    <a:pt x="354" y="17530"/>
                    <a:pt x="373" y="17547"/>
                  </a:cubicBezTo>
                  <a:cubicBezTo>
                    <a:pt x="408" y="17575"/>
                    <a:pt x="447" y="17603"/>
                    <a:pt x="492" y="17632"/>
                  </a:cubicBezTo>
                  <a:cubicBezTo>
                    <a:pt x="514" y="17648"/>
                    <a:pt x="536" y="17661"/>
                    <a:pt x="559" y="17676"/>
                  </a:cubicBezTo>
                  <a:cubicBezTo>
                    <a:pt x="596" y="17481"/>
                    <a:pt x="626" y="17295"/>
                    <a:pt x="647" y="17116"/>
                  </a:cubicBezTo>
                  <a:cubicBezTo>
                    <a:pt x="706" y="16673"/>
                    <a:pt x="725" y="16273"/>
                    <a:pt x="724" y="15916"/>
                  </a:cubicBezTo>
                  <a:cubicBezTo>
                    <a:pt x="724" y="15850"/>
                    <a:pt x="723" y="15783"/>
                    <a:pt x="720" y="15719"/>
                  </a:cubicBezTo>
                  <a:cubicBezTo>
                    <a:pt x="703" y="14988"/>
                    <a:pt x="607" y="14442"/>
                    <a:pt x="602" y="14052"/>
                  </a:cubicBezTo>
                  <a:cubicBezTo>
                    <a:pt x="585" y="12608"/>
                    <a:pt x="1190" y="11662"/>
                    <a:pt x="1225" y="11174"/>
                  </a:cubicBezTo>
                  <a:cubicBezTo>
                    <a:pt x="1226" y="11174"/>
                    <a:pt x="929" y="8942"/>
                    <a:pt x="1078" y="7051"/>
                  </a:cubicBezTo>
                  <a:cubicBezTo>
                    <a:pt x="1105" y="6698"/>
                    <a:pt x="1394" y="6215"/>
                    <a:pt x="1607" y="5932"/>
                  </a:cubicBezTo>
                  <a:cubicBezTo>
                    <a:pt x="1520" y="5819"/>
                    <a:pt x="1443" y="5700"/>
                    <a:pt x="1384" y="5581"/>
                  </a:cubicBezTo>
                  <a:cubicBezTo>
                    <a:pt x="1336" y="5499"/>
                    <a:pt x="1286" y="5404"/>
                    <a:pt x="1241" y="5302"/>
                  </a:cubicBezTo>
                  <a:cubicBezTo>
                    <a:pt x="1131" y="5060"/>
                    <a:pt x="1045" y="4779"/>
                    <a:pt x="1069" y="4551"/>
                  </a:cubicBezTo>
                  <a:cubicBezTo>
                    <a:pt x="1078" y="4470"/>
                    <a:pt x="1136" y="4437"/>
                    <a:pt x="1234" y="4437"/>
                  </a:cubicBezTo>
                  <a:cubicBezTo>
                    <a:pt x="1700" y="4437"/>
                    <a:pt x="3056" y="5195"/>
                    <a:pt x="4100" y="5198"/>
                  </a:cubicBezTo>
                  <a:cubicBezTo>
                    <a:pt x="4102" y="5182"/>
                    <a:pt x="4270" y="5146"/>
                    <a:pt x="4270" y="5131"/>
                  </a:cubicBezTo>
                  <a:cubicBezTo>
                    <a:pt x="4270" y="5131"/>
                    <a:pt x="2833" y="2805"/>
                    <a:pt x="2612" y="2612"/>
                  </a:cubicBezTo>
                  <a:cubicBezTo>
                    <a:pt x="2501" y="2511"/>
                    <a:pt x="1933" y="1134"/>
                    <a:pt x="1573" y="606"/>
                  </a:cubicBezTo>
                  <a:cubicBezTo>
                    <a:pt x="1229" y="791"/>
                    <a:pt x="613" y="868"/>
                    <a:pt x="273" y="1055"/>
                  </a:cubicBezTo>
                  <a:cubicBezTo>
                    <a:pt x="139" y="649"/>
                    <a:pt x="39" y="28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4021;p60">
              <a:extLst>
                <a:ext uri="{FF2B5EF4-FFF2-40B4-BE49-F238E27FC236}">
                  <a16:creationId xmlns:a16="http://schemas.microsoft.com/office/drawing/2014/main" id="{5636B99A-293E-E5E3-04CF-A66CBECF99A1}"/>
                </a:ext>
              </a:extLst>
            </p:cNvPr>
            <p:cNvSpPr/>
            <p:nvPr/>
          </p:nvSpPr>
          <p:spPr>
            <a:xfrm>
              <a:off x="4053177" y="2100405"/>
              <a:ext cx="213887" cy="328365"/>
            </a:xfrm>
            <a:custGeom>
              <a:avLst/>
              <a:gdLst/>
              <a:ahLst/>
              <a:cxnLst/>
              <a:rect l="l" t="t" r="r" b="b"/>
              <a:pathLst>
                <a:path w="2782" h="4271" extrusionOk="0">
                  <a:moveTo>
                    <a:pt x="805" y="1"/>
                  </a:moveTo>
                  <a:cubicBezTo>
                    <a:pt x="319" y="1"/>
                    <a:pt x="1" y="531"/>
                    <a:pt x="333" y="1574"/>
                  </a:cubicBezTo>
                  <a:cubicBezTo>
                    <a:pt x="732" y="2827"/>
                    <a:pt x="1019" y="3203"/>
                    <a:pt x="1527" y="4047"/>
                  </a:cubicBezTo>
                  <a:cubicBezTo>
                    <a:pt x="1593" y="4133"/>
                    <a:pt x="1657" y="4195"/>
                    <a:pt x="1718" y="4270"/>
                  </a:cubicBezTo>
                  <a:lnTo>
                    <a:pt x="2781" y="2962"/>
                  </a:lnTo>
                  <a:cubicBezTo>
                    <a:pt x="2407" y="1989"/>
                    <a:pt x="2203" y="1249"/>
                    <a:pt x="1885" y="757"/>
                  </a:cubicBezTo>
                  <a:cubicBezTo>
                    <a:pt x="1550" y="251"/>
                    <a:pt x="1138" y="1"/>
                    <a:pt x="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4022;p60">
              <a:extLst>
                <a:ext uri="{FF2B5EF4-FFF2-40B4-BE49-F238E27FC236}">
                  <a16:creationId xmlns:a16="http://schemas.microsoft.com/office/drawing/2014/main" id="{1C545A7E-8C96-A270-BEB0-FAD15AFC3898}"/>
                </a:ext>
              </a:extLst>
            </p:cNvPr>
            <p:cNvSpPr/>
            <p:nvPr/>
          </p:nvSpPr>
          <p:spPr>
            <a:xfrm>
              <a:off x="4159654" y="2327965"/>
              <a:ext cx="281390" cy="180136"/>
            </a:xfrm>
            <a:custGeom>
              <a:avLst/>
              <a:gdLst/>
              <a:ahLst/>
              <a:cxnLst/>
              <a:rect l="l" t="t" r="r" b="b"/>
              <a:pathLst>
                <a:path w="3660" h="2343" extrusionOk="0">
                  <a:moveTo>
                    <a:pt x="1369" y="1"/>
                  </a:moveTo>
                  <a:cubicBezTo>
                    <a:pt x="990" y="1"/>
                    <a:pt x="34" y="662"/>
                    <a:pt x="34" y="662"/>
                  </a:cubicBezTo>
                  <a:cubicBezTo>
                    <a:pt x="1" y="1022"/>
                    <a:pt x="415" y="1481"/>
                    <a:pt x="852" y="1690"/>
                  </a:cubicBezTo>
                  <a:lnTo>
                    <a:pt x="2988" y="2334"/>
                  </a:lnTo>
                  <a:cubicBezTo>
                    <a:pt x="3000" y="2340"/>
                    <a:pt x="3014" y="2342"/>
                    <a:pt x="3030" y="2342"/>
                  </a:cubicBezTo>
                  <a:cubicBezTo>
                    <a:pt x="3227" y="2342"/>
                    <a:pt x="3659" y="1894"/>
                    <a:pt x="3451" y="1717"/>
                  </a:cubicBezTo>
                  <a:lnTo>
                    <a:pt x="1396" y="2"/>
                  </a:lnTo>
                  <a:cubicBezTo>
                    <a:pt x="1388" y="1"/>
                    <a:pt x="1379" y="1"/>
                    <a:pt x="1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4023;p60">
              <a:extLst>
                <a:ext uri="{FF2B5EF4-FFF2-40B4-BE49-F238E27FC236}">
                  <a16:creationId xmlns:a16="http://schemas.microsoft.com/office/drawing/2014/main" id="{54C38CC4-7EA4-B71B-1ABD-4981DAAFC664}"/>
                </a:ext>
              </a:extLst>
            </p:cNvPr>
            <p:cNvSpPr/>
            <p:nvPr/>
          </p:nvSpPr>
          <p:spPr>
            <a:xfrm>
              <a:off x="4446180" y="2502786"/>
              <a:ext cx="32752" cy="49974"/>
            </a:xfrm>
            <a:custGeom>
              <a:avLst/>
              <a:gdLst/>
              <a:ahLst/>
              <a:cxnLst/>
              <a:rect l="l" t="t" r="r" b="b"/>
              <a:pathLst>
                <a:path w="426" h="650" extrusionOk="0">
                  <a:moveTo>
                    <a:pt x="410" y="0"/>
                  </a:moveTo>
                  <a:lnTo>
                    <a:pt x="161" y="148"/>
                  </a:lnTo>
                  <a:lnTo>
                    <a:pt x="162" y="177"/>
                  </a:lnTo>
                  <a:lnTo>
                    <a:pt x="166" y="242"/>
                  </a:lnTo>
                  <a:lnTo>
                    <a:pt x="168" y="300"/>
                  </a:lnTo>
                  <a:cubicBezTo>
                    <a:pt x="155" y="288"/>
                    <a:pt x="144" y="281"/>
                    <a:pt x="134" y="274"/>
                  </a:cubicBezTo>
                  <a:cubicBezTo>
                    <a:pt x="130" y="272"/>
                    <a:pt x="125" y="269"/>
                    <a:pt x="122" y="268"/>
                  </a:cubicBezTo>
                  <a:cubicBezTo>
                    <a:pt x="107" y="261"/>
                    <a:pt x="92" y="258"/>
                    <a:pt x="79" y="258"/>
                  </a:cubicBezTo>
                  <a:cubicBezTo>
                    <a:pt x="41" y="258"/>
                    <a:pt x="12" y="285"/>
                    <a:pt x="5" y="324"/>
                  </a:cubicBezTo>
                  <a:cubicBezTo>
                    <a:pt x="0" y="346"/>
                    <a:pt x="2" y="372"/>
                    <a:pt x="12" y="399"/>
                  </a:cubicBezTo>
                  <a:cubicBezTo>
                    <a:pt x="19" y="417"/>
                    <a:pt x="30" y="436"/>
                    <a:pt x="52" y="460"/>
                  </a:cubicBezTo>
                  <a:lnTo>
                    <a:pt x="160" y="573"/>
                  </a:lnTo>
                  <a:cubicBezTo>
                    <a:pt x="184" y="616"/>
                    <a:pt x="241" y="650"/>
                    <a:pt x="297" y="650"/>
                  </a:cubicBezTo>
                  <a:cubicBezTo>
                    <a:pt x="305" y="650"/>
                    <a:pt x="312" y="649"/>
                    <a:pt x="320" y="648"/>
                  </a:cubicBezTo>
                  <a:cubicBezTo>
                    <a:pt x="327" y="646"/>
                    <a:pt x="333" y="644"/>
                    <a:pt x="339" y="642"/>
                  </a:cubicBezTo>
                  <a:cubicBezTo>
                    <a:pt x="343" y="641"/>
                    <a:pt x="347" y="639"/>
                    <a:pt x="351" y="636"/>
                  </a:cubicBezTo>
                  <a:cubicBezTo>
                    <a:pt x="361" y="632"/>
                    <a:pt x="372" y="624"/>
                    <a:pt x="381" y="615"/>
                  </a:cubicBezTo>
                  <a:cubicBezTo>
                    <a:pt x="408" y="588"/>
                    <a:pt x="426" y="542"/>
                    <a:pt x="426" y="472"/>
                  </a:cubicBezTo>
                  <a:lnTo>
                    <a:pt x="420" y="301"/>
                  </a:lnTo>
                  <a:lnTo>
                    <a:pt x="416" y="171"/>
                  </a:lnTo>
                  <a:lnTo>
                    <a:pt x="410" y="0"/>
                  </a:ln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4024;p60">
              <a:extLst>
                <a:ext uri="{FF2B5EF4-FFF2-40B4-BE49-F238E27FC236}">
                  <a16:creationId xmlns:a16="http://schemas.microsoft.com/office/drawing/2014/main" id="{3C204794-5FC2-4AB9-CF35-6F05191639D5}"/>
                </a:ext>
              </a:extLst>
            </p:cNvPr>
            <p:cNvSpPr/>
            <p:nvPr/>
          </p:nvSpPr>
          <p:spPr>
            <a:xfrm>
              <a:off x="4391288" y="2465346"/>
              <a:ext cx="125472" cy="62429"/>
            </a:xfrm>
            <a:custGeom>
              <a:avLst/>
              <a:gdLst/>
              <a:ahLst/>
              <a:cxnLst/>
              <a:rect l="l" t="t" r="r" b="b"/>
              <a:pathLst>
                <a:path w="1632" h="812" extrusionOk="0">
                  <a:moveTo>
                    <a:pt x="410" y="1"/>
                  </a:moveTo>
                  <a:cubicBezTo>
                    <a:pt x="278" y="1"/>
                    <a:pt x="0" y="233"/>
                    <a:pt x="47" y="462"/>
                  </a:cubicBezTo>
                  <a:lnTo>
                    <a:pt x="136" y="500"/>
                  </a:lnTo>
                  <a:cubicBezTo>
                    <a:pt x="219" y="754"/>
                    <a:pt x="448" y="810"/>
                    <a:pt x="719" y="811"/>
                  </a:cubicBezTo>
                  <a:cubicBezTo>
                    <a:pt x="747" y="811"/>
                    <a:pt x="774" y="811"/>
                    <a:pt x="802" y="810"/>
                  </a:cubicBezTo>
                  <a:cubicBezTo>
                    <a:pt x="804" y="810"/>
                    <a:pt x="839" y="808"/>
                    <a:pt x="839" y="808"/>
                  </a:cubicBezTo>
                  <a:lnTo>
                    <a:pt x="1025" y="796"/>
                  </a:lnTo>
                  <a:lnTo>
                    <a:pt x="1041" y="795"/>
                  </a:lnTo>
                  <a:lnTo>
                    <a:pt x="1056" y="793"/>
                  </a:lnTo>
                  <a:lnTo>
                    <a:pt x="1106" y="790"/>
                  </a:lnTo>
                  <a:lnTo>
                    <a:pt x="1134" y="788"/>
                  </a:lnTo>
                  <a:lnTo>
                    <a:pt x="1177" y="786"/>
                  </a:lnTo>
                  <a:lnTo>
                    <a:pt x="1253" y="709"/>
                  </a:lnTo>
                  <a:cubicBezTo>
                    <a:pt x="1253" y="709"/>
                    <a:pt x="1289" y="673"/>
                    <a:pt x="1289" y="673"/>
                  </a:cubicBezTo>
                  <a:lnTo>
                    <a:pt x="1331" y="631"/>
                  </a:lnTo>
                  <a:lnTo>
                    <a:pt x="1466" y="496"/>
                  </a:lnTo>
                  <a:cubicBezTo>
                    <a:pt x="1466" y="496"/>
                    <a:pt x="1632" y="329"/>
                    <a:pt x="1632" y="329"/>
                  </a:cubicBezTo>
                  <a:cubicBezTo>
                    <a:pt x="1446" y="208"/>
                    <a:pt x="1241" y="138"/>
                    <a:pt x="979" y="78"/>
                  </a:cubicBezTo>
                  <a:lnTo>
                    <a:pt x="545" y="56"/>
                  </a:lnTo>
                  <a:lnTo>
                    <a:pt x="430" y="3"/>
                  </a:lnTo>
                  <a:cubicBezTo>
                    <a:pt x="424" y="1"/>
                    <a:pt x="417" y="1"/>
                    <a:pt x="4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4025;p60">
              <a:extLst>
                <a:ext uri="{FF2B5EF4-FFF2-40B4-BE49-F238E27FC236}">
                  <a16:creationId xmlns:a16="http://schemas.microsoft.com/office/drawing/2014/main" id="{1AB041EF-3E58-C945-1D49-F9AF14F982BD}"/>
                </a:ext>
              </a:extLst>
            </p:cNvPr>
            <p:cNvSpPr/>
            <p:nvPr/>
          </p:nvSpPr>
          <p:spPr>
            <a:xfrm>
              <a:off x="4497765" y="2490639"/>
              <a:ext cx="30599" cy="51665"/>
            </a:xfrm>
            <a:custGeom>
              <a:avLst/>
              <a:gdLst/>
              <a:ahLst/>
              <a:cxnLst/>
              <a:rect l="l" t="t" r="r" b="b"/>
              <a:pathLst>
                <a:path w="398" h="672" extrusionOk="0">
                  <a:moveTo>
                    <a:pt x="247" y="0"/>
                  </a:moveTo>
                  <a:lnTo>
                    <a:pt x="69" y="32"/>
                  </a:lnTo>
                  <a:lnTo>
                    <a:pt x="51" y="35"/>
                  </a:lnTo>
                  <a:lnTo>
                    <a:pt x="34" y="39"/>
                  </a:lnTo>
                  <a:lnTo>
                    <a:pt x="0" y="44"/>
                  </a:lnTo>
                  <a:lnTo>
                    <a:pt x="11" y="68"/>
                  </a:lnTo>
                  <a:cubicBezTo>
                    <a:pt x="16" y="77"/>
                    <a:pt x="28" y="105"/>
                    <a:pt x="28" y="105"/>
                  </a:cubicBezTo>
                  <a:lnTo>
                    <a:pt x="290" y="672"/>
                  </a:lnTo>
                  <a:cubicBezTo>
                    <a:pt x="290" y="672"/>
                    <a:pt x="290" y="672"/>
                    <a:pt x="290" y="672"/>
                  </a:cubicBezTo>
                  <a:cubicBezTo>
                    <a:pt x="295" y="672"/>
                    <a:pt x="398" y="384"/>
                    <a:pt x="398" y="384"/>
                  </a:cubicBezTo>
                  <a:lnTo>
                    <a:pt x="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4026;p60">
              <a:extLst>
                <a:ext uri="{FF2B5EF4-FFF2-40B4-BE49-F238E27FC236}">
                  <a16:creationId xmlns:a16="http://schemas.microsoft.com/office/drawing/2014/main" id="{CBA5F315-DC38-6E0F-E27F-A7320F63FAF7}"/>
                </a:ext>
              </a:extLst>
            </p:cNvPr>
            <p:cNvSpPr/>
            <p:nvPr/>
          </p:nvSpPr>
          <p:spPr>
            <a:xfrm>
              <a:off x="4486771" y="2499404"/>
              <a:ext cx="19144" cy="51204"/>
            </a:xfrm>
            <a:custGeom>
              <a:avLst/>
              <a:gdLst/>
              <a:ahLst/>
              <a:cxnLst/>
              <a:rect l="l" t="t" r="r" b="b"/>
              <a:pathLst>
                <a:path w="249" h="666" extrusionOk="0">
                  <a:moveTo>
                    <a:pt x="249" y="0"/>
                  </a:moveTo>
                  <a:cubicBezTo>
                    <a:pt x="249" y="0"/>
                    <a:pt x="232" y="10"/>
                    <a:pt x="222" y="17"/>
                  </a:cubicBezTo>
                  <a:lnTo>
                    <a:pt x="192" y="35"/>
                  </a:lnTo>
                  <a:lnTo>
                    <a:pt x="126" y="73"/>
                  </a:lnTo>
                  <a:cubicBezTo>
                    <a:pt x="126" y="73"/>
                    <a:pt x="99" y="88"/>
                    <a:pt x="89" y="95"/>
                  </a:cubicBezTo>
                  <a:lnTo>
                    <a:pt x="44" y="122"/>
                  </a:lnTo>
                  <a:cubicBezTo>
                    <a:pt x="44" y="122"/>
                    <a:pt x="1" y="148"/>
                    <a:pt x="0" y="148"/>
                  </a:cubicBezTo>
                  <a:lnTo>
                    <a:pt x="1" y="160"/>
                  </a:lnTo>
                  <a:cubicBezTo>
                    <a:pt x="1" y="160"/>
                    <a:pt x="11" y="266"/>
                    <a:pt x="13" y="278"/>
                  </a:cubicBezTo>
                  <a:lnTo>
                    <a:pt x="44" y="640"/>
                  </a:lnTo>
                  <a:cubicBezTo>
                    <a:pt x="49" y="644"/>
                    <a:pt x="54" y="648"/>
                    <a:pt x="59" y="650"/>
                  </a:cubicBezTo>
                  <a:cubicBezTo>
                    <a:pt x="67" y="654"/>
                    <a:pt x="77" y="659"/>
                    <a:pt x="86" y="661"/>
                  </a:cubicBezTo>
                  <a:cubicBezTo>
                    <a:pt x="95" y="664"/>
                    <a:pt x="106" y="665"/>
                    <a:pt x="116" y="665"/>
                  </a:cubicBezTo>
                  <a:cubicBezTo>
                    <a:pt x="179" y="665"/>
                    <a:pt x="249" y="616"/>
                    <a:pt x="249" y="493"/>
                  </a:cubicBezTo>
                  <a:lnTo>
                    <a:pt x="2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4027;p60">
              <a:extLst>
                <a:ext uri="{FF2B5EF4-FFF2-40B4-BE49-F238E27FC236}">
                  <a16:creationId xmlns:a16="http://schemas.microsoft.com/office/drawing/2014/main" id="{2639E5FB-E690-D862-02E0-825BB88D9C11}"/>
                </a:ext>
              </a:extLst>
            </p:cNvPr>
            <p:cNvSpPr/>
            <p:nvPr/>
          </p:nvSpPr>
          <p:spPr>
            <a:xfrm>
              <a:off x="4505914" y="2503247"/>
              <a:ext cx="15530" cy="39210"/>
            </a:xfrm>
            <a:custGeom>
              <a:avLst/>
              <a:gdLst/>
              <a:ahLst/>
              <a:cxnLst/>
              <a:rect l="l" t="t" r="r" b="b"/>
              <a:pathLst>
                <a:path w="202" h="510" extrusionOk="0">
                  <a:moveTo>
                    <a:pt x="0" y="1"/>
                  </a:moveTo>
                  <a:lnTo>
                    <a:pt x="0" y="111"/>
                  </a:lnTo>
                  <a:lnTo>
                    <a:pt x="182" y="509"/>
                  </a:lnTo>
                  <a:cubicBezTo>
                    <a:pt x="183" y="509"/>
                    <a:pt x="183" y="509"/>
                    <a:pt x="183" y="509"/>
                  </a:cubicBezTo>
                  <a:cubicBezTo>
                    <a:pt x="189" y="509"/>
                    <a:pt x="202" y="474"/>
                    <a:pt x="202" y="474"/>
                  </a:cubicBezTo>
                  <a:cubicBezTo>
                    <a:pt x="195" y="460"/>
                    <a:pt x="190" y="448"/>
                    <a:pt x="187" y="437"/>
                  </a:cubicBezTo>
                  <a:lnTo>
                    <a:pt x="0" y="1"/>
                  </a:ln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4028;p60">
              <a:extLst>
                <a:ext uri="{FF2B5EF4-FFF2-40B4-BE49-F238E27FC236}">
                  <a16:creationId xmlns:a16="http://schemas.microsoft.com/office/drawing/2014/main" id="{C9060F4C-2009-1D91-E0E0-49BBE8BAE035}"/>
                </a:ext>
              </a:extLst>
            </p:cNvPr>
            <p:cNvSpPr/>
            <p:nvPr/>
          </p:nvSpPr>
          <p:spPr>
            <a:xfrm>
              <a:off x="4486771" y="2504401"/>
              <a:ext cx="6919" cy="53587"/>
            </a:xfrm>
            <a:custGeom>
              <a:avLst/>
              <a:gdLst/>
              <a:ahLst/>
              <a:cxnLst/>
              <a:rect l="l" t="t" r="r" b="b"/>
              <a:pathLst>
                <a:path w="90" h="697" extrusionOk="0">
                  <a:moveTo>
                    <a:pt x="89" y="1"/>
                  </a:moveTo>
                  <a:lnTo>
                    <a:pt x="43" y="28"/>
                  </a:lnTo>
                  <a:lnTo>
                    <a:pt x="0" y="52"/>
                  </a:lnTo>
                  <a:lnTo>
                    <a:pt x="1" y="83"/>
                  </a:lnTo>
                  <a:lnTo>
                    <a:pt x="1" y="95"/>
                  </a:lnTo>
                  <a:lnTo>
                    <a:pt x="5" y="208"/>
                  </a:lnTo>
                  <a:lnTo>
                    <a:pt x="17" y="696"/>
                  </a:lnTo>
                  <a:cubicBezTo>
                    <a:pt x="38" y="675"/>
                    <a:pt x="54" y="639"/>
                    <a:pt x="59" y="585"/>
                  </a:cubicBezTo>
                  <a:cubicBezTo>
                    <a:pt x="67" y="591"/>
                    <a:pt x="76" y="594"/>
                    <a:pt x="86" y="596"/>
                  </a:cubicBezTo>
                  <a:lnTo>
                    <a:pt x="88" y="123"/>
                  </a:lnTo>
                  <a:lnTo>
                    <a:pt x="89" y="30"/>
                  </a:lnTo>
                  <a:lnTo>
                    <a:pt x="89" y="1"/>
                  </a:ln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4029;p60">
              <a:extLst>
                <a:ext uri="{FF2B5EF4-FFF2-40B4-BE49-F238E27FC236}">
                  <a16:creationId xmlns:a16="http://schemas.microsoft.com/office/drawing/2014/main" id="{8CC5BCE8-9CF4-43AA-ED4B-AA318E85E632}"/>
                </a:ext>
              </a:extLst>
            </p:cNvPr>
            <p:cNvSpPr/>
            <p:nvPr/>
          </p:nvSpPr>
          <p:spPr>
            <a:xfrm>
              <a:off x="4471088" y="2505631"/>
              <a:ext cx="20297" cy="54510"/>
            </a:xfrm>
            <a:custGeom>
              <a:avLst/>
              <a:gdLst/>
              <a:ahLst/>
              <a:cxnLst/>
              <a:rect l="l" t="t" r="r" b="b"/>
              <a:pathLst>
                <a:path w="264" h="709" extrusionOk="0">
                  <a:moveTo>
                    <a:pt x="246" y="0"/>
                  </a:moveTo>
                  <a:lnTo>
                    <a:pt x="204" y="36"/>
                  </a:lnTo>
                  <a:lnTo>
                    <a:pt x="92" y="134"/>
                  </a:lnTo>
                  <a:lnTo>
                    <a:pt x="71" y="152"/>
                  </a:lnTo>
                  <a:lnTo>
                    <a:pt x="16" y="200"/>
                  </a:lnTo>
                  <a:lnTo>
                    <a:pt x="0" y="214"/>
                  </a:lnTo>
                  <a:lnTo>
                    <a:pt x="3" y="271"/>
                  </a:lnTo>
                  <a:lnTo>
                    <a:pt x="15" y="605"/>
                  </a:lnTo>
                  <a:cubicBezTo>
                    <a:pt x="15" y="605"/>
                    <a:pt x="16" y="626"/>
                    <a:pt x="23" y="637"/>
                  </a:cubicBezTo>
                  <a:cubicBezTo>
                    <a:pt x="31" y="649"/>
                    <a:pt x="41" y="660"/>
                    <a:pt x="53" y="670"/>
                  </a:cubicBezTo>
                  <a:cubicBezTo>
                    <a:pt x="81" y="693"/>
                    <a:pt x="117" y="708"/>
                    <a:pt x="152" y="708"/>
                  </a:cubicBezTo>
                  <a:cubicBezTo>
                    <a:pt x="177" y="708"/>
                    <a:pt x="201" y="700"/>
                    <a:pt x="221" y="680"/>
                  </a:cubicBezTo>
                  <a:cubicBezTo>
                    <a:pt x="242" y="659"/>
                    <a:pt x="258" y="623"/>
                    <a:pt x="263" y="569"/>
                  </a:cubicBezTo>
                  <a:cubicBezTo>
                    <a:pt x="264" y="560"/>
                    <a:pt x="264" y="549"/>
                    <a:pt x="264" y="539"/>
                  </a:cubicBezTo>
                  <a:lnTo>
                    <a:pt x="250" y="149"/>
                  </a:lnTo>
                  <a:lnTo>
                    <a:pt x="247" y="42"/>
                  </a:lnTo>
                  <a:cubicBezTo>
                    <a:pt x="247" y="42"/>
                    <a:pt x="246" y="12"/>
                    <a:pt x="2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4030;p60">
              <a:extLst>
                <a:ext uri="{FF2B5EF4-FFF2-40B4-BE49-F238E27FC236}">
                  <a16:creationId xmlns:a16="http://schemas.microsoft.com/office/drawing/2014/main" id="{3BE0D0BB-A028-C15D-5985-EF115552456D}"/>
                </a:ext>
              </a:extLst>
            </p:cNvPr>
            <p:cNvSpPr/>
            <p:nvPr/>
          </p:nvSpPr>
          <p:spPr>
            <a:xfrm>
              <a:off x="4469858" y="2513472"/>
              <a:ext cx="6843" cy="45976"/>
            </a:xfrm>
            <a:custGeom>
              <a:avLst/>
              <a:gdLst/>
              <a:ahLst/>
              <a:cxnLst/>
              <a:rect l="l" t="t" r="r" b="b"/>
              <a:pathLst>
                <a:path w="89" h="598" extrusionOk="0">
                  <a:moveTo>
                    <a:pt x="88" y="1"/>
                  </a:moveTo>
                  <a:lnTo>
                    <a:pt x="30" y="36"/>
                  </a:lnTo>
                  <a:lnTo>
                    <a:pt x="1" y="53"/>
                  </a:lnTo>
                  <a:lnTo>
                    <a:pt x="3" y="170"/>
                  </a:lnTo>
                  <a:lnTo>
                    <a:pt x="12" y="509"/>
                  </a:lnTo>
                  <a:lnTo>
                    <a:pt x="14" y="598"/>
                  </a:lnTo>
                  <a:cubicBezTo>
                    <a:pt x="25" y="582"/>
                    <a:pt x="33" y="560"/>
                    <a:pt x="39" y="535"/>
                  </a:cubicBezTo>
                  <a:cubicBezTo>
                    <a:pt x="47" y="547"/>
                    <a:pt x="57" y="558"/>
                    <a:pt x="69" y="568"/>
                  </a:cubicBezTo>
                  <a:lnTo>
                    <a:pt x="73" y="476"/>
                  </a:lnTo>
                  <a:lnTo>
                    <a:pt x="83" y="164"/>
                  </a:lnTo>
                  <a:lnTo>
                    <a:pt x="87" y="50"/>
                  </a:lnTo>
                  <a:lnTo>
                    <a:pt x="88" y="1"/>
                  </a:lnTo>
                  <a:close/>
                </a:path>
              </a:pathLst>
            </a:custGeom>
            <a:solidFill>
              <a:srgbClr val="878787">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4031;p60">
              <a:extLst>
                <a:ext uri="{FF2B5EF4-FFF2-40B4-BE49-F238E27FC236}">
                  <a16:creationId xmlns:a16="http://schemas.microsoft.com/office/drawing/2014/main" id="{68A2330F-C802-7803-F97D-51F2BEBA0A9A}"/>
                </a:ext>
              </a:extLst>
            </p:cNvPr>
            <p:cNvSpPr/>
            <p:nvPr/>
          </p:nvSpPr>
          <p:spPr>
            <a:xfrm>
              <a:off x="4439876" y="2513472"/>
              <a:ext cx="33444" cy="50051"/>
            </a:xfrm>
            <a:custGeom>
              <a:avLst/>
              <a:gdLst/>
              <a:ahLst/>
              <a:cxnLst/>
              <a:rect l="l" t="t" r="r" b="b"/>
              <a:pathLst>
                <a:path w="435" h="651" extrusionOk="0">
                  <a:moveTo>
                    <a:pt x="419" y="1"/>
                  </a:moveTo>
                  <a:lnTo>
                    <a:pt x="248" y="103"/>
                  </a:lnTo>
                  <a:cubicBezTo>
                    <a:pt x="248" y="103"/>
                    <a:pt x="219" y="119"/>
                    <a:pt x="219" y="119"/>
                  </a:cubicBezTo>
                  <a:lnTo>
                    <a:pt x="204" y="129"/>
                  </a:lnTo>
                  <a:lnTo>
                    <a:pt x="170" y="148"/>
                  </a:lnTo>
                  <a:lnTo>
                    <a:pt x="171" y="184"/>
                  </a:lnTo>
                  <a:lnTo>
                    <a:pt x="175" y="300"/>
                  </a:lnTo>
                  <a:cubicBezTo>
                    <a:pt x="147" y="273"/>
                    <a:pt x="119" y="261"/>
                    <a:pt x="94" y="260"/>
                  </a:cubicBezTo>
                  <a:cubicBezTo>
                    <a:pt x="92" y="260"/>
                    <a:pt x="90" y="259"/>
                    <a:pt x="88" y="259"/>
                  </a:cubicBezTo>
                  <a:cubicBezTo>
                    <a:pt x="63" y="259"/>
                    <a:pt x="43" y="270"/>
                    <a:pt x="29" y="289"/>
                  </a:cubicBezTo>
                  <a:cubicBezTo>
                    <a:pt x="1" y="327"/>
                    <a:pt x="2" y="396"/>
                    <a:pt x="61" y="461"/>
                  </a:cubicBezTo>
                  <a:lnTo>
                    <a:pt x="169" y="574"/>
                  </a:lnTo>
                  <a:cubicBezTo>
                    <a:pt x="192" y="617"/>
                    <a:pt x="250" y="650"/>
                    <a:pt x="306" y="650"/>
                  </a:cubicBezTo>
                  <a:cubicBezTo>
                    <a:pt x="343" y="650"/>
                    <a:pt x="380" y="635"/>
                    <a:pt x="404" y="598"/>
                  </a:cubicBezTo>
                  <a:cubicBezTo>
                    <a:pt x="415" y="581"/>
                    <a:pt x="423" y="560"/>
                    <a:pt x="429" y="535"/>
                  </a:cubicBezTo>
                  <a:cubicBezTo>
                    <a:pt x="431" y="523"/>
                    <a:pt x="432" y="511"/>
                    <a:pt x="433" y="497"/>
                  </a:cubicBezTo>
                  <a:cubicBezTo>
                    <a:pt x="433" y="489"/>
                    <a:pt x="434" y="482"/>
                    <a:pt x="434" y="473"/>
                  </a:cubicBezTo>
                  <a:lnTo>
                    <a:pt x="424" y="167"/>
                  </a:lnTo>
                  <a:lnTo>
                    <a:pt x="422" y="98"/>
                  </a:lnTo>
                  <a:lnTo>
                    <a:pt x="420" y="36"/>
                  </a:lnTo>
                  <a:lnTo>
                    <a:pt x="4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4032;p60">
              <a:extLst>
                <a:ext uri="{FF2B5EF4-FFF2-40B4-BE49-F238E27FC236}">
                  <a16:creationId xmlns:a16="http://schemas.microsoft.com/office/drawing/2014/main" id="{F855E69D-59AA-926D-B152-C556E5E25DED}"/>
                </a:ext>
              </a:extLst>
            </p:cNvPr>
            <p:cNvSpPr/>
            <p:nvPr/>
          </p:nvSpPr>
          <p:spPr>
            <a:xfrm>
              <a:off x="4393441" y="2492792"/>
              <a:ext cx="65273" cy="54125"/>
            </a:xfrm>
            <a:custGeom>
              <a:avLst/>
              <a:gdLst/>
              <a:ahLst/>
              <a:cxnLst/>
              <a:rect l="l" t="t" r="r" b="b"/>
              <a:pathLst>
                <a:path w="849" h="704" extrusionOk="0">
                  <a:moveTo>
                    <a:pt x="14" y="1"/>
                  </a:moveTo>
                  <a:lnTo>
                    <a:pt x="14" y="1"/>
                  </a:lnTo>
                  <a:cubicBezTo>
                    <a:pt x="0" y="33"/>
                    <a:pt x="27" y="68"/>
                    <a:pt x="19" y="105"/>
                  </a:cubicBezTo>
                  <a:lnTo>
                    <a:pt x="108" y="143"/>
                  </a:lnTo>
                  <a:cubicBezTo>
                    <a:pt x="191" y="397"/>
                    <a:pt x="420" y="453"/>
                    <a:pt x="691" y="454"/>
                  </a:cubicBezTo>
                  <a:cubicBezTo>
                    <a:pt x="686" y="476"/>
                    <a:pt x="688" y="502"/>
                    <a:pt x="698" y="528"/>
                  </a:cubicBezTo>
                  <a:cubicBezTo>
                    <a:pt x="697" y="528"/>
                    <a:pt x="696" y="528"/>
                    <a:pt x="695" y="528"/>
                  </a:cubicBezTo>
                  <a:cubicBezTo>
                    <a:pt x="669" y="528"/>
                    <a:pt x="647" y="539"/>
                    <a:pt x="633" y="558"/>
                  </a:cubicBezTo>
                  <a:cubicBezTo>
                    <a:pt x="636" y="558"/>
                    <a:pt x="638" y="558"/>
                    <a:pt x="641" y="558"/>
                  </a:cubicBezTo>
                  <a:cubicBezTo>
                    <a:pt x="678" y="558"/>
                    <a:pt x="706" y="566"/>
                    <a:pt x="732" y="584"/>
                  </a:cubicBezTo>
                  <a:cubicBezTo>
                    <a:pt x="767" y="608"/>
                    <a:pt x="799" y="646"/>
                    <a:pt x="846" y="703"/>
                  </a:cubicBezTo>
                  <a:cubicBezTo>
                    <a:pt x="814" y="604"/>
                    <a:pt x="801" y="531"/>
                    <a:pt x="811" y="451"/>
                  </a:cubicBezTo>
                  <a:cubicBezTo>
                    <a:pt x="813" y="435"/>
                    <a:pt x="816" y="421"/>
                    <a:pt x="820" y="404"/>
                  </a:cubicBezTo>
                  <a:cubicBezTo>
                    <a:pt x="820" y="398"/>
                    <a:pt x="821" y="394"/>
                    <a:pt x="823" y="388"/>
                  </a:cubicBezTo>
                  <a:cubicBezTo>
                    <a:pt x="829" y="363"/>
                    <a:pt x="838" y="336"/>
                    <a:pt x="848" y="307"/>
                  </a:cubicBezTo>
                  <a:lnTo>
                    <a:pt x="848" y="307"/>
                  </a:lnTo>
                  <a:cubicBezTo>
                    <a:pt x="803" y="349"/>
                    <a:pt x="740" y="379"/>
                    <a:pt x="678" y="379"/>
                  </a:cubicBezTo>
                  <a:cubicBezTo>
                    <a:pt x="665" y="379"/>
                    <a:pt x="652" y="377"/>
                    <a:pt x="639" y="374"/>
                  </a:cubicBezTo>
                  <a:cubicBezTo>
                    <a:pt x="625" y="375"/>
                    <a:pt x="611" y="376"/>
                    <a:pt x="598" y="376"/>
                  </a:cubicBezTo>
                  <a:cubicBezTo>
                    <a:pt x="369" y="376"/>
                    <a:pt x="245" y="239"/>
                    <a:pt x="146" y="2"/>
                  </a:cubicBezTo>
                  <a:cubicBezTo>
                    <a:pt x="131" y="3"/>
                    <a:pt x="109" y="3"/>
                    <a:pt x="86" y="3"/>
                  </a:cubicBezTo>
                  <a:cubicBezTo>
                    <a:pt x="59" y="3"/>
                    <a:pt x="31" y="2"/>
                    <a:pt x="14"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4033;p60">
              <a:extLst>
                <a:ext uri="{FF2B5EF4-FFF2-40B4-BE49-F238E27FC236}">
                  <a16:creationId xmlns:a16="http://schemas.microsoft.com/office/drawing/2014/main" id="{19304FFE-A71F-1FAF-1EC1-937B5451F7A1}"/>
                </a:ext>
              </a:extLst>
            </p:cNvPr>
            <p:cNvSpPr/>
            <p:nvPr/>
          </p:nvSpPr>
          <p:spPr>
            <a:xfrm>
              <a:off x="4183947" y="1755837"/>
              <a:ext cx="263476" cy="418779"/>
            </a:xfrm>
            <a:custGeom>
              <a:avLst/>
              <a:gdLst/>
              <a:ahLst/>
              <a:cxnLst/>
              <a:rect l="l" t="t" r="r" b="b"/>
              <a:pathLst>
                <a:path w="3427" h="5447" extrusionOk="0">
                  <a:moveTo>
                    <a:pt x="2850" y="772"/>
                  </a:moveTo>
                  <a:cubicBezTo>
                    <a:pt x="2869" y="772"/>
                    <a:pt x="2887" y="774"/>
                    <a:pt x="2905" y="778"/>
                  </a:cubicBezTo>
                  <a:cubicBezTo>
                    <a:pt x="3009" y="799"/>
                    <a:pt x="3059" y="887"/>
                    <a:pt x="3100" y="984"/>
                  </a:cubicBezTo>
                  <a:cubicBezTo>
                    <a:pt x="3143" y="1083"/>
                    <a:pt x="3157" y="1169"/>
                    <a:pt x="3160" y="1276"/>
                  </a:cubicBezTo>
                  <a:cubicBezTo>
                    <a:pt x="3204" y="2492"/>
                    <a:pt x="2806" y="3741"/>
                    <a:pt x="2021" y="4673"/>
                  </a:cubicBezTo>
                  <a:cubicBezTo>
                    <a:pt x="1609" y="4061"/>
                    <a:pt x="1362" y="3316"/>
                    <a:pt x="1440" y="2580"/>
                  </a:cubicBezTo>
                  <a:cubicBezTo>
                    <a:pt x="1453" y="2473"/>
                    <a:pt x="1472" y="2364"/>
                    <a:pt x="1500" y="2258"/>
                  </a:cubicBezTo>
                  <a:cubicBezTo>
                    <a:pt x="1553" y="2049"/>
                    <a:pt x="1636" y="1844"/>
                    <a:pt x="1743" y="1659"/>
                  </a:cubicBezTo>
                  <a:cubicBezTo>
                    <a:pt x="1954" y="1300"/>
                    <a:pt x="2258" y="1000"/>
                    <a:pt x="2635" y="830"/>
                  </a:cubicBezTo>
                  <a:cubicBezTo>
                    <a:pt x="2703" y="800"/>
                    <a:pt x="2776" y="772"/>
                    <a:pt x="2850" y="772"/>
                  </a:cubicBezTo>
                  <a:close/>
                  <a:moveTo>
                    <a:pt x="2004" y="0"/>
                  </a:moveTo>
                  <a:cubicBezTo>
                    <a:pt x="1384" y="0"/>
                    <a:pt x="796" y="424"/>
                    <a:pt x="555" y="996"/>
                  </a:cubicBezTo>
                  <a:cubicBezTo>
                    <a:pt x="385" y="1400"/>
                    <a:pt x="374" y="1850"/>
                    <a:pt x="343" y="2288"/>
                  </a:cubicBezTo>
                  <a:cubicBezTo>
                    <a:pt x="311" y="2724"/>
                    <a:pt x="249" y="3179"/>
                    <a:pt x="0" y="3541"/>
                  </a:cubicBezTo>
                  <a:cubicBezTo>
                    <a:pt x="755" y="4175"/>
                    <a:pt x="1509" y="4810"/>
                    <a:pt x="2265" y="5446"/>
                  </a:cubicBezTo>
                  <a:cubicBezTo>
                    <a:pt x="2676" y="4727"/>
                    <a:pt x="2859" y="3997"/>
                    <a:pt x="3155" y="3223"/>
                  </a:cubicBezTo>
                  <a:cubicBezTo>
                    <a:pt x="3003" y="2902"/>
                    <a:pt x="3213" y="2506"/>
                    <a:pt x="3276" y="2158"/>
                  </a:cubicBezTo>
                  <a:cubicBezTo>
                    <a:pt x="3340" y="1807"/>
                    <a:pt x="3427" y="1451"/>
                    <a:pt x="3365" y="1101"/>
                  </a:cubicBezTo>
                  <a:cubicBezTo>
                    <a:pt x="3256" y="484"/>
                    <a:pt x="2649" y="7"/>
                    <a:pt x="2024" y="1"/>
                  </a:cubicBezTo>
                  <a:cubicBezTo>
                    <a:pt x="2017" y="0"/>
                    <a:pt x="2011" y="0"/>
                    <a:pt x="20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4034;p60">
              <a:extLst>
                <a:ext uri="{FF2B5EF4-FFF2-40B4-BE49-F238E27FC236}">
                  <a16:creationId xmlns:a16="http://schemas.microsoft.com/office/drawing/2014/main" id="{969CBDE7-F6D8-0EDC-E248-482CE36D107C}"/>
                </a:ext>
              </a:extLst>
            </p:cNvPr>
            <p:cNvSpPr/>
            <p:nvPr/>
          </p:nvSpPr>
          <p:spPr>
            <a:xfrm>
              <a:off x="4299265" y="1883378"/>
              <a:ext cx="121397" cy="81803"/>
            </a:xfrm>
            <a:custGeom>
              <a:avLst/>
              <a:gdLst/>
              <a:ahLst/>
              <a:cxnLst/>
              <a:rect l="l" t="t" r="r" b="b"/>
              <a:pathLst>
                <a:path w="1579" h="1064" extrusionOk="0">
                  <a:moveTo>
                    <a:pt x="243" y="0"/>
                  </a:moveTo>
                  <a:cubicBezTo>
                    <a:pt x="136" y="185"/>
                    <a:pt x="53" y="390"/>
                    <a:pt x="0" y="599"/>
                  </a:cubicBezTo>
                  <a:cubicBezTo>
                    <a:pt x="18" y="624"/>
                    <a:pt x="37" y="649"/>
                    <a:pt x="56" y="671"/>
                  </a:cubicBezTo>
                  <a:cubicBezTo>
                    <a:pt x="178" y="814"/>
                    <a:pt x="328" y="937"/>
                    <a:pt x="508" y="992"/>
                  </a:cubicBezTo>
                  <a:cubicBezTo>
                    <a:pt x="615" y="1025"/>
                    <a:pt x="720" y="1063"/>
                    <a:pt x="818" y="1063"/>
                  </a:cubicBezTo>
                  <a:cubicBezTo>
                    <a:pt x="883" y="1063"/>
                    <a:pt x="945" y="1046"/>
                    <a:pt x="1003" y="999"/>
                  </a:cubicBezTo>
                  <a:cubicBezTo>
                    <a:pt x="1089" y="928"/>
                    <a:pt x="1176" y="703"/>
                    <a:pt x="1282" y="666"/>
                  </a:cubicBezTo>
                  <a:cubicBezTo>
                    <a:pt x="1282" y="666"/>
                    <a:pt x="1283" y="666"/>
                    <a:pt x="1284" y="666"/>
                  </a:cubicBezTo>
                  <a:cubicBezTo>
                    <a:pt x="1364" y="666"/>
                    <a:pt x="1381" y="720"/>
                    <a:pt x="1381" y="900"/>
                  </a:cubicBezTo>
                  <a:cubicBezTo>
                    <a:pt x="1535" y="625"/>
                    <a:pt x="1566" y="332"/>
                    <a:pt x="1579" y="17"/>
                  </a:cubicBezTo>
                  <a:lnTo>
                    <a:pt x="1579" y="17"/>
                  </a:lnTo>
                  <a:cubicBezTo>
                    <a:pt x="1460" y="178"/>
                    <a:pt x="1253" y="255"/>
                    <a:pt x="1050" y="255"/>
                  </a:cubicBezTo>
                  <a:cubicBezTo>
                    <a:pt x="1033" y="255"/>
                    <a:pt x="1015" y="255"/>
                    <a:pt x="998" y="254"/>
                  </a:cubicBezTo>
                  <a:cubicBezTo>
                    <a:pt x="779" y="241"/>
                    <a:pt x="573" y="154"/>
                    <a:pt x="377" y="58"/>
                  </a:cubicBezTo>
                  <a:cubicBezTo>
                    <a:pt x="336" y="37"/>
                    <a:pt x="290" y="14"/>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4035;p60">
              <a:extLst>
                <a:ext uri="{FF2B5EF4-FFF2-40B4-BE49-F238E27FC236}">
                  <a16:creationId xmlns:a16="http://schemas.microsoft.com/office/drawing/2014/main" id="{FF0DDE42-F046-A695-B6BB-2DAABA907E88}"/>
                </a:ext>
              </a:extLst>
            </p:cNvPr>
            <p:cNvSpPr/>
            <p:nvPr/>
          </p:nvSpPr>
          <p:spPr>
            <a:xfrm>
              <a:off x="4353695" y="1918665"/>
              <a:ext cx="30599" cy="21066"/>
            </a:xfrm>
            <a:custGeom>
              <a:avLst/>
              <a:gdLst/>
              <a:ahLst/>
              <a:cxnLst/>
              <a:rect l="l" t="t" r="r" b="b"/>
              <a:pathLst>
                <a:path w="398" h="274" extrusionOk="0">
                  <a:moveTo>
                    <a:pt x="315" y="1"/>
                  </a:moveTo>
                  <a:cubicBezTo>
                    <a:pt x="299" y="1"/>
                    <a:pt x="284" y="3"/>
                    <a:pt x="268" y="5"/>
                  </a:cubicBezTo>
                  <a:cubicBezTo>
                    <a:pt x="222" y="12"/>
                    <a:pt x="176" y="18"/>
                    <a:pt x="131" y="24"/>
                  </a:cubicBezTo>
                  <a:cubicBezTo>
                    <a:pt x="101" y="29"/>
                    <a:pt x="68" y="33"/>
                    <a:pt x="42" y="57"/>
                  </a:cubicBezTo>
                  <a:cubicBezTo>
                    <a:pt x="9" y="86"/>
                    <a:pt x="0" y="137"/>
                    <a:pt x="9" y="176"/>
                  </a:cubicBezTo>
                  <a:cubicBezTo>
                    <a:pt x="23" y="234"/>
                    <a:pt x="73" y="274"/>
                    <a:pt x="130" y="274"/>
                  </a:cubicBezTo>
                  <a:cubicBezTo>
                    <a:pt x="134" y="274"/>
                    <a:pt x="139" y="274"/>
                    <a:pt x="143" y="273"/>
                  </a:cubicBezTo>
                  <a:cubicBezTo>
                    <a:pt x="199" y="268"/>
                    <a:pt x="250" y="229"/>
                    <a:pt x="300" y="193"/>
                  </a:cubicBezTo>
                  <a:cubicBezTo>
                    <a:pt x="324" y="175"/>
                    <a:pt x="349" y="156"/>
                    <a:pt x="367" y="130"/>
                  </a:cubicBezTo>
                  <a:cubicBezTo>
                    <a:pt x="387" y="105"/>
                    <a:pt x="398" y="70"/>
                    <a:pt x="389" y="45"/>
                  </a:cubicBezTo>
                  <a:cubicBezTo>
                    <a:pt x="382" y="21"/>
                    <a:pt x="361" y="7"/>
                    <a:pt x="338" y="3"/>
                  </a:cubicBezTo>
                  <a:cubicBezTo>
                    <a:pt x="330" y="1"/>
                    <a:pt x="323" y="1"/>
                    <a:pt x="315" y="1"/>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4036;p60">
              <a:extLst>
                <a:ext uri="{FF2B5EF4-FFF2-40B4-BE49-F238E27FC236}">
                  <a16:creationId xmlns:a16="http://schemas.microsoft.com/office/drawing/2014/main" id="{93ABDD4E-C1EE-586F-2194-226FA3C84362}"/>
                </a:ext>
              </a:extLst>
            </p:cNvPr>
            <p:cNvSpPr/>
            <p:nvPr/>
          </p:nvSpPr>
          <p:spPr>
            <a:xfrm>
              <a:off x="4403896" y="1903905"/>
              <a:ext cx="18913" cy="22757"/>
            </a:xfrm>
            <a:custGeom>
              <a:avLst/>
              <a:gdLst/>
              <a:ahLst/>
              <a:cxnLst/>
              <a:rect l="l" t="t" r="r" b="b"/>
              <a:pathLst>
                <a:path w="246" h="296" extrusionOk="0">
                  <a:moveTo>
                    <a:pt x="227" y="0"/>
                  </a:moveTo>
                  <a:lnTo>
                    <a:pt x="227" y="0"/>
                  </a:lnTo>
                  <a:cubicBezTo>
                    <a:pt x="176" y="28"/>
                    <a:pt x="150" y="42"/>
                    <a:pt x="100" y="70"/>
                  </a:cubicBezTo>
                  <a:cubicBezTo>
                    <a:pt x="31" y="106"/>
                    <a:pt x="1" y="151"/>
                    <a:pt x="33" y="212"/>
                  </a:cubicBezTo>
                  <a:cubicBezTo>
                    <a:pt x="53" y="250"/>
                    <a:pt x="83" y="294"/>
                    <a:pt x="124" y="295"/>
                  </a:cubicBezTo>
                  <a:cubicBezTo>
                    <a:pt x="125" y="295"/>
                    <a:pt x="126" y="295"/>
                    <a:pt x="127" y="295"/>
                  </a:cubicBezTo>
                  <a:cubicBezTo>
                    <a:pt x="155" y="295"/>
                    <a:pt x="180" y="275"/>
                    <a:pt x="193" y="250"/>
                  </a:cubicBezTo>
                  <a:cubicBezTo>
                    <a:pt x="213" y="210"/>
                    <a:pt x="246" y="62"/>
                    <a:pt x="227" y="0"/>
                  </a:cubicBezTo>
                  <a:close/>
                </a:path>
              </a:pathLst>
            </a:custGeom>
            <a:solidFill>
              <a:srgbClr val="FCC7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4037;p60">
              <a:extLst>
                <a:ext uri="{FF2B5EF4-FFF2-40B4-BE49-F238E27FC236}">
                  <a16:creationId xmlns:a16="http://schemas.microsoft.com/office/drawing/2014/main" id="{CD64F826-39AF-402A-66C0-6A951410FB39}"/>
                </a:ext>
              </a:extLst>
            </p:cNvPr>
            <p:cNvSpPr/>
            <p:nvPr/>
          </p:nvSpPr>
          <p:spPr>
            <a:xfrm>
              <a:off x="5512560" y="2527695"/>
              <a:ext cx="454914" cy="42208"/>
            </a:xfrm>
            <a:custGeom>
              <a:avLst/>
              <a:gdLst/>
              <a:ahLst/>
              <a:cxnLst/>
              <a:rect l="l" t="t" r="r" b="b"/>
              <a:pathLst>
                <a:path w="5917" h="549" extrusionOk="0">
                  <a:moveTo>
                    <a:pt x="1" y="0"/>
                  </a:moveTo>
                  <a:lnTo>
                    <a:pt x="1" y="530"/>
                  </a:lnTo>
                  <a:lnTo>
                    <a:pt x="5916" y="549"/>
                  </a:lnTo>
                  <a:lnTo>
                    <a:pt x="5916" y="18"/>
                  </a:lnTo>
                  <a:lnTo>
                    <a:pt x="1" y="0"/>
                  </a:lnTo>
                  <a:close/>
                </a:path>
              </a:pathLst>
            </a:custGeom>
            <a:solidFill>
              <a:srgbClr val="3C3C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4038;p60">
              <a:extLst>
                <a:ext uri="{FF2B5EF4-FFF2-40B4-BE49-F238E27FC236}">
                  <a16:creationId xmlns:a16="http://schemas.microsoft.com/office/drawing/2014/main" id="{3418A238-7F09-5438-CAA1-B322D29BA3CD}"/>
                </a:ext>
              </a:extLst>
            </p:cNvPr>
            <p:cNvSpPr/>
            <p:nvPr/>
          </p:nvSpPr>
          <p:spPr>
            <a:xfrm>
              <a:off x="5490419" y="2434134"/>
              <a:ext cx="499275" cy="262631"/>
            </a:xfrm>
            <a:custGeom>
              <a:avLst/>
              <a:gdLst/>
              <a:ahLst/>
              <a:cxnLst/>
              <a:rect l="l" t="t" r="r" b="b"/>
              <a:pathLst>
                <a:path w="6494" h="3416" extrusionOk="0">
                  <a:moveTo>
                    <a:pt x="3246" y="0"/>
                  </a:moveTo>
                  <a:cubicBezTo>
                    <a:pt x="2489" y="0"/>
                    <a:pt x="1732" y="167"/>
                    <a:pt x="1155" y="500"/>
                  </a:cubicBezTo>
                  <a:cubicBezTo>
                    <a:pt x="1" y="1168"/>
                    <a:pt x="1" y="2249"/>
                    <a:pt x="1155" y="2916"/>
                  </a:cubicBezTo>
                  <a:cubicBezTo>
                    <a:pt x="1732" y="3249"/>
                    <a:pt x="2489" y="3415"/>
                    <a:pt x="3246" y="3415"/>
                  </a:cubicBezTo>
                  <a:cubicBezTo>
                    <a:pt x="4003" y="3415"/>
                    <a:pt x="4760" y="3249"/>
                    <a:pt x="5338" y="2916"/>
                  </a:cubicBezTo>
                  <a:cubicBezTo>
                    <a:pt x="6493" y="2249"/>
                    <a:pt x="6493" y="1168"/>
                    <a:pt x="5338" y="500"/>
                  </a:cubicBezTo>
                  <a:cubicBezTo>
                    <a:pt x="4760" y="167"/>
                    <a:pt x="4003" y="0"/>
                    <a:pt x="32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4039;p60">
              <a:extLst>
                <a:ext uri="{FF2B5EF4-FFF2-40B4-BE49-F238E27FC236}">
                  <a16:creationId xmlns:a16="http://schemas.microsoft.com/office/drawing/2014/main" id="{45C00055-2FF4-04EC-1F8B-FCCC0660E686}"/>
                </a:ext>
              </a:extLst>
            </p:cNvPr>
            <p:cNvSpPr/>
            <p:nvPr/>
          </p:nvSpPr>
          <p:spPr>
            <a:xfrm>
              <a:off x="5490419" y="2397847"/>
              <a:ext cx="499275" cy="262631"/>
            </a:xfrm>
            <a:custGeom>
              <a:avLst/>
              <a:gdLst/>
              <a:ahLst/>
              <a:cxnLst/>
              <a:rect l="l" t="t" r="r" b="b"/>
              <a:pathLst>
                <a:path w="6494" h="3416" extrusionOk="0">
                  <a:moveTo>
                    <a:pt x="3246" y="0"/>
                  </a:moveTo>
                  <a:cubicBezTo>
                    <a:pt x="2489" y="0"/>
                    <a:pt x="1732" y="167"/>
                    <a:pt x="1155" y="500"/>
                  </a:cubicBezTo>
                  <a:cubicBezTo>
                    <a:pt x="1" y="1167"/>
                    <a:pt x="1" y="2248"/>
                    <a:pt x="1155" y="2915"/>
                  </a:cubicBezTo>
                  <a:cubicBezTo>
                    <a:pt x="1732" y="3248"/>
                    <a:pt x="2489" y="3415"/>
                    <a:pt x="3246" y="3415"/>
                  </a:cubicBezTo>
                  <a:cubicBezTo>
                    <a:pt x="4003" y="3415"/>
                    <a:pt x="4760" y="3248"/>
                    <a:pt x="5338" y="2915"/>
                  </a:cubicBezTo>
                  <a:cubicBezTo>
                    <a:pt x="6493" y="2248"/>
                    <a:pt x="6493" y="1167"/>
                    <a:pt x="5338" y="500"/>
                  </a:cubicBezTo>
                  <a:cubicBezTo>
                    <a:pt x="4760" y="167"/>
                    <a:pt x="4003" y="0"/>
                    <a:pt x="3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4040;p60">
              <a:extLst>
                <a:ext uri="{FF2B5EF4-FFF2-40B4-BE49-F238E27FC236}">
                  <a16:creationId xmlns:a16="http://schemas.microsoft.com/office/drawing/2014/main" id="{4D948050-F801-242F-1F98-73E2E0B60A30}"/>
                </a:ext>
              </a:extLst>
            </p:cNvPr>
            <p:cNvSpPr/>
            <p:nvPr/>
          </p:nvSpPr>
          <p:spPr>
            <a:xfrm>
              <a:off x="5642254" y="2116550"/>
              <a:ext cx="170295" cy="478670"/>
            </a:xfrm>
            <a:custGeom>
              <a:avLst/>
              <a:gdLst/>
              <a:ahLst/>
              <a:cxnLst/>
              <a:rect l="l" t="t" r="r" b="b"/>
              <a:pathLst>
                <a:path w="2215" h="6226" extrusionOk="0">
                  <a:moveTo>
                    <a:pt x="1" y="1"/>
                  </a:moveTo>
                  <a:lnTo>
                    <a:pt x="1" y="4948"/>
                  </a:lnTo>
                  <a:lnTo>
                    <a:pt x="2215" y="6226"/>
                  </a:lnTo>
                  <a:lnTo>
                    <a:pt x="2215" y="127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4041;p60">
              <a:extLst>
                <a:ext uri="{FF2B5EF4-FFF2-40B4-BE49-F238E27FC236}">
                  <a16:creationId xmlns:a16="http://schemas.microsoft.com/office/drawing/2014/main" id="{4082EC5B-1921-A153-B0D2-0CE4DF0260D9}"/>
                </a:ext>
              </a:extLst>
            </p:cNvPr>
            <p:cNvSpPr/>
            <p:nvPr/>
          </p:nvSpPr>
          <p:spPr>
            <a:xfrm>
              <a:off x="5812463" y="2200270"/>
              <a:ext cx="46975" cy="394945"/>
            </a:xfrm>
            <a:custGeom>
              <a:avLst/>
              <a:gdLst/>
              <a:ahLst/>
              <a:cxnLst/>
              <a:rect l="l" t="t" r="r" b="b"/>
              <a:pathLst>
                <a:path w="611" h="5137" extrusionOk="0">
                  <a:moveTo>
                    <a:pt x="328" y="1"/>
                  </a:moveTo>
                  <a:lnTo>
                    <a:pt x="1" y="190"/>
                  </a:lnTo>
                  <a:lnTo>
                    <a:pt x="1" y="5137"/>
                  </a:lnTo>
                  <a:lnTo>
                    <a:pt x="611" y="4781"/>
                  </a:lnTo>
                  <a:lnTo>
                    <a:pt x="3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4042;p60">
              <a:extLst>
                <a:ext uri="{FF2B5EF4-FFF2-40B4-BE49-F238E27FC236}">
                  <a16:creationId xmlns:a16="http://schemas.microsoft.com/office/drawing/2014/main" id="{E312EA04-07BF-D354-C75B-D61F969DAEB3}"/>
                </a:ext>
              </a:extLst>
            </p:cNvPr>
            <p:cNvSpPr/>
            <p:nvPr/>
          </p:nvSpPr>
          <p:spPr>
            <a:xfrm>
              <a:off x="5642254" y="2102020"/>
              <a:ext cx="195512" cy="112864"/>
            </a:xfrm>
            <a:custGeom>
              <a:avLst/>
              <a:gdLst/>
              <a:ahLst/>
              <a:cxnLst/>
              <a:rect l="l" t="t" r="r" b="b"/>
              <a:pathLst>
                <a:path w="2543" h="1468" extrusionOk="0">
                  <a:moveTo>
                    <a:pt x="328" y="1"/>
                  </a:moveTo>
                  <a:lnTo>
                    <a:pt x="1" y="190"/>
                  </a:lnTo>
                  <a:lnTo>
                    <a:pt x="2215" y="1468"/>
                  </a:lnTo>
                  <a:lnTo>
                    <a:pt x="2542" y="1279"/>
                  </a:lnTo>
                  <a:lnTo>
                    <a:pt x="3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4043;p60">
              <a:extLst>
                <a:ext uri="{FF2B5EF4-FFF2-40B4-BE49-F238E27FC236}">
                  <a16:creationId xmlns:a16="http://schemas.microsoft.com/office/drawing/2014/main" id="{943EA3E0-C2A0-2D3D-C354-1ADAF419A293}"/>
                </a:ext>
              </a:extLst>
            </p:cNvPr>
            <p:cNvSpPr/>
            <p:nvPr/>
          </p:nvSpPr>
          <p:spPr>
            <a:xfrm>
              <a:off x="5342966" y="1578018"/>
              <a:ext cx="837481" cy="1032148"/>
            </a:xfrm>
            <a:custGeom>
              <a:avLst/>
              <a:gdLst/>
              <a:ahLst/>
              <a:cxnLst/>
              <a:rect l="l" t="t" r="r" b="b"/>
              <a:pathLst>
                <a:path w="10893" h="13425" extrusionOk="0">
                  <a:moveTo>
                    <a:pt x="1" y="1"/>
                  </a:moveTo>
                  <a:lnTo>
                    <a:pt x="1" y="7136"/>
                  </a:lnTo>
                  <a:lnTo>
                    <a:pt x="10892" y="13424"/>
                  </a:lnTo>
                  <a:lnTo>
                    <a:pt x="10892" y="628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4044;p60">
              <a:extLst>
                <a:ext uri="{FF2B5EF4-FFF2-40B4-BE49-F238E27FC236}">
                  <a16:creationId xmlns:a16="http://schemas.microsoft.com/office/drawing/2014/main" id="{0F0F2C2F-FF10-FF66-29C4-03B6E7692075}"/>
                </a:ext>
              </a:extLst>
            </p:cNvPr>
            <p:cNvSpPr/>
            <p:nvPr/>
          </p:nvSpPr>
          <p:spPr>
            <a:xfrm>
              <a:off x="5413848" y="1665274"/>
              <a:ext cx="695787" cy="857624"/>
            </a:xfrm>
            <a:custGeom>
              <a:avLst/>
              <a:gdLst/>
              <a:ahLst/>
              <a:cxnLst/>
              <a:rect l="l" t="t" r="r" b="b"/>
              <a:pathLst>
                <a:path w="9050" h="11155" extrusionOk="0">
                  <a:moveTo>
                    <a:pt x="0" y="1"/>
                  </a:moveTo>
                  <a:lnTo>
                    <a:pt x="0" y="5929"/>
                  </a:lnTo>
                  <a:lnTo>
                    <a:pt x="9049" y="11154"/>
                  </a:lnTo>
                  <a:lnTo>
                    <a:pt x="9049" y="522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4045;p60">
              <a:extLst>
                <a:ext uri="{FF2B5EF4-FFF2-40B4-BE49-F238E27FC236}">
                  <a16:creationId xmlns:a16="http://schemas.microsoft.com/office/drawing/2014/main" id="{2C8A576A-D054-6E54-21ED-8A76298669C0}"/>
                </a:ext>
              </a:extLst>
            </p:cNvPr>
            <p:cNvSpPr/>
            <p:nvPr/>
          </p:nvSpPr>
          <p:spPr>
            <a:xfrm>
              <a:off x="5453210" y="1733619"/>
              <a:ext cx="616982" cy="721004"/>
            </a:xfrm>
            <a:custGeom>
              <a:avLst/>
              <a:gdLst/>
              <a:ahLst/>
              <a:cxnLst/>
              <a:rect l="l" t="t" r="r" b="b"/>
              <a:pathLst>
                <a:path w="8025" h="9378" extrusionOk="0">
                  <a:moveTo>
                    <a:pt x="0" y="0"/>
                  </a:moveTo>
                  <a:lnTo>
                    <a:pt x="0" y="4745"/>
                  </a:lnTo>
                  <a:lnTo>
                    <a:pt x="8025" y="9378"/>
                  </a:lnTo>
                  <a:lnTo>
                    <a:pt x="8025" y="4633"/>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4046;p60">
              <a:extLst>
                <a:ext uri="{FF2B5EF4-FFF2-40B4-BE49-F238E27FC236}">
                  <a16:creationId xmlns:a16="http://schemas.microsoft.com/office/drawing/2014/main" id="{44C9E435-3925-AEBF-DA70-50A4CFB8DA4F}"/>
                </a:ext>
              </a:extLst>
            </p:cNvPr>
            <p:cNvSpPr/>
            <p:nvPr/>
          </p:nvSpPr>
          <p:spPr>
            <a:xfrm>
              <a:off x="5342966" y="1657202"/>
              <a:ext cx="35058" cy="33598"/>
            </a:xfrm>
            <a:custGeom>
              <a:avLst/>
              <a:gdLst/>
              <a:ahLst/>
              <a:cxnLst/>
              <a:rect l="l" t="t" r="r" b="b"/>
              <a:pathLst>
                <a:path w="456" h="437" extrusionOk="0">
                  <a:moveTo>
                    <a:pt x="1" y="1"/>
                  </a:moveTo>
                  <a:lnTo>
                    <a:pt x="1" y="174"/>
                  </a:lnTo>
                  <a:lnTo>
                    <a:pt x="456" y="437"/>
                  </a:lnTo>
                  <a:lnTo>
                    <a:pt x="456" y="26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4047;p60">
              <a:extLst>
                <a:ext uri="{FF2B5EF4-FFF2-40B4-BE49-F238E27FC236}">
                  <a16:creationId xmlns:a16="http://schemas.microsoft.com/office/drawing/2014/main" id="{9DEF3E99-D334-3BFA-AA7A-3F762D7DF543}"/>
                </a:ext>
              </a:extLst>
            </p:cNvPr>
            <p:cNvSpPr/>
            <p:nvPr/>
          </p:nvSpPr>
          <p:spPr>
            <a:xfrm>
              <a:off x="5342966" y="1682495"/>
              <a:ext cx="35058" cy="33675"/>
            </a:xfrm>
            <a:custGeom>
              <a:avLst/>
              <a:gdLst/>
              <a:ahLst/>
              <a:cxnLst/>
              <a:rect l="l" t="t" r="r" b="b"/>
              <a:pathLst>
                <a:path w="456" h="438" extrusionOk="0">
                  <a:moveTo>
                    <a:pt x="1" y="1"/>
                  </a:moveTo>
                  <a:lnTo>
                    <a:pt x="1" y="175"/>
                  </a:lnTo>
                  <a:lnTo>
                    <a:pt x="456" y="438"/>
                  </a:lnTo>
                  <a:lnTo>
                    <a:pt x="456" y="26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4048;p60">
              <a:extLst>
                <a:ext uri="{FF2B5EF4-FFF2-40B4-BE49-F238E27FC236}">
                  <a16:creationId xmlns:a16="http://schemas.microsoft.com/office/drawing/2014/main" id="{4DC7B0F9-25AF-2504-ED24-C8EA6639949F}"/>
                </a:ext>
              </a:extLst>
            </p:cNvPr>
            <p:cNvSpPr/>
            <p:nvPr/>
          </p:nvSpPr>
          <p:spPr>
            <a:xfrm>
              <a:off x="5342966" y="1707865"/>
              <a:ext cx="35058" cy="33675"/>
            </a:xfrm>
            <a:custGeom>
              <a:avLst/>
              <a:gdLst/>
              <a:ahLst/>
              <a:cxnLst/>
              <a:rect l="l" t="t" r="r" b="b"/>
              <a:pathLst>
                <a:path w="456" h="438" extrusionOk="0">
                  <a:moveTo>
                    <a:pt x="1" y="1"/>
                  </a:moveTo>
                  <a:lnTo>
                    <a:pt x="1" y="174"/>
                  </a:lnTo>
                  <a:lnTo>
                    <a:pt x="456" y="438"/>
                  </a:lnTo>
                  <a:lnTo>
                    <a:pt x="456" y="26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4049;p60">
              <a:extLst>
                <a:ext uri="{FF2B5EF4-FFF2-40B4-BE49-F238E27FC236}">
                  <a16:creationId xmlns:a16="http://schemas.microsoft.com/office/drawing/2014/main" id="{BF1AEA6A-C2B6-2F48-4C82-2E467777FD05}"/>
                </a:ext>
              </a:extLst>
            </p:cNvPr>
            <p:cNvSpPr/>
            <p:nvPr/>
          </p:nvSpPr>
          <p:spPr>
            <a:xfrm>
              <a:off x="5342966" y="1733235"/>
              <a:ext cx="35058" cy="33598"/>
            </a:xfrm>
            <a:custGeom>
              <a:avLst/>
              <a:gdLst/>
              <a:ahLst/>
              <a:cxnLst/>
              <a:rect l="l" t="t" r="r" b="b"/>
              <a:pathLst>
                <a:path w="456" h="437" extrusionOk="0">
                  <a:moveTo>
                    <a:pt x="1" y="1"/>
                  </a:moveTo>
                  <a:lnTo>
                    <a:pt x="1" y="174"/>
                  </a:lnTo>
                  <a:lnTo>
                    <a:pt x="456" y="436"/>
                  </a:lnTo>
                  <a:lnTo>
                    <a:pt x="456" y="26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4050;p60">
              <a:extLst>
                <a:ext uri="{FF2B5EF4-FFF2-40B4-BE49-F238E27FC236}">
                  <a16:creationId xmlns:a16="http://schemas.microsoft.com/office/drawing/2014/main" id="{EFA9EFBB-596C-B4A1-74C0-CC59E8027DBD}"/>
                </a:ext>
              </a:extLst>
            </p:cNvPr>
            <p:cNvSpPr/>
            <p:nvPr/>
          </p:nvSpPr>
          <p:spPr>
            <a:xfrm>
              <a:off x="5342966" y="1758605"/>
              <a:ext cx="35058" cy="33598"/>
            </a:xfrm>
            <a:custGeom>
              <a:avLst/>
              <a:gdLst/>
              <a:ahLst/>
              <a:cxnLst/>
              <a:rect l="l" t="t" r="r" b="b"/>
              <a:pathLst>
                <a:path w="456" h="437" extrusionOk="0">
                  <a:moveTo>
                    <a:pt x="1" y="1"/>
                  </a:moveTo>
                  <a:lnTo>
                    <a:pt x="1" y="174"/>
                  </a:lnTo>
                  <a:lnTo>
                    <a:pt x="456" y="436"/>
                  </a:lnTo>
                  <a:lnTo>
                    <a:pt x="456" y="26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4051;p60">
              <a:extLst>
                <a:ext uri="{FF2B5EF4-FFF2-40B4-BE49-F238E27FC236}">
                  <a16:creationId xmlns:a16="http://schemas.microsoft.com/office/drawing/2014/main" id="{27132CDD-F7D9-2D46-39E3-2E9C3BBCC699}"/>
                </a:ext>
              </a:extLst>
            </p:cNvPr>
            <p:cNvSpPr/>
            <p:nvPr/>
          </p:nvSpPr>
          <p:spPr>
            <a:xfrm>
              <a:off x="5342966" y="1783975"/>
              <a:ext cx="35058" cy="33598"/>
            </a:xfrm>
            <a:custGeom>
              <a:avLst/>
              <a:gdLst/>
              <a:ahLst/>
              <a:cxnLst/>
              <a:rect l="l" t="t" r="r" b="b"/>
              <a:pathLst>
                <a:path w="456" h="437" extrusionOk="0">
                  <a:moveTo>
                    <a:pt x="1" y="0"/>
                  </a:moveTo>
                  <a:lnTo>
                    <a:pt x="1" y="174"/>
                  </a:lnTo>
                  <a:lnTo>
                    <a:pt x="456" y="436"/>
                  </a:lnTo>
                  <a:lnTo>
                    <a:pt x="456" y="26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4052;p60">
              <a:extLst>
                <a:ext uri="{FF2B5EF4-FFF2-40B4-BE49-F238E27FC236}">
                  <a16:creationId xmlns:a16="http://schemas.microsoft.com/office/drawing/2014/main" id="{4AAC913A-860E-7B16-92FD-989C1EEAD82C}"/>
                </a:ext>
              </a:extLst>
            </p:cNvPr>
            <p:cNvSpPr/>
            <p:nvPr/>
          </p:nvSpPr>
          <p:spPr>
            <a:xfrm>
              <a:off x="5342966" y="1809267"/>
              <a:ext cx="35058" cy="33675"/>
            </a:xfrm>
            <a:custGeom>
              <a:avLst/>
              <a:gdLst/>
              <a:ahLst/>
              <a:cxnLst/>
              <a:rect l="l" t="t" r="r" b="b"/>
              <a:pathLst>
                <a:path w="456" h="438" extrusionOk="0">
                  <a:moveTo>
                    <a:pt x="1" y="0"/>
                  </a:moveTo>
                  <a:lnTo>
                    <a:pt x="1" y="175"/>
                  </a:lnTo>
                  <a:lnTo>
                    <a:pt x="456" y="437"/>
                  </a:lnTo>
                  <a:lnTo>
                    <a:pt x="456" y="26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4053;p60">
              <a:extLst>
                <a:ext uri="{FF2B5EF4-FFF2-40B4-BE49-F238E27FC236}">
                  <a16:creationId xmlns:a16="http://schemas.microsoft.com/office/drawing/2014/main" id="{E678022A-0D68-80B2-2B0B-01D24611DD1A}"/>
                </a:ext>
              </a:extLst>
            </p:cNvPr>
            <p:cNvSpPr/>
            <p:nvPr/>
          </p:nvSpPr>
          <p:spPr>
            <a:xfrm>
              <a:off x="5342966" y="1834637"/>
              <a:ext cx="35058" cy="33675"/>
            </a:xfrm>
            <a:custGeom>
              <a:avLst/>
              <a:gdLst/>
              <a:ahLst/>
              <a:cxnLst/>
              <a:rect l="l" t="t" r="r" b="b"/>
              <a:pathLst>
                <a:path w="456" h="438" extrusionOk="0">
                  <a:moveTo>
                    <a:pt x="1" y="0"/>
                  </a:moveTo>
                  <a:lnTo>
                    <a:pt x="1" y="174"/>
                  </a:lnTo>
                  <a:lnTo>
                    <a:pt x="456" y="437"/>
                  </a:lnTo>
                  <a:lnTo>
                    <a:pt x="456" y="264"/>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4054;p60">
              <a:extLst>
                <a:ext uri="{FF2B5EF4-FFF2-40B4-BE49-F238E27FC236}">
                  <a16:creationId xmlns:a16="http://schemas.microsoft.com/office/drawing/2014/main" id="{2BB173C8-376F-0906-01B4-FDD52B509132}"/>
                </a:ext>
              </a:extLst>
            </p:cNvPr>
            <p:cNvSpPr/>
            <p:nvPr/>
          </p:nvSpPr>
          <p:spPr>
            <a:xfrm>
              <a:off x="5342966" y="1860007"/>
              <a:ext cx="35058" cy="33675"/>
            </a:xfrm>
            <a:custGeom>
              <a:avLst/>
              <a:gdLst/>
              <a:ahLst/>
              <a:cxnLst/>
              <a:rect l="l" t="t" r="r" b="b"/>
              <a:pathLst>
                <a:path w="456" h="438" extrusionOk="0">
                  <a:moveTo>
                    <a:pt x="1" y="0"/>
                  </a:moveTo>
                  <a:lnTo>
                    <a:pt x="1" y="174"/>
                  </a:lnTo>
                  <a:lnTo>
                    <a:pt x="456" y="437"/>
                  </a:lnTo>
                  <a:lnTo>
                    <a:pt x="456" y="26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4055;p60">
              <a:extLst>
                <a:ext uri="{FF2B5EF4-FFF2-40B4-BE49-F238E27FC236}">
                  <a16:creationId xmlns:a16="http://schemas.microsoft.com/office/drawing/2014/main" id="{1AD405E3-BB7C-8D32-2336-470C06A72188}"/>
                </a:ext>
              </a:extLst>
            </p:cNvPr>
            <p:cNvSpPr/>
            <p:nvPr/>
          </p:nvSpPr>
          <p:spPr>
            <a:xfrm>
              <a:off x="5342966" y="1885377"/>
              <a:ext cx="35058" cy="33521"/>
            </a:xfrm>
            <a:custGeom>
              <a:avLst/>
              <a:gdLst/>
              <a:ahLst/>
              <a:cxnLst/>
              <a:rect l="l" t="t" r="r" b="b"/>
              <a:pathLst>
                <a:path w="456" h="436" extrusionOk="0">
                  <a:moveTo>
                    <a:pt x="1" y="0"/>
                  </a:moveTo>
                  <a:lnTo>
                    <a:pt x="1" y="174"/>
                  </a:lnTo>
                  <a:lnTo>
                    <a:pt x="456" y="436"/>
                  </a:lnTo>
                  <a:lnTo>
                    <a:pt x="456" y="26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4056;p60">
              <a:extLst>
                <a:ext uri="{FF2B5EF4-FFF2-40B4-BE49-F238E27FC236}">
                  <a16:creationId xmlns:a16="http://schemas.microsoft.com/office/drawing/2014/main" id="{E8222501-8555-D8CB-3E7F-23ECD10C4951}"/>
                </a:ext>
              </a:extLst>
            </p:cNvPr>
            <p:cNvSpPr/>
            <p:nvPr/>
          </p:nvSpPr>
          <p:spPr>
            <a:xfrm>
              <a:off x="6145346" y="2120471"/>
              <a:ext cx="35058" cy="33598"/>
            </a:xfrm>
            <a:custGeom>
              <a:avLst/>
              <a:gdLst/>
              <a:ahLst/>
              <a:cxnLst/>
              <a:rect l="l" t="t" r="r" b="b"/>
              <a:pathLst>
                <a:path w="456" h="437" extrusionOk="0">
                  <a:moveTo>
                    <a:pt x="0" y="0"/>
                  </a:moveTo>
                  <a:lnTo>
                    <a:pt x="0" y="174"/>
                  </a:lnTo>
                  <a:lnTo>
                    <a:pt x="455" y="436"/>
                  </a:lnTo>
                  <a:lnTo>
                    <a:pt x="455" y="26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4057;p60">
              <a:extLst>
                <a:ext uri="{FF2B5EF4-FFF2-40B4-BE49-F238E27FC236}">
                  <a16:creationId xmlns:a16="http://schemas.microsoft.com/office/drawing/2014/main" id="{44C32C8E-C640-AAED-710B-951F1A131963}"/>
                </a:ext>
              </a:extLst>
            </p:cNvPr>
            <p:cNvSpPr/>
            <p:nvPr/>
          </p:nvSpPr>
          <p:spPr>
            <a:xfrm>
              <a:off x="6145346" y="2145764"/>
              <a:ext cx="35058" cy="33675"/>
            </a:xfrm>
            <a:custGeom>
              <a:avLst/>
              <a:gdLst/>
              <a:ahLst/>
              <a:cxnLst/>
              <a:rect l="l" t="t" r="r" b="b"/>
              <a:pathLst>
                <a:path w="456" h="438" extrusionOk="0">
                  <a:moveTo>
                    <a:pt x="0" y="0"/>
                  </a:moveTo>
                  <a:lnTo>
                    <a:pt x="0" y="174"/>
                  </a:lnTo>
                  <a:lnTo>
                    <a:pt x="455" y="437"/>
                  </a:lnTo>
                  <a:lnTo>
                    <a:pt x="455" y="26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4058;p60">
              <a:extLst>
                <a:ext uri="{FF2B5EF4-FFF2-40B4-BE49-F238E27FC236}">
                  <a16:creationId xmlns:a16="http://schemas.microsoft.com/office/drawing/2014/main" id="{80BB66C8-57D1-EE4D-AF51-81F44985225D}"/>
                </a:ext>
              </a:extLst>
            </p:cNvPr>
            <p:cNvSpPr/>
            <p:nvPr/>
          </p:nvSpPr>
          <p:spPr>
            <a:xfrm>
              <a:off x="6145346" y="2171133"/>
              <a:ext cx="35058" cy="33521"/>
            </a:xfrm>
            <a:custGeom>
              <a:avLst/>
              <a:gdLst/>
              <a:ahLst/>
              <a:cxnLst/>
              <a:rect l="l" t="t" r="r" b="b"/>
              <a:pathLst>
                <a:path w="456" h="436" extrusionOk="0">
                  <a:moveTo>
                    <a:pt x="0" y="0"/>
                  </a:moveTo>
                  <a:lnTo>
                    <a:pt x="0" y="174"/>
                  </a:lnTo>
                  <a:lnTo>
                    <a:pt x="455" y="436"/>
                  </a:lnTo>
                  <a:lnTo>
                    <a:pt x="455" y="26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4059;p60">
              <a:extLst>
                <a:ext uri="{FF2B5EF4-FFF2-40B4-BE49-F238E27FC236}">
                  <a16:creationId xmlns:a16="http://schemas.microsoft.com/office/drawing/2014/main" id="{622AE6B6-AA4A-3B39-9316-35B239C8D6F7}"/>
                </a:ext>
              </a:extLst>
            </p:cNvPr>
            <p:cNvSpPr/>
            <p:nvPr/>
          </p:nvSpPr>
          <p:spPr>
            <a:xfrm>
              <a:off x="6145346" y="2196503"/>
              <a:ext cx="35058" cy="33521"/>
            </a:xfrm>
            <a:custGeom>
              <a:avLst/>
              <a:gdLst/>
              <a:ahLst/>
              <a:cxnLst/>
              <a:rect l="l" t="t" r="r" b="b"/>
              <a:pathLst>
                <a:path w="456" h="436" extrusionOk="0">
                  <a:moveTo>
                    <a:pt x="0" y="0"/>
                  </a:moveTo>
                  <a:lnTo>
                    <a:pt x="0" y="174"/>
                  </a:lnTo>
                  <a:lnTo>
                    <a:pt x="455" y="436"/>
                  </a:lnTo>
                  <a:lnTo>
                    <a:pt x="455" y="26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4060;p60">
              <a:extLst>
                <a:ext uri="{FF2B5EF4-FFF2-40B4-BE49-F238E27FC236}">
                  <a16:creationId xmlns:a16="http://schemas.microsoft.com/office/drawing/2014/main" id="{996829C5-7777-A150-C843-8736B7CC5DC2}"/>
                </a:ext>
              </a:extLst>
            </p:cNvPr>
            <p:cNvSpPr/>
            <p:nvPr/>
          </p:nvSpPr>
          <p:spPr>
            <a:xfrm>
              <a:off x="6145346" y="2221873"/>
              <a:ext cx="35058" cy="33521"/>
            </a:xfrm>
            <a:custGeom>
              <a:avLst/>
              <a:gdLst/>
              <a:ahLst/>
              <a:cxnLst/>
              <a:rect l="l" t="t" r="r" b="b"/>
              <a:pathLst>
                <a:path w="456" h="436" extrusionOk="0">
                  <a:moveTo>
                    <a:pt x="0" y="0"/>
                  </a:moveTo>
                  <a:lnTo>
                    <a:pt x="0" y="173"/>
                  </a:lnTo>
                  <a:lnTo>
                    <a:pt x="455" y="436"/>
                  </a:lnTo>
                  <a:lnTo>
                    <a:pt x="455" y="26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4061;p60">
              <a:extLst>
                <a:ext uri="{FF2B5EF4-FFF2-40B4-BE49-F238E27FC236}">
                  <a16:creationId xmlns:a16="http://schemas.microsoft.com/office/drawing/2014/main" id="{985F4C03-9917-F879-5438-75863C65F5B3}"/>
                </a:ext>
              </a:extLst>
            </p:cNvPr>
            <p:cNvSpPr/>
            <p:nvPr/>
          </p:nvSpPr>
          <p:spPr>
            <a:xfrm>
              <a:off x="6145346" y="2247243"/>
              <a:ext cx="35058" cy="33521"/>
            </a:xfrm>
            <a:custGeom>
              <a:avLst/>
              <a:gdLst/>
              <a:ahLst/>
              <a:cxnLst/>
              <a:rect l="l" t="t" r="r" b="b"/>
              <a:pathLst>
                <a:path w="456" h="436" extrusionOk="0">
                  <a:moveTo>
                    <a:pt x="0" y="0"/>
                  </a:moveTo>
                  <a:lnTo>
                    <a:pt x="0" y="173"/>
                  </a:lnTo>
                  <a:lnTo>
                    <a:pt x="455" y="436"/>
                  </a:lnTo>
                  <a:lnTo>
                    <a:pt x="455" y="26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4062;p60">
              <a:extLst>
                <a:ext uri="{FF2B5EF4-FFF2-40B4-BE49-F238E27FC236}">
                  <a16:creationId xmlns:a16="http://schemas.microsoft.com/office/drawing/2014/main" id="{76550051-C694-EEB0-E2CB-147485AD9EC8}"/>
                </a:ext>
              </a:extLst>
            </p:cNvPr>
            <p:cNvSpPr/>
            <p:nvPr/>
          </p:nvSpPr>
          <p:spPr>
            <a:xfrm>
              <a:off x="6145346" y="2272459"/>
              <a:ext cx="35058" cy="33675"/>
            </a:xfrm>
            <a:custGeom>
              <a:avLst/>
              <a:gdLst/>
              <a:ahLst/>
              <a:cxnLst/>
              <a:rect l="l" t="t" r="r" b="b"/>
              <a:pathLst>
                <a:path w="456" h="438" extrusionOk="0">
                  <a:moveTo>
                    <a:pt x="0" y="1"/>
                  </a:moveTo>
                  <a:lnTo>
                    <a:pt x="0" y="175"/>
                  </a:lnTo>
                  <a:lnTo>
                    <a:pt x="455" y="438"/>
                  </a:lnTo>
                  <a:lnTo>
                    <a:pt x="455" y="26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4063;p60">
              <a:extLst>
                <a:ext uri="{FF2B5EF4-FFF2-40B4-BE49-F238E27FC236}">
                  <a16:creationId xmlns:a16="http://schemas.microsoft.com/office/drawing/2014/main" id="{3DA9147B-52B2-825F-3E50-3290813F1394}"/>
                </a:ext>
              </a:extLst>
            </p:cNvPr>
            <p:cNvSpPr/>
            <p:nvPr/>
          </p:nvSpPr>
          <p:spPr>
            <a:xfrm>
              <a:off x="6145346" y="2297829"/>
              <a:ext cx="35058" cy="33675"/>
            </a:xfrm>
            <a:custGeom>
              <a:avLst/>
              <a:gdLst/>
              <a:ahLst/>
              <a:cxnLst/>
              <a:rect l="l" t="t" r="r" b="b"/>
              <a:pathLst>
                <a:path w="456" h="438" extrusionOk="0">
                  <a:moveTo>
                    <a:pt x="0" y="1"/>
                  </a:moveTo>
                  <a:lnTo>
                    <a:pt x="0" y="174"/>
                  </a:lnTo>
                  <a:lnTo>
                    <a:pt x="455" y="438"/>
                  </a:lnTo>
                  <a:lnTo>
                    <a:pt x="455" y="26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4064;p60">
              <a:extLst>
                <a:ext uri="{FF2B5EF4-FFF2-40B4-BE49-F238E27FC236}">
                  <a16:creationId xmlns:a16="http://schemas.microsoft.com/office/drawing/2014/main" id="{75B4A68C-7959-DD71-267F-DCB9D93C6844}"/>
                </a:ext>
              </a:extLst>
            </p:cNvPr>
            <p:cNvSpPr/>
            <p:nvPr/>
          </p:nvSpPr>
          <p:spPr>
            <a:xfrm>
              <a:off x="6145346" y="2323199"/>
              <a:ext cx="35058" cy="33598"/>
            </a:xfrm>
            <a:custGeom>
              <a:avLst/>
              <a:gdLst/>
              <a:ahLst/>
              <a:cxnLst/>
              <a:rect l="l" t="t" r="r" b="b"/>
              <a:pathLst>
                <a:path w="456" h="437" extrusionOk="0">
                  <a:moveTo>
                    <a:pt x="0" y="1"/>
                  </a:moveTo>
                  <a:lnTo>
                    <a:pt x="0" y="174"/>
                  </a:lnTo>
                  <a:lnTo>
                    <a:pt x="455" y="436"/>
                  </a:lnTo>
                  <a:lnTo>
                    <a:pt x="455" y="26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4065;p60">
              <a:extLst>
                <a:ext uri="{FF2B5EF4-FFF2-40B4-BE49-F238E27FC236}">
                  <a16:creationId xmlns:a16="http://schemas.microsoft.com/office/drawing/2014/main" id="{34462FB8-E8AB-7417-7114-4409C7D3D1F9}"/>
                </a:ext>
              </a:extLst>
            </p:cNvPr>
            <p:cNvSpPr/>
            <p:nvPr/>
          </p:nvSpPr>
          <p:spPr>
            <a:xfrm>
              <a:off x="6145346" y="2348568"/>
              <a:ext cx="35058" cy="33598"/>
            </a:xfrm>
            <a:custGeom>
              <a:avLst/>
              <a:gdLst/>
              <a:ahLst/>
              <a:cxnLst/>
              <a:rect l="l" t="t" r="r" b="b"/>
              <a:pathLst>
                <a:path w="456" h="437" extrusionOk="0">
                  <a:moveTo>
                    <a:pt x="0" y="1"/>
                  </a:moveTo>
                  <a:lnTo>
                    <a:pt x="0" y="174"/>
                  </a:lnTo>
                  <a:lnTo>
                    <a:pt x="455" y="436"/>
                  </a:lnTo>
                  <a:lnTo>
                    <a:pt x="455" y="26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4066;p60">
              <a:extLst>
                <a:ext uri="{FF2B5EF4-FFF2-40B4-BE49-F238E27FC236}">
                  <a16:creationId xmlns:a16="http://schemas.microsoft.com/office/drawing/2014/main" id="{C86D350E-4805-F50C-EBBC-F6BFC23D3F46}"/>
                </a:ext>
              </a:extLst>
            </p:cNvPr>
            <p:cNvSpPr/>
            <p:nvPr/>
          </p:nvSpPr>
          <p:spPr>
            <a:xfrm>
              <a:off x="6074695" y="2522621"/>
              <a:ext cx="24295" cy="24679"/>
            </a:xfrm>
            <a:custGeom>
              <a:avLst/>
              <a:gdLst/>
              <a:ahLst/>
              <a:cxnLst/>
              <a:rect l="l" t="t" r="r" b="b"/>
              <a:pathLst>
                <a:path w="316" h="321" extrusionOk="0">
                  <a:moveTo>
                    <a:pt x="0" y="0"/>
                  </a:moveTo>
                  <a:lnTo>
                    <a:pt x="0" y="139"/>
                  </a:lnTo>
                  <a:lnTo>
                    <a:pt x="316" y="321"/>
                  </a:lnTo>
                  <a:lnTo>
                    <a:pt x="316" y="18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4067;p60">
              <a:extLst>
                <a:ext uri="{FF2B5EF4-FFF2-40B4-BE49-F238E27FC236}">
                  <a16:creationId xmlns:a16="http://schemas.microsoft.com/office/drawing/2014/main" id="{A886D325-E09C-1608-CD3C-465B10B7AAD7}"/>
                </a:ext>
              </a:extLst>
            </p:cNvPr>
            <p:cNvSpPr/>
            <p:nvPr/>
          </p:nvSpPr>
          <p:spPr>
            <a:xfrm>
              <a:off x="5342966" y="1558875"/>
              <a:ext cx="870617" cy="502658"/>
            </a:xfrm>
            <a:custGeom>
              <a:avLst/>
              <a:gdLst/>
              <a:ahLst/>
              <a:cxnLst/>
              <a:rect l="l" t="t" r="r" b="b"/>
              <a:pathLst>
                <a:path w="11324" h="6538" extrusionOk="0">
                  <a:moveTo>
                    <a:pt x="432" y="1"/>
                  </a:moveTo>
                  <a:lnTo>
                    <a:pt x="1" y="250"/>
                  </a:lnTo>
                  <a:lnTo>
                    <a:pt x="10892" y="6538"/>
                  </a:lnTo>
                  <a:lnTo>
                    <a:pt x="11323" y="6289"/>
                  </a:lnTo>
                  <a:lnTo>
                    <a:pt x="4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4068;p60">
              <a:extLst>
                <a:ext uri="{FF2B5EF4-FFF2-40B4-BE49-F238E27FC236}">
                  <a16:creationId xmlns:a16="http://schemas.microsoft.com/office/drawing/2014/main" id="{95360B3D-8351-8114-AEC6-6A8BE587965B}"/>
                </a:ext>
              </a:extLst>
            </p:cNvPr>
            <p:cNvSpPr/>
            <p:nvPr/>
          </p:nvSpPr>
          <p:spPr>
            <a:xfrm>
              <a:off x="6180326" y="2042285"/>
              <a:ext cx="33213" cy="567854"/>
            </a:xfrm>
            <a:custGeom>
              <a:avLst/>
              <a:gdLst/>
              <a:ahLst/>
              <a:cxnLst/>
              <a:rect l="l" t="t" r="r" b="b"/>
              <a:pathLst>
                <a:path w="432" h="7386" extrusionOk="0">
                  <a:moveTo>
                    <a:pt x="431" y="1"/>
                  </a:moveTo>
                  <a:lnTo>
                    <a:pt x="0" y="250"/>
                  </a:lnTo>
                  <a:lnTo>
                    <a:pt x="1" y="7385"/>
                  </a:lnTo>
                  <a:lnTo>
                    <a:pt x="431" y="7136"/>
                  </a:lnTo>
                  <a:lnTo>
                    <a:pt x="4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4069;p60">
              <a:extLst>
                <a:ext uri="{FF2B5EF4-FFF2-40B4-BE49-F238E27FC236}">
                  <a16:creationId xmlns:a16="http://schemas.microsoft.com/office/drawing/2014/main" id="{10CC188A-3546-DFB4-1766-2DCB326EF712}"/>
                </a:ext>
              </a:extLst>
            </p:cNvPr>
            <p:cNvSpPr/>
            <p:nvPr/>
          </p:nvSpPr>
          <p:spPr>
            <a:xfrm>
              <a:off x="6180326" y="2130695"/>
              <a:ext cx="17606" cy="23526"/>
            </a:xfrm>
            <a:custGeom>
              <a:avLst/>
              <a:gdLst/>
              <a:ahLst/>
              <a:cxnLst/>
              <a:rect l="l" t="t" r="r" b="b"/>
              <a:pathLst>
                <a:path w="229" h="306" extrusionOk="0">
                  <a:moveTo>
                    <a:pt x="229" y="0"/>
                  </a:moveTo>
                  <a:lnTo>
                    <a:pt x="0" y="132"/>
                  </a:lnTo>
                  <a:lnTo>
                    <a:pt x="0" y="306"/>
                  </a:lnTo>
                  <a:lnTo>
                    <a:pt x="229" y="175"/>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4070;p60">
              <a:extLst>
                <a:ext uri="{FF2B5EF4-FFF2-40B4-BE49-F238E27FC236}">
                  <a16:creationId xmlns:a16="http://schemas.microsoft.com/office/drawing/2014/main" id="{AE8C7278-4DF5-BA18-65C0-2964D7922195}"/>
                </a:ext>
              </a:extLst>
            </p:cNvPr>
            <p:cNvSpPr/>
            <p:nvPr/>
          </p:nvSpPr>
          <p:spPr>
            <a:xfrm>
              <a:off x="6180326" y="2156065"/>
              <a:ext cx="17606" cy="23526"/>
            </a:xfrm>
            <a:custGeom>
              <a:avLst/>
              <a:gdLst/>
              <a:ahLst/>
              <a:cxnLst/>
              <a:rect l="l" t="t" r="r" b="b"/>
              <a:pathLst>
                <a:path w="229" h="306" extrusionOk="0">
                  <a:moveTo>
                    <a:pt x="229" y="0"/>
                  </a:moveTo>
                  <a:lnTo>
                    <a:pt x="0" y="132"/>
                  </a:lnTo>
                  <a:lnTo>
                    <a:pt x="0" y="305"/>
                  </a:lnTo>
                  <a:lnTo>
                    <a:pt x="229" y="174"/>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4071;p60">
              <a:extLst>
                <a:ext uri="{FF2B5EF4-FFF2-40B4-BE49-F238E27FC236}">
                  <a16:creationId xmlns:a16="http://schemas.microsoft.com/office/drawing/2014/main" id="{11366F51-B1D8-526A-1AE0-78434671FEC6}"/>
                </a:ext>
              </a:extLst>
            </p:cNvPr>
            <p:cNvSpPr/>
            <p:nvPr/>
          </p:nvSpPr>
          <p:spPr>
            <a:xfrm>
              <a:off x="6180326" y="2181435"/>
              <a:ext cx="17606" cy="23526"/>
            </a:xfrm>
            <a:custGeom>
              <a:avLst/>
              <a:gdLst/>
              <a:ahLst/>
              <a:cxnLst/>
              <a:rect l="l" t="t" r="r" b="b"/>
              <a:pathLst>
                <a:path w="229" h="306" extrusionOk="0">
                  <a:moveTo>
                    <a:pt x="229" y="0"/>
                  </a:moveTo>
                  <a:lnTo>
                    <a:pt x="0" y="132"/>
                  </a:lnTo>
                  <a:lnTo>
                    <a:pt x="0" y="305"/>
                  </a:lnTo>
                  <a:lnTo>
                    <a:pt x="229" y="174"/>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4072;p60">
              <a:extLst>
                <a:ext uri="{FF2B5EF4-FFF2-40B4-BE49-F238E27FC236}">
                  <a16:creationId xmlns:a16="http://schemas.microsoft.com/office/drawing/2014/main" id="{A2C5B9EB-554A-5D86-D250-82E639CB60FF}"/>
                </a:ext>
              </a:extLst>
            </p:cNvPr>
            <p:cNvSpPr/>
            <p:nvPr/>
          </p:nvSpPr>
          <p:spPr>
            <a:xfrm>
              <a:off x="6180326" y="2206805"/>
              <a:ext cx="17606" cy="23526"/>
            </a:xfrm>
            <a:custGeom>
              <a:avLst/>
              <a:gdLst/>
              <a:ahLst/>
              <a:cxnLst/>
              <a:rect l="l" t="t" r="r" b="b"/>
              <a:pathLst>
                <a:path w="229" h="306" extrusionOk="0">
                  <a:moveTo>
                    <a:pt x="229" y="0"/>
                  </a:moveTo>
                  <a:lnTo>
                    <a:pt x="0" y="132"/>
                  </a:lnTo>
                  <a:lnTo>
                    <a:pt x="0" y="305"/>
                  </a:lnTo>
                  <a:lnTo>
                    <a:pt x="229" y="174"/>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4073;p60">
              <a:extLst>
                <a:ext uri="{FF2B5EF4-FFF2-40B4-BE49-F238E27FC236}">
                  <a16:creationId xmlns:a16="http://schemas.microsoft.com/office/drawing/2014/main" id="{C1C6B279-EE75-A57A-194C-BAA2DA015824}"/>
                </a:ext>
              </a:extLst>
            </p:cNvPr>
            <p:cNvSpPr/>
            <p:nvPr/>
          </p:nvSpPr>
          <p:spPr>
            <a:xfrm>
              <a:off x="6180326" y="2232175"/>
              <a:ext cx="17606" cy="23526"/>
            </a:xfrm>
            <a:custGeom>
              <a:avLst/>
              <a:gdLst/>
              <a:ahLst/>
              <a:cxnLst/>
              <a:rect l="l" t="t" r="r" b="b"/>
              <a:pathLst>
                <a:path w="229" h="306" extrusionOk="0">
                  <a:moveTo>
                    <a:pt x="229" y="0"/>
                  </a:moveTo>
                  <a:lnTo>
                    <a:pt x="0" y="132"/>
                  </a:lnTo>
                  <a:lnTo>
                    <a:pt x="0" y="305"/>
                  </a:lnTo>
                  <a:lnTo>
                    <a:pt x="229" y="173"/>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4074;p60">
              <a:extLst>
                <a:ext uri="{FF2B5EF4-FFF2-40B4-BE49-F238E27FC236}">
                  <a16:creationId xmlns:a16="http://schemas.microsoft.com/office/drawing/2014/main" id="{EDF80DE1-4231-F4CB-DE63-09EFBBCA5332}"/>
                </a:ext>
              </a:extLst>
            </p:cNvPr>
            <p:cNvSpPr/>
            <p:nvPr/>
          </p:nvSpPr>
          <p:spPr>
            <a:xfrm>
              <a:off x="6180326" y="2257545"/>
              <a:ext cx="17606" cy="23526"/>
            </a:xfrm>
            <a:custGeom>
              <a:avLst/>
              <a:gdLst/>
              <a:ahLst/>
              <a:cxnLst/>
              <a:rect l="l" t="t" r="r" b="b"/>
              <a:pathLst>
                <a:path w="229" h="306" extrusionOk="0">
                  <a:moveTo>
                    <a:pt x="229" y="0"/>
                  </a:moveTo>
                  <a:lnTo>
                    <a:pt x="0" y="131"/>
                  </a:lnTo>
                  <a:lnTo>
                    <a:pt x="0" y="305"/>
                  </a:lnTo>
                  <a:lnTo>
                    <a:pt x="229" y="173"/>
                  </a:lnTo>
                  <a:lnTo>
                    <a:pt x="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4075;p60">
              <a:extLst>
                <a:ext uri="{FF2B5EF4-FFF2-40B4-BE49-F238E27FC236}">
                  <a16:creationId xmlns:a16="http://schemas.microsoft.com/office/drawing/2014/main" id="{BED5618F-2170-3B1B-4BBB-39C3C8E5D618}"/>
                </a:ext>
              </a:extLst>
            </p:cNvPr>
            <p:cNvSpPr/>
            <p:nvPr/>
          </p:nvSpPr>
          <p:spPr>
            <a:xfrm>
              <a:off x="6180326" y="2282761"/>
              <a:ext cx="17606" cy="23526"/>
            </a:xfrm>
            <a:custGeom>
              <a:avLst/>
              <a:gdLst/>
              <a:ahLst/>
              <a:cxnLst/>
              <a:rect l="l" t="t" r="r" b="b"/>
              <a:pathLst>
                <a:path w="229" h="306" extrusionOk="0">
                  <a:moveTo>
                    <a:pt x="229" y="1"/>
                  </a:moveTo>
                  <a:lnTo>
                    <a:pt x="0" y="133"/>
                  </a:lnTo>
                  <a:lnTo>
                    <a:pt x="0" y="306"/>
                  </a:lnTo>
                  <a:lnTo>
                    <a:pt x="229" y="174"/>
                  </a:lnTo>
                  <a:lnTo>
                    <a:pt x="2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4076;p60">
              <a:extLst>
                <a:ext uri="{FF2B5EF4-FFF2-40B4-BE49-F238E27FC236}">
                  <a16:creationId xmlns:a16="http://schemas.microsoft.com/office/drawing/2014/main" id="{E52244B5-B621-243B-B81F-997FB46138AE}"/>
                </a:ext>
              </a:extLst>
            </p:cNvPr>
            <p:cNvSpPr/>
            <p:nvPr/>
          </p:nvSpPr>
          <p:spPr>
            <a:xfrm>
              <a:off x="6180326" y="2308130"/>
              <a:ext cx="17606" cy="23526"/>
            </a:xfrm>
            <a:custGeom>
              <a:avLst/>
              <a:gdLst/>
              <a:ahLst/>
              <a:cxnLst/>
              <a:rect l="l" t="t" r="r" b="b"/>
              <a:pathLst>
                <a:path w="229" h="306" extrusionOk="0">
                  <a:moveTo>
                    <a:pt x="229" y="1"/>
                  </a:moveTo>
                  <a:lnTo>
                    <a:pt x="0" y="133"/>
                  </a:lnTo>
                  <a:lnTo>
                    <a:pt x="0" y="306"/>
                  </a:lnTo>
                  <a:lnTo>
                    <a:pt x="229" y="174"/>
                  </a:lnTo>
                  <a:lnTo>
                    <a:pt x="2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4077;p60">
              <a:extLst>
                <a:ext uri="{FF2B5EF4-FFF2-40B4-BE49-F238E27FC236}">
                  <a16:creationId xmlns:a16="http://schemas.microsoft.com/office/drawing/2014/main" id="{B3F4F4C5-02A0-F859-D150-63FD9CD2128B}"/>
                </a:ext>
              </a:extLst>
            </p:cNvPr>
            <p:cNvSpPr/>
            <p:nvPr/>
          </p:nvSpPr>
          <p:spPr>
            <a:xfrm>
              <a:off x="6180326" y="2333500"/>
              <a:ext cx="17606" cy="23526"/>
            </a:xfrm>
            <a:custGeom>
              <a:avLst/>
              <a:gdLst/>
              <a:ahLst/>
              <a:cxnLst/>
              <a:rect l="l" t="t" r="r" b="b"/>
              <a:pathLst>
                <a:path w="229" h="306" extrusionOk="0">
                  <a:moveTo>
                    <a:pt x="229" y="1"/>
                  </a:moveTo>
                  <a:lnTo>
                    <a:pt x="0" y="132"/>
                  </a:lnTo>
                  <a:lnTo>
                    <a:pt x="0" y="306"/>
                  </a:lnTo>
                  <a:lnTo>
                    <a:pt x="229" y="174"/>
                  </a:lnTo>
                  <a:lnTo>
                    <a:pt x="2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4078;p60">
              <a:extLst>
                <a:ext uri="{FF2B5EF4-FFF2-40B4-BE49-F238E27FC236}">
                  <a16:creationId xmlns:a16="http://schemas.microsoft.com/office/drawing/2014/main" id="{D6341E0E-91B7-1CDC-E2AB-871369D31726}"/>
                </a:ext>
              </a:extLst>
            </p:cNvPr>
            <p:cNvSpPr/>
            <p:nvPr/>
          </p:nvSpPr>
          <p:spPr>
            <a:xfrm>
              <a:off x="6180326" y="2358870"/>
              <a:ext cx="17606" cy="23526"/>
            </a:xfrm>
            <a:custGeom>
              <a:avLst/>
              <a:gdLst/>
              <a:ahLst/>
              <a:cxnLst/>
              <a:rect l="l" t="t" r="r" b="b"/>
              <a:pathLst>
                <a:path w="229" h="306" extrusionOk="0">
                  <a:moveTo>
                    <a:pt x="229" y="1"/>
                  </a:moveTo>
                  <a:lnTo>
                    <a:pt x="0" y="132"/>
                  </a:lnTo>
                  <a:lnTo>
                    <a:pt x="0" y="306"/>
                  </a:lnTo>
                  <a:lnTo>
                    <a:pt x="229" y="174"/>
                  </a:lnTo>
                  <a:lnTo>
                    <a:pt x="2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4079;p60">
              <a:extLst>
                <a:ext uri="{FF2B5EF4-FFF2-40B4-BE49-F238E27FC236}">
                  <a16:creationId xmlns:a16="http://schemas.microsoft.com/office/drawing/2014/main" id="{C22A7743-F009-B852-26BC-0A3E699961A6}"/>
                </a:ext>
              </a:extLst>
            </p:cNvPr>
            <p:cNvSpPr/>
            <p:nvPr/>
          </p:nvSpPr>
          <p:spPr>
            <a:xfrm>
              <a:off x="5642254" y="2299443"/>
              <a:ext cx="209351" cy="150305"/>
            </a:xfrm>
            <a:custGeom>
              <a:avLst/>
              <a:gdLst/>
              <a:ahLst/>
              <a:cxnLst/>
              <a:rect l="l" t="t" r="r" b="b"/>
              <a:pathLst>
                <a:path w="2723" h="1955" extrusionOk="0">
                  <a:moveTo>
                    <a:pt x="1" y="0"/>
                  </a:moveTo>
                  <a:lnTo>
                    <a:pt x="1" y="662"/>
                  </a:lnTo>
                  <a:lnTo>
                    <a:pt x="2215" y="1955"/>
                  </a:lnTo>
                  <a:lnTo>
                    <a:pt x="2722" y="1758"/>
                  </a:lnTo>
                  <a:lnTo>
                    <a:pt x="2711" y="1567"/>
                  </a:lnTo>
                  <a:lnTo>
                    <a:pt x="1" y="0"/>
                  </a:ln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4080;p60">
              <a:extLst>
                <a:ext uri="{FF2B5EF4-FFF2-40B4-BE49-F238E27FC236}">
                  <a16:creationId xmlns:a16="http://schemas.microsoft.com/office/drawing/2014/main" id="{B0C5F75F-1026-6677-0DD8-1C6165B0C2D3}"/>
                </a:ext>
              </a:extLst>
            </p:cNvPr>
            <p:cNvSpPr/>
            <p:nvPr/>
          </p:nvSpPr>
          <p:spPr>
            <a:xfrm>
              <a:off x="5619421" y="1854395"/>
              <a:ext cx="39441" cy="52895"/>
            </a:xfrm>
            <a:custGeom>
              <a:avLst/>
              <a:gdLst/>
              <a:ahLst/>
              <a:cxnLst/>
              <a:rect l="l" t="t" r="r" b="b"/>
              <a:pathLst>
                <a:path w="513" h="688" extrusionOk="0">
                  <a:moveTo>
                    <a:pt x="217" y="253"/>
                  </a:moveTo>
                  <a:lnTo>
                    <a:pt x="317" y="311"/>
                  </a:lnTo>
                  <a:lnTo>
                    <a:pt x="295" y="423"/>
                  </a:lnTo>
                  <a:lnTo>
                    <a:pt x="196" y="366"/>
                  </a:lnTo>
                  <a:lnTo>
                    <a:pt x="217" y="253"/>
                  </a:lnTo>
                  <a:close/>
                  <a:moveTo>
                    <a:pt x="181" y="1"/>
                  </a:moveTo>
                  <a:cubicBezTo>
                    <a:pt x="176" y="1"/>
                    <a:pt x="173" y="4"/>
                    <a:pt x="172" y="9"/>
                  </a:cubicBezTo>
                  <a:lnTo>
                    <a:pt x="148" y="142"/>
                  </a:lnTo>
                  <a:lnTo>
                    <a:pt x="59" y="91"/>
                  </a:lnTo>
                  <a:cubicBezTo>
                    <a:pt x="55" y="89"/>
                    <a:pt x="51" y="88"/>
                    <a:pt x="48" y="88"/>
                  </a:cubicBezTo>
                  <a:cubicBezTo>
                    <a:pt x="45" y="88"/>
                    <a:pt x="43" y="88"/>
                    <a:pt x="41" y="90"/>
                  </a:cubicBezTo>
                  <a:cubicBezTo>
                    <a:pt x="35" y="95"/>
                    <a:pt x="33" y="102"/>
                    <a:pt x="33" y="113"/>
                  </a:cubicBezTo>
                  <a:cubicBezTo>
                    <a:pt x="33" y="123"/>
                    <a:pt x="35" y="133"/>
                    <a:pt x="41" y="142"/>
                  </a:cubicBezTo>
                  <a:cubicBezTo>
                    <a:pt x="45" y="151"/>
                    <a:pt x="52" y="158"/>
                    <a:pt x="61" y="163"/>
                  </a:cubicBezTo>
                  <a:lnTo>
                    <a:pt x="134" y="206"/>
                  </a:lnTo>
                  <a:lnTo>
                    <a:pt x="114" y="318"/>
                  </a:lnTo>
                  <a:lnTo>
                    <a:pt x="26" y="267"/>
                  </a:lnTo>
                  <a:cubicBezTo>
                    <a:pt x="23" y="265"/>
                    <a:pt x="20" y="264"/>
                    <a:pt x="17" y="264"/>
                  </a:cubicBezTo>
                  <a:cubicBezTo>
                    <a:pt x="14" y="264"/>
                    <a:pt x="11" y="266"/>
                    <a:pt x="8" y="268"/>
                  </a:cubicBezTo>
                  <a:cubicBezTo>
                    <a:pt x="4" y="271"/>
                    <a:pt x="0" y="279"/>
                    <a:pt x="0" y="289"/>
                  </a:cubicBezTo>
                  <a:cubicBezTo>
                    <a:pt x="0" y="300"/>
                    <a:pt x="4" y="310"/>
                    <a:pt x="8" y="319"/>
                  </a:cubicBezTo>
                  <a:cubicBezTo>
                    <a:pt x="13" y="329"/>
                    <a:pt x="20" y="336"/>
                    <a:pt x="29" y="340"/>
                  </a:cubicBezTo>
                  <a:lnTo>
                    <a:pt x="101" y="382"/>
                  </a:lnTo>
                  <a:lnTo>
                    <a:pt x="79" y="515"/>
                  </a:lnTo>
                  <a:cubicBezTo>
                    <a:pt x="79" y="527"/>
                    <a:pt x="84" y="538"/>
                    <a:pt x="93" y="549"/>
                  </a:cubicBezTo>
                  <a:cubicBezTo>
                    <a:pt x="102" y="561"/>
                    <a:pt x="112" y="570"/>
                    <a:pt x="123" y="577"/>
                  </a:cubicBezTo>
                  <a:cubicBezTo>
                    <a:pt x="130" y="581"/>
                    <a:pt x="137" y="582"/>
                    <a:pt x="145" y="582"/>
                  </a:cubicBezTo>
                  <a:cubicBezTo>
                    <a:pt x="152" y="582"/>
                    <a:pt x="157" y="580"/>
                    <a:pt x="158" y="573"/>
                  </a:cubicBezTo>
                  <a:lnTo>
                    <a:pt x="184" y="430"/>
                  </a:lnTo>
                  <a:lnTo>
                    <a:pt x="283" y="488"/>
                  </a:lnTo>
                  <a:lnTo>
                    <a:pt x="259" y="618"/>
                  </a:lnTo>
                  <a:cubicBezTo>
                    <a:pt x="259" y="631"/>
                    <a:pt x="264" y="643"/>
                    <a:pt x="273" y="654"/>
                  </a:cubicBezTo>
                  <a:cubicBezTo>
                    <a:pt x="282" y="665"/>
                    <a:pt x="292" y="674"/>
                    <a:pt x="303" y="681"/>
                  </a:cubicBezTo>
                  <a:cubicBezTo>
                    <a:pt x="311" y="686"/>
                    <a:pt x="319" y="688"/>
                    <a:pt x="327" y="688"/>
                  </a:cubicBezTo>
                  <a:cubicBezTo>
                    <a:pt x="334" y="688"/>
                    <a:pt x="338" y="685"/>
                    <a:pt x="339" y="679"/>
                  </a:cubicBezTo>
                  <a:lnTo>
                    <a:pt x="365" y="535"/>
                  </a:lnTo>
                  <a:lnTo>
                    <a:pt x="453" y="586"/>
                  </a:lnTo>
                  <a:cubicBezTo>
                    <a:pt x="457" y="588"/>
                    <a:pt x="460" y="589"/>
                    <a:pt x="464" y="589"/>
                  </a:cubicBezTo>
                  <a:cubicBezTo>
                    <a:pt x="467" y="589"/>
                    <a:pt x="470" y="588"/>
                    <a:pt x="472" y="587"/>
                  </a:cubicBezTo>
                  <a:cubicBezTo>
                    <a:pt x="478" y="583"/>
                    <a:pt x="480" y="577"/>
                    <a:pt x="480" y="565"/>
                  </a:cubicBezTo>
                  <a:cubicBezTo>
                    <a:pt x="480" y="555"/>
                    <a:pt x="478" y="545"/>
                    <a:pt x="471" y="535"/>
                  </a:cubicBezTo>
                  <a:cubicBezTo>
                    <a:pt x="465" y="525"/>
                    <a:pt x="459" y="517"/>
                    <a:pt x="451" y="512"/>
                  </a:cubicBezTo>
                  <a:lnTo>
                    <a:pt x="378" y="471"/>
                  </a:lnTo>
                  <a:lnTo>
                    <a:pt x="399" y="359"/>
                  </a:lnTo>
                  <a:lnTo>
                    <a:pt x="486" y="409"/>
                  </a:lnTo>
                  <a:cubicBezTo>
                    <a:pt x="489" y="411"/>
                    <a:pt x="493" y="412"/>
                    <a:pt x="496" y="412"/>
                  </a:cubicBezTo>
                  <a:cubicBezTo>
                    <a:pt x="499" y="412"/>
                    <a:pt x="502" y="411"/>
                    <a:pt x="504" y="409"/>
                  </a:cubicBezTo>
                  <a:cubicBezTo>
                    <a:pt x="509" y="405"/>
                    <a:pt x="513" y="399"/>
                    <a:pt x="513" y="388"/>
                  </a:cubicBezTo>
                  <a:cubicBezTo>
                    <a:pt x="513" y="378"/>
                    <a:pt x="509" y="368"/>
                    <a:pt x="504" y="358"/>
                  </a:cubicBezTo>
                  <a:cubicBezTo>
                    <a:pt x="498" y="348"/>
                    <a:pt x="491" y="341"/>
                    <a:pt x="484" y="337"/>
                  </a:cubicBezTo>
                  <a:lnTo>
                    <a:pt x="411" y="294"/>
                  </a:lnTo>
                  <a:lnTo>
                    <a:pt x="433" y="178"/>
                  </a:lnTo>
                  <a:cubicBezTo>
                    <a:pt x="432" y="164"/>
                    <a:pt x="427" y="152"/>
                    <a:pt x="419" y="141"/>
                  </a:cubicBezTo>
                  <a:cubicBezTo>
                    <a:pt x="410" y="131"/>
                    <a:pt x="401" y="122"/>
                    <a:pt x="390" y="115"/>
                  </a:cubicBezTo>
                  <a:cubicBezTo>
                    <a:pt x="382" y="110"/>
                    <a:pt x="373" y="107"/>
                    <a:pt x="366" y="107"/>
                  </a:cubicBezTo>
                  <a:cubicBezTo>
                    <a:pt x="365" y="107"/>
                    <a:pt x="364" y="107"/>
                    <a:pt x="363" y="107"/>
                  </a:cubicBezTo>
                  <a:cubicBezTo>
                    <a:pt x="357" y="107"/>
                    <a:pt x="354" y="109"/>
                    <a:pt x="353" y="115"/>
                  </a:cubicBezTo>
                  <a:lnTo>
                    <a:pt x="329" y="247"/>
                  </a:lnTo>
                  <a:lnTo>
                    <a:pt x="230" y="189"/>
                  </a:lnTo>
                  <a:lnTo>
                    <a:pt x="250" y="72"/>
                  </a:lnTo>
                  <a:cubicBezTo>
                    <a:pt x="250" y="59"/>
                    <a:pt x="246" y="47"/>
                    <a:pt x="238" y="36"/>
                  </a:cubicBezTo>
                  <a:cubicBezTo>
                    <a:pt x="229" y="26"/>
                    <a:pt x="220" y="17"/>
                    <a:pt x="208" y="10"/>
                  </a:cubicBezTo>
                  <a:cubicBezTo>
                    <a:pt x="200" y="4"/>
                    <a:pt x="192" y="2"/>
                    <a:pt x="184" y="1"/>
                  </a:cubicBezTo>
                  <a:cubicBezTo>
                    <a:pt x="183" y="1"/>
                    <a:pt x="182"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4081;p60">
              <a:extLst>
                <a:ext uri="{FF2B5EF4-FFF2-40B4-BE49-F238E27FC236}">
                  <a16:creationId xmlns:a16="http://schemas.microsoft.com/office/drawing/2014/main" id="{4C28DE93-948B-E1CD-3482-D534A2037C26}"/>
                </a:ext>
              </a:extLst>
            </p:cNvPr>
            <p:cNvSpPr/>
            <p:nvPr/>
          </p:nvSpPr>
          <p:spPr>
            <a:xfrm>
              <a:off x="5672851" y="1884224"/>
              <a:ext cx="43285" cy="53510"/>
            </a:xfrm>
            <a:custGeom>
              <a:avLst/>
              <a:gdLst/>
              <a:ahLst/>
              <a:cxnLst/>
              <a:rect l="l" t="t" r="r" b="b"/>
              <a:pathLst>
                <a:path w="563" h="696" extrusionOk="0">
                  <a:moveTo>
                    <a:pt x="240" y="363"/>
                  </a:moveTo>
                  <a:cubicBezTo>
                    <a:pt x="241" y="363"/>
                    <a:pt x="243" y="363"/>
                    <a:pt x="245" y="363"/>
                  </a:cubicBezTo>
                  <a:cubicBezTo>
                    <a:pt x="264" y="365"/>
                    <a:pt x="290" y="375"/>
                    <a:pt x="322" y="395"/>
                  </a:cubicBezTo>
                  <a:lnTo>
                    <a:pt x="348" y="409"/>
                  </a:lnTo>
                  <a:lnTo>
                    <a:pt x="348" y="446"/>
                  </a:lnTo>
                  <a:cubicBezTo>
                    <a:pt x="348" y="455"/>
                    <a:pt x="346" y="463"/>
                    <a:pt x="341" y="470"/>
                  </a:cubicBezTo>
                  <a:cubicBezTo>
                    <a:pt x="337" y="476"/>
                    <a:pt x="331" y="480"/>
                    <a:pt x="323" y="482"/>
                  </a:cubicBezTo>
                  <a:cubicBezTo>
                    <a:pt x="319" y="485"/>
                    <a:pt x="314" y="485"/>
                    <a:pt x="308" y="485"/>
                  </a:cubicBezTo>
                  <a:cubicBezTo>
                    <a:pt x="305" y="485"/>
                    <a:pt x="301" y="485"/>
                    <a:pt x="297" y="485"/>
                  </a:cubicBezTo>
                  <a:cubicBezTo>
                    <a:pt x="287" y="482"/>
                    <a:pt x="277" y="479"/>
                    <a:pt x="265" y="472"/>
                  </a:cubicBezTo>
                  <a:cubicBezTo>
                    <a:pt x="251" y="463"/>
                    <a:pt x="239" y="453"/>
                    <a:pt x="230" y="440"/>
                  </a:cubicBezTo>
                  <a:cubicBezTo>
                    <a:pt x="221" y="427"/>
                    <a:pt x="216" y="411"/>
                    <a:pt x="216" y="395"/>
                  </a:cubicBezTo>
                  <a:cubicBezTo>
                    <a:pt x="216" y="373"/>
                    <a:pt x="224" y="363"/>
                    <a:pt x="240" y="363"/>
                  </a:cubicBezTo>
                  <a:close/>
                  <a:moveTo>
                    <a:pt x="134" y="0"/>
                  </a:moveTo>
                  <a:cubicBezTo>
                    <a:pt x="108" y="0"/>
                    <a:pt x="86" y="6"/>
                    <a:pt x="68" y="18"/>
                  </a:cubicBezTo>
                  <a:cubicBezTo>
                    <a:pt x="45" y="33"/>
                    <a:pt x="28" y="57"/>
                    <a:pt x="17" y="89"/>
                  </a:cubicBezTo>
                  <a:cubicBezTo>
                    <a:pt x="6" y="122"/>
                    <a:pt x="0" y="160"/>
                    <a:pt x="0" y="205"/>
                  </a:cubicBezTo>
                  <a:cubicBezTo>
                    <a:pt x="0" y="257"/>
                    <a:pt x="7" y="306"/>
                    <a:pt x="20" y="351"/>
                  </a:cubicBezTo>
                  <a:cubicBezTo>
                    <a:pt x="34" y="397"/>
                    <a:pt x="53" y="438"/>
                    <a:pt x="76" y="477"/>
                  </a:cubicBezTo>
                  <a:cubicBezTo>
                    <a:pt x="98" y="514"/>
                    <a:pt x="125" y="548"/>
                    <a:pt x="154" y="577"/>
                  </a:cubicBezTo>
                  <a:cubicBezTo>
                    <a:pt x="185" y="606"/>
                    <a:pt x="215" y="630"/>
                    <a:pt x="248" y="649"/>
                  </a:cubicBezTo>
                  <a:cubicBezTo>
                    <a:pt x="263" y="657"/>
                    <a:pt x="278" y="666"/>
                    <a:pt x="296" y="674"/>
                  </a:cubicBezTo>
                  <a:cubicBezTo>
                    <a:pt x="313" y="681"/>
                    <a:pt x="330" y="687"/>
                    <a:pt x="345" y="691"/>
                  </a:cubicBezTo>
                  <a:cubicBezTo>
                    <a:pt x="357" y="694"/>
                    <a:pt x="367" y="696"/>
                    <a:pt x="375" y="696"/>
                  </a:cubicBezTo>
                  <a:cubicBezTo>
                    <a:pt x="378" y="696"/>
                    <a:pt x="381" y="696"/>
                    <a:pt x="383" y="695"/>
                  </a:cubicBezTo>
                  <a:cubicBezTo>
                    <a:pt x="393" y="695"/>
                    <a:pt x="399" y="691"/>
                    <a:pt x="399" y="682"/>
                  </a:cubicBezTo>
                  <a:cubicBezTo>
                    <a:pt x="399" y="677"/>
                    <a:pt x="397" y="670"/>
                    <a:pt x="393" y="661"/>
                  </a:cubicBezTo>
                  <a:cubicBezTo>
                    <a:pt x="389" y="651"/>
                    <a:pt x="383" y="645"/>
                    <a:pt x="375" y="641"/>
                  </a:cubicBezTo>
                  <a:cubicBezTo>
                    <a:pt x="371" y="638"/>
                    <a:pt x="366" y="637"/>
                    <a:pt x="359" y="636"/>
                  </a:cubicBezTo>
                  <a:cubicBezTo>
                    <a:pt x="354" y="634"/>
                    <a:pt x="346" y="632"/>
                    <a:pt x="337" y="631"/>
                  </a:cubicBezTo>
                  <a:cubicBezTo>
                    <a:pt x="328" y="629"/>
                    <a:pt x="317" y="625"/>
                    <a:pt x="304" y="620"/>
                  </a:cubicBezTo>
                  <a:cubicBezTo>
                    <a:pt x="291" y="615"/>
                    <a:pt x="276" y="607"/>
                    <a:pt x="258" y="597"/>
                  </a:cubicBezTo>
                  <a:cubicBezTo>
                    <a:pt x="220" y="575"/>
                    <a:pt x="188" y="550"/>
                    <a:pt x="163" y="523"/>
                  </a:cubicBezTo>
                  <a:cubicBezTo>
                    <a:pt x="138" y="495"/>
                    <a:pt x="118" y="466"/>
                    <a:pt x="103" y="434"/>
                  </a:cubicBezTo>
                  <a:cubicBezTo>
                    <a:pt x="88" y="402"/>
                    <a:pt x="77" y="371"/>
                    <a:pt x="70" y="337"/>
                  </a:cubicBezTo>
                  <a:cubicBezTo>
                    <a:pt x="64" y="304"/>
                    <a:pt x="61" y="272"/>
                    <a:pt x="61" y="239"/>
                  </a:cubicBezTo>
                  <a:cubicBezTo>
                    <a:pt x="61" y="205"/>
                    <a:pt x="64" y="175"/>
                    <a:pt x="72" y="147"/>
                  </a:cubicBezTo>
                  <a:cubicBezTo>
                    <a:pt x="79" y="120"/>
                    <a:pt x="91" y="100"/>
                    <a:pt x="108" y="85"/>
                  </a:cubicBezTo>
                  <a:cubicBezTo>
                    <a:pt x="123" y="73"/>
                    <a:pt x="142" y="68"/>
                    <a:pt x="165" y="68"/>
                  </a:cubicBezTo>
                  <a:cubicBezTo>
                    <a:pt x="169" y="68"/>
                    <a:pt x="173" y="68"/>
                    <a:pt x="177" y="68"/>
                  </a:cubicBezTo>
                  <a:cubicBezTo>
                    <a:pt x="206" y="70"/>
                    <a:pt x="241" y="84"/>
                    <a:pt x="285" y="109"/>
                  </a:cubicBezTo>
                  <a:cubicBezTo>
                    <a:pt x="359" y="152"/>
                    <a:pt x="415" y="205"/>
                    <a:pt x="450" y="268"/>
                  </a:cubicBezTo>
                  <a:cubicBezTo>
                    <a:pt x="484" y="333"/>
                    <a:pt x="502" y="405"/>
                    <a:pt x="502" y="486"/>
                  </a:cubicBezTo>
                  <a:cubicBezTo>
                    <a:pt x="502" y="498"/>
                    <a:pt x="501" y="512"/>
                    <a:pt x="500" y="526"/>
                  </a:cubicBezTo>
                  <a:cubicBezTo>
                    <a:pt x="499" y="541"/>
                    <a:pt x="497" y="554"/>
                    <a:pt x="493" y="566"/>
                  </a:cubicBezTo>
                  <a:cubicBezTo>
                    <a:pt x="490" y="577"/>
                    <a:pt x="484" y="585"/>
                    <a:pt x="478" y="591"/>
                  </a:cubicBezTo>
                  <a:cubicBezTo>
                    <a:pt x="475" y="592"/>
                    <a:pt x="472" y="593"/>
                    <a:pt x="468" y="593"/>
                  </a:cubicBezTo>
                  <a:cubicBezTo>
                    <a:pt x="463" y="593"/>
                    <a:pt x="457" y="592"/>
                    <a:pt x="450" y="588"/>
                  </a:cubicBezTo>
                  <a:cubicBezTo>
                    <a:pt x="440" y="583"/>
                    <a:pt x="433" y="574"/>
                    <a:pt x="426" y="562"/>
                  </a:cubicBezTo>
                  <a:cubicBezTo>
                    <a:pt x="419" y="552"/>
                    <a:pt x="415" y="538"/>
                    <a:pt x="412" y="522"/>
                  </a:cubicBezTo>
                  <a:lnTo>
                    <a:pt x="412" y="370"/>
                  </a:lnTo>
                  <a:cubicBezTo>
                    <a:pt x="412" y="351"/>
                    <a:pt x="409" y="332"/>
                    <a:pt x="402" y="312"/>
                  </a:cubicBezTo>
                  <a:cubicBezTo>
                    <a:pt x="394" y="294"/>
                    <a:pt x="385" y="276"/>
                    <a:pt x="374" y="259"/>
                  </a:cubicBezTo>
                  <a:cubicBezTo>
                    <a:pt x="362" y="243"/>
                    <a:pt x="348" y="228"/>
                    <a:pt x="332" y="213"/>
                  </a:cubicBezTo>
                  <a:cubicBezTo>
                    <a:pt x="317" y="199"/>
                    <a:pt x="299" y="186"/>
                    <a:pt x="279" y="175"/>
                  </a:cubicBezTo>
                  <a:cubicBezTo>
                    <a:pt x="266" y="167"/>
                    <a:pt x="252" y="160"/>
                    <a:pt x="238" y="155"/>
                  </a:cubicBezTo>
                  <a:cubicBezTo>
                    <a:pt x="224" y="150"/>
                    <a:pt x="212" y="147"/>
                    <a:pt x="201" y="145"/>
                  </a:cubicBezTo>
                  <a:cubicBezTo>
                    <a:pt x="196" y="144"/>
                    <a:pt x="192" y="144"/>
                    <a:pt x="188" y="144"/>
                  </a:cubicBezTo>
                  <a:cubicBezTo>
                    <a:pt x="182" y="144"/>
                    <a:pt x="178" y="144"/>
                    <a:pt x="174" y="146"/>
                  </a:cubicBezTo>
                  <a:cubicBezTo>
                    <a:pt x="167" y="149"/>
                    <a:pt x="163" y="154"/>
                    <a:pt x="163" y="161"/>
                  </a:cubicBezTo>
                  <a:cubicBezTo>
                    <a:pt x="163" y="168"/>
                    <a:pt x="165" y="177"/>
                    <a:pt x="169" y="187"/>
                  </a:cubicBezTo>
                  <a:cubicBezTo>
                    <a:pt x="174" y="199"/>
                    <a:pt x="179" y="207"/>
                    <a:pt x="186" y="211"/>
                  </a:cubicBezTo>
                  <a:cubicBezTo>
                    <a:pt x="189" y="213"/>
                    <a:pt x="193" y="213"/>
                    <a:pt x="197" y="214"/>
                  </a:cubicBezTo>
                  <a:lnTo>
                    <a:pt x="213" y="214"/>
                  </a:lnTo>
                  <a:cubicBezTo>
                    <a:pt x="219" y="216"/>
                    <a:pt x="227" y="217"/>
                    <a:pt x="236" y="220"/>
                  </a:cubicBezTo>
                  <a:cubicBezTo>
                    <a:pt x="245" y="222"/>
                    <a:pt x="256" y="228"/>
                    <a:pt x="269" y="236"/>
                  </a:cubicBezTo>
                  <a:cubicBezTo>
                    <a:pt x="319" y="265"/>
                    <a:pt x="345" y="302"/>
                    <a:pt x="345" y="347"/>
                  </a:cubicBezTo>
                  <a:lnTo>
                    <a:pt x="345" y="362"/>
                  </a:lnTo>
                  <a:lnTo>
                    <a:pt x="312" y="344"/>
                  </a:lnTo>
                  <a:cubicBezTo>
                    <a:pt x="287" y="329"/>
                    <a:pt x="265" y="318"/>
                    <a:pt x="243" y="309"/>
                  </a:cubicBezTo>
                  <a:cubicBezTo>
                    <a:pt x="222" y="300"/>
                    <a:pt x="204" y="295"/>
                    <a:pt x="189" y="294"/>
                  </a:cubicBezTo>
                  <a:cubicBezTo>
                    <a:pt x="174" y="294"/>
                    <a:pt x="162" y="299"/>
                    <a:pt x="154" y="308"/>
                  </a:cubicBezTo>
                  <a:cubicBezTo>
                    <a:pt x="145" y="317"/>
                    <a:pt x="141" y="332"/>
                    <a:pt x="141" y="353"/>
                  </a:cubicBezTo>
                  <a:cubicBezTo>
                    <a:pt x="141" y="371"/>
                    <a:pt x="144" y="388"/>
                    <a:pt x="150" y="405"/>
                  </a:cubicBezTo>
                  <a:cubicBezTo>
                    <a:pt x="157" y="420"/>
                    <a:pt x="165" y="436"/>
                    <a:pt x="175" y="450"/>
                  </a:cubicBezTo>
                  <a:cubicBezTo>
                    <a:pt x="185" y="464"/>
                    <a:pt x="197" y="477"/>
                    <a:pt x="210" y="488"/>
                  </a:cubicBezTo>
                  <a:cubicBezTo>
                    <a:pt x="223" y="499"/>
                    <a:pt x="236" y="509"/>
                    <a:pt x="250" y="517"/>
                  </a:cubicBezTo>
                  <a:cubicBezTo>
                    <a:pt x="272" y="530"/>
                    <a:pt x="291" y="537"/>
                    <a:pt x="306" y="537"/>
                  </a:cubicBezTo>
                  <a:cubicBezTo>
                    <a:pt x="308" y="537"/>
                    <a:pt x="309" y="537"/>
                    <a:pt x="310" y="536"/>
                  </a:cubicBezTo>
                  <a:cubicBezTo>
                    <a:pt x="327" y="535"/>
                    <a:pt x="341" y="531"/>
                    <a:pt x="357" y="522"/>
                  </a:cubicBezTo>
                  <a:cubicBezTo>
                    <a:pt x="361" y="542"/>
                    <a:pt x="370" y="562"/>
                    <a:pt x="385" y="584"/>
                  </a:cubicBezTo>
                  <a:cubicBezTo>
                    <a:pt x="400" y="604"/>
                    <a:pt x="420" y="622"/>
                    <a:pt x="444" y="636"/>
                  </a:cubicBezTo>
                  <a:cubicBezTo>
                    <a:pt x="462" y="646"/>
                    <a:pt x="478" y="652"/>
                    <a:pt x="492" y="652"/>
                  </a:cubicBezTo>
                  <a:cubicBezTo>
                    <a:pt x="494" y="652"/>
                    <a:pt x="497" y="652"/>
                    <a:pt x="499" y="651"/>
                  </a:cubicBezTo>
                  <a:cubicBezTo>
                    <a:pt x="514" y="649"/>
                    <a:pt x="526" y="642"/>
                    <a:pt x="535" y="630"/>
                  </a:cubicBezTo>
                  <a:cubicBezTo>
                    <a:pt x="544" y="618"/>
                    <a:pt x="551" y="600"/>
                    <a:pt x="555" y="579"/>
                  </a:cubicBezTo>
                  <a:cubicBezTo>
                    <a:pt x="560" y="558"/>
                    <a:pt x="562" y="533"/>
                    <a:pt x="562" y="507"/>
                  </a:cubicBezTo>
                  <a:cubicBezTo>
                    <a:pt x="562" y="413"/>
                    <a:pt x="538" y="326"/>
                    <a:pt x="490" y="247"/>
                  </a:cubicBezTo>
                  <a:cubicBezTo>
                    <a:pt x="443" y="167"/>
                    <a:pt x="374" y="102"/>
                    <a:pt x="285" y="51"/>
                  </a:cubicBezTo>
                  <a:cubicBezTo>
                    <a:pt x="236" y="22"/>
                    <a:pt x="193" y="6"/>
                    <a:pt x="157" y="2"/>
                  </a:cubicBezTo>
                  <a:cubicBezTo>
                    <a:pt x="149" y="1"/>
                    <a:pt x="141"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4082;p60">
              <a:extLst>
                <a:ext uri="{FF2B5EF4-FFF2-40B4-BE49-F238E27FC236}">
                  <a16:creationId xmlns:a16="http://schemas.microsoft.com/office/drawing/2014/main" id="{7EDEBF24-C5FC-FA98-CCCA-31E332AB848A}"/>
                </a:ext>
              </a:extLst>
            </p:cNvPr>
            <p:cNvSpPr/>
            <p:nvPr/>
          </p:nvSpPr>
          <p:spPr>
            <a:xfrm>
              <a:off x="5729818" y="1911746"/>
              <a:ext cx="47129" cy="71578"/>
            </a:xfrm>
            <a:custGeom>
              <a:avLst/>
              <a:gdLst/>
              <a:ahLst/>
              <a:cxnLst/>
              <a:rect l="l" t="t" r="r" b="b"/>
              <a:pathLst>
                <a:path w="613" h="931" extrusionOk="0">
                  <a:moveTo>
                    <a:pt x="84" y="71"/>
                  </a:moveTo>
                  <a:cubicBezTo>
                    <a:pt x="92" y="71"/>
                    <a:pt x="104" y="74"/>
                    <a:pt x="116" y="82"/>
                  </a:cubicBezTo>
                  <a:cubicBezTo>
                    <a:pt x="133" y="92"/>
                    <a:pt x="147" y="103"/>
                    <a:pt x="157" y="118"/>
                  </a:cubicBezTo>
                  <a:cubicBezTo>
                    <a:pt x="166" y="131"/>
                    <a:pt x="171" y="148"/>
                    <a:pt x="171" y="166"/>
                  </a:cubicBezTo>
                  <a:lnTo>
                    <a:pt x="171" y="300"/>
                  </a:lnTo>
                  <a:cubicBezTo>
                    <a:pt x="171" y="319"/>
                    <a:pt x="166" y="329"/>
                    <a:pt x="157" y="333"/>
                  </a:cubicBezTo>
                  <a:cubicBezTo>
                    <a:pt x="155" y="333"/>
                    <a:pt x="152" y="333"/>
                    <a:pt x="150" y="333"/>
                  </a:cubicBezTo>
                  <a:cubicBezTo>
                    <a:pt x="141" y="333"/>
                    <a:pt x="130" y="330"/>
                    <a:pt x="116" y="323"/>
                  </a:cubicBezTo>
                  <a:cubicBezTo>
                    <a:pt x="100" y="312"/>
                    <a:pt x="87" y="300"/>
                    <a:pt x="78" y="287"/>
                  </a:cubicBezTo>
                  <a:cubicBezTo>
                    <a:pt x="68" y="273"/>
                    <a:pt x="63" y="257"/>
                    <a:pt x="63" y="238"/>
                  </a:cubicBezTo>
                  <a:lnTo>
                    <a:pt x="63" y="104"/>
                  </a:lnTo>
                  <a:cubicBezTo>
                    <a:pt x="63" y="85"/>
                    <a:pt x="68" y="75"/>
                    <a:pt x="78" y="71"/>
                  </a:cubicBezTo>
                  <a:cubicBezTo>
                    <a:pt x="80" y="71"/>
                    <a:pt x="82" y="71"/>
                    <a:pt x="84" y="71"/>
                  </a:cubicBezTo>
                  <a:close/>
                  <a:moveTo>
                    <a:pt x="46" y="0"/>
                  </a:moveTo>
                  <a:cubicBezTo>
                    <a:pt x="42" y="0"/>
                    <a:pt x="38" y="1"/>
                    <a:pt x="34" y="2"/>
                  </a:cubicBezTo>
                  <a:cubicBezTo>
                    <a:pt x="11" y="5"/>
                    <a:pt x="0" y="28"/>
                    <a:pt x="0" y="68"/>
                  </a:cubicBezTo>
                  <a:lnTo>
                    <a:pt x="0" y="202"/>
                  </a:lnTo>
                  <a:cubicBezTo>
                    <a:pt x="0" y="222"/>
                    <a:pt x="4" y="242"/>
                    <a:pt x="9" y="258"/>
                  </a:cubicBezTo>
                  <a:cubicBezTo>
                    <a:pt x="16" y="276"/>
                    <a:pt x="24" y="292"/>
                    <a:pt x="34" y="307"/>
                  </a:cubicBezTo>
                  <a:cubicBezTo>
                    <a:pt x="44" y="323"/>
                    <a:pt x="56" y="335"/>
                    <a:pt x="71" y="347"/>
                  </a:cubicBezTo>
                  <a:cubicBezTo>
                    <a:pt x="85" y="360"/>
                    <a:pt x="100" y="370"/>
                    <a:pt x="116" y="380"/>
                  </a:cubicBezTo>
                  <a:cubicBezTo>
                    <a:pt x="133" y="389"/>
                    <a:pt x="148" y="396"/>
                    <a:pt x="162" y="400"/>
                  </a:cubicBezTo>
                  <a:cubicBezTo>
                    <a:pt x="171" y="403"/>
                    <a:pt x="179" y="405"/>
                    <a:pt x="186" y="405"/>
                  </a:cubicBezTo>
                  <a:cubicBezTo>
                    <a:pt x="191" y="405"/>
                    <a:pt x="195" y="404"/>
                    <a:pt x="199" y="403"/>
                  </a:cubicBezTo>
                  <a:cubicBezTo>
                    <a:pt x="210" y="400"/>
                    <a:pt x="217" y="394"/>
                    <a:pt x="223" y="382"/>
                  </a:cubicBezTo>
                  <a:cubicBezTo>
                    <a:pt x="230" y="372"/>
                    <a:pt x="232" y="356"/>
                    <a:pt x="232" y="336"/>
                  </a:cubicBezTo>
                  <a:lnTo>
                    <a:pt x="232" y="202"/>
                  </a:lnTo>
                  <a:cubicBezTo>
                    <a:pt x="232" y="182"/>
                    <a:pt x="230" y="163"/>
                    <a:pt x="223" y="145"/>
                  </a:cubicBezTo>
                  <a:cubicBezTo>
                    <a:pt x="217" y="128"/>
                    <a:pt x="210" y="111"/>
                    <a:pt x="199" y="96"/>
                  </a:cubicBezTo>
                  <a:cubicBezTo>
                    <a:pt x="188" y="82"/>
                    <a:pt x="177" y="68"/>
                    <a:pt x="162" y="56"/>
                  </a:cubicBezTo>
                  <a:cubicBezTo>
                    <a:pt x="148" y="44"/>
                    <a:pt x="133" y="33"/>
                    <a:pt x="116" y="24"/>
                  </a:cubicBezTo>
                  <a:cubicBezTo>
                    <a:pt x="89" y="9"/>
                    <a:pt x="66" y="0"/>
                    <a:pt x="46" y="0"/>
                  </a:cubicBezTo>
                  <a:close/>
                  <a:moveTo>
                    <a:pt x="448" y="184"/>
                  </a:moveTo>
                  <a:cubicBezTo>
                    <a:pt x="444" y="184"/>
                    <a:pt x="440" y="186"/>
                    <a:pt x="437" y="190"/>
                  </a:cubicBezTo>
                  <a:lnTo>
                    <a:pt x="122" y="672"/>
                  </a:lnTo>
                  <a:cubicBezTo>
                    <a:pt x="120" y="675"/>
                    <a:pt x="118" y="678"/>
                    <a:pt x="118" y="683"/>
                  </a:cubicBezTo>
                  <a:cubicBezTo>
                    <a:pt x="118" y="692"/>
                    <a:pt x="122" y="701"/>
                    <a:pt x="127" y="712"/>
                  </a:cubicBezTo>
                  <a:cubicBezTo>
                    <a:pt x="134" y="722"/>
                    <a:pt x="142" y="730"/>
                    <a:pt x="152" y="736"/>
                  </a:cubicBezTo>
                  <a:cubicBezTo>
                    <a:pt x="158" y="740"/>
                    <a:pt x="163" y="741"/>
                    <a:pt x="169" y="741"/>
                  </a:cubicBezTo>
                  <a:cubicBezTo>
                    <a:pt x="175" y="741"/>
                    <a:pt x="178" y="740"/>
                    <a:pt x="181" y="736"/>
                  </a:cubicBezTo>
                  <a:lnTo>
                    <a:pt x="497" y="257"/>
                  </a:lnTo>
                  <a:cubicBezTo>
                    <a:pt x="498" y="254"/>
                    <a:pt x="499" y="249"/>
                    <a:pt x="499" y="244"/>
                  </a:cubicBezTo>
                  <a:cubicBezTo>
                    <a:pt x="499" y="234"/>
                    <a:pt x="496" y="224"/>
                    <a:pt x="488" y="212"/>
                  </a:cubicBezTo>
                  <a:cubicBezTo>
                    <a:pt x="480" y="202"/>
                    <a:pt x="472" y="194"/>
                    <a:pt x="463" y="189"/>
                  </a:cubicBezTo>
                  <a:cubicBezTo>
                    <a:pt x="458" y="186"/>
                    <a:pt x="453" y="184"/>
                    <a:pt x="448" y="184"/>
                  </a:cubicBezTo>
                  <a:close/>
                  <a:moveTo>
                    <a:pt x="465" y="597"/>
                  </a:moveTo>
                  <a:cubicBezTo>
                    <a:pt x="474" y="597"/>
                    <a:pt x="484" y="601"/>
                    <a:pt x="497" y="609"/>
                  </a:cubicBezTo>
                  <a:cubicBezTo>
                    <a:pt x="514" y="618"/>
                    <a:pt x="526" y="630"/>
                    <a:pt x="536" y="644"/>
                  </a:cubicBezTo>
                  <a:cubicBezTo>
                    <a:pt x="546" y="658"/>
                    <a:pt x="551" y="674"/>
                    <a:pt x="551" y="693"/>
                  </a:cubicBezTo>
                  <a:lnTo>
                    <a:pt x="551" y="826"/>
                  </a:lnTo>
                  <a:cubicBezTo>
                    <a:pt x="551" y="845"/>
                    <a:pt x="546" y="856"/>
                    <a:pt x="536" y="859"/>
                  </a:cubicBezTo>
                  <a:cubicBezTo>
                    <a:pt x="534" y="859"/>
                    <a:pt x="531" y="860"/>
                    <a:pt x="528" y="860"/>
                  </a:cubicBezTo>
                  <a:cubicBezTo>
                    <a:pt x="520" y="860"/>
                    <a:pt x="509" y="856"/>
                    <a:pt x="497" y="848"/>
                  </a:cubicBezTo>
                  <a:cubicBezTo>
                    <a:pt x="480" y="839"/>
                    <a:pt x="467" y="827"/>
                    <a:pt x="457" y="814"/>
                  </a:cubicBezTo>
                  <a:cubicBezTo>
                    <a:pt x="448" y="800"/>
                    <a:pt x="443" y="783"/>
                    <a:pt x="443" y="764"/>
                  </a:cubicBezTo>
                  <a:lnTo>
                    <a:pt x="443" y="631"/>
                  </a:lnTo>
                  <a:cubicBezTo>
                    <a:pt x="443" y="612"/>
                    <a:pt x="448" y="602"/>
                    <a:pt x="457" y="598"/>
                  </a:cubicBezTo>
                  <a:cubicBezTo>
                    <a:pt x="460" y="598"/>
                    <a:pt x="463" y="597"/>
                    <a:pt x="465" y="597"/>
                  </a:cubicBezTo>
                  <a:close/>
                  <a:moveTo>
                    <a:pt x="425" y="527"/>
                  </a:moveTo>
                  <a:cubicBezTo>
                    <a:pt x="421" y="527"/>
                    <a:pt x="417" y="527"/>
                    <a:pt x="413" y="528"/>
                  </a:cubicBezTo>
                  <a:cubicBezTo>
                    <a:pt x="392" y="532"/>
                    <a:pt x="381" y="555"/>
                    <a:pt x="381" y="595"/>
                  </a:cubicBezTo>
                  <a:lnTo>
                    <a:pt x="381" y="728"/>
                  </a:lnTo>
                  <a:cubicBezTo>
                    <a:pt x="381" y="749"/>
                    <a:pt x="384" y="767"/>
                    <a:pt x="390" y="785"/>
                  </a:cubicBezTo>
                  <a:cubicBezTo>
                    <a:pt x="395" y="803"/>
                    <a:pt x="403" y="819"/>
                    <a:pt x="415" y="834"/>
                  </a:cubicBezTo>
                  <a:cubicBezTo>
                    <a:pt x="425" y="848"/>
                    <a:pt x="437" y="862"/>
                    <a:pt x="451" y="874"/>
                  </a:cubicBezTo>
                  <a:cubicBezTo>
                    <a:pt x="465" y="887"/>
                    <a:pt x="480" y="897"/>
                    <a:pt x="497" y="907"/>
                  </a:cubicBezTo>
                  <a:cubicBezTo>
                    <a:pt x="513" y="916"/>
                    <a:pt x="528" y="923"/>
                    <a:pt x="542" y="927"/>
                  </a:cubicBezTo>
                  <a:cubicBezTo>
                    <a:pt x="551" y="929"/>
                    <a:pt x="560" y="931"/>
                    <a:pt x="567" y="931"/>
                  </a:cubicBezTo>
                  <a:cubicBezTo>
                    <a:pt x="571" y="931"/>
                    <a:pt x="575" y="930"/>
                    <a:pt x="579" y="930"/>
                  </a:cubicBezTo>
                  <a:cubicBezTo>
                    <a:pt x="589" y="926"/>
                    <a:pt x="598" y="919"/>
                    <a:pt x="604" y="909"/>
                  </a:cubicBezTo>
                  <a:cubicBezTo>
                    <a:pt x="609" y="898"/>
                    <a:pt x="613" y="883"/>
                    <a:pt x="613" y="862"/>
                  </a:cubicBezTo>
                  <a:lnTo>
                    <a:pt x="613" y="729"/>
                  </a:lnTo>
                  <a:cubicBezTo>
                    <a:pt x="613" y="708"/>
                    <a:pt x="609" y="690"/>
                    <a:pt x="604" y="672"/>
                  </a:cubicBezTo>
                  <a:cubicBezTo>
                    <a:pt x="598" y="654"/>
                    <a:pt x="589" y="638"/>
                    <a:pt x="579" y="623"/>
                  </a:cubicBezTo>
                  <a:cubicBezTo>
                    <a:pt x="569" y="609"/>
                    <a:pt x="556" y="595"/>
                    <a:pt x="542" y="583"/>
                  </a:cubicBezTo>
                  <a:cubicBezTo>
                    <a:pt x="528" y="570"/>
                    <a:pt x="513" y="560"/>
                    <a:pt x="497" y="550"/>
                  </a:cubicBezTo>
                  <a:cubicBezTo>
                    <a:pt x="468" y="534"/>
                    <a:pt x="445" y="527"/>
                    <a:pt x="425" y="52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4083;p60">
              <a:extLst>
                <a:ext uri="{FF2B5EF4-FFF2-40B4-BE49-F238E27FC236}">
                  <a16:creationId xmlns:a16="http://schemas.microsoft.com/office/drawing/2014/main" id="{0B02476A-5045-2E56-4562-7B620530EDA5}"/>
                </a:ext>
              </a:extLst>
            </p:cNvPr>
            <p:cNvSpPr/>
            <p:nvPr/>
          </p:nvSpPr>
          <p:spPr>
            <a:xfrm>
              <a:off x="5783556" y="1945880"/>
              <a:ext cx="18529" cy="13839"/>
            </a:xfrm>
            <a:custGeom>
              <a:avLst/>
              <a:gdLst/>
              <a:ahLst/>
              <a:cxnLst/>
              <a:rect l="l" t="t" r="r" b="b"/>
              <a:pathLst>
                <a:path w="241" h="180" extrusionOk="0">
                  <a:moveTo>
                    <a:pt x="16" y="0"/>
                  </a:moveTo>
                  <a:cubicBezTo>
                    <a:pt x="11" y="0"/>
                    <a:pt x="6" y="2"/>
                    <a:pt x="4" y="6"/>
                  </a:cubicBezTo>
                  <a:cubicBezTo>
                    <a:pt x="2" y="9"/>
                    <a:pt x="0" y="14"/>
                    <a:pt x="0" y="19"/>
                  </a:cubicBezTo>
                  <a:cubicBezTo>
                    <a:pt x="0" y="28"/>
                    <a:pt x="3" y="36"/>
                    <a:pt x="7" y="45"/>
                  </a:cubicBezTo>
                  <a:cubicBezTo>
                    <a:pt x="12" y="54"/>
                    <a:pt x="16" y="61"/>
                    <a:pt x="31" y="66"/>
                  </a:cubicBezTo>
                  <a:lnTo>
                    <a:pt x="120" y="67"/>
                  </a:lnTo>
                  <a:cubicBezTo>
                    <a:pt x="120" y="67"/>
                    <a:pt x="210" y="169"/>
                    <a:pt x="219" y="177"/>
                  </a:cubicBezTo>
                  <a:cubicBezTo>
                    <a:pt x="222" y="179"/>
                    <a:pt x="225" y="180"/>
                    <a:pt x="227" y="180"/>
                  </a:cubicBezTo>
                  <a:cubicBezTo>
                    <a:pt x="230" y="180"/>
                    <a:pt x="232" y="179"/>
                    <a:pt x="235" y="177"/>
                  </a:cubicBezTo>
                  <a:cubicBezTo>
                    <a:pt x="239" y="173"/>
                    <a:pt x="240" y="167"/>
                    <a:pt x="240" y="159"/>
                  </a:cubicBezTo>
                  <a:cubicBezTo>
                    <a:pt x="240" y="147"/>
                    <a:pt x="236" y="133"/>
                    <a:pt x="225" y="120"/>
                  </a:cubicBezTo>
                  <a:lnTo>
                    <a:pt x="134" y="18"/>
                  </a:lnTo>
                  <a:cubicBezTo>
                    <a:pt x="130" y="13"/>
                    <a:pt x="125" y="8"/>
                    <a:pt x="120" y="6"/>
                  </a:cubicBezTo>
                  <a:cubicBezTo>
                    <a:pt x="116" y="4"/>
                    <a:pt x="112" y="2"/>
                    <a:pt x="105" y="1"/>
                  </a:cubicBez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4084;p60">
              <a:extLst>
                <a:ext uri="{FF2B5EF4-FFF2-40B4-BE49-F238E27FC236}">
                  <a16:creationId xmlns:a16="http://schemas.microsoft.com/office/drawing/2014/main" id="{6E21CE17-CC1F-8BB1-81A9-5590A53226F2}"/>
                </a:ext>
              </a:extLst>
            </p:cNvPr>
            <p:cNvSpPr/>
            <p:nvPr/>
          </p:nvSpPr>
          <p:spPr>
            <a:xfrm>
              <a:off x="5808388" y="1959872"/>
              <a:ext cx="39056" cy="66426"/>
            </a:xfrm>
            <a:custGeom>
              <a:avLst/>
              <a:gdLst/>
              <a:ahLst/>
              <a:cxnLst/>
              <a:rect l="l" t="t" r="r" b="b"/>
              <a:pathLst>
                <a:path w="508" h="864" extrusionOk="0">
                  <a:moveTo>
                    <a:pt x="163" y="362"/>
                  </a:moveTo>
                  <a:lnTo>
                    <a:pt x="328" y="642"/>
                  </a:lnTo>
                  <a:cubicBezTo>
                    <a:pt x="317" y="651"/>
                    <a:pt x="302" y="656"/>
                    <a:pt x="286" y="656"/>
                  </a:cubicBezTo>
                  <a:cubicBezTo>
                    <a:pt x="267" y="656"/>
                    <a:pt x="246" y="648"/>
                    <a:pt x="220" y="633"/>
                  </a:cubicBezTo>
                  <a:cubicBezTo>
                    <a:pt x="200" y="621"/>
                    <a:pt x="181" y="608"/>
                    <a:pt x="165" y="592"/>
                  </a:cubicBezTo>
                  <a:cubicBezTo>
                    <a:pt x="149" y="576"/>
                    <a:pt x="136" y="560"/>
                    <a:pt x="126" y="543"/>
                  </a:cubicBezTo>
                  <a:cubicBezTo>
                    <a:pt x="114" y="527"/>
                    <a:pt x="106" y="508"/>
                    <a:pt x="101" y="490"/>
                  </a:cubicBezTo>
                  <a:cubicBezTo>
                    <a:pt x="95" y="472"/>
                    <a:pt x="92" y="456"/>
                    <a:pt x="92" y="439"/>
                  </a:cubicBezTo>
                  <a:cubicBezTo>
                    <a:pt x="92" y="424"/>
                    <a:pt x="94" y="412"/>
                    <a:pt x="99" y="403"/>
                  </a:cubicBezTo>
                  <a:cubicBezTo>
                    <a:pt x="103" y="393"/>
                    <a:pt x="109" y="385"/>
                    <a:pt x="115" y="380"/>
                  </a:cubicBezTo>
                  <a:cubicBezTo>
                    <a:pt x="122" y="374"/>
                    <a:pt x="130" y="370"/>
                    <a:pt x="138" y="368"/>
                  </a:cubicBezTo>
                  <a:cubicBezTo>
                    <a:pt x="146" y="365"/>
                    <a:pt x="155" y="363"/>
                    <a:pt x="163" y="362"/>
                  </a:cubicBezTo>
                  <a:close/>
                  <a:moveTo>
                    <a:pt x="123" y="1"/>
                  </a:moveTo>
                  <a:cubicBezTo>
                    <a:pt x="114" y="1"/>
                    <a:pt x="106" y="2"/>
                    <a:pt x="99" y="4"/>
                  </a:cubicBezTo>
                  <a:cubicBezTo>
                    <a:pt x="83" y="9"/>
                    <a:pt x="70" y="19"/>
                    <a:pt x="61" y="33"/>
                  </a:cubicBezTo>
                  <a:cubicBezTo>
                    <a:pt x="51" y="47"/>
                    <a:pt x="47" y="67"/>
                    <a:pt x="47" y="93"/>
                  </a:cubicBezTo>
                  <a:cubicBezTo>
                    <a:pt x="47" y="125"/>
                    <a:pt x="54" y="155"/>
                    <a:pt x="67" y="185"/>
                  </a:cubicBezTo>
                  <a:cubicBezTo>
                    <a:pt x="79" y="216"/>
                    <a:pt x="94" y="246"/>
                    <a:pt x="111" y="275"/>
                  </a:cubicBezTo>
                  <a:cubicBezTo>
                    <a:pt x="96" y="275"/>
                    <a:pt x="83" y="278"/>
                    <a:pt x="69" y="281"/>
                  </a:cubicBezTo>
                  <a:cubicBezTo>
                    <a:pt x="56" y="286"/>
                    <a:pt x="43" y="292"/>
                    <a:pt x="33" y="302"/>
                  </a:cubicBezTo>
                  <a:cubicBezTo>
                    <a:pt x="23" y="311"/>
                    <a:pt x="15" y="324"/>
                    <a:pt x="10" y="338"/>
                  </a:cubicBezTo>
                  <a:cubicBezTo>
                    <a:pt x="3" y="354"/>
                    <a:pt x="1" y="372"/>
                    <a:pt x="1" y="394"/>
                  </a:cubicBezTo>
                  <a:cubicBezTo>
                    <a:pt x="1" y="421"/>
                    <a:pt x="5" y="448"/>
                    <a:pt x="14" y="477"/>
                  </a:cubicBezTo>
                  <a:cubicBezTo>
                    <a:pt x="23" y="506"/>
                    <a:pt x="38" y="534"/>
                    <a:pt x="56" y="564"/>
                  </a:cubicBezTo>
                  <a:cubicBezTo>
                    <a:pt x="74" y="592"/>
                    <a:pt x="95" y="619"/>
                    <a:pt x="121" y="645"/>
                  </a:cubicBezTo>
                  <a:cubicBezTo>
                    <a:pt x="147" y="670"/>
                    <a:pt x="176" y="692"/>
                    <a:pt x="209" y="711"/>
                  </a:cubicBezTo>
                  <a:cubicBezTo>
                    <a:pt x="248" y="734"/>
                    <a:pt x="282" y="745"/>
                    <a:pt x="310" y="747"/>
                  </a:cubicBezTo>
                  <a:cubicBezTo>
                    <a:pt x="313" y="747"/>
                    <a:pt x="316" y="747"/>
                    <a:pt x="319" y="747"/>
                  </a:cubicBezTo>
                  <a:cubicBezTo>
                    <a:pt x="343" y="747"/>
                    <a:pt x="364" y="743"/>
                    <a:pt x="382" y="733"/>
                  </a:cubicBezTo>
                  <a:lnTo>
                    <a:pt x="442" y="832"/>
                  </a:lnTo>
                  <a:cubicBezTo>
                    <a:pt x="447" y="840"/>
                    <a:pt x="451" y="845"/>
                    <a:pt x="453" y="849"/>
                  </a:cubicBezTo>
                  <a:cubicBezTo>
                    <a:pt x="458" y="852"/>
                    <a:pt x="461" y="854"/>
                    <a:pt x="466" y="858"/>
                  </a:cubicBezTo>
                  <a:cubicBezTo>
                    <a:pt x="473" y="861"/>
                    <a:pt x="479" y="864"/>
                    <a:pt x="486" y="864"/>
                  </a:cubicBezTo>
                  <a:cubicBezTo>
                    <a:pt x="489" y="864"/>
                    <a:pt x="492" y="863"/>
                    <a:pt x="495" y="862"/>
                  </a:cubicBezTo>
                  <a:cubicBezTo>
                    <a:pt x="503" y="860"/>
                    <a:pt x="507" y="853"/>
                    <a:pt x="507" y="843"/>
                  </a:cubicBezTo>
                  <a:cubicBezTo>
                    <a:pt x="507" y="836"/>
                    <a:pt x="505" y="829"/>
                    <a:pt x="502" y="822"/>
                  </a:cubicBezTo>
                  <a:lnTo>
                    <a:pt x="429" y="699"/>
                  </a:lnTo>
                  <a:cubicBezTo>
                    <a:pt x="436" y="688"/>
                    <a:pt x="444" y="674"/>
                    <a:pt x="450" y="661"/>
                  </a:cubicBezTo>
                  <a:cubicBezTo>
                    <a:pt x="457" y="647"/>
                    <a:pt x="461" y="632"/>
                    <a:pt x="465" y="618"/>
                  </a:cubicBezTo>
                  <a:cubicBezTo>
                    <a:pt x="468" y="604"/>
                    <a:pt x="470" y="590"/>
                    <a:pt x="471" y="577"/>
                  </a:cubicBezTo>
                  <a:cubicBezTo>
                    <a:pt x="474" y="564"/>
                    <a:pt x="474" y="551"/>
                    <a:pt x="474" y="541"/>
                  </a:cubicBezTo>
                  <a:cubicBezTo>
                    <a:pt x="474" y="527"/>
                    <a:pt x="471" y="513"/>
                    <a:pt x="467" y="503"/>
                  </a:cubicBezTo>
                  <a:cubicBezTo>
                    <a:pt x="461" y="492"/>
                    <a:pt x="451" y="483"/>
                    <a:pt x="436" y="474"/>
                  </a:cubicBezTo>
                  <a:cubicBezTo>
                    <a:pt x="424" y="466"/>
                    <a:pt x="415" y="463"/>
                    <a:pt x="409" y="463"/>
                  </a:cubicBezTo>
                  <a:cubicBezTo>
                    <a:pt x="407" y="463"/>
                    <a:pt x="406" y="463"/>
                    <a:pt x="405" y="463"/>
                  </a:cubicBezTo>
                  <a:cubicBezTo>
                    <a:pt x="399" y="466"/>
                    <a:pt x="396" y="471"/>
                    <a:pt x="395" y="481"/>
                  </a:cubicBezTo>
                  <a:cubicBezTo>
                    <a:pt x="394" y="498"/>
                    <a:pt x="392" y="517"/>
                    <a:pt x="390" y="541"/>
                  </a:cubicBezTo>
                  <a:cubicBezTo>
                    <a:pt x="389" y="564"/>
                    <a:pt x="382" y="586"/>
                    <a:pt x="372" y="605"/>
                  </a:cubicBezTo>
                  <a:lnTo>
                    <a:pt x="220" y="346"/>
                  </a:lnTo>
                  <a:cubicBezTo>
                    <a:pt x="211" y="331"/>
                    <a:pt x="201" y="314"/>
                    <a:pt x="191" y="297"/>
                  </a:cubicBezTo>
                  <a:cubicBezTo>
                    <a:pt x="181" y="279"/>
                    <a:pt x="172" y="262"/>
                    <a:pt x="164" y="244"/>
                  </a:cubicBezTo>
                  <a:cubicBezTo>
                    <a:pt x="156" y="227"/>
                    <a:pt x="148" y="210"/>
                    <a:pt x="144" y="193"/>
                  </a:cubicBezTo>
                  <a:cubicBezTo>
                    <a:pt x="138" y="177"/>
                    <a:pt x="135" y="162"/>
                    <a:pt x="135" y="148"/>
                  </a:cubicBezTo>
                  <a:cubicBezTo>
                    <a:pt x="135" y="121"/>
                    <a:pt x="142" y="104"/>
                    <a:pt x="158" y="97"/>
                  </a:cubicBezTo>
                  <a:cubicBezTo>
                    <a:pt x="163" y="95"/>
                    <a:pt x="168" y="94"/>
                    <a:pt x="174" y="94"/>
                  </a:cubicBezTo>
                  <a:cubicBezTo>
                    <a:pt x="187" y="94"/>
                    <a:pt x="202" y="100"/>
                    <a:pt x="220" y="110"/>
                  </a:cubicBezTo>
                  <a:cubicBezTo>
                    <a:pt x="238" y="121"/>
                    <a:pt x="253" y="132"/>
                    <a:pt x="264" y="146"/>
                  </a:cubicBezTo>
                  <a:cubicBezTo>
                    <a:pt x="275" y="159"/>
                    <a:pt x="284" y="172"/>
                    <a:pt x="292" y="185"/>
                  </a:cubicBezTo>
                  <a:cubicBezTo>
                    <a:pt x="300" y="198"/>
                    <a:pt x="307" y="209"/>
                    <a:pt x="313" y="219"/>
                  </a:cubicBezTo>
                  <a:cubicBezTo>
                    <a:pt x="318" y="229"/>
                    <a:pt x="326" y="236"/>
                    <a:pt x="334" y="240"/>
                  </a:cubicBezTo>
                  <a:cubicBezTo>
                    <a:pt x="341" y="245"/>
                    <a:pt x="347" y="247"/>
                    <a:pt x="353" y="247"/>
                  </a:cubicBezTo>
                  <a:cubicBezTo>
                    <a:pt x="357" y="247"/>
                    <a:pt x="360" y="246"/>
                    <a:pt x="363" y="245"/>
                  </a:cubicBezTo>
                  <a:cubicBezTo>
                    <a:pt x="372" y="240"/>
                    <a:pt x="377" y="233"/>
                    <a:pt x="377" y="221"/>
                  </a:cubicBezTo>
                  <a:cubicBezTo>
                    <a:pt x="377" y="212"/>
                    <a:pt x="373" y="200"/>
                    <a:pt x="365" y="184"/>
                  </a:cubicBezTo>
                  <a:cubicBezTo>
                    <a:pt x="359" y="168"/>
                    <a:pt x="349" y="153"/>
                    <a:pt x="335" y="135"/>
                  </a:cubicBezTo>
                  <a:cubicBezTo>
                    <a:pt x="322" y="117"/>
                    <a:pt x="305" y="99"/>
                    <a:pt x="286" y="81"/>
                  </a:cubicBezTo>
                  <a:cubicBezTo>
                    <a:pt x="266" y="63"/>
                    <a:pt x="244" y="46"/>
                    <a:pt x="218" y="32"/>
                  </a:cubicBezTo>
                  <a:cubicBezTo>
                    <a:pt x="195" y="18"/>
                    <a:pt x="173" y="9"/>
                    <a:pt x="153" y="4"/>
                  </a:cubicBezTo>
                  <a:cubicBezTo>
                    <a:pt x="142" y="2"/>
                    <a:pt x="132" y="1"/>
                    <a:pt x="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4085;p60">
              <a:extLst>
                <a:ext uri="{FF2B5EF4-FFF2-40B4-BE49-F238E27FC236}">
                  <a16:creationId xmlns:a16="http://schemas.microsoft.com/office/drawing/2014/main" id="{8CFF0377-BDDC-E748-8271-9A432F5A23A8}"/>
                </a:ext>
              </a:extLst>
            </p:cNvPr>
            <p:cNvSpPr/>
            <p:nvPr/>
          </p:nvSpPr>
          <p:spPr>
            <a:xfrm>
              <a:off x="5621343" y="1918435"/>
              <a:ext cx="16914" cy="57585"/>
            </a:xfrm>
            <a:custGeom>
              <a:avLst/>
              <a:gdLst/>
              <a:ahLst/>
              <a:cxnLst/>
              <a:rect l="l" t="t" r="r" b="b"/>
              <a:pathLst>
                <a:path w="220" h="749" extrusionOk="0">
                  <a:moveTo>
                    <a:pt x="90" y="1"/>
                  </a:moveTo>
                  <a:cubicBezTo>
                    <a:pt x="77" y="1"/>
                    <a:pt x="65" y="3"/>
                    <a:pt x="55" y="7"/>
                  </a:cubicBezTo>
                  <a:cubicBezTo>
                    <a:pt x="38" y="13"/>
                    <a:pt x="26" y="23"/>
                    <a:pt x="16" y="40"/>
                  </a:cubicBezTo>
                  <a:cubicBezTo>
                    <a:pt x="6" y="55"/>
                    <a:pt x="0" y="76"/>
                    <a:pt x="0" y="100"/>
                  </a:cubicBezTo>
                  <a:lnTo>
                    <a:pt x="0" y="475"/>
                  </a:lnTo>
                  <a:cubicBezTo>
                    <a:pt x="0" y="502"/>
                    <a:pt x="6" y="530"/>
                    <a:pt x="15" y="555"/>
                  </a:cubicBezTo>
                  <a:cubicBezTo>
                    <a:pt x="25" y="581"/>
                    <a:pt x="38" y="606"/>
                    <a:pt x="54" y="629"/>
                  </a:cubicBezTo>
                  <a:cubicBezTo>
                    <a:pt x="70" y="651"/>
                    <a:pt x="88" y="671"/>
                    <a:pt x="109" y="691"/>
                  </a:cubicBezTo>
                  <a:cubicBezTo>
                    <a:pt x="130" y="709"/>
                    <a:pt x="151" y="724"/>
                    <a:pt x="172" y="737"/>
                  </a:cubicBezTo>
                  <a:cubicBezTo>
                    <a:pt x="186" y="745"/>
                    <a:pt x="196" y="749"/>
                    <a:pt x="204" y="749"/>
                  </a:cubicBezTo>
                  <a:cubicBezTo>
                    <a:pt x="206" y="749"/>
                    <a:pt x="209" y="748"/>
                    <a:pt x="211" y="747"/>
                  </a:cubicBezTo>
                  <a:cubicBezTo>
                    <a:pt x="216" y="742"/>
                    <a:pt x="220" y="734"/>
                    <a:pt x="220" y="722"/>
                  </a:cubicBezTo>
                  <a:cubicBezTo>
                    <a:pt x="220" y="712"/>
                    <a:pt x="218" y="702"/>
                    <a:pt x="214" y="691"/>
                  </a:cubicBezTo>
                  <a:cubicBezTo>
                    <a:pt x="210" y="678"/>
                    <a:pt x="202" y="669"/>
                    <a:pt x="189" y="662"/>
                  </a:cubicBezTo>
                  <a:cubicBezTo>
                    <a:pt x="179" y="656"/>
                    <a:pt x="168" y="649"/>
                    <a:pt x="157" y="640"/>
                  </a:cubicBezTo>
                  <a:cubicBezTo>
                    <a:pt x="144" y="631"/>
                    <a:pt x="134" y="621"/>
                    <a:pt x="124" y="609"/>
                  </a:cubicBezTo>
                  <a:cubicBezTo>
                    <a:pt x="115" y="598"/>
                    <a:pt x="107" y="586"/>
                    <a:pt x="100" y="571"/>
                  </a:cubicBezTo>
                  <a:cubicBezTo>
                    <a:pt x="94" y="558"/>
                    <a:pt x="91" y="543"/>
                    <a:pt x="91" y="527"/>
                  </a:cubicBezTo>
                  <a:lnTo>
                    <a:pt x="91" y="153"/>
                  </a:lnTo>
                  <a:cubicBezTo>
                    <a:pt x="91" y="142"/>
                    <a:pt x="94" y="132"/>
                    <a:pt x="97" y="124"/>
                  </a:cubicBezTo>
                  <a:cubicBezTo>
                    <a:pt x="102" y="115"/>
                    <a:pt x="108" y="109"/>
                    <a:pt x="117" y="105"/>
                  </a:cubicBezTo>
                  <a:cubicBezTo>
                    <a:pt x="122" y="103"/>
                    <a:pt x="128" y="102"/>
                    <a:pt x="135" y="102"/>
                  </a:cubicBezTo>
                  <a:cubicBezTo>
                    <a:pt x="139" y="102"/>
                    <a:pt x="143" y="102"/>
                    <a:pt x="148" y="103"/>
                  </a:cubicBezTo>
                  <a:cubicBezTo>
                    <a:pt x="160" y="105"/>
                    <a:pt x="175" y="109"/>
                    <a:pt x="189" y="118"/>
                  </a:cubicBezTo>
                  <a:cubicBezTo>
                    <a:pt x="194" y="121"/>
                    <a:pt x="198" y="123"/>
                    <a:pt x="202" y="123"/>
                  </a:cubicBezTo>
                  <a:cubicBezTo>
                    <a:pt x="206" y="123"/>
                    <a:pt x="209" y="122"/>
                    <a:pt x="212" y="120"/>
                  </a:cubicBezTo>
                  <a:cubicBezTo>
                    <a:pt x="218" y="115"/>
                    <a:pt x="220" y="106"/>
                    <a:pt x="220" y="94"/>
                  </a:cubicBezTo>
                  <a:cubicBezTo>
                    <a:pt x="220" y="82"/>
                    <a:pt x="216" y="71"/>
                    <a:pt x="211" y="59"/>
                  </a:cubicBezTo>
                  <a:cubicBezTo>
                    <a:pt x="204" y="48"/>
                    <a:pt x="193" y="36"/>
                    <a:pt x="175" y="26"/>
                  </a:cubicBezTo>
                  <a:cubicBezTo>
                    <a:pt x="153" y="14"/>
                    <a:pt x="132" y="6"/>
                    <a:pt x="112" y="3"/>
                  </a:cubicBezTo>
                  <a:cubicBezTo>
                    <a:pt x="104" y="1"/>
                    <a:pt x="97"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4086;p60">
              <a:extLst>
                <a:ext uri="{FF2B5EF4-FFF2-40B4-BE49-F238E27FC236}">
                  <a16:creationId xmlns:a16="http://schemas.microsoft.com/office/drawing/2014/main" id="{66C8E738-38DA-5104-65B8-38D724863DBE}"/>
                </a:ext>
              </a:extLst>
            </p:cNvPr>
            <p:cNvSpPr/>
            <p:nvPr/>
          </p:nvSpPr>
          <p:spPr>
            <a:xfrm>
              <a:off x="5645098" y="1927583"/>
              <a:ext cx="16991" cy="58046"/>
            </a:xfrm>
            <a:custGeom>
              <a:avLst/>
              <a:gdLst/>
              <a:ahLst/>
              <a:cxnLst/>
              <a:rect l="l" t="t" r="r" b="b"/>
              <a:pathLst>
                <a:path w="221" h="755" extrusionOk="0">
                  <a:moveTo>
                    <a:pt x="18" y="1"/>
                  </a:moveTo>
                  <a:cubicBezTo>
                    <a:pt x="15" y="1"/>
                    <a:pt x="13" y="1"/>
                    <a:pt x="11" y="3"/>
                  </a:cubicBezTo>
                  <a:cubicBezTo>
                    <a:pt x="4" y="7"/>
                    <a:pt x="1" y="15"/>
                    <a:pt x="1" y="27"/>
                  </a:cubicBezTo>
                  <a:cubicBezTo>
                    <a:pt x="1" y="39"/>
                    <a:pt x="4" y="51"/>
                    <a:pt x="9" y="63"/>
                  </a:cubicBezTo>
                  <a:cubicBezTo>
                    <a:pt x="14" y="73"/>
                    <a:pt x="22" y="81"/>
                    <a:pt x="30" y="86"/>
                  </a:cubicBezTo>
                  <a:cubicBezTo>
                    <a:pt x="46" y="95"/>
                    <a:pt x="59" y="105"/>
                    <a:pt x="72" y="118"/>
                  </a:cubicBezTo>
                  <a:cubicBezTo>
                    <a:pt x="84" y="131"/>
                    <a:pt x="94" y="144"/>
                    <a:pt x="103" y="157"/>
                  </a:cubicBezTo>
                  <a:cubicBezTo>
                    <a:pt x="112" y="171"/>
                    <a:pt x="119" y="184"/>
                    <a:pt x="122" y="198"/>
                  </a:cubicBezTo>
                  <a:cubicBezTo>
                    <a:pt x="127" y="211"/>
                    <a:pt x="129" y="224"/>
                    <a:pt x="129" y="235"/>
                  </a:cubicBezTo>
                  <a:lnTo>
                    <a:pt x="129" y="609"/>
                  </a:lnTo>
                  <a:cubicBezTo>
                    <a:pt x="129" y="624"/>
                    <a:pt x="126" y="636"/>
                    <a:pt x="120" y="642"/>
                  </a:cubicBezTo>
                  <a:cubicBezTo>
                    <a:pt x="113" y="648"/>
                    <a:pt x="106" y="651"/>
                    <a:pt x="95" y="653"/>
                  </a:cubicBezTo>
                  <a:cubicBezTo>
                    <a:pt x="86" y="653"/>
                    <a:pt x="75" y="650"/>
                    <a:pt x="64" y="646"/>
                  </a:cubicBezTo>
                  <a:cubicBezTo>
                    <a:pt x="53" y="641"/>
                    <a:pt x="41" y="636"/>
                    <a:pt x="30" y="630"/>
                  </a:cubicBezTo>
                  <a:cubicBezTo>
                    <a:pt x="25" y="627"/>
                    <a:pt x="20" y="625"/>
                    <a:pt x="16" y="625"/>
                  </a:cubicBezTo>
                  <a:cubicBezTo>
                    <a:pt x="12" y="625"/>
                    <a:pt x="9" y="627"/>
                    <a:pt x="7" y="630"/>
                  </a:cubicBezTo>
                  <a:cubicBezTo>
                    <a:pt x="3" y="637"/>
                    <a:pt x="1" y="645"/>
                    <a:pt x="1" y="656"/>
                  </a:cubicBezTo>
                  <a:cubicBezTo>
                    <a:pt x="1" y="667"/>
                    <a:pt x="4" y="680"/>
                    <a:pt x="10" y="691"/>
                  </a:cubicBezTo>
                  <a:cubicBezTo>
                    <a:pt x="17" y="702"/>
                    <a:pt x="29" y="713"/>
                    <a:pt x="48" y="724"/>
                  </a:cubicBezTo>
                  <a:cubicBezTo>
                    <a:pt x="70" y="737"/>
                    <a:pt x="91" y="745"/>
                    <a:pt x="111" y="751"/>
                  </a:cubicBezTo>
                  <a:cubicBezTo>
                    <a:pt x="123" y="753"/>
                    <a:pt x="135" y="755"/>
                    <a:pt x="146" y="755"/>
                  </a:cubicBezTo>
                  <a:cubicBezTo>
                    <a:pt x="153" y="755"/>
                    <a:pt x="160" y="754"/>
                    <a:pt x="166" y="753"/>
                  </a:cubicBezTo>
                  <a:cubicBezTo>
                    <a:pt x="183" y="748"/>
                    <a:pt x="196" y="739"/>
                    <a:pt x="206" y="725"/>
                  </a:cubicBezTo>
                  <a:cubicBezTo>
                    <a:pt x="215" y="710"/>
                    <a:pt x="220" y="689"/>
                    <a:pt x="220" y="660"/>
                  </a:cubicBezTo>
                  <a:lnTo>
                    <a:pt x="220" y="287"/>
                  </a:lnTo>
                  <a:cubicBezTo>
                    <a:pt x="220" y="262"/>
                    <a:pt x="215" y="235"/>
                    <a:pt x="205" y="208"/>
                  </a:cubicBezTo>
                  <a:cubicBezTo>
                    <a:pt x="196" y="180"/>
                    <a:pt x="182" y="154"/>
                    <a:pt x="165" y="129"/>
                  </a:cubicBezTo>
                  <a:cubicBezTo>
                    <a:pt x="150" y="104"/>
                    <a:pt x="130" y="82"/>
                    <a:pt x="109" y="60"/>
                  </a:cubicBezTo>
                  <a:cubicBezTo>
                    <a:pt x="89" y="40"/>
                    <a:pt x="66" y="23"/>
                    <a:pt x="45" y="11"/>
                  </a:cubicBezTo>
                  <a:cubicBezTo>
                    <a:pt x="33" y="4"/>
                    <a:pt x="25"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4087;p60">
              <a:extLst>
                <a:ext uri="{FF2B5EF4-FFF2-40B4-BE49-F238E27FC236}">
                  <a16:creationId xmlns:a16="http://schemas.microsoft.com/office/drawing/2014/main" id="{8F1EC331-79D9-A7DE-16BB-AC3EC50E3065}"/>
                </a:ext>
              </a:extLst>
            </p:cNvPr>
            <p:cNvSpPr/>
            <p:nvPr/>
          </p:nvSpPr>
          <p:spPr>
            <a:xfrm>
              <a:off x="5671544" y="1945496"/>
              <a:ext cx="29754" cy="55125"/>
            </a:xfrm>
            <a:custGeom>
              <a:avLst/>
              <a:gdLst/>
              <a:ahLst/>
              <a:cxnLst/>
              <a:rect l="l" t="t" r="r" b="b"/>
              <a:pathLst>
                <a:path w="387" h="717" extrusionOk="0">
                  <a:moveTo>
                    <a:pt x="18" y="0"/>
                  </a:moveTo>
                  <a:cubicBezTo>
                    <a:pt x="16" y="0"/>
                    <a:pt x="15" y="1"/>
                    <a:pt x="14" y="1"/>
                  </a:cubicBezTo>
                  <a:cubicBezTo>
                    <a:pt x="5" y="3"/>
                    <a:pt x="0" y="7"/>
                    <a:pt x="0" y="15"/>
                  </a:cubicBezTo>
                  <a:lnTo>
                    <a:pt x="0" y="154"/>
                  </a:lnTo>
                  <a:cubicBezTo>
                    <a:pt x="0" y="163"/>
                    <a:pt x="5" y="173"/>
                    <a:pt x="14" y="184"/>
                  </a:cubicBezTo>
                  <a:cubicBezTo>
                    <a:pt x="23" y="194"/>
                    <a:pt x="33" y="205"/>
                    <a:pt x="45" y="211"/>
                  </a:cubicBezTo>
                  <a:cubicBezTo>
                    <a:pt x="56" y="217"/>
                    <a:pt x="65" y="221"/>
                    <a:pt x="74" y="221"/>
                  </a:cubicBezTo>
                  <a:cubicBezTo>
                    <a:pt x="75" y="221"/>
                    <a:pt x="77" y="220"/>
                    <a:pt x="78" y="220"/>
                  </a:cubicBezTo>
                  <a:cubicBezTo>
                    <a:pt x="87" y="220"/>
                    <a:pt x="92" y="215"/>
                    <a:pt x="92" y="206"/>
                  </a:cubicBezTo>
                  <a:lnTo>
                    <a:pt x="92" y="121"/>
                  </a:lnTo>
                  <a:lnTo>
                    <a:pt x="295" y="239"/>
                  </a:lnTo>
                  <a:lnTo>
                    <a:pt x="295" y="295"/>
                  </a:lnTo>
                  <a:lnTo>
                    <a:pt x="59" y="616"/>
                  </a:lnTo>
                  <a:cubicBezTo>
                    <a:pt x="57" y="619"/>
                    <a:pt x="54" y="625"/>
                    <a:pt x="54" y="631"/>
                  </a:cubicBezTo>
                  <a:cubicBezTo>
                    <a:pt x="54" y="645"/>
                    <a:pt x="61" y="659"/>
                    <a:pt x="72" y="675"/>
                  </a:cubicBezTo>
                  <a:cubicBezTo>
                    <a:pt x="84" y="691"/>
                    <a:pt x="97" y="702"/>
                    <a:pt x="112" y="711"/>
                  </a:cubicBezTo>
                  <a:cubicBezTo>
                    <a:pt x="119" y="715"/>
                    <a:pt x="124" y="717"/>
                    <a:pt x="129" y="717"/>
                  </a:cubicBezTo>
                  <a:cubicBezTo>
                    <a:pt x="133" y="717"/>
                    <a:pt x="136" y="715"/>
                    <a:pt x="139" y="712"/>
                  </a:cubicBezTo>
                  <a:lnTo>
                    <a:pt x="370" y="376"/>
                  </a:lnTo>
                  <a:cubicBezTo>
                    <a:pt x="374" y="369"/>
                    <a:pt x="379" y="362"/>
                    <a:pt x="382" y="354"/>
                  </a:cubicBezTo>
                  <a:cubicBezTo>
                    <a:pt x="385" y="346"/>
                    <a:pt x="387" y="340"/>
                    <a:pt x="387" y="332"/>
                  </a:cubicBezTo>
                  <a:lnTo>
                    <a:pt x="387" y="238"/>
                  </a:lnTo>
                  <a:cubicBezTo>
                    <a:pt x="387" y="230"/>
                    <a:pt x="382" y="220"/>
                    <a:pt x="373" y="209"/>
                  </a:cubicBezTo>
                  <a:cubicBezTo>
                    <a:pt x="364" y="197"/>
                    <a:pt x="355" y="189"/>
                    <a:pt x="346" y="183"/>
                  </a:cubicBezTo>
                  <a:lnTo>
                    <a:pt x="41" y="7"/>
                  </a:lnTo>
                  <a:cubicBezTo>
                    <a:pt x="32" y="3"/>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4088;p60">
              <a:extLst>
                <a:ext uri="{FF2B5EF4-FFF2-40B4-BE49-F238E27FC236}">
                  <a16:creationId xmlns:a16="http://schemas.microsoft.com/office/drawing/2014/main" id="{3423C5AA-2A94-633E-A4B7-F7E30D21D142}"/>
                </a:ext>
              </a:extLst>
            </p:cNvPr>
            <p:cNvSpPr/>
            <p:nvPr/>
          </p:nvSpPr>
          <p:spPr>
            <a:xfrm>
              <a:off x="5709215" y="1971634"/>
              <a:ext cx="29677" cy="57201"/>
            </a:xfrm>
            <a:custGeom>
              <a:avLst/>
              <a:gdLst/>
              <a:ahLst/>
              <a:cxnLst/>
              <a:rect l="l" t="t" r="r" b="b"/>
              <a:pathLst>
                <a:path w="386" h="744" extrusionOk="0">
                  <a:moveTo>
                    <a:pt x="141" y="99"/>
                  </a:moveTo>
                  <a:cubicBezTo>
                    <a:pt x="155" y="99"/>
                    <a:pt x="172" y="105"/>
                    <a:pt x="193" y="118"/>
                  </a:cubicBezTo>
                  <a:cubicBezTo>
                    <a:pt x="221" y="134"/>
                    <a:pt x="242" y="153"/>
                    <a:pt x="257" y="175"/>
                  </a:cubicBezTo>
                  <a:cubicBezTo>
                    <a:pt x="272" y="197"/>
                    <a:pt x="279" y="225"/>
                    <a:pt x="279" y="258"/>
                  </a:cubicBezTo>
                  <a:cubicBezTo>
                    <a:pt x="279" y="290"/>
                    <a:pt x="272" y="309"/>
                    <a:pt x="257" y="315"/>
                  </a:cubicBezTo>
                  <a:cubicBezTo>
                    <a:pt x="253" y="316"/>
                    <a:pt x="249" y="317"/>
                    <a:pt x="244" y="317"/>
                  </a:cubicBezTo>
                  <a:cubicBezTo>
                    <a:pt x="231" y="317"/>
                    <a:pt x="214" y="311"/>
                    <a:pt x="193" y="299"/>
                  </a:cubicBezTo>
                  <a:cubicBezTo>
                    <a:pt x="166" y="283"/>
                    <a:pt x="144" y="264"/>
                    <a:pt x="130" y="241"/>
                  </a:cubicBezTo>
                  <a:cubicBezTo>
                    <a:pt x="115" y="218"/>
                    <a:pt x="107" y="191"/>
                    <a:pt x="107" y="158"/>
                  </a:cubicBezTo>
                  <a:cubicBezTo>
                    <a:pt x="107" y="126"/>
                    <a:pt x="115" y="107"/>
                    <a:pt x="130" y="101"/>
                  </a:cubicBezTo>
                  <a:cubicBezTo>
                    <a:pt x="133" y="100"/>
                    <a:pt x="137" y="99"/>
                    <a:pt x="141" y="99"/>
                  </a:cubicBezTo>
                  <a:close/>
                  <a:moveTo>
                    <a:pt x="136" y="359"/>
                  </a:moveTo>
                  <a:cubicBezTo>
                    <a:pt x="152" y="359"/>
                    <a:pt x="170" y="365"/>
                    <a:pt x="193" y="378"/>
                  </a:cubicBezTo>
                  <a:cubicBezTo>
                    <a:pt x="225" y="397"/>
                    <a:pt x="250" y="421"/>
                    <a:pt x="268" y="449"/>
                  </a:cubicBezTo>
                  <a:cubicBezTo>
                    <a:pt x="286" y="477"/>
                    <a:pt x="295" y="511"/>
                    <a:pt x="295" y="550"/>
                  </a:cubicBezTo>
                  <a:lnTo>
                    <a:pt x="295" y="566"/>
                  </a:lnTo>
                  <a:cubicBezTo>
                    <a:pt x="295" y="607"/>
                    <a:pt x="286" y="630"/>
                    <a:pt x="268" y="639"/>
                  </a:cubicBezTo>
                  <a:cubicBezTo>
                    <a:pt x="263" y="642"/>
                    <a:pt x="257" y="643"/>
                    <a:pt x="250" y="643"/>
                  </a:cubicBezTo>
                  <a:cubicBezTo>
                    <a:pt x="234" y="643"/>
                    <a:pt x="215" y="637"/>
                    <a:pt x="193" y="625"/>
                  </a:cubicBezTo>
                  <a:cubicBezTo>
                    <a:pt x="161" y="607"/>
                    <a:pt x="136" y="582"/>
                    <a:pt x="118" y="553"/>
                  </a:cubicBezTo>
                  <a:cubicBezTo>
                    <a:pt x="100" y="523"/>
                    <a:pt x="91" y="489"/>
                    <a:pt x="91" y="449"/>
                  </a:cubicBezTo>
                  <a:lnTo>
                    <a:pt x="91" y="432"/>
                  </a:lnTo>
                  <a:cubicBezTo>
                    <a:pt x="91" y="394"/>
                    <a:pt x="100" y="370"/>
                    <a:pt x="118" y="362"/>
                  </a:cubicBezTo>
                  <a:cubicBezTo>
                    <a:pt x="124" y="360"/>
                    <a:pt x="130" y="359"/>
                    <a:pt x="136" y="359"/>
                  </a:cubicBezTo>
                  <a:close/>
                  <a:moveTo>
                    <a:pt x="87" y="0"/>
                  </a:moveTo>
                  <a:cubicBezTo>
                    <a:pt x="80" y="0"/>
                    <a:pt x="74" y="1"/>
                    <a:pt x="69" y="2"/>
                  </a:cubicBezTo>
                  <a:cubicBezTo>
                    <a:pt x="53" y="5"/>
                    <a:pt x="41" y="15"/>
                    <a:pt x="32" y="30"/>
                  </a:cubicBezTo>
                  <a:cubicBezTo>
                    <a:pt x="23" y="45"/>
                    <a:pt x="18" y="67"/>
                    <a:pt x="18" y="96"/>
                  </a:cubicBezTo>
                  <a:cubicBezTo>
                    <a:pt x="18" y="135"/>
                    <a:pt x="26" y="170"/>
                    <a:pt x="41" y="201"/>
                  </a:cubicBezTo>
                  <a:cubicBezTo>
                    <a:pt x="55" y="232"/>
                    <a:pt x="74" y="260"/>
                    <a:pt x="98" y="283"/>
                  </a:cubicBezTo>
                  <a:cubicBezTo>
                    <a:pt x="90" y="282"/>
                    <a:pt x="83" y="281"/>
                    <a:pt x="76" y="281"/>
                  </a:cubicBezTo>
                  <a:cubicBezTo>
                    <a:pt x="56" y="281"/>
                    <a:pt x="40" y="287"/>
                    <a:pt x="27" y="299"/>
                  </a:cubicBezTo>
                  <a:cubicBezTo>
                    <a:pt x="9" y="316"/>
                    <a:pt x="0" y="348"/>
                    <a:pt x="0" y="395"/>
                  </a:cubicBezTo>
                  <a:lnTo>
                    <a:pt x="0" y="406"/>
                  </a:lnTo>
                  <a:cubicBezTo>
                    <a:pt x="0" y="440"/>
                    <a:pt x="5" y="471"/>
                    <a:pt x="15" y="501"/>
                  </a:cubicBezTo>
                  <a:cubicBezTo>
                    <a:pt x="25" y="530"/>
                    <a:pt x="38" y="557"/>
                    <a:pt x="56" y="582"/>
                  </a:cubicBezTo>
                  <a:cubicBezTo>
                    <a:pt x="73" y="608"/>
                    <a:pt x="94" y="630"/>
                    <a:pt x="117" y="651"/>
                  </a:cubicBezTo>
                  <a:cubicBezTo>
                    <a:pt x="141" y="671"/>
                    <a:pt x="166" y="689"/>
                    <a:pt x="193" y="703"/>
                  </a:cubicBezTo>
                  <a:cubicBezTo>
                    <a:pt x="220" y="719"/>
                    <a:pt x="246" y="730"/>
                    <a:pt x="269" y="737"/>
                  </a:cubicBezTo>
                  <a:cubicBezTo>
                    <a:pt x="282" y="742"/>
                    <a:pt x="294" y="744"/>
                    <a:pt x="306" y="744"/>
                  </a:cubicBezTo>
                  <a:cubicBezTo>
                    <a:pt x="314" y="744"/>
                    <a:pt x="322" y="743"/>
                    <a:pt x="330" y="741"/>
                  </a:cubicBezTo>
                  <a:cubicBezTo>
                    <a:pt x="347" y="735"/>
                    <a:pt x="360" y="724"/>
                    <a:pt x="371" y="706"/>
                  </a:cubicBezTo>
                  <a:cubicBezTo>
                    <a:pt x="381" y="689"/>
                    <a:pt x="385" y="663"/>
                    <a:pt x="385" y="629"/>
                  </a:cubicBezTo>
                  <a:lnTo>
                    <a:pt x="385" y="618"/>
                  </a:lnTo>
                  <a:cubicBezTo>
                    <a:pt x="385" y="571"/>
                    <a:pt x="376" y="529"/>
                    <a:pt x="358" y="492"/>
                  </a:cubicBezTo>
                  <a:cubicBezTo>
                    <a:pt x="340" y="453"/>
                    <a:pt x="317" y="421"/>
                    <a:pt x="287" y="392"/>
                  </a:cubicBezTo>
                  <a:lnTo>
                    <a:pt x="287" y="392"/>
                  </a:lnTo>
                  <a:cubicBezTo>
                    <a:pt x="293" y="393"/>
                    <a:pt x="299" y="393"/>
                    <a:pt x="304" y="393"/>
                  </a:cubicBezTo>
                  <a:cubicBezTo>
                    <a:pt x="320" y="393"/>
                    <a:pt x="334" y="388"/>
                    <a:pt x="346" y="377"/>
                  </a:cubicBezTo>
                  <a:cubicBezTo>
                    <a:pt x="360" y="362"/>
                    <a:pt x="367" y="336"/>
                    <a:pt x="367" y="298"/>
                  </a:cubicBezTo>
                  <a:cubicBezTo>
                    <a:pt x="367" y="269"/>
                    <a:pt x="364" y="242"/>
                    <a:pt x="355" y="217"/>
                  </a:cubicBezTo>
                  <a:cubicBezTo>
                    <a:pt x="346" y="191"/>
                    <a:pt x="333" y="167"/>
                    <a:pt x="318" y="146"/>
                  </a:cubicBezTo>
                  <a:cubicBezTo>
                    <a:pt x="302" y="125"/>
                    <a:pt x="284" y="104"/>
                    <a:pt x="263" y="86"/>
                  </a:cubicBezTo>
                  <a:cubicBezTo>
                    <a:pt x="241" y="68"/>
                    <a:pt x="219" y="53"/>
                    <a:pt x="193" y="38"/>
                  </a:cubicBezTo>
                  <a:cubicBezTo>
                    <a:pt x="168" y="23"/>
                    <a:pt x="144" y="13"/>
                    <a:pt x="124" y="6"/>
                  </a:cubicBezTo>
                  <a:cubicBezTo>
                    <a:pt x="110" y="2"/>
                    <a:pt x="98" y="0"/>
                    <a:pt x="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4089;p60">
              <a:extLst>
                <a:ext uri="{FF2B5EF4-FFF2-40B4-BE49-F238E27FC236}">
                  <a16:creationId xmlns:a16="http://schemas.microsoft.com/office/drawing/2014/main" id="{334FD9AE-0860-5B71-B2CB-9DA2871DE12B}"/>
                </a:ext>
              </a:extLst>
            </p:cNvPr>
            <p:cNvSpPr/>
            <p:nvPr/>
          </p:nvSpPr>
          <p:spPr>
            <a:xfrm>
              <a:off x="5747270" y="1990854"/>
              <a:ext cx="29754" cy="59815"/>
            </a:xfrm>
            <a:custGeom>
              <a:avLst/>
              <a:gdLst/>
              <a:ahLst/>
              <a:cxnLst/>
              <a:rect l="l" t="t" r="r" b="b"/>
              <a:pathLst>
                <a:path w="387" h="778" extrusionOk="0">
                  <a:moveTo>
                    <a:pt x="63" y="1"/>
                  </a:moveTo>
                  <a:cubicBezTo>
                    <a:pt x="57" y="1"/>
                    <a:pt x="52" y="9"/>
                    <a:pt x="51" y="23"/>
                  </a:cubicBezTo>
                  <a:lnTo>
                    <a:pt x="31" y="258"/>
                  </a:lnTo>
                  <a:cubicBezTo>
                    <a:pt x="31" y="261"/>
                    <a:pt x="30" y="264"/>
                    <a:pt x="30" y="268"/>
                  </a:cubicBezTo>
                  <a:cubicBezTo>
                    <a:pt x="30" y="272"/>
                    <a:pt x="30" y="276"/>
                    <a:pt x="30" y="279"/>
                  </a:cubicBezTo>
                  <a:cubicBezTo>
                    <a:pt x="30" y="290"/>
                    <a:pt x="32" y="300"/>
                    <a:pt x="38" y="310"/>
                  </a:cubicBezTo>
                  <a:cubicBezTo>
                    <a:pt x="43" y="321"/>
                    <a:pt x="54" y="330"/>
                    <a:pt x="68" y="337"/>
                  </a:cubicBezTo>
                  <a:lnTo>
                    <a:pt x="193" y="410"/>
                  </a:lnTo>
                  <a:cubicBezTo>
                    <a:pt x="226" y="429"/>
                    <a:pt x="251" y="452"/>
                    <a:pt x="269" y="482"/>
                  </a:cubicBezTo>
                  <a:cubicBezTo>
                    <a:pt x="287" y="511"/>
                    <a:pt x="296" y="545"/>
                    <a:pt x="296" y="583"/>
                  </a:cubicBezTo>
                  <a:lnTo>
                    <a:pt x="296" y="600"/>
                  </a:lnTo>
                  <a:cubicBezTo>
                    <a:pt x="296" y="639"/>
                    <a:pt x="287" y="663"/>
                    <a:pt x="269" y="671"/>
                  </a:cubicBezTo>
                  <a:cubicBezTo>
                    <a:pt x="263" y="673"/>
                    <a:pt x="257" y="674"/>
                    <a:pt x="251" y="674"/>
                  </a:cubicBezTo>
                  <a:cubicBezTo>
                    <a:pt x="235" y="674"/>
                    <a:pt x="215" y="667"/>
                    <a:pt x="192" y="654"/>
                  </a:cubicBezTo>
                  <a:cubicBezTo>
                    <a:pt x="164" y="638"/>
                    <a:pt x="140" y="617"/>
                    <a:pt x="121" y="592"/>
                  </a:cubicBezTo>
                  <a:cubicBezTo>
                    <a:pt x="101" y="566"/>
                    <a:pt x="92" y="540"/>
                    <a:pt x="92" y="514"/>
                  </a:cubicBezTo>
                  <a:cubicBezTo>
                    <a:pt x="92" y="504"/>
                    <a:pt x="88" y="493"/>
                    <a:pt x="83" y="483"/>
                  </a:cubicBezTo>
                  <a:cubicBezTo>
                    <a:pt x="76" y="471"/>
                    <a:pt x="64" y="461"/>
                    <a:pt x="46" y="450"/>
                  </a:cubicBezTo>
                  <a:cubicBezTo>
                    <a:pt x="33" y="443"/>
                    <a:pt x="23" y="440"/>
                    <a:pt x="16" y="440"/>
                  </a:cubicBezTo>
                  <a:cubicBezTo>
                    <a:pt x="15" y="440"/>
                    <a:pt x="14" y="440"/>
                    <a:pt x="13" y="440"/>
                  </a:cubicBezTo>
                  <a:cubicBezTo>
                    <a:pt x="4" y="441"/>
                    <a:pt x="1" y="451"/>
                    <a:pt x="1" y="468"/>
                  </a:cubicBezTo>
                  <a:cubicBezTo>
                    <a:pt x="1" y="489"/>
                    <a:pt x="5" y="512"/>
                    <a:pt x="13" y="537"/>
                  </a:cubicBezTo>
                  <a:cubicBezTo>
                    <a:pt x="22" y="560"/>
                    <a:pt x="34" y="585"/>
                    <a:pt x="51" y="609"/>
                  </a:cubicBezTo>
                  <a:cubicBezTo>
                    <a:pt x="67" y="634"/>
                    <a:pt x="87" y="656"/>
                    <a:pt x="112" y="680"/>
                  </a:cubicBezTo>
                  <a:cubicBezTo>
                    <a:pt x="136" y="702"/>
                    <a:pt x="163" y="723"/>
                    <a:pt x="194" y="741"/>
                  </a:cubicBezTo>
                  <a:cubicBezTo>
                    <a:pt x="220" y="755"/>
                    <a:pt x="246" y="766"/>
                    <a:pt x="269" y="772"/>
                  </a:cubicBezTo>
                  <a:cubicBezTo>
                    <a:pt x="281" y="776"/>
                    <a:pt x="293" y="777"/>
                    <a:pt x="304" y="777"/>
                  </a:cubicBezTo>
                  <a:cubicBezTo>
                    <a:pt x="313" y="777"/>
                    <a:pt x="322" y="776"/>
                    <a:pt x="331" y="773"/>
                  </a:cubicBezTo>
                  <a:cubicBezTo>
                    <a:pt x="349" y="768"/>
                    <a:pt x="362" y="755"/>
                    <a:pt x="372" y="736"/>
                  </a:cubicBezTo>
                  <a:cubicBezTo>
                    <a:pt x="382" y="717"/>
                    <a:pt x="387" y="689"/>
                    <a:pt x="387" y="653"/>
                  </a:cubicBezTo>
                  <a:lnTo>
                    <a:pt x="387" y="636"/>
                  </a:lnTo>
                  <a:cubicBezTo>
                    <a:pt x="387" y="601"/>
                    <a:pt x="382" y="568"/>
                    <a:pt x="372" y="538"/>
                  </a:cubicBezTo>
                  <a:cubicBezTo>
                    <a:pt x="362" y="509"/>
                    <a:pt x="349" y="480"/>
                    <a:pt x="331" y="456"/>
                  </a:cubicBezTo>
                  <a:cubicBezTo>
                    <a:pt x="314" y="431"/>
                    <a:pt x="293" y="408"/>
                    <a:pt x="270" y="388"/>
                  </a:cubicBezTo>
                  <a:cubicBezTo>
                    <a:pt x="246" y="368"/>
                    <a:pt x="221" y="350"/>
                    <a:pt x="193" y="334"/>
                  </a:cubicBezTo>
                  <a:lnTo>
                    <a:pt x="117" y="289"/>
                  </a:lnTo>
                  <a:lnTo>
                    <a:pt x="129" y="121"/>
                  </a:lnTo>
                  <a:lnTo>
                    <a:pt x="327" y="236"/>
                  </a:lnTo>
                  <a:cubicBezTo>
                    <a:pt x="332" y="239"/>
                    <a:pt x="336" y="240"/>
                    <a:pt x="339" y="240"/>
                  </a:cubicBezTo>
                  <a:cubicBezTo>
                    <a:pt x="343" y="240"/>
                    <a:pt x="346" y="239"/>
                    <a:pt x="349" y="235"/>
                  </a:cubicBezTo>
                  <a:cubicBezTo>
                    <a:pt x="353" y="229"/>
                    <a:pt x="355" y="220"/>
                    <a:pt x="355" y="210"/>
                  </a:cubicBezTo>
                  <a:cubicBezTo>
                    <a:pt x="355" y="200"/>
                    <a:pt x="353" y="189"/>
                    <a:pt x="349" y="178"/>
                  </a:cubicBezTo>
                  <a:cubicBezTo>
                    <a:pt x="344" y="165"/>
                    <a:pt x="337" y="156"/>
                    <a:pt x="327" y="151"/>
                  </a:cubicBezTo>
                  <a:lnTo>
                    <a:pt x="72" y="4"/>
                  </a:lnTo>
                  <a:cubicBezTo>
                    <a:pt x="68" y="2"/>
                    <a:pt x="66" y="1"/>
                    <a:pt x="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4090;p60">
              <a:extLst>
                <a:ext uri="{FF2B5EF4-FFF2-40B4-BE49-F238E27FC236}">
                  <a16:creationId xmlns:a16="http://schemas.microsoft.com/office/drawing/2014/main" id="{5E743C17-B959-A3E9-4C66-7F2383EEEDD3}"/>
                </a:ext>
              </a:extLst>
            </p:cNvPr>
            <p:cNvSpPr/>
            <p:nvPr/>
          </p:nvSpPr>
          <p:spPr>
            <a:xfrm>
              <a:off x="5784479" y="2008151"/>
              <a:ext cx="19913" cy="58123"/>
            </a:xfrm>
            <a:custGeom>
              <a:avLst/>
              <a:gdLst/>
              <a:ahLst/>
              <a:cxnLst/>
              <a:rect l="l" t="t" r="r" b="b"/>
              <a:pathLst>
                <a:path w="259" h="756" extrusionOk="0">
                  <a:moveTo>
                    <a:pt x="19" y="1"/>
                  </a:moveTo>
                  <a:cubicBezTo>
                    <a:pt x="16" y="1"/>
                    <a:pt x="13" y="1"/>
                    <a:pt x="11" y="3"/>
                  </a:cubicBezTo>
                  <a:cubicBezTo>
                    <a:pt x="4" y="8"/>
                    <a:pt x="1" y="16"/>
                    <a:pt x="1" y="26"/>
                  </a:cubicBezTo>
                  <a:cubicBezTo>
                    <a:pt x="1" y="35"/>
                    <a:pt x="3" y="46"/>
                    <a:pt x="8" y="57"/>
                  </a:cubicBezTo>
                  <a:cubicBezTo>
                    <a:pt x="13" y="69"/>
                    <a:pt x="21" y="78"/>
                    <a:pt x="30" y="83"/>
                  </a:cubicBezTo>
                  <a:cubicBezTo>
                    <a:pt x="41" y="89"/>
                    <a:pt x="53" y="98"/>
                    <a:pt x="65" y="108"/>
                  </a:cubicBezTo>
                  <a:cubicBezTo>
                    <a:pt x="77" y="119"/>
                    <a:pt x="88" y="130"/>
                    <a:pt x="98" y="143"/>
                  </a:cubicBezTo>
                  <a:cubicBezTo>
                    <a:pt x="108" y="156"/>
                    <a:pt x="116" y="170"/>
                    <a:pt x="122" y="183"/>
                  </a:cubicBezTo>
                  <a:cubicBezTo>
                    <a:pt x="129" y="198"/>
                    <a:pt x="131" y="212"/>
                    <a:pt x="131" y="225"/>
                  </a:cubicBezTo>
                  <a:cubicBezTo>
                    <a:pt x="131" y="231"/>
                    <a:pt x="130" y="240"/>
                    <a:pt x="129" y="251"/>
                  </a:cubicBezTo>
                  <a:cubicBezTo>
                    <a:pt x="127" y="262"/>
                    <a:pt x="126" y="275"/>
                    <a:pt x="124" y="288"/>
                  </a:cubicBezTo>
                  <a:cubicBezTo>
                    <a:pt x="122" y="301"/>
                    <a:pt x="120" y="313"/>
                    <a:pt x="119" y="324"/>
                  </a:cubicBezTo>
                  <a:cubicBezTo>
                    <a:pt x="117" y="335"/>
                    <a:pt x="117" y="343"/>
                    <a:pt x="117" y="348"/>
                  </a:cubicBezTo>
                  <a:cubicBezTo>
                    <a:pt x="117" y="360"/>
                    <a:pt x="120" y="374"/>
                    <a:pt x="128" y="387"/>
                  </a:cubicBezTo>
                  <a:cubicBezTo>
                    <a:pt x="136" y="401"/>
                    <a:pt x="142" y="410"/>
                    <a:pt x="147" y="414"/>
                  </a:cubicBezTo>
                  <a:cubicBezTo>
                    <a:pt x="146" y="414"/>
                    <a:pt x="144" y="414"/>
                    <a:pt x="143" y="414"/>
                  </a:cubicBezTo>
                  <a:cubicBezTo>
                    <a:pt x="138" y="414"/>
                    <a:pt x="133" y="415"/>
                    <a:pt x="127" y="419"/>
                  </a:cubicBezTo>
                  <a:cubicBezTo>
                    <a:pt x="120" y="423"/>
                    <a:pt x="117" y="432"/>
                    <a:pt x="117" y="445"/>
                  </a:cubicBezTo>
                  <a:cubicBezTo>
                    <a:pt x="117" y="450"/>
                    <a:pt x="117" y="462"/>
                    <a:pt x="119" y="478"/>
                  </a:cubicBezTo>
                  <a:cubicBezTo>
                    <a:pt x="120" y="494"/>
                    <a:pt x="122" y="512"/>
                    <a:pt x="124" y="530"/>
                  </a:cubicBezTo>
                  <a:cubicBezTo>
                    <a:pt x="126" y="549"/>
                    <a:pt x="128" y="566"/>
                    <a:pt x="129" y="583"/>
                  </a:cubicBezTo>
                  <a:cubicBezTo>
                    <a:pt x="131" y="601"/>
                    <a:pt x="131" y="612"/>
                    <a:pt x="131" y="618"/>
                  </a:cubicBezTo>
                  <a:cubicBezTo>
                    <a:pt x="131" y="632"/>
                    <a:pt x="128" y="642"/>
                    <a:pt x="120" y="646"/>
                  </a:cubicBezTo>
                  <a:cubicBezTo>
                    <a:pt x="115" y="650"/>
                    <a:pt x="107" y="652"/>
                    <a:pt x="99" y="652"/>
                  </a:cubicBezTo>
                  <a:cubicBezTo>
                    <a:pt x="97" y="652"/>
                    <a:pt x="95" y="652"/>
                    <a:pt x="93" y="652"/>
                  </a:cubicBezTo>
                  <a:cubicBezTo>
                    <a:pt x="83" y="652"/>
                    <a:pt x="72" y="648"/>
                    <a:pt x="60" y="644"/>
                  </a:cubicBezTo>
                  <a:cubicBezTo>
                    <a:pt x="49" y="639"/>
                    <a:pt x="39" y="635"/>
                    <a:pt x="30" y="630"/>
                  </a:cubicBezTo>
                  <a:cubicBezTo>
                    <a:pt x="24" y="627"/>
                    <a:pt x="20" y="625"/>
                    <a:pt x="16" y="625"/>
                  </a:cubicBezTo>
                  <a:cubicBezTo>
                    <a:pt x="12" y="625"/>
                    <a:pt x="9" y="627"/>
                    <a:pt x="6" y="630"/>
                  </a:cubicBezTo>
                  <a:cubicBezTo>
                    <a:pt x="2" y="638"/>
                    <a:pt x="1" y="645"/>
                    <a:pt x="1" y="653"/>
                  </a:cubicBezTo>
                  <a:cubicBezTo>
                    <a:pt x="1" y="668"/>
                    <a:pt x="5" y="680"/>
                    <a:pt x="13" y="692"/>
                  </a:cubicBezTo>
                  <a:cubicBezTo>
                    <a:pt x="22" y="705"/>
                    <a:pt x="35" y="715"/>
                    <a:pt x="51" y="724"/>
                  </a:cubicBezTo>
                  <a:cubicBezTo>
                    <a:pt x="73" y="737"/>
                    <a:pt x="94" y="745"/>
                    <a:pt x="115" y="751"/>
                  </a:cubicBezTo>
                  <a:cubicBezTo>
                    <a:pt x="128" y="754"/>
                    <a:pt x="139" y="755"/>
                    <a:pt x="150" y="755"/>
                  </a:cubicBezTo>
                  <a:cubicBezTo>
                    <a:pt x="157" y="755"/>
                    <a:pt x="164" y="755"/>
                    <a:pt x="170" y="753"/>
                  </a:cubicBezTo>
                  <a:cubicBezTo>
                    <a:pt x="185" y="750"/>
                    <a:pt x="199" y="742"/>
                    <a:pt x="208" y="731"/>
                  </a:cubicBezTo>
                  <a:cubicBezTo>
                    <a:pt x="218" y="718"/>
                    <a:pt x="223" y="701"/>
                    <a:pt x="223" y="681"/>
                  </a:cubicBezTo>
                  <a:cubicBezTo>
                    <a:pt x="223" y="673"/>
                    <a:pt x="222" y="661"/>
                    <a:pt x="220" y="643"/>
                  </a:cubicBezTo>
                  <a:cubicBezTo>
                    <a:pt x="218" y="626"/>
                    <a:pt x="217" y="608"/>
                    <a:pt x="215" y="590"/>
                  </a:cubicBezTo>
                  <a:cubicBezTo>
                    <a:pt x="214" y="571"/>
                    <a:pt x="211" y="554"/>
                    <a:pt x="210" y="538"/>
                  </a:cubicBezTo>
                  <a:cubicBezTo>
                    <a:pt x="208" y="522"/>
                    <a:pt x="207" y="512"/>
                    <a:pt x="207" y="508"/>
                  </a:cubicBezTo>
                  <a:cubicBezTo>
                    <a:pt x="207" y="499"/>
                    <a:pt x="210" y="495"/>
                    <a:pt x="216" y="495"/>
                  </a:cubicBezTo>
                  <a:cubicBezTo>
                    <a:pt x="220" y="495"/>
                    <a:pt x="227" y="496"/>
                    <a:pt x="233" y="499"/>
                  </a:cubicBezTo>
                  <a:cubicBezTo>
                    <a:pt x="236" y="499"/>
                    <a:pt x="239" y="500"/>
                    <a:pt x="242" y="500"/>
                  </a:cubicBezTo>
                  <a:cubicBezTo>
                    <a:pt x="245" y="500"/>
                    <a:pt x="248" y="499"/>
                    <a:pt x="251" y="499"/>
                  </a:cubicBezTo>
                  <a:cubicBezTo>
                    <a:pt x="256" y="498"/>
                    <a:pt x="259" y="491"/>
                    <a:pt x="259" y="477"/>
                  </a:cubicBezTo>
                  <a:cubicBezTo>
                    <a:pt x="259" y="466"/>
                    <a:pt x="256" y="456"/>
                    <a:pt x="251" y="448"/>
                  </a:cubicBezTo>
                  <a:cubicBezTo>
                    <a:pt x="245" y="441"/>
                    <a:pt x="240" y="435"/>
                    <a:pt x="233" y="429"/>
                  </a:cubicBezTo>
                  <a:cubicBezTo>
                    <a:pt x="227" y="422"/>
                    <a:pt x="220" y="418"/>
                    <a:pt x="216" y="412"/>
                  </a:cubicBezTo>
                  <a:cubicBezTo>
                    <a:pt x="210" y="406"/>
                    <a:pt x="207" y="400"/>
                    <a:pt x="207" y="392"/>
                  </a:cubicBezTo>
                  <a:cubicBezTo>
                    <a:pt x="207" y="387"/>
                    <a:pt x="208" y="379"/>
                    <a:pt x="210" y="368"/>
                  </a:cubicBezTo>
                  <a:cubicBezTo>
                    <a:pt x="211" y="358"/>
                    <a:pt x="214" y="346"/>
                    <a:pt x="215" y="332"/>
                  </a:cubicBezTo>
                  <a:cubicBezTo>
                    <a:pt x="217" y="319"/>
                    <a:pt x="218" y="306"/>
                    <a:pt x="220" y="294"/>
                  </a:cubicBezTo>
                  <a:cubicBezTo>
                    <a:pt x="223" y="281"/>
                    <a:pt x="223" y="272"/>
                    <a:pt x="223" y="264"/>
                  </a:cubicBezTo>
                  <a:cubicBezTo>
                    <a:pt x="223" y="245"/>
                    <a:pt x="218" y="223"/>
                    <a:pt x="208" y="198"/>
                  </a:cubicBezTo>
                  <a:cubicBezTo>
                    <a:pt x="199" y="174"/>
                    <a:pt x="185" y="151"/>
                    <a:pt x="170" y="127"/>
                  </a:cubicBezTo>
                  <a:cubicBezTo>
                    <a:pt x="154" y="105"/>
                    <a:pt x="135" y="82"/>
                    <a:pt x="115" y="62"/>
                  </a:cubicBezTo>
                  <a:cubicBezTo>
                    <a:pt x="93" y="42"/>
                    <a:pt x="72" y="25"/>
                    <a:pt x="50" y="12"/>
                  </a:cubicBezTo>
                  <a:cubicBezTo>
                    <a:pt x="37" y="5"/>
                    <a:pt x="27"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4091;p60">
              <a:extLst>
                <a:ext uri="{FF2B5EF4-FFF2-40B4-BE49-F238E27FC236}">
                  <a16:creationId xmlns:a16="http://schemas.microsoft.com/office/drawing/2014/main" id="{19E5DB01-A567-67B7-B983-1F2934F654C9}"/>
                </a:ext>
              </a:extLst>
            </p:cNvPr>
            <p:cNvSpPr/>
            <p:nvPr/>
          </p:nvSpPr>
          <p:spPr>
            <a:xfrm>
              <a:off x="5812386" y="2031676"/>
              <a:ext cx="39056" cy="66426"/>
            </a:xfrm>
            <a:custGeom>
              <a:avLst/>
              <a:gdLst/>
              <a:ahLst/>
              <a:cxnLst/>
              <a:rect l="l" t="t" r="r" b="b"/>
              <a:pathLst>
                <a:path w="508" h="864" extrusionOk="0">
                  <a:moveTo>
                    <a:pt x="163" y="362"/>
                  </a:moveTo>
                  <a:lnTo>
                    <a:pt x="328" y="642"/>
                  </a:lnTo>
                  <a:cubicBezTo>
                    <a:pt x="317" y="651"/>
                    <a:pt x="302" y="656"/>
                    <a:pt x="285" y="656"/>
                  </a:cubicBezTo>
                  <a:cubicBezTo>
                    <a:pt x="267" y="656"/>
                    <a:pt x="246" y="648"/>
                    <a:pt x="220" y="633"/>
                  </a:cubicBezTo>
                  <a:cubicBezTo>
                    <a:pt x="200" y="621"/>
                    <a:pt x="181" y="607"/>
                    <a:pt x="165" y="591"/>
                  </a:cubicBezTo>
                  <a:cubicBezTo>
                    <a:pt x="149" y="576"/>
                    <a:pt x="136" y="560"/>
                    <a:pt x="125" y="543"/>
                  </a:cubicBezTo>
                  <a:cubicBezTo>
                    <a:pt x="114" y="526"/>
                    <a:pt x="106" y="508"/>
                    <a:pt x="101" y="490"/>
                  </a:cubicBezTo>
                  <a:cubicBezTo>
                    <a:pt x="95" y="472"/>
                    <a:pt x="92" y="455"/>
                    <a:pt x="92" y="438"/>
                  </a:cubicBezTo>
                  <a:cubicBezTo>
                    <a:pt x="92" y="424"/>
                    <a:pt x="94" y="411"/>
                    <a:pt x="98" y="401"/>
                  </a:cubicBezTo>
                  <a:cubicBezTo>
                    <a:pt x="103" y="392"/>
                    <a:pt x="109" y="384"/>
                    <a:pt x="115" y="380"/>
                  </a:cubicBezTo>
                  <a:cubicBezTo>
                    <a:pt x="122" y="374"/>
                    <a:pt x="130" y="369"/>
                    <a:pt x="138" y="367"/>
                  </a:cubicBezTo>
                  <a:cubicBezTo>
                    <a:pt x="146" y="365"/>
                    <a:pt x="155" y="363"/>
                    <a:pt x="163" y="362"/>
                  </a:cubicBezTo>
                  <a:close/>
                  <a:moveTo>
                    <a:pt x="123" y="0"/>
                  </a:moveTo>
                  <a:cubicBezTo>
                    <a:pt x="114" y="0"/>
                    <a:pt x="106" y="1"/>
                    <a:pt x="98" y="4"/>
                  </a:cubicBezTo>
                  <a:cubicBezTo>
                    <a:pt x="83" y="8"/>
                    <a:pt x="70" y="18"/>
                    <a:pt x="61" y="32"/>
                  </a:cubicBezTo>
                  <a:cubicBezTo>
                    <a:pt x="52" y="46"/>
                    <a:pt x="48" y="67"/>
                    <a:pt x="48" y="91"/>
                  </a:cubicBezTo>
                  <a:cubicBezTo>
                    <a:pt x="48" y="124"/>
                    <a:pt x="53" y="154"/>
                    <a:pt x="67" y="185"/>
                  </a:cubicBezTo>
                  <a:cubicBezTo>
                    <a:pt x="79" y="215"/>
                    <a:pt x="94" y="244"/>
                    <a:pt x="111" y="275"/>
                  </a:cubicBezTo>
                  <a:cubicBezTo>
                    <a:pt x="96" y="275"/>
                    <a:pt x="83" y="276"/>
                    <a:pt x="69" y="281"/>
                  </a:cubicBezTo>
                  <a:cubicBezTo>
                    <a:pt x="56" y="285"/>
                    <a:pt x="43" y="292"/>
                    <a:pt x="33" y="301"/>
                  </a:cubicBezTo>
                  <a:cubicBezTo>
                    <a:pt x="23" y="311"/>
                    <a:pt x="15" y="323"/>
                    <a:pt x="9" y="338"/>
                  </a:cubicBezTo>
                  <a:cubicBezTo>
                    <a:pt x="3" y="354"/>
                    <a:pt x="0" y="372"/>
                    <a:pt x="0" y="393"/>
                  </a:cubicBezTo>
                  <a:cubicBezTo>
                    <a:pt x="0" y="419"/>
                    <a:pt x="5" y="447"/>
                    <a:pt x="14" y="476"/>
                  </a:cubicBezTo>
                  <a:cubicBezTo>
                    <a:pt x="24" y="506"/>
                    <a:pt x="38" y="534"/>
                    <a:pt x="56" y="563"/>
                  </a:cubicBezTo>
                  <a:cubicBezTo>
                    <a:pt x="74" y="591"/>
                    <a:pt x="95" y="618"/>
                    <a:pt x="121" y="643"/>
                  </a:cubicBezTo>
                  <a:cubicBezTo>
                    <a:pt x="147" y="669"/>
                    <a:pt x="176" y="692"/>
                    <a:pt x="209" y="710"/>
                  </a:cubicBezTo>
                  <a:cubicBezTo>
                    <a:pt x="248" y="733"/>
                    <a:pt x="282" y="744"/>
                    <a:pt x="310" y="747"/>
                  </a:cubicBezTo>
                  <a:cubicBezTo>
                    <a:pt x="313" y="747"/>
                    <a:pt x="316" y="747"/>
                    <a:pt x="318" y="747"/>
                  </a:cubicBezTo>
                  <a:cubicBezTo>
                    <a:pt x="343" y="747"/>
                    <a:pt x="364" y="742"/>
                    <a:pt x="382" y="732"/>
                  </a:cubicBezTo>
                  <a:lnTo>
                    <a:pt x="442" y="831"/>
                  </a:lnTo>
                  <a:cubicBezTo>
                    <a:pt x="446" y="839"/>
                    <a:pt x="451" y="845"/>
                    <a:pt x="454" y="848"/>
                  </a:cubicBezTo>
                  <a:cubicBezTo>
                    <a:pt x="458" y="851"/>
                    <a:pt x="461" y="854"/>
                    <a:pt x="465" y="856"/>
                  </a:cubicBezTo>
                  <a:cubicBezTo>
                    <a:pt x="472" y="861"/>
                    <a:pt x="479" y="863"/>
                    <a:pt x="486" y="863"/>
                  </a:cubicBezTo>
                  <a:cubicBezTo>
                    <a:pt x="489" y="863"/>
                    <a:pt x="492" y="863"/>
                    <a:pt x="495" y="862"/>
                  </a:cubicBezTo>
                  <a:cubicBezTo>
                    <a:pt x="503" y="858"/>
                    <a:pt x="507" y="853"/>
                    <a:pt x="507" y="842"/>
                  </a:cubicBezTo>
                  <a:cubicBezTo>
                    <a:pt x="507" y="836"/>
                    <a:pt x="505" y="829"/>
                    <a:pt x="502" y="821"/>
                  </a:cubicBezTo>
                  <a:lnTo>
                    <a:pt x="428" y="697"/>
                  </a:lnTo>
                  <a:cubicBezTo>
                    <a:pt x="436" y="686"/>
                    <a:pt x="444" y="674"/>
                    <a:pt x="450" y="660"/>
                  </a:cubicBezTo>
                  <a:cubicBezTo>
                    <a:pt x="456" y="645"/>
                    <a:pt x="461" y="632"/>
                    <a:pt x="464" y="617"/>
                  </a:cubicBezTo>
                  <a:cubicBezTo>
                    <a:pt x="468" y="603"/>
                    <a:pt x="470" y="589"/>
                    <a:pt x="471" y="576"/>
                  </a:cubicBezTo>
                  <a:cubicBezTo>
                    <a:pt x="473" y="563"/>
                    <a:pt x="473" y="551"/>
                    <a:pt x="473" y="541"/>
                  </a:cubicBezTo>
                  <a:cubicBezTo>
                    <a:pt x="473" y="526"/>
                    <a:pt x="471" y="512"/>
                    <a:pt x="467" y="502"/>
                  </a:cubicBezTo>
                  <a:cubicBezTo>
                    <a:pt x="461" y="491"/>
                    <a:pt x="451" y="482"/>
                    <a:pt x="436" y="473"/>
                  </a:cubicBezTo>
                  <a:cubicBezTo>
                    <a:pt x="424" y="466"/>
                    <a:pt x="415" y="462"/>
                    <a:pt x="409" y="462"/>
                  </a:cubicBezTo>
                  <a:cubicBezTo>
                    <a:pt x="407" y="462"/>
                    <a:pt x="406" y="462"/>
                    <a:pt x="405" y="463"/>
                  </a:cubicBezTo>
                  <a:cubicBezTo>
                    <a:pt x="399" y="465"/>
                    <a:pt x="396" y="471"/>
                    <a:pt x="395" y="481"/>
                  </a:cubicBezTo>
                  <a:cubicBezTo>
                    <a:pt x="393" y="497"/>
                    <a:pt x="392" y="517"/>
                    <a:pt x="390" y="541"/>
                  </a:cubicBezTo>
                  <a:cubicBezTo>
                    <a:pt x="389" y="563"/>
                    <a:pt x="382" y="585"/>
                    <a:pt x="372" y="605"/>
                  </a:cubicBezTo>
                  <a:lnTo>
                    <a:pt x="220" y="345"/>
                  </a:lnTo>
                  <a:cubicBezTo>
                    <a:pt x="211" y="330"/>
                    <a:pt x="201" y="313"/>
                    <a:pt x="191" y="295"/>
                  </a:cubicBezTo>
                  <a:cubicBezTo>
                    <a:pt x="181" y="278"/>
                    <a:pt x="172" y="260"/>
                    <a:pt x="164" y="243"/>
                  </a:cubicBezTo>
                  <a:cubicBezTo>
                    <a:pt x="155" y="225"/>
                    <a:pt x="148" y="208"/>
                    <a:pt x="143" y="193"/>
                  </a:cubicBezTo>
                  <a:cubicBezTo>
                    <a:pt x="138" y="176"/>
                    <a:pt x="134" y="161"/>
                    <a:pt x="134" y="147"/>
                  </a:cubicBezTo>
                  <a:cubicBezTo>
                    <a:pt x="134" y="119"/>
                    <a:pt x="142" y="104"/>
                    <a:pt x="158" y="97"/>
                  </a:cubicBezTo>
                  <a:cubicBezTo>
                    <a:pt x="163" y="95"/>
                    <a:pt x="168" y="94"/>
                    <a:pt x="174" y="94"/>
                  </a:cubicBezTo>
                  <a:cubicBezTo>
                    <a:pt x="187" y="94"/>
                    <a:pt x="202" y="99"/>
                    <a:pt x="220" y="109"/>
                  </a:cubicBezTo>
                  <a:cubicBezTo>
                    <a:pt x="238" y="119"/>
                    <a:pt x="253" y="132"/>
                    <a:pt x="264" y="145"/>
                  </a:cubicBezTo>
                  <a:cubicBezTo>
                    <a:pt x="275" y="159"/>
                    <a:pt x="284" y="171"/>
                    <a:pt x="292" y="184"/>
                  </a:cubicBezTo>
                  <a:cubicBezTo>
                    <a:pt x="300" y="196"/>
                    <a:pt x="307" y="207"/>
                    <a:pt x="312" y="217"/>
                  </a:cubicBezTo>
                  <a:cubicBezTo>
                    <a:pt x="318" y="228"/>
                    <a:pt x="326" y="235"/>
                    <a:pt x="334" y="240"/>
                  </a:cubicBezTo>
                  <a:cubicBezTo>
                    <a:pt x="340" y="244"/>
                    <a:pt x="346" y="246"/>
                    <a:pt x="352" y="246"/>
                  </a:cubicBezTo>
                  <a:cubicBezTo>
                    <a:pt x="356" y="246"/>
                    <a:pt x="359" y="245"/>
                    <a:pt x="363" y="243"/>
                  </a:cubicBezTo>
                  <a:cubicBezTo>
                    <a:pt x="372" y="240"/>
                    <a:pt x="377" y="232"/>
                    <a:pt x="377" y="221"/>
                  </a:cubicBezTo>
                  <a:cubicBezTo>
                    <a:pt x="377" y="212"/>
                    <a:pt x="373" y="199"/>
                    <a:pt x="365" y="184"/>
                  </a:cubicBezTo>
                  <a:cubicBezTo>
                    <a:pt x="358" y="168"/>
                    <a:pt x="348" y="152"/>
                    <a:pt x="335" y="134"/>
                  </a:cubicBezTo>
                  <a:cubicBezTo>
                    <a:pt x="321" y="116"/>
                    <a:pt x="304" y="98"/>
                    <a:pt x="285" y="80"/>
                  </a:cubicBezTo>
                  <a:cubicBezTo>
                    <a:pt x="266" y="62"/>
                    <a:pt x="244" y="45"/>
                    <a:pt x="218" y="31"/>
                  </a:cubicBezTo>
                  <a:cubicBezTo>
                    <a:pt x="195" y="17"/>
                    <a:pt x="173" y="8"/>
                    <a:pt x="152" y="4"/>
                  </a:cubicBezTo>
                  <a:cubicBezTo>
                    <a:pt x="142" y="1"/>
                    <a:pt x="132"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4092;p60">
              <a:extLst>
                <a:ext uri="{FF2B5EF4-FFF2-40B4-BE49-F238E27FC236}">
                  <a16:creationId xmlns:a16="http://schemas.microsoft.com/office/drawing/2014/main" id="{7F583275-FFA7-D202-0294-525D0462A408}"/>
                </a:ext>
              </a:extLst>
            </p:cNvPr>
            <p:cNvSpPr/>
            <p:nvPr/>
          </p:nvSpPr>
          <p:spPr>
            <a:xfrm>
              <a:off x="5620651" y="2002155"/>
              <a:ext cx="22988" cy="30830"/>
            </a:xfrm>
            <a:custGeom>
              <a:avLst/>
              <a:gdLst/>
              <a:ahLst/>
              <a:cxnLst/>
              <a:rect l="l" t="t" r="r" b="b"/>
              <a:pathLst>
                <a:path w="299" h="401" extrusionOk="0">
                  <a:moveTo>
                    <a:pt x="24" y="1"/>
                  </a:moveTo>
                  <a:cubicBezTo>
                    <a:pt x="20" y="1"/>
                    <a:pt x="17" y="1"/>
                    <a:pt x="14" y="2"/>
                  </a:cubicBezTo>
                  <a:cubicBezTo>
                    <a:pt x="5" y="7"/>
                    <a:pt x="0" y="15"/>
                    <a:pt x="0" y="27"/>
                  </a:cubicBezTo>
                  <a:cubicBezTo>
                    <a:pt x="0" y="38"/>
                    <a:pt x="5" y="50"/>
                    <a:pt x="13" y="60"/>
                  </a:cubicBezTo>
                  <a:lnTo>
                    <a:pt x="194" y="290"/>
                  </a:lnTo>
                  <a:lnTo>
                    <a:pt x="13" y="310"/>
                  </a:lnTo>
                  <a:cubicBezTo>
                    <a:pt x="5" y="311"/>
                    <a:pt x="0" y="317"/>
                    <a:pt x="0" y="329"/>
                  </a:cubicBezTo>
                  <a:cubicBezTo>
                    <a:pt x="0" y="341"/>
                    <a:pt x="5" y="355"/>
                    <a:pt x="14" y="368"/>
                  </a:cubicBezTo>
                  <a:cubicBezTo>
                    <a:pt x="23" y="382"/>
                    <a:pt x="32" y="391"/>
                    <a:pt x="42" y="397"/>
                  </a:cubicBezTo>
                  <a:cubicBezTo>
                    <a:pt x="45" y="399"/>
                    <a:pt x="49" y="400"/>
                    <a:pt x="51" y="400"/>
                  </a:cubicBezTo>
                  <a:cubicBezTo>
                    <a:pt x="52" y="400"/>
                    <a:pt x="53" y="400"/>
                    <a:pt x="53" y="400"/>
                  </a:cubicBezTo>
                  <a:lnTo>
                    <a:pt x="279" y="375"/>
                  </a:lnTo>
                  <a:cubicBezTo>
                    <a:pt x="286" y="375"/>
                    <a:pt x="292" y="372"/>
                    <a:pt x="294" y="367"/>
                  </a:cubicBezTo>
                  <a:cubicBezTo>
                    <a:pt x="297" y="362"/>
                    <a:pt x="299" y="356"/>
                    <a:pt x="299" y="350"/>
                  </a:cubicBezTo>
                  <a:cubicBezTo>
                    <a:pt x="299" y="345"/>
                    <a:pt x="297" y="337"/>
                    <a:pt x="294" y="328"/>
                  </a:cubicBezTo>
                  <a:cubicBezTo>
                    <a:pt x="291" y="320"/>
                    <a:pt x="286" y="311"/>
                    <a:pt x="279" y="302"/>
                  </a:cubicBezTo>
                  <a:lnTo>
                    <a:pt x="53" y="17"/>
                  </a:lnTo>
                  <a:cubicBezTo>
                    <a:pt x="51" y="13"/>
                    <a:pt x="46" y="9"/>
                    <a:pt x="42" y="6"/>
                  </a:cubicBezTo>
                  <a:cubicBezTo>
                    <a:pt x="36" y="2"/>
                    <a:pt x="30"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4093;p60">
              <a:extLst>
                <a:ext uri="{FF2B5EF4-FFF2-40B4-BE49-F238E27FC236}">
                  <a16:creationId xmlns:a16="http://schemas.microsoft.com/office/drawing/2014/main" id="{7AC3B74D-D957-A672-68AA-5B0C7B1EAFF6}"/>
                </a:ext>
              </a:extLst>
            </p:cNvPr>
            <p:cNvSpPr/>
            <p:nvPr/>
          </p:nvSpPr>
          <p:spPr>
            <a:xfrm>
              <a:off x="5653555" y="2008920"/>
              <a:ext cx="29754" cy="56970"/>
            </a:xfrm>
            <a:custGeom>
              <a:avLst/>
              <a:gdLst/>
              <a:ahLst/>
              <a:cxnLst/>
              <a:rect l="l" t="t" r="r" b="b"/>
              <a:pathLst>
                <a:path w="387" h="741" extrusionOk="0">
                  <a:moveTo>
                    <a:pt x="84" y="0"/>
                  </a:moveTo>
                  <a:cubicBezTo>
                    <a:pt x="74" y="0"/>
                    <a:pt x="65" y="2"/>
                    <a:pt x="56" y="4"/>
                  </a:cubicBezTo>
                  <a:cubicBezTo>
                    <a:pt x="38" y="10"/>
                    <a:pt x="25" y="24"/>
                    <a:pt x="15" y="43"/>
                  </a:cubicBezTo>
                  <a:cubicBezTo>
                    <a:pt x="5" y="63"/>
                    <a:pt x="0" y="91"/>
                    <a:pt x="0" y="128"/>
                  </a:cubicBezTo>
                  <a:lnTo>
                    <a:pt x="0" y="391"/>
                  </a:lnTo>
                  <a:cubicBezTo>
                    <a:pt x="0" y="428"/>
                    <a:pt x="5" y="462"/>
                    <a:pt x="15" y="493"/>
                  </a:cubicBezTo>
                  <a:cubicBezTo>
                    <a:pt x="25" y="525"/>
                    <a:pt x="38" y="553"/>
                    <a:pt x="55" y="579"/>
                  </a:cubicBezTo>
                  <a:cubicBezTo>
                    <a:pt x="72" y="605"/>
                    <a:pt x="92" y="628"/>
                    <a:pt x="116" y="649"/>
                  </a:cubicBezTo>
                  <a:cubicBezTo>
                    <a:pt x="140" y="670"/>
                    <a:pt x="163" y="687"/>
                    <a:pt x="189" y="703"/>
                  </a:cubicBezTo>
                  <a:cubicBezTo>
                    <a:pt x="219" y="720"/>
                    <a:pt x="246" y="731"/>
                    <a:pt x="269" y="736"/>
                  </a:cubicBezTo>
                  <a:cubicBezTo>
                    <a:pt x="282" y="739"/>
                    <a:pt x="294" y="741"/>
                    <a:pt x="305" y="741"/>
                  </a:cubicBezTo>
                  <a:cubicBezTo>
                    <a:pt x="314" y="741"/>
                    <a:pt x="323" y="740"/>
                    <a:pt x="331" y="738"/>
                  </a:cubicBezTo>
                  <a:cubicBezTo>
                    <a:pt x="349" y="732"/>
                    <a:pt x="362" y="722"/>
                    <a:pt x="372" y="706"/>
                  </a:cubicBezTo>
                  <a:cubicBezTo>
                    <a:pt x="381" y="691"/>
                    <a:pt x="385" y="671"/>
                    <a:pt x="385" y="646"/>
                  </a:cubicBezTo>
                  <a:cubicBezTo>
                    <a:pt x="385" y="626"/>
                    <a:pt x="382" y="611"/>
                    <a:pt x="374" y="600"/>
                  </a:cubicBezTo>
                  <a:cubicBezTo>
                    <a:pt x="367" y="589"/>
                    <a:pt x="355" y="579"/>
                    <a:pt x="339" y="570"/>
                  </a:cubicBezTo>
                  <a:cubicBezTo>
                    <a:pt x="327" y="563"/>
                    <a:pt x="317" y="559"/>
                    <a:pt x="309" y="559"/>
                  </a:cubicBezTo>
                  <a:cubicBezTo>
                    <a:pt x="301" y="559"/>
                    <a:pt x="295" y="564"/>
                    <a:pt x="294" y="575"/>
                  </a:cubicBezTo>
                  <a:cubicBezTo>
                    <a:pt x="293" y="586"/>
                    <a:pt x="292" y="596"/>
                    <a:pt x="289" y="606"/>
                  </a:cubicBezTo>
                  <a:cubicBezTo>
                    <a:pt x="287" y="616"/>
                    <a:pt x="284" y="625"/>
                    <a:pt x="277" y="632"/>
                  </a:cubicBezTo>
                  <a:cubicBezTo>
                    <a:pt x="270" y="637"/>
                    <a:pt x="260" y="641"/>
                    <a:pt x="248" y="641"/>
                  </a:cubicBezTo>
                  <a:cubicBezTo>
                    <a:pt x="234" y="640"/>
                    <a:pt x="217" y="633"/>
                    <a:pt x="195" y="620"/>
                  </a:cubicBezTo>
                  <a:cubicBezTo>
                    <a:pt x="161" y="601"/>
                    <a:pt x="135" y="577"/>
                    <a:pt x="117" y="547"/>
                  </a:cubicBezTo>
                  <a:cubicBezTo>
                    <a:pt x="99" y="518"/>
                    <a:pt x="90" y="483"/>
                    <a:pt x="90" y="444"/>
                  </a:cubicBezTo>
                  <a:lnTo>
                    <a:pt x="90" y="180"/>
                  </a:lnTo>
                  <a:cubicBezTo>
                    <a:pt x="90" y="141"/>
                    <a:pt x="99" y="117"/>
                    <a:pt x="117" y="108"/>
                  </a:cubicBezTo>
                  <a:cubicBezTo>
                    <a:pt x="123" y="105"/>
                    <a:pt x="129" y="104"/>
                    <a:pt x="136" y="104"/>
                  </a:cubicBezTo>
                  <a:cubicBezTo>
                    <a:pt x="152" y="104"/>
                    <a:pt x="171" y="111"/>
                    <a:pt x="194" y="124"/>
                  </a:cubicBezTo>
                  <a:cubicBezTo>
                    <a:pt x="216" y="136"/>
                    <a:pt x="234" y="151"/>
                    <a:pt x="247" y="166"/>
                  </a:cubicBezTo>
                  <a:cubicBezTo>
                    <a:pt x="260" y="179"/>
                    <a:pt x="269" y="194"/>
                    <a:pt x="277" y="208"/>
                  </a:cubicBezTo>
                  <a:cubicBezTo>
                    <a:pt x="284" y="222"/>
                    <a:pt x="288" y="235"/>
                    <a:pt x="291" y="248"/>
                  </a:cubicBezTo>
                  <a:cubicBezTo>
                    <a:pt x="293" y="260"/>
                    <a:pt x="294" y="270"/>
                    <a:pt x="295" y="278"/>
                  </a:cubicBezTo>
                  <a:cubicBezTo>
                    <a:pt x="295" y="289"/>
                    <a:pt x="300" y="301"/>
                    <a:pt x="308" y="310"/>
                  </a:cubicBezTo>
                  <a:cubicBezTo>
                    <a:pt x="315" y="320"/>
                    <a:pt x="327" y="328"/>
                    <a:pt x="340" y="336"/>
                  </a:cubicBezTo>
                  <a:cubicBezTo>
                    <a:pt x="354" y="343"/>
                    <a:pt x="364" y="347"/>
                    <a:pt x="372" y="347"/>
                  </a:cubicBezTo>
                  <a:cubicBezTo>
                    <a:pt x="373" y="347"/>
                    <a:pt x="374" y="347"/>
                    <a:pt x="375" y="347"/>
                  </a:cubicBezTo>
                  <a:cubicBezTo>
                    <a:pt x="382" y="345"/>
                    <a:pt x="386" y="333"/>
                    <a:pt x="386" y="313"/>
                  </a:cubicBezTo>
                  <a:cubicBezTo>
                    <a:pt x="386" y="288"/>
                    <a:pt x="381" y="265"/>
                    <a:pt x="372" y="239"/>
                  </a:cubicBezTo>
                  <a:cubicBezTo>
                    <a:pt x="363" y="214"/>
                    <a:pt x="349" y="189"/>
                    <a:pt x="332" y="164"/>
                  </a:cubicBezTo>
                  <a:cubicBezTo>
                    <a:pt x="315" y="141"/>
                    <a:pt x="295" y="117"/>
                    <a:pt x="270" y="95"/>
                  </a:cubicBezTo>
                  <a:cubicBezTo>
                    <a:pt x="247" y="73"/>
                    <a:pt x="220" y="53"/>
                    <a:pt x="190" y="36"/>
                  </a:cubicBezTo>
                  <a:cubicBezTo>
                    <a:pt x="165" y="21"/>
                    <a:pt x="140" y="11"/>
                    <a:pt x="117" y="4"/>
                  </a:cubicBezTo>
                  <a:cubicBezTo>
                    <a:pt x="105" y="2"/>
                    <a:pt x="94"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4094;p60">
              <a:extLst>
                <a:ext uri="{FF2B5EF4-FFF2-40B4-BE49-F238E27FC236}">
                  <a16:creationId xmlns:a16="http://schemas.microsoft.com/office/drawing/2014/main" id="{FC1CE155-65D2-2CCD-B486-A5ECC450CD0C}"/>
                </a:ext>
              </a:extLst>
            </p:cNvPr>
            <p:cNvSpPr/>
            <p:nvPr/>
          </p:nvSpPr>
          <p:spPr>
            <a:xfrm>
              <a:off x="5693839" y="2032138"/>
              <a:ext cx="29830" cy="57124"/>
            </a:xfrm>
            <a:custGeom>
              <a:avLst/>
              <a:gdLst/>
              <a:ahLst/>
              <a:cxnLst/>
              <a:rect l="l" t="t" r="r" b="b"/>
              <a:pathLst>
                <a:path w="388" h="743" extrusionOk="0">
                  <a:moveTo>
                    <a:pt x="137" y="105"/>
                  </a:moveTo>
                  <a:cubicBezTo>
                    <a:pt x="152" y="105"/>
                    <a:pt x="171" y="111"/>
                    <a:pt x="193" y="124"/>
                  </a:cubicBezTo>
                  <a:cubicBezTo>
                    <a:pt x="226" y="143"/>
                    <a:pt x="251" y="166"/>
                    <a:pt x="269" y="196"/>
                  </a:cubicBezTo>
                  <a:cubicBezTo>
                    <a:pt x="287" y="225"/>
                    <a:pt x="296" y="260"/>
                    <a:pt x="296" y="299"/>
                  </a:cubicBezTo>
                  <a:lnTo>
                    <a:pt x="296" y="563"/>
                  </a:lnTo>
                  <a:cubicBezTo>
                    <a:pt x="296" y="602"/>
                    <a:pt x="287" y="627"/>
                    <a:pt x="269" y="635"/>
                  </a:cubicBezTo>
                  <a:cubicBezTo>
                    <a:pt x="263" y="638"/>
                    <a:pt x="257" y="639"/>
                    <a:pt x="250" y="639"/>
                  </a:cubicBezTo>
                  <a:cubicBezTo>
                    <a:pt x="234" y="639"/>
                    <a:pt x="216" y="633"/>
                    <a:pt x="193" y="620"/>
                  </a:cubicBezTo>
                  <a:cubicBezTo>
                    <a:pt x="161" y="601"/>
                    <a:pt x="136" y="577"/>
                    <a:pt x="118" y="548"/>
                  </a:cubicBezTo>
                  <a:cubicBezTo>
                    <a:pt x="101" y="519"/>
                    <a:pt x="92" y="485"/>
                    <a:pt x="92" y="445"/>
                  </a:cubicBezTo>
                  <a:lnTo>
                    <a:pt x="92" y="182"/>
                  </a:lnTo>
                  <a:cubicBezTo>
                    <a:pt x="92" y="142"/>
                    <a:pt x="101" y="118"/>
                    <a:pt x="118" y="109"/>
                  </a:cubicBezTo>
                  <a:cubicBezTo>
                    <a:pt x="124" y="106"/>
                    <a:pt x="130" y="105"/>
                    <a:pt x="137" y="105"/>
                  </a:cubicBezTo>
                  <a:close/>
                  <a:moveTo>
                    <a:pt x="84" y="0"/>
                  </a:moveTo>
                  <a:cubicBezTo>
                    <a:pt x="74" y="0"/>
                    <a:pt x="64" y="2"/>
                    <a:pt x="56" y="5"/>
                  </a:cubicBezTo>
                  <a:cubicBezTo>
                    <a:pt x="39" y="11"/>
                    <a:pt x="26" y="25"/>
                    <a:pt x="15" y="44"/>
                  </a:cubicBezTo>
                  <a:cubicBezTo>
                    <a:pt x="5" y="64"/>
                    <a:pt x="1" y="92"/>
                    <a:pt x="1" y="129"/>
                  </a:cubicBezTo>
                  <a:lnTo>
                    <a:pt x="1" y="392"/>
                  </a:lnTo>
                  <a:cubicBezTo>
                    <a:pt x="1" y="429"/>
                    <a:pt x="5" y="463"/>
                    <a:pt x="15" y="494"/>
                  </a:cubicBezTo>
                  <a:cubicBezTo>
                    <a:pt x="26" y="526"/>
                    <a:pt x="39" y="554"/>
                    <a:pt x="56" y="580"/>
                  </a:cubicBezTo>
                  <a:cubicBezTo>
                    <a:pt x="73" y="606"/>
                    <a:pt x="93" y="629"/>
                    <a:pt x="117" y="650"/>
                  </a:cubicBezTo>
                  <a:cubicBezTo>
                    <a:pt x="140" y="671"/>
                    <a:pt x="166" y="689"/>
                    <a:pt x="193" y="705"/>
                  </a:cubicBezTo>
                  <a:cubicBezTo>
                    <a:pt x="220" y="720"/>
                    <a:pt x="245" y="732"/>
                    <a:pt x="269" y="737"/>
                  </a:cubicBezTo>
                  <a:cubicBezTo>
                    <a:pt x="281" y="741"/>
                    <a:pt x="293" y="743"/>
                    <a:pt x="304" y="743"/>
                  </a:cubicBezTo>
                  <a:cubicBezTo>
                    <a:pt x="314" y="743"/>
                    <a:pt x="323" y="741"/>
                    <a:pt x="331" y="738"/>
                  </a:cubicBezTo>
                  <a:cubicBezTo>
                    <a:pt x="349" y="732"/>
                    <a:pt x="362" y="719"/>
                    <a:pt x="372" y="700"/>
                  </a:cubicBezTo>
                  <a:cubicBezTo>
                    <a:pt x="383" y="680"/>
                    <a:pt x="387" y="652"/>
                    <a:pt x="387" y="615"/>
                  </a:cubicBezTo>
                  <a:lnTo>
                    <a:pt x="387" y="352"/>
                  </a:lnTo>
                  <a:cubicBezTo>
                    <a:pt x="387" y="315"/>
                    <a:pt x="383" y="281"/>
                    <a:pt x="372" y="250"/>
                  </a:cubicBezTo>
                  <a:cubicBezTo>
                    <a:pt x="362" y="218"/>
                    <a:pt x="349" y="190"/>
                    <a:pt x="331" y="163"/>
                  </a:cubicBezTo>
                  <a:cubicBezTo>
                    <a:pt x="314" y="137"/>
                    <a:pt x="292" y="115"/>
                    <a:pt x="269" y="93"/>
                  </a:cubicBezTo>
                  <a:cubicBezTo>
                    <a:pt x="245" y="73"/>
                    <a:pt x="220" y="54"/>
                    <a:pt x="193" y="39"/>
                  </a:cubicBezTo>
                  <a:cubicBezTo>
                    <a:pt x="166" y="22"/>
                    <a:pt x="140" y="12"/>
                    <a:pt x="117" y="5"/>
                  </a:cubicBezTo>
                  <a:cubicBezTo>
                    <a:pt x="105" y="2"/>
                    <a:pt x="94"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4095;p60">
              <a:extLst>
                <a:ext uri="{FF2B5EF4-FFF2-40B4-BE49-F238E27FC236}">
                  <a16:creationId xmlns:a16="http://schemas.microsoft.com/office/drawing/2014/main" id="{7CAB7C97-31DE-347E-1FDB-BBFA212E4EEF}"/>
                </a:ext>
              </a:extLst>
            </p:cNvPr>
            <p:cNvSpPr/>
            <p:nvPr/>
          </p:nvSpPr>
          <p:spPr>
            <a:xfrm>
              <a:off x="5736353" y="2052280"/>
              <a:ext cx="29754" cy="61122"/>
            </a:xfrm>
            <a:custGeom>
              <a:avLst/>
              <a:gdLst/>
              <a:ahLst/>
              <a:cxnLst/>
              <a:rect l="l" t="t" r="r" b="b"/>
              <a:pathLst>
                <a:path w="387" h="795" extrusionOk="0">
                  <a:moveTo>
                    <a:pt x="92" y="123"/>
                  </a:moveTo>
                  <a:lnTo>
                    <a:pt x="193" y="181"/>
                  </a:lnTo>
                  <a:cubicBezTo>
                    <a:pt x="226" y="201"/>
                    <a:pt x="252" y="224"/>
                    <a:pt x="269" y="254"/>
                  </a:cubicBezTo>
                  <a:cubicBezTo>
                    <a:pt x="287" y="283"/>
                    <a:pt x="296" y="317"/>
                    <a:pt x="296" y="357"/>
                  </a:cubicBezTo>
                  <a:lnTo>
                    <a:pt x="296" y="614"/>
                  </a:lnTo>
                  <a:cubicBezTo>
                    <a:pt x="296" y="654"/>
                    <a:pt x="287" y="678"/>
                    <a:pt x="269" y="687"/>
                  </a:cubicBezTo>
                  <a:cubicBezTo>
                    <a:pt x="263" y="690"/>
                    <a:pt x="257" y="691"/>
                    <a:pt x="250" y="691"/>
                  </a:cubicBezTo>
                  <a:cubicBezTo>
                    <a:pt x="235" y="691"/>
                    <a:pt x="216" y="684"/>
                    <a:pt x="193" y="671"/>
                  </a:cubicBezTo>
                  <a:lnTo>
                    <a:pt x="92" y="613"/>
                  </a:lnTo>
                  <a:lnTo>
                    <a:pt x="92" y="123"/>
                  </a:lnTo>
                  <a:close/>
                  <a:moveTo>
                    <a:pt x="18" y="0"/>
                  </a:moveTo>
                  <a:cubicBezTo>
                    <a:pt x="16" y="0"/>
                    <a:pt x="14" y="1"/>
                    <a:pt x="12" y="1"/>
                  </a:cubicBezTo>
                  <a:cubicBezTo>
                    <a:pt x="4" y="2"/>
                    <a:pt x="1" y="8"/>
                    <a:pt x="1" y="16"/>
                  </a:cubicBezTo>
                  <a:lnTo>
                    <a:pt x="1" y="615"/>
                  </a:lnTo>
                  <a:cubicBezTo>
                    <a:pt x="1" y="623"/>
                    <a:pt x="4" y="633"/>
                    <a:pt x="12" y="643"/>
                  </a:cubicBezTo>
                  <a:cubicBezTo>
                    <a:pt x="20" y="653"/>
                    <a:pt x="29" y="662"/>
                    <a:pt x="41" y="669"/>
                  </a:cubicBezTo>
                  <a:lnTo>
                    <a:pt x="193" y="757"/>
                  </a:lnTo>
                  <a:cubicBezTo>
                    <a:pt x="221" y="773"/>
                    <a:pt x="246" y="784"/>
                    <a:pt x="270" y="791"/>
                  </a:cubicBezTo>
                  <a:cubicBezTo>
                    <a:pt x="282" y="793"/>
                    <a:pt x="293" y="795"/>
                    <a:pt x="303" y="795"/>
                  </a:cubicBezTo>
                  <a:cubicBezTo>
                    <a:pt x="313" y="795"/>
                    <a:pt x="323" y="793"/>
                    <a:pt x="332" y="791"/>
                  </a:cubicBezTo>
                  <a:cubicBezTo>
                    <a:pt x="349" y="784"/>
                    <a:pt x="362" y="771"/>
                    <a:pt x="372" y="751"/>
                  </a:cubicBezTo>
                  <a:cubicBezTo>
                    <a:pt x="382" y="732"/>
                    <a:pt x="387" y="704"/>
                    <a:pt x="387" y="667"/>
                  </a:cubicBezTo>
                  <a:lnTo>
                    <a:pt x="387" y="410"/>
                  </a:lnTo>
                  <a:cubicBezTo>
                    <a:pt x="387" y="373"/>
                    <a:pt x="382" y="339"/>
                    <a:pt x="372" y="308"/>
                  </a:cubicBezTo>
                  <a:cubicBezTo>
                    <a:pt x="362" y="276"/>
                    <a:pt x="349" y="247"/>
                    <a:pt x="332" y="221"/>
                  </a:cubicBezTo>
                  <a:cubicBezTo>
                    <a:pt x="314" y="195"/>
                    <a:pt x="294" y="172"/>
                    <a:pt x="270" y="151"/>
                  </a:cubicBezTo>
                  <a:cubicBezTo>
                    <a:pt x="246" y="131"/>
                    <a:pt x="221" y="113"/>
                    <a:pt x="193" y="96"/>
                  </a:cubicBezTo>
                  <a:lnTo>
                    <a:pt x="41" y="9"/>
                  </a:lnTo>
                  <a:cubicBezTo>
                    <a:pt x="32" y="3"/>
                    <a:pt x="24"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4096;p60">
              <a:extLst>
                <a:ext uri="{FF2B5EF4-FFF2-40B4-BE49-F238E27FC236}">
                  <a16:creationId xmlns:a16="http://schemas.microsoft.com/office/drawing/2014/main" id="{67F8C17F-1545-C98C-74E9-6B2A7E382571}"/>
                </a:ext>
              </a:extLst>
            </p:cNvPr>
            <p:cNvSpPr/>
            <p:nvPr/>
          </p:nvSpPr>
          <p:spPr>
            <a:xfrm>
              <a:off x="5778867" y="2076804"/>
              <a:ext cx="29062" cy="65350"/>
            </a:xfrm>
            <a:custGeom>
              <a:avLst/>
              <a:gdLst/>
              <a:ahLst/>
              <a:cxnLst/>
              <a:rect l="l" t="t" r="r" b="b"/>
              <a:pathLst>
                <a:path w="378" h="850" extrusionOk="0">
                  <a:moveTo>
                    <a:pt x="17" y="1"/>
                  </a:moveTo>
                  <a:cubicBezTo>
                    <a:pt x="16" y="1"/>
                    <a:pt x="15" y="1"/>
                    <a:pt x="14" y="1"/>
                  </a:cubicBezTo>
                  <a:cubicBezTo>
                    <a:pt x="5" y="1"/>
                    <a:pt x="1" y="7"/>
                    <a:pt x="1" y="17"/>
                  </a:cubicBezTo>
                  <a:lnTo>
                    <a:pt x="1" y="614"/>
                  </a:lnTo>
                  <a:cubicBezTo>
                    <a:pt x="1" y="624"/>
                    <a:pt x="5" y="635"/>
                    <a:pt x="14" y="645"/>
                  </a:cubicBezTo>
                  <a:cubicBezTo>
                    <a:pt x="22" y="655"/>
                    <a:pt x="31" y="663"/>
                    <a:pt x="41" y="669"/>
                  </a:cubicBezTo>
                  <a:lnTo>
                    <a:pt x="347" y="845"/>
                  </a:lnTo>
                  <a:cubicBezTo>
                    <a:pt x="353" y="848"/>
                    <a:pt x="357" y="850"/>
                    <a:pt x="361" y="850"/>
                  </a:cubicBezTo>
                  <a:cubicBezTo>
                    <a:pt x="365" y="850"/>
                    <a:pt x="368" y="848"/>
                    <a:pt x="370" y="845"/>
                  </a:cubicBezTo>
                  <a:cubicBezTo>
                    <a:pt x="374" y="840"/>
                    <a:pt x="378" y="832"/>
                    <a:pt x="378" y="822"/>
                  </a:cubicBezTo>
                  <a:cubicBezTo>
                    <a:pt x="378" y="809"/>
                    <a:pt x="374" y="798"/>
                    <a:pt x="370" y="786"/>
                  </a:cubicBezTo>
                  <a:cubicBezTo>
                    <a:pt x="364" y="775"/>
                    <a:pt x="356" y="767"/>
                    <a:pt x="347" y="761"/>
                  </a:cubicBezTo>
                  <a:lnTo>
                    <a:pt x="92" y="614"/>
                  </a:lnTo>
                  <a:lnTo>
                    <a:pt x="92" y="405"/>
                  </a:lnTo>
                  <a:lnTo>
                    <a:pt x="225" y="482"/>
                  </a:lnTo>
                  <a:cubicBezTo>
                    <a:pt x="230" y="485"/>
                    <a:pt x="235" y="487"/>
                    <a:pt x="239" y="487"/>
                  </a:cubicBezTo>
                  <a:cubicBezTo>
                    <a:pt x="242" y="487"/>
                    <a:pt x="245" y="486"/>
                    <a:pt x="247" y="483"/>
                  </a:cubicBezTo>
                  <a:cubicBezTo>
                    <a:pt x="252" y="477"/>
                    <a:pt x="254" y="471"/>
                    <a:pt x="254" y="463"/>
                  </a:cubicBezTo>
                  <a:cubicBezTo>
                    <a:pt x="254" y="452"/>
                    <a:pt x="252" y="441"/>
                    <a:pt x="247" y="431"/>
                  </a:cubicBezTo>
                  <a:cubicBezTo>
                    <a:pt x="242" y="420"/>
                    <a:pt x="234" y="412"/>
                    <a:pt x="225" y="406"/>
                  </a:cubicBezTo>
                  <a:lnTo>
                    <a:pt x="92" y="330"/>
                  </a:lnTo>
                  <a:lnTo>
                    <a:pt x="92" y="123"/>
                  </a:lnTo>
                  <a:lnTo>
                    <a:pt x="347" y="270"/>
                  </a:lnTo>
                  <a:cubicBezTo>
                    <a:pt x="352" y="273"/>
                    <a:pt x="356" y="274"/>
                    <a:pt x="360" y="274"/>
                  </a:cubicBezTo>
                  <a:cubicBezTo>
                    <a:pt x="364" y="274"/>
                    <a:pt x="367" y="273"/>
                    <a:pt x="370" y="270"/>
                  </a:cubicBezTo>
                  <a:cubicBezTo>
                    <a:pt x="374" y="264"/>
                    <a:pt x="378" y="257"/>
                    <a:pt x="378" y="244"/>
                  </a:cubicBezTo>
                  <a:cubicBezTo>
                    <a:pt x="378" y="234"/>
                    <a:pt x="374" y="223"/>
                    <a:pt x="370" y="212"/>
                  </a:cubicBezTo>
                  <a:cubicBezTo>
                    <a:pt x="365" y="200"/>
                    <a:pt x="358" y="191"/>
                    <a:pt x="347" y="186"/>
                  </a:cubicBezTo>
                  <a:lnTo>
                    <a:pt x="41" y="9"/>
                  </a:lnTo>
                  <a:cubicBezTo>
                    <a:pt x="32" y="4"/>
                    <a:pt x="24"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4097;p60">
              <a:extLst>
                <a:ext uri="{FF2B5EF4-FFF2-40B4-BE49-F238E27FC236}">
                  <a16:creationId xmlns:a16="http://schemas.microsoft.com/office/drawing/2014/main" id="{C60DD75D-EEEB-5D68-3F96-88E23A7AD754}"/>
                </a:ext>
              </a:extLst>
            </p:cNvPr>
            <p:cNvSpPr/>
            <p:nvPr/>
          </p:nvSpPr>
          <p:spPr>
            <a:xfrm>
              <a:off x="5816614" y="2106171"/>
              <a:ext cx="43285" cy="53510"/>
            </a:xfrm>
            <a:custGeom>
              <a:avLst/>
              <a:gdLst/>
              <a:ahLst/>
              <a:cxnLst/>
              <a:rect l="l" t="t" r="r" b="b"/>
              <a:pathLst>
                <a:path w="563" h="696" extrusionOk="0">
                  <a:moveTo>
                    <a:pt x="240" y="362"/>
                  </a:moveTo>
                  <a:cubicBezTo>
                    <a:pt x="242" y="362"/>
                    <a:pt x="243" y="362"/>
                    <a:pt x="245" y="362"/>
                  </a:cubicBezTo>
                  <a:cubicBezTo>
                    <a:pt x="264" y="364"/>
                    <a:pt x="290" y="376"/>
                    <a:pt x="323" y="395"/>
                  </a:cubicBezTo>
                  <a:lnTo>
                    <a:pt x="349" y="409"/>
                  </a:lnTo>
                  <a:lnTo>
                    <a:pt x="349" y="447"/>
                  </a:lnTo>
                  <a:cubicBezTo>
                    <a:pt x="349" y="456"/>
                    <a:pt x="346" y="463"/>
                    <a:pt x="342" y="469"/>
                  </a:cubicBezTo>
                  <a:cubicBezTo>
                    <a:pt x="337" y="476"/>
                    <a:pt x="332" y="480"/>
                    <a:pt x="324" y="483"/>
                  </a:cubicBezTo>
                  <a:cubicBezTo>
                    <a:pt x="320" y="484"/>
                    <a:pt x="315" y="485"/>
                    <a:pt x="309" y="485"/>
                  </a:cubicBezTo>
                  <a:cubicBezTo>
                    <a:pt x="305" y="485"/>
                    <a:pt x="302" y="485"/>
                    <a:pt x="298" y="484"/>
                  </a:cubicBezTo>
                  <a:cubicBezTo>
                    <a:pt x="288" y="483"/>
                    <a:pt x="278" y="478"/>
                    <a:pt x="265" y="471"/>
                  </a:cubicBezTo>
                  <a:cubicBezTo>
                    <a:pt x="252" y="463"/>
                    <a:pt x="239" y="452"/>
                    <a:pt x="230" y="440"/>
                  </a:cubicBezTo>
                  <a:cubicBezTo>
                    <a:pt x="221" y="426"/>
                    <a:pt x="217" y="412"/>
                    <a:pt x="217" y="395"/>
                  </a:cubicBezTo>
                  <a:cubicBezTo>
                    <a:pt x="217" y="373"/>
                    <a:pt x="224" y="362"/>
                    <a:pt x="240" y="362"/>
                  </a:cubicBezTo>
                  <a:close/>
                  <a:moveTo>
                    <a:pt x="135" y="0"/>
                  </a:moveTo>
                  <a:cubicBezTo>
                    <a:pt x="109" y="0"/>
                    <a:pt x="87" y="6"/>
                    <a:pt x="69" y="18"/>
                  </a:cubicBezTo>
                  <a:cubicBezTo>
                    <a:pt x="46" y="33"/>
                    <a:pt x="29" y="57"/>
                    <a:pt x="17" y="90"/>
                  </a:cubicBezTo>
                  <a:cubicBezTo>
                    <a:pt x="6" y="121"/>
                    <a:pt x="1" y="159"/>
                    <a:pt x="1" y="204"/>
                  </a:cubicBezTo>
                  <a:cubicBezTo>
                    <a:pt x="1" y="256"/>
                    <a:pt x="7" y="305"/>
                    <a:pt x="21" y="351"/>
                  </a:cubicBezTo>
                  <a:cubicBezTo>
                    <a:pt x="34" y="396"/>
                    <a:pt x="54" y="438"/>
                    <a:pt x="76" y="476"/>
                  </a:cubicBezTo>
                  <a:cubicBezTo>
                    <a:pt x="100" y="514"/>
                    <a:pt x="126" y="548"/>
                    <a:pt x="155" y="577"/>
                  </a:cubicBezTo>
                  <a:cubicBezTo>
                    <a:pt x="185" y="606"/>
                    <a:pt x="216" y="630"/>
                    <a:pt x="248" y="648"/>
                  </a:cubicBezTo>
                  <a:cubicBezTo>
                    <a:pt x="263" y="657"/>
                    <a:pt x="280" y="665"/>
                    <a:pt x="297" y="673"/>
                  </a:cubicBezTo>
                  <a:cubicBezTo>
                    <a:pt x="315" y="681"/>
                    <a:pt x="331" y="686"/>
                    <a:pt x="346" y="691"/>
                  </a:cubicBezTo>
                  <a:cubicBezTo>
                    <a:pt x="358" y="694"/>
                    <a:pt x="369" y="696"/>
                    <a:pt x="378" y="696"/>
                  </a:cubicBezTo>
                  <a:cubicBezTo>
                    <a:pt x="381" y="696"/>
                    <a:pt x="383" y="696"/>
                    <a:pt x="385" y="695"/>
                  </a:cubicBezTo>
                  <a:cubicBezTo>
                    <a:pt x="395" y="694"/>
                    <a:pt x="399" y="690"/>
                    <a:pt x="399" y="682"/>
                  </a:cubicBezTo>
                  <a:cubicBezTo>
                    <a:pt x="399" y="677"/>
                    <a:pt x="397" y="670"/>
                    <a:pt x="394" y="661"/>
                  </a:cubicBezTo>
                  <a:cubicBezTo>
                    <a:pt x="389" y="652"/>
                    <a:pt x="383" y="645"/>
                    <a:pt x="377" y="640"/>
                  </a:cubicBezTo>
                  <a:cubicBezTo>
                    <a:pt x="372" y="638"/>
                    <a:pt x="367" y="636"/>
                    <a:pt x="361" y="635"/>
                  </a:cubicBezTo>
                  <a:cubicBezTo>
                    <a:pt x="354" y="634"/>
                    <a:pt x="346" y="632"/>
                    <a:pt x="337" y="630"/>
                  </a:cubicBezTo>
                  <a:cubicBezTo>
                    <a:pt x="328" y="628"/>
                    <a:pt x="317" y="625"/>
                    <a:pt x="305" y="620"/>
                  </a:cubicBezTo>
                  <a:cubicBezTo>
                    <a:pt x="291" y="614"/>
                    <a:pt x="276" y="606"/>
                    <a:pt x="258" y="596"/>
                  </a:cubicBezTo>
                  <a:cubicBezTo>
                    <a:pt x="221" y="575"/>
                    <a:pt x="189" y="550"/>
                    <a:pt x="164" y="522"/>
                  </a:cubicBezTo>
                  <a:cubicBezTo>
                    <a:pt x="139" y="495"/>
                    <a:pt x="119" y="465"/>
                    <a:pt x="103" y="433"/>
                  </a:cubicBezTo>
                  <a:cubicBezTo>
                    <a:pt x="88" y="403"/>
                    <a:pt x="77" y="370"/>
                    <a:pt x="72" y="337"/>
                  </a:cubicBezTo>
                  <a:cubicBezTo>
                    <a:pt x="65" y="304"/>
                    <a:pt x="61" y="271"/>
                    <a:pt x="61" y="239"/>
                  </a:cubicBezTo>
                  <a:cubicBezTo>
                    <a:pt x="61" y="204"/>
                    <a:pt x="65" y="174"/>
                    <a:pt x="73" y="147"/>
                  </a:cubicBezTo>
                  <a:cubicBezTo>
                    <a:pt x="79" y="120"/>
                    <a:pt x="92" y="100"/>
                    <a:pt x="109" y="85"/>
                  </a:cubicBezTo>
                  <a:cubicBezTo>
                    <a:pt x="123" y="73"/>
                    <a:pt x="143" y="67"/>
                    <a:pt x="166" y="67"/>
                  </a:cubicBezTo>
                  <a:cubicBezTo>
                    <a:pt x="170" y="67"/>
                    <a:pt x="173" y="67"/>
                    <a:pt x="177" y="67"/>
                  </a:cubicBezTo>
                  <a:cubicBezTo>
                    <a:pt x="207" y="69"/>
                    <a:pt x="242" y="83"/>
                    <a:pt x="285" y="109"/>
                  </a:cubicBezTo>
                  <a:cubicBezTo>
                    <a:pt x="360" y="152"/>
                    <a:pt x="415" y="206"/>
                    <a:pt x="450" y="269"/>
                  </a:cubicBezTo>
                  <a:cubicBezTo>
                    <a:pt x="485" y="332"/>
                    <a:pt x="503" y="405"/>
                    <a:pt x="503" y="485"/>
                  </a:cubicBezTo>
                  <a:cubicBezTo>
                    <a:pt x="503" y="497"/>
                    <a:pt x="502" y="512"/>
                    <a:pt x="501" y="527"/>
                  </a:cubicBezTo>
                  <a:cubicBezTo>
                    <a:pt x="499" y="541"/>
                    <a:pt x="497" y="554"/>
                    <a:pt x="494" y="565"/>
                  </a:cubicBezTo>
                  <a:cubicBezTo>
                    <a:pt x="490" y="576"/>
                    <a:pt x="485" y="585"/>
                    <a:pt x="478" y="590"/>
                  </a:cubicBezTo>
                  <a:cubicBezTo>
                    <a:pt x="475" y="592"/>
                    <a:pt x="472" y="593"/>
                    <a:pt x="468" y="593"/>
                  </a:cubicBezTo>
                  <a:cubicBezTo>
                    <a:pt x="463" y="593"/>
                    <a:pt x="457" y="591"/>
                    <a:pt x="450" y="587"/>
                  </a:cubicBezTo>
                  <a:cubicBezTo>
                    <a:pt x="441" y="582"/>
                    <a:pt x="433" y="574"/>
                    <a:pt x="426" y="563"/>
                  </a:cubicBezTo>
                  <a:cubicBezTo>
                    <a:pt x="419" y="551"/>
                    <a:pt x="415" y="538"/>
                    <a:pt x="413" y="521"/>
                  </a:cubicBezTo>
                  <a:lnTo>
                    <a:pt x="413" y="370"/>
                  </a:lnTo>
                  <a:cubicBezTo>
                    <a:pt x="413" y="350"/>
                    <a:pt x="409" y="332"/>
                    <a:pt x="403" y="313"/>
                  </a:cubicBezTo>
                  <a:cubicBezTo>
                    <a:pt x="395" y="293"/>
                    <a:pt x="386" y="275"/>
                    <a:pt x="374" y="260"/>
                  </a:cubicBezTo>
                  <a:cubicBezTo>
                    <a:pt x="362" y="243"/>
                    <a:pt x="349" y="227"/>
                    <a:pt x="333" y="212"/>
                  </a:cubicBezTo>
                  <a:cubicBezTo>
                    <a:pt x="317" y="199"/>
                    <a:pt x="299" y="185"/>
                    <a:pt x="280" y="175"/>
                  </a:cubicBezTo>
                  <a:cubicBezTo>
                    <a:pt x="266" y="167"/>
                    <a:pt x="253" y="161"/>
                    <a:pt x="238" y="155"/>
                  </a:cubicBezTo>
                  <a:cubicBezTo>
                    <a:pt x="225" y="149"/>
                    <a:pt x="212" y="146"/>
                    <a:pt x="201" y="145"/>
                  </a:cubicBezTo>
                  <a:cubicBezTo>
                    <a:pt x="197" y="144"/>
                    <a:pt x="193" y="144"/>
                    <a:pt x="189" y="144"/>
                  </a:cubicBezTo>
                  <a:cubicBezTo>
                    <a:pt x="183" y="144"/>
                    <a:pt x="178" y="145"/>
                    <a:pt x="174" y="146"/>
                  </a:cubicBezTo>
                  <a:cubicBezTo>
                    <a:pt x="167" y="148"/>
                    <a:pt x="164" y="154"/>
                    <a:pt x="164" y="161"/>
                  </a:cubicBezTo>
                  <a:cubicBezTo>
                    <a:pt x="164" y="167"/>
                    <a:pt x="165" y="176"/>
                    <a:pt x="169" y="188"/>
                  </a:cubicBezTo>
                  <a:cubicBezTo>
                    <a:pt x="174" y="199"/>
                    <a:pt x="180" y="207"/>
                    <a:pt x="186" y="211"/>
                  </a:cubicBezTo>
                  <a:cubicBezTo>
                    <a:pt x="190" y="212"/>
                    <a:pt x="193" y="213"/>
                    <a:pt x="198" y="213"/>
                  </a:cubicBezTo>
                  <a:cubicBezTo>
                    <a:pt x="202" y="213"/>
                    <a:pt x="207" y="215"/>
                    <a:pt x="213" y="215"/>
                  </a:cubicBezTo>
                  <a:cubicBezTo>
                    <a:pt x="219" y="215"/>
                    <a:pt x="227" y="217"/>
                    <a:pt x="236" y="219"/>
                  </a:cubicBezTo>
                  <a:cubicBezTo>
                    <a:pt x="245" y="223"/>
                    <a:pt x="256" y="228"/>
                    <a:pt x="270" y="235"/>
                  </a:cubicBezTo>
                  <a:cubicBezTo>
                    <a:pt x="320" y="264"/>
                    <a:pt x="345" y="301"/>
                    <a:pt x="345" y="346"/>
                  </a:cubicBezTo>
                  <a:lnTo>
                    <a:pt x="345" y="362"/>
                  </a:lnTo>
                  <a:lnTo>
                    <a:pt x="314" y="344"/>
                  </a:lnTo>
                  <a:cubicBezTo>
                    <a:pt x="288" y="329"/>
                    <a:pt x="265" y="317"/>
                    <a:pt x="244" y="309"/>
                  </a:cubicBezTo>
                  <a:cubicBezTo>
                    <a:pt x="224" y="300"/>
                    <a:pt x="206" y="296"/>
                    <a:pt x="190" y="295"/>
                  </a:cubicBezTo>
                  <a:cubicBezTo>
                    <a:pt x="175" y="295"/>
                    <a:pt x="163" y="298"/>
                    <a:pt x="155" y="307"/>
                  </a:cubicBezTo>
                  <a:cubicBezTo>
                    <a:pt x="146" y="316"/>
                    <a:pt x="142" y="332"/>
                    <a:pt x="142" y="352"/>
                  </a:cubicBezTo>
                  <a:cubicBezTo>
                    <a:pt x="142" y="371"/>
                    <a:pt x="145" y="388"/>
                    <a:pt x="151" y="404"/>
                  </a:cubicBezTo>
                  <a:cubicBezTo>
                    <a:pt x="157" y="421"/>
                    <a:pt x="165" y="436"/>
                    <a:pt x="175" y="450"/>
                  </a:cubicBezTo>
                  <a:cubicBezTo>
                    <a:pt x="185" y="465"/>
                    <a:pt x="198" y="477"/>
                    <a:pt x="210" y="488"/>
                  </a:cubicBezTo>
                  <a:cubicBezTo>
                    <a:pt x="224" y="500"/>
                    <a:pt x="236" y="510"/>
                    <a:pt x="251" y="518"/>
                  </a:cubicBezTo>
                  <a:cubicBezTo>
                    <a:pt x="273" y="530"/>
                    <a:pt x="292" y="537"/>
                    <a:pt x="307" y="537"/>
                  </a:cubicBezTo>
                  <a:cubicBezTo>
                    <a:pt x="308" y="537"/>
                    <a:pt x="309" y="537"/>
                    <a:pt x="310" y="537"/>
                  </a:cubicBezTo>
                  <a:cubicBezTo>
                    <a:pt x="327" y="536"/>
                    <a:pt x="342" y="531"/>
                    <a:pt x="358" y="522"/>
                  </a:cubicBezTo>
                  <a:cubicBezTo>
                    <a:pt x="361" y="541"/>
                    <a:pt x="370" y="561"/>
                    <a:pt x="386" y="583"/>
                  </a:cubicBezTo>
                  <a:cubicBezTo>
                    <a:pt x="401" y="604"/>
                    <a:pt x="421" y="622"/>
                    <a:pt x="444" y="636"/>
                  </a:cubicBezTo>
                  <a:cubicBezTo>
                    <a:pt x="464" y="647"/>
                    <a:pt x="480" y="652"/>
                    <a:pt x="495" y="652"/>
                  </a:cubicBezTo>
                  <a:cubicBezTo>
                    <a:pt x="496" y="652"/>
                    <a:pt x="498" y="652"/>
                    <a:pt x="499" y="652"/>
                  </a:cubicBezTo>
                  <a:cubicBezTo>
                    <a:pt x="514" y="649"/>
                    <a:pt x="526" y="643"/>
                    <a:pt x="535" y="629"/>
                  </a:cubicBezTo>
                  <a:cubicBezTo>
                    <a:pt x="544" y="617"/>
                    <a:pt x="552" y="600"/>
                    <a:pt x="556" y="578"/>
                  </a:cubicBezTo>
                  <a:cubicBezTo>
                    <a:pt x="560" y="557"/>
                    <a:pt x="562" y="533"/>
                    <a:pt x="562" y="506"/>
                  </a:cubicBezTo>
                  <a:cubicBezTo>
                    <a:pt x="562" y="413"/>
                    <a:pt x="539" y="326"/>
                    <a:pt x="490" y="246"/>
                  </a:cubicBezTo>
                  <a:cubicBezTo>
                    <a:pt x="443" y="167"/>
                    <a:pt x="374" y="102"/>
                    <a:pt x="285" y="50"/>
                  </a:cubicBezTo>
                  <a:cubicBezTo>
                    <a:pt x="237" y="22"/>
                    <a:pt x="194" y="6"/>
                    <a:pt x="158" y="2"/>
                  </a:cubicBezTo>
                  <a:cubicBezTo>
                    <a:pt x="150" y="1"/>
                    <a:pt x="142"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4098;p60">
              <a:extLst>
                <a:ext uri="{FF2B5EF4-FFF2-40B4-BE49-F238E27FC236}">
                  <a16:creationId xmlns:a16="http://schemas.microsoft.com/office/drawing/2014/main" id="{F49431BC-5CE2-6FF6-14C4-CAB33F15C557}"/>
                </a:ext>
              </a:extLst>
            </p:cNvPr>
            <p:cNvSpPr/>
            <p:nvPr/>
          </p:nvSpPr>
          <p:spPr>
            <a:xfrm>
              <a:off x="5619421" y="2058891"/>
              <a:ext cx="29754" cy="56893"/>
            </a:xfrm>
            <a:custGeom>
              <a:avLst/>
              <a:gdLst/>
              <a:ahLst/>
              <a:cxnLst/>
              <a:rect l="l" t="t" r="r" b="b"/>
              <a:pathLst>
                <a:path w="387" h="740" extrusionOk="0">
                  <a:moveTo>
                    <a:pt x="87" y="0"/>
                  </a:moveTo>
                  <a:cubicBezTo>
                    <a:pt x="73" y="0"/>
                    <a:pt x="61" y="3"/>
                    <a:pt x="51" y="9"/>
                  </a:cubicBezTo>
                  <a:cubicBezTo>
                    <a:pt x="38" y="15"/>
                    <a:pt x="27" y="27"/>
                    <a:pt x="22" y="41"/>
                  </a:cubicBezTo>
                  <a:cubicBezTo>
                    <a:pt x="17" y="56"/>
                    <a:pt x="14" y="71"/>
                    <a:pt x="14" y="85"/>
                  </a:cubicBezTo>
                  <a:cubicBezTo>
                    <a:pt x="14" y="102"/>
                    <a:pt x="17" y="116"/>
                    <a:pt x="23" y="125"/>
                  </a:cubicBezTo>
                  <a:cubicBezTo>
                    <a:pt x="29" y="135"/>
                    <a:pt x="41" y="145"/>
                    <a:pt x="61" y="156"/>
                  </a:cubicBezTo>
                  <a:cubicBezTo>
                    <a:pt x="74" y="164"/>
                    <a:pt x="83" y="168"/>
                    <a:pt x="90" y="168"/>
                  </a:cubicBezTo>
                  <a:cubicBezTo>
                    <a:pt x="92" y="168"/>
                    <a:pt x="94" y="167"/>
                    <a:pt x="96" y="166"/>
                  </a:cubicBezTo>
                  <a:cubicBezTo>
                    <a:pt x="102" y="163"/>
                    <a:pt x="104" y="155"/>
                    <a:pt x="104" y="143"/>
                  </a:cubicBezTo>
                  <a:cubicBezTo>
                    <a:pt x="104" y="134"/>
                    <a:pt x="106" y="126"/>
                    <a:pt x="109" y="118"/>
                  </a:cubicBezTo>
                  <a:cubicBezTo>
                    <a:pt x="112" y="111"/>
                    <a:pt x="116" y="106"/>
                    <a:pt x="123" y="102"/>
                  </a:cubicBezTo>
                  <a:cubicBezTo>
                    <a:pt x="127" y="101"/>
                    <a:pt x="132" y="100"/>
                    <a:pt x="137" y="100"/>
                  </a:cubicBezTo>
                  <a:cubicBezTo>
                    <a:pt x="142" y="100"/>
                    <a:pt x="146" y="101"/>
                    <a:pt x="151" y="102"/>
                  </a:cubicBezTo>
                  <a:cubicBezTo>
                    <a:pt x="163" y="104"/>
                    <a:pt x="177" y="110"/>
                    <a:pt x="194" y="120"/>
                  </a:cubicBezTo>
                  <a:cubicBezTo>
                    <a:pt x="222" y="136"/>
                    <a:pt x="244" y="156"/>
                    <a:pt x="258" y="179"/>
                  </a:cubicBezTo>
                  <a:cubicBezTo>
                    <a:pt x="273" y="201"/>
                    <a:pt x="280" y="229"/>
                    <a:pt x="280" y="263"/>
                  </a:cubicBezTo>
                  <a:cubicBezTo>
                    <a:pt x="280" y="283"/>
                    <a:pt x="279" y="299"/>
                    <a:pt x="274" y="309"/>
                  </a:cubicBezTo>
                  <a:cubicBezTo>
                    <a:pt x="270" y="320"/>
                    <a:pt x="263" y="326"/>
                    <a:pt x="255" y="329"/>
                  </a:cubicBezTo>
                  <a:cubicBezTo>
                    <a:pt x="252" y="330"/>
                    <a:pt x="248" y="331"/>
                    <a:pt x="244" y="331"/>
                  </a:cubicBezTo>
                  <a:cubicBezTo>
                    <a:pt x="239" y="331"/>
                    <a:pt x="233" y="329"/>
                    <a:pt x="227" y="327"/>
                  </a:cubicBezTo>
                  <a:cubicBezTo>
                    <a:pt x="216" y="324"/>
                    <a:pt x="204" y="318"/>
                    <a:pt x="191" y="311"/>
                  </a:cubicBezTo>
                  <a:cubicBezTo>
                    <a:pt x="185" y="307"/>
                    <a:pt x="180" y="306"/>
                    <a:pt x="176" y="306"/>
                  </a:cubicBezTo>
                  <a:cubicBezTo>
                    <a:pt x="173" y="306"/>
                    <a:pt x="170" y="307"/>
                    <a:pt x="168" y="309"/>
                  </a:cubicBezTo>
                  <a:cubicBezTo>
                    <a:pt x="164" y="315"/>
                    <a:pt x="161" y="322"/>
                    <a:pt x="161" y="333"/>
                  </a:cubicBezTo>
                  <a:cubicBezTo>
                    <a:pt x="161" y="342"/>
                    <a:pt x="164" y="352"/>
                    <a:pt x="168" y="362"/>
                  </a:cubicBezTo>
                  <a:cubicBezTo>
                    <a:pt x="173" y="372"/>
                    <a:pt x="179" y="381"/>
                    <a:pt x="191" y="387"/>
                  </a:cubicBezTo>
                  <a:cubicBezTo>
                    <a:pt x="222" y="405"/>
                    <a:pt x="248" y="428"/>
                    <a:pt x="267" y="454"/>
                  </a:cubicBezTo>
                  <a:cubicBezTo>
                    <a:pt x="286" y="479"/>
                    <a:pt x="295" y="510"/>
                    <a:pt x="295" y="546"/>
                  </a:cubicBezTo>
                  <a:lnTo>
                    <a:pt x="295" y="564"/>
                  </a:lnTo>
                  <a:cubicBezTo>
                    <a:pt x="295" y="603"/>
                    <a:pt x="288" y="627"/>
                    <a:pt x="271" y="635"/>
                  </a:cubicBezTo>
                  <a:cubicBezTo>
                    <a:pt x="266" y="637"/>
                    <a:pt x="261" y="638"/>
                    <a:pt x="255" y="638"/>
                  </a:cubicBezTo>
                  <a:cubicBezTo>
                    <a:pt x="239" y="638"/>
                    <a:pt x="217" y="630"/>
                    <a:pt x="192" y="616"/>
                  </a:cubicBezTo>
                  <a:cubicBezTo>
                    <a:pt x="157" y="595"/>
                    <a:pt x="131" y="572"/>
                    <a:pt x="114" y="547"/>
                  </a:cubicBezTo>
                  <a:cubicBezTo>
                    <a:pt x="98" y="521"/>
                    <a:pt x="89" y="499"/>
                    <a:pt x="89" y="479"/>
                  </a:cubicBezTo>
                  <a:cubicBezTo>
                    <a:pt x="89" y="467"/>
                    <a:pt x="87" y="456"/>
                    <a:pt x="80" y="447"/>
                  </a:cubicBezTo>
                  <a:cubicBezTo>
                    <a:pt x="74" y="437"/>
                    <a:pt x="61" y="426"/>
                    <a:pt x="42" y="415"/>
                  </a:cubicBezTo>
                  <a:cubicBezTo>
                    <a:pt x="30" y="408"/>
                    <a:pt x="21" y="404"/>
                    <a:pt x="14" y="404"/>
                  </a:cubicBezTo>
                  <a:cubicBezTo>
                    <a:pt x="12" y="404"/>
                    <a:pt x="11" y="405"/>
                    <a:pt x="9" y="405"/>
                  </a:cubicBezTo>
                  <a:cubicBezTo>
                    <a:pt x="4" y="407"/>
                    <a:pt x="0" y="416"/>
                    <a:pt x="0" y="432"/>
                  </a:cubicBezTo>
                  <a:cubicBezTo>
                    <a:pt x="0" y="450"/>
                    <a:pt x="4" y="470"/>
                    <a:pt x="12" y="493"/>
                  </a:cubicBezTo>
                  <a:cubicBezTo>
                    <a:pt x="18" y="515"/>
                    <a:pt x="30" y="539"/>
                    <a:pt x="45" y="564"/>
                  </a:cubicBezTo>
                  <a:cubicBezTo>
                    <a:pt x="60" y="589"/>
                    <a:pt x="80" y="612"/>
                    <a:pt x="104" y="636"/>
                  </a:cubicBezTo>
                  <a:cubicBezTo>
                    <a:pt x="128" y="660"/>
                    <a:pt x="157" y="681"/>
                    <a:pt x="191" y="700"/>
                  </a:cubicBezTo>
                  <a:cubicBezTo>
                    <a:pt x="218" y="716"/>
                    <a:pt x="243" y="727"/>
                    <a:pt x="266" y="734"/>
                  </a:cubicBezTo>
                  <a:cubicBezTo>
                    <a:pt x="280" y="738"/>
                    <a:pt x="292" y="740"/>
                    <a:pt x="304" y="740"/>
                  </a:cubicBezTo>
                  <a:cubicBezTo>
                    <a:pt x="313" y="740"/>
                    <a:pt x="321" y="739"/>
                    <a:pt x="329" y="736"/>
                  </a:cubicBezTo>
                  <a:cubicBezTo>
                    <a:pt x="346" y="731"/>
                    <a:pt x="361" y="718"/>
                    <a:pt x="371" y="699"/>
                  </a:cubicBezTo>
                  <a:cubicBezTo>
                    <a:pt x="381" y="680"/>
                    <a:pt x="387" y="653"/>
                    <a:pt x="387" y="617"/>
                  </a:cubicBezTo>
                  <a:lnTo>
                    <a:pt x="387" y="600"/>
                  </a:lnTo>
                  <a:cubicBezTo>
                    <a:pt x="387" y="560"/>
                    <a:pt x="379" y="526"/>
                    <a:pt x="362" y="494"/>
                  </a:cubicBezTo>
                  <a:cubicBezTo>
                    <a:pt x="346" y="463"/>
                    <a:pt x="325" y="434"/>
                    <a:pt x="299" y="408"/>
                  </a:cubicBezTo>
                  <a:lnTo>
                    <a:pt x="299" y="408"/>
                  </a:lnTo>
                  <a:cubicBezTo>
                    <a:pt x="301" y="409"/>
                    <a:pt x="303" y="409"/>
                    <a:pt x="305" y="409"/>
                  </a:cubicBezTo>
                  <a:cubicBezTo>
                    <a:pt x="322" y="409"/>
                    <a:pt x="337" y="400"/>
                    <a:pt x="348" y="383"/>
                  </a:cubicBezTo>
                  <a:cubicBezTo>
                    <a:pt x="361" y="363"/>
                    <a:pt x="368" y="335"/>
                    <a:pt x="368" y="298"/>
                  </a:cubicBezTo>
                  <a:cubicBezTo>
                    <a:pt x="368" y="268"/>
                    <a:pt x="363" y="241"/>
                    <a:pt x="355" y="215"/>
                  </a:cubicBezTo>
                  <a:cubicBezTo>
                    <a:pt x="346" y="190"/>
                    <a:pt x="334" y="166"/>
                    <a:pt x="319" y="145"/>
                  </a:cubicBezTo>
                  <a:cubicBezTo>
                    <a:pt x="303" y="124"/>
                    <a:pt x="285" y="103"/>
                    <a:pt x="264" y="85"/>
                  </a:cubicBezTo>
                  <a:cubicBezTo>
                    <a:pt x="244" y="67"/>
                    <a:pt x="220" y="52"/>
                    <a:pt x="194" y="37"/>
                  </a:cubicBezTo>
                  <a:cubicBezTo>
                    <a:pt x="159" y="17"/>
                    <a:pt x="130" y="4"/>
                    <a:pt x="106" y="2"/>
                  </a:cubicBezTo>
                  <a:cubicBezTo>
                    <a:pt x="100" y="1"/>
                    <a:pt x="93" y="0"/>
                    <a:pt x="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4099;p60">
              <a:extLst>
                <a:ext uri="{FF2B5EF4-FFF2-40B4-BE49-F238E27FC236}">
                  <a16:creationId xmlns:a16="http://schemas.microsoft.com/office/drawing/2014/main" id="{BA29D233-0EB1-2DC0-435F-6205D76888F6}"/>
                </a:ext>
              </a:extLst>
            </p:cNvPr>
            <p:cNvSpPr/>
            <p:nvPr/>
          </p:nvSpPr>
          <p:spPr>
            <a:xfrm>
              <a:off x="5657783" y="2084876"/>
              <a:ext cx="39364" cy="52895"/>
            </a:xfrm>
            <a:custGeom>
              <a:avLst/>
              <a:gdLst/>
              <a:ahLst/>
              <a:cxnLst/>
              <a:rect l="l" t="t" r="r" b="b"/>
              <a:pathLst>
                <a:path w="512" h="688" extrusionOk="0">
                  <a:moveTo>
                    <a:pt x="215" y="253"/>
                  </a:moveTo>
                  <a:lnTo>
                    <a:pt x="316" y="310"/>
                  </a:lnTo>
                  <a:lnTo>
                    <a:pt x="294" y="423"/>
                  </a:lnTo>
                  <a:lnTo>
                    <a:pt x="196" y="366"/>
                  </a:lnTo>
                  <a:lnTo>
                    <a:pt x="215" y="253"/>
                  </a:lnTo>
                  <a:close/>
                  <a:moveTo>
                    <a:pt x="183" y="1"/>
                  </a:moveTo>
                  <a:cubicBezTo>
                    <a:pt x="176" y="1"/>
                    <a:pt x="171" y="3"/>
                    <a:pt x="170" y="9"/>
                  </a:cubicBezTo>
                  <a:lnTo>
                    <a:pt x="147" y="141"/>
                  </a:lnTo>
                  <a:lnTo>
                    <a:pt x="59" y="91"/>
                  </a:lnTo>
                  <a:cubicBezTo>
                    <a:pt x="54" y="88"/>
                    <a:pt x="50" y="87"/>
                    <a:pt x="47" y="87"/>
                  </a:cubicBezTo>
                  <a:cubicBezTo>
                    <a:pt x="44" y="87"/>
                    <a:pt x="42" y="88"/>
                    <a:pt x="40" y="90"/>
                  </a:cubicBezTo>
                  <a:cubicBezTo>
                    <a:pt x="35" y="94"/>
                    <a:pt x="33" y="102"/>
                    <a:pt x="33" y="112"/>
                  </a:cubicBezTo>
                  <a:cubicBezTo>
                    <a:pt x="33" y="123"/>
                    <a:pt x="35" y="132"/>
                    <a:pt x="40" y="141"/>
                  </a:cubicBezTo>
                  <a:cubicBezTo>
                    <a:pt x="44" y="150"/>
                    <a:pt x="51" y="158"/>
                    <a:pt x="60" y="163"/>
                  </a:cubicBezTo>
                  <a:lnTo>
                    <a:pt x="133" y="206"/>
                  </a:lnTo>
                  <a:lnTo>
                    <a:pt x="113" y="318"/>
                  </a:lnTo>
                  <a:lnTo>
                    <a:pt x="25" y="268"/>
                  </a:lnTo>
                  <a:cubicBezTo>
                    <a:pt x="22" y="265"/>
                    <a:pt x="18" y="264"/>
                    <a:pt x="15" y="264"/>
                  </a:cubicBezTo>
                  <a:cubicBezTo>
                    <a:pt x="12" y="264"/>
                    <a:pt x="9" y="265"/>
                    <a:pt x="7" y="268"/>
                  </a:cubicBezTo>
                  <a:cubicBezTo>
                    <a:pt x="3" y="272"/>
                    <a:pt x="0" y="279"/>
                    <a:pt x="0" y="289"/>
                  </a:cubicBezTo>
                  <a:cubicBezTo>
                    <a:pt x="0" y="299"/>
                    <a:pt x="3" y="309"/>
                    <a:pt x="7" y="319"/>
                  </a:cubicBezTo>
                  <a:cubicBezTo>
                    <a:pt x="12" y="328"/>
                    <a:pt x="18" y="335"/>
                    <a:pt x="27" y="341"/>
                  </a:cubicBezTo>
                  <a:lnTo>
                    <a:pt x="99" y="382"/>
                  </a:lnTo>
                  <a:lnTo>
                    <a:pt x="78" y="514"/>
                  </a:lnTo>
                  <a:cubicBezTo>
                    <a:pt x="78" y="527"/>
                    <a:pt x="82" y="538"/>
                    <a:pt x="91" y="549"/>
                  </a:cubicBezTo>
                  <a:cubicBezTo>
                    <a:pt x="100" y="560"/>
                    <a:pt x="111" y="569"/>
                    <a:pt x="122" y="576"/>
                  </a:cubicBezTo>
                  <a:cubicBezTo>
                    <a:pt x="129" y="581"/>
                    <a:pt x="135" y="583"/>
                    <a:pt x="143" y="583"/>
                  </a:cubicBezTo>
                  <a:cubicBezTo>
                    <a:pt x="151" y="583"/>
                    <a:pt x="156" y="579"/>
                    <a:pt x="157" y="573"/>
                  </a:cubicBezTo>
                  <a:lnTo>
                    <a:pt x="183" y="430"/>
                  </a:lnTo>
                  <a:lnTo>
                    <a:pt x="282" y="487"/>
                  </a:lnTo>
                  <a:lnTo>
                    <a:pt x="258" y="619"/>
                  </a:lnTo>
                  <a:cubicBezTo>
                    <a:pt x="258" y="630"/>
                    <a:pt x="263" y="643"/>
                    <a:pt x="272" y="654"/>
                  </a:cubicBezTo>
                  <a:cubicBezTo>
                    <a:pt x="281" y="665"/>
                    <a:pt x="291" y="674"/>
                    <a:pt x="302" y="681"/>
                  </a:cubicBezTo>
                  <a:cubicBezTo>
                    <a:pt x="310" y="685"/>
                    <a:pt x="318" y="688"/>
                    <a:pt x="326" y="688"/>
                  </a:cubicBezTo>
                  <a:cubicBezTo>
                    <a:pt x="332" y="688"/>
                    <a:pt x="337" y="684"/>
                    <a:pt x="338" y="679"/>
                  </a:cubicBezTo>
                  <a:lnTo>
                    <a:pt x="364" y="536"/>
                  </a:lnTo>
                  <a:lnTo>
                    <a:pt x="452" y="586"/>
                  </a:lnTo>
                  <a:cubicBezTo>
                    <a:pt x="455" y="588"/>
                    <a:pt x="459" y="589"/>
                    <a:pt x="462" y="589"/>
                  </a:cubicBezTo>
                  <a:cubicBezTo>
                    <a:pt x="465" y="589"/>
                    <a:pt x="468" y="588"/>
                    <a:pt x="471" y="586"/>
                  </a:cubicBezTo>
                  <a:cubicBezTo>
                    <a:pt x="477" y="583"/>
                    <a:pt x="479" y="576"/>
                    <a:pt x="479" y="566"/>
                  </a:cubicBezTo>
                  <a:cubicBezTo>
                    <a:pt x="479" y="555"/>
                    <a:pt x="477" y="545"/>
                    <a:pt x="470" y="534"/>
                  </a:cubicBezTo>
                  <a:cubicBezTo>
                    <a:pt x="464" y="524"/>
                    <a:pt x="457" y="516"/>
                    <a:pt x="450" y="512"/>
                  </a:cubicBezTo>
                  <a:lnTo>
                    <a:pt x="378" y="470"/>
                  </a:lnTo>
                  <a:lnTo>
                    <a:pt x="398" y="359"/>
                  </a:lnTo>
                  <a:lnTo>
                    <a:pt x="484" y="408"/>
                  </a:lnTo>
                  <a:cubicBezTo>
                    <a:pt x="488" y="411"/>
                    <a:pt x="492" y="412"/>
                    <a:pt x="495" y="412"/>
                  </a:cubicBezTo>
                  <a:cubicBezTo>
                    <a:pt x="498" y="412"/>
                    <a:pt x="501" y="411"/>
                    <a:pt x="504" y="409"/>
                  </a:cubicBezTo>
                  <a:cubicBezTo>
                    <a:pt x="508" y="405"/>
                    <a:pt x="512" y="398"/>
                    <a:pt x="512" y="388"/>
                  </a:cubicBezTo>
                  <a:cubicBezTo>
                    <a:pt x="512" y="378"/>
                    <a:pt x="508" y="368"/>
                    <a:pt x="502" y="358"/>
                  </a:cubicBezTo>
                  <a:cubicBezTo>
                    <a:pt x="497" y="347"/>
                    <a:pt x="490" y="341"/>
                    <a:pt x="483" y="336"/>
                  </a:cubicBezTo>
                  <a:lnTo>
                    <a:pt x="410" y="295"/>
                  </a:lnTo>
                  <a:lnTo>
                    <a:pt x="432" y="177"/>
                  </a:lnTo>
                  <a:cubicBezTo>
                    <a:pt x="430" y="164"/>
                    <a:pt x="426" y="152"/>
                    <a:pt x="418" y="140"/>
                  </a:cubicBezTo>
                  <a:cubicBezTo>
                    <a:pt x="410" y="130"/>
                    <a:pt x="400" y="121"/>
                    <a:pt x="389" y="116"/>
                  </a:cubicBezTo>
                  <a:cubicBezTo>
                    <a:pt x="381" y="110"/>
                    <a:pt x="373" y="108"/>
                    <a:pt x="365" y="107"/>
                  </a:cubicBezTo>
                  <a:cubicBezTo>
                    <a:pt x="364" y="106"/>
                    <a:pt x="363" y="106"/>
                    <a:pt x="362" y="106"/>
                  </a:cubicBezTo>
                  <a:cubicBezTo>
                    <a:pt x="356" y="106"/>
                    <a:pt x="354" y="109"/>
                    <a:pt x="353" y="114"/>
                  </a:cubicBezTo>
                  <a:lnTo>
                    <a:pt x="328" y="247"/>
                  </a:lnTo>
                  <a:lnTo>
                    <a:pt x="229" y="189"/>
                  </a:lnTo>
                  <a:lnTo>
                    <a:pt x="249" y="72"/>
                  </a:lnTo>
                  <a:cubicBezTo>
                    <a:pt x="249" y="59"/>
                    <a:pt x="245" y="47"/>
                    <a:pt x="237" y="36"/>
                  </a:cubicBezTo>
                  <a:cubicBezTo>
                    <a:pt x="229" y="25"/>
                    <a:pt x="219" y="16"/>
                    <a:pt x="207" y="10"/>
                  </a:cubicBezTo>
                  <a:cubicBezTo>
                    <a:pt x="198" y="5"/>
                    <a:pt x="191" y="2"/>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4100;p60">
              <a:extLst>
                <a:ext uri="{FF2B5EF4-FFF2-40B4-BE49-F238E27FC236}">
                  <a16:creationId xmlns:a16="http://schemas.microsoft.com/office/drawing/2014/main" id="{E793BEB4-8D29-5C7E-E1EA-814CCBBB8279}"/>
                </a:ext>
              </a:extLst>
            </p:cNvPr>
            <p:cNvSpPr/>
            <p:nvPr/>
          </p:nvSpPr>
          <p:spPr>
            <a:xfrm>
              <a:off x="5705294" y="2108708"/>
              <a:ext cx="29754" cy="57662"/>
            </a:xfrm>
            <a:custGeom>
              <a:avLst/>
              <a:gdLst/>
              <a:ahLst/>
              <a:cxnLst/>
              <a:rect l="l" t="t" r="r" b="b"/>
              <a:pathLst>
                <a:path w="387" h="750" extrusionOk="0">
                  <a:moveTo>
                    <a:pt x="135" y="111"/>
                  </a:moveTo>
                  <a:cubicBezTo>
                    <a:pt x="149" y="111"/>
                    <a:pt x="165" y="115"/>
                    <a:pt x="184" y="123"/>
                  </a:cubicBezTo>
                  <a:lnTo>
                    <a:pt x="184" y="287"/>
                  </a:lnTo>
                  <a:cubicBezTo>
                    <a:pt x="173" y="277"/>
                    <a:pt x="162" y="266"/>
                    <a:pt x="151" y="256"/>
                  </a:cubicBezTo>
                  <a:cubicBezTo>
                    <a:pt x="141" y="245"/>
                    <a:pt x="132" y="233"/>
                    <a:pt x="125" y="223"/>
                  </a:cubicBezTo>
                  <a:cubicBezTo>
                    <a:pt x="118" y="212"/>
                    <a:pt x="112" y="201"/>
                    <a:pt x="107" y="188"/>
                  </a:cubicBezTo>
                  <a:cubicBezTo>
                    <a:pt x="103" y="177"/>
                    <a:pt x="102" y="165"/>
                    <a:pt x="102" y="152"/>
                  </a:cubicBezTo>
                  <a:cubicBezTo>
                    <a:pt x="102" y="129"/>
                    <a:pt x="110" y="115"/>
                    <a:pt x="124" y="112"/>
                  </a:cubicBezTo>
                  <a:cubicBezTo>
                    <a:pt x="128" y="111"/>
                    <a:pt x="131" y="111"/>
                    <a:pt x="135" y="111"/>
                  </a:cubicBezTo>
                  <a:close/>
                  <a:moveTo>
                    <a:pt x="225" y="429"/>
                  </a:moveTo>
                  <a:cubicBezTo>
                    <a:pt x="246" y="451"/>
                    <a:pt x="264" y="473"/>
                    <a:pt x="279" y="497"/>
                  </a:cubicBezTo>
                  <a:cubicBezTo>
                    <a:pt x="293" y="519"/>
                    <a:pt x="300" y="545"/>
                    <a:pt x="300" y="573"/>
                  </a:cubicBezTo>
                  <a:cubicBezTo>
                    <a:pt x="300" y="599"/>
                    <a:pt x="293" y="616"/>
                    <a:pt x="280" y="623"/>
                  </a:cubicBezTo>
                  <a:cubicBezTo>
                    <a:pt x="274" y="626"/>
                    <a:pt x="267" y="627"/>
                    <a:pt x="259" y="627"/>
                  </a:cubicBezTo>
                  <a:cubicBezTo>
                    <a:pt x="249" y="627"/>
                    <a:pt x="238" y="625"/>
                    <a:pt x="225" y="620"/>
                  </a:cubicBezTo>
                  <a:lnTo>
                    <a:pt x="225" y="429"/>
                  </a:lnTo>
                  <a:close/>
                  <a:moveTo>
                    <a:pt x="191" y="0"/>
                  </a:moveTo>
                  <a:cubicBezTo>
                    <a:pt x="189" y="0"/>
                    <a:pt x="187" y="1"/>
                    <a:pt x="185" y="1"/>
                  </a:cubicBezTo>
                  <a:cubicBezTo>
                    <a:pt x="181" y="3"/>
                    <a:pt x="178" y="6"/>
                    <a:pt x="178" y="12"/>
                  </a:cubicBezTo>
                  <a:lnTo>
                    <a:pt x="178" y="37"/>
                  </a:lnTo>
                  <a:cubicBezTo>
                    <a:pt x="158" y="28"/>
                    <a:pt x="138" y="22"/>
                    <a:pt x="119" y="17"/>
                  </a:cubicBezTo>
                  <a:cubicBezTo>
                    <a:pt x="109" y="15"/>
                    <a:pt x="100" y="14"/>
                    <a:pt x="91" y="14"/>
                  </a:cubicBezTo>
                  <a:cubicBezTo>
                    <a:pt x="82" y="14"/>
                    <a:pt x="74" y="15"/>
                    <a:pt x="67" y="17"/>
                  </a:cubicBezTo>
                  <a:cubicBezTo>
                    <a:pt x="51" y="23"/>
                    <a:pt x="39" y="32"/>
                    <a:pt x="30" y="46"/>
                  </a:cubicBezTo>
                  <a:cubicBezTo>
                    <a:pt x="21" y="61"/>
                    <a:pt x="15" y="83"/>
                    <a:pt x="15" y="112"/>
                  </a:cubicBezTo>
                  <a:cubicBezTo>
                    <a:pt x="15" y="140"/>
                    <a:pt x="21" y="167"/>
                    <a:pt x="30" y="192"/>
                  </a:cubicBezTo>
                  <a:cubicBezTo>
                    <a:pt x="40" y="217"/>
                    <a:pt x="52" y="240"/>
                    <a:pt x="68" y="263"/>
                  </a:cubicBezTo>
                  <a:cubicBezTo>
                    <a:pt x="84" y="285"/>
                    <a:pt x="101" y="305"/>
                    <a:pt x="120" y="326"/>
                  </a:cubicBezTo>
                  <a:cubicBezTo>
                    <a:pt x="140" y="345"/>
                    <a:pt x="159" y="364"/>
                    <a:pt x="178" y="383"/>
                  </a:cubicBezTo>
                  <a:lnTo>
                    <a:pt x="178" y="595"/>
                  </a:lnTo>
                  <a:cubicBezTo>
                    <a:pt x="157" y="580"/>
                    <a:pt x="139" y="566"/>
                    <a:pt x="124" y="550"/>
                  </a:cubicBezTo>
                  <a:cubicBezTo>
                    <a:pt x="110" y="533"/>
                    <a:pt x="97" y="518"/>
                    <a:pt x="87" y="504"/>
                  </a:cubicBezTo>
                  <a:cubicBezTo>
                    <a:pt x="77" y="489"/>
                    <a:pt x="68" y="477"/>
                    <a:pt x="60" y="467"/>
                  </a:cubicBezTo>
                  <a:cubicBezTo>
                    <a:pt x="53" y="455"/>
                    <a:pt x="47" y="448"/>
                    <a:pt x="40" y="444"/>
                  </a:cubicBezTo>
                  <a:cubicBezTo>
                    <a:pt x="36" y="441"/>
                    <a:pt x="32" y="440"/>
                    <a:pt x="28" y="440"/>
                  </a:cubicBezTo>
                  <a:cubicBezTo>
                    <a:pt x="27" y="440"/>
                    <a:pt x="26" y="440"/>
                    <a:pt x="24" y="441"/>
                  </a:cubicBezTo>
                  <a:cubicBezTo>
                    <a:pt x="20" y="441"/>
                    <a:pt x="15" y="443"/>
                    <a:pt x="12" y="445"/>
                  </a:cubicBezTo>
                  <a:cubicBezTo>
                    <a:pt x="7" y="448"/>
                    <a:pt x="5" y="453"/>
                    <a:pt x="3" y="458"/>
                  </a:cubicBezTo>
                  <a:cubicBezTo>
                    <a:pt x="0" y="462"/>
                    <a:pt x="0" y="468"/>
                    <a:pt x="0" y="473"/>
                  </a:cubicBezTo>
                  <a:cubicBezTo>
                    <a:pt x="0" y="483"/>
                    <a:pt x="4" y="498"/>
                    <a:pt x="13" y="515"/>
                  </a:cubicBezTo>
                  <a:cubicBezTo>
                    <a:pt x="22" y="533"/>
                    <a:pt x="33" y="551"/>
                    <a:pt x="49" y="571"/>
                  </a:cubicBezTo>
                  <a:cubicBezTo>
                    <a:pt x="65" y="590"/>
                    <a:pt x="84" y="610"/>
                    <a:pt x="105" y="630"/>
                  </a:cubicBezTo>
                  <a:cubicBezTo>
                    <a:pt x="128" y="649"/>
                    <a:pt x="151" y="667"/>
                    <a:pt x="178" y="682"/>
                  </a:cubicBezTo>
                  <a:lnTo>
                    <a:pt x="180" y="682"/>
                  </a:lnTo>
                  <a:lnTo>
                    <a:pt x="180" y="710"/>
                  </a:lnTo>
                  <a:cubicBezTo>
                    <a:pt x="180" y="715"/>
                    <a:pt x="182" y="722"/>
                    <a:pt x="186" y="729"/>
                  </a:cubicBezTo>
                  <a:cubicBezTo>
                    <a:pt x="191" y="736"/>
                    <a:pt x="196" y="741"/>
                    <a:pt x="204" y="746"/>
                  </a:cubicBezTo>
                  <a:cubicBezTo>
                    <a:pt x="209" y="748"/>
                    <a:pt x="213" y="750"/>
                    <a:pt x="217" y="750"/>
                  </a:cubicBezTo>
                  <a:cubicBezTo>
                    <a:pt x="219" y="750"/>
                    <a:pt x="220" y="749"/>
                    <a:pt x="221" y="749"/>
                  </a:cubicBezTo>
                  <a:cubicBezTo>
                    <a:pt x="227" y="748"/>
                    <a:pt x="230" y="746"/>
                    <a:pt x="230" y="740"/>
                  </a:cubicBezTo>
                  <a:lnTo>
                    <a:pt x="230" y="709"/>
                  </a:lnTo>
                  <a:cubicBezTo>
                    <a:pt x="257" y="721"/>
                    <a:pt x="281" y="727"/>
                    <a:pt x="303" y="727"/>
                  </a:cubicBezTo>
                  <a:cubicBezTo>
                    <a:pt x="317" y="727"/>
                    <a:pt x="331" y="724"/>
                    <a:pt x="343" y="718"/>
                  </a:cubicBezTo>
                  <a:cubicBezTo>
                    <a:pt x="372" y="704"/>
                    <a:pt x="387" y="669"/>
                    <a:pt x="387" y="613"/>
                  </a:cubicBezTo>
                  <a:cubicBezTo>
                    <a:pt x="387" y="582"/>
                    <a:pt x="381" y="554"/>
                    <a:pt x="372" y="527"/>
                  </a:cubicBezTo>
                  <a:cubicBezTo>
                    <a:pt x="363" y="501"/>
                    <a:pt x="351" y="477"/>
                    <a:pt x="336" y="454"/>
                  </a:cubicBezTo>
                  <a:cubicBezTo>
                    <a:pt x="321" y="430"/>
                    <a:pt x="305" y="409"/>
                    <a:pt x="286" y="389"/>
                  </a:cubicBezTo>
                  <a:cubicBezTo>
                    <a:pt x="267" y="369"/>
                    <a:pt x="248" y="349"/>
                    <a:pt x="230" y="331"/>
                  </a:cubicBezTo>
                  <a:lnTo>
                    <a:pt x="230" y="148"/>
                  </a:lnTo>
                  <a:cubicBezTo>
                    <a:pt x="245" y="158"/>
                    <a:pt x="257" y="168"/>
                    <a:pt x="268" y="178"/>
                  </a:cubicBezTo>
                  <a:cubicBezTo>
                    <a:pt x="280" y="187"/>
                    <a:pt x="289" y="196"/>
                    <a:pt x="297" y="205"/>
                  </a:cubicBezTo>
                  <a:cubicBezTo>
                    <a:pt x="305" y="213"/>
                    <a:pt x="311" y="221"/>
                    <a:pt x="317" y="228"/>
                  </a:cubicBezTo>
                  <a:cubicBezTo>
                    <a:pt x="323" y="233"/>
                    <a:pt x="328" y="238"/>
                    <a:pt x="333" y="241"/>
                  </a:cubicBezTo>
                  <a:cubicBezTo>
                    <a:pt x="339" y="245"/>
                    <a:pt x="345" y="246"/>
                    <a:pt x="350" y="246"/>
                  </a:cubicBezTo>
                  <a:cubicBezTo>
                    <a:pt x="354" y="245"/>
                    <a:pt x="359" y="242"/>
                    <a:pt x="362" y="239"/>
                  </a:cubicBezTo>
                  <a:cubicBezTo>
                    <a:pt x="364" y="236"/>
                    <a:pt x="368" y="231"/>
                    <a:pt x="369" y="226"/>
                  </a:cubicBezTo>
                  <a:cubicBezTo>
                    <a:pt x="370" y="220"/>
                    <a:pt x="371" y="215"/>
                    <a:pt x="371" y="211"/>
                  </a:cubicBezTo>
                  <a:cubicBezTo>
                    <a:pt x="371" y="201"/>
                    <a:pt x="366" y="188"/>
                    <a:pt x="356" y="175"/>
                  </a:cubicBezTo>
                  <a:cubicBezTo>
                    <a:pt x="347" y="161"/>
                    <a:pt x="336" y="148"/>
                    <a:pt x="323" y="134"/>
                  </a:cubicBezTo>
                  <a:cubicBezTo>
                    <a:pt x="308" y="122"/>
                    <a:pt x="292" y="108"/>
                    <a:pt x="276" y="96"/>
                  </a:cubicBezTo>
                  <a:cubicBezTo>
                    <a:pt x="259" y="84"/>
                    <a:pt x="244" y="74"/>
                    <a:pt x="229" y="66"/>
                  </a:cubicBezTo>
                  <a:lnTo>
                    <a:pt x="229" y="41"/>
                  </a:lnTo>
                  <a:cubicBezTo>
                    <a:pt x="229" y="35"/>
                    <a:pt x="227" y="30"/>
                    <a:pt x="221" y="22"/>
                  </a:cubicBezTo>
                  <a:cubicBezTo>
                    <a:pt x="216" y="14"/>
                    <a:pt x="210" y="9"/>
                    <a:pt x="204" y="5"/>
                  </a:cubicBezTo>
                  <a:cubicBezTo>
                    <a:pt x="199" y="2"/>
                    <a:pt x="195"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4101;p60">
              <a:extLst>
                <a:ext uri="{FF2B5EF4-FFF2-40B4-BE49-F238E27FC236}">
                  <a16:creationId xmlns:a16="http://schemas.microsoft.com/office/drawing/2014/main" id="{6BEBCB0C-EBE4-E0B5-F816-2D4F7D0F8532}"/>
                </a:ext>
              </a:extLst>
            </p:cNvPr>
            <p:cNvSpPr/>
            <p:nvPr/>
          </p:nvSpPr>
          <p:spPr>
            <a:xfrm>
              <a:off x="5743887" y="2128235"/>
              <a:ext cx="47206" cy="71578"/>
            </a:xfrm>
            <a:custGeom>
              <a:avLst/>
              <a:gdLst/>
              <a:ahLst/>
              <a:cxnLst/>
              <a:rect l="l" t="t" r="r" b="b"/>
              <a:pathLst>
                <a:path w="614" h="931" extrusionOk="0">
                  <a:moveTo>
                    <a:pt x="84" y="71"/>
                  </a:moveTo>
                  <a:cubicBezTo>
                    <a:pt x="93" y="71"/>
                    <a:pt x="104" y="75"/>
                    <a:pt x="117" y="82"/>
                  </a:cubicBezTo>
                  <a:cubicBezTo>
                    <a:pt x="134" y="92"/>
                    <a:pt x="147" y="103"/>
                    <a:pt x="156" y="118"/>
                  </a:cubicBezTo>
                  <a:cubicBezTo>
                    <a:pt x="166" y="131"/>
                    <a:pt x="171" y="148"/>
                    <a:pt x="171" y="166"/>
                  </a:cubicBezTo>
                  <a:lnTo>
                    <a:pt x="171" y="300"/>
                  </a:lnTo>
                  <a:cubicBezTo>
                    <a:pt x="171" y="319"/>
                    <a:pt x="166" y="330"/>
                    <a:pt x="156" y="332"/>
                  </a:cubicBezTo>
                  <a:cubicBezTo>
                    <a:pt x="154" y="333"/>
                    <a:pt x="151" y="333"/>
                    <a:pt x="149" y="333"/>
                  </a:cubicBezTo>
                  <a:cubicBezTo>
                    <a:pt x="140" y="333"/>
                    <a:pt x="129" y="329"/>
                    <a:pt x="117" y="322"/>
                  </a:cubicBezTo>
                  <a:cubicBezTo>
                    <a:pt x="101" y="313"/>
                    <a:pt x="87" y="300"/>
                    <a:pt x="78" y="287"/>
                  </a:cubicBezTo>
                  <a:cubicBezTo>
                    <a:pt x="68" y="273"/>
                    <a:pt x="64" y="256"/>
                    <a:pt x="64" y="238"/>
                  </a:cubicBezTo>
                  <a:lnTo>
                    <a:pt x="64" y="104"/>
                  </a:lnTo>
                  <a:cubicBezTo>
                    <a:pt x="64" y="85"/>
                    <a:pt x="68" y="75"/>
                    <a:pt x="78" y="72"/>
                  </a:cubicBezTo>
                  <a:cubicBezTo>
                    <a:pt x="80" y="71"/>
                    <a:pt x="82" y="71"/>
                    <a:pt x="84" y="71"/>
                  </a:cubicBezTo>
                  <a:close/>
                  <a:moveTo>
                    <a:pt x="48" y="1"/>
                  </a:moveTo>
                  <a:cubicBezTo>
                    <a:pt x="43" y="1"/>
                    <a:pt x="39" y="1"/>
                    <a:pt x="34" y="2"/>
                  </a:cubicBezTo>
                  <a:cubicBezTo>
                    <a:pt x="12" y="5"/>
                    <a:pt x="1" y="28"/>
                    <a:pt x="1" y="68"/>
                  </a:cubicBezTo>
                  <a:lnTo>
                    <a:pt x="1" y="201"/>
                  </a:lnTo>
                  <a:cubicBezTo>
                    <a:pt x="1" y="223"/>
                    <a:pt x="4" y="242"/>
                    <a:pt x="10" y="259"/>
                  </a:cubicBezTo>
                  <a:cubicBezTo>
                    <a:pt x="16" y="277"/>
                    <a:pt x="24" y="292"/>
                    <a:pt x="34" y="307"/>
                  </a:cubicBezTo>
                  <a:cubicBezTo>
                    <a:pt x="45" y="322"/>
                    <a:pt x="57" y="335"/>
                    <a:pt x="71" y="348"/>
                  </a:cubicBezTo>
                  <a:cubicBezTo>
                    <a:pt x="85" y="360"/>
                    <a:pt x="101" y="370"/>
                    <a:pt x="117" y="380"/>
                  </a:cubicBezTo>
                  <a:cubicBezTo>
                    <a:pt x="134" y="389"/>
                    <a:pt x="148" y="396"/>
                    <a:pt x="163" y="401"/>
                  </a:cubicBezTo>
                  <a:cubicBezTo>
                    <a:pt x="171" y="403"/>
                    <a:pt x="178" y="404"/>
                    <a:pt x="185" y="404"/>
                  </a:cubicBezTo>
                  <a:cubicBezTo>
                    <a:pt x="190" y="404"/>
                    <a:pt x="195" y="404"/>
                    <a:pt x="200" y="403"/>
                  </a:cubicBezTo>
                  <a:cubicBezTo>
                    <a:pt x="210" y="399"/>
                    <a:pt x="218" y="394"/>
                    <a:pt x="224" y="383"/>
                  </a:cubicBezTo>
                  <a:cubicBezTo>
                    <a:pt x="230" y="372"/>
                    <a:pt x="233" y="357"/>
                    <a:pt x="233" y="336"/>
                  </a:cubicBezTo>
                  <a:lnTo>
                    <a:pt x="233" y="202"/>
                  </a:lnTo>
                  <a:cubicBezTo>
                    <a:pt x="233" y="182"/>
                    <a:pt x="230" y="163"/>
                    <a:pt x="224" y="145"/>
                  </a:cubicBezTo>
                  <a:cubicBezTo>
                    <a:pt x="218" y="127"/>
                    <a:pt x="210" y="111"/>
                    <a:pt x="200" y="97"/>
                  </a:cubicBezTo>
                  <a:cubicBezTo>
                    <a:pt x="189" y="82"/>
                    <a:pt x="176" y="68"/>
                    <a:pt x="163" y="56"/>
                  </a:cubicBezTo>
                  <a:cubicBezTo>
                    <a:pt x="148" y="44"/>
                    <a:pt x="132" y="33"/>
                    <a:pt x="117" y="24"/>
                  </a:cubicBezTo>
                  <a:cubicBezTo>
                    <a:pt x="90" y="8"/>
                    <a:pt x="67" y="1"/>
                    <a:pt x="48" y="1"/>
                  </a:cubicBezTo>
                  <a:close/>
                  <a:moveTo>
                    <a:pt x="449" y="184"/>
                  </a:moveTo>
                  <a:cubicBezTo>
                    <a:pt x="444" y="184"/>
                    <a:pt x="440" y="185"/>
                    <a:pt x="438" y="190"/>
                  </a:cubicBezTo>
                  <a:lnTo>
                    <a:pt x="122" y="672"/>
                  </a:lnTo>
                  <a:cubicBezTo>
                    <a:pt x="120" y="675"/>
                    <a:pt x="119" y="679"/>
                    <a:pt x="119" y="683"/>
                  </a:cubicBezTo>
                  <a:cubicBezTo>
                    <a:pt x="119" y="692"/>
                    <a:pt x="122" y="701"/>
                    <a:pt x="128" y="712"/>
                  </a:cubicBezTo>
                  <a:cubicBezTo>
                    <a:pt x="135" y="723"/>
                    <a:pt x="143" y="730"/>
                    <a:pt x="153" y="736"/>
                  </a:cubicBezTo>
                  <a:cubicBezTo>
                    <a:pt x="158" y="741"/>
                    <a:pt x="164" y="742"/>
                    <a:pt x="170" y="742"/>
                  </a:cubicBezTo>
                  <a:cubicBezTo>
                    <a:pt x="174" y="742"/>
                    <a:pt x="179" y="740"/>
                    <a:pt x="182" y="736"/>
                  </a:cubicBezTo>
                  <a:lnTo>
                    <a:pt x="497" y="258"/>
                  </a:lnTo>
                  <a:cubicBezTo>
                    <a:pt x="498" y="254"/>
                    <a:pt x="500" y="250"/>
                    <a:pt x="500" y="244"/>
                  </a:cubicBezTo>
                  <a:cubicBezTo>
                    <a:pt x="500" y="234"/>
                    <a:pt x="496" y="224"/>
                    <a:pt x="488" y="213"/>
                  </a:cubicBezTo>
                  <a:cubicBezTo>
                    <a:pt x="480" y="201"/>
                    <a:pt x="473" y="193"/>
                    <a:pt x="464" y="189"/>
                  </a:cubicBezTo>
                  <a:cubicBezTo>
                    <a:pt x="459" y="185"/>
                    <a:pt x="453" y="184"/>
                    <a:pt x="449" y="184"/>
                  </a:cubicBezTo>
                  <a:close/>
                  <a:moveTo>
                    <a:pt x="465" y="597"/>
                  </a:moveTo>
                  <a:cubicBezTo>
                    <a:pt x="474" y="597"/>
                    <a:pt x="485" y="601"/>
                    <a:pt x="497" y="609"/>
                  </a:cubicBezTo>
                  <a:cubicBezTo>
                    <a:pt x="514" y="618"/>
                    <a:pt x="527" y="630"/>
                    <a:pt x="537" y="644"/>
                  </a:cubicBezTo>
                  <a:cubicBezTo>
                    <a:pt x="547" y="658"/>
                    <a:pt x="551" y="674"/>
                    <a:pt x="551" y="693"/>
                  </a:cubicBezTo>
                  <a:lnTo>
                    <a:pt x="551" y="826"/>
                  </a:lnTo>
                  <a:cubicBezTo>
                    <a:pt x="551" y="845"/>
                    <a:pt x="547" y="857"/>
                    <a:pt x="537" y="859"/>
                  </a:cubicBezTo>
                  <a:cubicBezTo>
                    <a:pt x="534" y="860"/>
                    <a:pt x="531" y="860"/>
                    <a:pt x="529" y="860"/>
                  </a:cubicBezTo>
                  <a:cubicBezTo>
                    <a:pt x="520" y="860"/>
                    <a:pt x="510" y="856"/>
                    <a:pt x="497" y="849"/>
                  </a:cubicBezTo>
                  <a:cubicBezTo>
                    <a:pt x="480" y="840"/>
                    <a:pt x="467" y="827"/>
                    <a:pt x="458" y="814"/>
                  </a:cubicBezTo>
                  <a:cubicBezTo>
                    <a:pt x="448" y="800"/>
                    <a:pt x="443" y="783"/>
                    <a:pt x="443" y="764"/>
                  </a:cubicBezTo>
                  <a:lnTo>
                    <a:pt x="443" y="631"/>
                  </a:lnTo>
                  <a:cubicBezTo>
                    <a:pt x="443" y="612"/>
                    <a:pt x="449" y="601"/>
                    <a:pt x="458" y="599"/>
                  </a:cubicBezTo>
                  <a:cubicBezTo>
                    <a:pt x="460" y="598"/>
                    <a:pt x="463" y="597"/>
                    <a:pt x="465" y="597"/>
                  </a:cubicBezTo>
                  <a:close/>
                  <a:moveTo>
                    <a:pt x="425" y="527"/>
                  </a:moveTo>
                  <a:cubicBezTo>
                    <a:pt x="421" y="527"/>
                    <a:pt x="418" y="527"/>
                    <a:pt x="414" y="528"/>
                  </a:cubicBezTo>
                  <a:cubicBezTo>
                    <a:pt x="393" y="532"/>
                    <a:pt x="381" y="555"/>
                    <a:pt x="381" y="594"/>
                  </a:cubicBezTo>
                  <a:lnTo>
                    <a:pt x="381" y="728"/>
                  </a:lnTo>
                  <a:cubicBezTo>
                    <a:pt x="381" y="749"/>
                    <a:pt x="385" y="768"/>
                    <a:pt x="390" y="786"/>
                  </a:cubicBezTo>
                  <a:cubicBezTo>
                    <a:pt x="396" y="804"/>
                    <a:pt x="404" y="819"/>
                    <a:pt x="415" y="834"/>
                  </a:cubicBezTo>
                  <a:cubicBezTo>
                    <a:pt x="425" y="849"/>
                    <a:pt x="438" y="862"/>
                    <a:pt x="451" y="875"/>
                  </a:cubicBezTo>
                  <a:cubicBezTo>
                    <a:pt x="465" y="886"/>
                    <a:pt x="480" y="897"/>
                    <a:pt x="497" y="906"/>
                  </a:cubicBezTo>
                  <a:cubicBezTo>
                    <a:pt x="513" y="916"/>
                    <a:pt x="529" y="923"/>
                    <a:pt x="542" y="926"/>
                  </a:cubicBezTo>
                  <a:cubicBezTo>
                    <a:pt x="552" y="929"/>
                    <a:pt x="561" y="931"/>
                    <a:pt x="569" y="931"/>
                  </a:cubicBezTo>
                  <a:cubicBezTo>
                    <a:pt x="572" y="931"/>
                    <a:pt x="576" y="931"/>
                    <a:pt x="579" y="930"/>
                  </a:cubicBezTo>
                  <a:cubicBezTo>
                    <a:pt x="590" y="926"/>
                    <a:pt x="599" y="920"/>
                    <a:pt x="604" y="910"/>
                  </a:cubicBezTo>
                  <a:cubicBezTo>
                    <a:pt x="610" y="898"/>
                    <a:pt x="613" y="883"/>
                    <a:pt x="613" y="862"/>
                  </a:cubicBezTo>
                  <a:lnTo>
                    <a:pt x="613" y="728"/>
                  </a:lnTo>
                  <a:cubicBezTo>
                    <a:pt x="613" y="708"/>
                    <a:pt x="610" y="689"/>
                    <a:pt x="604" y="672"/>
                  </a:cubicBezTo>
                  <a:cubicBezTo>
                    <a:pt x="599" y="654"/>
                    <a:pt x="590" y="638"/>
                    <a:pt x="579" y="624"/>
                  </a:cubicBezTo>
                  <a:cubicBezTo>
                    <a:pt x="569" y="609"/>
                    <a:pt x="557" y="595"/>
                    <a:pt x="542" y="583"/>
                  </a:cubicBezTo>
                  <a:cubicBezTo>
                    <a:pt x="529" y="571"/>
                    <a:pt x="513" y="560"/>
                    <a:pt x="497" y="550"/>
                  </a:cubicBezTo>
                  <a:cubicBezTo>
                    <a:pt x="469" y="534"/>
                    <a:pt x="446" y="527"/>
                    <a:pt x="425" y="52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4102;p60">
              <a:extLst>
                <a:ext uri="{FF2B5EF4-FFF2-40B4-BE49-F238E27FC236}">
                  <a16:creationId xmlns:a16="http://schemas.microsoft.com/office/drawing/2014/main" id="{15A0E073-290E-E8DA-A5EA-5F3DC3517087}"/>
                </a:ext>
              </a:extLst>
            </p:cNvPr>
            <p:cNvSpPr/>
            <p:nvPr/>
          </p:nvSpPr>
          <p:spPr>
            <a:xfrm>
              <a:off x="5799009" y="2184356"/>
              <a:ext cx="23142" cy="30830"/>
            </a:xfrm>
            <a:custGeom>
              <a:avLst/>
              <a:gdLst/>
              <a:ahLst/>
              <a:cxnLst/>
              <a:rect l="l" t="t" r="r" b="b"/>
              <a:pathLst>
                <a:path w="301" h="401" extrusionOk="0">
                  <a:moveTo>
                    <a:pt x="249" y="0"/>
                  </a:moveTo>
                  <a:cubicBezTo>
                    <a:pt x="248" y="0"/>
                    <a:pt x="247" y="0"/>
                    <a:pt x="246" y="0"/>
                  </a:cubicBezTo>
                  <a:lnTo>
                    <a:pt x="20" y="25"/>
                  </a:lnTo>
                  <a:cubicBezTo>
                    <a:pt x="13" y="26"/>
                    <a:pt x="9" y="30"/>
                    <a:pt x="5" y="34"/>
                  </a:cubicBezTo>
                  <a:cubicBezTo>
                    <a:pt x="2" y="40"/>
                    <a:pt x="1" y="46"/>
                    <a:pt x="1" y="51"/>
                  </a:cubicBezTo>
                  <a:cubicBezTo>
                    <a:pt x="1" y="57"/>
                    <a:pt x="2" y="65"/>
                    <a:pt x="5" y="74"/>
                  </a:cubicBezTo>
                  <a:cubicBezTo>
                    <a:pt x="9" y="82"/>
                    <a:pt x="13" y="91"/>
                    <a:pt x="20" y="98"/>
                  </a:cubicBezTo>
                  <a:lnTo>
                    <a:pt x="246" y="384"/>
                  </a:lnTo>
                  <a:cubicBezTo>
                    <a:pt x="249" y="389"/>
                    <a:pt x="253" y="392"/>
                    <a:pt x="259" y="396"/>
                  </a:cubicBezTo>
                  <a:cubicBezTo>
                    <a:pt x="265" y="399"/>
                    <a:pt x="271" y="400"/>
                    <a:pt x="277" y="400"/>
                  </a:cubicBezTo>
                  <a:cubicBezTo>
                    <a:pt x="280" y="400"/>
                    <a:pt x="284" y="400"/>
                    <a:pt x="287" y="399"/>
                  </a:cubicBezTo>
                  <a:cubicBezTo>
                    <a:pt x="296" y="396"/>
                    <a:pt x="301" y="388"/>
                    <a:pt x="301" y="375"/>
                  </a:cubicBezTo>
                  <a:cubicBezTo>
                    <a:pt x="301" y="362"/>
                    <a:pt x="296" y="351"/>
                    <a:pt x="287" y="342"/>
                  </a:cubicBezTo>
                  <a:lnTo>
                    <a:pt x="107" y="112"/>
                  </a:lnTo>
                  <a:lnTo>
                    <a:pt x="287" y="92"/>
                  </a:lnTo>
                  <a:cubicBezTo>
                    <a:pt x="296" y="91"/>
                    <a:pt x="301" y="85"/>
                    <a:pt x="301" y="74"/>
                  </a:cubicBezTo>
                  <a:cubicBezTo>
                    <a:pt x="301" y="60"/>
                    <a:pt x="296" y="48"/>
                    <a:pt x="287" y="33"/>
                  </a:cubicBezTo>
                  <a:cubicBezTo>
                    <a:pt x="277" y="20"/>
                    <a:pt x="268" y="10"/>
                    <a:pt x="259" y="4"/>
                  </a:cubicBezTo>
                  <a:cubicBezTo>
                    <a:pt x="255" y="1"/>
                    <a:pt x="251"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4103;p60">
              <a:extLst>
                <a:ext uri="{FF2B5EF4-FFF2-40B4-BE49-F238E27FC236}">
                  <a16:creationId xmlns:a16="http://schemas.microsoft.com/office/drawing/2014/main" id="{DD28D15B-AE34-A430-0138-67161B2C0BD6}"/>
                </a:ext>
              </a:extLst>
            </p:cNvPr>
            <p:cNvSpPr/>
            <p:nvPr/>
          </p:nvSpPr>
          <p:spPr>
            <a:xfrm>
              <a:off x="5830375" y="2175823"/>
              <a:ext cx="32137" cy="59891"/>
            </a:xfrm>
            <a:custGeom>
              <a:avLst/>
              <a:gdLst/>
              <a:ahLst/>
              <a:cxnLst/>
              <a:rect l="l" t="t" r="r" b="b"/>
              <a:pathLst>
                <a:path w="418" h="779" extrusionOk="0">
                  <a:moveTo>
                    <a:pt x="18" y="0"/>
                  </a:moveTo>
                  <a:cubicBezTo>
                    <a:pt x="14" y="0"/>
                    <a:pt x="10" y="2"/>
                    <a:pt x="7" y="6"/>
                  </a:cubicBezTo>
                  <a:cubicBezTo>
                    <a:pt x="3" y="12"/>
                    <a:pt x="1" y="20"/>
                    <a:pt x="1" y="30"/>
                  </a:cubicBezTo>
                  <a:cubicBezTo>
                    <a:pt x="1" y="43"/>
                    <a:pt x="3" y="54"/>
                    <a:pt x="9" y="66"/>
                  </a:cubicBezTo>
                  <a:cubicBezTo>
                    <a:pt x="13" y="78"/>
                    <a:pt x="21" y="87"/>
                    <a:pt x="31" y="92"/>
                  </a:cubicBezTo>
                  <a:lnTo>
                    <a:pt x="164" y="169"/>
                  </a:lnTo>
                  <a:lnTo>
                    <a:pt x="164" y="711"/>
                  </a:lnTo>
                  <a:cubicBezTo>
                    <a:pt x="164" y="721"/>
                    <a:pt x="168" y="731"/>
                    <a:pt x="179" y="742"/>
                  </a:cubicBezTo>
                  <a:cubicBezTo>
                    <a:pt x="188" y="753"/>
                    <a:pt x="198" y="762"/>
                    <a:pt x="209" y="768"/>
                  </a:cubicBezTo>
                  <a:cubicBezTo>
                    <a:pt x="221" y="775"/>
                    <a:pt x="231" y="778"/>
                    <a:pt x="240" y="778"/>
                  </a:cubicBezTo>
                  <a:cubicBezTo>
                    <a:pt x="251" y="778"/>
                    <a:pt x="255" y="774"/>
                    <a:pt x="255" y="763"/>
                  </a:cubicBezTo>
                  <a:lnTo>
                    <a:pt x="255" y="222"/>
                  </a:lnTo>
                  <a:lnTo>
                    <a:pt x="388" y="298"/>
                  </a:lnTo>
                  <a:cubicBezTo>
                    <a:pt x="392" y="301"/>
                    <a:pt x="397" y="303"/>
                    <a:pt x="401" y="303"/>
                  </a:cubicBezTo>
                  <a:cubicBezTo>
                    <a:pt x="404" y="303"/>
                    <a:pt x="408" y="301"/>
                    <a:pt x="411" y="298"/>
                  </a:cubicBezTo>
                  <a:cubicBezTo>
                    <a:pt x="415" y="292"/>
                    <a:pt x="417" y="283"/>
                    <a:pt x="417" y="270"/>
                  </a:cubicBezTo>
                  <a:cubicBezTo>
                    <a:pt x="417" y="260"/>
                    <a:pt x="415" y="250"/>
                    <a:pt x="411" y="238"/>
                  </a:cubicBezTo>
                  <a:cubicBezTo>
                    <a:pt x="406" y="226"/>
                    <a:pt x="398" y="217"/>
                    <a:pt x="388" y="211"/>
                  </a:cubicBezTo>
                  <a:lnTo>
                    <a:pt x="31" y="5"/>
                  </a:lnTo>
                  <a:cubicBezTo>
                    <a:pt x="26" y="2"/>
                    <a:pt x="21"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4104;p60">
              <a:extLst>
                <a:ext uri="{FF2B5EF4-FFF2-40B4-BE49-F238E27FC236}">
                  <a16:creationId xmlns:a16="http://schemas.microsoft.com/office/drawing/2014/main" id="{FE74E33B-7E5E-A542-C13D-EC56679FD260}"/>
                </a:ext>
              </a:extLst>
            </p:cNvPr>
            <p:cNvSpPr/>
            <p:nvPr/>
          </p:nvSpPr>
          <p:spPr>
            <a:xfrm>
              <a:off x="5621112" y="2129158"/>
              <a:ext cx="29830" cy="57047"/>
            </a:xfrm>
            <a:custGeom>
              <a:avLst/>
              <a:gdLst/>
              <a:ahLst/>
              <a:cxnLst/>
              <a:rect l="l" t="t" r="r" b="b"/>
              <a:pathLst>
                <a:path w="388" h="742" extrusionOk="0">
                  <a:moveTo>
                    <a:pt x="133" y="357"/>
                  </a:moveTo>
                  <a:cubicBezTo>
                    <a:pt x="150" y="357"/>
                    <a:pt x="170" y="365"/>
                    <a:pt x="194" y="378"/>
                  </a:cubicBezTo>
                  <a:cubicBezTo>
                    <a:pt x="226" y="398"/>
                    <a:pt x="252" y="420"/>
                    <a:pt x="270" y="448"/>
                  </a:cubicBezTo>
                  <a:cubicBezTo>
                    <a:pt x="287" y="475"/>
                    <a:pt x="296" y="510"/>
                    <a:pt x="296" y="552"/>
                  </a:cubicBezTo>
                  <a:lnTo>
                    <a:pt x="296" y="566"/>
                  </a:lnTo>
                  <a:cubicBezTo>
                    <a:pt x="296" y="607"/>
                    <a:pt x="287" y="632"/>
                    <a:pt x="270" y="640"/>
                  </a:cubicBezTo>
                  <a:cubicBezTo>
                    <a:pt x="264" y="642"/>
                    <a:pt x="258" y="644"/>
                    <a:pt x="251" y="644"/>
                  </a:cubicBezTo>
                  <a:cubicBezTo>
                    <a:pt x="236" y="644"/>
                    <a:pt x="217" y="637"/>
                    <a:pt x="195" y="624"/>
                  </a:cubicBezTo>
                  <a:cubicBezTo>
                    <a:pt x="162" y="606"/>
                    <a:pt x="136" y="582"/>
                    <a:pt x="118" y="553"/>
                  </a:cubicBezTo>
                  <a:cubicBezTo>
                    <a:pt x="100" y="524"/>
                    <a:pt x="91" y="489"/>
                    <a:pt x="91" y="448"/>
                  </a:cubicBezTo>
                  <a:lnTo>
                    <a:pt x="91" y="425"/>
                  </a:lnTo>
                  <a:cubicBezTo>
                    <a:pt x="91" y="386"/>
                    <a:pt x="101" y="365"/>
                    <a:pt x="119" y="359"/>
                  </a:cubicBezTo>
                  <a:cubicBezTo>
                    <a:pt x="124" y="358"/>
                    <a:pt x="128" y="357"/>
                    <a:pt x="133" y="357"/>
                  </a:cubicBezTo>
                  <a:close/>
                  <a:moveTo>
                    <a:pt x="82" y="1"/>
                  </a:moveTo>
                  <a:cubicBezTo>
                    <a:pt x="73" y="1"/>
                    <a:pt x="65" y="2"/>
                    <a:pt x="57" y="5"/>
                  </a:cubicBezTo>
                  <a:cubicBezTo>
                    <a:pt x="40" y="10"/>
                    <a:pt x="26" y="24"/>
                    <a:pt x="16" y="43"/>
                  </a:cubicBezTo>
                  <a:cubicBezTo>
                    <a:pt x="5" y="63"/>
                    <a:pt x="1" y="91"/>
                    <a:pt x="1" y="128"/>
                  </a:cubicBezTo>
                  <a:lnTo>
                    <a:pt x="1" y="391"/>
                  </a:lnTo>
                  <a:cubicBezTo>
                    <a:pt x="1" y="428"/>
                    <a:pt x="5" y="462"/>
                    <a:pt x="16" y="493"/>
                  </a:cubicBezTo>
                  <a:cubicBezTo>
                    <a:pt x="26" y="525"/>
                    <a:pt x="39" y="553"/>
                    <a:pt x="57" y="579"/>
                  </a:cubicBezTo>
                  <a:cubicBezTo>
                    <a:pt x="74" y="605"/>
                    <a:pt x="94" y="628"/>
                    <a:pt x="118" y="649"/>
                  </a:cubicBezTo>
                  <a:cubicBezTo>
                    <a:pt x="142" y="670"/>
                    <a:pt x="166" y="688"/>
                    <a:pt x="195" y="704"/>
                  </a:cubicBezTo>
                  <a:cubicBezTo>
                    <a:pt x="222" y="720"/>
                    <a:pt x="246" y="731"/>
                    <a:pt x="270" y="737"/>
                  </a:cubicBezTo>
                  <a:cubicBezTo>
                    <a:pt x="282" y="740"/>
                    <a:pt x="294" y="742"/>
                    <a:pt x="304" y="742"/>
                  </a:cubicBezTo>
                  <a:cubicBezTo>
                    <a:pt x="314" y="742"/>
                    <a:pt x="323" y="740"/>
                    <a:pt x="331" y="738"/>
                  </a:cubicBezTo>
                  <a:cubicBezTo>
                    <a:pt x="349" y="731"/>
                    <a:pt x="362" y="718"/>
                    <a:pt x="373" y="698"/>
                  </a:cubicBezTo>
                  <a:cubicBezTo>
                    <a:pt x="383" y="678"/>
                    <a:pt x="387" y="650"/>
                    <a:pt x="387" y="614"/>
                  </a:cubicBezTo>
                  <a:lnTo>
                    <a:pt x="387" y="597"/>
                  </a:lnTo>
                  <a:cubicBezTo>
                    <a:pt x="387" y="562"/>
                    <a:pt x="383" y="530"/>
                    <a:pt x="374" y="501"/>
                  </a:cubicBezTo>
                  <a:cubicBezTo>
                    <a:pt x="365" y="472"/>
                    <a:pt x="351" y="446"/>
                    <a:pt x="335" y="422"/>
                  </a:cubicBezTo>
                  <a:cubicBezTo>
                    <a:pt x="320" y="399"/>
                    <a:pt x="300" y="378"/>
                    <a:pt x="280" y="360"/>
                  </a:cubicBezTo>
                  <a:cubicBezTo>
                    <a:pt x="259" y="342"/>
                    <a:pt x="236" y="326"/>
                    <a:pt x="212" y="312"/>
                  </a:cubicBezTo>
                  <a:cubicBezTo>
                    <a:pt x="188" y="298"/>
                    <a:pt x="165" y="289"/>
                    <a:pt x="144" y="284"/>
                  </a:cubicBezTo>
                  <a:cubicBezTo>
                    <a:pt x="138" y="283"/>
                    <a:pt x="133" y="282"/>
                    <a:pt x="128" y="282"/>
                  </a:cubicBezTo>
                  <a:cubicBezTo>
                    <a:pt x="114" y="282"/>
                    <a:pt x="102" y="286"/>
                    <a:pt x="91" y="294"/>
                  </a:cubicBezTo>
                  <a:lnTo>
                    <a:pt x="91" y="180"/>
                  </a:lnTo>
                  <a:cubicBezTo>
                    <a:pt x="91" y="140"/>
                    <a:pt x="100" y="116"/>
                    <a:pt x="118" y="108"/>
                  </a:cubicBezTo>
                  <a:cubicBezTo>
                    <a:pt x="124" y="105"/>
                    <a:pt x="131" y="104"/>
                    <a:pt x="138" y="104"/>
                  </a:cubicBezTo>
                  <a:cubicBezTo>
                    <a:pt x="154" y="104"/>
                    <a:pt x="173" y="111"/>
                    <a:pt x="196" y="124"/>
                  </a:cubicBezTo>
                  <a:cubicBezTo>
                    <a:pt x="209" y="132"/>
                    <a:pt x="223" y="141"/>
                    <a:pt x="235" y="152"/>
                  </a:cubicBezTo>
                  <a:cubicBezTo>
                    <a:pt x="248" y="162"/>
                    <a:pt x="258" y="175"/>
                    <a:pt x="267" y="186"/>
                  </a:cubicBezTo>
                  <a:cubicBezTo>
                    <a:pt x="276" y="198"/>
                    <a:pt x="282" y="211"/>
                    <a:pt x="288" y="224"/>
                  </a:cubicBezTo>
                  <a:cubicBezTo>
                    <a:pt x="294" y="237"/>
                    <a:pt x="297" y="250"/>
                    <a:pt x="297" y="262"/>
                  </a:cubicBezTo>
                  <a:cubicBezTo>
                    <a:pt x="297" y="277"/>
                    <a:pt x="302" y="289"/>
                    <a:pt x="311" y="300"/>
                  </a:cubicBezTo>
                  <a:cubicBezTo>
                    <a:pt x="321" y="310"/>
                    <a:pt x="331" y="319"/>
                    <a:pt x="344" y="326"/>
                  </a:cubicBezTo>
                  <a:cubicBezTo>
                    <a:pt x="355" y="333"/>
                    <a:pt x="365" y="336"/>
                    <a:pt x="371" y="336"/>
                  </a:cubicBezTo>
                  <a:cubicBezTo>
                    <a:pt x="373" y="336"/>
                    <a:pt x="375" y="336"/>
                    <a:pt x="376" y="336"/>
                  </a:cubicBezTo>
                  <a:cubicBezTo>
                    <a:pt x="384" y="335"/>
                    <a:pt x="387" y="326"/>
                    <a:pt x="387" y="310"/>
                  </a:cubicBezTo>
                  <a:cubicBezTo>
                    <a:pt x="387" y="291"/>
                    <a:pt x="383" y="269"/>
                    <a:pt x="375" y="246"/>
                  </a:cubicBezTo>
                  <a:cubicBezTo>
                    <a:pt x="368" y="223"/>
                    <a:pt x="356" y="199"/>
                    <a:pt x="341" y="175"/>
                  </a:cubicBezTo>
                  <a:cubicBezTo>
                    <a:pt x="325" y="150"/>
                    <a:pt x="305" y="126"/>
                    <a:pt x="281" y="103"/>
                  </a:cubicBezTo>
                  <a:cubicBezTo>
                    <a:pt x="258" y="80"/>
                    <a:pt x="230" y="59"/>
                    <a:pt x="198" y="41"/>
                  </a:cubicBezTo>
                  <a:cubicBezTo>
                    <a:pt x="170" y="24"/>
                    <a:pt x="144" y="14"/>
                    <a:pt x="120" y="7"/>
                  </a:cubicBezTo>
                  <a:cubicBezTo>
                    <a:pt x="107" y="3"/>
                    <a:pt x="94" y="1"/>
                    <a:pt x="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4105;p60">
              <a:extLst>
                <a:ext uri="{FF2B5EF4-FFF2-40B4-BE49-F238E27FC236}">
                  <a16:creationId xmlns:a16="http://schemas.microsoft.com/office/drawing/2014/main" id="{ECD6CBEE-4FD0-4DC4-BB65-416A43F9F910}"/>
                </a:ext>
              </a:extLst>
            </p:cNvPr>
            <p:cNvSpPr/>
            <p:nvPr/>
          </p:nvSpPr>
          <p:spPr>
            <a:xfrm>
              <a:off x="5659321" y="2146763"/>
              <a:ext cx="29754" cy="55202"/>
            </a:xfrm>
            <a:custGeom>
              <a:avLst/>
              <a:gdLst/>
              <a:ahLst/>
              <a:cxnLst/>
              <a:rect l="l" t="t" r="r" b="b"/>
              <a:pathLst>
                <a:path w="387" h="718" extrusionOk="0">
                  <a:moveTo>
                    <a:pt x="17" y="1"/>
                  </a:moveTo>
                  <a:cubicBezTo>
                    <a:pt x="16" y="1"/>
                    <a:pt x="14" y="1"/>
                    <a:pt x="13" y="1"/>
                  </a:cubicBezTo>
                  <a:cubicBezTo>
                    <a:pt x="5" y="3"/>
                    <a:pt x="1" y="8"/>
                    <a:pt x="1" y="15"/>
                  </a:cubicBezTo>
                  <a:lnTo>
                    <a:pt x="1" y="154"/>
                  </a:lnTo>
                  <a:cubicBezTo>
                    <a:pt x="1" y="163"/>
                    <a:pt x="5" y="173"/>
                    <a:pt x="14" y="184"/>
                  </a:cubicBezTo>
                  <a:cubicBezTo>
                    <a:pt x="23" y="196"/>
                    <a:pt x="33" y="205"/>
                    <a:pt x="46" y="211"/>
                  </a:cubicBezTo>
                  <a:cubicBezTo>
                    <a:pt x="55" y="217"/>
                    <a:pt x="65" y="221"/>
                    <a:pt x="74" y="221"/>
                  </a:cubicBezTo>
                  <a:cubicBezTo>
                    <a:pt x="75" y="221"/>
                    <a:pt x="76" y="221"/>
                    <a:pt x="77" y="220"/>
                  </a:cubicBezTo>
                  <a:cubicBezTo>
                    <a:pt x="87" y="220"/>
                    <a:pt x="92" y="216"/>
                    <a:pt x="92" y="207"/>
                  </a:cubicBezTo>
                  <a:lnTo>
                    <a:pt x="92" y="121"/>
                  </a:lnTo>
                  <a:lnTo>
                    <a:pt x="296" y="240"/>
                  </a:lnTo>
                  <a:lnTo>
                    <a:pt x="296" y="295"/>
                  </a:lnTo>
                  <a:lnTo>
                    <a:pt x="59" y="616"/>
                  </a:lnTo>
                  <a:cubicBezTo>
                    <a:pt x="56" y="619"/>
                    <a:pt x="55" y="625"/>
                    <a:pt x="55" y="631"/>
                  </a:cubicBezTo>
                  <a:cubicBezTo>
                    <a:pt x="55" y="645"/>
                    <a:pt x="60" y="660"/>
                    <a:pt x="73" y="675"/>
                  </a:cubicBezTo>
                  <a:cubicBezTo>
                    <a:pt x="84" y="691"/>
                    <a:pt x="97" y="702"/>
                    <a:pt x="111" y="711"/>
                  </a:cubicBezTo>
                  <a:cubicBezTo>
                    <a:pt x="118" y="715"/>
                    <a:pt x="124" y="717"/>
                    <a:pt x="128" y="717"/>
                  </a:cubicBezTo>
                  <a:cubicBezTo>
                    <a:pt x="133" y="717"/>
                    <a:pt x="136" y="716"/>
                    <a:pt x="139" y="712"/>
                  </a:cubicBezTo>
                  <a:lnTo>
                    <a:pt x="370" y="376"/>
                  </a:lnTo>
                  <a:cubicBezTo>
                    <a:pt x="374" y="370"/>
                    <a:pt x="379" y="363"/>
                    <a:pt x="381" y="355"/>
                  </a:cubicBezTo>
                  <a:cubicBezTo>
                    <a:pt x="385" y="348"/>
                    <a:pt x="387" y="340"/>
                    <a:pt x="387" y="332"/>
                  </a:cubicBezTo>
                  <a:lnTo>
                    <a:pt x="387" y="238"/>
                  </a:lnTo>
                  <a:cubicBezTo>
                    <a:pt x="387" y="231"/>
                    <a:pt x="382" y="221"/>
                    <a:pt x="373" y="209"/>
                  </a:cubicBezTo>
                  <a:cubicBezTo>
                    <a:pt x="364" y="198"/>
                    <a:pt x="355" y="189"/>
                    <a:pt x="346" y="183"/>
                  </a:cubicBezTo>
                  <a:lnTo>
                    <a:pt x="41" y="8"/>
                  </a:lnTo>
                  <a:cubicBezTo>
                    <a:pt x="33" y="3"/>
                    <a:pt x="25"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4106;p60">
              <a:extLst>
                <a:ext uri="{FF2B5EF4-FFF2-40B4-BE49-F238E27FC236}">
                  <a16:creationId xmlns:a16="http://schemas.microsoft.com/office/drawing/2014/main" id="{4EADDAA4-F61B-5579-E7F7-872A682BDE1B}"/>
                </a:ext>
              </a:extLst>
            </p:cNvPr>
            <p:cNvSpPr/>
            <p:nvPr/>
          </p:nvSpPr>
          <p:spPr>
            <a:xfrm>
              <a:off x="5696914" y="2172902"/>
              <a:ext cx="29754" cy="57277"/>
            </a:xfrm>
            <a:custGeom>
              <a:avLst/>
              <a:gdLst/>
              <a:ahLst/>
              <a:cxnLst/>
              <a:rect l="l" t="t" r="r" b="b"/>
              <a:pathLst>
                <a:path w="387" h="745" extrusionOk="0">
                  <a:moveTo>
                    <a:pt x="142" y="100"/>
                  </a:moveTo>
                  <a:cubicBezTo>
                    <a:pt x="155" y="100"/>
                    <a:pt x="173" y="106"/>
                    <a:pt x="194" y="118"/>
                  </a:cubicBezTo>
                  <a:cubicBezTo>
                    <a:pt x="222" y="134"/>
                    <a:pt x="242" y="153"/>
                    <a:pt x="258" y="175"/>
                  </a:cubicBezTo>
                  <a:cubicBezTo>
                    <a:pt x="273" y="198"/>
                    <a:pt x="281" y="225"/>
                    <a:pt x="281" y="258"/>
                  </a:cubicBezTo>
                  <a:cubicBezTo>
                    <a:pt x="281" y="290"/>
                    <a:pt x="273" y="309"/>
                    <a:pt x="258" y="315"/>
                  </a:cubicBezTo>
                  <a:cubicBezTo>
                    <a:pt x="254" y="316"/>
                    <a:pt x="250" y="317"/>
                    <a:pt x="245" y="317"/>
                  </a:cubicBezTo>
                  <a:cubicBezTo>
                    <a:pt x="231" y="317"/>
                    <a:pt x="214" y="311"/>
                    <a:pt x="194" y="299"/>
                  </a:cubicBezTo>
                  <a:cubicBezTo>
                    <a:pt x="167" y="284"/>
                    <a:pt x="146" y="264"/>
                    <a:pt x="131" y="241"/>
                  </a:cubicBezTo>
                  <a:cubicBezTo>
                    <a:pt x="115" y="218"/>
                    <a:pt x="108" y="191"/>
                    <a:pt x="108" y="159"/>
                  </a:cubicBezTo>
                  <a:cubicBezTo>
                    <a:pt x="108" y="126"/>
                    <a:pt x="115" y="107"/>
                    <a:pt x="131" y="101"/>
                  </a:cubicBezTo>
                  <a:cubicBezTo>
                    <a:pt x="134" y="100"/>
                    <a:pt x="138" y="100"/>
                    <a:pt x="142" y="100"/>
                  </a:cubicBezTo>
                  <a:close/>
                  <a:moveTo>
                    <a:pt x="136" y="359"/>
                  </a:moveTo>
                  <a:cubicBezTo>
                    <a:pt x="152" y="359"/>
                    <a:pt x="172" y="366"/>
                    <a:pt x="194" y="379"/>
                  </a:cubicBezTo>
                  <a:cubicBezTo>
                    <a:pt x="227" y="397"/>
                    <a:pt x="251" y="421"/>
                    <a:pt x="269" y="449"/>
                  </a:cubicBezTo>
                  <a:cubicBezTo>
                    <a:pt x="286" y="477"/>
                    <a:pt x="295" y="511"/>
                    <a:pt x="295" y="550"/>
                  </a:cubicBezTo>
                  <a:lnTo>
                    <a:pt x="295" y="566"/>
                  </a:lnTo>
                  <a:cubicBezTo>
                    <a:pt x="295" y="607"/>
                    <a:pt x="286" y="630"/>
                    <a:pt x="269" y="639"/>
                  </a:cubicBezTo>
                  <a:cubicBezTo>
                    <a:pt x="264" y="642"/>
                    <a:pt x="257" y="644"/>
                    <a:pt x="250" y="644"/>
                  </a:cubicBezTo>
                  <a:cubicBezTo>
                    <a:pt x="235" y="644"/>
                    <a:pt x="216" y="637"/>
                    <a:pt x="194" y="625"/>
                  </a:cubicBezTo>
                  <a:cubicBezTo>
                    <a:pt x="162" y="607"/>
                    <a:pt x="138" y="582"/>
                    <a:pt x="120" y="553"/>
                  </a:cubicBezTo>
                  <a:cubicBezTo>
                    <a:pt x="100" y="523"/>
                    <a:pt x="91" y="490"/>
                    <a:pt x="91" y="449"/>
                  </a:cubicBezTo>
                  <a:lnTo>
                    <a:pt x="91" y="432"/>
                  </a:lnTo>
                  <a:cubicBezTo>
                    <a:pt x="91" y="394"/>
                    <a:pt x="100" y="370"/>
                    <a:pt x="118" y="362"/>
                  </a:cubicBezTo>
                  <a:cubicBezTo>
                    <a:pt x="124" y="360"/>
                    <a:pt x="130" y="359"/>
                    <a:pt x="136" y="359"/>
                  </a:cubicBezTo>
                  <a:close/>
                  <a:moveTo>
                    <a:pt x="87" y="0"/>
                  </a:moveTo>
                  <a:cubicBezTo>
                    <a:pt x="81" y="0"/>
                    <a:pt x="75" y="1"/>
                    <a:pt x="70" y="2"/>
                  </a:cubicBezTo>
                  <a:cubicBezTo>
                    <a:pt x="54" y="6"/>
                    <a:pt x="42" y="15"/>
                    <a:pt x="33" y="30"/>
                  </a:cubicBezTo>
                  <a:cubicBezTo>
                    <a:pt x="24" y="46"/>
                    <a:pt x="19" y="67"/>
                    <a:pt x="19" y="97"/>
                  </a:cubicBezTo>
                  <a:cubicBezTo>
                    <a:pt x="19" y="135"/>
                    <a:pt x="27" y="170"/>
                    <a:pt x="42" y="201"/>
                  </a:cubicBezTo>
                  <a:cubicBezTo>
                    <a:pt x="57" y="233"/>
                    <a:pt x="76" y="260"/>
                    <a:pt x="99" y="284"/>
                  </a:cubicBezTo>
                  <a:cubicBezTo>
                    <a:pt x="92" y="282"/>
                    <a:pt x="85" y="281"/>
                    <a:pt x="78" y="281"/>
                  </a:cubicBezTo>
                  <a:cubicBezTo>
                    <a:pt x="58" y="281"/>
                    <a:pt x="41" y="288"/>
                    <a:pt x="27" y="300"/>
                  </a:cubicBezTo>
                  <a:cubicBezTo>
                    <a:pt x="9" y="316"/>
                    <a:pt x="0" y="349"/>
                    <a:pt x="0" y="395"/>
                  </a:cubicBezTo>
                  <a:lnTo>
                    <a:pt x="0" y="406"/>
                  </a:lnTo>
                  <a:cubicBezTo>
                    <a:pt x="0" y="440"/>
                    <a:pt x="6" y="472"/>
                    <a:pt x="16" y="501"/>
                  </a:cubicBezTo>
                  <a:cubicBezTo>
                    <a:pt x="26" y="530"/>
                    <a:pt x="40" y="557"/>
                    <a:pt x="57" y="582"/>
                  </a:cubicBezTo>
                  <a:cubicBezTo>
                    <a:pt x="75" y="608"/>
                    <a:pt x="95" y="630"/>
                    <a:pt x="118" y="651"/>
                  </a:cubicBezTo>
                  <a:cubicBezTo>
                    <a:pt x="142" y="671"/>
                    <a:pt x="167" y="689"/>
                    <a:pt x="194" y="705"/>
                  </a:cubicBezTo>
                  <a:cubicBezTo>
                    <a:pt x="221" y="719"/>
                    <a:pt x="246" y="731"/>
                    <a:pt x="269" y="738"/>
                  </a:cubicBezTo>
                  <a:cubicBezTo>
                    <a:pt x="283" y="742"/>
                    <a:pt x="295" y="744"/>
                    <a:pt x="306" y="744"/>
                  </a:cubicBezTo>
                  <a:cubicBezTo>
                    <a:pt x="315" y="744"/>
                    <a:pt x="323" y="743"/>
                    <a:pt x="330" y="741"/>
                  </a:cubicBezTo>
                  <a:cubicBezTo>
                    <a:pt x="348" y="735"/>
                    <a:pt x="362" y="724"/>
                    <a:pt x="372" y="707"/>
                  </a:cubicBezTo>
                  <a:cubicBezTo>
                    <a:pt x="382" y="689"/>
                    <a:pt x="386" y="663"/>
                    <a:pt x="386" y="629"/>
                  </a:cubicBezTo>
                  <a:lnTo>
                    <a:pt x="386" y="618"/>
                  </a:lnTo>
                  <a:cubicBezTo>
                    <a:pt x="386" y="572"/>
                    <a:pt x="377" y="529"/>
                    <a:pt x="359" y="492"/>
                  </a:cubicBezTo>
                  <a:cubicBezTo>
                    <a:pt x="341" y="455"/>
                    <a:pt x="318" y="421"/>
                    <a:pt x="287" y="393"/>
                  </a:cubicBezTo>
                  <a:lnTo>
                    <a:pt x="287" y="393"/>
                  </a:lnTo>
                  <a:cubicBezTo>
                    <a:pt x="293" y="394"/>
                    <a:pt x="298" y="394"/>
                    <a:pt x="303" y="394"/>
                  </a:cubicBezTo>
                  <a:cubicBezTo>
                    <a:pt x="321" y="394"/>
                    <a:pt x="335" y="388"/>
                    <a:pt x="346" y="377"/>
                  </a:cubicBezTo>
                  <a:cubicBezTo>
                    <a:pt x="362" y="363"/>
                    <a:pt x="368" y="336"/>
                    <a:pt x="368" y="298"/>
                  </a:cubicBezTo>
                  <a:cubicBezTo>
                    <a:pt x="368" y="269"/>
                    <a:pt x="364" y="242"/>
                    <a:pt x="355" y="217"/>
                  </a:cubicBezTo>
                  <a:cubicBezTo>
                    <a:pt x="346" y="191"/>
                    <a:pt x="335" y="168"/>
                    <a:pt x="319" y="146"/>
                  </a:cubicBezTo>
                  <a:cubicBezTo>
                    <a:pt x="303" y="125"/>
                    <a:pt x="285" y="106"/>
                    <a:pt x="264" y="88"/>
                  </a:cubicBezTo>
                  <a:cubicBezTo>
                    <a:pt x="242" y="70"/>
                    <a:pt x="220" y="53"/>
                    <a:pt x="194" y="38"/>
                  </a:cubicBezTo>
                  <a:cubicBezTo>
                    <a:pt x="169" y="23"/>
                    <a:pt x="146" y="13"/>
                    <a:pt x="124" y="6"/>
                  </a:cubicBezTo>
                  <a:cubicBezTo>
                    <a:pt x="111" y="2"/>
                    <a:pt x="99" y="0"/>
                    <a:pt x="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4107;p60">
              <a:extLst>
                <a:ext uri="{FF2B5EF4-FFF2-40B4-BE49-F238E27FC236}">
                  <a16:creationId xmlns:a16="http://schemas.microsoft.com/office/drawing/2014/main" id="{C76FAB21-0E03-8356-2668-2C9CA5F7729A}"/>
                </a:ext>
              </a:extLst>
            </p:cNvPr>
            <p:cNvSpPr/>
            <p:nvPr/>
          </p:nvSpPr>
          <p:spPr>
            <a:xfrm>
              <a:off x="5735046" y="2216645"/>
              <a:ext cx="25833" cy="28293"/>
            </a:xfrm>
            <a:custGeom>
              <a:avLst/>
              <a:gdLst/>
              <a:ahLst/>
              <a:cxnLst/>
              <a:rect l="l" t="t" r="r" b="b"/>
              <a:pathLst>
                <a:path w="336" h="368" extrusionOk="0">
                  <a:moveTo>
                    <a:pt x="147" y="1"/>
                  </a:moveTo>
                  <a:cubicBezTo>
                    <a:pt x="144" y="1"/>
                    <a:pt x="142" y="1"/>
                    <a:pt x="140" y="2"/>
                  </a:cubicBezTo>
                  <a:cubicBezTo>
                    <a:pt x="134" y="4"/>
                    <a:pt x="129" y="8"/>
                    <a:pt x="129" y="17"/>
                  </a:cubicBezTo>
                  <a:lnTo>
                    <a:pt x="129" y="121"/>
                  </a:lnTo>
                  <a:lnTo>
                    <a:pt x="30" y="64"/>
                  </a:lnTo>
                  <a:cubicBezTo>
                    <a:pt x="26" y="61"/>
                    <a:pt x="22" y="60"/>
                    <a:pt x="18" y="60"/>
                  </a:cubicBezTo>
                  <a:cubicBezTo>
                    <a:pt x="15" y="60"/>
                    <a:pt x="12" y="61"/>
                    <a:pt x="9" y="64"/>
                  </a:cubicBezTo>
                  <a:cubicBezTo>
                    <a:pt x="3" y="68"/>
                    <a:pt x="1" y="76"/>
                    <a:pt x="1" y="87"/>
                  </a:cubicBezTo>
                  <a:cubicBezTo>
                    <a:pt x="1" y="100"/>
                    <a:pt x="3" y="111"/>
                    <a:pt x="9" y="121"/>
                  </a:cubicBezTo>
                  <a:cubicBezTo>
                    <a:pt x="14" y="131"/>
                    <a:pt x="21" y="139"/>
                    <a:pt x="30" y="145"/>
                  </a:cubicBezTo>
                  <a:lnTo>
                    <a:pt x="129" y="202"/>
                  </a:lnTo>
                  <a:lnTo>
                    <a:pt x="129" y="307"/>
                  </a:lnTo>
                  <a:cubicBezTo>
                    <a:pt x="129" y="316"/>
                    <a:pt x="134" y="325"/>
                    <a:pt x="140" y="335"/>
                  </a:cubicBezTo>
                  <a:cubicBezTo>
                    <a:pt x="148" y="345"/>
                    <a:pt x="157" y="353"/>
                    <a:pt x="169" y="360"/>
                  </a:cubicBezTo>
                  <a:cubicBezTo>
                    <a:pt x="177" y="365"/>
                    <a:pt x="184" y="367"/>
                    <a:pt x="190" y="367"/>
                  </a:cubicBezTo>
                  <a:cubicBezTo>
                    <a:pt x="192" y="367"/>
                    <a:pt x="194" y="367"/>
                    <a:pt x="196" y="366"/>
                  </a:cubicBezTo>
                  <a:cubicBezTo>
                    <a:pt x="202" y="365"/>
                    <a:pt x="206" y="360"/>
                    <a:pt x="206" y="351"/>
                  </a:cubicBezTo>
                  <a:lnTo>
                    <a:pt x="206" y="246"/>
                  </a:lnTo>
                  <a:lnTo>
                    <a:pt x="305" y="303"/>
                  </a:lnTo>
                  <a:cubicBezTo>
                    <a:pt x="309" y="306"/>
                    <a:pt x="313" y="307"/>
                    <a:pt x="317" y="307"/>
                  </a:cubicBezTo>
                  <a:cubicBezTo>
                    <a:pt x="321" y="307"/>
                    <a:pt x="324" y="306"/>
                    <a:pt x="326" y="305"/>
                  </a:cubicBezTo>
                  <a:cubicBezTo>
                    <a:pt x="332" y="301"/>
                    <a:pt x="335" y="293"/>
                    <a:pt x="335" y="281"/>
                  </a:cubicBezTo>
                  <a:cubicBezTo>
                    <a:pt x="335" y="270"/>
                    <a:pt x="332" y="258"/>
                    <a:pt x="326" y="247"/>
                  </a:cubicBezTo>
                  <a:cubicBezTo>
                    <a:pt x="320" y="236"/>
                    <a:pt x="313" y="227"/>
                    <a:pt x="305" y="222"/>
                  </a:cubicBezTo>
                  <a:lnTo>
                    <a:pt x="206" y="166"/>
                  </a:lnTo>
                  <a:lnTo>
                    <a:pt x="206" y="61"/>
                  </a:lnTo>
                  <a:cubicBezTo>
                    <a:pt x="206" y="53"/>
                    <a:pt x="202" y="43"/>
                    <a:pt x="196" y="33"/>
                  </a:cubicBezTo>
                  <a:cubicBezTo>
                    <a:pt x="189" y="23"/>
                    <a:pt x="180" y="15"/>
                    <a:pt x="169" y="8"/>
                  </a:cubicBezTo>
                  <a:cubicBezTo>
                    <a:pt x="160" y="3"/>
                    <a:pt x="153"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4108;p60">
              <a:extLst>
                <a:ext uri="{FF2B5EF4-FFF2-40B4-BE49-F238E27FC236}">
                  <a16:creationId xmlns:a16="http://schemas.microsoft.com/office/drawing/2014/main" id="{C7087B8A-C2C3-43F3-A316-1F9D50887276}"/>
                </a:ext>
              </a:extLst>
            </p:cNvPr>
            <p:cNvSpPr/>
            <p:nvPr/>
          </p:nvSpPr>
          <p:spPr>
            <a:xfrm>
              <a:off x="5767719" y="2209803"/>
              <a:ext cx="35289" cy="60045"/>
            </a:xfrm>
            <a:custGeom>
              <a:avLst/>
              <a:gdLst/>
              <a:ahLst/>
              <a:cxnLst/>
              <a:rect l="l" t="t" r="r" b="b"/>
              <a:pathLst>
                <a:path w="459" h="781" extrusionOk="0">
                  <a:moveTo>
                    <a:pt x="21" y="1"/>
                  </a:moveTo>
                  <a:cubicBezTo>
                    <a:pt x="15" y="1"/>
                    <a:pt x="9" y="2"/>
                    <a:pt x="6" y="5"/>
                  </a:cubicBezTo>
                  <a:cubicBezTo>
                    <a:pt x="3" y="7"/>
                    <a:pt x="0" y="12"/>
                    <a:pt x="0" y="17"/>
                  </a:cubicBezTo>
                  <a:cubicBezTo>
                    <a:pt x="0" y="22"/>
                    <a:pt x="1" y="28"/>
                    <a:pt x="4" y="33"/>
                  </a:cubicBezTo>
                  <a:cubicBezTo>
                    <a:pt x="4" y="33"/>
                    <a:pt x="182" y="474"/>
                    <a:pt x="185" y="485"/>
                  </a:cubicBezTo>
                  <a:lnTo>
                    <a:pt x="185" y="713"/>
                  </a:lnTo>
                  <a:cubicBezTo>
                    <a:pt x="185" y="723"/>
                    <a:pt x="190" y="734"/>
                    <a:pt x="199" y="745"/>
                  </a:cubicBezTo>
                  <a:cubicBezTo>
                    <a:pt x="209" y="756"/>
                    <a:pt x="219" y="764"/>
                    <a:pt x="230" y="771"/>
                  </a:cubicBezTo>
                  <a:cubicBezTo>
                    <a:pt x="241" y="778"/>
                    <a:pt x="253" y="781"/>
                    <a:pt x="262" y="781"/>
                  </a:cubicBezTo>
                  <a:cubicBezTo>
                    <a:pt x="272" y="781"/>
                    <a:pt x="276" y="776"/>
                    <a:pt x="276" y="765"/>
                  </a:cubicBezTo>
                  <a:cubicBezTo>
                    <a:pt x="276" y="765"/>
                    <a:pt x="276" y="538"/>
                    <a:pt x="277" y="529"/>
                  </a:cubicBezTo>
                  <a:cubicBezTo>
                    <a:pt x="277" y="529"/>
                    <a:pt x="455" y="294"/>
                    <a:pt x="459" y="282"/>
                  </a:cubicBezTo>
                  <a:cubicBezTo>
                    <a:pt x="459" y="276"/>
                    <a:pt x="456" y="270"/>
                    <a:pt x="453" y="263"/>
                  </a:cubicBezTo>
                  <a:cubicBezTo>
                    <a:pt x="449" y="255"/>
                    <a:pt x="444" y="248"/>
                    <a:pt x="438" y="242"/>
                  </a:cubicBezTo>
                  <a:cubicBezTo>
                    <a:pt x="433" y="235"/>
                    <a:pt x="427" y="229"/>
                    <a:pt x="420" y="224"/>
                  </a:cubicBezTo>
                  <a:cubicBezTo>
                    <a:pt x="414" y="218"/>
                    <a:pt x="407" y="213"/>
                    <a:pt x="401" y="210"/>
                  </a:cubicBezTo>
                  <a:cubicBezTo>
                    <a:pt x="395" y="207"/>
                    <a:pt x="390" y="205"/>
                    <a:pt x="385" y="205"/>
                  </a:cubicBezTo>
                  <a:cubicBezTo>
                    <a:pt x="380" y="205"/>
                    <a:pt x="375" y="208"/>
                    <a:pt x="371" y="213"/>
                  </a:cubicBezTo>
                  <a:lnTo>
                    <a:pt x="230" y="419"/>
                  </a:lnTo>
                  <a:lnTo>
                    <a:pt x="88" y="50"/>
                  </a:lnTo>
                  <a:cubicBezTo>
                    <a:pt x="84" y="41"/>
                    <a:pt x="80" y="33"/>
                    <a:pt x="76" y="26"/>
                  </a:cubicBezTo>
                  <a:cubicBezTo>
                    <a:pt x="71" y="21"/>
                    <a:pt x="66" y="16"/>
                    <a:pt x="58" y="12"/>
                  </a:cubicBezTo>
                  <a:cubicBezTo>
                    <a:pt x="52" y="7"/>
                    <a:pt x="45" y="5"/>
                    <a:pt x="39" y="3"/>
                  </a:cubicBezTo>
                  <a:cubicBezTo>
                    <a:pt x="32" y="1"/>
                    <a:pt x="26" y="1"/>
                    <a:pt x="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4109;p60">
              <a:extLst>
                <a:ext uri="{FF2B5EF4-FFF2-40B4-BE49-F238E27FC236}">
                  <a16:creationId xmlns:a16="http://schemas.microsoft.com/office/drawing/2014/main" id="{EFC59698-7037-1807-BFE9-8DA0D5DF50D4}"/>
                </a:ext>
              </a:extLst>
            </p:cNvPr>
            <p:cNvSpPr/>
            <p:nvPr/>
          </p:nvSpPr>
          <p:spPr>
            <a:xfrm>
              <a:off x="5813231" y="2248934"/>
              <a:ext cx="43285" cy="53510"/>
            </a:xfrm>
            <a:custGeom>
              <a:avLst/>
              <a:gdLst/>
              <a:ahLst/>
              <a:cxnLst/>
              <a:rect l="l" t="t" r="r" b="b"/>
              <a:pathLst>
                <a:path w="563" h="696" extrusionOk="0">
                  <a:moveTo>
                    <a:pt x="240" y="362"/>
                  </a:moveTo>
                  <a:cubicBezTo>
                    <a:pt x="242" y="362"/>
                    <a:pt x="243" y="362"/>
                    <a:pt x="245" y="362"/>
                  </a:cubicBezTo>
                  <a:cubicBezTo>
                    <a:pt x="264" y="364"/>
                    <a:pt x="290" y="376"/>
                    <a:pt x="323" y="394"/>
                  </a:cubicBezTo>
                  <a:lnTo>
                    <a:pt x="349" y="409"/>
                  </a:lnTo>
                  <a:lnTo>
                    <a:pt x="349" y="445"/>
                  </a:lnTo>
                  <a:cubicBezTo>
                    <a:pt x="349" y="454"/>
                    <a:pt x="346" y="462"/>
                    <a:pt x="342" y="469"/>
                  </a:cubicBezTo>
                  <a:cubicBezTo>
                    <a:pt x="337" y="475"/>
                    <a:pt x="332" y="479"/>
                    <a:pt x="324" y="482"/>
                  </a:cubicBezTo>
                  <a:cubicBezTo>
                    <a:pt x="320" y="484"/>
                    <a:pt x="315" y="484"/>
                    <a:pt x="310" y="484"/>
                  </a:cubicBezTo>
                  <a:cubicBezTo>
                    <a:pt x="306" y="484"/>
                    <a:pt x="302" y="484"/>
                    <a:pt x="298" y="484"/>
                  </a:cubicBezTo>
                  <a:cubicBezTo>
                    <a:pt x="288" y="482"/>
                    <a:pt x="277" y="478"/>
                    <a:pt x="265" y="471"/>
                  </a:cubicBezTo>
                  <a:cubicBezTo>
                    <a:pt x="251" y="463"/>
                    <a:pt x="239" y="452"/>
                    <a:pt x="230" y="440"/>
                  </a:cubicBezTo>
                  <a:cubicBezTo>
                    <a:pt x="221" y="426"/>
                    <a:pt x="217" y="412"/>
                    <a:pt x="217" y="395"/>
                  </a:cubicBezTo>
                  <a:cubicBezTo>
                    <a:pt x="217" y="372"/>
                    <a:pt x="224" y="362"/>
                    <a:pt x="240" y="362"/>
                  </a:cubicBezTo>
                  <a:close/>
                  <a:moveTo>
                    <a:pt x="134" y="0"/>
                  </a:moveTo>
                  <a:cubicBezTo>
                    <a:pt x="108" y="0"/>
                    <a:pt x="87" y="6"/>
                    <a:pt x="68" y="17"/>
                  </a:cubicBezTo>
                  <a:cubicBezTo>
                    <a:pt x="46" y="33"/>
                    <a:pt x="28" y="57"/>
                    <a:pt x="18" y="88"/>
                  </a:cubicBezTo>
                  <a:cubicBezTo>
                    <a:pt x="6" y="121"/>
                    <a:pt x="1" y="159"/>
                    <a:pt x="1" y="204"/>
                  </a:cubicBezTo>
                  <a:cubicBezTo>
                    <a:pt x="1" y="256"/>
                    <a:pt x="7" y="305"/>
                    <a:pt x="21" y="351"/>
                  </a:cubicBezTo>
                  <a:cubicBezTo>
                    <a:pt x="34" y="396"/>
                    <a:pt x="54" y="437"/>
                    <a:pt x="76" y="476"/>
                  </a:cubicBezTo>
                  <a:cubicBezTo>
                    <a:pt x="99" y="514"/>
                    <a:pt x="126" y="547"/>
                    <a:pt x="155" y="576"/>
                  </a:cubicBezTo>
                  <a:cubicBezTo>
                    <a:pt x="185" y="605"/>
                    <a:pt x="216" y="630"/>
                    <a:pt x="248" y="648"/>
                  </a:cubicBezTo>
                  <a:cubicBezTo>
                    <a:pt x="263" y="657"/>
                    <a:pt x="279" y="665"/>
                    <a:pt x="297" y="673"/>
                  </a:cubicBezTo>
                  <a:cubicBezTo>
                    <a:pt x="314" y="681"/>
                    <a:pt x="331" y="686"/>
                    <a:pt x="345" y="690"/>
                  </a:cubicBezTo>
                  <a:cubicBezTo>
                    <a:pt x="361" y="694"/>
                    <a:pt x="373" y="695"/>
                    <a:pt x="384" y="695"/>
                  </a:cubicBezTo>
                  <a:cubicBezTo>
                    <a:pt x="394" y="694"/>
                    <a:pt x="399" y="690"/>
                    <a:pt x="399" y="682"/>
                  </a:cubicBezTo>
                  <a:cubicBezTo>
                    <a:pt x="399" y="676"/>
                    <a:pt x="397" y="669"/>
                    <a:pt x="394" y="660"/>
                  </a:cubicBezTo>
                  <a:cubicBezTo>
                    <a:pt x="389" y="651"/>
                    <a:pt x="384" y="645"/>
                    <a:pt x="376" y="640"/>
                  </a:cubicBezTo>
                  <a:cubicBezTo>
                    <a:pt x="371" y="637"/>
                    <a:pt x="367" y="636"/>
                    <a:pt x="360" y="635"/>
                  </a:cubicBezTo>
                  <a:cubicBezTo>
                    <a:pt x="354" y="633"/>
                    <a:pt x="346" y="631"/>
                    <a:pt x="337" y="630"/>
                  </a:cubicBezTo>
                  <a:cubicBezTo>
                    <a:pt x="328" y="628"/>
                    <a:pt x="317" y="624"/>
                    <a:pt x="305" y="619"/>
                  </a:cubicBezTo>
                  <a:cubicBezTo>
                    <a:pt x="291" y="614"/>
                    <a:pt x="277" y="606"/>
                    <a:pt x="259" y="596"/>
                  </a:cubicBezTo>
                  <a:cubicBezTo>
                    <a:pt x="220" y="575"/>
                    <a:pt x="189" y="550"/>
                    <a:pt x="164" y="522"/>
                  </a:cubicBezTo>
                  <a:cubicBezTo>
                    <a:pt x="138" y="494"/>
                    <a:pt x="118" y="464"/>
                    <a:pt x="103" y="433"/>
                  </a:cubicBezTo>
                  <a:cubicBezTo>
                    <a:pt x="87" y="401"/>
                    <a:pt x="77" y="370"/>
                    <a:pt x="70" y="336"/>
                  </a:cubicBezTo>
                  <a:cubicBezTo>
                    <a:pt x="65" y="303"/>
                    <a:pt x="61" y="271"/>
                    <a:pt x="61" y="239"/>
                  </a:cubicBezTo>
                  <a:cubicBezTo>
                    <a:pt x="61" y="204"/>
                    <a:pt x="65" y="174"/>
                    <a:pt x="72" y="147"/>
                  </a:cubicBezTo>
                  <a:cubicBezTo>
                    <a:pt x="79" y="119"/>
                    <a:pt x="92" y="99"/>
                    <a:pt x="109" y="85"/>
                  </a:cubicBezTo>
                  <a:cubicBezTo>
                    <a:pt x="123" y="72"/>
                    <a:pt x="143" y="66"/>
                    <a:pt x="166" y="66"/>
                  </a:cubicBezTo>
                  <a:cubicBezTo>
                    <a:pt x="170" y="66"/>
                    <a:pt x="173" y="67"/>
                    <a:pt x="177" y="67"/>
                  </a:cubicBezTo>
                  <a:cubicBezTo>
                    <a:pt x="207" y="69"/>
                    <a:pt x="242" y="83"/>
                    <a:pt x="286" y="108"/>
                  </a:cubicBezTo>
                  <a:cubicBezTo>
                    <a:pt x="360" y="151"/>
                    <a:pt x="415" y="204"/>
                    <a:pt x="450" y="269"/>
                  </a:cubicBezTo>
                  <a:cubicBezTo>
                    <a:pt x="485" y="332"/>
                    <a:pt x="503" y="404"/>
                    <a:pt x="503" y="485"/>
                  </a:cubicBezTo>
                  <a:cubicBezTo>
                    <a:pt x="503" y="497"/>
                    <a:pt x="502" y="511"/>
                    <a:pt x="501" y="525"/>
                  </a:cubicBezTo>
                  <a:cubicBezTo>
                    <a:pt x="500" y="540"/>
                    <a:pt x="497" y="553"/>
                    <a:pt x="494" y="565"/>
                  </a:cubicBezTo>
                  <a:cubicBezTo>
                    <a:pt x="489" y="576"/>
                    <a:pt x="485" y="584"/>
                    <a:pt x="478" y="589"/>
                  </a:cubicBezTo>
                  <a:cubicBezTo>
                    <a:pt x="475" y="591"/>
                    <a:pt x="471" y="593"/>
                    <a:pt x="467" y="593"/>
                  </a:cubicBezTo>
                  <a:cubicBezTo>
                    <a:pt x="462" y="593"/>
                    <a:pt x="456" y="591"/>
                    <a:pt x="450" y="587"/>
                  </a:cubicBezTo>
                  <a:cubicBezTo>
                    <a:pt x="441" y="582"/>
                    <a:pt x="432" y="573"/>
                    <a:pt x="426" y="562"/>
                  </a:cubicBezTo>
                  <a:cubicBezTo>
                    <a:pt x="420" y="551"/>
                    <a:pt x="415" y="538"/>
                    <a:pt x="413" y="521"/>
                  </a:cubicBezTo>
                  <a:lnTo>
                    <a:pt x="413" y="369"/>
                  </a:lnTo>
                  <a:cubicBezTo>
                    <a:pt x="413" y="350"/>
                    <a:pt x="409" y="330"/>
                    <a:pt x="403" y="312"/>
                  </a:cubicBezTo>
                  <a:cubicBezTo>
                    <a:pt x="395" y="293"/>
                    <a:pt x="386" y="275"/>
                    <a:pt x="375" y="258"/>
                  </a:cubicBezTo>
                  <a:cubicBezTo>
                    <a:pt x="362" y="243"/>
                    <a:pt x="349" y="227"/>
                    <a:pt x="333" y="212"/>
                  </a:cubicBezTo>
                  <a:cubicBezTo>
                    <a:pt x="316" y="198"/>
                    <a:pt x="299" y="185"/>
                    <a:pt x="280" y="174"/>
                  </a:cubicBezTo>
                  <a:cubicBezTo>
                    <a:pt x="266" y="166"/>
                    <a:pt x="253" y="159"/>
                    <a:pt x="238" y="155"/>
                  </a:cubicBezTo>
                  <a:cubicBezTo>
                    <a:pt x="225" y="149"/>
                    <a:pt x="212" y="146"/>
                    <a:pt x="201" y="144"/>
                  </a:cubicBezTo>
                  <a:cubicBezTo>
                    <a:pt x="197" y="143"/>
                    <a:pt x="193" y="143"/>
                    <a:pt x="190" y="143"/>
                  </a:cubicBezTo>
                  <a:cubicBezTo>
                    <a:pt x="184" y="143"/>
                    <a:pt x="178" y="144"/>
                    <a:pt x="174" y="146"/>
                  </a:cubicBezTo>
                  <a:cubicBezTo>
                    <a:pt x="166" y="148"/>
                    <a:pt x="163" y="153"/>
                    <a:pt x="163" y="160"/>
                  </a:cubicBezTo>
                  <a:cubicBezTo>
                    <a:pt x="163" y="167"/>
                    <a:pt x="165" y="176"/>
                    <a:pt x="170" y="187"/>
                  </a:cubicBezTo>
                  <a:cubicBezTo>
                    <a:pt x="173" y="199"/>
                    <a:pt x="179" y="207"/>
                    <a:pt x="186" y="211"/>
                  </a:cubicBezTo>
                  <a:cubicBezTo>
                    <a:pt x="190" y="212"/>
                    <a:pt x="193" y="213"/>
                    <a:pt x="198" y="213"/>
                  </a:cubicBezTo>
                  <a:cubicBezTo>
                    <a:pt x="202" y="213"/>
                    <a:pt x="207" y="214"/>
                    <a:pt x="213" y="214"/>
                  </a:cubicBezTo>
                  <a:cubicBezTo>
                    <a:pt x="219" y="214"/>
                    <a:pt x="227" y="217"/>
                    <a:pt x="236" y="219"/>
                  </a:cubicBezTo>
                  <a:cubicBezTo>
                    <a:pt x="245" y="222"/>
                    <a:pt x="256" y="228"/>
                    <a:pt x="270" y="235"/>
                  </a:cubicBezTo>
                  <a:cubicBezTo>
                    <a:pt x="319" y="264"/>
                    <a:pt x="345" y="301"/>
                    <a:pt x="345" y="346"/>
                  </a:cubicBezTo>
                  <a:lnTo>
                    <a:pt x="345" y="362"/>
                  </a:lnTo>
                  <a:lnTo>
                    <a:pt x="313" y="344"/>
                  </a:lnTo>
                  <a:cubicBezTo>
                    <a:pt x="288" y="329"/>
                    <a:pt x="264" y="317"/>
                    <a:pt x="244" y="309"/>
                  </a:cubicBezTo>
                  <a:cubicBezTo>
                    <a:pt x="223" y="300"/>
                    <a:pt x="204" y="296"/>
                    <a:pt x="190" y="294"/>
                  </a:cubicBezTo>
                  <a:cubicBezTo>
                    <a:pt x="174" y="294"/>
                    <a:pt x="163" y="298"/>
                    <a:pt x="155" y="307"/>
                  </a:cubicBezTo>
                  <a:cubicBezTo>
                    <a:pt x="146" y="316"/>
                    <a:pt x="141" y="332"/>
                    <a:pt x="141" y="352"/>
                  </a:cubicBezTo>
                  <a:cubicBezTo>
                    <a:pt x="141" y="371"/>
                    <a:pt x="145" y="388"/>
                    <a:pt x="150" y="404"/>
                  </a:cubicBezTo>
                  <a:cubicBezTo>
                    <a:pt x="157" y="421"/>
                    <a:pt x="165" y="436"/>
                    <a:pt x="175" y="450"/>
                  </a:cubicBezTo>
                  <a:cubicBezTo>
                    <a:pt x="185" y="464"/>
                    <a:pt x="198" y="477"/>
                    <a:pt x="210" y="488"/>
                  </a:cubicBezTo>
                  <a:cubicBezTo>
                    <a:pt x="223" y="499"/>
                    <a:pt x="236" y="510"/>
                    <a:pt x="250" y="517"/>
                  </a:cubicBezTo>
                  <a:cubicBezTo>
                    <a:pt x="273" y="530"/>
                    <a:pt x="292" y="537"/>
                    <a:pt x="307" y="537"/>
                  </a:cubicBezTo>
                  <a:cubicBezTo>
                    <a:pt x="308" y="537"/>
                    <a:pt x="309" y="537"/>
                    <a:pt x="310" y="537"/>
                  </a:cubicBezTo>
                  <a:cubicBezTo>
                    <a:pt x="326" y="535"/>
                    <a:pt x="342" y="531"/>
                    <a:pt x="357" y="522"/>
                  </a:cubicBezTo>
                  <a:cubicBezTo>
                    <a:pt x="360" y="541"/>
                    <a:pt x="370" y="561"/>
                    <a:pt x="386" y="583"/>
                  </a:cubicBezTo>
                  <a:cubicBezTo>
                    <a:pt x="400" y="604"/>
                    <a:pt x="421" y="622"/>
                    <a:pt x="444" y="636"/>
                  </a:cubicBezTo>
                  <a:cubicBezTo>
                    <a:pt x="464" y="647"/>
                    <a:pt x="480" y="652"/>
                    <a:pt x="494" y="652"/>
                  </a:cubicBezTo>
                  <a:cubicBezTo>
                    <a:pt x="495" y="652"/>
                    <a:pt x="497" y="652"/>
                    <a:pt x="498" y="651"/>
                  </a:cubicBezTo>
                  <a:cubicBezTo>
                    <a:pt x="514" y="649"/>
                    <a:pt x="525" y="641"/>
                    <a:pt x="536" y="629"/>
                  </a:cubicBezTo>
                  <a:cubicBezTo>
                    <a:pt x="545" y="616"/>
                    <a:pt x="551" y="600"/>
                    <a:pt x="556" y="578"/>
                  </a:cubicBezTo>
                  <a:cubicBezTo>
                    <a:pt x="560" y="557"/>
                    <a:pt x="563" y="533"/>
                    <a:pt x="563" y="506"/>
                  </a:cubicBezTo>
                  <a:cubicBezTo>
                    <a:pt x="563" y="413"/>
                    <a:pt x="539" y="326"/>
                    <a:pt x="491" y="246"/>
                  </a:cubicBezTo>
                  <a:cubicBezTo>
                    <a:pt x="443" y="167"/>
                    <a:pt x="375" y="102"/>
                    <a:pt x="286" y="50"/>
                  </a:cubicBezTo>
                  <a:cubicBezTo>
                    <a:pt x="236" y="22"/>
                    <a:pt x="193" y="5"/>
                    <a:pt x="157" y="2"/>
                  </a:cubicBezTo>
                  <a:cubicBezTo>
                    <a:pt x="149" y="1"/>
                    <a:pt x="141"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4110;p60">
              <a:extLst>
                <a:ext uri="{FF2B5EF4-FFF2-40B4-BE49-F238E27FC236}">
                  <a16:creationId xmlns:a16="http://schemas.microsoft.com/office/drawing/2014/main" id="{F31DC127-D1D2-3A9E-0164-F772E8B83452}"/>
                </a:ext>
              </a:extLst>
            </p:cNvPr>
            <p:cNvSpPr/>
            <p:nvPr/>
          </p:nvSpPr>
          <p:spPr>
            <a:xfrm>
              <a:off x="2897849" y="3476372"/>
              <a:ext cx="1304465" cy="751757"/>
            </a:xfrm>
            <a:custGeom>
              <a:avLst/>
              <a:gdLst/>
              <a:ahLst/>
              <a:cxnLst/>
              <a:rect l="l" t="t" r="r" b="b"/>
              <a:pathLst>
                <a:path w="16967" h="9778" extrusionOk="0">
                  <a:moveTo>
                    <a:pt x="5919" y="0"/>
                  </a:moveTo>
                  <a:cubicBezTo>
                    <a:pt x="5829" y="0"/>
                    <a:pt x="5739" y="20"/>
                    <a:pt x="5671" y="59"/>
                  </a:cubicBezTo>
                  <a:lnTo>
                    <a:pt x="102" y="3275"/>
                  </a:lnTo>
                  <a:cubicBezTo>
                    <a:pt x="34" y="3315"/>
                    <a:pt x="1" y="3367"/>
                    <a:pt x="1" y="3417"/>
                  </a:cubicBezTo>
                  <a:cubicBezTo>
                    <a:pt x="1" y="3469"/>
                    <a:pt x="34" y="3521"/>
                    <a:pt x="102" y="3560"/>
                  </a:cubicBezTo>
                  <a:lnTo>
                    <a:pt x="10768" y="9719"/>
                  </a:lnTo>
                  <a:cubicBezTo>
                    <a:pt x="10836" y="9758"/>
                    <a:pt x="10925" y="9778"/>
                    <a:pt x="11015" y="9778"/>
                  </a:cubicBezTo>
                  <a:cubicBezTo>
                    <a:pt x="11104" y="9778"/>
                    <a:pt x="11194" y="9758"/>
                    <a:pt x="11262" y="9719"/>
                  </a:cubicBezTo>
                  <a:lnTo>
                    <a:pt x="16831" y="6503"/>
                  </a:lnTo>
                  <a:cubicBezTo>
                    <a:pt x="16967" y="6424"/>
                    <a:pt x="16967" y="6297"/>
                    <a:pt x="16831" y="6218"/>
                  </a:cubicBezTo>
                  <a:lnTo>
                    <a:pt x="6166" y="59"/>
                  </a:lnTo>
                  <a:cubicBezTo>
                    <a:pt x="6098" y="20"/>
                    <a:pt x="6008" y="0"/>
                    <a:pt x="59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4111;p60">
              <a:extLst>
                <a:ext uri="{FF2B5EF4-FFF2-40B4-BE49-F238E27FC236}">
                  <a16:creationId xmlns:a16="http://schemas.microsoft.com/office/drawing/2014/main" id="{6D580BB4-CE16-3AC3-95E4-1DEDF3AF6BAE}"/>
                </a:ext>
              </a:extLst>
            </p:cNvPr>
            <p:cNvSpPr/>
            <p:nvPr/>
          </p:nvSpPr>
          <p:spPr>
            <a:xfrm>
              <a:off x="2897849" y="3696552"/>
              <a:ext cx="1301928" cy="269396"/>
            </a:xfrm>
            <a:custGeom>
              <a:avLst/>
              <a:gdLst/>
              <a:ahLst/>
              <a:cxnLst/>
              <a:rect l="l" t="t" r="r" b="b"/>
              <a:pathLst>
                <a:path w="16934" h="3504" extrusionOk="0">
                  <a:moveTo>
                    <a:pt x="1" y="0"/>
                  </a:moveTo>
                  <a:lnTo>
                    <a:pt x="1" y="553"/>
                  </a:lnTo>
                  <a:lnTo>
                    <a:pt x="16933" y="3504"/>
                  </a:lnTo>
                  <a:lnTo>
                    <a:pt x="16933" y="2953"/>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4112;p60">
              <a:extLst>
                <a:ext uri="{FF2B5EF4-FFF2-40B4-BE49-F238E27FC236}">
                  <a16:creationId xmlns:a16="http://schemas.microsoft.com/office/drawing/2014/main" id="{68B2BC4C-1DC0-5FCC-54B3-F86FFD768C67}"/>
                </a:ext>
              </a:extLst>
            </p:cNvPr>
            <p:cNvSpPr/>
            <p:nvPr/>
          </p:nvSpPr>
          <p:spPr>
            <a:xfrm>
              <a:off x="2897849" y="3433859"/>
              <a:ext cx="1304465" cy="751680"/>
            </a:xfrm>
            <a:custGeom>
              <a:avLst/>
              <a:gdLst/>
              <a:ahLst/>
              <a:cxnLst/>
              <a:rect l="l" t="t" r="r" b="b"/>
              <a:pathLst>
                <a:path w="16967" h="9777" extrusionOk="0">
                  <a:moveTo>
                    <a:pt x="5919" y="0"/>
                  </a:moveTo>
                  <a:cubicBezTo>
                    <a:pt x="5829" y="0"/>
                    <a:pt x="5739" y="20"/>
                    <a:pt x="5671" y="60"/>
                  </a:cubicBezTo>
                  <a:lnTo>
                    <a:pt x="103" y="3274"/>
                  </a:lnTo>
                  <a:cubicBezTo>
                    <a:pt x="34" y="3314"/>
                    <a:pt x="1" y="3366"/>
                    <a:pt x="1" y="3417"/>
                  </a:cubicBezTo>
                  <a:cubicBezTo>
                    <a:pt x="1" y="3469"/>
                    <a:pt x="34" y="3521"/>
                    <a:pt x="103" y="3560"/>
                  </a:cubicBezTo>
                  <a:lnTo>
                    <a:pt x="10768" y="9718"/>
                  </a:lnTo>
                  <a:cubicBezTo>
                    <a:pt x="10836" y="9757"/>
                    <a:pt x="10925" y="9777"/>
                    <a:pt x="11015" y="9777"/>
                  </a:cubicBezTo>
                  <a:cubicBezTo>
                    <a:pt x="11104" y="9777"/>
                    <a:pt x="11194" y="9757"/>
                    <a:pt x="11262" y="9718"/>
                  </a:cubicBezTo>
                  <a:lnTo>
                    <a:pt x="16831" y="6503"/>
                  </a:lnTo>
                  <a:cubicBezTo>
                    <a:pt x="16967" y="6424"/>
                    <a:pt x="16967" y="6296"/>
                    <a:pt x="16831" y="6217"/>
                  </a:cubicBezTo>
                  <a:lnTo>
                    <a:pt x="6166" y="60"/>
                  </a:lnTo>
                  <a:cubicBezTo>
                    <a:pt x="6098" y="20"/>
                    <a:pt x="6008" y="0"/>
                    <a:pt x="59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4113;p60">
              <a:extLst>
                <a:ext uri="{FF2B5EF4-FFF2-40B4-BE49-F238E27FC236}">
                  <a16:creationId xmlns:a16="http://schemas.microsoft.com/office/drawing/2014/main" id="{4DEB94A3-18E3-9731-1DD0-6E270A2802FC}"/>
                </a:ext>
              </a:extLst>
            </p:cNvPr>
            <p:cNvSpPr/>
            <p:nvPr/>
          </p:nvSpPr>
          <p:spPr>
            <a:xfrm>
              <a:off x="2958659" y="3468838"/>
              <a:ext cx="1156928" cy="668109"/>
            </a:xfrm>
            <a:custGeom>
              <a:avLst/>
              <a:gdLst/>
              <a:ahLst/>
              <a:cxnLst/>
              <a:rect l="l" t="t" r="r" b="b"/>
              <a:pathLst>
                <a:path w="15048" h="8690" extrusionOk="0">
                  <a:moveTo>
                    <a:pt x="5451" y="1"/>
                  </a:moveTo>
                  <a:lnTo>
                    <a:pt x="5396" y="32"/>
                  </a:lnTo>
                  <a:lnTo>
                    <a:pt x="0" y="3150"/>
                  </a:lnTo>
                  <a:lnTo>
                    <a:pt x="5115" y="6103"/>
                  </a:lnTo>
                  <a:lnTo>
                    <a:pt x="9346" y="8545"/>
                  </a:lnTo>
                  <a:lnTo>
                    <a:pt x="9595" y="8690"/>
                  </a:lnTo>
                  <a:lnTo>
                    <a:pt x="15047" y="5542"/>
                  </a:lnTo>
                  <a:lnTo>
                    <a:pt x="8895" y="1990"/>
                  </a:lnTo>
                  <a:lnTo>
                    <a:pt x="54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4114;p60">
              <a:extLst>
                <a:ext uri="{FF2B5EF4-FFF2-40B4-BE49-F238E27FC236}">
                  <a16:creationId xmlns:a16="http://schemas.microsoft.com/office/drawing/2014/main" id="{56DED598-0991-531F-68CC-4625459C92BF}"/>
                </a:ext>
              </a:extLst>
            </p:cNvPr>
            <p:cNvSpPr/>
            <p:nvPr/>
          </p:nvSpPr>
          <p:spPr>
            <a:xfrm>
              <a:off x="3866440" y="3993455"/>
              <a:ext cx="145462" cy="83341"/>
            </a:xfrm>
            <a:custGeom>
              <a:avLst/>
              <a:gdLst/>
              <a:ahLst/>
              <a:cxnLst/>
              <a:rect l="l" t="t" r="r" b="b"/>
              <a:pathLst>
                <a:path w="1892" h="1084" extrusionOk="0">
                  <a:moveTo>
                    <a:pt x="1456" y="0"/>
                  </a:moveTo>
                  <a:cubicBezTo>
                    <a:pt x="1438" y="0"/>
                    <a:pt x="1419" y="4"/>
                    <a:pt x="1405" y="12"/>
                  </a:cubicBezTo>
                  <a:lnTo>
                    <a:pt x="29" y="807"/>
                  </a:lnTo>
                  <a:cubicBezTo>
                    <a:pt x="1" y="823"/>
                    <a:pt x="1" y="849"/>
                    <a:pt x="29" y="866"/>
                  </a:cubicBezTo>
                  <a:lnTo>
                    <a:pt x="386" y="1072"/>
                  </a:lnTo>
                  <a:cubicBezTo>
                    <a:pt x="400" y="1080"/>
                    <a:pt x="419" y="1084"/>
                    <a:pt x="437" y="1084"/>
                  </a:cubicBezTo>
                  <a:cubicBezTo>
                    <a:pt x="456" y="1084"/>
                    <a:pt x="474" y="1080"/>
                    <a:pt x="487" y="1072"/>
                  </a:cubicBezTo>
                  <a:lnTo>
                    <a:pt x="1863" y="277"/>
                  </a:lnTo>
                  <a:cubicBezTo>
                    <a:pt x="1892" y="261"/>
                    <a:pt x="1892" y="234"/>
                    <a:pt x="1863" y="218"/>
                  </a:cubicBezTo>
                  <a:lnTo>
                    <a:pt x="1506" y="12"/>
                  </a:lnTo>
                  <a:cubicBezTo>
                    <a:pt x="1492" y="4"/>
                    <a:pt x="1474"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4115;p60">
              <a:extLst>
                <a:ext uri="{FF2B5EF4-FFF2-40B4-BE49-F238E27FC236}">
                  <a16:creationId xmlns:a16="http://schemas.microsoft.com/office/drawing/2014/main" id="{999ADCA2-F56B-3DEE-F7D6-86CB07764A0F}"/>
                </a:ext>
              </a:extLst>
            </p:cNvPr>
            <p:cNvSpPr/>
            <p:nvPr/>
          </p:nvSpPr>
          <p:spPr>
            <a:xfrm>
              <a:off x="3098424" y="3581619"/>
              <a:ext cx="35750" cy="20143"/>
            </a:xfrm>
            <a:custGeom>
              <a:avLst/>
              <a:gdLst/>
              <a:ahLst/>
              <a:cxnLst/>
              <a:rect l="l" t="t" r="r" b="b"/>
              <a:pathLst>
                <a:path w="465" h="262" extrusionOk="0">
                  <a:moveTo>
                    <a:pt x="67" y="0"/>
                  </a:moveTo>
                  <a:cubicBezTo>
                    <a:pt x="52" y="0"/>
                    <a:pt x="36" y="3"/>
                    <a:pt x="24" y="10"/>
                  </a:cubicBezTo>
                  <a:cubicBezTo>
                    <a:pt x="1" y="24"/>
                    <a:pt x="1" y="46"/>
                    <a:pt x="24" y="60"/>
                  </a:cubicBezTo>
                  <a:lnTo>
                    <a:pt x="355" y="251"/>
                  </a:lnTo>
                  <a:cubicBezTo>
                    <a:pt x="367" y="258"/>
                    <a:pt x="383" y="261"/>
                    <a:pt x="398" y="261"/>
                  </a:cubicBezTo>
                  <a:cubicBezTo>
                    <a:pt x="414" y="261"/>
                    <a:pt x="429" y="258"/>
                    <a:pt x="441" y="251"/>
                  </a:cubicBezTo>
                  <a:cubicBezTo>
                    <a:pt x="465" y="238"/>
                    <a:pt x="465" y="215"/>
                    <a:pt x="441" y="202"/>
                  </a:cubicBezTo>
                  <a:lnTo>
                    <a:pt x="110" y="10"/>
                  </a:lnTo>
                  <a:cubicBezTo>
                    <a:pt x="98" y="3"/>
                    <a:pt x="83" y="0"/>
                    <a:pt x="67" y="0"/>
                  </a:cubicBezTo>
                  <a:close/>
                </a:path>
              </a:pathLst>
            </a:custGeom>
            <a:solidFill>
              <a:srgbClr val="2733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4116;p60">
              <a:extLst>
                <a:ext uri="{FF2B5EF4-FFF2-40B4-BE49-F238E27FC236}">
                  <a16:creationId xmlns:a16="http://schemas.microsoft.com/office/drawing/2014/main" id="{47DC1BB0-67B3-AC3D-7E0D-109A0981B6D1}"/>
                </a:ext>
              </a:extLst>
            </p:cNvPr>
            <p:cNvSpPr/>
            <p:nvPr/>
          </p:nvSpPr>
          <p:spPr>
            <a:xfrm>
              <a:off x="3112185" y="3573700"/>
              <a:ext cx="35673" cy="20066"/>
            </a:xfrm>
            <a:custGeom>
              <a:avLst/>
              <a:gdLst/>
              <a:ahLst/>
              <a:cxnLst/>
              <a:rect l="l" t="t" r="r" b="b"/>
              <a:pathLst>
                <a:path w="464" h="261" extrusionOk="0">
                  <a:moveTo>
                    <a:pt x="67" y="1"/>
                  </a:moveTo>
                  <a:cubicBezTo>
                    <a:pt x="51" y="1"/>
                    <a:pt x="36" y="4"/>
                    <a:pt x="24" y="11"/>
                  </a:cubicBezTo>
                  <a:cubicBezTo>
                    <a:pt x="1" y="24"/>
                    <a:pt x="1" y="46"/>
                    <a:pt x="24" y="59"/>
                  </a:cubicBezTo>
                  <a:lnTo>
                    <a:pt x="355" y="251"/>
                  </a:lnTo>
                  <a:cubicBezTo>
                    <a:pt x="367" y="257"/>
                    <a:pt x="382" y="261"/>
                    <a:pt x="398" y="261"/>
                  </a:cubicBezTo>
                  <a:cubicBezTo>
                    <a:pt x="413" y="261"/>
                    <a:pt x="428" y="257"/>
                    <a:pt x="440" y="251"/>
                  </a:cubicBezTo>
                  <a:cubicBezTo>
                    <a:pt x="463" y="237"/>
                    <a:pt x="463" y="216"/>
                    <a:pt x="440" y="202"/>
                  </a:cubicBezTo>
                  <a:lnTo>
                    <a:pt x="109" y="11"/>
                  </a:lnTo>
                  <a:cubicBezTo>
                    <a:pt x="97" y="4"/>
                    <a:pt x="82" y="1"/>
                    <a:pt x="67" y="1"/>
                  </a:cubicBezTo>
                  <a:close/>
                </a:path>
              </a:pathLst>
            </a:custGeom>
            <a:solidFill>
              <a:srgbClr val="2733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4117;p60">
              <a:extLst>
                <a:ext uri="{FF2B5EF4-FFF2-40B4-BE49-F238E27FC236}">
                  <a16:creationId xmlns:a16="http://schemas.microsoft.com/office/drawing/2014/main" id="{B302F5D8-1C38-F2B3-EB7A-93C791A50D65}"/>
                </a:ext>
              </a:extLst>
            </p:cNvPr>
            <p:cNvSpPr/>
            <p:nvPr/>
          </p:nvSpPr>
          <p:spPr>
            <a:xfrm>
              <a:off x="3125870" y="3565859"/>
              <a:ext cx="35673" cy="20066"/>
            </a:xfrm>
            <a:custGeom>
              <a:avLst/>
              <a:gdLst/>
              <a:ahLst/>
              <a:cxnLst/>
              <a:rect l="l" t="t" r="r" b="b"/>
              <a:pathLst>
                <a:path w="464" h="261" extrusionOk="0">
                  <a:moveTo>
                    <a:pt x="67" y="0"/>
                  </a:moveTo>
                  <a:cubicBezTo>
                    <a:pt x="52" y="0"/>
                    <a:pt x="36" y="3"/>
                    <a:pt x="24" y="10"/>
                  </a:cubicBezTo>
                  <a:cubicBezTo>
                    <a:pt x="1" y="23"/>
                    <a:pt x="1" y="45"/>
                    <a:pt x="24" y="59"/>
                  </a:cubicBezTo>
                  <a:lnTo>
                    <a:pt x="355" y="250"/>
                  </a:lnTo>
                  <a:cubicBezTo>
                    <a:pt x="367" y="257"/>
                    <a:pt x="383" y="260"/>
                    <a:pt x="398" y="260"/>
                  </a:cubicBezTo>
                  <a:cubicBezTo>
                    <a:pt x="414" y="260"/>
                    <a:pt x="429" y="257"/>
                    <a:pt x="441" y="250"/>
                  </a:cubicBezTo>
                  <a:cubicBezTo>
                    <a:pt x="463" y="237"/>
                    <a:pt x="463" y="214"/>
                    <a:pt x="441" y="201"/>
                  </a:cubicBezTo>
                  <a:lnTo>
                    <a:pt x="109" y="10"/>
                  </a:lnTo>
                  <a:cubicBezTo>
                    <a:pt x="97" y="3"/>
                    <a:pt x="82" y="0"/>
                    <a:pt x="67" y="0"/>
                  </a:cubicBezTo>
                  <a:close/>
                </a:path>
              </a:pathLst>
            </a:custGeom>
            <a:solidFill>
              <a:srgbClr val="2733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4118;p60">
              <a:extLst>
                <a:ext uri="{FF2B5EF4-FFF2-40B4-BE49-F238E27FC236}">
                  <a16:creationId xmlns:a16="http://schemas.microsoft.com/office/drawing/2014/main" id="{9A1AAC80-A29D-F515-46DC-16BBE9F0CEFA}"/>
                </a:ext>
              </a:extLst>
            </p:cNvPr>
            <p:cNvSpPr/>
            <p:nvPr/>
          </p:nvSpPr>
          <p:spPr>
            <a:xfrm>
              <a:off x="3139631" y="3557863"/>
              <a:ext cx="35673" cy="20066"/>
            </a:xfrm>
            <a:custGeom>
              <a:avLst/>
              <a:gdLst/>
              <a:ahLst/>
              <a:cxnLst/>
              <a:rect l="l" t="t" r="r" b="b"/>
              <a:pathLst>
                <a:path w="464" h="261" extrusionOk="0">
                  <a:moveTo>
                    <a:pt x="66" y="1"/>
                  </a:moveTo>
                  <a:cubicBezTo>
                    <a:pt x="50" y="1"/>
                    <a:pt x="35" y="4"/>
                    <a:pt x="23" y="11"/>
                  </a:cubicBezTo>
                  <a:cubicBezTo>
                    <a:pt x="1" y="24"/>
                    <a:pt x="1" y="47"/>
                    <a:pt x="23" y="60"/>
                  </a:cubicBezTo>
                  <a:lnTo>
                    <a:pt x="355" y="250"/>
                  </a:lnTo>
                  <a:cubicBezTo>
                    <a:pt x="367" y="257"/>
                    <a:pt x="382" y="261"/>
                    <a:pt x="397" y="261"/>
                  </a:cubicBezTo>
                  <a:cubicBezTo>
                    <a:pt x="412" y="261"/>
                    <a:pt x="428" y="257"/>
                    <a:pt x="440" y="250"/>
                  </a:cubicBezTo>
                  <a:cubicBezTo>
                    <a:pt x="463" y="237"/>
                    <a:pt x="463" y="216"/>
                    <a:pt x="440" y="202"/>
                  </a:cubicBezTo>
                  <a:lnTo>
                    <a:pt x="109" y="11"/>
                  </a:lnTo>
                  <a:cubicBezTo>
                    <a:pt x="97" y="4"/>
                    <a:pt x="81" y="1"/>
                    <a:pt x="66" y="1"/>
                  </a:cubicBezTo>
                  <a:close/>
                </a:path>
              </a:pathLst>
            </a:custGeom>
            <a:solidFill>
              <a:srgbClr val="2733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4119;p60">
              <a:extLst>
                <a:ext uri="{FF2B5EF4-FFF2-40B4-BE49-F238E27FC236}">
                  <a16:creationId xmlns:a16="http://schemas.microsoft.com/office/drawing/2014/main" id="{68D8280C-64B7-D122-2756-0ABB79019161}"/>
                </a:ext>
              </a:extLst>
            </p:cNvPr>
            <p:cNvSpPr/>
            <p:nvPr/>
          </p:nvSpPr>
          <p:spPr>
            <a:xfrm>
              <a:off x="3153315" y="3550022"/>
              <a:ext cx="35673" cy="20066"/>
            </a:xfrm>
            <a:custGeom>
              <a:avLst/>
              <a:gdLst/>
              <a:ahLst/>
              <a:cxnLst/>
              <a:rect l="l" t="t" r="r" b="b"/>
              <a:pathLst>
                <a:path w="464" h="261" extrusionOk="0">
                  <a:moveTo>
                    <a:pt x="66" y="0"/>
                  </a:moveTo>
                  <a:cubicBezTo>
                    <a:pt x="51" y="0"/>
                    <a:pt x="36" y="3"/>
                    <a:pt x="24" y="10"/>
                  </a:cubicBezTo>
                  <a:cubicBezTo>
                    <a:pt x="1" y="24"/>
                    <a:pt x="1" y="45"/>
                    <a:pt x="24" y="59"/>
                  </a:cubicBezTo>
                  <a:lnTo>
                    <a:pt x="355" y="250"/>
                  </a:lnTo>
                  <a:cubicBezTo>
                    <a:pt x="367" y="257"/>
                    <a:pt x="383" y="260"/>
                    <a:pt x="398" y="260"/>
                  </a:cubicBezTo>
                  <a:cubicBezTo>
                    <a:pt x="413" y="260"/>
                    <a:pt x="428" y="257"/>
                    <a:pt x="440" y="250"/>
                  </a:cubicBezTo>
                  <a:cubicBezTo>
                    <a:pt x="463" y="237"/>
                    <a:pt x="463" y="214"/>
                    <a:pt x="440" y="200"/>
                  </a:cubicBezTo>
                  <a:lnTo>
                    <a:pt x="109" y="10"/>
                  </a:lnTo>
                  <a:cubicBezTo>
                    <a:pt x="97" y="3"/>
                    <a:pt x="82" y="0"/>
                    <a:pt x="66" y="0"/>
                  </a:cubicBezTo>
                  <a:close/>
                </a:path>
              </a:pathLst>
            </a:custGeom>
            <a:solidFill>
              <a:srgbClr val="2733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4120;p60">
              <a:extLst>
                <a:ext uri="{FF2B5EF4-FFF2-40B4-BE49-F238E27FC236}">
                  <a16:creationId xmlns:a16="http://schemas.microsoft.com/office/drawing/2014/main" id="{86AFBB59-8432-F224-DD09-D27A3ABE4852}"/>
                </a:ext>
              </a:extLst>
            </p:cNvPr>
            <p:cNvSpPr/>
            <p:nvPr/>
          </p:nvSpPr>
          <p:spPr>
            <a:xfrm>
              <a:off x="3098424" y="3581619"/>
              <a:ext cx="35750" cy="20143"/>
            </a:xfrm>
            <a:custGeom>
              <a:avLst/>
              <a:gdLst/>
              <a:ahLst/>
              <a:cxnLst/>
              <a:rect l="l" t="t" r="r" b="b"/>
              <a:pathLst>
                <a:path w="465" h="262" extrusionOk="0">
                  <a:moveTo>
                    <a:pt x="67" y="0"/>
                  </a:moveTo>
                  <a:cubicBezTo>
                    <a:pt x="52" y="0"/>
                    <a:pt x="36" y="3"/>
                    <a:pt x="24" y="10"/>
                  </a:cubicBezTo>
                  <a:cubicBezTo>
                    <a:pt x="1" y="24"/>
                    <a:pt x="1" y="46"/>
                    <a:pt x="24" y="60"/>
                  </a:cubicBezTo>
                  <a:lnTo>
                    <a:pt x="355" y="251"/>
                  </a:lnTo>
                  <a:cubicBezTo>
                    <a:pt x="367" y="258"/>
                    <a:pt x="383" y="261"/>
                    <a:pt x="398" y="261"/>
                  </a:cubicBezTo>
                  <a:cubicBezTo>
                    <a:pt x="414" y="261"/>
                    <a:pt x="429" y="258"/>
                    <a:pt x="441" y="251"/>
                  </a:cubicBezTo>
                  <a:cubicBezTo>
                    <a:pt x="465" y="238"/>
                    <a:pt x="465" y="215"/>
                    <a:pt x="441" y="202"/>
                  </a:cubicBezTo>
                  <a:lnTo>
                    <a:pt x="110" y="10"/>
                  </a:lnTo>
                  <a:cubicBezTo>
                    <a:pt x="98" y="3"/>
                    <a:pt x="83"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4121;p60">
              <a:extLst>
                <a:ext uri="{FF2B5EF4-FFF2-40B4-BE49-F238E27FC236}">
                  <a16:creationId xmlns:a16="http://schemas.microsoft.com/office/drawing/2014/main" id="{246FBF72-D27C-C84E-B133-6E04FBFFA891}"/>
                </a:ext>
              </a:extLst>
            </p:cNvPr>
            <p:cNvSpPr/>
            <p:nvPr/>
          </p:nvSpPr>
          <p:spPr>
            <a:xfrm>
              <a:off x="3112185" y="3573700"/>
              <a:ext cx="35673" cy="20066"/>
            </a:xfrm>
            <a:custGeom>
              <a:avLst/>
              <a:gdLst/>
              <a:ahLst/>
              <a:cxnLst/>
              <a:rect l="l" t="t" r="r" b="b"/>
              <a:pathLst>
                <a:path w="464" h="261" extrusionOk="0">
                  <a:moveTo>
                    <a:pt x="67" y="1"/>
                  </a:moveTo>
                  <a:cubicBezTo>
                    <a:pt x="51" y="1"/>
                    <a:pt x="36" y="4"/>
                    <a:pt x="24" y="11"/>
                  </a:cubicBezTo>
                  <a:cubicBezTo>
                    <a:pt x="1" y="24"/>
                    <a:pt x="1" y="46"/>
                    <a:pt x="24" y="59"/>
                  </a:cubicBezTo>
                  <a:lnTo>
                    <a:pt x="355" y="251"/>
                  </a:lnTo>
                  <a:cubicBezTo>
                    <a:pt x="367" y="257"/>
                    <a:pt x="382" y="261"/>
                    <a:pt x="398" y="261"/>
                  </a:cubicBezTo>
                  <a:cubicBezTo>
                    <a:pt x="413" y="261"/>
                    <a:pt x="428" y="257"/>
                    <a:pt x="440" y="251"/>
                  </a:cubicBezTo>
                  <a:cubicBezTo>
                    <a:pt x="463" y="237"/>
                    <a:pt x="463" y="216"/>
                    <a:pt x="440" y="202"/>
                  </a:cubicBezTo>
                  <a:lnTo>
                    <a:pt x="109" y="11"/>
                  </a:lnTo>
                  <a:cubicBezTo>
                    <a:pt x="97" y="4"/>
                    <a:pt x="82"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4122;p60">
              <a:extLst>
                <a:ext uri="{FF2B5EF4-FFF2-40B4-BE49-F238E27FC236}">
                  <a16:creationId xmlns:a16="http://schemas.microsoft.com/office/drawing/2014/main" id="{1CD4AD50-5954-D8DC-784F-3524638ECEC3}"/>
                </a:ext>
              </a:extLst>
            </p:cNvPr>
            <p:cNvSpPr/>
            <p:nvPr/>
          </p:nvSpPr>
          <p:spPr>
            <a:xfrm>
              <a:off x="3125870" y="3565859"/>
              <a:ext cx="35673" cy="20066"/>
            </a:xfrm>
            <a:custGeom>
              <a:avLst/>
              <a:gdLst/>
              <a:ahLst/>
              <a:cxnLst/>
              <a:rect l="l" t="t" r="r" b="b"/>
              <a:pathLst>
                <a:path w="464" h="261" extrusionOk="0">
                  <a:moveTo>
                    <a:pt x="67" y="0"/>
                  </a:moveTo>
                  <a:cubicBezTo>
                    <a:pt x="52" y="0"/>
                    <a:pt x="36" y="3"/>
                    <a:pt x="24" y="10"/>
                  </a:cubicBezTo>
                  <a:cubicBezTo>
                    <a:pt x="1" y="23"/>
                    <a:pt x="1" y="45"/>
                    <a:pt x="24" y="59"/>
                  </a:cubicBezTo>
                  <a:lnTo>
                    <a:pt x="355" y="250"/>
                  </a:lnTo>
                  <a:cubicBezTo>
                    <a:pt x="367" y="257"/>
                    <a:pt x="383" y="260"/>
                    <a:pt x="398" y="260"/>
                  </a:cubicBezTo>
                  <a:cubicBezTo>
                    <a:pt x="414" y="260"/>
                    <a:pt x="429" y="257"/>
                    <a:pt x="441" y="250"/>
                  </a:cubicBezTo>
                  <a:cubicBezTo>
                    <a:pt x="463" y="237"/>
                    <a:pt x="463" y="214"/>
                    <a:pt x="441" y="201"/>
                  </a:cubicBezTo>
                  <a:lnTo>
                    <a:pt x="109" y="10"/>
                  </a:lnTo>
                  <a:cubicBezTo>
                    <a:pt x="97" y="3"/>
                    <a:pt x="82" y="0"/>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4123;p60">
              <a:extLst>
                <a:ext uri="{FF2B5EF4-FFF2-40B4-BE49-F238E27FC236}">
                  <a16:creationId xmlns:a16="http://schemas.microsoft.com/office/drawing/2014/main" id="{912DC3D4-312D-25E6-6B0F-05E6E521904B}"/>
                </a:ext>
              </a:extLst>
            </p:cNvPr>
            <p:cNvSpPr/>
            <p:nvPr/>
          </p:nvSpPr>
          <p:spPr>
            <a:xfrm>
              <a:off x="3139631" y="3557863"/>
              <a:ext cx="35673" cy="20066"/>
            </a:xfrm>
            <a:custGeom>
              <a:avLst/>
              <a:gdLst/>
              <a:ahLst/>
              <a:cxnLst/>
              <a:rect l="l" t="t" r="r" b="b"/>
              <a:pathLst>
                <a:path w="464" h="261" extrusionOk="0">
                  <a:moveTo>
                    <a:pt x="66" y="1"/>
                  </a:moveTo>
                  <a:cubicBezTo>
                    <a:pt x="50" y="1"/>
                    <a:pt x="35" y="4"/>
                    <a:pt x="23" y="11"/>
                  </a:cubicBezTo>
                  <a:cubicBezTo>
                    <a:pt x="1" y="24"/>
                    <a:pt x="1" y="47"/>
                    <a:pt x="23" y="60"/>
                  </a:cubicBezTo>
                  <a:lnTo>
                    <a:pt x="355" y="250"/>
                  </a:lnTo>
                  <a:cubicBezTo>
                    <a:pt x="367" y="257"/>
                    <a:pt x="382" y="261"/>
                    <a:pt x="397" y="261"/>
                  </a:cubicBezTo>
                  <a:cubicBezTo>
                    <a:pt x="412" y="261"/>
                    <a:pt x="428" y="257"/>
                    <a:pt x="440" y="250"/>
                  </a:cubicBezTo>
                  <a:cubicBezTo>
                    <a:pt x="463" y="237"/>
                    <a:pt x="463" y="216"/>
                    <a:pt x="440" y="202"/>
                  </a:cubicBezTo>
                  <a:lnTo>
                    <a:pt x="109" y="11"/>
                  </a:lnTo>
                  <a:cubicBezTo>
                    <a:pt x="97" y="4"/>
                    <a:pt x="81"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4124;p60">
              <a:extLst>
                <a:ext uri="{FF2B5EF4-FFF2-40B4-BE49-F238E27FC236}">
                  <a16:creationId xmlns:a16="http://schemas.microsoft.com/office/drawing/2014/main" id="{DDAFFEFA-5AEF-99F2-A1DC-CA8E63F291EA}"/>
                </a:ext>
              </a:extLst>
            </p:cNvPr>
            <p:cNvSpPr/>
            <p:nvPr/>
          </p:nvSpPr>
          <p:spPr>
            <a:xfrm>
              <a:off x="3153315" y="3550022"/>
              <a:ext cx="35673" cy="20066"/>
            </a:xfrm>
            <a:custGeom>
              <a:avLst/>
              <a:gdLst/>
              <a:ahLst/>
              <a:cxnLst/>
              <a:rect l="l" t="t" r="r" b="b"/>
              <a:pathLst>
                <a:path w="464" h="261" extrusionOk="0">
                  <a:moveTo>
                    <a:pt x="66" y="0"/>
                  </a:moveTo>
                  <a:cubicBezTo>
                    <a:pt x="51" y="0"/>
                    <a:pt x="36" y="3"/>
                    <a:pt x="24" y="10"/>
                  </a:cubicBezTo>
                  <a:cubicBezTo>
                    <a:pt x="1" y="24"/>
                    <a:pt x="1" y="45"/>
                    <a:pt x="24" y="59"/>
                  </a:cubicBezTo>
                  <a:lnTo>
                    <a:pt x="355" y="250"/>
                  </a:lnTo>
                  <a:cubicBezTo>
                    <a:pt x="367" y="257"/>
                    <a:pt x="383" y="260"/>
                    <a:pt x="398" y="260"/>
                  </a:cubicBezTo>
                  <a:cubicBezTo>
                    <a:pt x="413" y="260"/>
                    <a:pt x="428" y="257"/>
                    <a:pt x="440" y="250"/>
                  </a:cubicBezTo>
                  <a:cubicBezTo>
                    <a:pt x="463" y="237"/>
                    <a:pt x="463" y="214"/>
                    <a:pt x="440" y="200"/>
                  </a:cubicBezTo>
                  <a:lnTo>
                    <a:pt x="109" y="10"/>
                  </a:lnTo>
                  <a:cubicBezTo>
                    <a:pt x="97" y="3"/>
                    <a:pt x="82"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4125;p60">
              <a:extLst>
                <a:ext uri="{FF2B5EF4-FFF2-40B4-BE49-F238E27FC236}">
                  <a16:creationId xmlns:a16="http://schemas.microsoft.com/office/drawing/2014/main" id="{70BC9F71-B703-7955-95A1-041945E2F154}"/>
                </a:ext>
              </a:extLst>
            </p:cNvPr>
            <p:cNvSpPr/>
            <p:nvPr/>
          </p:nvSpPr>
          <p:spPr>
            <a:xfrm>
              <a:off x="2975188" y="3658574"/>
              <a:ext cx="26371" cy="13916"/>
            </a:xfrm>
            <a:custGeom>
              <a:avLst/>
              <a:gdLst/>
              <a:ahLst/>
              <a:cxnLst/>
              <a:rect l="l" t="t" r="r" b="b"/>
              <a:pathLst>
                <a:path w="343" h="181" extrusionOk="0">
                  <a:moveTo>
                    <a:pt x="171" y="1"/>
                  </a:moveTo>
                  <a:cubicBezTo>
                    <a:pt x="131" y="1"/>
                    <a:pt x="91" y="10"/>
                    <a:pt x="61" y="27"/>
                  </a:cubicBezTo>
                  <a:cubicBezTo>
                    <a:pt x="0" y="62"/>
                    <a:pt x="0" y="119"/>
                    <a:pt x="61" y="154"/>
                  </a:cubicBezTo>
                  <a:cubicBezTo>
                    <a:pt x="91" y="172"/>
                    <a:pt x="131" y="181"/>
                    <a:pt x="171" y="181"/>
                  </a:cubicBezTo>
                  <a:cubicBezTo>
                    <a:pt x="211" y="181"/>
                    <a:pt x="251" y="172"/>
                    <a:pt x="282" y="154"/>
                  </a:cubicBezTo>
                  <a:cubicBezTo>
                    <a:pt x="342" y="119"/>
                    <a:pt x="342" y="62"/>
                    <a:pt x="282" y="27"/>
                  </a:cubicBezTo>
                  <a:cubicBezTo>
                    <a:pt x="251" y="10"/>
                    <a:pt x="211"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4126;p60">
              <a:extLst>
                <a:ext uri="{FF2B5EF4-FFF2-40B4-BE49-F238E27FC236}">
                  <a16:creationId xmlns:a16="http://schemas.microsoft.com/office/drawing/2014/main" id="{701AE360-AC24-1790-4432-F9599144440E}"/>
                </a:ext>
              </a:extLst>
            </p:cNvPr>
            <p:cNvSpPr/>
            <p:nvPr/>
          </p:nvSpPr>
          <p:spPr>
            <a:xfrm>
              <a:off x="3037152" y="3622749"/>
              <a:ext cx="26448" cy="13993"/>
            </a:xfrm>
            <a:custGeom>
              <a:avLst/>
              <a:gdLst/>
              <a:ahLst/>
              <a:cxnLst/>
              <a:rect l="l" t="t" r="r" b="b"/>
              <a:pathLst>
                <a:path w="344" h="182" extrusionOk="0">
                  <a:moveTo>
                    <a:pt x="172" y="1"/>
                  </a:moveTo>
                  <a:cubicBezTo>
                    <a:pt x="132" y="1"/>
                    <a:pt x="92" y="9"/>
                    <a:pt x="61" y="27"/>
                  </a:cubicBezTo>
                  <a:cubicBezTo>
                    <a:pt x="0" y="62"/>
                    <a:pt x="0" y="119"/>
                    <a:pt x="61" y="154"/>
                  </a:cubicBezTo>
                  <a:cubicBezTo>
                    <a:pt x="92" y="172"/>
                    <a:pt x="132" y="181"/>
                    <a:pt x="172" y="181"/>
                  </a:cubicBezTo>
                  <a:cubicBezTo>
                    <a:pt x="212" y="181"/>
                    <a:pt x="251" y="172"/>
                    <a:pt x="282" y="154"/>
                  </a:cubicBezTo>
                  <a:cubicBezTo>
                    <a:pt x="344" y="119"/>
                    <a:pt x="344" y="62"/>
                    <a:pt x="282" y="27"/>
                  </a:cubicBezTo>
                  <a:cubicBezTo>
                    <a:pt x="251" y="9"/>
                    <a:pt x="212"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4127;p60">
              <a:extLst>
                <a:ext uri="{FF2B5EF4-FFF2-40B4-BE49-F238E27FC236}">
                  <a16:creationId xmlns:a16="http://schemas.microsoft.com/office/drawing/2014/main" id="{6DC3242C-5D3F-A743-ADAB-152D8C408C9A}"/>
                </a:ext>
              </a:extLst>
            </p:cNvPr>
            <p:cNvSpPr/>
            <p:nvPr/>
          </p:nvSpPr>
          <p:spPr>
            <a:xfrm>
              <a:off x="3372573" y="3704163"/>
              <a:ext cx="540253" cy="311912"/>
            </a:xfrm>
            <a:custGeom>
              <a:avLst/>
              <a:gdLst/>
              <a:ahLst/>
              <a:cxnLst/>
              <a:rect l="l" t="t" r="r" b="b"/>
              <a:pathLst>
                <a:path w="7027" h="4057" extrusionOk="0">
                  <a:moveTo>
                    <a:pt x="4127" y="1"/>
                  </a:moveTo>
                  <a:lnTo>
                    <a:pt x="1" y="2383"/>
                  </a:lnTo>
                  <a:lnTo>
                    <a:pt x="2899" y="4057"/>
                  </a:lnTo>
                  <a:lnTo>
                    <a:pt x="7026" y="1675"/>
                  </a:ln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4128;p60">
              <a:extLst>
                <a:ext uri="{FF2B5EF4-FFF2-40B4-BE49-F238E27FC236}">
                  <a16:creationId xmlns:a16="http://schemas.microsoft.com/office/drawing/2014/main" id="{4BD2612B-DE59-C3BA-48C5-2D5C116C036F}"/>
                </a:ext>
              </a:extLst>
            </p:cNvPr>
            <p:cNvSpPr/>
            <p:nvPr/>
          </p:nvSpPr>
          <p:spPr>
            <a:xfrm>
              <a:off x="3425772" y="3735760"/>
              <a:ext cx="337668" cy="193283"/>
            </a:xfrm>
            <a:custGeom>
              <a:avLst/>
              <a:gdLst/>
              <a:ahLst/>
              <a:cxnLst/>
              <a:rect l="l" t="t" r="r" b="b"/>
              <a:pathLst>
                <a:path w="4392" h="2514" extrusionOk="0">
                  <a:moveTo>
                    <a:pt x="3578" y="1"/>
                  </a:moveTo>
                  <a:cubicBezTo>
                    <a:pt x="3526" y="1"/>
                    <a:pt x="3474" y="12"/>
                    <a:pt x="3435" y="34"/>
                  </a:cubicBezTo>
                  <a:lnTo>
                    <a:pt x="79" y="1972"/>
                  </a:lnTo>
                  <a:cubicBezTo>
                    <a:pt x="0" y="2017"/>
                    <a:pt x="0" y="2092"/>
                    <a:pt x="79" y="2137"/>
                  </a:cubicBezTo>
                  <a:lnTo>
                    <a:pt x="671" y="2479"/>
                  </a:lnTo>
                  <a:cubicBezTo>
                    <a:pt x="695" y="2493"/>
                    <a:pt x="723" y="2503"/>
                    <a:pt x="754" y="2508"/>
                  </a:cubicBezTo>
                  <a:cubicBezTo>
                    <a:pt x="773" y="2512"/>
                    <a:pt x="792" y="2513"/>
                    <a:pt x="812" y="2513"/>
                  </a:cubicBezTo>
                  <a:cubicBezTo>
                    <a:pt x="865" y="2513"/>
                    <a:pt x="917" y="2502"/>
                    <a:pt x="957" y="2479"/>
                  </a:cubicBezTo>
                  <a:lnTo>
                    <a:pt x="4313" y="542"/>
                  </a:lnTo>
                  <a:cubicBezTo>
                    <a:pt x="4392" y="496"/>
                    <a:pt x="4392" y="422"/>
                    <a:pt x="4313" y="377"/>
                  </a:cubicBezTo>
                  <a:lnTo>
                    <a:pt x="3721" y="34"/>
                  </a:lnTo>
                  <a:cubicBezTo>
                    <a:pt x="3681" y="12"/>
                    <a:pt x="3629" y="1"/>
                    <a:pt x="35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4129;p60">
              <a:extLst>
                <a:ext uri="{FF2B5EF4-FFF2-40B4-BE49-F238E27FC236}">
                  <a16:creationId xmlns:a16="http://schemas.microsoft.com/office/drawing/2014/main" id="{CAB35FEC-EB7A-E5C8-7C38-8D2BC1C4EFE0}"/>
                </a:ext>
              </a:extLst>
            </p:cNvPr>
            <p:cNvSpPr/>
            <p:nvPr/>
          </p:nvSpPr>
          <p:spPr>
            <a:xfrm>
              <a:off x="3515797" y="3787729"/>
              <a:ext cx="337668" cy="193283"/>
            </a:xfrm>
            <a:custGeom>
              <a:avLst/>
              <a:gdLst/>
              <a:ahLst/>
              <a:cxnLst/>
              <a:rect l="l" t="t" r="r" b="b"/>
              <a:pathLst>
                <a:path w="4392" h="2514" extrusionOk="0">
                  <a:moveTo>
                    <a:pt x="3579" y="1"/>
                  </a:moveTo>
                  <a:cubicBezTo>
                    <a:pt x="3527" y="1"/>
                    <a:pt x="3474" y="12"/>
                    <a:pt x="3435" y="35"/>
                  </a:cubicBezTo>
                  <a:lnTo>
                    <a:pt x="80" y="1972"/>
                  </a:lnTo>
                  <a:cubicBezTo>
                    <a:pt x="0" y="2018"/>
                    <a:pt x="0" y="2092"/>
                    <a:pt x="80" y="2137"/>
                  </a:cubicBezTo>
                  <a:lnTo>
                    <a:pt x="671" y="2479"/>
                  </a:lnTo>
                  <a:cubicBezTo>
                    <a:pt x="711" y="2502"/>
                    <a:pt x="763" y="2513"/>
                    <a:pt x="815" y="2513"/>
                  </a:cubicBezTo>
                  <a:cubicBezTo>
                    <a:pt x="867" y="2513"/>
                    <a:pt x="918" y="2502"/>
                    <a:pt x="957" y="2479"/>
                  </a:cubicBezTo>
                  <a:lnTo>
                    <a:pt x="4313" y="542"/>
                  </a:lnTo>
                  <a:cubicBezTo>
                    <a:pt x="4392" y="497"/>
                    <a:pt x="4392" y="422"/>
                    <a:pt x="4313" y="376"/>
                  </a:cubicBezTo>
                  <a:lnTo>
                    <a:pt x="3721" y="35"/>
                  </a:lnTo>
                  <a:cubicBezTo>
                    <a:pt x="3682" y="12"/>
                    <a:pt x="3630" y="1"/>
                    <a:pt x="35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4130;p60">
              <a:extLst>
                <a:ext uri="{FF2B5EF4-FFF2-40B4-BE49-F238E27FC236}">
                  <a16:creationId xmlns:a16="http://schemas.microsoft.com/office/drawing/2014/main" id="{90751499-04D9-6871-7A8C-385363EF37FA}"/>
                </a:ext>
              </a:extLst>
            </p:cNvPr>
            <p:cNvSpPr/>
            <p:nvPr/>
          </p:nvSpPr>
          <p:spPr>
            <a:xfrm>
              <a:off x="3528559" y="3850001"/>
              <a:ext cx="48974" cy="20297"/>
            </a:xfrm>
            <a:custGeom>
              <a:avLst/>
              <a:gdLst/>
              <a:ahLst/>
              <a:cxnLst/>
              <a:rect l="l" t="t" r="r" b="b"/>
              <a:pathLst>
                <a:path w="637" h="264" extrusionOk="0">
                  <a:moveTo>
                    <a:pt x="43" y="1"/>
                  </a:moveTo>
                  <a:cubicBezTo>
                    <a:pt x="41" y="1"/>
                    <a:pt x="39" y="1"/>
                    <a:pt x="37" y="1"/>
                  </a:cubicBezTo>
                  <a:cubicBezTo>
                    <a:pt x="29" y="2"/>
                    <a:pt x="22" y="5"/>
                    <a:pt x="16" y="9"/>
                  </a:cubicBezTo>
                  <a:cubicBezTo>
                    <a:pt x="10" y="12"/>
                    <a:pt x="5" y="17"/>
                    <a:pt x="3" y="21"/>
                  </a:cubicBezTo>
                  <a:cubicBezTo>
                    <a:pt x="1" y="26"/>
                    <a:pt x="2" y="29"/>
                    <a:pt x="8" y="32"/>
                  </a:cubicBezTo>
                  <a:lnTo>
                    <a:pt x="402" y="260"/>
                  </a:lnTo>
                  <a:cubicBezTo>
                    <a:pt x="406" y="262"/>
                    <a:pt x="411" y="264"/>
                    <a:pt x="416" y="264"/>
                  </a:cubicBezTo>
                  <a:cubicBezTo>
                    <a:pt x="418" y="264"/>
                    <a:pt x="420" y="264"/>
                    <a:pt x="422" y="263"/>
                  </a:cubicBezTo>
                  <a:cubicBezTo>
                    <a:pt x="430" y="262"/>
                    <a:pt x="437" y="260"/>
                    <a:pt x="441" y="257"/>
                  </a:cubicBezTo>
                  <a:lnTo>
                    <a:pt x="628" y="150"/>
                  </a:lnTo>
                  <a:cubicBezTo>
                    <a:pt x="634" y="146"/>
                    <a:pt x="636" y="143"/>
                    <a:pt x="634" y="138"/>
                  </a:cubicBezTo>
                  <a:cubicBezTo>
                    <a:pt x="632" y="134"/>
                    <a:pt x="628" y="130"/>
                    <a:pt x="623" y="127"/>
                  </a:cubicBezTo>
                  <a:cubicBezTo>
                    <a:pt x="617" y="124"/>
                    <a:pt x="610" y="121"/>
                    <a:pt x="603" y="120"/>
                  </a:cubicBezTo>
                  <a:cubicBezTo>
                    <a:pt x="601" y="120"/>
                    <a:pt x="600" y="120"/>
                    <a:pt x="598" y="120"/>
                  </a:cubicBezTo>
                  <a:cubicBezTo>
                    <a:pt x="593" y="120"/>
                    <a:pt x="588" y="121"/>
                    <a:pt x="584" y="124"/>
                  </a:cubicBezTo>
                  <a:lnTo>
                    <a:pt x="424" y="216"/>
                  </a:lnTo>
                  <a:lnTo>
                    <a:pt x="57" y="4"/>
                  </a:lnTo>
                  <a:cubicBezTo>
                    <a:pt x="53" y="2"/>
                    <a:pt x="48"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4131;p60">
              <a:extLst>
                <a:ext uri="{FF2B5EF4-FFF2-40B4-BE49-F238E27FC236}">
                  <a16:creationId xmlns:a16="http://schemas.microsoft.com/office/drawing/2014/main" id="{2CA35791-CCC6-21D4-E081-3F159FD4E065}"/>
                </a:ext>
              </a:extLst>
            </p:cNvPr>
            <p:cNvSpPr/>
            <p:nvPr/>
          </p:nvSpPr>
          <p:spPr>
            <a:xfrm>
              <a:off x="3552853" y="3831780"/>
              <a:ext cx="42900" cy="24679"/>
            </a:xfrm>
            <a:custGeom>
              <a:avLst/>
              <a:gdLst/>
              <a:ahLst/>
              <a:cxnLst/>
              <a:rect l="l" t="t" r="r" b="b"/>
              <a:pathLst>
                <a:path w="558" h="321" extrusionOk="0">
                  <a:moveTo>
                    <a:pt x="185" y="40"/>
                  </a:moveTo>
                  <a:cubicBezTo>
                    <a:pt x="212" y="40"/>
                    <a:pt x="240" y="49"/>
                    <a:pt x="268" y="65"/>
                  </a:cubicBezTo>
                  <a:lnTo>
                    <a:pt x="444" y="167"/>
                  </a:lnTo>
                  <a:cubicBezTo>
                    <a:pt x="473" y="183"/>
                    <a:pt x="487" y="200"/>
                    <a:pt x="487" y="214"/>
                  </a:cubicBezTo>
                  <a:cubicBezTo>
                    <a:pt x="487" y="230"/>
                    <a:pt x="474" y="246"/>
                    <a:pt x="451" y="259"/>
                  </a:cubicBezTo>
                  <a:cubicBezTo>
                    <a:pt x="426" y="273"/>
                    <a:pt x="400" y="281"/>
                    <a:pt x="373" y="281"/>
                  </a:cubicBezTo>
                  <a:cubicBezTo>
                    <a:pt x="346" y="281"/>
                    <a:pt x="319" y="272"/>
                    <a:pt x="291" y="256"/>
                  </a:cubicBezTo>
                  <a:lnTo>
                    <a:pt x="114" y="153"/>
                  </a:lnTo>
                  <a:cubicBezTo>
                    <a:pt x="86" y="138"/>
                    <a:pt x="71" y="121"/>
                    <a:pt x="71" y="106"/>
                  </a:cubicBezTo>
                  <a:cubicBezTo>
                    <a:pt x="71" y="90"/>
                    <a:pt x="84" y="76"/>
                    <a:pt x="107" y="61"/>
                  </a:cubicBezTo>
                  <a:cubicBezTo>
                    <a:pt x="132" y="48"/>
                    <a:pt x="157" y="41"/>
                    <a:pt x="185" y="40"/>
                  </a:cubicBezTo>
                  <a:close/>
                  <a:moveTo>
                    <a:pt x="192" y="0"/>
                  </a:moveTo>
                  <a:cubicBezTo>
                    <a:pt x="189" y="0"/>
                    <a:pt x="185" y="0"/>
                    <a:pt x="182" y="0"/>
                  </a:cubicBezTo>
                  <a:cubicBezTo>
                    <a:pt x="160" y="1"/>
                    <a:pt x="139" y="5"/>
                    <a:pt x="119" y="10"/>
                  </a:cubicBezTo>
                  <a:cubicBezTo>
                    <a:pt x="99" y="17"/>
                    <a:pt x="80" y="25"/>
                    <a:pt x="62" y="35"/>
                  </a:cubicBezTo>
                  <a:cubicBezTo>
                    <a:pt x="45" y="45"/>
                    <a:pt x="31" y="57"/>
                    <a:pt x="19" y="68"/>
                  </a:cubicBezTo>
                  <a:cubicBezTo>
                    <a:pt x="9" y="79"/>
                    <a:pt x="3" y="92"/>
                    <a:pt x="1" y="104"/>
                  </a:cubicBezTo>
                  <a:cubicBezTo>
                    <a:pt x="0" y="116"/>
                    <a:pt x="5" y="129"/>
                    <a:pt x="15" y="142"/>
                  </a:cubicBezTo>
                  <a:cubicBezTo>
                    <a:pt x="25" y="156"/>
                    <a:pt x="41" y="168"/>
                    <a:pt x="64" y="182"/>
                  </a:cubicBezTo>
                  <a:lnTo>
                    <a:pt x="241" y="284"/>
                  </a:lnTo>
                  <a:cubicBezTo>
                    <a:pt x="265" y="298"/>
                    <a:pt x="287" y="307"/>
                    <a:pt x="310" y="312"/>
                  </a:cubicBezTo>
                  <a:cubicBezTo>
                    <a:pt x="330" y="317"/>
                    <a:pt x="349" y="320"/>
                    <a:pt x="368" y="320"/>
                  </a:cubicBezTo>
                  <a:cubicBezTo>
                    <a:pt x="371" y="320"/>
                    <a:pt x="374" y="320"/>
                    <a:pt x="376" y="320"/>
                  </a:cubicBezTo>
                  <a:cubicBezTo>
                    <a:pt x="398" y="319"/>
                    <a:pt x="418" y="316"/>
                    <a:pt x="438" y="310"/>
                  </a:cubicBezTo>
                  <a:cubicBezTo>
                    <a:pt x="459" y="303"/>
                    <a:pt x="478" y="295"/>
                    <a:pt x="495" y="285"/>
                  </a:cubicBezTo>
                  <a:cubicBezTo>
                    <a:pt x="513" y="275"/>
                    <a:pt x="526" y="264"/>
                    <a:pt x="537" y="253"/>
                  </a:cubicBezTo>
                  <a:cubicBezTo>
                    <a:pt x="549" y="240"/>
                    <a:pt x="554" y="229"/>
                    <a:pt x="555" y="217"/>
                  </a:cubicBezTo>
                  <a:cubicBezTo>
                    <a:pt x="558" y="204"/>
                    <a:pt x="553" y="191"/>
                    <a:pt x="543" y="178"/>
                  </a:cubicBezTo>
                  <a:cubicBezTo>
                    <a:pt x="534" y="165"/>
                    <a:pt x="517" y="151"/>
                    <a:pt x="493" y="138"/>
                  </a:cubicBezTo>
                  <a:lnTo>
                    <a:pt x="317" y="36"/>
                  </a:lnTo>
                  <a:cubicBezTo>
                    <a:pt x="294" y="23"/>
                    <a:pt x="271" y="13"/>
                    <a:pt x="248" y="7"/>
                  </a:cubicBezTo>
                  <a:cubicBezTo>
                    <a:pt x="229" y="2"/>
                    <a:pt x="210" y="0"/>
                    <a:pt x="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4132;p60">
              <a:extLst>
                <a:ext uri="{FF2B5EF4-FFF2-40B4-BE49-F238E27FC236}">
                  <a16:creationId xmlns:a16="http://schemas.microsoft.com/office/drawing/2014/main" id="{002E2807-C602-CA37-F1C0-93DC3F50FD17}"/>
                </a:ext>
              </a:extLst>
            </p:cNvPr>
            <p:cNvSpPr/>
            <p:nvPr/>
          </p:nvSpPr>
          <p:spPr>
            <a:xfrm>
              <a:off x="3577992" y="3817097"/>
              <a:ext cx="42977" cy="24833"/>
            </a:xfrm>
            <a:custGeom>
              <a:avLst/>
              <a:gdLst/>
              <a:ahLst/>
              <a:cxnLst/>
              <a:rect l="l" t="t" r="r" b="b"/>
              <a:pathLst>
                <a:path w="559" h="323" extrusionOk="0">
                  <a:moveTo>
                    <a:pt x="194" y="1"/>
                  </a:moveTo>
                  <a:cubicBezTo>
                    <a:pt x="191" y="1"/>
                    <a:pt x="187" y="1"/>
                    <a:pt x="183" y="1"/>
                  </a:cubicBezTo>
                  <a:cubicBezTo>
                    <a:pt x="163" y="2"/>
                    <a:pt x="143" y="7"/>
                    <a:pt x="123" y="12"/>
                  </a:cubicBezTo>
                  <a:cubicBezTo>
                    <a:pt x="101" y="19"/>
                    <a:pt x="81" y="27"/>
                    <a:pt x="62" y="38"/>
                  </a:cubicBezTo>
                  <a:cubicBezTo>
                    <a:pt x="45" y="48"/>
                    <a:pt x="31" y="58"/>
                    <a:pt x="20" y="70"/>
                  </a:cubicBezTo>
                  <a:cubicBezTo>
                    <a:pt x="10" y="82"/>
                    <a:pt x="3" y="93"/>
                    <a:pt x="2" y="106"/>
                  </a:cubicBezTo>
                  <a:cubicBezTo>
                    <a:pt x="1" y="118"/>
                    <a:pt x="5" y="132"/>
                    <a:pt x="16" y="144"/>
                  </a:cubicBezTo>
                  <a:cubicBezTo>
                    <a:pt x="25" y="158"/>
                    <a:pt x="41" y="171"/>
                    <a:pt x="65" y="185"/>
                  </a:cubicBezTo>
                  <a:lnTo>
                    <a:pt x="242" y="286"/>
                  </a:lnTo>
                  <a:cubicBezTo>
                    <a:pt x="264" y="299"/>
                    <a:pt x="288" y="308"/>
                    <a:pt x="311" y="314"/>
                  </a:cubicBezTo>
                  <a:cubicBezTo>
                    <a:pt x="330" y="319"/>
                    <a:pt x="350" y="322"/>
                    <a:pt x="369" y="322"/>
                  </a:cubicBezTo>
                  <a:cubicBezTo>
                    <a:pt x="372" y="322"/>
                    <a:pt x="374" y="322"/>
                    <a:pt x="377" y="322"/>
                  </a:cubicBezTo>
                  <a:cubicBezTo>
                    <a:pt x="398" y="321"/>
                    <a:pt x="419" y="317"/>
                    <a:pt x="439" y="312"/>
                  </a:cubicBezTo>
                  <a:cubicBezTo>
                    <a:pt x="459" y="305"/>
                    <a:pt x="477" y="297"/>
                    <a:pt x="495" y="287"/>
                  </a:cubicBezTo>
                  <a:cubicBezTo>
                    <a:pt x="513" y="277"/>
                    <a:pt x="527" y="266"/>
                    <a:pt x="538" y="254"/>
                  </a:cubicBezTo>
                  <a:cubicBezTo>
                    <a:pt x="549" y="243"/>
                    <a:pt x="555" y="231"/>
                    <a:pt x="556" y="218"/>
                  </a:cubicBezTo>
                  <a:cubicBezTo>
                    <a:pt x="558" y="206"/>
                    <a:pt x="554" y="192"/>
                    <a:pt x="544" y="180"/>
                  </a:cubicBezTo>
                  <a:cubicBezTo>
                    <a:pt x="535" y="167"/>
                    <a:pt x="518" y="153"/>
                    <a:pt x="494" y="140"/>
                  </a:cubicBezTo>
                  <a:lnTo>
                    <a:pt x="412" y="92"/>
                  </a:lnTo>
                  <a:cubicBezTo>
                    <a:pt x="406" y="90"/>
                    <a:pt x="401" y="88"/>
                    <a:pt x="394" y="88"/>
                  </a:cubicBezTo>
                  <a:cubicBezTo>
                    <a:pt x="388" y="88"/>
                    <a:pt x="382" y="89"/>
                    <a:pt x="376" y="92"/>
                  </a:cubicBezTo>
                  <a:lnTo>
                    <a:pt x="275" y="151"/>
                  </a:lnTo>
                  <a:cubicBezTo>
                    <a:pt x="269" y="153"/>
                    <a:pt x="267" y="158"/>
                    <a:pt x="268" y="162"/>
                  </a:cubicBezTo>
                  <a:cubicBezTo>
                    <a:pt x="270" y="165"/>
                    <a:pt x="272" y="169"/>
                    <a:pt x="278" y="172"/>
                  </a:cubicBezTo>
                  <a:cubicBezTo>
                    <a:pt x="284" y="176"/>
                    <a:pt x="289" y="178"/>
                    <a:pt x="297" y="178"/>
                  </a:cubicBezTo>
                  <a:cubicBezTo>
                    <a:pt x="299" y="178"/>
                    <a:pt x="300" y="178"/>
                    <a:pt x="302" y="178"/>
                  </a:cubicBezTo>
                  <a:cubicBezTo>
                    <a:pt x="307" y="178"/>
                    <a:pt x="311" y="177"/>
                    <a:pt x="315" y="174"/>
                  </a:cubicBezTo>
                  <a:lnTo>
                    <a:pt x="385" y="134"/>
                  </a:lnTo>
                  <a:lnTo>
                    <a:pt x="445" y="169"/>
                  </a:lnTo>
                  <a:cubicBezTo>
                    <a:pt x="474" y="185"/>
                    <a:pt x="487" y="201"/>
                    <a:pt x="487" y="216"/>
                  </a:cubicBezTo>
                  <a:cubicBezTo>
                    <a:pt x="487" y="232"/>
                    <a:pt x="475" y="248"/>
                    <a:pt x="450" y="261"/>
                  </a:cubicBezTo>
                  <a:cubicBezTo>
                    <a:pt x="427" y="275"/>
                    <a:pt x="401" y="281"/>
                    <a:pt x="374" y="281"/>
                  </a:cubicBezTo>
                  <a:cubicBezTo>
                    <a:pt x="347" y="281"/>
                    <a:pt x="320" y="274"/>
                    <a:pt x="290" y="258"/>
                  </a:cubicBezTo>
                  <a:lnTo>
                    <a:pt x="115" y="155"/>
                  </a:lnTo>
                  <a:cubicBezTo>
                    <a:pt x="87" y="140"/>
                    <a:pt x="72" y="123"/>
                    <a:pt x="72" y="108"/>
                  </a:cubicBezTo>
                  <a:cubicBezTo>
                    <a:pt x="72" y="92"/>
                    <a:pt x="84" y="78"/>
                    <a:pt x="108" y="63"/>
                  </a:cubicBezTo>
                  <a:cubicBezTo>
                    <a:pt x="134" y="48"/>
                    <a:pt x="159" y="42"/>
                    <a:pt x="182" y="42"/>
                  </a:cubicBezTo>
                  <a:cubicBezTo>
                    <a:pt x="207" y="42"/>
                    <a:pt x="231" y="47"/>
                    <a:pt x="253" y="57"/>
                  </a:cubicBezTo>
                  <a:cubicBezTo>
                    <a:pt x="258" y="60"/>
                    <a:pt x="263" y="61"/>
                    <a:pt x="268" y="61"/>
                  </a:cubicBezTo>
                  <a:cubicBezTo>
                    <a:pt x="270" y="61"/>
                    <a:pt x="272" y="61"/>
                    <a:pt x="273" y="61"/>
                  </a:cubicBezTo>
                  <a:cubicBezTo>
                    <a:pt x="280" y="60"/>
                    <a:pt x="287" y="57"/>
                    <a:pt x="294" y="53"/>
                  </a:cubicBezTo>
                  <a:cubicBezTo>
                    <a:pt x="302" y="48"/>
                    <a:pt x="306" y="44"/>
                    <a:pt x="307" y="39"/>
                  </a:cubicBezTo>
                  <a:cubicBezTo>
                    <a:pt x="308" y="35"/>
                    <a:pt x="304" y="30"/>
                    <a:pt x="295" y="25"/>
                  </a:cubicBezTo>
                  <a:cubicBezTo>
                    <a:pt x="279" y="16"/>
                    <a:pt x="261" y="10"/>
                    <a:pt x="243" y="6"/>
                  </a:cubicBezTo>
                  <a:cubicBezTo>
                    <a:pt x="227" y="3"/>
                    <a:pt x="211"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4133;p60">
              <a:extLst>
                <a:ext uri="{FF2B5EF4-FFF2-40B4-BE49-F238E27FC236}">
                  <a16:creationId xmlns:a16="http://schemas.microsoft.com/office/drawing/2014/main" id="{47CC36AB-2729-88A7-0BF5-9219E9261843}"/>
                </a:ext>
              </a:extLst>
            </p:cNvPr>
            <p:cNvSpPr/>
            <p:nvPr/>
          </p:nvSpPr>
          <p:spPr>
            <a:xfrm>
              <a:off x="3598903" y="3809409"/>
              <a:ext cx="35289" cy="20297"/>
            </a:xfrm>
            <a:custGeom>
              <a:avLst/>
              <a:gdLst/>
              <a:ahLst/>
              <a:cxnLst/>
              <a:rect l="l" t="t" r="r" b="b"/>
              <a:pathLst>
                <a:path w="459" h="264" extrusionOk="0">
                  <a:moveTo>
                    <a:pt x="42" y="0"/>
                  </a:moveTo>
                  <a:cubicBezTo>
                    <a:pt x="40" y="0"/>
                    <a:pt x="38" y="1"/>
                    <a:pt x="36" y="1"/>
                  </a:cubicBezTo>
                  <a:cubicBezTo>
                    <a:pt x="28" y="2"/>
                    <a:pt x="22" y="4"/>
                    <a:pt x="15" y="9"/>
                  </a:cubicBezTo>
                  <a:cubicBezTo>
                    <a:pt x="9" y="12"/>
                    <a:pt x="5" y="17"/>
                    <a:pt x="3" y="21"/>
                  </a:cubicBezTo>
                  <a:cubicBezTo>
                    <a:pt x="0" y="26"/>
                    <a:pt x="1" y="29"/>
                    <a:pt x="8" y="32"/>
                  </a:cubicBezTo>
                  <a:lnTo>
                    <a:pt x="401" y="260"/>
                  </a:lnTo>
                  <a:cubicBezTo>
                    <a:pt x="405" y="262"/>
                    <a:pt x="410" y="264"/>
                    <a:pt x="416" y="264"/>
                  </a:cubicBezTo>
                  <a:cubicBezTo>
                    <a:pt x="418" y="264"/>
                    <a:pt x="420" y="263"/>
                    <a:pt x="423" y="263"/>
                  </a:cubicBezTo>
                  <a:cubicBezTo>
                    <a:pt x="430" y="262"/>
                    <a:pt x="437" y="260"/>
                    <a:pt x="444" y="255"/>
                  </a:cubicBezTo>
                  <a:cubicBezTo>
                    <a:pt x="450" y="252"/>
                    <a:pt x="454" y="247"/>
                    <a:pt x="456" y="243"/>
                  </a:cubicBezTo>
                  <a:cubicBezTo>
                    <a:pt x="459" y="238"/>
                    <a:pt x="456" y="235"/>
                    <a:pt x="451" y="232"/>
                  </a:cubicBezTo>
                  <a:lnTo>
                    <a:pt x="57" y="4"/>
                  </a:lnTo>
                  <a:cubicBezTo>
                    <a:pt x="52" y="2"/>
                    <a:pt x="48" y="0"/>
                    <a:pt x="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4134;p60">
              <a:extLst>
                <a:ext uri="{FF2B5EF4-FFF2-40B4-BE49-F238E27FC236}">
                  <a16:creationId xmlns:a16="http://schemas.microsoft.com/office/drawing/2014/main" id="{ECF9D92E-74B0-A4A3-9A84-EFBD83AA2B1E}"/>
                </a:ext>
              </a:extLst>
            </p:cNvPr>
            <p:cNvSpPr/>
            <p:nvPr/>
          </p:nvSpPr>
          <p:spPr>
            <a:xfrm>
              <a:off x="3609051" y="3794264"/>
              <a:ext cx="51281" cy="29600"/>
            </a:xfrm>
            <a:custGeom>
              <a:avLst/>
              <a:gdLst/>
              <a:ahLst/>
              <a:cxnLst/>
              <a:rect l="l" t="t" r="r" b="b"/>
              <a:pathLst>
                <a:path w="667" h="385" extrusionOk="0">
                  <a:moveTo>
                    <a:pt x="252" y="1"/>
                  </a:moveTo>
                  <a:cubicBezTo>
                    <a:pt x="250" y="1"/>
                    <a:pt x="247" y="1"/>
                    <a:pt x="244" y="2"/>
                  </a:cubicBezTo>
                  <a:cubicBezTo>
                    <a:pt x="237" y="3"/>
                    <a:pt x="230" y="5"/>
                    <a:pt x="223" y="9"/>
                  </a:cubicBezTo>
                  <a:cubicBezTo>
                    <a:pt x="217" y="12"/>
                    <a:pt x="213" y="17"/>
                    <a:pt x="211" y="21"/>
                  </a:cubicBezTo>
                  <a:cubicBezTo>
                    <a:pt x="208" y="26"/>
                    <a:pt x="210" y="30"/>
                    <a:pt x="216" y="33"/>
                  </a:cubicBezTo>
                  <a:lnTo>
                    <a:pt x="516" y="206"/>
                  </a:lnTo>
                  <a:lnTo>
                    <a:pt x="85" y="126"/>
                  </a:lnTo>
                  <a:cubicBezTo>
                    <a:pt x="69" y="122"/>
                    <a:pt x="55" y="121"/>
                    <a:pt x="45" y="121"/>
                  </a:cubicBezTo>
                  <a:cubicBezTo>
                    <a:pt x="34" y="121"/>
                    <a:pt x="25" y="124"/>
                    <a:pt x="16" y="129"/>
                  </a:cubicBezTo>
                  <a:cubicBezTo>
                    <a:pt x="9" y="133"/>
                    <a:pt x="5" y="137"/>
                    <a:pt x="2" y="142"/>
                  </a:cubicBezTo>
                  <a:cubicBezTo>
                    <a:pt x="0" y="145"/>
                    <a:pt x="2" y="149"/>
                    <a:pt x="8" y="153"/>
                  </a:cubicBezTo>
                  <a:lnTo>
                    <a:pt x="402" y="380"/>
                  </a:lnTo>
                  <a:cubicBezTo>
                    <a:pt x="406" y="383"/>
                    <a:pt x="411" y="384"/>
                    <a:pt x="417" y="384"/>
                  </a:cubicBezTo>
                  <a:cubicBezTo>
                    <a:pt x="418" y="384"/>
                    <a:pt x="420" y="384"/>
                    <a:pt x="422" y="384"/>
                  </a:cubicBezTo>
                  <a:cubicBezTo>
                    <a:pt x="430" y="382"/>
                    <a:pt x="438" y="379"/>
                    <a:pt x="444" y="376"/>
                  </a:cubicBezTo>
                  <a:cubicBezTo>
                    <a:pt x="451" y="372"/>
                    <a:pt x="454" y="368"/>
                    <a:pt x="456" y="363"/>
                  </a:cubicBezTo>
                  <a:cubicBezTo>
                    <a:pt x="458" y="359"/>
                    <a:pt x="457" y="355"/>
                    <a:pt x="451" y="352"/>
                  </a:cubicBezTo>
                  <a:lnTo>
                    <a:pt x="152" y="179"/>
                  </a:lnTo>
                  <a:lnTo>
                    <a:pt x="599" y="261"/>
                  </a:lnTo>
                  <a:cubicBezTo>
                    <a:pt x="609" y="263"/>
                    <a:pt x="618" y="263"/>
                    <a:pt x="628" y="263"/>
                  </a:cubicBezTo>
                  <a:cubicBezTo>
                    <a:pt x="637" y="262"/>
                    <a:pt x="645" y="260"/>
                    <a:pt x="652" y="256"/>
                  </a:cubicBezTo>
                  <a:cubicBezTo>
                    <a:pt x="658" y="253"/>
                    <a:pt x="662" y="248"/>
                    <a:pt x="664" y="244"/>
                  </a:cubicBezTo>
                  <a:cubicBezTo>
                    <a:pt x="667" y="239"/>
                    <a:pt x="664" y="235"/>
                    <a:pt x="659" y="232"/>
                  </a:cubicBezTo>
                  <a:lnTo>
                    <a:pt x="265" y="4"/>
                  </a:lnTo>
                  <a:cubicBezTo>
                    <a:pt x="261" y="2"/>
                    <a:pt x="257"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4135;p60">
              <a:extLst>
                <a:ext uri="{FF2B5EF4-FFF2-40B4-BE49-F238E27FC236}">
                  <a16:creationId xmlns:a16="http://schemas.microsoft.com/office/drawing/2014/main" id="{DCF34E84-7608-A4C1-C582-C733F52FA349}"/>
                </a:ext>
              </a:extLst>
            </p:cNvPr>
            <p:cNvSpPr/>
            <p:nvPr/>
          </p:nvSpPr>
          <p:spPr>
            <a:xfrm>
              <a:off x="3569920" y="3923496"/>
              <a:ext cx="35212" cy="27063"/>
            </a:xfrm>
            <a:custGeom>
              <a:avLst/>
              <a:gdLst/>
              <a:ahLst/>
              <a:cxnLst/>
              <a:rect l="l" t="t" r="r" b="b"/>
              <a:pathLst>
                <a:path w="458" h="352" extrusionOk="0">
                  <a:moveTo>
                    <a:pt x="240" y="42"/>
                  </a:moveTo>
                  <a:cubicBezTo>
                    <a:pt x="267" y="42"/>
                    <a:pt x="295" y="49"/>
                    <a:pt x="330" y="70"/>
                  </a:cubicBezTo>
                  <a:cubicBezTo>
                    <a:pt x="358" y="87"/>
                    <a:pt x="373" y="102"/>
                    <a:pt x="373" y="118"/>
                  </a:cubicBezTo>
                  <a:cubicBezTo>
                    <a:pt x="373" y="134"/>
                    <a:pt x="360" y="148"/>
                    <a:pt x="336" y="162"/>
                  </a:cubicBezTo>
                  <a:lnTo>
                    <a:pt x="257" y="208"/>
                  </a:lnTo>
                  <a:lnTo>
                    <a:pt x="83" y="108"/>
                  </a:lnTo>
                  <a:lnTo>
                    <a:pt x="162" y="63"/>
                  </a:lnTo>
                  <a:cubicBezTo>
                    <a:pt x="187" y="48"/>
                    <a:pt x="213" y="42"/>
                    <a:pt x="240" y="42"/>
                  </a:cubicBezTo>
                  <a:close/>
                  <a:moveTo>
                    <a:pt x="248" y="1"/>
                  </a:moveTo>
                  <a:cubicBezTo>
                    <a:pt x="245" y="1"/>
                    <a:pt x="241" y="1"/>
                    <a:pt x="238" y="1"/>
                  </a:cubicBezTo>
                  <a:cubicBezTo>
                    <a:pt x="216" y="1"/>
                    <a:pt x="196" y="4"/>
                    <a:pt x="176" y="11"/>
                  </a:cubicBezTo>
                  <a:cubicBezTo>
                    <a:pt x="157" y="17"/>
                    <a:pt x="137" y="26"/>
                    <a:pt x="121" y="35"/>
                  </a:cubicBezTo>
                  <a:lnTo>
                    <a:pt x="10" y="99"/>
                  </a:lnTo>
                  <a:cubicBezTo>
                    <a:pt x="3" y="102"/>
                    <a:pt x="0" y="107"/>
                    <a:pt x="0" y="110"/>
                  </a:cubicBezTo>
                  <a:cubicBezTo>
                    <a:pt x="0" y="115"/>
                    <a:pt x="2" y="118"/>
                    <a:pt x="7" y="120"/>
                  </a:cubicBezTo>
                  <a:lnTo>
                    <a:pt x="400" y="348"/>
                  </a:lnTo>
                  <a:cubicBezTo>
                    <a:pt x="405" y="350"/>
                    <a:pt x="410" y="352"/>
                    <a:pt x="416" y="352"/>
                  </a:cubicBezTo>
                  <a:cubicBezTo>
                    <a:pt x="417" y="352"/>
                    <a:pt x="419" y="351"/>
                    <a:pt x="421" y="351"/>
                  </a:cubicBezTo>
                  <a:cubicBezTo>
                    <a:pt x="429" y="350"/>
                    <a:pt x="436" y="348"/>
                    <a:pt x="443" y="343"/>
                  </a:cubicBezTo>
                  <a:cubicBezTo>
                    <a:pt x="449" y="340"/>
                    <a:pt x="453" y="337"/>
                    <a:pt x="455" y="331"/>
                  </a:cubicBezTo>
                  <a:cubicBezTo>
                    <a:pt x="457" y="326"/>
                    <a:pt x="455" y="323"/>
                    <a:pt x="449" y="320"/>
                  </a:cubicBezTo>
                  <a:lnTo>
                    <a:pt x="297" y="232"/>
                  </a:lnTo>
                  <a:lnTo>
                    <a:pt x="377" y="187"/>
                  </a:lnTo>
                  <a:cubicBezTo>
                    <a:pt x="394" y="177"/>
                    <a:pt x="409" y="165"/>
                    <a:pt x="419" y="154"/>
                  </a:cubicBezTo>
                  <a:cubicBezTo>
                    <a:pt x="430" y="142"/>
                    <a:pt x="436" y="130"/>
                    <a:pt x="438" y="117"/>
                  </a:cubicBezTo>
                  <a:cubicBezTo>
                    <a:pt x="439" y="105"/>
                    <a:pt x="435" y="92"/>
                    <a:pt x="426" y="79"/>
                  </a:cubicBezTo>
                  <a:cubicBezTo>
                    <a:pt x="416" y="66"/>
                    <a:pt x="400" y="53"/>
                    <a:pt x="372" y="37"/>
                  </a:cubicBezTo>
                  <a:cubicBezTo>
                    <a:pt x="348" y="23"/>
                    <a:pt x="326" y="13"/>
                    <a:pt x="303" y="8"/>
                  </a:cubicBezTo>
                  <a:cubicBezTo>
                    <a:pt x="284" y="3"/>
                    <a:pt x="265" y="1"/>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4136;p60">
              <a:extLst>
                <a:ext uri="{FF2B5EF4-FFF2-40B4-BE49-F238E27FC236}">
                  <a16:creationId xmlns:a16="http://schemas.microsoft.com/office/drawing/2014/main" id="{BA25BD85-87C6-8D1E-8CB1-07D602223A6D}"/>
                </a:ext>
              </a:extLst>
            </p:cNvPr>
            <p:cNvSpPr/>
            <p:nvPr/>
          </p:nvSpPr>
          <p:spPr>
            <a:xfrm>
              <a:off x="3599056" y="3912810"/>
              <a:ext cx="45207" cy="26140"/>
            </a:xfrm>
            <a:custGeom>
              <a:avLst/>
              <a:gdLst/>
              <a:ahLst/>
              <a:cxnLst/>
              <a:rect l="l" t="t" r="r" b="b"/>
              <a:pathLst>
                <a:path w="588" h="340" extrusionOk="0">
                  <a:moveTo>
                    <a:pt x="91" y="52"/>
                  </a:moveTo>
                  <a:lnTo>
                    <a:pt x="376" y="142"/>
                  </a:lnTo>
                  <a:lnTo>
                    <a:pt x="245" y="218"/>
                  </a:lnTo>
                  <a:lnTo>
                    <a:pt x="91" y="52"/>
                  </a:lnTo>
                  <a:close/>
                  <a:moveTo>
                    <a:pt x="54" y="1"/>
                  </a:moveTo>
                  <a:cubicBezTo>
                    <a:pt x="50" y="1"/>
                    <a:pt x="46" y="1"/>
                    <a:pt x="41" y="3"/>
                  </a:cubicBezTo>
                  <a:cubicBezTo>
                    <a:pt x="32" y="4"/>
                    <a:pt x="24" y="7"/>
                    <a:pt x="19" y="10"/>
                  </a:cubicBezTo>
                  <a:cubicBezTo>
                    <a:pt x="12" y="14"/>
                    <a:pt x="6" y="18"/>
                    <a:pt x="4" y="24"/>
                  </a:cubicBezTo>
                  <a:cubicBezTo>
                    <a:pt x="1" y="28"/>
                    <a:pt x="1" y="33"/>
                    <a:pt x="5" y="37"/>
                  </a:cubicBezTo>
                  <a:cubicBezTo>
                    <a:pt x="5" y="37"/>
                    <a:pt x="274" y="331"/>
                    <a:pt x="278" y="335"/>
                  </a:cubicBezTo>
                  <a:cubicBezTo>
                    <a:pt x="282" y="338"/>
                    <a:pt x="287" y="339"/>
                    <a:pt x="293" y="339"/>
                  </a:cubicBezTo>
                  <a:cubicBezTo>
                    <a:pt x="296" y="339"/>
                    <a:pt x="300" y="339"/>
                    <a:pt x="303" y="338"/>
                  </a:cubicBezTo>
                  <a:cubicBezTo>
                    <a:pt x="314" y="337"/>
                    <a:pt x="322" y="334"/>
                    <a:pt x="328" y="330"/>
                  </a:cubicBezTo>
                  <a:cubicBezTo>
                    <a:pt x="338" y="325"/>
                    <a:pt x="341" y="319"/>
                    <a:pt x="335" y="313"/>
                  </a:cubicBezTo>
                  <a:lnTo>
                    <a:pt x="274" y="248"/>
                  </a:lnTo>
                  <a:lnTo>
                    <a:pt x="428" y="159"/>
                  </a:lnTo>
                  <a:lnTo>
                    <a:pt x="541" y="194"/>
                  </a:lnTo>
                  <a:cubicBezTo>
                    <a:pt x="544" y="195"/>
                    <a:pt x="547" y="196"/>
                    <a:pt x="550" y="196"/>
                  </a:cubicBezTo>
                  <a:cubicBezTo>
                    <a:pt x="552" y="196"/>
                    <a:pt x="554" y="196"/>
                    <a:pt x="556" y="195"/>
                  </a:cubicBezTo>
                  <a:cubicBezTo>
                    <a:pt x="561" y="194"/>
                    <a:pt x="566" y="193"/>
                    <a:pt x="570" y="191"/>
                  </a:cubicBezTo>
                  <a:cubicBezTo>
                    <a:pt x="577" y="186"/>
                    <a:pt x="582" y="182"/>
                    <a:pt x="584" y="175"/>
                  </a:cubicBezTo>
                  <a:cubicBezTo>
                    <a:pt x="587" y="169"/>
                    <a:pt x="585" y="164"/>
                    <a:pt x="575" y="159"/>
                  </a:cubicBezTo>
                  <a:lnTo>
                    <a:pt x="66" y="3"/>
                  </a:lnTo>
                  <a:cubicBezTo>
                    <a:pt x="62" y="1"/>
                    <a:pt x="58"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4137;p60">
              <a:extLst>
                <a:ext uri="{FF2B5EF4-FFF2-40B4-BE49-F238E27FC236}">
                  <a16:creationId xmlns:a16="http://schemas.microsoft.com/office/drawing/2014/main" id="{1ACCE67C-AAA8-C6BE-C414-8406AFEACFF2}"/>
                </a:ext>
              </a:extLst>
            </p:cNvPr>
            <p:cNvSpPr/>
            <p:nvPr/>
          </p:nvSpPr>
          <p:spPr>
            <a:xfrm>
              <a:off x="3619890" y="3896281"/>
              <a:ext cx="42439" cy="26448"/>
            </a:xfrm>
            <a:custGeom>
              <a:avLst/>
              <a:gdLst/>
              <a:ahLst/>
              <a:cxnLst/>
              <a:rect l="l" t="t" r="r" b="b"/>
              <a:pathLst>
                <a:path w="552" h="344" extrusionOk="0">
                  <a:moveTo>
                    <a:pt x="190" y="1"/>
                  </a:moveTo>
                  <a:cubicBezTo>
                    <a:pt x="188" y="1"/>
                    <a:pt x="185" y="1"/>
                    <a:pt x="182" y="1"/>
                  </a:cubicBezTo>
                  <a:cubicBezTo>
                    <a:pt x="171" y="3"/>
                    <a:pt x="159" y="5"/>
                    <a:pt x="145" y="9"/>
                  </a:cubicBezTo>
                  <a:cubicBezTo>
                    <a:pt x="132" y="14"/>
                    <a:pt x="119" y="18"/>
                    <a:pt x="106" y="24"/>
                  </a:cubicBezTo>
                  <a:cubicBezTo>
                    <a:pt x="92" y="31"/>
                    <a:pt x="80" y="36"/>
                    <a:pt x="70" y="42"/>
                  </a:cubicBezTo>
                  <a:cubicBezTo>
                    <a:pt x="55" y="51"/>
                    <a:pt x="42" y="60"/>
                    <a:pt x="29" y="71"/>
                  </a:cubicBezTo>
                  <a:cubicBezTo>
                    <a:pt x="18" y="81"/>
                    <a:pt x="10" y="93"/>
                    <a:pt x="5" y="105"/>
                  </a:cubicBezTo>
                  <a:cubicBezTo>
                    <a:pt x="1" y="117"/>
                    <a:pt x="2" y="129"/>
                    <a:pt x="8" y="142"/>
                  </a:cubicBezTo>
                  <a:cubicBezTo>
                    <a:pt x="14" y="155"/>
                    <a:pt x="28" y="167"/>
                    <a:pt x="49" y="179"/>
                  </a:cubicBezTo>
                  <a:cubicBezTo>
                    <a:pt x="73" y="194"/>
                    <a:pt x="97" y="202"/>
                    <a:pt x="120" y="204"/>
                  </a:cubicBezTo>
                  <a:cubicBezTo>
                    <a:pt x="131" y="205"/>
                    <a:pt x="141" y="206"/>
                    <a:pt x="152" y="206"/>
                  </a:cubicBezTo>
                  <a:cubicBezTo>
                    <a:pt x="164" y="206"/>
                    <a:pt x="177" y="205"/>
                    <a:pt x="190" y="203"/>
                  </a:cubicBezTo>
                  <a:cubicBezTo>
                    <a:pt x="213" y="200"/>
                    <a:pt x="235" y="195"/>
                    <a:pt x="258" y="189"/>
                  </a:cubicBezTo>
                  <a:cubicBezTo>
                    <a:pt x="280" y="183"/>
                    <a:pt x="303" y="178"/>
                    <a:pt x="324" y="174"/>
                  </a:cubicBezTo>
                  <a:cubicBezTo>
                    <a:pt x="342" y="171"/>
                    <a:pt x="359" y="169"/>
                    <a:pt x="377" y="169"/>
                  </a:cubicBezTo>
                  <a:cubicBezTo>
                    <a:pt x="381" y="169"/>
                    <a:pt x="385" y="169"/>
                    <a:pt x="388" y="169"/>
                  </a:cubicBezTo>
                  <a:cubicBezTo>
                    <a:pt x="409" y="170"/>
                    <a:pt x="429" y="177"/>
                    <a:pt x="449" y="188"/>
                  </a:cubicBezTo>
                  <a:cubicBezTo>
                    <a:pt x="474" y="202"/>
                    <a:pt x="484" y="216"/>
                    <a:pt x="482" y="232"/>
                  </a:cubicBezTo>
                  <a:cubicBezTo>
                    <a:pt x="478" y="248"/>
                    <a:pt x="465" y="263"/>
                    <a:pt x="440" y="277"/>
                  </a:cubicBezTo>
                  <a:cubicBezTo>
                    <a:pt x="423" y="286"/>
                    <a:pt x="406" y="293"/>
                    <a:pt x="391" y="296"/>
                  </a:cubicBezTo>
                  <a:cubicBezTo>
                    <a:pt x="375" y="300"/>
                    <a:pt x="360" y="302"/>
                    <a:pt x="347" y="303"/>
                  </a:cubicBezTo>
                  <a:cubicBezTo>
                    <a:pt x="338" y="303"/>
                    <a:pt x="330" y="304"/>
                    <a:pt x="323" y="304"/>
                  </a:cubicBezTo>
                  <a:cubicBezTo>
                    <a:pt x="319" y="304"/>
                    <a:pt x="316" y="304"/>
                    <a:pt x="313" y="303"/>
                  </a:cubicBezTo>
                  <a:cubicBezTo>
                    <a:pt x="304" y="303"/>
                    <a:pt x="297" y="304"/>
                    <a:pt x="293" y="307"/>
                  </a:cubicBezTo>
                  <a:cubicBezTo>
                    <a:pt x="287" y="310"/>
                    <a:pt x="285" y="314"/>
                    <a:pt x="287" y="321"/>
                  </a:cubicBezTo>
                  <a:cubicBezTo>
                    <a:pt x="288" y="327"/>
                    <a:pt x="291" y="331"/>
                    <a:pt x="298" y="335"/>
                  </a:cubicBezTo>
                  <a:cubicBezTo>
                    <a:pt x="304" y="339"/>
                    <a:pt x="314" y="341"/>
                    <a:pt x="328" y="343"/>
                  </a:cubicBezTo>
                  <a:cubicBezTo>
                    <a:pt x="331" y="343"/>
                    <a:pt x="335" y="343"/>
                    <a:pt x="339" y="343"/>
                  </a:cubicBezTo>
                  <a:cubicBezTo>
                    <a:pt x="350" y="343"/>
                    <a:pt x="361" y="342"/>
                    <a:pt x="374" y="340"/>
                  </a:cubicBezTo>
                  <a:cubicBezTo>
                    <a:pt x="392" y="338"/>
                    <a:pt x="410" y="334"/>
                    <a:pt x="430" y="328"/>
                  </a:cubicBezTo>
                  <a:cubicBezTo>
                    <a:pt x="450" y="321"/>
                    <a:pt x="469" y="312"/>
                    <a:pt x="489" y="302"/>
                  </a:cubicBezTo>
                  <a:cubicBezTo>
                    <a:pt x="507" y="291"/>
                    <a:pt x="521" y="280"/>
                    <a:pt x="532" y="268"/>
                  </a:cubicBezTo>
                  <a:cubicBezTo>
                    <a:pt x="543" y="256"/>
                    <a:pt x="549" y="243"/>
                    <a:pt x="550" y="231"/>
                  </a:cubicBezTo>
                  <a:cubicBezTo>
                    <a:pt x="552" y="219"/>
                    <a:pt x="547" y="206"/>
                    <a:pt x="538" y="194"/>
                  </a:cubicBezTo>
                  <a:cubicBezTo>
                    <a:pt x="529" y="182"/>
                    <a:pt x="514" y="169"/>
                    <a:pt x="493" y="157"/>
                  </a:cubicBezTo>
                  <a:cubicBezTo>
                    <a:pt x="467" y="141"/>
                    <a:pt x="441" y="132"/>
                    <a:pt x="415" y="129"/>
                  </a:cubicBezTo>
                  <a:cubicBezTo>
                    <a:pt x="400" y="126"/>
                    <a:pt x="385" y="125"/>
                    <a:pt x="371" y="125"/>
                  </a:cubicBezTo>
                  <a:cubicBezTo>
                    <a:pt x="361" y="125"/>
                    <a:pt x="351" y="125"/>
                    <a:pt x="341" y="126"/>
                  </a:cubicBezTo>
                  <a:cubicBezTo>
                    <a:pt x="316" y="129"/>
                    <a:pt x="294" y="133"/>
                    <a:pt x="271" y="140"/>
                  </a:cubicBezTo>
                  <a:cubicBezTo>
                    <a:pt x="249" y="146"/>
                    <a:pt x="227" y="151"/>
                    <a:pt x="206" y="156"/>
                  </a:cubicBezTo>
                  <a:cubicBezTo>
                    <a:pt x="186" y="160"/>
                    <a:pt x="165" y="162"/>
                    <a:pt x="147" y="162"/>
                  </a:cubicBezTo>
                  <a:cubicBezTo>
                    <a:pt x="128" y="162"/>
                    <a:pt x="110" y="158"/>
                    <a:pt x="93" y="149"/>
                  </a:cubicBezTo>
                  <a:cubicBezTo>
                    <a:pt x="82" y="142"/>
                    <a:pt x="75" y="135"/>
                    <a:pt x="72" y="129"/>
                  </a:cubicBezTo>
                  <a:cubicBezTo>
                    <a:pt x="69" y="121"/>
                    <a:pt x="67" y="114"/>
                    <a:pt x="70" y="107"/>
                  </a:cubicBezTo>
                  <a:cubicBezTo>
                    <a:pt x="73" y="100"/>
                    <a:pt x="78" y="94"/>
                    <a:pt x="85" y="87"/>
                  </a:cubicBezTo>
                  <a:cubicBezTo>
                    <a:pt x="92" y="80"/>
                    <a:pt x="101" y="73"/>
                    <a:pt x="112" y="68"/>
                  </a:cubicBezTo>
                  <a:cubicBezTo>
                    <a:pt x="126" y="60"/>
                    <a:pt x="137" y="54"/>
                    <a:pt x="148" y="51"/>
                  </a:cubicBezTo>
                  <a:cubicBezTo>
                    <a:pt x="160" y="46"/>
                    <a:pt x="170" y="44"/>
                    <a:pt x="179" y="42"/>
                  </a:cubicBezTo>
                  <a:cubicBezTo>
                    <a:pt x="187" y="41"/>
                    <a:pt x="195" y="39"/>
                    <a:pt x="201" y="37"/>
                  </a:cubicBezTo>
                  <a:cubicBezTo>
                    <a:pt x="208" y="37"/>
                    <a:pt x="213" y="35"/>
                    <a:pt x="216" y="33"/>
                  </a:cubicBezTo>
                  <a:cubicBezTo>
                    <a:pt x="223" y="30"/>
                    <a:pt x="225" y="25"/>
                    <a:pt x="222" y="18"/>
                  </a:cubicBezTo>
                  <a:cubicBezTo>
                    <a:pt x="218" y="13"/>
                    <a:pt x="215" y="8"/>
                    <a:pt x="210" y="6"/>
                  </a:cubicBezTo>
                  <a:cubicBezTo>
                    <a:pt x="205" y="2"/>
                    <a:pt x="199"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4138;p60">
              <a:extLst>
                <a:ext uri="{FF2B5EF4-FFF2-40B4-BE49-F238E27FC236}">
                  <a16:creationId xmlns:a16="http://schemas.microsoft.com/office/drawing/2014/main" id="{C13A7EBA-8D72-E92C-6687-B0340B4BD9F6}"/>
                </a:ext>
              </a:extLst>
            </p:cNvPr>
            <p:cNvSpPr/>
            <p:nvPr/>
          </p:nvSpPr>
          <p:spPr>
            <a:xfrm>
              <a:off x="3642493" y="3883289"/>
              <a:ext cx="42439" cy="26294"/>
            </a:xfrm>
            <a:custGeom>
              <a:avLst/>
              <a:gdLst/>
              <a:ahLst/>
              <a:cxnLst/>
              <a:rect l="l" t="t" r="r" b="b"/>
              <a:pathLst>
                <a:path w="552" h="342" extrusionOk="0">
                  <a:moveTo>
                    <a:pt x="189" y="0"/>
                  </a:moveTo>
                  <a:cubicBezTo>
                    <a:pt x="187" y="0"/>
                    <a:pt x="185" y="0"/>
                    <a:pt x="183" y="0"/>
                  </a:cubicBezTo>
                  <a:cubicBezTo>
                    <a:pt x="171" y="1"/>
                    <a:pt x="159" y="5"/>
                    <a:pt x="145" y="8"/>
                  </a:cubicBezTo>
                  <a:cubicBezTo>
                    <a:pt x="133" y="13"/>
                    <a:pt x="119" y="17"/>
                    <a:pt x="106" y="24"/>
                  </a:cubicBezTo>
                  <a:cubicBezTo>
                    <a:pt x="92" y="30"/>
                    <a:pt x="80" y="35"/>
                    <a:pt x="70" y="42"/>
                  </a:cubicBezTo>
                  <a:cubicBezTo>
                    <a:pt x="55" y="50"/>
                    <a:pt x="41" y="59"/>
                    <a:pt x="30" y="70"/>
                  </a:cubicBezTo>
                  <a:cubicBezTo>
                    <a:pt x="18" y="80"/>
                    <a:pt x="10" y="92"/>
                    <a:pt x="5" y="104"/>
                  </a:cubicBezTo>
                  <a:cubicBezTo>
                    <a:pt x="1" y="116"/>
                    <a:pt x="2" y="129"/>
                    <a:pt x="8" y="141"/>
                  </a:cubicBezTo>
                  <a:cubicBezTo>
                    <a:pt x="14" y="153"/>
                    <a:pt x="28" y="166"/>
                    <a:pt x="49" y="178"/>
                  </a:cubicBezTo>
                  <a:cubicBezTo>
                    <a:pt x="73" y="193"/>
                    <a:pt x="97" y="201"/>
                    <a:pt x="120" y="203"/>
                  </a:cubicBezTo>
                  <a:cubicBezTo>
                    <a:pt x="131" y="204"/>
                    <a:pt x="141" y="205"/>
                    <a:pt x="152" y="205"/>
                  </a:cubicBezTo>
                  <a:cubicBezTo>
                    <a:pt x="164" y="205"/>
                    <a:pt x="177" y="204"/>
                    <a:pt x="190" y="202"/>
                  </a:cubicBezTo>
                  <a:cubicBezTo>
                    <a:pt x="213" y="199"/>
                    <a:pt x="236" y="194"/>
                    <a:pt x="259" y="188"/>
                  </a:cubicBezTo>
                  <a:cubicBezTo>
                    <a:pt x="281" y="182"/>
                    <a:pt x="303" y="177"/>
                    <a:pt x="324" y="173"/>
                  </a:cubicBezTo>
                  <a:cubicBezTo>
                    <a:pt x="343" y="170"/>
                    <a:pt x="360" y="168"/>
                    <a:pt x="377" y="168"/>
                  </a:cubicBezTo>
                  <a:cubicBezTo>
                    <a:pt x="381" y="168"/>
                    <a:pt x="385" y="168"/>
                    <a:pt x="388" y="168"/>
                  </a:cubicBezTo>
                  <a:cubicBezTo>
                    <a:pt x="410" y="169"/>
                    <a:pt x="430" y="176"/>
                    <a:pt x="449" y="187"/>
                  </a:cubicBezTo>
                  <a:cubicBezTo>
                    <a:pt x="474" y="201"/>
                    <a:pt x="484" y="215"/>
                    <a:pt x="482" y="231"/>
                  </a:cubicBezTo>
                  <a:cubicBezTo>
                    <a:pt x="478" y="247"/>
                    <a:pt x="465" y="262"/>
                    <a:pt x="440" y="276"/>
                  </a:cubicBezTo>
                  <a:cubicBezTo>
                    <a:pt x="423" y="286"/>
                    <a:pt x="406" y="292"/>
                    <a:pt x="390" y="295"/>
                  </a:cubicBezTo>
                  <a:cubicBezTo>
                    <a:pt x="375" y="299"/>
                    <a:pt x="360" y="301"/>
                    <a:pt x="348" y="302"/>
                  </a:cubicBezTo>
                  <a:cubicBezTo>
                    <a:pt x="334" y="303"/>
                    <a:pt x="323" y="303"/>
                    <a:pt x="313" y="303"/>
                  </a:cubicBezTo>
                  <a:cubicBezTo>
                    <a:pt x="311" y="303"/>
                    <a:pt x="308" y="303"/>
                    <a:pt x="306" y="303"/>
                  </a:cubicBezTo>
                  <a:cubicBezTo>
                    <a:pt x="301" y="303"/>
                    <a:pt x="296" y="304"/>
                    <a:pt x="293" y="307"/>
                  </a:cubicBezTo>
                  <a:cubicBezTo>
                    <a:pt x="287" y="309"/>
                    <a:pt x="286" y="313"/>
                    <a:pt x="287" y="320"/>
                  </a:cubicBezTo>
                  <a:cubicBezTo>
                    <a:pt x="288" y="326"/>
                    <a:pt x="293" y="330"/>
                    <a:pt x="298" y="334"/>
                  </a:cubicBezTo>
                  <a:cubicBezTo>
                    <a:pt x="304" y="338"/>
                    <a:pt x="314" y="340"/>
                    <a:pt x="327" y="342"/>
                  </a:cubicBezTo>
                  <a:cubicBezTo>
                    <a:pt x="331" y="342"/>
                    <a:pt x="335" y="342"/>
                    <a:pt x="339" y="342"/>
                  </a:cubicBezTo>
                  <a:cubicBezTo>
                    <a:pt x="349" y="342"/>
                    <a:pt x="361" y="341"/>
                    <a:pt x="374" y="339"/>
                  </a:cubicBezTo>
                  <a:cubicBezTo>
                    <a:pt x="392" y="337"/>
                    <a:pt x="411" y="333"/>
                    <a:pt x="430" y="327"/>
                  </a:cubicBezTo>
                  <a:cubicBezTo>
                    <a:pt x="450" y="320"/>
                    <a:pt x="469" y="312"/>
                    <a:pt x="488" y="301"/>
                  </a:cubicBezTo>
                  <a:cubicBezTo>
                    <a:pt x="508" y="290"/>
                    <a:pt x="522" y="278"/>
                    <a:pt x="532" y="267"/>
                  </a:cubicBezTo>
                  <a:cubicBezTo>
                    <a:pt x="544" y="255"/>
                    <a:pt x="549" y="242"/>
                    <a:pt x="550" y="230"/>
                  </a:cubicBezTo>
                  <a:cubicBezTo>
                    <a:pt x="552" y="218"/>
                    <a:pt x="548" y="205"/>
                    <a:pt x="539" y="193"/>
                  </a:cubicBezTo>
                  <a:cubicBezTo>
                    <a:pt x="530" y="181"/>
                    <a:pt x="514" y="168"/>
                    <a:pt x="494" y="156"/>
                  </a:cubicBezTo>
                  <a:cubicBezTo>
                    <a:pt x="467" y="140"/>
                    <a:pt x="441" y="131"/>
                    <a:pt x="415" y="128"/>
                  </a:cubicBezTo>
                  <a:cubicBezTo>
                    <a:pt x="400" y="125"/>
                    <a:pt x="385" y="124"/>
                    <a:pt x="371" y="124"/>
                  </a:cubicBezTo>
                  <a:cubicBezTo>
                    <a:pt x="361" y="124"/>
                    <a:pt x="351" y="124"/>
                    <a:pt x="341" y="125"/>
                  </a:cubicBezTo>
                  <a:cubicBezTo>
                    <a:pt x="317" y="129"/>
                    <a:pt x="294" y="132"/>
                    <a:pt x="271" y="139"/>
                  </a:cubicBezTo>
                  <a:cubicBezTo>
                    <a:pt x="249" y="144"/>
                    <a:pt x="227" y="150"/>
                    <a:pt x="207" y="155"/>
                  </a:cubicBezTo>
                  <a:cubicBezTo>
                    <a:pt x="186" y="159"/>
                    <a:pt x="166" y="161"/>
                    <a:pt x="147" y="161"/>
                  </a:cubicBezTo>
                  <a:cubicBezTo>
                    <a:pt x="128" y="161"/>
                    <a:pt x="110" y="157"/>
                    <a:pt x="94" y="148"/>
                  </a:cubicBezTo>
                  <a:cubicBezTo>
                    <a:pt x="83" y="141"/>
                    <a:pt x="75" y="134"/>
                    <a:pt x="72" y="128"/>
                  </a:cubicBezTo>
                  <a:cubicBezTo>
                    <a:pt x="68" y="121"/>
                    <a:pt x="67" y="113"/>
                    <a:pt x="71" y="106"/>
                  </a:cubicBezTo>
                  <a:cubicBezTo>
                    <a:pt x="73" y="99"/>
                    <a:pt x="77" y="93"/>
                    <a:pt x="85" y="86"/>
                  </a:cubicBezTo>
                  <a:cubicBezTo>
                    <a:pt x="93" y="79"/>
                    <a:pt x="102" y="72"/>
                    <a:pt x="112" y="67"/>
                  </a:cubicBezTo>
                  <a:cubicBezTo>
                    <a:pt x="126" y="59"/>
                    <a:pt x="138" y="53"/>
                    <a:pt x="148" y="50"/>
                  </a:cubicBezTo>
                  <a:cubicBezTo>
                    <a:pt x="160" y="47"/>
                    <a:pt x="170" y="43"/>
                    <a:pt x="179" y="41"/>
                  </a:cubicBezTo>
                  <a:cubicBezTo>
                    <a:pt x="188" y="40"/>
                    <a:pt x="195" y="38"/>
                    <a:pt x="201" y="38"/>
                  </a:cubicBezTo>
                  <a:cubicBezTo>
                    <a:pt x="208" y="36"/>
                    <a:pt x="213" y="34"/>
                    <a:pt x="216" y="33"/>
                  </a:cubicBezTo>
                  <a:cubicBezTo>
                    <a:pt x="223" y="28"/>
                    <a:pt x="225" y="24"/>
                    <a:pt x="222" y="18"/>
                  </a:cubicBezTo>
                  <a:cubicBezTo>
                    <a:pt x="219" y="12"/>
                    <a:pt x="215" y="7"/>
                    <a:pt x="210" y="5"/>
                  </a:cubicBezTo>
                  <a:cubicBezTo>
                    <a:pt x="205" y="2"/>
                    <a:pt x="198"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4139;p60">
              <a:extLst>
                <a:ext uri="{FF2B5EF4-FFF2-40B4-BE49-F238E27FC236}">
                  <a16:creationId xmlns:a16="http://schemas.microsoft.com/office/drawing/2014/main" id="{7999BA6F-A287-02F3-2DE8-A3C8505DEC7F}"/>
                </a:ext>
              </a:extLst>
            </p:cNvPr>
            <p:cNvSpPr/>
            <p:nvPr/>
          </p:nvSpPr>
          <p:spPr>
            <a:xfrm>
              <a:off x="3660021" y="3860379"/>
              <a:ext cx="57354" cy="33059"/>
            </a:xfrm>
            <a:custGeom>
              <a:avLst/>
              <a:gdLst/>
              <a:ahLst/>
              <a:cxnLst/>
              <a:rect l="l" t="t" r="r" b="b"/>
              <a:pathLst>
                <a:path w="746" h="430" extrusionOk="0">
                  <a:moveTo>
                    <a:pt x="447" y="1"/>
                  </a:moveTo>
                  <a:cubicBezTo>
                    <a:pt x="444" y="1"/>
                    <a:pt x="442" y="1"/>
                    <a:pt x="439" y="1"/>
                  </a:cubicBezTo>
                  <a:cubicBezTo>
                    <a:pt x="429" y="3"/>
                    <a:pt x="420" y="6"/>
                    <a:pt x="414" y="9"/>
                  </a:cubicBezTo>
                  <a:cubicBezTo>
                    <a:pt x="409" y="12"/>
                    <a:pt x="407" y="15"/>
                    <a:pt x="405" y="18"/>
                  </a:cubicBezTo>
                  <a:cubicBezTo>
                    <a:pt x="403" y="21"/>
                    <a:pt x="403" y="24"/>
                    <a:pt x="407" y="27"/>
                  </a:cubicBezTo>
                  <a:lnTo>
                    <a:pt x="656" y="285"/>
                  </a:lnTo>
                  <a:lnTo>
                    <a:pt x="385" y="194"/>
                  </a:lnTo>
                  <a:cubicBezTo>
                    <a:pt x="380" y="192"/>
                    <a:pt x="375" y="191"/>
                    <a:pt x="370" y="191"/>
                  </a:cubicBezTo>
                  <a:cubicBezTo>
                    <a:pt x="368" y="191"/>
                    <a:pt x="366" y="191"/>
                    <a:pt x="364" y="191"/>
                  </a:cubicBezTo>
                  <a:cubicBezTo>
                    <a:pt x="357" y="194"/>
                    <a:pt x="351" y="196"/>
                    <a:pt x="345" y="198"/>
                  </a:cubicBezTo>
                  <a:cubicBezTo>
                    <a:pt x="339" y="202"/>
                    <a:pt x="335" y="206"/>
                    <a:pt x="333" y="209"/>
                  </a:cubicBezTo>
                  <a:cubicBezTo>
                    <a:pt x="330" y="214"/>
                    <a:pt x="331" y="218"/>
                    <a:pt x="335" y="222"/>
                  </a:cubicBezTo>
                  <a:lnTo>
                    <a:pt x="494" y="378"/>
                  </a:lnTo>
                  <a:lnTo>
                    <a:pt x="46" y="234"/>
                  </a:lnTo>
                  <a:cubicBezTo>
                    <a:pt x="42" y="233"/>
                    <a:pt x="36" y="233"/>
                    <a:pt x="32" y="233"/>
                  </a:cubicBezTo>
                  <a:cubicBezTo>
                    <a:pt x="26" y="234"/>
                    <a:pt x="22" y="236"/>
                    <a:pt x="17" y="239"/>
                  </a:cubicBezTo>
                  <a:cubicBezTo>
                    <a:pt x="10" y="242"/>
                    <a:pt x="6" y="248"/>
                    <a:pt x="3" y="253"/>
                  </a:cubicBezTo>
                  <a:cubicBezTo>
                    <a:pt x="0" y="259"/>
                    <a:pt x="1" y="265"/>
                    <a:pt x="14" y="270"/>
                  </a:cubicBezTo>
                  <a:lnTo>
                    <a:pt x="519" y="428"/>
                  </a:lnTo>
                  <a:cubicBezTo>
                    <a:pt x="524" y="429"/>
                    <a:pt x="529" y="430"/>
                    <a:pt x="534" y="430"/>
                  </a:cubicBezTo>
                  <a:cubicBezTo>
                    <a:pt x="537" y="430"/>
                    <a:pt x="540" y="429"/>
                    <a:pt x="544" y="429"/>
                  </a:cubicBezTo>
                  <a:cubicBezTo>
                    <a:pt x="552" y="427"/>
                    <a:pt x="560" y="424"/>
                    <a:pt x="567" y="420"/>
                  </a:cubicBezTo>
                  <a:cubicBezTo>
                    <a:pt x="573" y="417"/>
                    <a:pt x="578" y="412"/>
                    <a:pt x="581" y="406"/>
                  </a:cubicBezTo>
                  <a:cubicBezTo>
                    <a:pt x="584" y="402"/>
                    <a:pt x="584" y="397"/>
                    <a:pt x="580" y="393"/>
                  </a:cubicBezTo>
                  <a:lnTo>
                    <a:pt x="437" y="252"/>
                  </a:lnTo>
                  <a:lnTo>
                    <a:pt x="682" y="334"/>
                  </a:lnTo>
                  <a:cubicBezTo>
                    <a:pt x="686" y="336"/>
                    <a:pt x="691" y="337"/>
                    <a:pt x="696" y="337"/>
                  </a:cubicBezTo>
                  <a:cubicBezTo>
                    <a:pt x="699" y="337"/>
                    <a:pt x="702" y="336"/>
                    <a:pt x="705" y="336"/>
                  </a:cubicBezTo>
                  <a:cubicBezTo>
                    <a:pt x="714" y="333"/>
                    <a:pt x="722" y="331"/>
                    <a:pt x="729" y="326"/>
                  </a:cubicBezTo>
                  <a:cubicBezTo>
                    <a:pt x="736" y="323"/>
                    <a:pt x="740" y="319"/>
                    <a:pt x="744" y="314"/>
                  </a:cubicBezTo>
                  <a:cubicBezTo>
                    <a:pt x="746" y="308"/>
                    <a:pt x="746" y="304"/>
                    <a:pt x="742" y="299"/>
                  </a:cubicBezTo>
                  <a:cubicBezTo>
                    <a:pt x="742" y="299"/>
                    <a:pt x="469" y="8"/>
                    <a:pt x="463" y="4"/>
                  </a:cubicBezTo>
                  <a:cubicBezTo>
                    <a:pt x="459" y="2"/>
                    <a:pt x="453" y="1"/>
                    <a:pt x="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4140;p60">
              <a:extLst>
                <a:ext uri="{FF2B5EF4-FFF2-40B4-BE49-F238E27FC236}">
                  <a16:creationId xmlns:a16="http://schemas.microsoft.com/office/drawing/2014/main" id="{CDEC9612-EC9F-5886-E702-839E271360BE}"/>
                </a:ext>
              </a:extLst>
            </p:cNvPr>
            <p:cNvSpPr/>
            <p:nvPr/>
          </p:nvSpPr>
          <p:spPr>
            <a:xfrm>
              <a:off x="3702689" y="3849309"/>
              <a:ext cx="42824" cy="24756"/>
            </a:xfrm>
            <a:custGeom>
              <a:avLst/>
              <a:gdLst/>
              <a:ahLst/>
              <a:cxnLst/>
              <a:rect l="l" t="t" r="r" b="b"/>
              <a:pathLst>
                <a:path w="557" h="322" extrusionOk="0">
                  <a:moveTo>
                    <a:pt x="184" y="41"/>
                  </a:moveTo>
                  <a:cubicBezTo>
                    <a:pt x="211" y="41"/>
                    <a:pt x="239" y="49"/>
                    <a:pt x="267" y="66"/>
                  </a:cubicBezTo>
                  <a:lnTo>
                    <a:pt x="444" y="168"/>
                  </a:lnTo>
                  <a:cubicBezTo>
                    <a:pt x="472" y="183"/>
                    <a:pt x="487" y="200"/>
                    <a:pt x="486" y="216"/>
                  </a:cubicBezTo>
                  <a:cubicBezTo>
                    <a:pt x="486" y="231"/>
                    <a:pt x="473" y="246"/>
                    <a:pt x="450" y="260"/>
                  </a:cubicBezTo>
                  <a:cubicBezTo>
                    <a:pt x="425" y="273"/>
                    <a:pt x="400" y="281"/>
                    <a:pt x="373" y="281"/>
                  </a:cubicBezTo>
                  <a:cubicBezTo>
                    <a:pt x="346" y="281"/>
                    <a:pt x="318" y="272"/>
                    <a:pt x="290" y="257"/>
                  </a:cubicBezTo>
                  <a:lnTo>
                    <a:pt x="113" y="155"/>
                  </a:lnTo>
                  <a:cubicBezTo>
                    <a:pt x="85" y="138"/>
                    <a:pt x="70" y="123"/>
                    <a:pt x="70" y="107"/>
                  </a:cubicBezTo>
                  <a:cubicBezTo>
                    <a:pt x="70" y="91"/>
                    <a:pt x="83" y="76"/>
                    <a:pt x="107" y="63"/>
                  </a:cubicBezTo>
                  <a:cubicBezTo>
                    <a:pt x="131" y="48"/>
                    <a:pt x="157" y="41"/>
                    <a:pt x="184" y="41"/>
                  </a:cubicBezTo>
                  <a:close/>
                  <a:moveTo>
                    <a:pt x="181" y="1"/>
                  </a:moveTo>
                  <a:cubicBezTo>
                    <a:pt x="159" y="2"/>
                    <a:pt x="139" y="5"/>
                    <a:pt x="119" y="12"/>
                  </a:cubicBezTo>
                  <a:cubicBezTo>
                    <a:pt x="98" y="18"/>
                    <a:pt x="80" y="27"/>
                    <a:pt x="62" y="37"/>
                  </a:cubicBezTo>
                  <a:cubicBezTo>
                    <a:pt x="44" y="47"/>
                    <a:pt x="31" y="57"/>
                    <a:pt x="20" y="70"/>
                  </a:cubicBezTo>
                  <a:cubicBezTo>
                    <a:pt x="8" y="81"/>
                    <a:pt x="3" y="92"/>
                    <a:pt x="2" y="105"/>
                  </a:cubicBezTo>
                  <a:cubicBezTo>
                    <a:pt x="0" y="117"/>
                    <a:pt x="5" y="130"/>
                    <a:pt x="14" y="143"/>
                  </a:cubicBezTo>
                  <a:cubicBezTo>
                    <a:pt x="24" y="156"/>
                    <a:pt x="41" y="170"/>
                    <a:pt x="65" y="183"/>
                  </a:cubicBezTo>
                  <a:lnTo>
                    <a:pt x="240" y="285"/>
                  </a:lnTo>
                  <a:cubicBezTo>
                    <a:pt x="264" y="298"/>
                    <a:pt x="288" y="308"/>
                    <a:pt x="310" y="314"/>
                  </a:cubicBezTo>
                  <a:cubicBezTo>
                    <a:pt x="329" y="319"/>
                    <a:pt x="347" y="321"/>
                    <a:pt x="365" y="321"/>
                  </a:cubicBezTo>
                  <a:cubicBezTo>
                    <a:pt x="368" y="321"/>
                    <a:pt x="372" y="321"/>
                    <a:pt x="375" y="321"/>
                  </a:cubicBezTo>
                  <a:cubicBezTo>
                    <a:pt x="398" y="321"/>
                    <a:pt x="418" y="317"/>
                    <a:pt x="439" y="311"/>
                  </a:cubicBezTo>
                  <a:cubicBezTo>
                    <a:pt x="458" y="304"/>
                    <a:pt x="477" y="296"/>
                    <a:pt x="495" y="286"/>
                  </a:cubicBezTo>
                  <a:cubicBezTo>
                    <a:pt x="512" y="276"/>
                    <a:pt x="526" y="264"/>
                    <a:pt x="538" y="253"/>
                  </a:cubicBezTo>
                  <a:cubicBezTo>
                    <a:pt x="548" y="242"/>
                    <a:pt x="554" y="230"/>
                    <a:pt x="556" y="217"/>
                  </a:cubicBezTo>
                  <a:cubicBezTo>
                    <a:pt x="557" y="205"/>
                    <a:pt x="552" y="192"/>
                    <a:pt x="543" y="179"/>
                  </a:cubicBezTo>
                  <a:cubicBezTo>
                    <a:pt x="533" y="166"/>
                    <a:pt x="516" y="153"/>
                    <a:pt x="493" y="139"/>
                  </a:cubicBezTo>
                  <a:lnTo>
                    <a:pt x="317" y="37"/>
                  </a:lnTo>
                  <a:cubicBezTo>
                    <a:pt x="293" y="23"/>
                    <a:pt x="271" y="14"/>
                    <a:pt x="247" y="9"/>
                  </a:cubicBezTo>
                  <a:cubicBezTo>
                    <a:pt x="225" y="3"/>
                    <a:pt x="203"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4141;p60">
              <a:extLst>
                <a:ext uri="{FF2B5EF4-FFF2-40B4-BE49-F238E27FC236}">
                  <a16:creationId xmlns:a16="http://schemas.microsoft.com/office/drawing/2014/main" id="{F8A7C1F1-703E-EBEF-E54C-789FEA9B5EF2}"/>
                </a:ext>
              </a:extLst>
            </p:cNvPr>
            <p:cNvSpPr/>
            <p:nvPr/>
          </p:nvSpPr>
          <p:spPr>
            <a:xfrm>
              <a:off x="3724061" y="3834394"/>
              <a:ext cx="50819" cy="27140"/>
            </a:xfrm>
            <a:custGeom>
              <a:avLst/>
              <a:gdLst/>
              <a:ahLst/>
              <a:cxnLst/>
              <a:rect l="l" t="t" r="r" b="b"/>
              <a:pathLst>
                <a:path w="661" h="353" extrusionOk="0">
                  <a:moveTo>
                    <a:pt x="241" y="42"/>
                  </a:moveTo>
                  <a:cubicBezTo>
                    <a:pt x="266" y="42"/>
                    <a:pt x="291" y="49"/>
                    <a:pt x="317" y="63"/>
                  </a:cubicBezTo>
                  <a:cubicBezTo>
                    <a:pt x="344" y="79"/>
                    <a:pt x="356" y="95"/>
                    <a:pt x="353" y="110"/>
                  </a:cubicBezTo>
                  <a:cubicBezTo>
                    <a:pt x="351" y="125"/>
                    <a:pt x="336" y="140"/>
                    <a:pt x="313" y="154"/>
                  </a:cubicBezTo>
                  <a:lnTo>
                    <a:pt x="237" y="197"/>
                  </a:lnTo>
                  <a:lnTo>
                    <a:pt x="84" y="109"/>
                  </a:lnTo>
                  <a:lnTo>
                    <a:pt x="159" y="65"/>
                  </a:lnTo>
                  <a:cubicBezTo>
                    <a:pt x="184" y="52"/>
                    <a:pt x="209" y="44"/>
                    <a:pt x="236" y="42"/>
                  </a:cubicBezTo>
                  <a:cubicBezTo>
                    <a:pt x="238" y="42"/>
                    <a:pt x="240" y="42"/>
                    <a:pt x="241" y="42"/>
                  </a:cubicBezTo>
                  <a:close/>
                  <a:moveTo>
                    <a:pt x="247" y="1"/>
                  </a:moveTo>
                  <a:cubicBezTo>
                    <a:pt x="242" y="1"/>
                    <a:pt x="236" y="1"/>
                    <a:pt x="231" y="1"/>
                  </a:cubicBezTo>
                  <a:cubicBezTo>
                    <a:pt x="211" y="4"/>
                    <a:pt x="191" y="7"/>
                    <a:pt x="171" y="15"/>
                  </a:cubicBezTo>
                  <a:cubicBezTo>
                    <a:pt x="151" y="22"/>
                    <a:pt x="132" y="29"/>
                    <a:pt x="115" y="40"/>
                  </a:cubicBezTo>
                  <a:lnTo>
                    <a:pt x="7" y="101"/>
                  </a:lnTo>
                  <a:cubicBezTo>
                    <a:pt x="3" y="105"/>
                    <a:pt x="1" y="108"/>
                    <a:pt x="1" y="113"/>
                  </a:cubicBezTo>
                  <a:cubicBezTo>
                    <a:pt x="1" y="116"/>
                    <a:pt x="3" y="119"/>
                    <a:pt x="7" y="122"/>
                  </a:cubicBezTo>
                  <a:lnTo>
                    <a:pt x="400" y="349"/>
                  </a:lnTo>
                  <a:cubicBezTo>
                    <a:pt x="405" y="352"/>
                    <a:pt x="410" y="353"/>
                    <a:pt x="416" y="353"/>
                  </a:cubicBezTo>
                  <a:cubicBezTo>
                    <a:pt x="418" y="353"/>
                    <a:pt x="420" y="353"/>
                    <a:pt x="422" y="353"/>
                  </a:cubicBezTo>
                  <a:cubicBezTo>
                    <a:pt x="430" y="351"/>
                    <a:pt x="436" y="349"/>
                    <a:pt x="443" y="345"/>
                  </a:cubicBezTo>
                  <a:cubicBezTo>
                    <a:pt x="449" y="341"/>
                    <a:pt x="453" y="337"/>
                    <a:pt x="456" y="332"/>
                  </a:cubicBezTo>
                  <a:cubicBezTo>
                    <a:pt x="458" y="328"/>
                    <a:pt x="456" y="324"/>
                    <a:pt x="450" y="321"/>
                  </a:cubicBezTo>
                  <a:lnTo>
                    <a:pt x="278" y="221"/>
                  </a:lnTo>
                  <a:lnTo>
                    <a:pt x="345" y="183"/>
                  </a:lnTo>
                  <a:lnTo>
                    <a:pt x="605" y="230"/>
                  </a:lnTo>
                  <a:cubicBezTo>
                    <a:pt x="613" y="232"/>
                    <a:pt x="621" y="232"/>
                    <a:pt x="628" y="233"/>
                  </a:cubicBezTo>
                  <a:cubicBezTo>
                    <a:pt x="636" y="233"/>
                    <a:pt x="641" y="232"/>
                    <a:pt x="647" y="229"/>
                  </a:cubicBezTo>
                  <a:cubicBezTo>
                    <a:pt x="654" y="224"/>
                    <a:pt x="658" y="220"/>
                    <a:pt x="659" y="213"/>
                  </a:cubicBezTo>
                  <a:cubicBezTo>
                    <a:pt x="660" y="206"/>
                    <a:pt x="657" y="201"/>
                    <a:pt x="650" y="197"/>
                  </a:cubicBezTo>
                  <a:cubicBezTo>
                    <a:pt x="648" y="196"/>
                    <a:pt x="645" y="195"/>
                    <a:pt x="640" y="194"/>
                  </a:cubicBezTo>
                  <a:lnTo>
                    <a:pt x="389" y="149"/>
                  </a:lnTo>
                  <a:cubicBezTo>
                    <a:pt x="399" y="141"/>
                    <a:pt x="406" y="132"/>
                    <a:pt x="412" y="122"/>
                  </a:cubicBezTo>
                  <a:cubicBezTo>
                    <a:pt x="416" y="113"/>
                    <a:pt x="418" y="103"/>
                    <a:pt x="417" y="94"/>
                  </a:cubicBezTo>
                  <a:cubicBezTo>
                    <a:pt x="415" y="83"/>
                    <a:pt x="410" y="73"/>
                    <a:pt x="401" y="63"/>
                  </a:cubicBezTo>
                  <a:cubicBezTo>
                    <a:pt x="394" y="53"/>
                    <a:pt x="380" y="43"/>
                    <a:pt x="362" y="33"/>
                  </a:cubicBezTo>
                  <a:cubicBezTo>
                    <a:pt x="340" y="19"/>
                    <a:pt x="318" y="10"/>
                    <a:pt x="296" y="6"/>
                  </a:cubicBezTo>
                  <a:cubicBezTo>
                    <a:pt x="279" y="2"/>
                    <a:pt x="263"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4142;p60">
              <a:extLst>
                <a:ext uri="{FF2B5EF4-FFF2-40B4-BE49-F238E27FC236}">
                  <a16:creationId xmlns:a16="http://schemas.microsoft.com/office/drawing/2014/main" id="{8EFF430C-3EED-AFB8-AFEB-70E72E424FF3}"/>
                </a:ext>
              </a:extLst>
            </p:cNvPr>
            <p:cNvSpPr/>
            <p:nvPr/>
          </p:nvSpPr>
          <p:spPr>
            <a:xfrm>
              <a:off x="3748585" y="3820479"/>
              <a:ext cx="46668" cy="26986"/>
            </a:xfrm>
            <a:custGeom>
              <a:avLst/>
              <a:gdLst/>
              <a:ahLst/>
              <a:cxnLst/>
              <a:rect l="l" t="t" r="r" b="b"/>
              <a:pathLst>
                <a:path w="607" h="351" extrusionOk="0">
                  <a:moveTo>
                    <a:pt x="237" y="41"/>
                  </a:moveTo>
                  <a:cubicBezTo>
                    <a:pt x="264" y="41"/>
                    <a:pt x="292" y="49"/>
                    <a:pt x="320" y="65"/>
                  </a:cubicBezTo>
                  <a:lnTo>
                    <a:pt x="493" y="165"/>
                  </a:lnTo>
                  <a:cubicBezTo>
                    <a:pt x="522" y="182"/>
                    <a:pt x="535" y="198"/>
                    <a:pt x="535" y="214"/>
                  </a:cubicBezTo>
                  <a:cubicBezTo>
                    <a:pt x="535" y="230"/>
                    <a:pt x="523" y="244"/>
                    <a:pt x="499" y="258"/>
                  </a:cubicBezTo>
                  <a:lnTo>
                    <a:pt x="423" y="303"/>
                  </a:lnTo>
                  <a:lnTo>
                    <a:pt x="84" y="107"/>
                  </a:lnTo>
                  <a:lnTo>
                    <a:pt x="160" y="62"/>
                  </a:lnTo>
                  <a:cubicBezTo>
                    <a:pt x="184" y="48"/>
                    <a:pt x="210" y="41"/>
                    <a:pt x="237" y="41"/>
                  </a:cubicBezTo>
                  <a:close/>
                  <a:moveTo>
                    <a:pt x="242" y="1"/>
                  </a:moveTo>
                  <a:cubicBezTo>
                    <a:pt x="239" y="1"/>
                    <a:pt x="236" y="1"/>
                    <a:pt x="233" y="1"/>
                  </a:cubicBezTo>
                  <a:cubicBezTo>
                    <a:pt x="212" y="2"/>
                    <a:pt x="192" y="5"/>
                    <a:pt x="171" y="12"/>
                  </a:cubicBezTo>
                  <a:cubicBezTo>
                    <a:pt x="151" y="18"/>
                    <a:pt x="133" y="27"/>
                    <a:pt x="115" y="37"/>
                  </a:cubicBezTo>
                  <a:lnTo>
                    <a:pt x="12" y="97"/>
                  </a:lnTo>
                  <a:cubicBezTo>
                    <a:pt x="5" y="100"/>
                    <a:pt x="1" y="105"/>
                    <a:pt x="0" y="109"/>
                  </a:cubicBezTo>
                  <a:cubicBezTo>
                    <a:pt x="0" y="114"/>
                    <a:pt x="3" y="117"/>
                    <a:pt x="6" y="119"/>
                  </a:cubicBezTo>
                  <a:lnTo>
                    <a:pt x="400" y="347"/>
                  </a:lnTo>
                  <a:cubicBezTo>
                    <a:pt x="405" y="349"/>
                    <a:pt x="411" y="350"/>
                    <a:pt x="418" y="350"/>
                  </a:cubicBezTo>
                  <a:cubicBezTo>
                    <a:pt x="426" y="350"/>
                    <a:pt x="433" y="348"/>
                    <a:pt x="439" y="343"/>
                  </a:cubicBezTo>
                  <a:lnTo>
                    <a:pt x="543" y="284"/>
                  </a:lnTo>
                  <a:cubicBezTo>
                    <a:pt x="561" y="273"/>
                    <a:pt x="576" y="263"/>
                    <a:pt x="586" y="251"/>
                  </a:cubicBezTo>
                  <a:cubicBezTo>
                    <a:pt x="597" y="240"/>
                    <a:pt x="604" y="228"/>
                    <a:pt x="605" y="215"/>
                  </a:cubicBezTo>
                  <a:cubicBezTo>
                    <a:pt x="606" y="203"/>
                    <a:pt x="602" y="190"/>
                    <a:pt x="593" y="177"/>
                  </a:cubicBezTo>
                  <a:cubicBezTo>
                    <a:pt x="582" y="164"/>
                    <a:pt x="566" y="151"/>
                    <a:pt x="542" y="137"/>
                  </a:cubicBezTo>
                  <a:lnTo>
                    <a:pt x="370" y="37"/>
                  </a:lnTo>
                  <a:cubicBezTo>
                    <a:pt x="346" y="23"/>
                    <a:pt x="323" y="14"/>
                    <a:pt x="301" y="9"/>
                  </a:cubicBezTo>
                  <a:cubicBezTo>
                    <a:pt x="280" y="4"/>
                    <a:pt x="261"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4143;p60">
              <a:extLst>
                <a:ext uri="{FF2B5EF4-FFF2-40B4-BE49-F238E27FC236}">
                  <a16:creationId xmlns:a16="http://schemas.microsoft.com/office/drawing/2014/main" id="{154C3DAC-46FF-A8E4-EE4A-95740A8E22AD}"/>
                </a:ext>
              </a:extLst>
            </p:cNvPr>
            <p:cNvSpPr/>
            <p:nvPr/>
          </p:nvSpPr>
          <p:spPr>
            <a:xfrm>
              <a:off x="3358427" y="3677332"/>
              <a:ext cx="125549" cy="65735"/>
            </a:xfrm>
            <a:custGeom>
              <a:avLst/>
              <a:gdLst/>
              <a:ahLst/>
              <a:cxnLst/>
              <a:rect l="l" t="t" r="r" b="b"/>
              <a:pathLst>
                <a:path w="1633" h="855" extrusionOk="0">
                  <a:moveTo>
                    <a:pt x="784" y="1"/>
                  </a:moveTo>
                  <a:cubicBezTo>
                    <a:pt x="600" y="1"/>
                    <a:pt x="419" y="40"/>
                    <a:pt x="283" y="119"/>
                  </a:cubicBezTo>
                  <a:cubicBezTo>
                    <a:pt x="0" y="282"/>
                    <a:pt x="11" y="552"/>
                    <a:pt x="306" y="722"/>
                  </a:cubicBezTo>
                  <a:cubicBezTo>
                    <a:pt x="458" y="810"/>
                    <a:pt x="656" y="854"/>
                    <a:pt x="851" y="854"/>
                  </a:cubicBezTo>
                  <a:cubicBezTo>
                    <a:pt x="1034" y="854"/>
                    <a:pt x="1214" y="815"/>
                    <a:pt x="1351" y="736"/>
                  </a:cubicBezTo>
                  <a:cubicBezTo>
                    <a:pt x="1633" y="572"/>
                    <a:pt x="1623" y="303"/>
                    <a:pt x="1328" y="132"/>
                  </a:cubicBezTo>
                  <a:cubicBezTo>
                    <a:pt x="1176" y="45"/>
                    <a:pt x="978"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4144;p60">
              <a:extLst>
                <a:ext uri="{FF2B5EF4-FFF2-40B4-BE49-F238E27FC236}">
                  <a16:creationId xmlns:a16="http://schemas.microsoft.com/office/drawing/2014/main" id="{3774F47C-C792-8002-369D-0BB5C77943C0}"/>
                </a:ext>
              </a:extLst>
            </p:cNvPr>
            <p:cNvSpPr/>
            <p:nvPr/>
          </p:nvSpPr>
          <p:spPr>
            <a:xfrm>
              <a:off x="3175995" y="3605682"/>
              <a:ext cx="164605" cy="109711"/>
            </a:xfrm>
            <a:custGeom>
              <a:avLst/>
              <a:gdLst/>
              <a:ahLst/>
              <a:cxnLst/>
              <a:rect l="l" t="t" r="r" b="b"/>
              <a:pathLst>
                <a:path w="2141" h="1427" extrusionOk="0">
                  <a:moveTo>
                    <a:pt x="1251" y="1"/>
                  </a:moveTo>
                  <a:cubicBezTo>
                    <a:pt x="763" y="1"/>
                    <a:pt x="318" y="192"/>
                    <a:pt x="193" y="478"/>
                  </a:cubicBezTo>
                  <a:lnTo>
                    <a:pt x="148" y="579"/>
                  </a:lnTo>
                  <a:cubicBezTo>
                    <a:pt x="1" y="917"/>
                    <a:pt x="355" y="1260"/>
                    <a:pt x="940" y="1346"/>
                  </a:cubicBezTo>
                  <a:lnTo>
                    <a:pt x="1430" y="1427"/>
                  </a:lnTo>
                  <a:lnTo>
                    <a:pt x="1811" y="1206"/>
                  </a:lnTo>
                  <a:lnTo>
                    <a:pt x="1044" y="1104"/>
                  </a:lnTo>
                  <a:cubicBezTo>
                    <a:pt x="692" y="1052"/>
                    <a:pt x="477" y="845"/>
                    <a:pt x="567" y="641"/>
                  </a:cubicBezTo>
                  <a:lnTo>
                    <a:pt x="611" y="538"/>
                  </a:lnTo>
                  <a:cubicBezTo>
                    <a:pt x="687" y="366"/>
                    <a:pt x="956" y="251"/>
                    <a:pt x="1251" y="251"/>
                  </a:cubicBezTo>
                  <a:cubicBezTo>
                    <a:pt x="1305" y="251"/>
                    <a:pt x="1359" y="254"/>
                    <a:pt x="1414" y="262"/>
                  </a:cubicBezTo>
                  <a:lnTo>
                    <a:pt x="2034" y="353"/>
                  </a:lnTo>
                  <a:lnTo>
                    <a:pt x="2140" y="112"/>
                  </a:lnTo>
                  <a:lnTo>
                    <a:pt x="1520" y="20"/>
                  </a:lnTo>
                  <a:cubicBezTo>
                    <a:pt x="1430" y="7"/>
                    <a:pt x="1340" y="1"/>
                    <a:pt x="1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4145;p60">
              <a:extLst>
                <a:ext uri="{FF2B5EF4-FFF2-40B4-BE49-F238E27FC236}">
                  <a16:creationId xmlns:a16="http://schemas.microsoft.com/office/drawing/2014/main" id="{6303FDF8-4199-ED8B-313D-39BC7420D9CF}"/>
                </a:ext>
              </a:extLst>
            </p:cNvPr>
            <p:cNvSpPr/>
            <p:nvPr/>
          </p:nvSpPr>
          <p:spPr>
            <a:xfrm>
              <a:off x="3265020" y="3623902"/>
              <a:ext cx="278699" cy="154611"/>
            </a:xfrm>
            <a:custGeom>
              <a:avLst/>
              <a:gdLst/>
              <a:ahLst/>
              <a:cxnLst/>
              <a:rect l="l" t="t" r="r" b="b"/>
              <a:pathLst>
                <a:path w="3625" h="2011" extrusionOk="0">
                  <a:moveTo>
                    <a:pt x="1694" y="810"/>
                  </a:moveTo>
                  <a:cubicBezTo>
                    <a:pt x="1742" y="810"/>
                    <a:pt x="1789" y="817"/>
                    <a:pt x="1832" y="831"/>
                  </a:cubicBezTo>
                  <a:cubicBezTo>
                    <a:pt x="1858" y="836"/>
                    <a:pt x="1883" y="847"/>
                    <a:pt x="1904" y="860"/>
                  </a:cubicBezTo>
                  <a:cubicBezTo>
                    <a:pt x="1984" y="906"/>
                    <a:pt x="2008" y="972"/>
                    <a:pt x="1973" y="1031"/>
                  </a:cubicBezTo>
                  <a:lnTo>
                    <a:pt x="2485" y="1327"/>
                  </a:lnTo>
                  <a:lnTo>
                    <a:pt x="2300" y="1435"/>
                  </a:lnTo>
                  <a:lnTo>
                    <a:pt x="1786" y="1139"/>
                  </a:lnTo>
                  <a:cubicBezTo>
                    <a:pt x="1756" y="1145"/>
                    <a:pt x="1724" y="1148"/>
                    <a:pt x="1693" y="1148"/>
                  </a:cubicBezTo>
                  <a:cubicBezTo>
                    <a:pt x="1619" y="1148"/>
                    <a:pt x="1546" y="1132"/>
                    <a:pt x="1489" y="1100"/>
                  </a:cubicBezTo>
                  <a:cubicBezTo>
                    <a:pt x="1373" y="1032"/>
                    <a:pt x="1374" y="926"/>
                    <a:pt x="1489" y="860"/>
                  </a:cubicBezTo>
                  <a:cubicBezTo>
                    <a:pt x="1545" y="827"/>
                    <a:pt x="1620" y="810"/>
                    <a:pt x="1694" y="810"/>
                  </a:cubicBezTo>
                  <a:close/>
                  <a:moveTo>
                    <a:pt x="2248" y="1"/>
                  </a:moveTo>
                  <a:lnTo>
                    <a:pt x="0" y="1298"/>
                  </a:lnTo>
                  <a:lnTo>
                    <a:pt x="813" y="1767"/>
                  </a:lnTo>
                  <a:cubicBezTo>
                    <a:pt x="1094" y="1930"/>
                    <a:pt x="1463" y="2011"/>
                    <a:pt x="1832" y="2011"/>
                  </a:cubicBezTo>
                  <a:cubicBezTo>
                    <a:pt x="2200" y="2011"/>
                    <a:pt x="2569" y="1930"/>
                    <a:pt x="2850" y="1767"/>
                  </a:cubicBezTo>
                  <a:lnTo>
                    <a:pt x="3063" y="1645"/>
                  </a:lnTo>
                  <a:cubicBezTo>
                    <a:pt x="3625" y="1320"/>
                    <a:pt x="3623" y="795"/>
                    <a:pt x="3061" y="470"/>
                  </a:cubicBezTo>
                  <a:lnTo>
                    <a:pt x="22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4146;p60">
              <a:extLst>
                <a:ext uri="{FF2B5EF4-FFF2-40B4-BE49-F238E27FC236}">
                  <a16:creationId xmlns:a16="http://schemas.microsoft.com/office/drawing/2014/main" id="{4A45A46D-466D-AFDC-DD0F-2BE5272D9393}"/>
                </a:ext>
              </a:extLst>
            </p:cNvPr>
            <p:cNvSpPr/>
            <p:nvPr/>
          </p:nvSpPr>
          <p:spPr>
            <a:xfrm>
              <a:off x="5776560" y="3380966"/>
              <a:ext cx="273471" cy="414474"/>
            </a:xfrm>
            <a:custGeom>
              <a:avLst/>
              <a:gdLst/>
              <a:ahLst/>
              <a:cxnLst/>
              <a:rect l="l" t="t" r="r" b="b"/>
              <a:pathLst>
                <a:path w="3557" h="5391" extrusionOk="0">
                  <a:moveTo>
                    <a:pt x="1040" y="1"/>
                  </a:moveTo>
                  <a:cubicBezTo>
                    <a:pt x="1036" y="19"/>
                    <a:pt x="1032" y="36"/>
                    <a:pt x="1027" y="53"/>
                  </a:cubicBezTo>
                  <a:cubicBezTo>
                    <a:pt x="1018" y="88"/>
                    <a:pt x="1007" y="123"/>
                    <a:pt x="995" y="154"/>
                  </a:cubicBezTo>
                  <a:cubicBezTo>
                    <a:pt x="942" y="284"/>
                    <a:pt x="861" y="384"/>
                    <a:pt x="763" y="447"/>
                  </a:cubicBezTo>
                  <a:cubicBezTo>
                    <a:pt x="683" y="499"/>
                    <a:pt x="592" y="527"/>
                    <a:pt x="496" y="527"/>
                  </a:cubicBezTo>
                  <a:cubicBezTo>
                    <a:pt x="455" y="527"/>
                    <a:pt x="413" y="522"/>
                    <a:pt x="371" y="511"/>
                  </a:cubicBezTo>
                  <a:cubicBezTo>
                    <a:pt x="335" y="502"/>
                    <a:pt x="297" y="490"/>
                    <a:pt x="260" y="473"/>
                  </a:cubicBezTo>
                  <a:cubicBezTo>
                    <a:pt x="248" y="539"/>
                    <a:pt x="236" y="606"/>
                    <a:pt x="224" y="673"/>
                  </a:cubicBezTo>
                  <a:cubicBezTo>
                    <a:pt x="221" y="691"/>
                    <a:pt x="219" y="710"/>
                    <a:pt x="215" y="728"/>
                  </a:cubicBezTo>
                  <a:cubicBezTo>
                    <a:pt x="205" y="791"/>
                    <a:pt x="195" y="855"/>
                    <a:pt x="186" y="916"/>
                  </a:cubicBezTo>
                  <a:cubicBezTo>
                    <a:pt x="162" y="1081"/>
                    <a:pt x="143" y="1244"/>
                    <a:pt x="129" y="1406"/>
                  </a:cubicBezTo>
                  <a:cubicBezTo>
                    <a:pt x="0" y="2813"/>
                    <a:pt x="216" y="4145"/>
                    <a:pt x="846" y="5390"/>
                  </a:cubicBezTo>
                  <a:cubicBezTo>
                    <a:pt x="1881" y="5139"/>
                    <a:pt x="2658" y="4399"/>
                    <a:pt x="3220" y="3250"/>
                  </a:cubicBezTo>
                  <a:cubicBezTo>
                    <a:pt x="3270" y="3148"/>
                    <a:pt x="3318" y="3044"/>
                    <a:pt x="3365" y="2934"/>
                  </a:cubicBezTo>
                  <a:cubicBezTo>
                    <a:pt x="3401" y="2851"/>
                    <a:pt x="3436" y="2765"/>
                    <a:pt x="3470" y="2678"/>
                  </a:cubicBezTo>
                  <a:cubicBezTo>
                    <a:pt x="3477" y="2658"/>
                    <a:pt x="3484" y="2640"/>
                    <a:pt x="3491" y="2621"/>
                  </a:cubicBezTo>
                  <a:cubicBezTo>
                    <a:pt x="3514" y="2564"/>
                    <a:pt x="3535" y="2504"/>
                    <a:pt x="3556" y="2445"/>
                  </a:cubicBezTo>
                  <a:cubicBezTo>
                    <a:pt x="3523" y="2420"/>
                    <a:pt x="3490" y="2390"/>
                    <a:pt x="3459" y="2360"/>
                  </a:cubicBezTo>
                  <a:cubicBezTo>
                    <a:pt x="3337" y="2234"/>
                    <a:pt x="3248" y="2068"/>
                    <a:pt x="3202" y="1892"/>
                  </a:cubicBezTo>
                  <a:cubicBezTo>
                    <a:pt x="3164" y="1751"/>
                    <a:pt x="3155" y="1602"/>
                    <a:pt x="3177" y="1460"/>
                  </a:cubicBezTo>
                  <a:cubicBezTo>
                    <a:pt x="3181" y="1429"/>
                    <a:pt x="3188" y="1397"/>
                    <a:pt x="3196" y="1366"/>
                  </a:cubicBezTo>
                  <a:cubicBezTo>
                    <a:pt x="3202" y="1344"/>
                    <a:pt x="3208" y="1323"/>
                    <a:pt x="3216" y="1303"/>
                  </a:cubicBezTo>
                  <a:cubicBezTo>
                    <a:pt x="3181" y="1277"/>
                    <a:pt x="3148" y="1252"/>
                    <a:pt x="3113" y="1226"/>
                  </a:cubicBezTo>
                  <a:cubicBezTo>
                    <a:pt x="2914" y="1080"/>
                    <a:pt x="2714" y="940"/>
                    <a:pt x="2512" y="808"/>
                  </a:cubicBezTo>
                  <a:cubicBezTo>
                    <a:pt x="2453" y="769"/>
                    <a:pt x="2393" y="731"/>
                    <a:pt x="2332" y="692"/>
                  </a:cubicBezTo>
                  <a:lnTo>
                    <a:pt x="2289" y="736"/>
                  </a:lnTo>
                  <a:lnTo>
                    <a:pt x="2235" y="791"/>
                  </a:lnTo>
                  <a:lnTo>
                    <a:pt x="2112" y="919"/>
                  </a:lnTo>
                  <a:cubicBezTo>
                    <a:pt x="2110" y="919"/>
                    <a:pt x="2104" y="927"/>
                    <a:pt x="2104" y="927"/>
                  </a:cubicBezTo>
                  <a:lnTo>
                    <a:pt x="1817" y="1218"/>
                  </a:lnTo>
                  <a:lnTo>
                    <a:pt x="2125" y="2227"/>
                  </a:lnTo>
                  <a:lnTo>
                    <a:pt x="2161" y="2344"/>
                  </a:lnTo>
                  <a:lnTo>
                    <a:pt x="2094" y="2394"/>
                  </a:lnTo>
                  <a:lnTo>
                    <a:pt x="1321" y="2958"/>
                  </a:lnTo>
                  <a:lnTo>
                    <a:pt x="1538" y="3762"/>
                  </a:lnTo>
                  <a:cubicBezTo>
                    <a:pt x="1538" y="3762"/>
                    <a:pt x="1547" y="3792"/>
                    <a:pt x="1547" y="3792"/>
                  </a:cubicBezTo>
                  <a:lnTo>
                    <a:pt x="1554" y="3818"/>
                  </a:lnTo>
                  <a:lnTo>
                    <a:pt x="1543" y="3834"/>
                  </a:lnTo>
                  <a:lnTo>
                    <a:pt x="1306" y="4130"/>
                  </a:lnTo>
                  <a:lnTo>
                    <a:pt x="1186" y="4275"/>
                  </a:lnTo>
                  <a:lnTo>
                    <a:pt x="1125" y="4348"/>
                  </a:lnTo>
                  <a:lnTo>
                    <a:pt x="1092" y="4382"/>
                  </a:lnTo>
                  <a:cubicBezTo>
                    <a:pt x="1087" y="4388"/>
                    <a:pt x="1082" y="4394"/>
                    <a:pt x="1077" y="4398"/>
                  </a:cubicBezTo>
                  <a:cubicBezTo>
                    <a:pt x="1073" y="4402"/>
                    <a:pt x="1071" y="4404"/>
                    <a:pt x="1068" y="4406"/>
                  </a:cubicBezTo>
                  <a:cubicBezTo>
                    <a:pt x="1070" y="4403"/>
                    <a:pt x="1072" y="4399"/>
                    <a:pt x="1074" y="4396"/>
                  </a:cubicBezTo>
                  <a:cubicBezTo>
                    <a:pt x="1080" y="4390"/>
                    <a:pt x="1086" y="4385"/>
                    <a:pt x="1090" y="4378"/>
                  </a:cubicBezTo>
                  <a:lnTo>
                    <a:pt x="1118" y="4340"/>
                  </a:lnTo>
                  <a:lnTo>
                    <a:pt x="1172" y="4261"/>
                  </a:lnTo>
                  <a:lnTo>
                    <a:pt x="1279" y="4099"/>
                  </a:lnTo>
                  <a:lnTo>
                    <a:pt x="1478" y="3791"/>
                  </a:lnTo>
                  <a:lnTo>
                    <a:pt x="1471" y="3771"/>
                  </a:lnTo>
                  <a:lnTo>
                    <a:pt x="1178" y="2931"/>
                  </a:lnTo>
                  <a:lnTo>
                    <a:pt x="1158" y="2874"/>
                  </a:lnTo>
                  <a:lnTo>
                    <a:pt x="1198" y="2836"/>
                  </a:lnTo>
                  <a:lnTo>
                    <a:pt x="1880" y="2208"/>
                  </a:lnTo>
                  <a:lnTo>
                    <a:pt x="1488" y="1189"/>
                  </a:lnTo>
                  <a:lnTo>
                    <a:pt x="1442" y="1070"/>
                  </a:lnTo>
                  <a:lnTo>
                    <a:pt x="1517" y="974"/>
                  </a:lnTo>
                  <a:lnTo>
                    <a:pt x="1660" y="793"/>
                  </a:lnTo>
                  <a:lnTo>
                    <a:pt x="1683" y="764"/>
                  </a:lnTo>
                  <a:lnTo>
                    <a:pt x="1732" y="701"/>
                  </a:lnTo>
                  <a:cubicBezTo>
                    <a:pt x="1732" y="701"/>
                    <a:pt x="1747" y="682"/>
                    <a:pt x="1747" y="682"/>
                  </a:cubicBezTo>
                  <a:lnTo>
                    <a:pt x="1873" y="521"/>
                  </a:lnTo>
                  <a:lnTo>
                    <a:pt x="1928" y="453"/>
                  </a:lnTo>
                  <a:cubicBezTo>
                    <a:pt x="1876" y="423"/>
                    <a:pt x="1824" y="394"/>
                    <a:pt x="1773" y="367"/>
                  </a:cubicBezTo>
                  <a:cubicBezTo>
                    <a:pt x="1568" y="254"/>
                    <a:pt x="1359" y="150"/>
                    <a:pt x="1148" y="51"/>
                  </a:cubicBezTo>
                  <a:lnTo>
                    <a:pt x="10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4147;p60">
              <a:extLst>
                <a:ext uri="{FF2B5EF4-FFF2-40B4-BE49-F238E27FC236}">
                  <a16:creationId xmlns:a16="http://schemas.microsoft.com/office/drawing/2014/main" id="{ABB50E3A-CA2C-5F48-879E-FAE5ABF508B0}"/>
                </a:ext>
              </a:extLst>
            </p:cNvPr>
            <p:cNvSpPr/>
            <p:nvPr/>
          </p:nvSpPr>
          <p:spPr>
            <a:xfrm>
              <a:off x="5794319" y="3413947"/>
              <a:ext cx="229340" cy="350892"/>
            </a:xfrm>
            <a:custGeom>
              <a:avLst/>
              <a:gdLst/>
              <a:ahLst/>
              <a:cxnLst/>
              <a:rect l="l" t="t" r="r" b="b"/>
              <a:pathLst>
                <a:path w="2983" h="4564" extrusionOk="0">
                  <a:moveTo>
                    <a:pt x="973" y="1"/>
                  </a:moveTo>
                  <a:cubicBezTo>
                    <a:pt x="829" y="281"/>
                    <a:pt x="580" y="444"/>
                    <a:pt x="303" y="444"/>
                  </a:cubicBezTo>
                  <a:cubicBezTo>
                    <a:pt x="285" y="444"/>
                    <a:pt x="267" y="444"/>
                    <a:pt x="249" y="442"/>
                  </a:cubicBezTo>
                  <a:lnTo>
                    <a:pt x="249" y="442"/>
                  </a:lnTo>
                  <a:cubicBezTo>
                    <a:pt x="0" y="1968"/>
                    <a:pt x="155" y="3321"/>
                    <a:pt x="723" y="4564"/>
                  </a:cubicBezTo>
                  <a:cubicBezTo>
                    <a:pt x="1709" y="4251"/>
                    <a:pt x="2451" y="3435"/>
                    <a:pt x="2983" y="2079"/>
                  </a:cubicBezTo>
                  <a:cubicBezTo>
                    <a:pt x="2757" y="1787"/>
                    <a:pt x="2637" y="1387"/>
                    <a:pt x="2667" y="1014"/>
                  </a:cubicBezTo>
                  <a:cubicBezTo>
                    <a:pt x="2404" y="824"/>
                    <a:pt x="2141" y="650"/>
                    <a:pt x="1881" y="490"/>
                  </a:cubicBezTo>
                  <a:lnTo>
                    <a:pt x="1586" y="789"/>
                  </a:lnTo>
                  <a:lnTo>
                    <a:pt x="1894" y="1799"/>
                  </a:lnTo>
                  <a:lnTo>
                    <a:pt x="1930" y="1915"/>
                  </a:lnTo>
                  <a:lnTo>
                    <a:pt x="1863" y="1965"/>
                  </a:lnTo>
                  <a:lnTo>
                    <a:pt x="1090" y="2528"/>
                  </a:lnTo>
                  <a:lnTo>
                    <a:pt x="1307" y="3333"/>
                  </a:lnTo>
                  <a:cubicBezTo>
                    <a:pt x="1307" y="3333"/>
                    <a:pt x="1316" y="3363"/>
                    <a:pt x="1316" y="3363"/>
                  </a:cubicBezTo>
                  <a:lnTo>
                    <a:pt x="1323" y="3389"/>
                  </a:lnTo>
                  <a:lnTo>
                    <a:pt x="1312" y="3405"/>
                  </a:lnTo>
                  <a:lnTo>
                    <a:pt x="1075" y="3701"/>
                  </a:lnTo>
                  <a:lnTo>
                    <a:pt x="955" y="3848"/>
                  </a:lnTo>
                  <a:lnTo>
                    <a:pt x="894" y="3919"/>
                  </a:lnTo>
                  <a:lnTo>
                    <a:pt x="863" y="3953"/>
                  </a:lnTo>
                  <a:cubicBezTo>
                    <a:pt x="857" y="3959"/>
                    <a:pt x="851" y="3965"/>
                    <a:pt x="846" y="3969"/>
                  </a:cubicBezTo>
                  <a:cubicBezTo>
                    <a:pt x="843" y="3973"/>
                    <a:pt x="840" y="3975"/>
                    <a:pt x="837" y="3977"/>
                  </a:cubicBezTo>
                  <a:cubicBezTo>
                    <a:pt x="839" y="3973"/>
                    <a:pt x="841" y="3970"/>
                    <a:pt x="845" y="3967"/>
                  </a:cubicBezTo>
                  <a:cubicBezTo>
                    <a:pt x="849" y="3961"/>
                    <a:pt x="855" y="3956"/>
                    <a:pt x="859" y="3949"/>
                  </a:cubicBezTo>
                  <a:lnTo>
                    <a:pt x="887" y="3911"/>
                  </a:lnTo>
                  <a:lnTo>
                    <a:pt x="943" y="3832"/>
                  </a:lnTo>
                  <a:lnTo>
                    <a:pt x="1048" y="3670"/>
                  </a:lnTo>
                  <a:lnTo>
                    <a:pt x="1247" y="3362"/>
                  </a:lnTo>
                  <a:lnTo>
                    <a:pt x="1240" y="3342"/>
                  </a:lnTo>
                  <a:cubicBezTo>
                    <a:pt x="1240" y="3342"/>
                    <a:pt x="947" y="2502"/>
                    <a:pt x="947" y="2502"/>
                  </a:cubicBezTo>
                  <a:lnTo>
                    <a:pt x="928" y="2445"/>
                  </a:lnTo>
                  <a:lnTo>
                    <a:pt x="967" y="2407"/>
                  </a:lnTo>
                  <a:lnTo>
                    <a:pt x="1649" y="1779"/>
                  </a:lnTo>
                  <a:lnTo>
                    <a:pt x="1257" y="760"/>
                  </a:lnTo>
                  <a:lnTo>
                    <a:pt x="1211" y="641"/>
                  </a:lnTo>
                  <a:lnTo>
                    <a:pt x="1286" y="545"/>
                  </a:lnTo>
                  <a:lnTo>
                    <a:pt x="1430" y="364"/>
                  </a:lnTo>
                  <a:lnTo>
                    <a:pt x="1452" y="335"/>
                  </a:lnTo>
                  <a:cubicBezTo>
                    <a:pt x="1452" y="335"/>
                    <a:pt x="1501" y="272"/>
                    <a:pt x="1501" y="272"/>
                  </a:cubicBezTo>
                  <a:cubicBezTo>
                    <a:pt x="1328" y="178"/>
                    <a:pt x="1152" y="87"/>
                    <a:pt x="9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7" name="Google Shape;93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1"/>
                </a:solidFill>
              </a:rPr>
              <a:t>Phân tích gói tin</a:t>
            </a:r>
            <a:endParaRPr dirty="0">
              <a:solidFill>
                <a:schemeClr val="tx1"/>
              </a:solidFill>
            </a:endParaRPr>
          </a:p>
        </p:txBody>
      </p:sp>
      <p:sp>
        <p:nvSpPr>
          <p:cNvPr id="20" name="Google Shape;1799;p44">
            <a:extLst>
              <a:ext uri="{FF2B5EF4-FFF2-40B4-BE49-F238E27FC236}">
                <a16:creationId xmlns:a16="http://schemas.microsoft.com/office/drawing/2014/main" id="{564AEAF7-32E4-21EC-1582-515A078F30D4}"/>
              </a:ext>
            </a:extLst>
          </p:cNvPr>
          <p:cNvSpPr txBox="1">
            <a:spLocks noGrp="1"/>
          </p:cNvSpPr>
          <p:nvPr>
            <p:ph type="subTitle" idx="1"/>
          </p:nvPr>
        </p:nvSpPr>
        <p:spPr>
          <a:xfrm>
            <a:off x="1290763" y="1188992"/>
            <a:ext cx="2907600" cy="51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Xâm</a:t>
            </a:r>
            <a:r>
              <a:rPr lang="en-US" dirty="0"/>
              <a:t> </a:t>
            </a:r>
            <a:r>
              <a:rPr lang="en-US" dirty="0" err="1"/>
              <a:t>nhập</a:t>
            </a:r>
            <a:r>
              <a:rPr lang="en-US" dirty="0"/>
              <a:t> </a:t>
            </a:r>
            <a:r>
              <a:rPr lang="en-US" dirty="0" err="1"/>
              <a:t>gói</a:t>
            </a:r>
            <a:r>
              <a:rPr lang="en-US" dirty="0"/>
              <a:t> tin</a:t>
            </a:r>
            <a:endParaRPr dirty="0"/>
          </a:p>
        </p:txBody>
      </p:sp>
      <p:sp>
        <p:nvSpPr>
          <p:cNvPr id="21" name="Google Shape;1800;p44">
            <a:extLst>
              <a:ext uri="{FF2B5EF4-FFF2-40B4-BE49-F238E27FC236}">
                <a16:creationId xmlns:a16="http://schemas.microsoft.com/office/drawing/2014/main" id="{8075E18B-61CB-EAE4-CC16-AFB551966939}"/>
              </a:ext>
            </a:extLst>
          </p:cNvPr>
          <p:cNvSpPr txBox="1">
            <a:spLocks noGrp="1"/>
          </p:cNvSpPr>
          <p:nvPr>
            <p:ph type="subTitle" idx="2"/>
          </p:nvPr>
        </p:nvSpPr>
        <p:spPr>
          <a:xfrm>
            <a:off x="4945638" y="1188992"/>
            <a:ext cx="2907600" cy="518100"/>
          </a:xfrm>
          <a:prstGeom prst="rect">
            <a:avLst/>
          </a:prstGeom>
        </p:spPr>
        <p:txBody>
          <a:bodyPr spcFirstLastPara="1" wrap="square" lIns="91425" tIns="91425" rIns="91425" bIns="91425" anchor="b" anchorCtr="0">
            <a:noAutofit/>
          </a:bodyPr>
          <a:lstStyle/>
          <a:p>
            <a:pPr marL="0" indent="0" algn="l">
              <a:buSzPts val="2400"/>
            </a:pPr>
            <a:r>
              <a:rPr lang="en" sz="2100" b="1" dirty="0">
                <a:latin typeface="Oswald"/>
                <a:sym typeface="Oswald"/>
              </a:rPr>
              <a:t>Phân tích chi tiết gói tin</a:t>
            </a:r>
            <a:endParaRPr sz="2100" b="1" dirty="0">
              <a:latin typeface="Oswald"/>
              <a:sym typeface="Oswald"/>
            </a:endParaRPr>
          </a:p>
        </p:txBody>
      </p:sp>
      <p:sp>
        <p:nvSpPr>
          <p:cNvPr id="22" name="Google Shape;1801;p44">
            <a:extLst>
              <a:ext uri="{FF2B5EF4-FFF2-40B4-BE49-F238E27FC236}">
                <a16:creationId xmlns:a16="http://schemas.microsoft.com/office/drawing/2014/main" id="{506158DF-0F44-D97E-ABD8-B2D28D3AD120}"/>
              </a:ext>
            </a:extLst>
          </p:cNvPr>
          <p:cNvSpPr txBox="1">
            <a:spLocks noGrp="1"/>
          </p:cNvSpPr>
          <p:nvPr>
            <p:ph type="subTitle" idx="3"/>
          </p:nvPr>
        </p:nvSpPr>
        <p:spPr>
          <a:xfrm>
            <a:off x="890954" y="1745391"/>
            <a:ext cx="3516923" cy="2428021"/>
          </a:xfrm>
          <a:prstGeom prst="rect">
            <a:avLst/>
          </a:prstGeom>
        </p:spPr>
        <p:txBody>
          <a:bodyPr spcFirstLastPara="1" wrap="square" lIns="91425" tIns="91425" rIns="91425" bIns="91425" anchor="t" anchorCtr="0">
            <a:noAutofit/>
          </a:bodyPr>
          <a:lstStyle/>
          <a:p>
            <a:pPr marL="228600" indent="-226059" algn="just">
              <a:spcBef>
                <a:spcPts val="600"/>
              </a:spcBef>
              <a:spcAft>
                <a:spcPts val="600"/>
              </a:spcAft>
              <a:buFont typeface="Nunito"/>
              <a:buChar char="■"/>
            </a:pPr>
            <a:r>
              <a:rPr lang="vi-VN" dirty="0"/>
              <a:t>Các gói tin là đơn vị cơ bản nhất trong mạng, chúng định dạng và truyền đi để thiết lập và duy trì kết nối giữa các máy tính và thiết bị mạng.</a:t>
            </a:r>
            <a:endParaRPr lang="en-US" dirty="0"/>
          </a:p>
          <a:p>
            <a:pPr marL="228600" indent="-226059" algn="just">
              <a:spcBef>
                <a:spcPts val="600"/>
              </a:spcBef>
              <a:spcAft>
                <a:spcPts val="600"/>
              </a:spcAft>
              <a:buFont typeface="Nunito"/>
              <a:buChar char="■"/>
            </a:pPr>
            <a:r>
              <a:rPr lang="vi-VN" dirty="0"/>
              <a:t>Xâm nhập gói tin là quá trình phân tích và kiểm tra các gói tin dữ liệu truyền qua mạng để phát hiện và ngăn chặn các mối đe dọa mạng.</a:t>
            </a:r>
          </a:p>
          <a:p>
            <a:pPr marL="228600" lvl="0" indent="-226059" algn="just" rtl="0">
              <a:spcBef>
                <a:spcPts val="0"/>
              </a:spcBef>
              <a:spcAft>
                <a:spcPts val="0"/>
              </a:spcAft>
              <a:buSzPts val="1400"/>
              <a:buChar char="■"/>
            </a:pPr>
            <a:endParaRPr dirty="0"/>
          </a:p>
        </p:txBody>
      </p:sp>
      <p:sp>
        <p:nvSpPr>
          <p:cNvPr id="23" name="Google Shape;1802;p44">
            <a:extLst>
              <a:ext uri="{FF2B5EF4-FFF2-40B4-BE49-F238E27FC236}">
                <a16:creationId xmlns:a16="http://schemas.microsoft.com/office/drawing/2014/main" id="{987A18E4-BE0B-36BE-25CE-0B8F31AA10A6}"/>
              </a:ext>
            </a:extLst>
          </p:cNvPr>
          <p:cNvSpPr txBox="1">
            <a:spLocks noGrp="1"/>
          </p:cNvSpPr>
          <p:nvPr>
            <p:ph type="subTitle" idx="4"/>
          </p:nvPr>
        </p:nvSpPr>
        <p:spPr>
          <a:xfrm>
            <a:off x="4572000" y="1745392"/>
            <a:ext cx="4032737" cy="1870800"/>
          </a:xfrm>
          <a:prstGeom prst="rect">
            <a:avLst/>
          </a:prstGeom>
        </p:spPr>
        <p:txBody>
          <a:bodyPr spcFirstLastPara="1" wrap="square" lIns="91425" tIns="91425" rIns="91425" bIns="91425" anchor="t" anchorCtr="0">
            <a:noAutofit/>
          </a:bodyPr>
          <a:lstStyle/>
          <a:p>
            <a:pPr marL="228600" lvl="0" indent="-226059" algn="just" rtl="0">
              <a:spcBef>
                <a:spcPts val="600"/>
              </a:spcBef>
              <a:spcAft>
                <a:spcPts val="600"/>
              </a:spcAft>
              <a:buSzPts val="1400"/>
              <a:buChar char="■"/>
            </a:pPr>
            <a:r>
              <a:rPr lang="en-US" dirty="0" err="1"/>
              <a:t>Phân</a:t>
            </a:r>
            <a:r>
              <a:rPr lang="en-US" dirty="0"/>
              <a:t> </a:t>
            </a:r>
            <a:r>
              <a:rPr lang="en-US" dirty="0" err="1"/>
              <a:t>tích</a:t>
            </a:r>
            <a:r>
              <a:rPr lang="en-US" dirty="0"/>
              <a:t> chi </a:t>
            </a:r>
            <a:r>
              <a:rPr lang="en-US" dirty="0" err="1"/>
              <a:t>tiết</a:t>
            </a:r>
            <a:r>
              <a:rPr lang="en-US" dirty="0"/>
              <a:t> </a:t>
            </a:r>
            <a:r>
              <a:rPr lang="en-US" dirty="0" err="1"/>
              <a:t>gói</a:t>
            </a:r>
            <a:r>
              <a:rPr lang="en-US" dirty="0"/>
              <a:t> tin </a:t>
            </a:r>
            <a:r>
              <a:rPr lang="en-US" dirty="0" err="1"/>
              <a:t>tập</a:t>
            </a:r>
            <a:r>
              <a:rPr lang="en-US" dirty="0"/>
              <a:t> </a:t>
            </a:r>
            <a:r>
              <a:rPr lang="en-US" dirty="0" err="1"/>
              <a:t>trung</a:t>
            </a:r>
            <a:r>
              <a:rPr lang="en-US" dirty="0"/>
              <a:t> </a:t>
            </a:r>
            <a:r>
              <a:rPr lang="en-US" dirty="0" err="1"/>
              <a:t>vào</a:t>
            </a:r>
            <a:r>
              <a:rPr lang="en-US" dirty="0"/>
              <a:t> </a:t>
            </a:r>
            <a:r>
              <a:rPr lang="en-US" dirty="0" err="1"/>
              <a:t>các</a:t>
            </a:r>
            <a:r>
              <a:rPr lang="en-US" dirty="0"/>
              <a:t> </a:t>
            </a:r>
            <a:r>
              <a:rPr lang="en-US" dirty="0" err="1"/>
              <a:t>tiêu</a:t>
            </a:r>
            <a:r>
              <a:rPr lang="en-US" dirty="0"/>
              <a:t> </a:t>
            </a:r>
            <a:r>
              <a:rPr lang="en-US" dirty="0" err="1"/>
              <a:t>đề</a:t>
            </a:r>
            <a:r>
              <a:rPr lang="en-US" dirty="0"/>
              <a:t> </a:t>
            </a:r>
            <a:r>
              <a:rPr lang="en-US" dirty="0" err="1"/>
              <a:t>và</a:t>
            </a:r>
            <a:r>
              <a:rPr lang="en-US" dirty="0"/>
              <a:t> </a:t>
            </a:r>
            <a:r>
              <a:rPr lang="en-US" dirty="0" err="1"/>
              <a:t>dữ</a:t>
            </a:r>
            <a:r>
              <a:rPr lang="en-US" dirty="0"/>
              <a:t> </a:t>
            </a:r>
            <a:r>
              <a:rPr lang="en-US" dirty="0" err="1"/>
              <a:t>liệu</a:t>
            </a:r>
            <a:r>
              <a:rPr lang="en-US" dirty="0"/>
              <a:t> </a:t>
            </a:r>
            <a:r>
              <a:rPr lang="en-US" dirty="0" err="1"/>
              <a:t>của</a:t>
            </a:r>
            <a:r>
              <a:rPr lang="en-US" dirty="0"/>
              <a:t> </a:t>
            </a:r>
            <a:r>
              <a:rPr lang="en-US" dirty="0" err="1"/>
              <a:t>từng</a:t>
            </a:r>
            <a:r>
              <a:rPr lang="en-US" dirty="0"/>
              <a:t> </a:t>
            </a:r>
            <a:r>
              <a:rPr lang="en-US" dirty="0" err="1"/>
              <a:t>giao</a:t>
            </a:r>
            <a:r>
              <a:rPr lang="en-US" dirty="0"/>
              <a:t> </a:t>
            </a:r>
            <a:r>
              <a:rPr lang="en-US" dirty="0" err="1"/>
              <a:t>thức</a:t>
            </a:r>
            <a:r>
              <a:rPr lang="en-US" dirty="0"/>
              <a:t> </a:t>
            </a:r>
            <a:r>
              <a:rPr lang="en-US" dirty="0" err="1"/>
              <a:t>trong</a:t>
            </a:r>
            <a:r>
              <a:rPr lang="en-US" dirty="0"/>
              <a:t> </a:t>
            </a:r>
            <a:r>
              <a:rPr lang="en-US" dirty="0" err="1"/>
              <a:t>gói</a:t>
            </a:r>
            <a:r>
              <a:rPr lang="en-US" dirty="0"/>
              <a:t> tin, bao </a:t>
            </a:r>
            <a:r>
              <a:rPr lang="en-US" dirty="0" err="1"/>
              <a:t>gồm</a:t>
            </a:r>
            <a:r>
              <a:rPr lang="en-US" dirty="0"/>
              <a:t> </a:t>
            </a:r>
            <a:r>
              <a:rPr lang="en-US" dirty="0" err="1"/>
              <a:t>việc</a:t>
            </a:r>
            <a:r>
              <a:rPr lang="en-US" dirty="0"/>
              <a:t> </a:t>
            </a:r>
            <a:r>
              <a:rPr lang="en-US" dirty="0" err="1"/>
              <a:t>xác</a:t>
            </a:r>
            <a:r>
              <a:rPr lang="en-US" dirty="0"/>
              <a:t> </a:t>
            </a:r>
            <a:r>
              <a:rPr lang="en-US" dirty="0" err="1"/>
              <a:t>định</a:t>
            </a:r>
            <a:r>
              <a:rPr lang="en-US" dirty="0"/>
              <a:t> </a:t>
            </a:r>
            <a:r>
              <a:rPr lang="en-US" dirty="0" err="1"/>
              <a:t>cấu</a:t>
            </a:r>
            <a:r>
              <a:rPr lang="en-US" dirty="0"/>
              <a:t> </a:t>
            </a:r>
            <a:r>
              <a:rPr lang="en-US" dirty="0" err="1"/>
              <a:t>trúc</a:t>
            </a:r>
            <a:r>
              <a:rPr lang="en-US" dirty="0"/>
              <a:t> </a:t>
            </a:r>
            <a:r>
              <a:rPr lang="en-US" dirty="0" err="1"/>
              <a:t>của</a:t>
            </a:r>
            <a:r>
              <a:rPr lang="en-US" dirty="0"/>
              <a:t> </a:t>
            </a:r>
            <a:r>
              <a:rPr lang="en-US" dirty="0" err="1"/>
              <a:t>tiêu</a:t>
            </a:r>
            <a:r>
              <a:rPr lang="en-US" dirty="0"/>
              <a:t> </a:t>
            </a:r>
            <a:r>
              <a:rPr lang="en-US" dirty="0" err="1"/>
              <a:t>đề</a:t>
            </a:r>
            <a:r>
              <a:rPr lang="en-US" dirty="0"/>
              <a:t> IP, </a:t>
            </a:r>
            <a:r>
              <a:rPr lang="en-US" dirty="0" err="1"/>
              <a:t>độ</a:t>
            </a:r>
            <a:r>
              <a:rPr lang="en-US" dirty="0"/>
              <a:t> </a:t>
            </a:r>
            <a:r>
              <a:rPr lang="en-US" dirty="0" err="1"/>
              <a:t>dài</a:t>
            </a:r>
            <a:r>
              <a:rPr lang="en-US" dirty="0"/>
              <a:t> </a:t>
            </a:r>
            <a:r>
              <a:rPr lang="en-US" dirty="0" err="1"/>
              <a:t>của</a:t>
            </a:r>
            <a:r>
              <a:rPr lang="en-US" dirty="0"/>
              <a:t> </a:t>
            </a:r>
            <a:r>
              <a:rPr lang="en-US" dirty="0" err="1"/>
              <a:t>tiêu</a:t>
            </a:r>
            <a:r>
              <a:rPr lang="en-US" dirty="0"/>
              <a:t> </a:t>
            </a:r>
            <a:r>
              <a:rPr lang="en-US" dirty="0" err="1"/>
              <a:t>đề</a:t>
            </a:r>
            <a:r>
              <a:rPr lang="en-US" dirty="0"/>
              <a:t> TCP, </a:t>
            </a:r>
            <a:r>
              <a:rPr lang="en-US" dirty="0" err="1"/>
              <a:t>và</a:t>
            </a:r>
            <a:r>
              <a:rPr lang="en-US" dirty="0"/>
              <a:t> </a:t>
            </a:r>
            <a:r>
              <a:rPr lang="en-US" dirty="0" err="1"/>
              <a:t>các</a:t>
            </a:r>
            <a:r>
              <a:rPr lang="en-US" dirty="0"/>
              <a:t> </a:t>
            </a:r>
            <a:r>
              <a:rPr lang="en-US" dirty="0" err="1"/>
              <a:t>tùy</a:t>
            </a:r>
            <a:r>
              <a:rPr lang="en-US" dirty="0"/>
              <a:t> </a:t>
            </a:r>
            <a:r>
              <a:rPr lang="en-US" dirty="0" err="1"/>
              <a:t>chọn</a:t>
            </a:r>
            <a:r>
              <a:rPr lang="en-US" dirty="0"/>
              <a:t> </a:t>
            </a:r>
            <a:r>
              <a:rPr lang="en-US" dirty="0" err="1"/>
              <a:t>trong</a:t>
            </a:r>
            <a:r>
              <a:rPr lang="en-US" dirty="0"/>
              <a:t> </a:t>
            </a:r>
            <a:r>
              <a:rPr lang="en-US" dirty="0" err="1"/>
              <a:t>tiêu</a:t>
            </a:r>
            <a:r>
              <a:rPr lang="en-US" dirty="0"/>
              <a:t> </a:t>
            </a:r>
            <a:r>
              <a:rPr lang="en-US" dirty="0" err="1"/>
              <a:t>đề</a:t>
            </a:r>
            <a:r>
              <a:rPr lang="en-US" dirty="0"/>
              <a:t> TCP.</a:t>
            </a:r>
          </a:p>
          <a:p>
            <a:pPr marL="228600" lvl="0" indent="-226059" algn="just" rtl="0">
              <a:spcBef>
                <a:spcPts val="600"/>
              </a:spcBef>
              <a:spcAft>
                <a:spcPts val="600"/>
              </a:spcAft>
              <a:buSzPts val="1400"/>
              <a:buChar char="■"/>
            </a:pPr>
            <a:r>
              <a:rPr lang="en-US" dirty="0" err="1"/>
              <a:t>Phân</a:t>
            </a:r>
            <a:r>
              <a:rPr lang="en-US" dirty="0"/>
              <a:t> </a:t>
            </a:r>
            <a:r>
              <a:rPr lang="en-US" dirty="0" err="1"/>
              <a:t>tích</a:t>
            </a:r>
            <a:r>
              <a:rPr lang="en-US" dirty="0"/>
              <a:t> </a:t>
            </a:r>
            <a:r>
              <a:rPr lang="en-US" dirty="0" err="1"/>
              <a:t>gói</a:t>
            </a:r>
            <a:r>
              <a:rPr lang="en-US" dirty="0"/>
              <a:t> tin </a:t>
            </a:r>
            <a:r>
              <a:rPr lang="en-US" dirty="0" err="1"/>
              <a:t>giúp</a:t>
            </a:r>
            <a:r>
              <a:rPr lang="en-US" dirty="0"/>
              <a:t> </a:t>
            </a:r>
            <a:r>
              <a:rPr lang="en-US" dirty="0" err="1"/>
              <a:t>hiểu</a:t>
            </a:r>
            <a:r>
              <a:rPr lang="en-US" dirty="0"/>
              <a:t> </a:t>
            </a:r>
            <a:r>
              <a:rPr lang="en-US" dirty="0" err="1"/>
              <a:t>rõ</a:t>
            </a:r>
            <a:r>
              <a:rPr lang="en-US" dirty="0"/>
              <a:t> </a:t>
            </a:r>
            <a:r>
              <a:rPr lang="en-US" dirty="0" err="1"/>
              <a:t>cách</a:t>
            </a:r>
            <a:r>
              <a:rPr lang="en-US" dirty="0"/>
              <a:t> </a:t>
            </a:r>
            <a:r>
              <a:rPr lang="en-US" dirty="0" err="1"/>
              <a:t>mạng</a:t>
            </a:r>
            <a:r>
              <a:rPr lang="en-US" dirty="0"/>
              <a:t> </a:t>
            </a:r>
            <a:r>
              <a:rPr lang="en-US" dirty="0" err="1"/>
              <a:t>hoạt</a:t>
            </a:r>
            <a:r>
              <a:rPr lang="en-US" dirty="0"/>
              <a:t> </a:t>
            </a:r>
            <a:r>
              <a:rPr lang="en-US" dirty="0" err="1"/>
              <a:t>động</a:t>
            </a:r>
            <a:r>
              <a:rPr lang="en-US" dirty="0"/>
              <a:t> </a:t>
            </a:r>
            <a:r>
              <a:rPr lang="en-US" dirty="0" err="1"/>
              <a:t>và</a:t>
            </a:r>
            <a:r>
              <a:rPr lang="en-US" dirty="0"/>
              <a:t> </a:t>
            </a:r>
            <a:r>
              <a:rPr lang="en-US" dirty="0" err="1"/>
              <a:t>phát</a:t>
            </a:r>
            <a:r>
              <a:rPr lang="en-US" dirty="0"/>
              <a:t> </a:t>
            </a:r>
            <a:r>
              <a:rPr lang="en-US" dirty="0" err="1"/>
              <a:t>hiện</a:t>
            </a:r>
            <a:r>
              <a:rPr lang="en-US" dirty="0"/>
              <a:t> </a:t>
            </a:r>
            <a:r>
              <a:rPr lang="en-US" dirty="0" err="1"/>
              <a:t>các</a:t>
            </a:r>
            <a:r>
              <a:rPr lang="en-US" dirty="0"/>
              <a:t> </a:t>
            </a:r>
            <a:r>
              <a:rPr lang="en-US" dirty="0" err="1"/>
              <a:t>vấn</a:t>
            </a:r>
            <a:r>
              <a:rPr lang="en-US" dirty="0"/>
              <a:t> </a:t>
            </a:r>
            <a:r>
              <a:rPr lang="en-US" dirty="0" err="1"/>
              <a:t>đề</a:t>
            </a:r>
            <a:r>
              <a:rPr lang="en-US" dirty="0"/>
              <a:t> </a:t>
            </a:r>
            <a:r>
              <a:rPr lang="en-US" dirty="0" err="1"/>
              <a:t>bảo</a:t>
            </a:r>
            <a:r>
              <a:rPr lang="en-US" dirty="0"/>
              <a:t> </a:t>
            </a:r>
            <a:r>
              <a:rPr lang="en-US" dirty="0" err="1"/>
              <a:t>mật</a:t>
            </a:r>
            <a:r>
              <a:rPr lang="en-US" dirty="0"/>
              <a:t> </a:t>
            </a:r>
            <a:r>
              <a:rPr lang="en-US" dirty="0" err="1"/>
              <a:t>có</a:t>
            </a:r>
            <a:r>
              <a:rPr lang="en-US" dirty="0"/>
              <a:t> </a:t>
            </a:r>
            <a:r>
              <a:rPr lang="en-US" dirty="0" err="1"/>
              <a:t>thể</a:t>
            </a:r>
            <a:r>
              <a:rPr lang="en-US" dirty="0"/>
              <a:t> </a:t>
            </a:r>
            <a:r>
              <a:rPr lang="en-US" dirty="0" err="1"/>
              <a:t>tồn</a:t>
            </a:r>
            <a:r>
              <a:rPr lang="en-US" dirty="0"/>
              <a:t> </a:t>
            </a:r>
            <a:r>
              <a:rPr lang="en-US" dirty="0" err="1"/>
              <a:t>tại</a:t>
            </a:r>
            <a:r>
              <a:rPr lang="en-US" dirty="0"/>
              <a:t> </a:t>
            </a:r>
            <a:r>
              <a:rPr lang="en-US" dirty="0" err="1"/>
              <a:t>trong</a:t>
            </a:r>
            <a:r>
              <a:rPr lang="en-US" dirty="0"/>
              <a:t> </a:t>
            </a:r>
            <a:r>
              <a:rPr lang="en-US" dirty="0" err="1"/>
              <a:t>giao</a:t>
            </a:r>
            <a:r>
              <a:rPr lang="en-US" dirty="0"/>
              <a:t> </a:t>
            </a:r>
            <a:r>
              <a:rPr lang="en-US" dirty="0" err="1"/>
              <a:t>tiếp</a:t>
            </a:r>
            <a:r>
              <a:rPr lang="en-US" dirty="0"/>
              <a:t> </a:t>
            </a:r>
            <a:r>
              <a:rPr lang="en-US" dirty="0" err="1"/>
              <a:t>mạng</a:t>
            </a:r>
            <a:r>
              <a:rPr lang="en-US" dirty="0"/>
              <a:t>.</a:t>
            </a:r>
            <a:endParaRPr dirty="0"/>
          </a:p>
        </p:txBody>
      </p:sp>
      <p:cxnSp>
        <p:nvCxnSpPr>
          <p:cNvPr id="24" name="Google Shape;1803;p44">
            <a:extLst>
              <a:ext uri="{FF2B5EF4-FFF2-40B4-BE49-F238E27FC236}">
                <a16:creationId xmlns:a16="http://schemas.microsoft.com/office/drawing/2014/main" id="{DEB6C004-8291-AD0C-28C2-3EFB96C595E6}"/>
              </a:ext>
            </a:extLst>
          </p:cNvPr>
          <p:cNvCxnSpPr/>
          <p:nvPr/>
        </p:nvCxnSpPr>
        <p:spPr>
          <a:xfrm>
            <a:off x="1290775" y="1707092"/>
            <a:ext cx="2965800" cy="0"/>
          </a:xfrm>
          <a:prstGeom prst="straightConnector1">
            <a:avLst/>
          </a:prstGeom>
          <a:noFill/>
          <a:ln w="19050" cap="flat" cmpd="sng">
            <a:solidFill>
              <a:schemeClr val="accent1"/>
            </a:solidFill>
            <a:prstDash val="solid"/>
            <a:round/>
            <a:headEnd type="none" w="med" len="med"/>
            <a:tailEnd type="none" w="med" len="med"/>
          </a:ln>
        </p:spPr>
      </p:cxnSp>
      <p:cxnSp>
        <p:nvCxnSpPr>
          <p:cNvPr id="25" name="Google Shape;1804;p44">
            <a:extLst>
              <a:ext uri="{FF2B5EF4-FFF2-40B4-BE49-F238E27FC236}">
                <a16:creationId xmlns:a16="http://schemas.microsoft.com/office/drawing/2014/main" id="{07F444BD-622A-7A78-A02E-70857D5F3E7B}"/>
              </a:ext>
            </a:extLst>
          </p:cNvPr>
          <p:cNvCxnSpPr/>
          <p:nvPr/>
        </p:nvCxnSpPr>
        <p:spPr>
          <a:xfrm>
            <a:off x="4945650" y="1707092"/>
            <a:ext cx="2965800" cy="0"/>
          </a:xfrm>
          <a:prstGeom prst="straightConnector1">
            <a:avLst/>
          </a:prstGeom>
          <a:noFill/>
          <a:ln w="19050" cap="flat" cmpd="sng">
            <a:solidFill>
              <a:schemeClr val="accent3"/>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xEl>
                                              <p:pRg st="0" end="0"/>
                                            </p:txEl>
                                          </p:spTgt>
                                        </p:tgtEl>
                                        <p:attrNameLst>
                                          <p:attrName>style.visibility</p:attrName>
                                        </p:attrNameLst>
                                      </p:cBhvr>
                                      <p:to>
                                        <p:strVal val="visible"/>
                                      </p:to>
                                    </p:set>
                                    <p:animEffect transition="in" filter="fade">
                                      <p:cBhvr>
                                        <p:cTn id="10" dur="500"/>
                                        <p:tgtEl>
                                          <p:spTgt spid="2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
                                            <p:txEl>
                                              <p:pRg st="0" end="0"/>
                                            </p:txEl>
                                          </p:spTgt>
                                        </p:tgtEl>
                                        <p:attrNameLst>
                                          <p:attrName>style.visibility</p:attrName>
                                        </p:attrNameLst>
                                      </p:cBhvr>
                                      <p:to>
                                        <p:strVal val="visible"/>
                                      </p:to>
                                    </p:set>
                                    <p:animEffect transition="in" filter="fade">
                                      <p:cBhvr>
                                        <p:cTn id="15" dur="500"/>
                                        <p:tgtEl>
                                          <p:spTgt spid="22">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2">
                                            <p:txEl>
                                              <p:pRg st="1" end="1"/>
                                            </p:txEl>
                                          </p:spTgt>
                                        </p:tgtEl>
                                        <p:attrNameLst>
                                          <p:attrName>style.visibility</p:attrName>
                                        </p:attrNameLst>
                                      </p:cBhvr>
                                      <p:to>
                                        <p:strVal val="visible"/>
                                      </p:to>
                                    </p:set>
                                    <p:animEffect transition="in" filter="fade">
                                      <p:cBhvr>
                                        <p:cTn id="20" dur="500"/>
                                        <p:tgtEl>
                                          <p:spTgt spid="22">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1">
                                            <p:txEl>
                                              <p:pRg st="0" end="0"/>
                                            </p:txEl>
                                          </p:spTgt>
                                        </p:tgtEl>
                                        <p:attrNameLst>
                                          <p:attrName>style.visibility</p:attrName>
                                        </p:attrNameLst>
                                      </p:cBhvr>
                                      <p:to>
                                        <p:strVal val="visible"/>
                                      </p:to>
                                    </p:set>
                                    <p:animEffect transition="in" filter="fade">
                                      <p:cBhvr>
                                        <p:cTn id="28" dur="500"/>
                                        <p:tgtEl>
                                          <p:spTgt spid="21">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3">
                                            <p:txEl>
                                              <p:pRg st="0" end="0"/>
                                            </p:txEl>
                                          </p:spTgt>
                                        </p:tgtEl>
                                        <p:attrNameLst>
                                          <p:attrName>style.visibility</p:attrName>
                                        </p:attrNameLst>
                                      </p:cBhvr>
                                      <p:to>
                                        <p:strVal val="visible"/>
                                      </p:to>
                                    </p:set>
                                    <p:animEffect transition="in" filter="fade">
                                      <p:cBhvr>
                                        <p:cTn id="33" dur="500"/>
                                        <p:tgtEl>
                                          <p:spTgt spid="23">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3">
                                            <p:txEl>
                                              <p:pRg st="1" end="1"/>
                                            </p:txEl>
                                          </p:spTgt>
                                        </p:tgtEl>
                                        <p:attrNameLst>
                                          <p:attrName>style.visibility</p:attrName>
                                        </p:attrNameLst>
                                      </p:cBhvr>
                                      <p:to>
                                        <p:strVal val="visible"/>
                                      </p:to>
                                    </p:set>
                                    <p:animEffect transition="in" filter="fade">
                                      <p:cBhvr>
                                        <p:cTn id="38" dur="500"/>
                                        <p:tgtEl>
                                          <p:spTgt spid="2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P spid="21" grpId="0" build="p"/>
      <p:bldP spid="22" grpId="0" build="p"/>
      <p:bldP spid="2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7" name="Google Shape;93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1"/>
                </a:solidFill>
              </a:rPr>
              <a:t>Phân tích gói tin</a:t>
            </a:r>
            <a:endParaRPr dirty="0">
              <a:solidFill>
                <a:schemeClr val="tx1"/>
              </a:solidFill>
            </a:endParaRPr>
          </a:p>
        </p:txBody>
      </p:sp>
      <p:pic>
        <p:nvPicPr>
          <p:cNvPr id="1026" name="Picture 2" descr="Networking Basics For The Hackers – Ethical Hacking">
            <a:extLst>
              <a:ext uri="{FF2B5EF4-FFF2-40B4-BE49-F238E27FC236}">
                <a16:creationId xmlns:a16="http://schemas.microsoft.com/office/drawing/2014/main" id="{3FE329FA-F0E7-1A0B-9FCD-449E849D0F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1893" y="1368608"/>
            <a:ext cx="5480214" cy="239944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072A6A73-F5FB-3368-2430-E75EEDD119AE}"/>
              </a:ext>
            </a:extLst>
          </p:cNvPr>
          <p:cNvSpPr txBox="1"/>
          <p:nvPr/>
        </p:nvSpPr>
        <p:spPr>
          <a:xfrm>
            <a:off x="2280139" y="3811159"/>
            <a:ext cx="4583722" cy="307777"/>
          </a:xfrm>
          <a:prstGeom prst="rect">
            <a:avLst/>
          </a:prstGeom>
          <a:noFill/>
        </p:spPr>
        <p:txBody>
          <a:bodyPr wrap="square">
            <a:spAutoFit/>
          </a:bodyPr>
          <a:lstStyle/>
          <a:p>
            <a:pPr marL="0" marR="0" indent="-54610" algn="ctr">
              <a:spcBef>
                <a:spcPts val="0"/>
              </a:spcBef>
              <a:spcAft>
                <a:spcPts val="1000"/>
              </a:spcAft>
            </a:pPr>
            <a:r>
              <a:rPr lang="vi-VN" sz="1400" dirty="0">
                <a:solidFill>
                  <a:srgbClr val="3B3838"/>
                </a:solidFill>
                <a:effectLst/>
                <a:latin typeface="Times New Roman" panose="02020603050405020304" pitchFamily="18" charset="0"/>
                <a:ea typeface="Arial" panose="020B0604020202020204" pitchFamily="34" charset="0"/>
                <a:cs typeface="Arial" panose="020B0604020202020204" pitchFamily="34" charset="0"/>
              </a:rPr>
              <a:t>Định dạng của tiêu dề gói tin TCP</a:t>
            </a:r>
            <a:r>
              <a:rPr lang="en-US" sz="1400" dirty="0">
                <a:solidFill>
                  <a:srgbClr val="3B3838"/>
                </a:solidFill>
                <a:effectLst/>
                <a:latin typeface="Times New Roman" panose="02020603050405020304" pitchFamily="18" charset="0"/>
                <a:ea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876048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8" name="Google Shape;998;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err="1"/>
              <a:t>Mối</a:t>
            </a:r>
            <a:r>
              <a:rPr lang="en-US" sz="3200" dirty="0"/>
              <a:t> </a:t>
            </a:r>
            <a:r>
              <a:rPr lang="en-US" sz="3200" dirty="0" err="1"/>
              <a:t>đe</a:t>
            </a:r>
            <a:r>
              <a:rPr lang="en-US" sz="3200" dirty="0"/>
              <a:t> </a:t>
            </a:r>
            <a:r>
              <a:rPr lang="en-US" sz="3200" dirty="0" err="1"/>
              <a:t>dọa</a:t>
            </a:r>
            <a:r>
              <a:rPr lang="en-US" sz="3200" dirty="0"/>
              <a:t> </a:t>
            </a:r>
            <a:r>
              <a:rPr lang="en-US" sz="3200" dirty="0" err="1"/>
              <a:t>bảo</a:t>
            </a:r>
            <a:r>
              <a:rPr lang="en-US" sz="3200" dirty="0"/>
              <a:t> </a:t>
            </a:r>
            <a:r>
              <a:rPr lang="en-US" sz="3200" dirty="0" err="1"/>
              <a:t>mật</a:t>
            </a:r>
            <a:r>
              <a:rPr lang="en-US" sz="3200" dirty="0"/>
              <a:t> </a:t>
            </a:r>
            <a:r>
              <a:rPr lang="en-US" sz="3200" dirty="0" err="1"/>
              <a:t>và</a:t>
            </a:r>
            <a:r>
              <a:rPr lang="en-US" sz="3200" dirty="0"/>
              <a:t> </a:t>
            </a:r>
            <a:r>
              <a:rPr lang="en-US" sz="3200" dirty="0" err="1"/>
              <a:t>tài</a:t>
            </a:r>
            <a:r>
              <a:rPr lang="en-US" sz="3200" dirty="0"/>
              <a:t> </a:t>
            </a:r>
            <a:r>
              <a:rPr lang="en-US" sz="3200" dirty="0" err="1"/>
              <a:t>nguyên</a:t>
            </a:r>
            <a:r>
              <a:rPr lang="en-US" sz="3200" dirty="0"/>
              <a:t> </a:t>
            </a:r>
            <a:r>
              <a:rPr lang="en-US" sz="3200" dirty="0" err="1"/>
              <a:t>cần</a:t>
            </a:r>
            <a:r>
              <a:rPr lang="en-US" sz="3200" dirty="0"/>
              <a:t> </a:t>
            </a:r>
            <a:r>
              <a:rPr lang="en-US" sz="3200" dirty="0" err="1"/>
              <a:t>bảo</a:t>
            </a:r>
            <a:r>
              <a:rPr lang="en-US" sz="3200" dirty="0"/>
              <a:t> </a:t>
            </a:r>
            <a:r>
              <a:rPr lang="en-US" sz="3200" dirty="0" err="1"/>
              <a:t>vệ</a:t>
            </a:r>
            <a:endParaRPr sz="3200" dirty="0"/>
          </a:p>
        </p:txBody>
      </p:sp>
      <p:sp>
        <p:nvSpPr>
          <p:cNvPr id="35" name="Google Shape;1863;p45">
            <a:extLst>
              <a:ext uri="{FF2B5EF4-FFF2-40B4-BE49-F238E27FC236}">
                <a16:creationId xmlns:a16="http://schemas.microsoft.com/office/drawing/2014/main" id="{549017CE-ED48-A5CC-6833-B2EFA70B1E93}"/>
              </a:ext>
            </a:extLst>
          </p:cNvPr>
          <p:cNvSpPr txBox="1"/>
          <p:nvPr/>
        </p:nvSpPr>
        <p:spPr>
          <a:xfrm>
            <a:off x="1744960" y="1126055"/>
            <a:ext cx="4608948" cy="557784"/>
          </a:xfrm>
          <a:prstGeom prst="rect">
            <a:avLst/>
          </a:prstGeom>
          <a:noFill/>
          <a:ln>
            <a:noFill/>
          </a:ln>
        </p:spPr>
        <p:txBody>
          <a:bodyPr spcFirstLastPara="1" wrap="square" lIns="91425" tIns="91425" rIns="91425" bIns="91425" anchor="t" anchorCtr="0">
            <a:noAutofit/>
          </a:bodyPr>
          <a:lstStyle/>
          <a:p>
            <a:pPr marL="0" lvl="0" indent="0" algn="just" rtl="0">
              <a:spcBef>
                <a:spcPts val="600"/>
              </a:spcBef>
              <a:spcAft>
                <a:spcPts val="600"/>
              </a:spcAft>
              <a:buNone/>
            </a:pPr>
            <a:r>
              <a:rPr lang="en-US" dirty="0" err="1">
                <a:solidFill>
                  <a:schemeClr val="dk1"/>
                </a:solidFill>
                <a:latin typeface="Nunito"/>
                <a:ea typeface="Nunito"/>
                <a:cs typeface="Nunito"/>
                <a:sym typeface="Nunito"/>
              </a:rPr>
              <a:t>Mối</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đe</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dọa</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bảo</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mật</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và</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tài</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nguyên</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cần</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bảo</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vệ</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là</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hai</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khía</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cạnh</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quan</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trọng</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trong</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bảo</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mật</a:t>
            </a:r>
            <a:r>
              <a:rPr lang="en-US" dirty="0">
                <a:solidFill>
                  <a:schemeClr val="dk1"/>
                </a:solidFill>
                <a:latin typeface="Nunito"/>
                <a:ea typeface="Nunito"/>
                <a:cs typeface="Nunito"/>
                <a:sym typeface="Nunito"/>
              </a:rPr>
              <a:t> </a:t>
            </a:r>
            <a:r>
              <a:rPr lang="en-US" dirty="0" err="1">
                <a:solidFill>
                  <a:schemeClr val="dk1"/>
                </a:solidFill>
                <a:latin typeface="Nunito"/>
                <a:ea typeface="Nunito"/>
                <a:cs typeface="Nunito"/>
                <a:sym typeface="Nunito"/>
              </a:rPr>
              <a:t>mạng</a:t>
            </a:r>
            <a:r>
              <a:rPr lang="en-US" dirty="0">
                <a:solidFill>
                  <a:schemeClr val="dk1"/>
                </a:solidFill>
                <a:latin typeface="Nunito"/>
                <a:ea typeface="Nunito"/>
                <a:cs typeface="Nunito"/>
                <a:sym typeface="Nunito"/>
              </a:rPr>
              <a:t>.</a:t>
            </a:r>
            <a:endParaRPr dirty="0">
              <a:solidFill>
                <a:schemeClr val="dk1"/>
              </a:solidFill>
              <a:latin typeface="Nunito"/>
              <a:ea typeface="Nunito"/>
              <a:cs typeface="Nunito"/>
              <a:sym typeface="Nunito"/>
            </a:endParaRPr>
          </a:p>
        </p:txBody>
      </p:sp>
      <p:sp>
        <p:nvSpPr>
          <p:cNvPr id="42" name="Google Shape;1870;p45">
            <a:extLst>
              <a:ext uri="{FF2B5EF4-FFF2-40B4-BE49-F238E27FC236}">
                <a16:creationId xmlns:a16="http://schemas.microsoft.com/office/drawing/2014/main" id="{5FF742E0-3947-9050-B2CD-08AE8868840D}"/>
              </a:ext>
            </a:extLst>
          </p:cNvPr>
          <p:cNvSpPr/>
          <p:nvPr/>
        </p:nvSpPr>
        <p:spPr>
          <a:xfrm>
            <a:off x="777698" y="1178895"/>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1</a:t>
            </a:r>
            <a:endParaRPr sz="2400" dirty="0">
              <a:solidFill>
                <a:schemeClr val="dk1"/>
              </a:solidFill>
              <a:latin typeface="Bebas Neue"/>
              <a:ea typeface="Bebas Neue"/>
              <a:cs typeface="Bebas Neue"/>
              <a:sym typeface="Bebas Neue"/>
            </a:endParaRPr>
          </a:p>
        </p:txBody>
      </p:sp>
      <p:cxnSp>
        <p:nvCxnSpPr>
          <p:cNvPr id="46" name="Google Shape;1875;p45">
            <a:extLst>
              <a:ext uri="{FF2B5EF4-FFF2-40B4-BE49-F238E27FC236}">
                <a16:creationId xmlns:a16="http://schemas.microsoft.com/office/drawing/2014/main" id="{F6F9EB02-604D-22A7-F517-4A0436CFB56E}"/>
              </a:ext>
            </a:extLst>
          </p:cNvPr>
          <p:cNvCxnSpPr>
            <a:cxnSpLocks/>
          </p:cNvCxnSpPr>
          <p:nvPr/>
        </p:nvCxnSpPr>
        <p:spPr>
          <a:xfrm>
            <a:off x="1827150" y="1850026"/>
            <a:ext cx="4526758" cy="0"/>
          </a:xfrm>
          <a:prstGeom prst="straightConnector1">
            <a:avLst/>
          </a:prstGeom>
          <a:noFill/>
          <a:ln w="19050" cap="flat" cmpd="sng">
            <a:solidFill>
              <a:schemeClr val="accent1"/>
            </a:solidFill>
            <a:prstDash val="solid"/>
            <a:round/>
            <a:headEnd type="none" w="med" len="med"/>
            <a:tailEnd type="none" w="med" len="med"/>
          </a:ln>
        </p:spPr>
      </p:cxnSp>
      <p:sp>
        <p:nvSpPr>
          <p:cNvPr id="60" name="Google Shape;1863;p45">
            <a:extLst>
              <a:ext uri="{FF2B5EF4-FFF2-40B4-BE49-F238E27FC236}">
                <a16:creationId xmlns:a16="http://schemas.microsoft.com/office/drawing/2014/main" id="{69030C4C-0B5F-668B-4EF5-8D8420652CD8}"/>
              </a:ext>
            </a:extLst>
          </p:cNvPr>
          <p:cNvSpPr txBox="1"/>
          <p:nvPr/>
        </p:nvSpPr>
        <p:spPr>
          <a:xfrm>
            <a:off x="1744960" y="1893012"/>
            <a:ext cx="4764460" cy="2344182"/>
          </a:xfrm>
          <a:prstGeom prst="rect">
            <a:avLst/>
          </a:prstGeom>
          <a:noFill/>
          <a:ln>
            <a:noFill/>
          </a:ln>
        </p:spPr>
        <p:txBody>
          <a:bodyPr spcFirstLastPara="1" wrap="square" lIns="91425" tIns="91425" rIns="91425" bIns="91425" anchor="t" anchorCtr="0">
            <a:noAutofit/>
          </a:bodyPr>
          <a:lstStyle/>
          <a:p>
            <a:pPr algn="just">
              <a:spcBef>
                <a:spcPts val="600"/>
              </a:spcBef>
              <a:spcAft>
                <a:spcPts val="600"/>
              </a:spcAft>
            </a:pPr>
            <a:r>
              <a:rPr lang="vi-VN" sz="1300" b="0" i="0" dirty="0">
                <a:solidFill>
                  <a:srgbClr val="0D0D0D"/>
                </a:solidFill>
                <a:effectLst/>
                <a:latin typeface="Nunito" pitchFamily="2" charset="0"/>
              </a:rPr>
              <a:t>Thông tin về mối đe dọa bảo mật và tài nguyên cần được bảo vệ (</a:t>
            </a:r>
            <a:r>
              <a:rPr lang="vi-VN" sz="1300" b="0" i="0" dirty="0" err="1">
                <a:solidFill>
                  <a:srgbClr val="0D0D0D"/>
                </a:solidFill>
                <a:effectLst/>
                <a:latin typeface="Nunito" pitchFamily="2" charset="0"/>
              </a:rPr>
              <a:t>Friendly</a:t>
            </a:r>
            <a:r>
              <a:rPr lang="vi-VN" sz="1300" b="0" i="0" dirty="0">
                <a:solidFill>
                  <a:srgbClr val="0D0D0D"/>
                </a:solidFill>
                <a:effectLst/>
                <a:latin typeface="Nunito" pitchFamily="2" charset="0"/>
              </a:rPr>
              <a:t> </a:t>
            </a:r>
            <a:r>
              <a:rPr lang="vi-VN" sz="1300" b="0" i="0" dirty="0" err="1">
                <a:solidFill>
                  <a:srgbClr val="0D0D0D"/>
                </a:solidFill>
                <a:effectLst/>
                <a:latin typeface="Nunito" pitchFamily="2" charset="0"/>
              </a:rPr>
              <a:t>and</a:t>
            </a:r>
            <a:r>
              <a:rPr lang="vi-VN" sz="1300" b="0" i="0" dirty="0">
                <a:solidFill>
                  <a:srgbClr val="0D0D0D"/>
                </a:solidFill>
                <a:effectLst/>
                <a:latin typeface="Nunito" pitchFamily="2" charset="0"/>
              </a:rPr>
              <a:t> </a:t>
            </a:r>
            <a:r>
              <a:rPr lang="vi-VN" sz="1300" b="0" i="0" dirty="0" err="1">
                <a:solidFill>
                  <a:srgbClr val="0D0D0D"/>
                </a:solidFill>
                <a:effectLst/>
                <a:latin typeface="Nunito" pitchFamily="2" charset="0"/>
              </a:rPr>
              <a:t>threat</a:t>
            </a:r>
            <a:r>
              <a:rPr lang="vi-VN" sz="1300" b="0" i="0" dirty="0">
                <a:solidFill>
                  <a:srgbClr val="0D0D0D"/>
                </a:solidFill>
                <a:effectLst/>
                <a:latin typeface="Nunito" pitchFamily="2" charset="0"/>
              </a:rPr>
              <a:t> </a:t>
            </a:r>
            <a:r>
              <a:rPr lang="vi-VN" sz="1300" b="0" i="0" dirty="0" err="1">
                <a:solidFill>
                  <a:srgbClr val="0D0D0D"/>
                </a:solidFill>
                <a:effectLst/>
                <a:latin typeface="Nunito" pitchFamily="2" charset="0"/>
              </a:rPr>
              <a:t>intelligence</a:t>
            </a:r>
            <a:r>
              <a:rPr lang="vi-VN" sz="1300" b="0" i="0" dirty="0">
                <a:solidFill>
                  <a:srgbClr val="0D0D0D"/>
                </a:solidFill>
                <a:effectLst/>
                <a:latin typeface="Nunito" pitchFamily="2" charset="0"/>
              </a:rPr>
              <a:t> – TI):</a:t>
            </a:r>
          </a:p>
          <a:p>
            <a:pPr marL="285750" indent="285750" algn="just">
              <a:spcBef>
                <a:spcPts val="600"/>
              </a:spcBef>
              <a:spcAft>
                <a:spcPts val="600"/>
              </a:spcAft>
              <a:buFont typeface="Arial" panose="020B0604020202020204" pitchFamily="34" charset="0"/>
              <a:buChar char="•"/>
            </a:pPr>
            <a:r>
              <a:rPr lang="vi-VN" sz="1300" b="0" i="0" dirty="0">
                <a:solidFill>
                  <a:srgbClr val="0D0D0D"/>
                </a:solidFill>
                <a:effectLst/>
                <a:latin typeface="Nunito" pitchFamily="2" charset="0"/>
              </a:rPr>
              <a:t>Bao gồm các thông tin như địa chỉ IP, URL, tên miền, địa chỉ </a:t>
            </a:r>
            <a:r>
              <a:rPr lang="vi-VN" sz="1300" b="0" i="0" dirty="0" err="1">
                <a:solidFill>
                  <a:srgbClr val="0D0D0D"/>
                </a:solidFill>
                <a:effectLst/>
                <a:latin typeface="Nunito" pitchFamily="2" charset="0"/>
              </a:rPr>
              <a:t>email</a:t>
            </a:r>
            <a:r>
              <a:rPr lang="vi-VN" sz="1300" b="0" i="0" dirty="0">
                <a:solidFill>
                  <a:srgbClr val="0D0D0D"/>
                </a:solidFill>
                <a:effectLst/>
                <a:latin typeface="Nunito" pitchFamily="2" charset="0"/>
              </a:rPr>
              <a:t>, tên </a:t>
            </a:r>
            <a:r>
              <a:rPr lang="vi-VN" sz="1300" b="0" i="0" dirty="0" err="1">
                <a:solidFill>
                  <a:srgbClr val="0D0D0D"/>
                </a:solidFill>
                <a:effectLst/>
                <a:latin typeface="Nunito" pitchFamily="2" charset="0"/>
              </a:rPr>
              <a:t>file</a:t>
            </a:r>
            <a:r>
              <a:rPr lang="vi-VN" sz="1300" b="0" i="0" dirty="0">
                <a:solidFill>
                  <a:srgbClr val="0D0D0D"/>
                </a:solidFill>
                <a:effectLst/>
                <a:latin typeface="Nunito" pitchFamily="2" charset="0"/>
              </a:rPr>
              <a:t>, đường dẫn, và thông tin liên quan đến máy chủ như tên </a:t>
            </a:r>
            <a:r>
              <a:rPr lang="vi-VN" sz="1300" b="0" i="0" dirty="0" err="1">
                <a:solidFill>
                  <a:srgbClr val="0D0D0D"/>
                </a:solidFill>
                <a:effectLst/>
                <a:latin typeface="Nunito" pitchFamily="2" charset="0"/>
              </a:rPr>
              <a:t>file</a:t>
            </a:r>
            <a:r>
              <a:rPr lang="vi-VN" sz="1300" b="0" i="0" dirty="0">
                <a:solidFill>
                  <a:srgbClr val="0D0D0D"/>
                </a:solidFill>
                <a:effectLst/>
                <a:latin typeface="Nunito" pitchFamily="2" charset="0"/>
              </a:rPr>
              <a:t>, hàm băm, khóa, thư viện.</a:t>
            </a:r>
          </a:p>
          <a:p>
            <a:pPr marL="285750" indent="285750" algn="just">
              <a:spcBef>
                <a:spcPts val="600"/>
              </a:spcBef>
              <a:spcAft>
                <a:spcPts val="600"/>
              </a:spcAft>
              <a:buFont typeface="Arial" panose="020B0604020202020204" pitchFamily="34" charset="0"/>
              <a:buChar char="•"/>
            </a:pPr>
            <a:r>
              <a:rPr lang="vi-VN" sz="1300" b="0" i="0" dirty="0">
                <a:solidFill>
                  <a:srgbClr val="0D0D0D"/>
                </a:solidFill>
                <a:effectLst/>
                <a:latin typeface="Nunito" pitchFamily="2" charset="0"/>
              </a:rPr>
              <a:t>Thông tin này giúp xác định mối đe dọa và hỗ trợ quyết định bảo mật.</a:t>
            </a:r>
          </a:p>
        </p:txBody>
      </p:sp>
      <p:sp>
        <p:nvSpPr>
          <p:cNvPr id="61" name="Google Shape;1870;p45">
            <a:extLst>
              <a:ext uri="{FF2B5EF4-FFF2-40B4-BE49-F238E27FC236}">
                <a16:creationId xmlns:a16="http://schemas.microsoft.com/office/drawing/2014/main" id="{CE52B21F-0385-731E-73E0-58128B877BA9}"/>
              </a:ext>
            </a:extLst>
          </p:cNvPr>
          <p:cNvSpPr/>
          <p:nvPr/>
        </p:nvSpPr>
        <p:spPr>
          <a:xfrm>
            <a:off x="777698" y="1914183"/>
            <a:ext cx="679200" cy="463500"/>
          </a:xfrm>
          <a:prstGeom prst="rect">
            <a:avLst/>
          </a:prstGeom>
          <a:solidFill>
            <a:srgbClr val="878787">
              <a:alpha val="132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chemeClr val="dk1"/>
                </a:solidFill>
                <a:latin typeface="Bebas Neue"/>
                <a:ea typeface="Bebas Neue"/>
                <a:cs typeface="Bebas Neue"/>
                <a:sym typeface="Bebas Neue"/>
              </a:rPr>
              <a:t>2</a:t>
            </a:r>
            <a:endParaRPr sz="2400" dirty="0">
              <a:solidFill>
                <a:schemeClr val="dk1"/>
              </a:solidFill>
              <a:latin typeface="Bebas Neue"/>
              <a:ea typeface="Bebas Neue"/>
              <a:cs typeface="Bebas Neue"/>
              <a:sym typeface="Bebas Neue"/>
            </a:endParaRPr>
          </a:p>
        </p:txBody>
      </p:sp>
      <p:cxnSp>
        <p:nvCxnSpPr>
          <p:cNvPr id="968" name="Google Shape;1875;p45">
            <a:extLst>
              <a:ext uri="{FF2B5EF4-FFF2-40B4-BE49-F238E27FC236}">
                <a16:creationId xmlns:a16="http://schemas.microsoft.com/office/drawing/2014/main" id="{9A0C6CE7-1A14-7522-B9C2-9A70EB770A22}"/>
              </a:ext>
            </a:extLst>
          </p:cNvPr>
          <p:cNvCxnSpPr>
            <a:cxnSpLocks/>
          </p:cNvCxnSpPr>
          <p:nvPr/>
        </p:nvCxnSpPr>
        <p:spPr>
          <a:xfrm>
            <a:off x="1827150" y="3845657"/>
            <a:ext cx="4620542" cy="0"/>
          </a:xfrm>
          <a:prstGeom prst="straightConnector1">
            <a:avLst/>
          </a:prstGeom>
          <a:noFill/>
          <a:ln w="19050" cap="flat" cmpd="sng">
            <a:solidFill>
              <a:schemeClr val="accent1"/>
            </a:solidFill>
            <a:prstDash val="solid"/>
            <a:round/>
            <a:headEnd type="none" w="med" len="med"/>
            <a:tailEnd type="none" w="med" len="med"/>
          </a:ln>
        </p:spPr>
      </p:cxnSp>
      <p:grpSp>
        <p:nvGrpSpPr>
          <p:cNvPr id="1070" name="Google Shape;1909;p46">
            <a:extLst>
              <a:ext uri="{FF2B5EF4-FFF2-40B4-BE49-F238E27FC236}">
                <a16:creationId xmlns:a16="http://schemas.microsoft.com/office/drawing/2014/main" id="{6FDA30D1-2347-6D6B-5BC4-43E185CEE577}"/>
              </a:ext>
            </a:extLst>
          </p:cNvPr>
          <p:cNvGrpSpPr/>
          <p:nvPr/>
        </p:nvGrpSpPr>
        <p:grpSpPr>
          <a:xfrm>
            <a:off x="6562149" y="1457478"/>
            <a:ext cx="1921383" cy="1989105"/>
            <a:chOff x="7578150" y="3602830"/>
            <a:chExt cx="1565850" cy="1540670"/>
          </a:xfrm>
        </p:grpSpPr>
        <p:sp>
          <p:nvSpPr>
            <p:cNvPr id="1071" name="Google Shape;1910;p46">
              <a:extLst>
                <a:ext uri="{FF2B5EF4-FFF2-40B4-BE49-F238E27FC236}">
                  <a16:creationId xmlns:a16="http://schemas.microsoft.com/office/drawing/2014/main" id="{DA692642-3269-6200-BE9D-557C1B05FDFE}"/>
                </a:ext>
              </a:extLst>
            </p:cNvPr>
            <p:cNvSpPr/>
            <p:nvPr/>
          </p:nvSpPr>
          <p:spPr>
            <a:xfrm>
              <a:off x="7961684" y="4457803"/>
              <a:ext cx="966701" cy="148217"/>
            </a:xfrm>
            <a:custGeom>
              <a:avLst/>
              <a:gdLst/>
              <a:ahLst/>
              <a:cxnLst/>
              <a:rect l="l" t="t" r="r" b="b"/>
              <a:pathLst>
                <a:path w="19234" h="2949" extrusionOk="0">
                  <a:moveTo>
                    <a:pt x="19234" y="0"/>
                  </a:moveTo>
                  <a:lnTo>
                    <a:pt x="1" y="2492"/>
                  </a:lnTo>
                  <a:lnTo>
                    <a:pt x="1" y="2948"/>
                  </a:lnTo>
                  <a:lnTo>
                    <a:pt x="19234" y="456"/>
                  </a:lnTo>
                  <a:lnTo>
                    <a:pt x="19234" y="0"/>
                  </a:lnTo>
                  <a:close/>
                </a:path>
              </a:pathLst>
            </a:cu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911;p46">
              <a:extLst>
                <a:ext uri="{FF2B5EF4-FFF2-40B4-BE49-F238E27FC236}">
                  <a16:creationId xmlns:a16="http://schemas.microsoft.com/office/drawing/2014/main" id="{A52AD16E-D649-693C-8E22-AE4C1C1FB7E0}"/>
                </a:ext>
              </a:extLst>
            </p:cNvPr>
            <p:cNvSpPr/>
            <p:nvPr/>
          </p:nvSpPr>
          <p:spPr>
            <a:xfrm>
              <a:off x="7960779" y="4264352"/>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4"/>
                    <a:pt x="7430" y="11105"/>
                    <a:pt x="7479" y="11105"/>
                  </a:cubicBezTo>
                  <a:cubicBezTo>
                    <a:pt x="7529" y="11105"/>
                    <a:pt x="7578" y="11094"/>
                    <a:pt x="7616" y="11072"/>
                  </a:cubicBezTo>
                  <a:lnTo>
                    <a:pt x="19194" y="4387"/>
                  </a:lnTo>
                  <a:cubicBezTo>
                    <a:pt x="19270" y="4343"/>
                    <a:pt x="19270" y="4272"/>
                    <a:pt x="19194" y="4229"/>
                  </a:cubicBezTo>
                  <a:lnTo>
                    <a:pt x="11928" y="33"/>
                  </a:lnTo>
                  <a:cubicBezTo>
                    <a:pt x="11890" y="11"/>
                    <a:pt x="11840" y="1"/>
                    <a:pt x="1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912;p46">
              <a:extLst>
                <a:ext uri="{FF2B5EF4-FFF2-40B4-BE49-F238E27FC236}">
                  <a16:creationId xmlns:a16="http://schemas.microsoft.com/office/drawing/2014/main" id="{78BD6B6A-1657-A0C6-4F13-FF215BB154D0}"/>
                </a:ext>
              </a:extLst>
            </p:cNvPr>
            <p:cNvSpPr/>
            <p:nvPr/>
          </p:nvSpPr>
          <p:spPr>
            <a:xfrm>
              <a:off x="7960779" y="4241434"/>
              <a:ext cx="968510" cy="558137"/>
            </a:xfrm>
            <a:custGeom>
              <a:avLst/>
              <a:gdLst/>
              <a:ahLst/>
              <a:cxnLst/>
              <a:rect l="l" t="t" r="r" b="b"/>
              <a:pathLst>
                <a:path w="19270" h="11105" extrusionOk="0">
                  <a:moveTo>
                    <a:pt x="11791" y="1"/>
                  </a:moveTo>
                  <a:cubicBezTo>
                    <a:pt x="11741" y="1"/>
                    <a:pt x="11692" y="11"/>
                    <a:pt x="11654" y="33"/>
                  </a:cubicBezTo>
                  <a:lnTo>
                    <a:pt x="76" y="6718"/>
                  </a:lnTo>
                  <a:cubicBezTo>
                    <a:pt x="1" y="6762"/>
                    <a:pt x="1" y="6832"/>
                    <a:pt x="76" y="6876"/>
                  </a:cubicBezTo>
                  <a:lnTo>
                    <a:pt x="7342" y="11072"/>
                  </a:lnTo>
                  <a:cubicBezTo>
                    <a:pt x="7380" y="11093"/>
                    <a:pt x="7430" y="11104"/>
                    <a:pt x="7479" y="11104"/>
                  </a:cubicBezTo>
                  <a:cubicBezTo>
                    <a:pt x="7529" y="11104"/>
                    <a:pt x="7578" y="11093"/>
                    <a:pt x="7616" y="11072"/>
                  </a:cubicBezTo>
                  <a:lnTo>
                    <a:pt x="19194" y="4386"/>
                  </a:lnTo>
                  <a:cubicBezTo>
                    <a:pt x="19270" y="4343"/>
                    <a:pt x="19270" y="4272"/>
                    <a:pt x="19194" y="4228"/>
                  </a:cubicBezTo>
                  <a:lnTo>
                    <a:pt x="11928" y="33"/>
                  </a:lnTo>
                  <a:cubicBezTo>
                    <a:pt x="11890" y="11"/>
                    <a:pt x="11840" y="1"/>
                    <a:pt x="1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913;p46">
              <a:extLst>
                <a:ext uri="{FF2B5EF4-FFF2-40B4-BE49-F238E27FC236}">
                  <a16:creationId xmlns:a16="http://schemas.microsoft.com/office/drawing/2014/main" id="{151391A0-1213-7E5D-731E-4EEF564CE1E9}"/>
                </a:ext>
              </a:extLst>
            </p:cNvPr>
            <p:cNvSpPr/>
            <p:nvPr/>
          </p:nvSpPr>
          <p:spPr>
            <a:xfrm>
              <a:off x="8008627" y="4268524"/>
              <a:ext cx="783905" cy="452591"/>
            </a:xfrm>
            <a:custGeom>
              <a:avLst/>
              <a:gdLst/>
              <a:ahLst/>
              <a:cxnLst/>
              <a:rect l="l" t="t" r="r" b="b"/>
              <a:pathLst>
                <a:path w="15597" h="9005" extrusionOk="0">
                  <a:moveTo>
                    <a:pt x="10701" y="1"/>
                  </a:moveTo>
                  <a:lnTo>
                    <a:pt x="9086" y="933"/>
                  </a:lnTo>
                  <a:lnTo>
                    <a:pt x="8880" y="1051"/>
                  </a:lnTo>
                  <a:lnTo>
                    <a:pt x="8279" y="1398"/>
                  </a:lnTo>
                  <a:lnTo>
                    <a:pt x="8073" y="1517"/>
                  </a:lnTo>
                  <a:lnTo>
                    <a:pt x="7473" y="1864"/>
                  </a:lnTo>
                  <a:lnTo>
                    <a:pt x="7266" y="1984"/>
                  </a:lnTo>
                  <a:lnTo>
                    <a:pt x="6665" y="2330"/>
                  </a:lnTo>
                  <a:lnTo>
                    <a:pt x="6459" y="2450"/>
                  </a:lnTo>
                  <a:lnTo>
                    <a:pt x="5858" y="2797"/>
                  </a:lnTo>
                  <a:lnTo>
                    <a:pt x="5652" y="2916"/>
                  </a:lnTo>
                  <a:lnTo>
                    <a:pt x="5050" y="3263"/>
                  </a:lnTo>
                  <a:lnTo>
                    <a:pt x="4844" y="3382"/>
                  </a:lnTo>
                  <a:lnTo>
                    <a:pt x="4243" y="3729"/>
                  </a:lnTo>
                  <a:lnTo>
                    <a:pt x="4037" y="3848"/>
                  </a:lnTo>
                  <a:lnTo>
                    <a:pt x="3436" y="4195"/>
                  </a:lnTo>
                  <a:lnTo>
                    <a:pt x="3230" y="4314"/>
                  </a:lnTo>
                  <a:lnTo>
                    <a:pt x="2628" y="4661"/>
                  </a:lnTo>
                  <a:lnTo>
                    <a:pt x="2422" y="4781"/>
                  </a:lnTo>
                  <a:lnTo>
                    <a:pt x="1821" y="5127"/>
                  </a:lnTo>
                  <a:lnTo>
                    <a:pt x="1615" y="5247"/>
                  </a:lnTo>
                  <a:lnTo>
                    <a:pt x="1013" y="5594"/>
                  </a:lnTo>
                  <a:lnTo>
                    <a:pt x="807" y="5713"/>
                  </a:lnTo>
                  <a:lnTo>
                    <a:pt x="0" y="6178"/>
                  </a:lnTo>
                  <a:lnTo>
                    <a:pt x="782" y="6630"/>
                  </a:lnTo>
                  <a:lnTo>
                    <a:pt x="988" y="6749"/>
                  </a:lnTo>
                  <a:lnTo>
                    <a:pt x="1563" y="7081"/>
                  </a:lnTo>
                  <a:lnTo>
                    <a:pt x="1769" y="7199"/>
                  </a:lnTo>
                  <a:lnTo>
                    <a:pt x="2344" y="7533"/>
                  </a:lnTo>
                  <a:lnTo>
                    <a:pt x="2551" y="7651"/>
                  </a:lnTo>
                  <a:lnTo>
                    <a:pt x="3126" y="7983"/>
                  </a:lnTo>
                  <a:lnTo>
                    <a:pt x="3332" y="8103"/>
                  </a:lnTo>
                  <a:lnTo>
                    <a:pt x="3907" y="8435"/>
                  </a:lnTo>
                  <a:lnTo>
                    <a:pt x="4114" y="8554"/>
                  </a:lnTo>
                  <a:lnTo>
                    <a:pt x="4896" y="9004"/>
                  </a:lnTo>
                  <a:lnTo>
                    <a:pt x="5702" y="8539"/>
                  </a:lnTo>
                  <a:lnTo>
                    <a:pt x="5908" y="8420"/>
                  </a:lnTo>
                  <a:lnTo>
                    <a:pt x="7317" y="7607"/>
                  </a:lnTo>
                  <a:lnTo>
                    <a:pt x="7523" y="7488"/>
                  </a:lnTo>
                  <a:lnTo>
                    <a:pt x="12161" y="4810"/>
                  </a:lnTo>
                  <a:lnTo>
                    <a:pt x="12367" y="4691"/>
                  </a:lnTo>
                  <a:lnTo>
                    <a:pt x="12969" y="4344"/>
                  </a:lnTo>
                  <a:lnTo>
                    <a:pt x="13175" y="4226"/>
                  </a:lnTo>
                  <a:lnTo>
                    <a:pt x="13776" y="3878"/>
                  </a:lnTo>
                  <a:lnTo>
                    <a:pt x="13982" y="3759"/>
                  </a:lnTo>
                  <a:lnTo>
                    <a:pt x="14584" y="3411"/>
                  </a:lnTo>
                  <a:lnTo>
                    <a:pt x="14790" y="3293"/>
                  </a:lnTo>
                  <a:lnTo>
                    <a:pt x="15597" y="2827"/>
                  </a:lnTo>
                  <a:lnTo>
                    <a:pt x="14816" y="2375"/>
                  </a:lnTo>
                  <a:lnTo>
                    <a:pt x="14609" y="2256"/>
                  </a:lnTo>
                  <a:lnTo>
                    <a:pt x="14034" y="1924"/>
                  </a:lnTo>
                  <a:lnTo>
                    <a:pt x="13827" y="1806"/>
                  </a:lnTo>
                  <a:lnTo>
                    <a:pt x="12470" y="1022"/>
                  </a:lnTo>
                  <a:lnTo>
                    <a:pt x="12264" y="903"/>
                  </a:lnTo>
                  <a:lnTo>
                    <a:pt x="11688" y="570"/>
                  </a:lnTo>
                  <a:lnTo>
                    <a:pt x="11482" y="451"/>
                  </a:lnTo>
                  <a:lnTo>
                    <a:pt x="10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914;p46">
              <a:extLst>
                <a:ext uri="{FF2B5EF4-FFF2-40B4-BE49-F238E27FC236}">
                  <a16:creationId xmlns:a16="http://schemas.microsoft.com/office/drawing/2014/main" id="{2FD6F418-216F-CA41-9555-0187BF7A7CE1}"/>
                </a:ext>
              </a:extLst>
            </p:cNvPr>
            <p:cNvSpPr/>
            <p:nvPr/>
          </p:nvSpPr>
          <p:spPr>
            <a:xfrm>
              <a:off x="8024157" y="4558574"/>
              <a:ext cx="69560" cy="40158"/>
            </a:xfrm>
            <a:custGeom>
              <a:avLst/>
              <a:gdLst/>
              <a:ahLst/>
              <a:cxnLst/>
              <a:rect l="l" t="t" r="r" b="b"/>
              <a:pathLst>
                <a:path w="1384" h="799" extrusionOk="0">
                  <a:moveTo>
                    <a:pt x="704" y="1"/>
                  </a:moveTo>
                  <a:lnTo>
                    <a:pt x="1" y="407"/>
                  </a:lnTo>
                  <a:lnTo>
                    <a:pt x="679"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915;p46">
              <a:extLst>
                <a:ext uri="{FF2B5EF4-FFF2-40B4-BE49-F238E27FC236}">
                  <a16:creationId xmlns:a16="http://schemas.microsoft.com/office/drawing/2014/main" id="{85A1E115-A170-3FD5-C6A0-025A85E62C80}"/>
                </a:ext>
              </a:extLst>
            </p:cNvPr>
            <p:cNvSpPr/>
            <p:nvPr/>
          </p:nvSpPr>
          <p:spPr>
            <a:xfrm>
              <a:off x="8064767" y="4535153"/>
              <a:ext cx="69510" cy="40158"/>
            </a:xfrm>
            <a:custGeom>
              <a:avLst/>
              <a:gdLst/>
              <a:ahLst/>
              <a:cxnLst/>
              <a:rect l="l" t="t" r="r" b="b"/>
              <a:pathLst>
                <a:path w="1383" h="799" extrusionOk="0">
                  <a:moveTo>
                    <a:pt x="704" y="0"/>
                  </a:moveTo>
                  <a:lnTo>
                    <a:pt x="0" y="408"/>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916;p46">
              <a:extLst>
                <a:ext uri="{FF2B5EF4-FFF2-40B4-BE49-F238E27FC236}">
                  <a16:creationId xmlns:a16="http://schemas.microsoft.com/office/drawing/2014/main" id="{350584BF-44F9-D128-E920-F45561DDDB9F}"/>
                </a:ext>
              </a:extLst>
            </p:cNvPr>
            <p:cNvSpPr/>
            <p:nvPr/>
          </p:nvSpPr>
          <p:spPr>
            <a:xfrm>
              <a:off x="8105327" y="4511782"/>
              <a:ext cx="69560" cy="40158"/>
            </a:xfrm>
            <a:custGeom>
              <a:avLst/>
              <a:gdLst/>
              <a:ahLst/>
              <a:cxnLst/>
              <a:rect l="l" t="t" r="r" b="b"/>
              <a:pathLst>
                <a:path w="1384" h="799" extrusionOk="0">
                  <a:moveTo>
                    <a:pt x="704" y="0"/>
                  </a:moveTo>
                  <a:lnTo>
                    <a:pt x="0" y="407"/>
                  </a:lnTo>
                  <a:lnTo>
                    <a:pt x="678" y="799"/>
                  </a:lnTo>
                  <a:lnTo>
                    <a:pt x="1383" y="391"/>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917;p46">
              <a:extLst>
                <a:ext uri="{FF2B5EF4-FFF2-40B4-BE49-F238E27FC236}">
                  <a16:creationId xmlns:a16="http://schemas.microsoft.com/office/drawing/2014/main" id="{11BD3AB6-D5FB-1242-D87E-5FC948FE4CBE}"/>
                </a:ext>
              </a:extLst>
            </p:cNvPr>
            <p:cNvSpPr/>
            <p:nvPr/>
          </p:nvSpPr>
          <p:spPr>
            <a:xfrm>
              <a:off x="8145887" y="4488361"/>
              <a:ext cx="69510" cy="40107"/>
            </a:xfrm>
            <a:custGeom>
              <a:avLst/>
              <a:gdLst/>
              <a:ahLst/>
              <a:cxnLst/>
              <a:rect l="l" t="t" r="r" b="b"/>
              <a:pathLst>
                <a:path w="1383" h="798" extrusionOk="0">
                  <a:moveTo>
                    <a:pt x="705" y="0"/>
                  </a:moveTo>
                  <a:lnTo>
                    <a:pt x="1" y="407"/>
                  </a:lnTo>
                  <a:lnTo>
                    <a:pt x="679" y="797"/>
                  </a:lnTo>
                  <a:lnTo>
                    <a:pt x="1383" y="391"/>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918;p46">
              <a:extLst>
                <a:ext uri="{FF2B5EF4-FFF2-40B4-BE49-F238E27FC236}">
                  <a16:creationId xmlns:a16="http://schemas.microsoft.com/office/drawing/2014/main" id="{DF0154A6-A8D7-6C76-8C0C-3672CE08FB43}"/>
                </a:ext>
              </a:extLst>
            </p:cNvPr>
            <p:cNvSpPr/>
            <p:nvPr/>
          </p:nvSpPr>
          <p:spPr>
            <a:xfrm>
              <a:off x="8186447" y="4464890"/>
              <a:ext cx="69510" cy="40208"/>
            </a:xfrm>
            <a:custGeom>
              <a:avLst/>
              <a:gdLst/>
              <a:ahLst/>
              <a:cxnLst/>
              <a:rect l="l" t="t" r="r" b="b"/>
              <a:pathLst>
                <a:path w="1383" h="800"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919;p46">
              <a:extLst>
                <a:ext uri="{FF2B5EF4-FFF2-40B4-BE49-F238E27FC236}">
                  <a16:creationId xmlns:a16="http://schemas.microsoft.com/office/drawing/2014/main" id="{CC30F5AA-D629-9D31-5F12-027A781B4D18}"/>
                </a:ext>
              </a:extLst>
            </p:cNvPr>
            <p:cNvSpPr/>
            <p:nvPr/>
          </p:nvSpPr>
          <p:spPr>
            <a:xfrm>
              <a:off x="8227006" y="4441468"/>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920;p46">
              <a:extLst>
                <a:ext uri="{FF2B5EF4-FFF2-40B4-BE49-F238E27FC236}">
                  <a16:creationId xmlns:a16="http://schemas.microsoft.com/office/drawing/2014/main" id="{F3DB3BAD-AB75-1B96-D738-13C5221DF6CF}"/>
                </a:ext>
              </a:extLst>
            </p:cNvPr>
            <p:cNvSpPr/>
            <p:nvPr/>
          </p:nvSpPr>
          <p:spPr>
            <a:xfrm>
              <a:off x="8267566" y="4418047"/>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921;p46">
              <a:extLst>
                <a:ext uri="{FF2B5EF4-FFF2-40B4-BE49-F238E27FC236}">
                  <a16:creationId xmlns:a16="http://schemas.microsoft.com/office/drawing/2014/main" id="{6AEBAD0B-7A70-72F8-60B1-DC70219AE734}"/>
                </a:ext>
              </a:extLst>
            </p:cNvPr>
            <p:cNvSpPr/>
            <p:nvPr/>
          </p:nvSpPr>
          <p:spPr>
            <a:xfrm>
              <a:off x="8308176" y="4394626"/>
              <a:ext cx="69560" cy="40158"/>
            </a:xfrm>
            <a:custGeom>
              <a:avLst/>
              <a:gdLst/>
              <a:ahLst/>
              <a:cxnLst/>
              <a:rect l="l" t="t" r="r" b="b"/>
              <a:pathLst>
                <a:path w="1384"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922;p46">
              <a:extLst>
                <a:ext uri="{FF2B5EF4-FFF2-40B4-BE49-F238E27FC236}">
                  <a16:creationId xmlns:a16="http://schemas.microsoft.com/office/drawing/2014/main" id="{35DA4C55-DC7F-F7B5-D9F4-30F620ADDA24}"/>
                </a:ext>
              </a:extLst>
            </p:cNvPr>
            <p:cNvSpPr/>
            <p:nvPr/>
          </p:nvSpPr>
          <p:spPr>
            <a:xfrm>
              <a:off x="8348736" y="4371205"/>
              <a:ext cx="69560" cy="40158"/>
            </a:xfrm>
            <a:custGeom>
              <a:avLst/>
              <a:gdLst/>
              <a:ahLst/>
              <a:cxnLst/>
              <a:rect l="l" t="t" r="r" b="b"/>
              <a:pathLst>
                <a:path w="1384" h="799" extrusionOk="0">
                  <a:moveTo>
                    <a:pt x="706" y="0"/>
                  </a:moveTo>
                  <a:lnTo>
                    <a:pt x="1" y="407"/>
                  </a:lnTo>
                  <a:lnTo>
                    <a:pt x="680" y="799"/>
                  </a:lnTo>
                  <a:lnTo>
                    <a:pt x="1383"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923;p46">
              <a:extLst>
                <a:ext uri="{FF2B5EF4-FFF2-40B4-BE49-F238E27FC236}">
                  <a16:creationId xmlns:a16="http://schemas.microsoft.com/office/drawing/2014/main" id="{7CDF09EF-4431-84BA-E209-3A9BAC288DED}"/>
                </a:ext>
              </a:extLst>
            </p:cNvPr>
            <p:cNvSpPr/>
            <p:nvPr/>
          </p:nvSpPr>
          <p:spPr>
            <a:xfrm>
              <a:off x="8389296" y="4347784"/>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924;p46">
              <a:extLst>
                <a:ext uri="{FF2B5EF4-FFF2-40B4-BE49-F238E27FC236}">
                  <a16:creationId xmlns:a16="http://schemas.microsoft.com/office/drawing/2014/main" id="{D63BB335-4CF8-3C7E-C4A1-1246E50FDE0D}"/>
                </a:ext>
              </a:extLst>
            </p:cNvPr>
            <p:cNvSpPr/>
            <p:nvPr/>
          </p:nvSpPr>
          <p:spPr>
            <a:xfrm>
              <a:off x="8429906" y="4324312"/>
              <a:ext cx="69560" cy="40208"/>
            </a:xfrm>
            <a:custGeom>
              <a:avLst/>
              <a:gdLst/>
              <a:ahLst/>
              <a:cxnLst/>
              <a:rect l="l" t="t" r="r" b="b"/>
              <a:pathLst>
                <a:path w="1384" h="800" extrusionOk="0">
                  <a:moveTo>
                    <a:pt x="704" y="1"/>
                  </a:moveTo>
                  <a:lnTo>
                    <a:pt x="0"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925;p46">
              <a:extLst>
                <a:ext uri="{FF2B5EF4-FFF2-40B4-BE49-F238E27FC236}">
                  <a16:creationId xmlns:a16="http://schemas.microsoft.com/office/drawing/2014/main" id="{9EEEF5EF-E1E8-30A7-5BD4-5411FA844BAE}"/>
                </a:ext>
              </a:extLst>
            </p:cNvPr>
            <p:cNvSpPr/>
            <p:nvPr/>
          </p:nvSpPr>
          <p:spPr>
            <a:xfrm>
              <a:off x="8470466" y="4277470"/>
              <a:ext cx="110120" cy="63629"/>
            </a:xfrm>
            <a:custGeom>
              <a:avLst/>
              <a:gdLst/>
              <a:ahLst/>
              <a:cxnLst/>
              <a:rect l="l" t="t" r="r" b="b"/>
              <a:pathLst>
                <a:path w="2191" h="1266" extrusionOk="0">
                  <a:moveTo>
                    <a:pt x="1512" y="0"/>
                  </a:moveTo>
                  <a:lnTo>
                    <a:pt x="1" y="873"/>
                  </a:lnTo>
                  <a:lnTo>
                    <a:pt x="679" y="1265"/>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926;p46">
              <a:extLst>
                <a:ext uri="{FF2B5EF4-FFF2-40B4-BE49-F238E27FC236}">
                  <a16:creationId xmlns:a16="http://schemas.microsoft.com/office/drawing/2014/main" id="{7F8D2168-7ECD-FAA1-4B67-079EB5D3D7C4}"/>
                </a:ext>
              </a:extLst>
            </p:cNvPr>
            <p:cNvSpPr/>
            <p:nvPr/>
          </p:nvSpPr>
          <p:spPr>
            <a:xfrm>
              <a:off x="8063460" y="4581292"/>
              <a:ext cx="69510" cy="40158"/>
            </a:xfrm>
            <a:custGeom>
              <a:avLst/>
              <a:gdLst/>
              <a:ahLst/>
              <a:cxnLst/>
              <a:rect l="l" t="t" r="r" b="b"/>
              <a:pathLst>
                <a:path w="1383" h="799" extrusionOk="0">
                  <a:moveTo>
                    <a:pt x="704" y="0"/>
                  </a:moveTo>
                  <a:lnTo>
                    <a:pt x="0" y="407"/>
                  </a:lnTo>
                  <a:lnTo>
                    <a:pt x="678" y="798"/>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927;p46">
              <a:extLst>
                <a:ext uri="{FF2B5EF4-FFF2-40B4-BE49-F238E27FC236}">
                  <a16:creationId xmlns:a16="http://schemas.microsoft.com/office/drawing/2014/main" id="{D4F2AAD7-8826-F040-7583-953102205EF3}"/>
                </a:ext>
              </a:extLst>
            </p:cNvPr>
            <p:cNvSpPr/>
            <p:nvPr/>
          </p:nvSpPr>
          <p:spPr>
            <a:xfrm>
              <a:off x="8104020" y="4557820"/>
              <a:ext cx="69560" cy="40208"/>
            </a:xfrm>
            <a:custGeom>
              <a:avLst/>
              <a:gdLst/>
              <a:ahLst/>
              <a:cxnLst/>
              <a:rect l="l" t="t" r="r" b="b"/>
              <a:pathLst>
                <a:path w="1384" h="800" extrusionOk="0">
                  <a:moveTo>
                    <a:pt x="704" y="1"/>
                  </a:moveTo>
                  <a:lnTo>
                    <a:pt x="1" y="407"/>
                  </a:lnTo>
                  <a:lnTo>
                    <a:pt x="678"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928;p46">
              <a:extLst>
                <a:ext uri="{FF2B5EF4-FFF2-40B4-BE49-F238E27FC236}">
                  <a16:creationId xmlns:a16="http://schemas.microsoft.com/office/drawing/2014/main" id="{26A5485A-5445-26CB-FD50-86E5F212EFA5}"/>
                </a:ext>
              </a:extLst>
            </p:cNvPr>
            <p:cNvSpPr/>
            <p:nvPr/>
          </p:nvSpPr>
          <p:spPr>
            <a:xfrm>
              <a:off x="8144580" y="4534399"/>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929;p46">
              <a:extLst>
                <a:ext uri="{FF2B5EF4-FFF2-40B4-BE49-F238E27FC236}">
                  <a16:creationId xmlns:a16="http://schemas.microsoft.com/office/drawing/2014/main" id="{02EACAA6-6EF9-803D-9339-21D95B668766}"/>
                </a:ext>
              </a:extLst>
            </p:cNvPr>
            <p:cNvSpPr/>
            <p:nvPr/>
          </p:nvSpPr>
          <p:spPr>
            <a:xfrm>
              <a:off x="8185190" y="4510978"/>
              <a:ext cx="69560" cy="40158"/>
            </a:xfrm>
            <a:custGeom>
              <a:avLst/>
              <a:gdLst/>
              <a:ahLst/>
              <a:cxnLst/>
              <a:rect l="l" t="t" r="r" b="b"/>
              <a:pathLst>
                <a:path w="1384" h="799" extrusionOk="0">
                  <a:moveTo>
                    <a:pt x="704" y="1"/>
                  </a:moveTo>
                  <a:lnTo>
                    <a:pt x="0" y="407"/>
                  </a:lnTo>
                  <a:lnTo>
                    <a:pt x="678" y="799"/>
                  </a:lnTo>
                  <a:lnTo>
                    <a:pt x="1383" y="392"/>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930;p46">
              <a:extLst>
                <a:ext uri="{FF2B5EF4-FFF2-40B4-BE49-F238E27FC236}">
                  <a16:creationId xmlns:a16="http://schemas.microsoft.com/office/drawing/2014/main" id="{D81B72FF-AA71-3526-63C6-58DE6B963005}"/>
                </a:ext>
              </a:extLst>
            </p:cNvPr>
            <p:cNvSpPr/>
            <p:nvPr/>
          </p:nvSpPr>
          <p:spPr>
            <a:xfrm>
              <a:off x="8225700" y="4487557"/>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931;p46">
              <a:extLst>
                <a:ext uri="{FF2B5EF4-FFF2-40B4-BE49-F238E27FC236}">
                  <a16:creationId xmlns:a16="http://schemas.microsoft.com/office/drawing/2014/main" id="{312961F2-A8C5-5C95-7642-5A237C3121E5}"/>
                </a:ext>
              </a:extLst>
            </p:cNvPr>
            <p:cNvSpPr/>
            <p:nvPr/>
          </p:nvSpPr>
          <p:spPr>
            <a:xfrm>
              <a:off x="8266260" y="4464136"/>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932;p46">
              <a:extLst>
                <a:ext uri="{FF2B5EF4-FFF2-40B4-BE49-F238E27FC236}">
                  <a16:creationId xmlns:a16="http://schemas.microsoft.com/office/drawing/2014/main" id="{598A5872-CA72-002C-670E-01871A923755}"/>
                </a:ext>
              </a:extLst>
            </p:cNvPr>
            <p:cNvSpPr/>
            <p:nvPr/>
          </p:nvSpPr>
          <p:spPr>
            <a:xfrm>
              <a:off x="8306870" y="4440715"/>
              <a:ext cx="69560" cy="40158"/>
            </a:xfrm>
            <a:custGeom>
              <a:avLst/>
              <a:gdLst/>
              <a:ahLst/>
              <a:cxnLst/>
              <a:rect l="l" t="t" r="r" b="b"/>
              <a:pathLst>
                <a:path w="1384" h="799" extrusionOk="0">
                  <a:moveTo>
                    <a:pt x="705" y="0"/>
                  </a:moveTo>
                  <a:lnTo>
                    <a:pt x="0" y="408"/>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933;p46">
              <a:extLst>
                <a:ext uri="{FF2B5EF4-FFF2-40B4-BE49-F238E27FC236}">
                  <a16:creationId xmlns:a16="http://schemas.microsoft.com/office/drawing/2014/main" id="{D4F2A06E-B2FE-1A54-F324-8772FF1C1063}"/>
                </a:ext>
              </a:extLst>
            </p:cNvPr>
            <p:cNvSpPr/>
            <p:nvPr/>
          </p:nvSpPr>
          <p:spPr>
            <a:xfrm>
              <a:off x="8347429" y="4417293"/>
              <a:ext cx="69560" cy="40208"/>
            </a:xfrm>
            <a:custGeom>
              <a:avLst/>
              <a:gdLst/>
              <a:ahLst/>
              <a:cxnLst/>
              <a:rect l="l" t="t" r="r" b="b"/>
              <a:pathLst>
                <a:path w="1384" h="800"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934;p46">
              <a:extLst>
                <a:ext uri="{FF2B5EF4-FFF2-40B4-BE49-F238E27FC236}">
                  <a16:creationId xmlns:a16="http://schemas.microsoft.com/office/drawing/2014/main" id="{2360DA3A-B092-DB48-CFC5-855B1DE35195}"/>
                </a:ext>
              </a:extLst>
            </p:cNvPr>
            <p:cNvSpPr/>
            <p:nvPr/>
          </p:nvSpPr>
          <p:spPr>
            <a:xfrm>
              <a:off x="8388039" y="4393872"/>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935;p46">
              <a:extLst>
                <a:ext uri="{FF2B5EF4-FFF2-40B4-BE49-F238E27FC236}">
                  <a16:creationId xmlns:a16="http://schemas.microsoft.com/office/drawing/2014/main" id="{7764F2B9-7900-03F1-FDF7-91F257D624E7}"/>
                </a:ext>
              </a:extLst>
            </p:cNvPr>
            <p:cNvSpPr/>
            <p:nvPr/>
          </p:nvSpPr>
          <p:spPr>
            <a:xfrm>
              <a:off x="8428599" y="4370451"/>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936;p46">
              <a:extLst>
                <a:ext uri="{FF2B5EF4-FFF2-40B4-BE49-F238E27FC236}">
                  <a16:creationId xmlns:a16="http://schemas.microsoft.com/office/drawing/2014/main" id="{69747C63-9CB6-2D2D-A5B8-E08E5BD0A50D}"/>
                </a:ext>
              </a:extLst>
            </p:cNvPr>
            <p:cNvSpPr/>
            <p:nvPr/>
          </p:nvSpPr>
          <p:spPr>
            <a:xfrm>
              <a:off x="8469159" y="4347030"/>
              <a:ext cx="69560" cy="40158"/>
            </a:xfrm>
            <a:custGeom>
              <a:avLst/>
              <a:gdLst/>
              <a:ahLst/>
              <a:cxnLst/>
              <a:rect l="l" t="t" r="r" b="b"/>
              <a:pathLst>
                <a:path w="1384" h="799" extrusionOk="0">
                  <a:moveTo>
                    <a:pt x="705" y="0"/>
                  </a:moveTo>
                  <a:lnTo>
                    <a:pt x="1" y="407"/>
                  </a:lnTo>
                  <a:lnTo>
                    <a:pt x="680" y="799"/>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937;p46">
              <a:extLst>
                <a:ext uri="{FF2B5EF4-FFF2-40B4-BE49-F238E27FC236}">
                  <a16:creationId xmlns:a16="http://schemas.microsoft.com/office/drawing/2014/main" id="{32ADD511-3456-48F3-548E-B18258AE8BB1}"/>
                </a:ext>
              </a:extLst>
            </p:cNvPr>
            <p:cNvSpPr/>
            <p:nvPr/>
          </p:nvSpPr>
          <p:spPr>
            <a:xfrm>
              <a:off x="8509769" y="4323609"/>
              <a:ext cx="69560" cy="40158"/>
            </a:xfrm>
            <a:custGeom>
              <a:avLst/>
              <a:gdLst/>
              <a:ahLst/>
              <a:cxnLst/>
              <a:rect l="l" t="t" r="r" b="b"/>
              <a:pathLst>
                <a:path w="1384" h="799" extrusionOk="0">
                  <a:moveTo>
                    <a:pt x="704" y="0"/>
                  </a:moveTo>
                  <a:lnTo>
                    <a:pt x="0"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938;p46">
              <a:extLst>
                <a:ext uri="{FF2B5EF4-FFF2-40B4-BE49-F238E27FC236}">
                  <a16:creationId xmlns:a16="http://schemas.microsoft.com/office/drawing/2014/main" id="{7467C56D-D214-1280-FFDF-700A548D20E1}"/>
                </a:ext>
              </a:extLst>
            </p:cNvPr>
            <p:cNvSpPr/>
            <p:nvPr/>
          </p:nvSpPr>
          <p:spPr>
            <a:xfrm>
              <a:off x="8550329" y="4300137"/>
              <a:ext cx="69560" cy="40208"/>
            </a:xfrm>
            <a:custGeom>
              <a:avLst/>
              <a:gdLst/>
              <a:ahLst/>
              <a:cxnLst/>
              <a:rect l="l" t="t" r="r" b="b"/>
              <a:pathLst>
                <a:path w="1384" h="800" extrusionOk="0">
                  <a:moveTo>
                    <a:pt x="704" y="1"/>
                  </a:moveTo>
                  <a:lnTo>
                    <a:pt x="1" y="408"/>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939;p46">
              <a:extLst>
                <a:ext uri="{FF2B5EF4-FFF2-40B4-BE49-F238E27FC236}">
                  <a16:creationId xmlns:a16="http://schemas.microsoft.com/office/drawing/2014/main" id="{099D948E-7474-741A-6C0D-205D5FC99B6D}"/>
                </a:ext>
              </a:extLst>
            </p:cNvPr>
            <p:cNvSpPr/>
            <p:nvPr/>
          </p:nvSpPr>
          <p:spPr>
            <a:xfrm>
              <a:off x="8102714" y="4603959"/>
              <a:ext cx="69560" cy="40208"/>
            </a:xfrm>
            <a:custGeom>
              <a:avLst/>
              <a:gdLst/>
              <a:ahLst/>
              <a:cxnLst/>
              <a:rect l="l" t="t" r="r" b="b"/>
              <a:pathLst>
                <a:path w="1384" h="800" extrusionOk="0">
                  <a:moveTo>
                    <a:pt x="704" y="1"/>
                  </a:moveTo>
                  <a:lnTo>
                    <a:pt x="1" y="407"/>
                  </a:lnTo>
                  <a:lnTo>
                    <a:pt x="679" y="799"/>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940;p46">
              <a:extLst>
                <a:ext uri="{FF2B5EF4-FFF2-40B4-BE49-F238E27FC236}">
                  <a16:creationId xmlns:a16="http://schemas.microsoft.com/office/drawing/2014/main" id="{14211E3E-8472-F1E4-D821-C072F23C407B}"/>
                </a:ext>
              </a:extLst>
            </p:cNvPr>
            <p:cNvSpPr/>
            <p:nvPr/>
          </p:nvSpPr>
          <p:spPr>
            <a:xfrm>
              <a:off x="8143324" y="4580538"/>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941;p46">
              <a:extLst>
                <a:ext uri="{FF2B5EF4-FFF2-40B4-BE49-F238E27FC236}">
                  <a16:creationId xmlns:a16="http://schemas.microsoft.com/office/drawing/2014/main" id="{3BD3D4B1-E7A3-FDEC-7384-FBDB7ABDDC4E}"/>
                </a:ext>
              </a:extLst>
            </p:cNvPr>
            <p:cNvSpPr/>
            <p:nvPr/>
          </p:nvSpPr>
          <p:spPr>
            <a:xfrm>
              <a:off x="8183883" y="4557117"/>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942;p46">
              <a:extLst>
                <a:ext uri="{FF2B5EF4-FFF2-40B4-BE49-F238E27FC236}">
                  <a16:creationId xmlns:a16="http://schemas.microsoft.com/office/drawing/2014/main" id="{CD0FD6FA-8BD7-20EF-5A5A-B49512CF4EAD}"/>
                </a:ext>
              </a:extLst>
            </p:cNvPr>
            <p:cNvSpPr/>
            <p:nvPr/>
          </p:nvSpPr>
          <p:spPr>
            <a:xfrm>
              <a:off x="8224443" y="4533696"/>
              <a:ext cx="69560" cy="40158"/>
            </a:xfrm>
            <a:custGeom>
              <a:avLst/>
              <a:gdLst/>
              <a:ahLst/>
              <a:cxnLst/>
              <a:rect l="l" t="t" r="r" b="b"/>
              <a:pathLst>
                <a:path w="1384" h="799" extrusionOk="0">
                  <a:moveTo>
                    <a:pt x="705" y="0"/>
                  </a:moveTo>
                  <a:lnTo>
                    <a:pt x="1" y="407"/>
                  </a:lnTo>
                  <a:lnTo>
                    <a:pt x="679" y="798"/>
                  </a:lnTo>
                  <a:lnTo>
                    <a:pt x="1384"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943;p46">
              <a:extLst>
                <a:ext uri="{FF2B5EF4-FFF2-40B4-BE49-F238E27FC236}">
                  <a16:creationId xmlns:a16="http://schemas.microsoft.com/office/drawing/2014/main" id="{07B31C0A-0A87-C154-C3C2-14C002226ADD}"/>
                </a:ext>
              </a:extLst>
            </p:cNvPr>
            <p:cNvSpPr/>
            <p:nvPr/>
          </p:nvSpPr>
          <p:spPr>
            <a:xfrm>
              <a:off x="8265053" y="4510224"/>
              <a:ext cx="69459" cy="40208"/>
            </a:xfrm>
            <a:custGeom>
              <a:avLst/>
              <a:gdLst/>
              <a:ahLst/>
              <a:cxnLst/>
              <a:rect l="l" t="t" r="r" b="b"/>
              <a:pathLst>
                <a:path w="1382" h="800" extrusionOk="0">
                  <a:moveTo>
                    <a:pt x="704" y="1"/>
                  </a:moveTo>
                  <a:lnTo>
                    <a:pt x="0" y="407"/>
                  </a:lnTo>
                  <a:lnTo>
                    <a:pt x="678" y="799"/>
                  </a:lnTo>
                  <a:lnTo>
                    <a:pt x="1382"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944;p46">
              <a:extLst>
                <a:ext uri="{FF2B5EF4-FFF2-40B4-BE49-F238E27FC236}">
                  <a16:creationId xmlns:a16="http://schemas.microsoft.com/office/drawing/2014/main" id="{B255C2FD-62A1-C9AF-D5C4-A079D4627282}"/>
                </a:ext>
              </a:extLst>
            </p:cNvPr>
            <p:cNvSpPr/>
            <p:nvPr/>
          </p:nvSpPr>
          <p:spPr>
            <a:xfrm>
              <a:off x="8305563" y="4486803"/>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945;p46">
              <a:extLst>
                <a:ext uri="{FF2B5EF4-FFF2-40B4-BE49-F238E27FC236}">
                  <a16:creationId xmlns:a16="http://schemas.microsoft.com/office/drawing/2014/main" id="{74158746-9B04-9105-61AB-E4DBA0DFF33F}"/>
                </a:ext>
              </a:extLst>
            </p:cNvPr>
            <p:cNvSpPr/>
            <p:nvPr/>
          </p:nvSpPr>
          <p:spPr>
            <a:xfrm>
              <a:off x="8346123" y="4463382"/>
              <a:ext cx="69560" cy="40158"/>
            </a:xfrm>
            <a:custGeom>
              <a:avLst/>
              <a:gdLst/>
              <a:ahLst/>
              <a:cxnLst/>
              <a:rect l="l" t="t" r="r" b="b"/>
              <a:pathLst>
                <a:path w="1384" h="799" extrusionOk="0">
                  <a:moveTo>
                    <a:pt x="706" y="1"/>
                  </a:moveTo>
                  <a:lnTo>
                    <a:pt x="1" y="407"/>
                  </a:lnTo>
                  <a:lnTo>
                    <a:pt x="680" y="799"/>
                  </a:lnTo>
                  <a:lnTo>
                    <a:pt x="1384" y="392"/>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946;p46">
              <a:extLst>
                <a:ext uri="{FF2B5EF4-FFF2-40B4-BE49-F238E27FC236}">
                  <a16:creationId xmlns:a16="http://schemas.microsoft.com/office/drawing/2014/main" id="{9A6E8656-DBC0-33B8-4A87-16BEBCE00A62}"/>
                </a:ext>
              </a:extLst>
            </p:cNvPr>
            <p:cNvSpPr/>
            <p:nvPr/>
          </p:nvSpPr>
          <p:spPr>
            <a:xfrm>
              <a:off x="8386733" y="4439961"/>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947;p46">
              <a:extLst>
                <a:ext uri="{FF2B5EF4-FFF2-40B4-BE49-F238E27FC236}">
                  <a16:creationId xmlns:a16="http://schemas.microsoft.com/office/drawing/2014/main" id="{C385AB2E-1B29-736D-F7FA-28C309123352}"/>
                </a:ext>
              </a:extLst>
            </p:cNvPr>
            <p:cNvSpPr/>
            <p:nvPr/>
          </p:nvSpPr>
          <p:spPr>
            <a:xfrm>
              <a:off x="8427293" y="4416539"/>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948;p46">
              <a:extLst>
                <a:ext uri="{FF2B5EF4-FFF2-40B4-BE49-F238E27FC236}">
                  <a16:creationId xmlns:a16="http://schemas.microsoft.com/office/drawing/2014/main" id="{5245AF35-CC2F-0D43-50F0-3B7461011C96}"/>
                </a:ext>
              </a:extLst>
            </p:cNvPr>
            <p:cNvSpPr/>
            <p:nvPr/>
          </p:nvSpPr>
          <p:spPr>
            <a:xfrm>
              <a:off x="8467852" y="4393068"/>
              <a:ext cx="69560" cy="40208"/>
            </a:xfrm>
            <a:custGeom>
              <a:avLst/>
              <a:gdLst/>
              <a:ahLst/>
              <a:cxnLst/>
              <a:rect l="l" t="t" r="r" b="b"/>
              <a:pathLst>
                <a:path w="1384" h="800" extrusionOk="0">
                  <a:moveTo>
                    <a:pt x="706" y="1"/>
                  </a:moveTo>
                  <a:lnTo>
                    <a:pt x="1" y="409"/>
                  </a:lnTo>
                  <a:lnTo>
                    <a:pt x="680" y="799"/>
                  </a:lnTo>
                  <a:lnTo>
                    <a:pt x="1384"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949;p46">
              <a:extLst>
                <a:ext uri="{FF2B5EF4-FFF2-40B4-BE49-F238E27FC236}">
                  <a16:creationId xmlns:a16="http://schemas.microsoft.com/office/drawing/2014/main" id="{2764AA0E-1B3A-5231-092A-7ADBA9293543}"/>
                </a:ext>
              </a:extLst>
            </p:cNvPr>
            <p:cNvSpPr/>
            <p:nvPr/>
          </p:nvSpPr>
          <p:spPr>
            <a:xfrm>
              <a:off x="8508462" y="4369697"/>
              <a:ext cx="69560" cy="40158"/>
            </a:xfrm>
            <a:custGeom>
              <a:avLst/>
              <a:gdLst/>
              <a:ahLst/>
              <a:cxnLst/>
              <a:rect l="l" t="t" r="r" b="b"/>
              <a:pathLst>
                <a:path w="1384" h="799" extrusionOk="0">
                  <a:moveTo>
                    <a:pt x="705" y="1"/>
                  </a:moveTo>
                  <a:lnTo>
                    <a:pt x="0" y="407"/>
                  </a:lnTo>
                  <a:lnTo>
                    <a:pt x="679" y="798"/>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950;p46">
              <a:extLst>
                <a:ext uri="{FF2B5EF4-FFF2-40B4-BE49-F238E27FC236}">
                  <a16:creationId xmlns:a16="http://schemas.microsoft.com/office/drawing/2014/main" id="{2D8DFE29-7A7B-CECF-6A10-4F99B72BD123}"/>
                </a:ext>
              </a:extLst>
            </p:cNvPr>
            <p:cNvSpPr/>
            <p:nvPr/>
          </p:nvSpPr>
          <p:spPr>
            <a:xfrm>
              <a:off x="8549022" y="4346276"/>
              <a:ext cx="69560" cy="40208"/>
            </a:xfrm>
            <a:custGeom>
              <a:avLst/>
              <a:gdLst/>
              <a:ahLst/>
              <a:cxnLst/>
              <a:rect l="l" t="t" r="r" b="b"/>
              <a:pathLst>
                <a:path w="1384" h="800" extrusionOk="0">
                  <a:moveTo>
                    <a:pt x="705" y="1"/>
                  </a:moveTo>
                  <a:lnTo>
                    <a:pt x="1" y="407"/>
                  </a:lnTo>
                  <a:lnTo>
                    <a:pt x="680" y="799"/>
                  </a:lnTo>
                  <a:lnTo>
                    <a:pt x="1384"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951;p46">
              <a:extLst>
                <a:ext uri="{FF2B5EF4-FFF2-40B4-BE49-F238E27FC236}">
                  <a16:creationId xmlns:a16="http://schemas.microsoft.com/office/drawing/2014/main" id="{262A9A6C-DCE7-A18B-71C3-05F1AD2E5B28}"/>
                </a:ext>
              </a:extLst>
            </p:cNvPr>
            <p:cNvSpPr/>
            <p:nvPr/>
          </p:nvSpPr>
          <p:spPr>
            <a:xfrm>
              <a:off x="8588326" y="4322855"/>
              <a:ext cx="110120" cy="86246"/>
            </a:xfrm>
            <a:custGeom>
              <a:avLst/>
              <a:gdLst/>
              <a:ahLst/>
              <a:cxnLst/>
              <a:rect l="l" t="t" r="r" b="b"/>
              <a:pathLst>
                <a:path w="2191" h="1716" extrusionOk="0">
                  <a:moveTo>
                    <a:pt x="730" y="1"/>
                  </a:moveTo>
                  <a:lnTo>
                    <a:pt x="26" y="407"/>
                  </a:lnTo>
                  <a:lnTo>
                    <a:pt x="808" y="857"/>
                  </a:lnTo>
                  <a:lnTo>
                    <a:pt x="0" y="1324"/>
                  </a:lnTo>
                  <a:lnTo>
                    <a:pt x="679" y="1716"/>
                  </a:lnTo>
                  <a:cubicBezTo>
                    <a:pt x="1416" y="1291"/>
                    <a:pt x="2190" y="843"/>
                    <a:pt x="2190" y="843"/>
                  </a:cubicBezTo>
                  <a:cubicBezTo>
                    <a:pt x="2190" y="843"/>
                    <a:pt x="2115" y="799"/>
                    <a:pt x="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952;p46">
              <a:extLst>
                <a:ext uri="{FF2B5EF4-FFF2-40B4-BE49-F238E27FC236}">
                  <a16:creationId xmlns:a16="http://schemas.microsoft.com/office/drawing/2014/main" id="{C3B1EB93-A306-775E-36A8-4B276BA5E32F}"/>
                </a:ext>
              </a:extLst>
            </p:cNvPr>
            <p:cNvSpPr/>
            <p:nvPr/>
          </p:nvSpPr>
          <p:spPr>
            <a:xfrm>
              <a:off x="8142017" y="4603255"/>
              <a:ext cx="110120" cy="63579"/>
            </a:xfrm>
            <a:custGeom>
              <a:avLst/>
              <a:gdLst/>
              <a:ahLst/>
              <a:cxnLst/>
              <a:rect l="l" t="t" r="r" b="b"/>
              <a:pathLst>
                <a:path w="2191" h="1265" extrusionOk="0">
                  <a:moveTo>
                    <a:pt x="1511" y="0"/>
                  </a:moveTo>
                  <a:lnTo>
                    <a:pt x="0" y="873"/>
                  </a:lnTo>
                  <a:lnTo>
                    <a:pt x="678" y="1265"/>
                  </a:lnTo>
                  <a:lnTo>
                    <a:pt x="2190" y="391"/>
                  </a:lnTo>
                  <a:lnTo>
                    <a:pt x="1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953;p46">
              <a:extLst>
                <a:ext uri="{FF2B5EF4-FFF2-40B4-BE49-F238E27FC236}">
                  <a16:creationId xmlns:a16="http://schemas.microsoft.com/office/drawing/2014/main" id="{42944F32-5119-DA73-61A9-81562227C4BE}"/>
                </a:ext>
              </a:extLst>
            </p:cNvPr>
            <p:cNvSpPr/>
            <p:nvPr/>
          </p:nvSpPr>
          <p:spPr>
            <a:xfrm>
              <a:off x="8223136" y="4579784"/>
              <a:ext cx="69560" cy="40208"/>
            </a:xfrm>
            <a:custGeom>
              <a:avLst/>
              <a:gdLst/>
              <a:ahLst/>
              <a:cxnLst/>
              <a:rect l="l" t="t" r="r" b="b"/>
              <a:pathLst>
                <a:path w="1384" h="800" extrusionOk="0">
                  <a:moveTo>
                    <a:pt x="705" y="1"/>
                  </a:moveTo>
                  <a:lnTo>
                    <a:pt x="1" y="407"/>
                  </a:lnTo>
                  <a:lnTo>
                    <a:pt x="679" y="799"/>
                  </a:lnTo>
                  <a:lnTo>
                    <a:pt x="1384" y="393"/>
                  </a:lnTo>
                  <a:lnTo>
                    <a:pt x="705"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954;p46">
              <a:extLst>
                <a:ext uri="{FF2B5EF4-FFF2-40B4-BE49-F238E27FC236}">
                  <a16:creationId xmlns:a16="http://schemas.microsoft.com/office/drawing/2014/main" id="{76B16C5A-11B5-EB5A-31B6-4846B9BBA266}"/>
                </a:ext>
              </a:extLst>
            </p:cNvPr>
            <p:cNvSpPr/>
            <p:nvPr/>
          </p:nvSpPr>
          <p:spPr>
            <a:xfrm>
              <a:off x="8263747" y="4556363"/>
              <a:ext cx="69560" cy="40208"/>
            </a:xfrm>
            <a:custGeom>
              <a:avLst/>
              <a:gdLst/>
              <a:ahLst/>
              <a:cxnLst/>
              <a:rect l="l" t="t" r="r" b="b"/>
              <a:pathLst>
                <a:path w="1384" h="800" extrusionOk="0">
                  <a:moveTo>
                    <a:pt x="704" y="1"/>
                  </a:moveTo>
                  <a:lnTo>
                    <a:pt x="0" y="407"/>
                  </a:lnTo>
                  <a:lnTo>
                    <a:pt x="678" y="799"/>
                  </a:lnTo>
                  <a:lnTo>
                    <a:pt x="1383" y="393"/>
                  </a:lnTo>
                  <a:lnTo>
                    <a:pt x="704"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955;p46">
              <a:extLst>
                <a:ext uri="{FF2B5EF4-FFF2-40B4-BE49-F238E27FC236}">
                  <a16:creationId xmlns:a16="http://schemas.microsoft.com/office/drawing/2014/main" id="{BED345F1-D0AB-2B5C-2B32-D47B098F7E57}"/>
                </a:ext>
              </a:extLst>
            </p:cNvPr>
            <p:cNvSpPr/>
            <p:nvPr/>
          </p:nvSpPr>
          <p:spPr>
            <a:xfrm>
              <a:off x="8304306" y="4532942"/>
              <a:ext cx="69560" cy="40158"/>
            </a:xfrm>
            <a:custGeom>
              <a:avLst/>
              <a:gdLst/>
              <a:ahLst/>
              <a:cxnLst/>
              <a:rect l="l" t="t" r="r" b="b"/>
              <a:pathLst>
                <a:path w="1384" h="799" extrusionOk="0">
                  <a:moveTo>
                    <a:pt x="704" y="0"/>
                  </a:moveTo>
                  <a:lnTo>
                    <a:pt x="1" y="407"/>
                  </a:lnTo>
                  <a:lnTo>
                    <a:pt x="679"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956;p46">
              <a:extLst>
                <a:ext uri="{FF2B5EF4-FFF2-40B4-BE49-F238E27FC236}">
                  <a16:creationId xmlns:a16="http://schemas.microsoft.com/office/drawing/2014/main" id="{50AF076F-9035-27A0-C7D5-5A1E08EBC931}"/>
                </a:ext>
              </a:extLst>
            </p:cNvPr>
            <p:cNvSpPr/>
            <p:nvPr/>
          </p:nvSpPr>
          <p:spPr>
            <a:xfrm>
              <a:off x="8344916" y="4509520"/>
              <a:ext cx="69459" cy="40158"/>
            </a:xfrm>
            <a:custGeom>
              <a:avLst/>
              <a:gdLst/>
              <a:ahLst/>
              <a:cxnLst/>
              <a:rect l="l" t="t" r="r" b="b"/>
              <a:pathLst>
                <a:path w="1382" h="799" extrusionOk="0">
                  <a:moveTo>
                    <a:pt x="704" y="0"/>
                  </a:moveTo>
                  <a:lnTo>
                    <a:pt x="0" y="407"/>
                  </a:lnTo>
                  <a:lnTo>
                    <a:pt x="678" y="799"/>
                  </a:lnTo>
                  <a:lnTo>
                    <a:pt x="1382"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957;p46">
              <a:extLst>
                <a:ext uri="{FF2B5EF4-FFF2-40B4-BE49-F238E27FC236}">
                  <a16:creationId xmlns:a16="http://schemas.microsoft.com/office/drawing/2014/main" id="{99579498-1566-532F-DD70-773ED5C185DE}"/>
                </a:ext>
              </a:extLst>
            </p:cNvPr>
            <p:cNvSpPr/>
            <p:nvPr/>
          </p:nvSpPr>
          <p:spPr>
            <a:xfrm>
              <a:off x="8385426" y="4486099"/>
              <a:ext cx="69560" cy="40158"/>
            </a:xfrm>
            <a:custGeom>
              <a:avLst/>
              <a:gdLst/>
              <a:ahLst/>
              <a:cxnLst/>
              <a:rect l="l" t="t" r="r" b="b"/>
              <a:pathLst>
                <a:path w="1384" h="799" extrusionOk="0">
                  <a:moveTo>
                    <a:pt x="705" y="0"/>
                  </a:moveTo>
                  <a:lnTo>
                    <a:pt x="0" y="407"/>
                  </a:lnTo>
                  <a:lnTo>
                    <a:pt x="679" y="798"/>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958;p46">
              <a:extLst>
                <a:ext uri="{FF2B5EF4-FFF2-40B4-BE49-F238E27FC236}">
                  <a16:creationId xmlns:a16="http://schemas.microsoft.com/office/drawing/2014/main" id="{8E978728-1D7D-5017-D9F4-212447A9E9FE}"/>
                </a:ext>
              </a:extLst>
            </p:cNvPr>
            <p:cNvSpPr/>
            <p:nvPr/>
          </p:nvSpPr>
          <p:spPr>
            <a:xfrm>
              <a:off x="8425986" y="4462628"/>
              <a:ext cx="69560" cy="40208"/>
            </a:xfrm>
            <a:custGeom>
              <a:avLst/>
              <a:gdLst/>
              <a:ahLst/>
              <a:cxnLst/>
              <a:rect l="l" t="t" r="r" b="b"/>
              <a:pathLst>
                <a:path w="1384" h="800" extrusionOk="0">
                  <a:moveTo>
                    <a:pt x="706" y="1"/>
                  </a:moveTo>
                  <a:lnTo>
                    <a:pt x="1" y="407"/>
                  </a:lnTo>
                  <a:lnTo>
                    <a:pt x="680" y="799"/>
                  </a:lnTo>
                  <a:lnTo>
                    <a:pt x="1383" y="393"/>
                  </a:lnTo>
                  <a:lnTo>
                    <a:pt x="7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959;p46">
              <a:extLst>
                <a:ext uri="{FF2B5EF4-FFF2-40B4-BE49-F238E27FC236}">
                  <a16:creationId xmlns:a16="http://schemas.microsoft.com/office/drawing/2014/main" id="{3879A2AD-8BE8-2082-D0F2-A6700C71BE82}"/>
                </a:ext>
              </a:extLst>
            </p:cNvPr>
            <p:cNvSpPr/>
            <p:nvPr/>
          </p:nvSpPr>
          <p:spPr>
            <a:xfrm>
              <a:off x="8466596" y="4439207"/>
              <a:ext cx="69510" cy="40208"/>
            </a:xfrm>
            <a:custGeom>
              <a:avLst/>
              <a:gdLst/>
              <a:ahLst/>
              <a:cxnLst/>
              <a:rect l="l" t="t" r="r" b="b"/>
              <a:pathLst>
                <a:path w="1383"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960;p46">
              <a:extLst>
                <a:ext uri="{FF2B5EF4-FFF2-40B4-BE49-F238E27FC236}">
                  <a16:creationId xmlns:a16="http://schemas.microsoft.com/office/drawing/2014/main" id="{4282FEFE-F7CA-9E12-78CB-969200020026}"/>
                </a:ext>
              </a:extLst>
            </p:cNvPr>
            <p:cNvSpPr/>
            <p:nvPr/>
          </p:nvSpPr>
          <p:spPr>
            <a:xfrm>
              <a:off x="8507156" y="4415786"/>
              <a:ext cx="69560" cy="40158"/>
            </a:xfrm>
            <a:custGeom>
              <a:avLst/>
              <a:gdLst/>
              <a:ahLst/>
              <a:cxnLst/>
              <a:rect l="l" t="t" r="r" b="b"/>
              <a:pathLst>
                <a:path w="1384" h="799" extrusionOk="0">
                  <a:moveTo>
                    <a:pt x="705" y="1"/>
                  </a:moveTo>
                  <a:lnTo>
                    <a:pt x="0" y="407"/>
                  </a:lnTo>
                  <a:lnTo>
                    <a:pt x="679" y="799"/>
                  </a:lnTo>
                  <a:lnTo>
                    <a:pt x="1383" y="392"/>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961;p46">
              <a:extLst>
                <a:ext uri="{FF2B5EF4-FFF2-40B4-BE49-F238E27FC236}">
                  <a16:creationId xmlns:a16="http://schemas.microsoft.com/office/drawing/2014/main" id="{0C58A261-8725-3ED9-7C7B-0AF12377AAC1}"/>
                </a:ext>
              </a:extLst>
            </p:cNvPr>
            <p:cNvSpPr/>
            <p:nvPr/>
          </p:nvSpPr>
          <p:spPr>
            <a:xfrm>
              <a:off x="8547715" y="4392364"/>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962;p46">
              <a:extLst>
                <a:ext uri="{FF2B5EF4-FFF2-40B4-BE49-F238E27FC236}">
                  <a16:creationId xmlns:a16="http://schemas.microsoft.com/office/drawing/2014/main" id="{E0401B09-FB24-3B8A-0A9D-495C14E84E81}"/>
                </a:ext>
              </a:extLst>
            </p:cNvPr>
            <p:cNvSpPr/>
            <p:nvPr/>
          </p:nvSpPr>
          <p:spPr>
            <a:xfrm>
              <a:off x="8181270" y="4625872"/>
              <a:ext cx="110120" cy="63629"/>
            </a:xfrm>
            <a:custGeom>
              <a:avLst/>
              <a:gdLst/>
              <a:ahLst/>
              <a:cxnLst/>
              <a:rect l="l" t="t" r="r" b="b"/>
              <a:pathLst>
                <a:path w="2191" h="1266" extrusionOk="0">
                  <a:moveTo>
                    <a:pt x="1512" y="0"/>
                  </a:moveTo>
                  <a:lnTo>
                    <a:pt x="1" y="873"/>
                  </a:lnTo>
                  <a:lnTo>
                    <a:pt x="679" y="1265"/>
                  </a:lnTo>
                  <a:lnTo>
                    <a:pt x="1486" y="799"/>
                  </a:lnTo>
                  <a:lnTo>
                    <a:pt x="1761" y="640"/>
                  </a:lnTo>
                  <a:lnTo>
                    <a:pt x="2191" y="392"/>
                  </a:lnTo>
                  <a:lnTo>
                    <a:pt x="1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963;p46">
              <a:extLst>
                <a:ext uri="{FF2B5EF4-FFF2-40B4-BE49-F238E27FC236}">
                  <a16:creationId xmlns:a16="http://schemas.microsoft.com/office/drawing/2014/main" id="{BDF1A80C-C550-EF1C-77FE-294D3887D824}"/>
                </a:ext>
              </a:extLst>
            </p:cNvPr>
            <p:cNvSpPr/>
            <p:nvPr/>
          </p:nvSpPr>
          <p:spPr>
            <a:xfrm>
              <a:off x="8262440" y="4602451"/>
              <a:ext cx="69560" cy="40158"/>
            </a:xfrm>
            <a:custGeom>
              <a:avLst/>
              <a:gdLst/>
              <a:ahLst/>
              <a:cxnLst/>
              <a:rect l="l" t="t" r="r" b="b"/>
              <a:pathLst>
                <a:path w="1384" h="799" extrusionOk="0">
                  <a:moveTo>
                    <a:pt x="704" y="0"/>
                  </a:moveTo>
                  <a:lnTo>
                    <a:pt x="0" y="407"/>
                  </a:lnTo>
                  <a:lnTo>
                    <a:pt x="678" y="799"/>
                  </a:lnTo>
                  <a:lnTo>
                    <a:pt x="1383" y="392"/>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964;p46">
              <a:extLst>
                <a:ext uri="{FF2B5EF4-FFF2-40B4-BE49-F238E27FC236}">
                  <a16:creationId xmlns:a16="http://schemas.microsoft.com/office/drawing/2014/main" id="{D87BE048-67F3-1A82-0320-95FD6B6287F8}"/>
                </a:ext>
              </a:extLst>
            </p:cNvPr>
            <p:cNvSpPr/>
            <p:nvPr/>
          </p:nvSpPr>
          <p:spPr>
            <a:xfrm>
              <a:off x="8303000" y="4579030"/>
              <a:ext cx="69560" cy="40158"/>
            </a:xfrm>
            <a:custGeom>
              <a:avLst/>
              <a:gdLst/>
              <a:ahLst/>
              <a:cxnLst/>
              <a:rect l="l" t="t" r="r" b="b"/>
              <a:pathLst>
                <a:path w="1384" h="799" extrusionOk="0">
                  <a:moveTo>
                    <a:pt x="705" y="0"/>
                  </a:moveTo>
                  <a:lnTo>
                    <a:pt x="1" y="408"/>
                  </a:lnTo>
                  <a:lnTo>
                    <a:pt x="679" y="798"/>
                  </a:lnTo>
                  <a:lnTo>
                    <a:pt x="1384"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965;p46">
              <a:extLst>
                <a:ext uri="{FF2B5EF4-FFF2-40B4-BE49-F238E27FC236}">
                  <a16:creationId xmlns:a16="http://schemas.microsoft.com/office/drawing/2014/main" id="{C377FF78-30D9-16DD-FD64-FD4BB77E7368}"/>
                </a:ext>
              </a:extLst>
            </p:cNvPr>
            <p:cNvSpPr/>
            <p:nvPr/>
          </p:nvSpPr>
          <p:spPr>
            <a:xfrm>
              <a:off x="8343610" y="4555659"/>
              <a:ext cx="69510" cy="40158"/>
            </a:xfrm>
            <a:custGeom>
              <a:avLst/>
              <a:gdLst/>
              <a:ahLst/>
              <a:cxnLst/>
              <a:rect l="l" t="t" r="r" b="b"/>
              <a:pathLst>
                <a:path w="1383" h="799" extrusionOk="0">
                  <a:moveTo>
                    <a:pt x="704" y="0"/>
                  </a:moveTo>
                  <a:lnTo>
                    <a:pt x="0" y="407"/>
                  </a:lnTo>
                  <a:lnTo>
                    <a:pt x="678" y="798"/>
                  </a:lnTo>
                  <a:lnTo>
                    <a:pt x="1383" y="391"/>
                  </a:lnTo>
                  <a:lnTo>
                    <a:pt x="704"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966;p46">
              <a:extLst>
                <a:ext uri="{FF2B5EF4-FFF2-40B4-BE49-F238E27FC236}">
                  <a16:creationId xmlns:a16="http://schemas.microsoft.com/office/drawing/2014/main" id="{51A7258F-36E1-C30A-04C9-2031FFA1A69C}"/>
                </a:ext>
              </a:extLst>
            </p:cNvPr>
            <p:cNvSpPr/>
            <p:nvPr/>
          </p:nvSpPr>
          <p:spPr>
            <a:xfrm>
              <a:off x="8384169" y="4532188"/>
              <a:ext cx="69560" cy="40158"/>
            </a:xfrm>
            <a:custGeom>
              <a:avLst/>
              <a:gdLst/>
              <a:ahLst/>
              <a:cxnLst/>
              <a:rect l="l" t="t" r="r" b="b"/>
              <a:pathLst>
                <a:path w="1384" h="799" extrusionOk="0">
                  <a:moveTo>
                    <a:pt x="704" y="1"/>
                  </a:moveTo>
                  <a:lnTo>
                    <a:pt x="1" y="407"/>
                  </a:lnTo>
                  <a:lnTo>
                    <a:pt x="678" y="798"/>
                  </a:lnTo>
                  <a:lnTo>
                    <a:pt x="1383" y="393"/>
                  </a:lnTo>
                  <a:lnTo>
                    <a:pt x="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967;p46">
              <a:extLst>
                <a:ext uri="{FF2B5EF4-FFF2-40B4-BE49-F238E27FC236}">
                  <a16:creationId xmlns:a16="http://schemas.microsoft.com/office/drawing/2014/main" id="{C578AA75-5166-9F0A-C567-CBF328965E64}"/>
                </a:ext>
              </a:extLst>
            </p:cNvPr>
            <p:cNvSpPr/>
            <p:nvPr/>
          </p:nvSpPr>
          <p:spPr>
            <a:xfrm>
              <a:off x="8424729" y="4508767"/>
              <a:ext cx="69510" cy="40208"/>
            </a:xfrm>
            <a:custGeom>
              <a:avLst/>
              <a:gdLst/>
              <a:ahLst/>
              <a:cxnLst/>
              <a:rect l="l" t="t" r="r" b="b"/>
              <a:pathLst>
                <a:path w="1383" h="800" extrusionOk="0">
                  <a:moveTo>
                    <a:pt x="705" y="1"/>
                  </a:moveTo>
                  <a:lnTo>
                    <a:pt x="1"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968;p46">
              <a:extLst>
                <a:ext uri="{FF2B5EF4-FFF2-40B4-BE49-F238E27FC236}">
                  <a16:creationId xmlns:a16="http://schemas.microsoft.com/office/drawing/2014/main" id="{EEAE4CAE-40B9-3A17-712C-5C638FAE82F6}"/>
                </a:ext>
              </a:extLst>
            </p:cNvPr>
            <p:cNvSpPr/>
            <p:nvPr/>
          </p:nvSpPr>
          <p:spPr>
            <a:xfrm>
              <a:off x="8465289" y="4485345"/>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969;p46">
              <a:extLst>
                <a:ext uri="{FF2B5EF4-FFF2-40B4-BE49-F238E27FC236}">
                  <a16:creationId xmlns:a16="http://schemas.microsoft.com/office/drawing/2014/main" id="{CB0FB43E-BA19-1583-776F-F37EBFD7FD65}"/>
                </a:ext>
              </a:extLst>
            </p:cNvPr>
            <p:cNvSpPr/>
            <p:nvPr/>
          </p:nvSpPr>
          <p:spPr>
            <a:xfrm>
              <a:off x="8505849" y="4461924"/>
              <a:ext cx="69560" cy="40158"/>
            </a:xfrm>
            <a:custGeom>
              <a:avLst/>
              <a:gdLst/>
              <a:ahLst/>
              <a:cxnLst/>
              <a:rect l="l" t="t" r="r" b="b"/>
              <a:pathLst>
                <a:path w="1384" h="799" extrusionOk="0">
                  <a:moveTo>
                    <a:pt x="705" y="0"/>
                  </a:moveTo>
                  <a:lnTo>
                    <a:pt x="1" y="407"/>
                  </a:lnTo>
                  <a:lnTo>
                    <a:pt x="680" y="799"/>
                  </a:lnTo>
                  <a:lnTo>
                    <a:pt x="1383" y="392"/>
                  </a:lnTo>
                  <a:lnTo>
                    <a:pt x="7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970;p46">
              <a:extLst>
                <a:ext uri="{FF2B5EF4-FFF2-40B4-BE49-F238E27FC236}">
                  <a16:creationId xmlns:a16="http://schemas.microsoft.com/office/drawing/2014/main" id="{F0B5CEA5-44AA-26AB-D7F3-78702A90EB3E}"/>
                </a:ext>
              </a:extLst>
            </p:cNvPr>
            <p:cNvSpPr/>
            <p:nvPr/>
          </p:nvSpPr>
          <p:spPr>
            <a:xfrm>
              <a:off x="8546409" y="4438503"/>
              <a:ext cx="69560" cy="40158"/>
            </a:xfrm>
            <a:custGeom>
              <a:avLst/>
              <a:gdLst/>
              <a:ahLst/>
              <a:cxnLst/>
              <a:rect l="l" t="t" r="r" b="b"/>
              <a:pathLst>
                <a:path w="1384" h="799" extrusionOk="0">
                  <a:moveTo>
                    <a:pt x="706" y="0"/>
                  </a:moveTo>
                  <a:lnTo>
                    <a:pt x="1" y="407"/>
                  </a:lnTo>
                  <a:lnTo>
                    <a:pt x="680" y="798"/>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971;p46">
              <a:extLst>
                <a:ext uri="{FF2B5EF4-FFF2-40B4-BE49-F238E27FC236}">
                  <a16:creationId xmlns:a16="http://schemas.microsoft.com/office/drawing/2014/main" id="{CA1FAA6D-E075-C2DD-C13A-28467D285628}"/>
                </a:ext>
              </a:extLst>
            </p:cNvPr>
            <p:cNvSpPr/>
            <p:nvPr/>
          </p:nvSpPr>
          <p:spPr>
            <a:xfrm>
              <a:off x="8587019" y="4415032"/>
              <a:ext cx="69560" cy="40208"/>
            </a:xfrm>
            <a:custGeom>
              <a:avLst/>
              <a:gdLst/>
              <a:ahLst/>
              <a:cxnLst/>
              <a:rect l="l" t="t" r="r" b="b"/>
              <a:pathLst>
                <a:path w="1384" h="800" extrusionOk="0">
                  <a:moveTo>
                    <a:pt x="705" y="1"/>
                  </a:moveTo>
                  <a:lnTo>
                    <a:pt x="0" y="407"/>
                  </a:lnTo>
                  <a:lnTo>
                    <a:pt x="679" y="799"/>
                  </a:lnTo>
                  <a:lnTo>
                    <a:pt x="1383" y="393"/>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972;p46">
              <a:extLst>
                <a:ext uri="{FF2B5EF4-FFF2-40B4-BE49-F238E27FC236}">
                  <a16:creationId xmlns:a16="http://schemas.microsoft.com/office/drawing/2014/main" id="{2BE99E17-293C-C42B-790A-97B30D6C1394}"/>
                </a:ext>
              </a:extLst>
            </p:cNvPr>
            <p:cNvSpPr/>
            <p:nvPr/>
          </p:nvSpPr>
          <p:spPr>
            <a:xfrm>
              <a:off x="8627579" y="4368189"/>
              <a:ext cx="110120" cy="63629"/>
            </a:xfrm>
            <a:custGeom>
              <a:avLst/>
              <a:gdLst/>
              <a:ahLst/>
              <a:cxnLst/>
              <a:rect l="l" t="t" r="r" b="b"/>
              <a:pathLst>
                <a:path w="2191" h="1266" extrusionOk="0">
                  <a:moveTo>
                    <a:pt x="1512" y="1"/>
                  </a:moveTo>
                  <a:lnTo>
                    <a:pt x="1" y="873"/>
                  </a:lnTo>
                  <a:lnTo>
                    <a:pt x="680" y="1265"/>
                  </a:lnTo>
                  <a:lnTo>
                    <a:pt x="2191" y="392"/>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973;p46">
              <a:extLst>
                <a:ext uri="{FF2B5EF4-FFF2-40B4-BE49-F238E27FC236}">
                  <a16:creationId xmlns:a16="http://schemas.microsoft.com/office/drawing/2014/main" id="{A19C5875-1973-468A-5427-5A752F194065}"/>
                </a:ext>
              </a:extLst>
            </p:cNvPr>
            <p:cNvSpPr/>
            <p:nvPr/>
          </p:nvSpPr>
          <p:spPr>
            <a:xfrm>
              <a:off x="8220573" y="4672011"/>
              <a:ext cx="69510" cy="40158"/>
            </a:xfrm>
            <a:custGeom>
              <a:avLst/>
              <a:gdLst/>
              <a:ahLst/>
              <a:cxnLst/>
              <a:rect l="l" t="t" r="r" b="b"/>
              <a:pathLst>
                <a:path w="1383" h="799" extrusionOk="0">
                  <a:moveTo>
                    <a:pt x="704" y="0"/>
                  </a:moveTo>
                  <a:lnTo>
                    <a:pt x="0" y="407"/>
                  </a:lnTo>
                  <a:lnTo>
                    <a:pt x="678" y="799"/>
                  </a:lnTo>
                  <a:lnTo>
                    <a:pt x="1383" y="392"/>
                  </a:lnTo>
                  <a:lnTo>
                    <a:pt x="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974;p46">
              <a:extLst>
                <a:ext uri="{FF2B5EF4-FFF2-40B4-BE49-F238E27FC236}">
                  <a16:creationId xmlns:a16="http://schemas.microsoft.com/office/drawing/2014/main" id="{72EA0EFC-D858-8885-0938-C00A59D9B493}"/>
                </a:ext>
              </a:extLst>
            </p:cNvPr>
            <p:cNvSpPr/>
            <p:nvPr/>
          </p:nvSpPr>
          <p:spPr>
            <a:xfrm>
              <a:off x="8261133" y="4625118"/>
              <a:ext cx="110120" cy="63629"/>
            </a:xfrm>
            <a:custGeom>
              <a:avLst/>
              <a:gdLst/>
              <a:ahLst/>
              <a:cxnLst/>
              <a:rect l="l" t="t" r="r" b="b"/>
              <a:pathLst>
                <a:path w="2191" h="1266" extrusionOk="0">
                  <a:moveTo>
                    <a:pt x="1512" y="1"/>
                  </a:moveTo>
                  <a:lnTo>
                    <a:pt x="1066" y="259"/>
                  </a:lnTo>
                  <a:lnTo>
                    <a:pt x="808" y="407"/>
                  </a:lnTo>
                  <a:lnTo>
                    <a:pt x="0" y="874"/>
                  </a:lnTo>
                  <a:lnTo>
                    <a:pt x="678" y="1265"/>
                  </a:lnTo>
                  <a:lnTo>
                    <a:pt x="1486" y="799"/>
                  </a:lnTo>
                  <a:lnTo>
                    <a:pt x="1744" y="651"/>
                  </a:lnTo>
                  <a:lnTo>
                    <a:pt x="2191" y="393"/>
                  </a:lnTo>
                  <a:lnTo>
                    <a:pt x="1512" y="1"/>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975;p46">
              <a:extLst>
                <a:ext uri="{FF2B5EF4-FFF2-40B4-BE49-F238E27FC236}">
                  <a16:creationId xmlns:a16="http://schemas.microsoft.com/office/drawing/2014/main" id="{94A59626-2CF5-39E9-FAA1-FA785C512F02}"/>
                </a:ext>
              </a:extLst>
            </p:cNvPr>
            <p:cNvSpPr/>
            <p:nvPr/>
          </p:nvSpPr>
          <p:spPr>
            <a:xfrm>
              <a:off x="8342303" y="4484592"/>
              <a:ext cx="272359" cy="157264"/>
            </a:xfrm>
            <a:custGeom>
              <a:avLst/>
              <a:gdLst/>
              <a:ahLst/>
              <a:cxnLst/>
              <a:rect l="l" t="t" r="r" b="b"/>
              <a:pathLst>
                <a:path w="5419" h="3129" extrusionOk="0">
                  <a:moveTo>
                    <a:pt x="4741" y="1"/>
                  </a:moveTo>
                  <a:cubicBezTo>
                    <a:pt x="2506" y="1291"/>
                    <a:pt x="999" y="2161"/>
                    <a:pt x="0" y="2737"/>
                  </a:cubicBezTo>
                  <a:lnTo>
                    <a:pt x="678" y="3129"/>
                  </a:lnTo>
                  <a:cubicBezTo>
                    <a:pt x="1678" y="2552"/>
                    <a:pt x="3203" y="1672"/>
                    <a:pt x="5419" y="392"/>
                  </a:cubicBezTo>
                  <a:lnTo>
                    <a:pt x="4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976;p46">
              <a:extLst>
                <a:ext uri="{FF2B5EF4-FFF2-40B4-BE49-F238E27FC236}">
                  <a16:creationId xmlns:a16="http://schemas.microsoft.com/office/drawing/2014/main" id="{CCC280F4-3140-5476-7B0F-E260A9352B35}"/>
                </a:ext>
              </a:extLst>
            </p:cNvPr>
            <p:cNvSpPr/>
            <p:nvPr/>
          </p:nvSpPr>
          <p:spPr>
            <a:xfrm>
              <a:off x="8585712" y="4461170"/>
              <a:ext cx="69560" cy="40158"/>
            </a:xfrm>
            <a:custGeom>
              <a:avLst/>
              <a:gdLst/>
              <a:ahLst/>
              <a:cxnLst/>
              <a:rect l="l" t="t" r="r" b="b"/>
              <a:pathLst>
                <a:path w="1384" h="799" extrusionOk="0">
                  <a:moveTo>
                    <a:pt x="705" y="1"/>
                  </a:moveTo>
                  <a:lnTo>
                    <a:pt x="0" y="407"/>
                  </a:lnTo>
                  <a:lnTo>
                    <a:pt x="679" y="799"/>
                  </a:lnTo>
                  <a:lnTo>
                    <a:pt x="1383" y="391"/>
                  </a:lnTo>
                  <a:lnTo>
                    <a:pt x="7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977;p46">
              <a:extLst>
                <a:ext uri="{FF2B5EF4-FFF2-40B4-BE49-F238E27FC236}">
                  <a16:creationId xmlns:a16="http://schemas.microsoft.com/office/drawing/2014/main" id="{5480EC70-7E9B-CDF5-3C7E-F1745AE10390}"/>
                </a:ext>
              </a:extLst>
            </p:cNvPr>
            <p:cNvSpPr/>
            <p:nvPr/>
          </p:nvSpPr>
          <p:spPr>
            <a:xfrm>
              <a:off x="8626272" y="4437749"/>
              <a:ext cx="69560" cy="40158"/>
            </a:xfrm>
            <a:custGeom>
              <a:avLst/>
              <a:gdLst/>
              <a:ahLst/>
              <a:cxnLst/>
              <a:rect l="l" t="t" r="r" b="b"/>
              <a:pathLst>
                <a:path w="1384" h="799" extrusionOk="0">
                  <a:moveTo>
                    <a:pt x="706" y="0"/>
                  </a:moveTo>
                  <a:lnTo>
                    <a:pt x="1" y="407"/>
                  </a:lnTo>
                  <a:lnTo>
                    <a:pt x="680" y="799"/>
                  </a:lnTo>
                  <a:lnTo>
                    <a:pt x="1384" y="392"/>
                  </a:lnTo>
                  <a:lnTo>
                    <a:pt x="7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978;p46">
              <a:extLst>
                <a:ext uri="{FF2B5EF4-FFF2-40B4-BE49-F238E27FC236}">
                  <a16:creationId xmlns:a16="http://schemas.microsoft.com/office/drawing/2014/main" id="{5641C143-D2E1-BFE1-1912-59FC362295C8}"/>
                </a:ext>
              </a:extLst>
            </p:cNvPr>
            <p:cNvSpPr/>
            <p:nvPr/>
          </p:nvSpPr>
          <p:spPr>
            <a:xfrm>
              <a:off x="8666882" y="4414328"/>
              <a:ext cx="69510" cy="40158"/>
            </a:xfrm>
            <a:custGeom>
              <a:avLst/>
              <a:gdLst/>
              <a:ahLst/>
              <a:cxnLst/>
              <a:rect l="l" t="t" r="r" b="b"/>
              <a:pathLst>
                <a:path w="1383" h="799" extrusionOk="0">
                  <a:moveTo>
                    <a:pt x="705" y="0"/>
                  </a:moveTo>
                  <a:lnTo>
                    <a:pt x="0" y="407"/>
                  </a:lnTo>
                  <a:lnTo>
                    <a:pt x="679" y="799"/>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979;p46">
              <a:extLst>
                <a:ext uri="{FF2B5EF4-FFF2-40B4-BE49-F238E27FC236}">
                  <a16:creationId xmlns:a16="http://schemas.microsoft.com/office/drawing/2014/main" id="{4954B494-ED9C-7B28-17C8-53B581A57AAF}"/>
                </a:ext>
              </a:extLst>
            </p:cNvPr>
            <p:cNvSpPr/>
            <p:nvPr/>
          </p:nvSpPr>
          <p:spPr>
            <a:xfrm>
              <a:off x="8707442" y="4390907"/>
              <a:ext cx="69560" cy="40158"/>
            </a:xfrm>
            <a:custGeom>
              <a:avLst/>
              <a:gdLst/>
              <a:ahLst/>
              <a:cxnLst/>
              <a:rect l="l" t="t" r="r" b="b"/>
              <a:pathLst>
                <a:path w="1384" h="799" extrusionOk="0">
                  <a:moveTo>
                    <a:pt x="705" y="0"/>
                  </a:moveTo>
                  <a:lnTo>
                    <a:pt x="1" y="407"/>
                  </a:lnTo>
                  <a:lnTo>
                    <a:pt x="680" y="798"/>
                  </a:lnTo>
                  <a:lnTo>
                    <a:pt x="1383" y="392"/>
                  </a:lnTo>
                  <a:lnTo>
                    <a:pt x="705" y="0"/>
                  </a:lnTo>
                  <a:close/>
                </a:path>
              </a:pathLst>
            </a:custGeom>
            <a:solidFill>
              <a:srgbClr val="706F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980;p46">
              <a:extLst>
                <a:ext uri="{FF2B5EF4-FFF2-40B4-BE49-F238E27FC236}">
                  <a16:creationId xmlns:a16="http://schemas.microsoft.com/office/drawing/2014/main" id="{4124BEB7-A3C4-D229-E4B9-D44B63CDA389}"/>
                </a:ext>
              </a:extLst>
            </p:cNvPr>
            <p:cNvSpPr/>
            <p:nvPr/>
          </p:nvSpPr>
          <p:spPr>
            <a:xfrm>
              <a:off x="8474788" y="4538169"/>
              <a:ext cx="171738" cy="98660"/>
            </a:xfrm>
            <a:custGeom>
              <a:avLst/>
              <a:gdLst/>
              <a:ahLst/>
              <a:cxnLst/>
              <a:rect l="l" t="t" r="r" b="b"/>
              <a:pathLst>
                <a:path w="3417" h="1963" extrusionOk="0">
                  <a:moveTo>
                    <a:pt x="2464" y="1"/>
                  </a:moveTo>
                  <a:cubicBezTo>
                    <a:pt x="2414" y="1"/>
                    <a:pt x="2364" y="12"/>
                    <a:pt x="2327" y="34"/>
                  </a:cubicBezTo>
                  <a:lnTo>
                    <a:pt x="76" y="1333"/>
                  </a:lnTo>
                  <a:cubicBezTo>
                    <a:pt x="0" y="1377"/>
                    <a:pt x="0" y="1448"/>
                    <a:pt x="76" y="1492"/>
                  </a:cubicBezTo>
                  <a:lnTo>
                    <a:pt x="891" y="1963"/>
                  </a:lnTo>
                  <a:lnTo>
                    <a:pt x="3417" y="505"/>
                  </a:lnTo>
                  <a:lnTo>
                    <a:pt x="2600" y="34"/>
                  </a:lnTo>
                  <a:cubicBezTo>
                    <a:pt x="2563" y="12"/>
                    <a:pt x="2513"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981;p46">
              <a:extLst>
                <a:ext uri="{FF2B5EF4-FFF2-40B4-BE49-F238E27FC236}">
                  <a16:creationId xmlns:a16="http://schemas.microsoft.com/office/drawing/2014/main" id="{916F07FC-0ABB-24F4-4818-F235947419BE}"/>
                </a:ext>
              </a:extLst>
            </p:cNvPr>
            <p:cNvSpPr/>
            <p:nvPr/>
          </p:nvSpPr>
          <p:spPr>
            <a:xfrm>
              <a:off x="8522988" y="4603306"/>
              <a:ext cx="84387" cy="46340"/>
            </a:xfrm>
            <a:custGeom>
              <a:avLst/>
              <a:gdLst/>
              <a:ahLst/>
              <a:cxnLst/>
              <a:rect l="l" t="t" r="r" b="b"/>
              <a:pathLst>
                <a:path w="1679" h="922" extrusionOk="0">
                  <a:moveTo>
                    <a:pt x="1225" y="0"/>
                  </a:moveTo>
                  <a:lnTo>
                    <a:pt x="1" y="706"/>
                  </a:lnTo>
                  <a:lnTo>
                    <a:pt x="318" y="890"/>
                  </a:lnTo>
                  <a:cubicBezTo>
                    <a:pt x="356" y="911"/>
                    <a:pt x="406" y="922"/>
                    <a:pt x="455" y="922"/>
                  </a:cubicBezTo>
                  <a:cubicBezTo>
                    <a:pt x="505" y="922"/>
                    <a:pt x="554" y="911"/>
                    <a:pt x="592" y="890"/>
                  </a:cubicBezTo>
                  <a:lnTo>
                    <a:pt x="1679" y="261"/>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982;p46">
              <a:extLst>
                <a:ext uri="{FF2B5EF4-FFF2-40B4-BE49-F238E27FC236}">
                  <a16:creationId xmlns:a16="http://schemas.microsoft.com/office/drawing/2014/main" id="{5FAA42E5-83C2-3DCC-A792-07623C0C4A19}"/>
                </a:ext>
              </a:extLst>
            </p:cNvPr>
            <p:cNvSpPr/>
            <p:nvPr/>
          </p:nvSpPr>
          <p:spPr>
            <a:xfrm>
              <a:off x="8588426" y="4565460"/>
              <a:ext cx="81270" cy="48802"/>
            </a:xfrm>
            <a:custGeom>
              <a:avLst/>
              <a:gdLst/>
              <a:ahLst/>
              <a:cxnLst/>
              <a:rect l="l" t="t" r="r" b="b"/>
              <a:pathLst>
                <a:path w="1617" h="971" extrusionOk="0">
                  <a:moveTo>
                    <a:pt x="1224" y="1"/>
                  </a:moveTo>
                  <a:lnTo>
                    <a:pt x="0" y="708"/>
                  </a:lnTo>
                  <a:lnTo>
                    <a:pt x="454" y="970"/>
                  </a:lnTo>
                  <a:lnTo>
                    <a:pt x="1541" y="342"/>
                  </a:lnTo>
                  <a:cubicBezTo>
                    <a:pt x="1616" y="299"/>
                    <a:pt x="1616" y="228"/>
                    <a:pt x="1541" y="185"/>
                  </a:cubicBezTo>
                  <a:lnTo>
                    <a:pt x="1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983;p46">
              <a:extLst>
                <a:ext uri="{FF2B5EF4-FFF2-40B4-BE49-F238E27FC236}">
                  <a16:creationId xmlns:a16="http://schemas.microsoft.com/office/drawing/2014/main" id="{815BB887-7B04-7A52-7C6A-523C48FAB338}"/>
                </a:ext>
              </a:extLst>
            </p:cNvPr>
            <p:cNvSpPr/>
            <p:nvPr/>
          </p:nvSpPr>
          <p:spPr>
            <a:xfrm>
              <a:off x="7817689" y="3755219"/>
              <a:ext cx="733595" cy="825470"/>
            </a:xfrm>
            <a:custGeom>
              <a:avLst/>
              <a:gdLst/>
              <a:ahLst/>
              <a:cxnLst/>
              <a:rect l="l" t="t" r="r" b="b"/>
              <a:pathLst>
                <a:path w="14596" h="16424" extrusionOk="0">
                  <a:moveTo>
                    <a:pt x="11877" y="0"/>
                  </a:moveTo>
                  <a:cubicBezTo>
                    <a:pt x="11848" y="0"/>
                    <a:pt x="11823" y="8"/>
                    <a:pt x="11802" y="23"/>
                  </a:cubicBezTo>
                  <a:cubicBezTo>
                    <a:pt x="11802" y="23"/>
                    <a:pt x="11802" y="23"/>
                    <a:pt x="11802" y="23"/>
                  </a:cubicBezTo>
                  <a:cubicBezTo>
                    <a:pt x="11799" y="23"/>
                    <a:pt x="95" y="6787"/>
                    <a:pt x="95" y="6787"/>
                  </a:cubicBezTo>
                  <a:cubicBezTo>
                    <a:pt x="28" y="6827"/>
                    <a:pt x="1" y="6933"/>
                    <a:pt x="36" y="7065"/>
                  </a:cubicBezTo>
                  <a:lnTo>
                    <a:pt x="2384" y="16071"/>
                  </a:lnTo>
                  <a:cubicBezTo>
                    <a:pt x="2431" y="16255"/>
                    <a:pt x="2652" y="16423"/>
                    <a:pt x="2829" y="16423"/>
                  </a:cubicBezTo>
                  <a:cubicBezTo>
                    <a:pt x="2858" y="16423"/>
                    <a:pt x="2886" y="16419"/>
                    <a:pt x="2912" y="16409"/>
                  </a:cubicBezTo>
                  <a:lnTo>
                    <a:pt x="2983" y="16369"/>
                  </a:lnTo>
                  <a:lnTo>
                    <a:pt x="1183" y="8746"/>
                  </a:lnTo>
                  <a:lnTo>
                    <a:pt x="12323" y="2306"/>
                  </a:lnTo>
                  <a:lnTo>
                    <a:pt x="12183" y="1524"/>
                  </a:lnTo>
                  <a:lnTo>
                    <a:pt x="14196" y="9245"/>
                  </a:lnTo>
                  <a:cubicBezTo>
                    <a:pt x="14244" y="9430"/>
                    <a:pt x="14393" y="9599"/>
                    <a:pt x="14529" y="9620"/>
                  </a:cubicBezTo>
                  <a:lnTo>
                    <a:pt x="14596" y="9503"/>
                  </a:lnTo>
                  <a:lnTo>
                    <a:pt x="12062" y="58"/>
                  </a:lnTo>
                  <a:lnTo>
                    <a:pt x="11905" y="2"/>
                  </a:lnTo>
                  <a:cubicBezTo>
                    <a:pt x="11896" y="1"/>
                    <a:pt x="11886" y="0"/>
                    <a:pt x="1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984;p46">
              <a:extLst>
                <a:ext uri="{FF2B5EF4-FFF2-40B4-BE49-F238E27FC236}">
                  <a16:creationId xmlns:a16="http://schemas.microsoft.com/office/drawing/2014/main" id="{27B200FD-9FE1-BC47-4482-D020A51C3EF7}"/>
                </a:ext>
              </a:extLst>
            </p:cNvPr>
            <p:cNvSpPr/>
            <p:nvPr/>
          </p:nvSpPr>
          <p:spPr>
            <a:xfrm>
              <a:off x="7833320" y="3757631"/>
              <a:ext cx="718969" cy="822957"/>
            </a:xfrm>
            <a:custGeom>
              <a:avLst/>
              <a:gdLst/>
              <a:ahLst/>
              <a:cxnLst/>
              <a:rect l="l" t="t" r="r" b="b"/>
              <a:pathLst>
                <a:path w="14305" h="16374" extrusionOk="0">
                  <a:moveTo>
                    <a:pt x="11691" y="0"/>
                  </a:moveTo>
                  <a:cubicBezTo>
                    <a:pt x="11663" y="0"/>
                    <a:pt x="11635" y="7"/>
                    <a:pt x="11609" y="22"/>
                  </a:cubicBezTo>
                  <a:lnTo>
                    <a:pt x="117" y="6664"/>
                  </a:lnTo>
                  <a:cubicBezTo>
                    <a:pt x="39" y="6709"/>
                    <a:pt x="1" y="6800"/>
                    <a:pt x="23" y="6888"/>
                  </a:cubicBezTo>
                  <a:lnTo>
                    <a:pt x="2480" y="16312"/>
                  </a:lnTo>
                  <a:cubicBezTo>
                    <a:pt x="2490" y="16349"/>
                    <a:pt x="2524" y="16373"/>
                    <a:pt x="2560" y="16373"/>
                  </a:cubicBezTo>
                  <a:cubicBezTo>
                    <a:pt x="2574" y="16373"/>
                    <a:pt x="2588" y="16370"/>
                    <a:pt x="2601" y="16362"/>
                  </a:cubicBezTo>
                  <a:lnTo>
                    <a:pt x="14199" y="9659"/>
                  </a:lnTo>
                  <a:cubicBezTo>
                    <a:pt x="14270" y="9618"/>
                    <a:pt x="14305" y="9535"/>
                    <a:pt x="14285" y="9455"/>
                  </a:cubicBezTo>
                  <a:lnTo>
                    <a:pt x="11852" y="124"/>
                  </a:lnTo>
                  <a:cubicBezTo>
                    <a:pt x="11832" y="48"/>
                    <a:pt x="11763" y="0"/>
                    <a:pt x="11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985;p46">
              <a:extLst>
                <a:ext uri="{FF2B5EF4-FFF2-40B4-BE49-F238E27FC236}">
                  <a16:creationId xmlns:a16="http://schemas.microsoft.com/office/drawing/2014/main" id="{898C2E01-46BB-F3C4-4E95-408896B93544}"/>
                </a:ext>
              </a:extLst>
            </p:cNvPr>
            <p:cNvSpPr/>
            <p:nvPr/>
          </p:nvSpPr>
          <p:spPr>
            <a:xfrm>
              <a:off x="7860259" y="3789596"/>
              <a:ext cx="664990" cy="756815"/>
            </a:xfrm>
            <a:custGeom>
              <a:avLst/>
              <a:gdLst/>
              <a:ahLst/>
              <a:cxnLst/>
              <a:rect l="l" t="t" r="r" b="b"/>
              <a:pathLst>
                <a:path w="13231" h="15058" extrusionOk="0">
                  <a:moveTo>
                    <a:pt x="10957" y="1"/>
                  </a:moveTo>
                  <a:lnTo>
                    <a:pt x="10863" y="56"/>
                  </a:lnTo>
                  <a:lnTo>
                    <a:pt x="1" y="6336"/>
                  </a:lnTo>
                  <a:lnTo>
                    <a:pt x="2244" y="14941"/>
                  </a:lnTo>
                  <a:lnTo>
                    <a:pt x="2274" y="15057"/>
                  </a:lnTo>
                  <a:lnTo>
                    <a:pt x="13231" y="8721"/>
                  </a:lnTo>
                  <a:lnTo>
                    <a:pt x="109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986;p46">
              <a:extLst>
                <a:ext uri="{FF2B5EF4-FFF2-40B4-BE49-F238E27FC236}">
                  <a16:creationId xmlns:a16="http://schemas.microsoft.com/office/drawing/2014/main" id="{102F0135-799F-6312-9BAF-58B04AA47EEE}"/>
                </a:ext>
              </a:extLst>
            </p:cNvPr>
            <p:cNvSpPr/>
            <p:nvPr/>
          </p:nvSpPr>
          <p:spPr>
            <a:xfrm>
              <a:off x="7860259" y="3792411"/>
              <a:ext cx="658708" cy="748170"/>
            </a:xfrm>
            <a:custGeom>
              <a:avLst/>
              <a:gdLst/>
              <a:ahLst/>
              <a:cxnLst/>
              <a:rect l="l" t="t" r="r" b="b"/>
              <a:pathLst>
                <a:path w="13106" h="14886" extrusionOk="0">
                  <a:moveTo>
                    <a:pt x="10863" y="0"/>
                  </a:moveTo>
                  <a:lnTo>
                    <a:pt x="1" y="6280"/>
                  </a:lnTo>
                  <a:lnTo>
                    <a:pt x="2244" y="14885"/>
                  </a:lnTo>
                  <a:lnTo>
                    <a:pt x="13106" y="8605"/>
                  </a:lnTo>
                  <a:lnTo>
                    <a:pt x="108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987;p46">
              <a:extLst>
                <a:ext uri="{FF2B5EF4-FFF2-40B4-BE49-F238E27FC236}">
                  <a16:creationId xmlns:a16="http://schemas.microsoft.com/office/drawing/2014/main" id="{C898BA40-DFCB-99A8-23E2-9E3D1EC4C922}"/>
                </a:ext>
              </a:extLst>
            </p:cNvPr>
            <p:cNvSpPr/>
            <p:nvPr/>
          </p:nvSpPr>
          <p:spPr>
            <a:xfrm>
              <a:off x="8371655" y="4520779"/>
              <a:ext cx="165305" cy="158972"/>
            </a:xfrm>
            <a:custGeom>
              <a:avLst/>
              <a:gdLst/>
              <a:ahLst/>
              <a:cxnLst/>
              <a:rect l="l" t="t" r="r" b="b"/>
              <a:pathLst>
                <a:path w="3289" h="3163" extrusionOk="0">
                  <a:moveTo>
                    <a:pt x="238" y="1"/>
                  </a:moveTo>
                  <a:cubicBezTo>
                    <a:pt x="95" y="1"/>
                    <a:pt x="9" y="116"/>
                    <a:pt x="5" y="286"/>
                  </a:cubicBezTo>
                  <a:cubicBezTo>
                    <a:pt x="1" y="431"/>
                    <a:pt x="319" y="1015"/>
                    <a:pt x="445" y="1202"/>
                  </a:cubicBezTo>
                  <a:cubicBezTo>
                    <a:pt x="795" y="1720"/>
                    <a:pt x="1188" y="2432"/>
                    <a:pt x="2240" y="3162"/>
                  </a:cubicBezTo>
                  <a:cubicBezTo>
                    <a:pt x="3289" y="2853"/>
                    <a:pt x="3149" y="2232"/>
                    <a:pt x="1302" y="918"/>
                  </a:cubicBezTo>
                  <a:cubicBezTo>
                    <a:pt x="514" y="103"/>
                    <a:pt x="515" y="76"/>
                    <a:pt x="352" y="22"/>
                  </a:cubicBezTo>
                  <a:cubicBezTo>
                    <a:pt x="311" y="8"/>
                    <a:pt x="273" y="1"/>
                    <a:pt x="2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988;p46">
              <a:extLst>
                <a:ext uri="{FF2B5EF4-FFF2-40B4-BE49-F238E27FC236}">
                  <a16:creationId xmlns:a16="http://schemas.microsoft.com/office/drawing/2014/main" id="{D0D7B5EB-0AC4-0330-BFA8-705106B93B99}"/>
                </a:ext>
              </a:extLst>
            </p:cNvPr>
            <p:cNvSpPr/>
            <p:nvPr/>
          </p:nvSpPr>
          <p:spPr>
            <a:xfrm>
              <a:off x="8231681" y="4539274"/>
              <a:ext cx="194456" cy="91222"/>
            </a:xfrm>
            <a:custGeom>
              <a:avLst/>
              <a:gdLst/>
              <a:ahLst/>
              <a:cxnLst/>
              <a:rect l="l" t="t" r="r" b="b"/>
              <a:pathLst>
                <a:path w="3869" h="1815" extrusionOk="0">
                  <a:moveTo>
                    <a:pt x="375" y="0"/>
                  </a:moveTo>
                  <a:cubicBezTo>
                    <a:pt x="244" y="0"/>
                    <a:pt x="148" y="63"/>
                    <a:pt x="101" y="156"/>
                  </a:cubicBezTo>
                  <a:cubicBezTo>
                    <a:pt x="1" y="349"/>
                    <a:pt x="121" y="668"/>
                    <a:pt x="604" y="790"/>
                  </a:cubicBezTo>
                  <a:lnTo>
                    <a:pt x="1553" y="943"/>
                  </a:lnTo>
                  <a:lnTo>
                    <a:pt x="2817" y="1399"/>
                  </a:lnTo>
                  <a:lnTo>
                    <a:pt x="2894" y="1430"/>
                  </a:lnTo>
                  <a:lnTo>
                    <a:pt x="3869" y="1815"/>
                  </a:lnTo>
                  <a:lnTo>
                    <a:pt x="3848" y="1695"/>
                  </a:lnTo>
                  <a:lnTo>
                    <a:pt x="3721" y="997"/>
                  </a:lnTo>
                  <a:lnTo>
                    <a:pt x="3658" y="647"/>
                  </a:lnTo>
                  <a:cubicBezTo>
                    <a:pt x="3584" y="548"/>
                    <a:pt x="2676" y="346"/>
                    <a:pt x="2676" y="346"/>
                  </a:cubicBezTo>
                  <a:lnTo>
                    <a:pt x="1549" y="82"/>
                  </a:lnTo>
                  <a:lnTo>
                    <a:pt x="388" y="1"/>
                  </a:lnTo>
                  <a:cubicBezTo>
                    <a:pt x="384" y="0"/>
                    <a:pt x="379" y="0"/>
                    <a:pt x="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989;p46">
              <a:extLst>
                <a:ext uri="{FF2B5EF4-FFF2-40B4-BE49-F238E27FC236}">
                  <a16:creationId xmlns:a16="http://schemas.microsoft.com/office/drawing/2014/main" id="{89A5C98F-EF0D-7528-FB62-FB34D0F1C9D5}"/>
                </a:ext>
              </a:extLst>
            </p:cNvPr>
            <p:cNvSpPr/>
            <p:nvPr/>
          </p:nvSpPr>
          <p:spPr>
            <a:xfrm>
              <a:off x="8231681" y="4547065"/>
              <a:ext cx="219485" cy="80969"/>
            </a:xfrm>
            <a:custGeom>
              <a:avLst/>
              <a:gdLst/>
              <a:ahLst/>
              <a:cxnLst/>
              <a:rect l="l" t="t" r="r" b="b"/>
              <a:pathLst>
                <a:path w="4367" h="1611" extrusionOk="0">
                  <a:moveTo>
                    <a:pt x="101" y="1"/>
                  </a:moveTo>
                  <a:lnTo>
                    <a:pt x="101" y="1"/>
                  </a:lnTo>
                  <a:cubicBezTo>
                    <a:pt x="1" y="194"/>
                    <a:pt x="121" y="513"/>
                    <a:pt x="604" y="635"/>
                  </a:cubicBezTo>
                  <a:lnTo>
                    <a:pt x="2894" y="1275"/>
                  </a:lnTo>
                  <a:lnTo>
                    <a:pt x="3848" y="1540"/>
                  </a:lnTo>
                  <a:lnTo>
                    <a:pt x="4100" y="1610"/>
                  </a:lnTo>
                  <a:lnTo>
                    <a:pt x="4367" y="991"/>
                  </a:lnTo>
                  <a:cubicBezTo>
                    <a:pt x="4146" y="938"/>
                    <a:pt x="3929" y="889"/>
                    <a:pt x="3721" y="842"/>
                  </a:cubicBezTo>
                  <a:cubicBezTo>
                    <a:pt x="3086" y="696"/>
                    <a:pt x="2546" y="563"/>
                    <a:pt x="2330" y="357"/>
                  </a:cubicBezTo>
                  <a:cubicBezTo>
                    <a:pt x="2309" y="357"/>
                    <a:pt x="2290" y="357"/>
                    <a:pt x="2270" y="357"/>
                  </a:cubicBezTo>
                  <a:cubicBezTo>
                    <a:pt x="1797" y="357"/>
                    <a:pt x="1557" y="303"/>
                    <a:pt x="1315" y="144"/>
                  </a:cubicBezTo>
                  <a:cubicBezTo>
                    <a:pt x="1226" y="158"/>
                    <a:pt x="1132" y="165"/>
                    <a:pt x="1034" y="165"/>
                  </a:cubicBezTo>
                  <a:cubicBezTo>
                    <a:pt x="713" y="165"/>
                    <a:pt x="362" y="95"/>
                    <a:pt x="10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990;p46">
              <a:extLst>
                <a:ext uri="{FF2B5EF4-FFF2-40B4-BE49-F238E27FC236}">
                  <a16:creationId xmlns:a16="http://schemas.microsoft.com/office/drawing/2014/main" id="{5290EF69-7D8E-17A0-2828-6C23FD3E6C57}"/>
                </a:ext>
              </a:extLst>
            </p:cNvPr>
            <p:cNvSpPr/>
            <p:nvPr/>
          </p:nvSpPr>
          <p:spPr>
            <a:xfrm>
              <a:off x="8191372" y="4558122"/>
              <a:ext cx="223104" cy="112582"/>
            </a:xfrm>
            <a:custGeom>
              <a:avLst/>
              <a:gdLst/>
              <a:ahLst/>
              <a:cxnLst/>
              <a:rect l="l" t="t" r="r" b="b"/>
              <a:pathLst>
                <a:path w="4439" h="2240" extrusionOk="0">
                  <a:moveTo>
                    <a:pt x="1645" y="1"/>
                  </a:moveTo>
                  <a:lnTo>
                    <a:pt x="340" y="10"/>
                  </a:lnTo>
                  <a:cubicBezTo>
                    <a:pt x="224" y="14"/>
                    <a:pt x="141" y="75"/>
                    <a:pt x="99" y="160"/>
                  </a:cubicBezTo>
                  <a:cubicBezTo>
                    <a:pt x="0" y="365"/>
                    <a:pt x="137" y="714"/>
                    <a:pt x="627" y="809"/>
                  </a:cubicBezTo>
                  <a:lnTo>
                    <a:pt x="1531" y="897"/>
                  </a:lnTo>
                  <a:lnTo>
                    <a:pt x="2767" y="1274"/>
                  </a:lnTo>
                  <a:lnTo>
                    <a:pt x="3643" y="1834"/>
                  </a:lnTo>
                  <a:lnTo>
                    <a:pt x="4276" y="2239"/>
                  </a:lnTo>
                  <a:lnTo>
                    <a:pt x="4297" y="2039"/>
                  </a:lnTo>
                  <a:lnTo>
                    <a:pt x="4380" y="1285"/>
                  </a:lnTo>
                  <a:lnTo>
                    <a:pt x="4439" y="753"/>
                  </a:lnTo>
                  <a:cubicBezTo>
                    <a:pt x="4359" y="656"/>
                    <a:pt x="3056" y="318"/>
                    <a:pt x="3052" y="318"/>
                  </a:cubicBezTo>
                  <a:cubicBezTo>
                    <a:pt x="3052" y="318"/>
                    <a:pt x="3052" y="318"/>
                    <a:pt x="3052" y="318"/>
                  </a:cubicBezTo>
                  <a:lnTo>
                    <a:pt x="16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991;p46">
              <a:extLst>
                <a:ext uri="{FF2B5EF4-FFF2-40B4-BE49-F238E27FC236}">
                  <a16:creationId xmlns:a16="http://schemas.microsoft.com/office/drawing/2014/main" id="{11BEC7AF-6BCE-CBBD-87F6-DA9A18EE6A11}"/>
                </a:ext>
              </a:extLst>
            </p:cNvPr>
            <p:cNvSpPr/>
            <p:nvPr/>
          </p:nvSpPr>
          <p:spPr>
            <a:xfrm>
              <a:off x="8191372" y="4566163"/>
              <a:ext cx="231849" cy="95142"/>
            </a:xfrm>
            <a:custGeom>
              <a:avLst/>
              <a:gdLst/>
              <a:ahLst/>
              <a:cxnLst/>
              <a:rect l="l" t="t" r="r" b="b"/>
              <a:pathLst>
                <a:path w="4613" h="1893" extrusionOk="0">
                  <a:moveTo>
                    <a:pt x="99" y="0"/>
                  </a:moveTo>
                  <a:cubicBezTo>
                    <a:pt x="0" y="205"/>
                    <a:pt x="137" y="554"/>
                    <a:pt x="627" y="649"/>
                  </a:cubicBezTo>
                  <a:lnTo>
                    <a:pt x="1531" y="737"/>
                  </a:lnTo>
                  <a:lnTo>
                    <a:pt x="2767" y="1113"/>
                  </a:lnTo>
                  <a:lnTo>
                    <a:pt x="3643" y="1674"/>
                  </a:lnTo>
                  <a:lnTo>
                    <a:pt x="4297" y="1879"/>
                  </a:lnTo>
                  <a:lnTo>
                    <a:pt x="4342" y="1892"/>
                  </a:lnTo>
                  <a:lnTo>
                    <a:pt x="4612" y="1187"/>
                  </a:lnTo>
                  <a:cubicBezTo>
                    <a:pt x="4535" y="1166"/>
                    <a:pt x="4457" y="1146"/>
                    <a:pt x="4380" y="1125"/>
                  </a:cubicBezTo>
                  <a:cubicBezTo>
                    <a:pt x="3530" y="904"/>
                    <a:pt x="2752" y="732"/>
                    <a:pt x="2475" y="445"/>
                  </a:cubicBezTo>
                  <a:cubicBezTo>
                    <a:pt x="1938" y="445"/>
                    <a:pt x="1678" y="384"/>
                    <a:pt x="1412" y="193"/>
                  </a:cubicBezTo>
                  <a:cubicBezTo>
                    <a:pt x="1323" y="208"/>
                    <a:pt x="1227" y="215"/>
                    <a:pt x="1129" y="215"/>
                  </a:cubicBezTo>
                  <a:cubicBezTo>
                    <a:pt x="727" y="215"/>
                    <a:pt x="289" y="103"/>
                    <a:pt x="99"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992;p46">
              <a:extLst>
                <a:ext uri="{FF2B5EF4-FFF2-40B4-BE49-F238E27FC236}">
                  <a16:creationId xmlns:a16="http://schemas.microsoft.com/office/drawing/2014/main" id="{03D89622-1A1E-9299-2A66-8ECD52A8B7C0}"/>
                </a:ext>
              </a:extLst>
            </p:cNvPr>
            <p:cNvSpPr/>
            <p:nvPr/>
          </p:nvSpPr>
          <p:spPr>
            <a:xfrm>
              <a:off x="8157497" y="4578628"/>
              <a:ext cx="209986" cy="109919"/>
            </a:xfrm>
            <a:custGeom>
              <a:avLst/>
              <a:gdLst/>
              <a:ahLst/>
              <a:cxnLst/>
              <a:rect l="l" t="t" r="r" b="b"/>
              <a:pathLst>
                <a:path w="4178" h="2187" extrusionOk="0">
                  <a:moveTo>
                    <a:pt x="1551" y="0"/>
                  </a:moveTo>
                  <a:lnTo>
                    <a:pt x="326" y="6"/>
                  </a:lnTo>
                  <a:cubicBezTo>
                    <a:pt x="91" y="16"/>
                    <a:pt x="1" y="275"/>
                    <a:pt x="137" y="496"/>
                  </a:cubicBezTo>
                  <a:cubicBezTo>
                    <a:pt x="212" y="622"/>
                    <a:pt x="362" y="736"/>
                    <a:pt x="600" y="784"/>
                  </a:cubicBezTo>
                  <a:lnTo>
                    <a:pt x="1449" y="873"/>
                  </a:lnTo>
                  <a:lnTo>
                    <a:pt x="2610" y="1243"/>
                  </a:lnTo>
                  <a:lnTo>
                    <a:pt x="3960" y="2140"/>
                  </a:lnTo>
                  <a:lnTo>
                    <a:pt x="4031" y="2187"/>
                  </a:lnTo>
                  <a:lnTo>
                    <a:pt x="4044" y="2052"/>
                  </a:lnTo>
                  <a:lnTo>
                    <a:pt x="4106" y="1440"/>
                  </a:lnTo>
                  <a:lnTo>
                    <a:pt x="4177" y="741"/>
                  </a:lnTo>
                  <a:cubicBezTo>
                    <a:pt x="4101" y="648"/>
                    <a:pt x="2872" y="314"/>
                    <a:pt x="2872" y="314"/>
                  </a:cubicBezTo>
                  <a:lnTo>
                    <a:pt x="1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993;p46">
              <a:extLst>
                <a:ext uri="{FF2B5EF4-FFF2-40B4-BE49-F238E27FC236}">
                  <a16:creationId xmlns:a16="http://schemas.microsoft.com/office/drawing/2014/main" id="{EB631E63-5218-7FF7-2841-29D8D6C04A82}"/>
                </a:ext>
              </a:extLst>
            </p:cNvPr>
            <p:cNvSpPr/>
            <p:nvPr/>
          </p:nvSpPr>
          <p:spPr>
            <a:xfrm>
              <a:off x="8164332" y="4603507"/>
              <a:ext cx="220340" cy="82678"/>
            </a:xfrm>
            <a:custGeom>
              <a:avLst/>
              <a:gdLst/>
              <a:ahLst/>
              <a:cxnLst/>
              <a:rect l="l" t="t" r="r" b="b"/>
              <a:pathLst>
                <a:path w="4384" h="1645" extrusionOk="0">
                  <a:moveTo>
                    <a:pt x="1" y="1"/>
                  </a:moveTo>
                  <a:cubicBezTo>
                    <a:pt x="76" y="127"/>
                    <a:pt x="226" y="241"/>
                    <a:pt x="464" y="289"/>
                  </a:cubicBezTo>
                  <a:lnTo>
                    <a:pt x="1313" y="378"/>
                  </a:lnTo>
                  <a:lnTo>
                    <a:pt x="2474" y="748"/>
                  </a:lnTo>
                  <a:lnTo>
                    <a:pt x="3825" y="1645"/>
                  </a:lnTo>
                  <a:lnTo>
                    <a:pt x="3908" y="1557"/>
                  </a:lnTo>
                  <a:lnTo>
                    <a:pt x="4384" y="1060"/>
                  </a:lnTo>
                  <a:cubicBezTo>
                    <a:pt x="4245" y="1021"/>
                    <a:pt x="4107" y="983"/>
                    <a:pt x="3970" y="945"/>
                  </a:cubicBezTo>
                  <a:cubicBezTo>
                    <a:pt x="3269" y="753"/>
                    <a:pt x="2620" y="573"/>
                    <a:pt x="2389" y="326"/>
                  </a:cubicBezTo>
                  <a:cubicBezTo>
                    <a:pt x="1906" y="324"/>
                    <a:pt x="1455" y="255"/>
                    <a:pt x="1062" y="66"/>
                  </a:cubicBezTo>
                  <a:cubicBezTo>
                    <a:pt x="911" y="92"/>
                    <a:pt x="763" y="106"/>
                    <a:pt x="618" y="106"/>
                  </a:cubicBezTo>
                  <a:cubicBezTo>
                    <a:pt x="403" y="106"/>
                    <a:pt x="196" y="74"/>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994;p46">
              <a:extLst>
                <a:ext uri="{FF2B5EF4-FFF2-40B4-BE49-F238E27FC236}">
                  <a16:creationId xmlns:a16="http://schemas.microsoft.com/office/drawing/2014/main" id="{3F87B4AF-68DA-8072-10D7-8BA2963C0A71}"/>
                </a:ext>
              </a:extLst>
            </p:cNvPr>
            <p:cNvSpPr/>
            <p:nvPr/>
          </p:nvSpPr>
          <p:spPr>
            <a:xfrm>
              <a:off x="8313856" y="4571742"/>
              <a:ext cx="338200" cy="264016"/>
            </a:xfrm>
            <a:custGeom>
              <a:avLst/>
              <a:gdLst/>
              <a:ahLst/>
              <a:cxnLst/>
              <a:rect l="l" t="t" r="r" b="b"/>
              <a:pathLst>
                <a:path w="6729" h="5253" extrusionOk="0">
                  <a:moveTo>
                    <a:pt x="2023" y="1"/>
                  </a:moveTo>
                  <a:cubicBezTo>
                    <a:pt x="1079" y="29"/>
                    <a:pt x="730" y="847"/>
                    <a:pt x="188" y="1406"/>
                  </a:cubicBezTo>
                  <a:cubicBezTo>
                    <a:pt x="185" y="1424"/>
                    <a:pt x="181" y="1443"/>
                    <a:pt x="177" y="1461"/>
                  </a:cubicBezTo>
                  <a:cubicBezTo>
                    <a:pt x="101" y="1860"/>
                    <a:pt x="58" y="2071"/>
                    <a:pt x="36" y="2191"/>
                  </a:cubicBezTo>
                  <a:cubicBezTo>
                    <a:pt x="1" y="2381"/>
                    <a:pt x="16" y="2360"/>
                    <a:pt x="27" y="2502"/>
                  </a:cubicBezTo>
                  <a:cubicBezTo>
                    <a:pt x="27" y="2502"/>
                    <a:pt x="1315" y="3761"/>
                    <a:pt x="2645" y="3761"/>
                  </a:cubicBezTo>
                  <a:cubicBezTo>
                    <a:pt x="2791" y="3761"/>
                    <a:pt x="2937" y="3746"/>
                    <a:pt x="3082" y="3712"/>
                  </a:cubicBezTo>
                  <a:lnTo>
                    <a:pt x="5412" y="5253"/>
                  </a:lnTo>
                  <a:cubicBezTo>
                    <a:pt x="5360" y="4983"/>
                    <a:pt x="5364" y="4711"/>
                    <a:pt x="5413" y="4459"/>
                  </a:cubicBezTo>
                  <a:cubicBezTo>
                    <a:pt x="5550" y="3713"/>
                    <a:pt x="6046" y="3119"/>
                    <a:pt x="6512" y="3119"/>
                  </a:cubicBezTo>
                  <a:cubicBezTo>
                    <a:pt x="6585" y="3119"/>
                    <a:pt x="6658" y="3134"/>
                    <a:pt x="6728" y="3165"/>
                  </a:cubicBezTo>
                  <a:lnTo>
                    <a:pt x="4611" y="2044"/>
                  </a:lnTo>
                  <a:cubicBezTo>
                    <a:pt x="4234" y="1330"/>
                    <a:pt x="3193" y="400"/>
                    <a:pt x="2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995;p46">
              <a:extLst>
                <a:ext uri="{FF2B5EF4-FFF2-40B4-BE49-F238E27FC236}">
                  <a16:creationId xmlns:a16="http://schemas.microsoft.com/office/drawing/2014/main" id="{CEA42FBE-AA86-AA56-B0DF-2000E831218D}"/>
                </a:ext>
              </a:extLst>
            </p:cNvPr>
            <p:cNvSpPr/>
            <p:nvPr/>
          </p:nvSpPr>
          <p:spPr>
            <a:xfrm>
              <a:off x="8176194" y="4624113"/>
              <a:ext cx="176212" cy="93936"/>
            </a:xfrm>
            <a:custGeom>
              <a:avLst/>
              <a:gdLst/>
              <a:ahLst/>
              <a:cxnLst/>
              <a:rect l="l" t="t" r="r" b="b"/>
              <a:pathLst>
                <a:path w="3506" h="1869" extrusionOk="0">
                  <a:moveTo>
                    <a:pt x="1264" y="1"/>
                  </a:moveTo>
                  <a:lnTo>
                    <a:pt x="218" y="6"/>
                  </a:lnTo>
                  <a:cubicBezTo>
                    <a:pt x="80" y="12"/>
                    <a:pt x="1" y="115"/>
                    <a:pt x="0" y="240"/>
                  </a:cubicBezTo>
                  <a:cubicBezTo>
                    <a:pt x="0" y="272"/>
                    <a:pt x="6" y="305"/>
                    <a:pt x="15" y="338"/>
                  </a:cubicBezTo>
                  <a:cubicBezTo>
                    <a:pt x="58" y="478"/>
                    <a:pt x="195" y="619"/>
                    <a:pt x="451" y="669"/>
                  </a:cubicBezTo>
                  <a:lnTo>
                    <a:pt x="1176" y="745"/>
                  </a:lnTo>
                  <a:lnTo>
                    <a:pt x="2167" y="1062"/>
                  </a:lnTo>
                  <a:lnTo>
                    <a:pt x="2766" y="1460"/>
                  </a:lnTo>
                  <a:lnTo>
                    <a:pt x="3063" y="1657"/>
                  </a:lnTo>
                  <a:lnTo>
                    <a:pt x="3381" y="1869"/>
                  </a:lnTo>
                  <a:lnTo>
                    <a:pt x="3390" y="1775"/>
                  </a:lnTo>
                  <a:lnTo>
                    <a:pt x="3392" y="1740"/>
                  </a:lnTo>
                  <a:cubicBezTo>
                    <a:pt x="3392" y="1740"/>
                    <a:pt x="3409" y="1585"/>
                    <a:pt x="3409" y="1582"/>
                  </a:cubicBezTo>
                  <a:lnTo>
                    <a:pt x="3506" y="633"/>
                  </a:lnTo>
                  <a:cubicBezTo>
                    <a:pt x="3473" y="593"/>
                    <a:pt x="3189" y="501"/>
                    <a:pt x="2916" y="419"/>
                  </a:cubicBezTo>
                  <a:cubicBezTo>
                    <a:pt x="2649" y="338"/>
                    <a:pt x="2391" y="269"/>
                    <a:pt x="2391" y="269"/>
                  </a:cubicBezTo>
                  <a:lnTo>
                    <a:pt x="1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996;p46">
              <a:extLst>
                <a:ext uri="{FF2B5EF4-FFF2-40B4-BE49-F238E27FC236}">
                  <a16:creationId xmlns:a16="http://schemas.microsoft.com/office/drawing/2014/main" id="{0AD659E4-506A-A02D-8554-FA708CDF32BE}"/>
                </a:ext>
              </a:extLst>
            </p:cNvPr>
            <p:cNvSpPr/>
            <p:nvPr/>
          </p:nvSpPr>
          <p:spPr>
            <a:xfrm>
              <a:off x="8176897" y="4641101"/>
              <a:ext cx="409016" cy="194657"/>
            </a:xfrm>
            <a:custGeom>
              <a:avLst/>
              <a:gdLst/>
              <a:ahLst/>
              <a:cxnLst/>
              <a:rect l="l" t="t" r="r" b="b"/>
              <a:pathLst>
                <a:path w="8138" h="3873" extrusionOk="0">
                  <a:moveTo>
                    <a:pt x="1" y="0"/>
                  </a:moveTo>
                  <a:lnTo>
                    <a:pt x="1" y="0"/>
                  </a:lnTo>
                  <a:cubicBezTo>
                    <a:pt x="44" y="140"/>
                    <a:pt x="181" y="281"/>
                    <a:pt x="437" y="331"/>
                  </a:cubicBezTo>
                  <a:lnTo>
                    <a:pt x="1162" y="408"/>
                  </a:lnTo>
                  <a:lnTo>
                    <a:pt x="2153" y="724"/>
                  </a:lnTo>
                  <a:lnTo>
                    <a:pt x="2752" y="1122"/>
                  </a:lnTo>
                  <a:cubicBezTo>
                    <a:pt x="2752" y="1122"/>
                    <a:pt x="4040" y="2381"/>
                    <a:pt x="5370" y="2381"/>
                  </a:cubicBezTo>
                  <a:cubicBezTo>
                    <a:pt x="5516" y="2381"/>
                    <a:pt x="5662" y="2366"/>
                    <a:pt x="5807" y="2332"/>
                  </a:cubicBezTo>
                  <a:lnTo>
                    <a:pt x="8137" y="3873"/>
                  </a:lnTo>
                  <a:cubicBezTo>
                    <a:pt x="8085" y="3603"/>
                    <a:pt x="8089" y="3331"/>
                    <a:pt x="8138" y="3079"/>
                  </a:cubicBezTo>
                  <a:lnTo>
                    <a:pt x="8138" y="3079"/>
                  </a:lnTo>
                  <a:cubicBezTo>
                    <a:pt x="8074" y="3087"/>
                    <a:pt x="8010" y="3090"/>
                    <a:pt x="7946" y="3090"/>
                  </a:cubicBezTo>
                  <a:cubicBezTo>
                    <a:pt x="7082" y="3090"/>
                    <a:pt x="6213" y="2409"/>
                    <a:pt x="6016" y="1771"/>
                  </a:cubicBezTo>
                  <a:cubicBezTo>
                    <a:pt x="5807" y="1818"/>
                    <a:pt x="5595" y="1840"/>
                    <a:pt x="5381" y="1840"/>
                  </a:cubicBezTo>
                  <a:cubicBezTo>
                    <a:pt x="4720" y="1840"/>
                    <a:pt x="4042" y="1624"/>
                    <a:pt x="3395" y="1244"/>
                  </a:cubicBezTo>
                  <a:cubicBezTo>
                    <a:pt x="3180" y="1116"/>
                    <a:pt x="2967" y="973"/>
                    <a:pt x="2761" y="812"/>
                  </a:cubicBezTo>
                  <a:cubicBezTo>
                    <a:pt x="2630" y="711"/>
                    <a:pt x="2503" y="604"/>
                    <a:pt x="2377" y="490"/>
                  </a:cubicBezTo>
                  <a:cubicBezTo>
                    <a:pt x="2293" y="501"/>
                    <a:pt x="2209" y="507"/>
                    <a:pt x="2125" y="507"/>
                  </a:cubicBezTo>
                  <a:cubicBezTo>
                    <a:pt x="1772" y="507"/>
                    <a:pt x="1423" y="407"/>
                    <a:pt x="1158" y="192"/>
                  </a:cubicBezTo>
                  <a:cubicBezTo>
                    <a:pt x="1039" y="242"/>
                    <a:pt x="891" y="268"/>
                    <a:pt x="738" y="268"/>
                  </a:cubicBezTo>
                  <a:cubicBezTo>
                    <a:pt x="463" y="268"/>
                    <a:pt x="171" y="183"/>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997;p46">
              <a:extLst>
                <a:ext uri="{FF2B5EF4-FFF2-40B4-BE49-F238E27FC236}">
                  <a16:creationId xmlns:a16="http://schemas.microsoft.com/office/drawing/2014/main" id="{4310B55F-428C-708C-122C-A350161422B7}"/>
                </a:ext>
              </a:extLst>
            </p:cNvPr>
            <p:cNvSpPr/>
            <p:nvPr/>
          </p:nvSpPr>
          <p:spPr>
            <a:xfrm>
              <a:off x="8710156" y="4275610"/>
              <a:ext cx="133641" cy="86497"/>
            </a:xfrm>
            <a:custGeom>
              <a:avLst/>
              <a:gdLst/>
              <a:ahLst/>
              <a:cxnLst/>
              <a:rect l="l" t="t" r="r" b="b"/>
              <a:pathLst>
                <a:path w="2659" h="1721" extrusionOk="0">
                  <a:moveTo>
                    <a:pt x="284" y="0"/>
                  </a:moveTo>
                  <a:cubicBezTo>
                    <a:pt x="201" y="0"/>
                    <a:pt x="134" y="42"/>
                    <a:pt x="94" y="107"/>
                  </a:cubicBezTo>
                  <a:cubicBezTo>
                    <a:pt x="1" y="256"/>
                    <a:pt x="56" y="524"/>
                    <a:pt x="394" y="657"/>
                  </a:cubicBezTo>
                  <a:lnTo>
                    <a:pt x="1067" y="849"/>
                  </a:lnTo>
                  <a:lnTo>
                    <a:pt x="1939" y="1309"/>
                  </a:lnTo>
                  <a:lnTo>
                    <a:pt x="1990" y="1339"/>
                  </a:lnTo>
                  <a:lnTo>
                    <a:pt x="2658" y="1721"/>
                  </a:lnTo>
                  <a:lnTo>
                    <a:pt x="2656" y="1623"/>
                  </a:lnTo>
                  <a:lnTo>
                    <a:pt x="2637" y="1049"/>
                  </a:lnTo>
                  <a:lnTo>
                    <a:pt x="2628" y="762"/>
                  </a:lnTo>
                  <a:cubicBezTo>
                    <a:pt x="2585" y="675"/>
                    <a:pt x="1946" y="447"/>
                    <a:pt x="1946" y="447"/>
                  </a:cubicBezTo>
                  <a:lnTo>
                    <a:pt x="1155" y="151"/>
                  </a:lnTo>
                  <a:lnTo>
                    <a:pt x="319" y="3"/>
                  </a:lnTo>
                  <a:cubicBezTo>
                    <a:pt x="307" y="1"/>
                    <a:pt x="296" y="0"/>
                    <a:pt x="2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998;p46">
              <a:extLst>
                <a:ext uri="{FF2B5EF4-FFF2-40B4-BE49-F238E27FC236}">
                  <a16:creationId xmlns:a16="http://schemas.microsoft.com/office/drawing/2014/main" id="{506C98E6-D94F-9AA8-D2DC-084C5F6B3D01}"/>
                </a:ext>
              </a:extLst>
            </p:cNvPr>
            <p:cNvSpPr/>
            <p:nvPr/>
          </p:nvSpPr>
          <p:spPr>
            <a:xfrm>
              <a:off x="8710156" y="4280988"/>
              <a:ext cx="155303" cy="80014"/>
            </a:xfrm>
            <a:custGeom>
              <a:avLst/>
              <a:gdLst/>
              <a:ahLst/>
              <a:cxnLst/>
              <a:rect l="l" t="t" r="r" b="b"/>
              <a:pathLst>
                <a:path w="3090" h="1592" extrusionOk="0">
                  <a:moveTo>
                    <a:pt x="94" y="0"/>
                  </a:moveTo>
                  <a:cubicBezTo>
                    <a:pt x="1" y="149"/>
                    <a:pt x="55" y="416"/>
                    <a:pt x="394" y="550"/>
                  </a:cubicBezTo>
                  <a:lnTo>
                    <a:pt x="1989" y="1232"/>
                  </a:lnTo>
                  <a:lnTo>
                    <a:pt x="2656" y="1516"/>
                  </a:lnTo>
                  <a:lnTo>
                    <a:pt x="2830" y="1591"/>
                  </a:lnTo>
                  <a:lnTo>
                    <a:pt x="3089" y="1108"/>
                  </a:lnTo>
                  <a:cubicBezTo>
                    <a:pt x="2936" y="1051"/>
                    <a:pt x="2783" y="996"/>
                    <a:pt x="2637" y="942"/>
                  </a:cubicBezTo>
                  <a:cubicBezTo>
                    <a:pt x="2191" y="777"/>
                    <a:pt x="1811" y="631"/>
                    <a:pt x="1676" y="450"/>
                  </a:cubicBezTo>
                  <a:cubicBezTo>
                    <a:pt x="1302" y="415"/>
                    <a:pt x="1127" y="356"/>
                    <a:pt x="961" y="203"/>
                  </a:cubicBezTo>
                  <a:cubicBezTo>
                    <a:pt x="935" y="205"/>
                    <a:pt x="909" y="206"/>
                    <a:pt x="882" y="206"/>
                  </a:cubicBezTo>
                  <a:cubicBezTo>
                    <a:pt x="616" y="206"/>
                    <a:pt x="307" y="113"/>
                    <a:pt x="94"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999;p46">
              <a:extLst>
                <a:ext uri="{FF2B5EF4-FFF2-40B4-BE49-F238E27FC236}">
                  <a16:creationId xmlns:a16="http://schemas.microsoft.com/office/drawing/2014/main" id="{7F5A3D47-BF3D-7F03-6CF3-3DC75975A3FC}"/>
                </a:ext>
              </a:extLst>
            </p:cNvPr>
            <p:cNvSpPr/>
            <p:nvPr/>
          </p:nvSpPr>
          <p:spPr>
            <a:xfrm>
              <a:off x="8653462" y="4282044"/>
              <a:ext cx="179127" cy="107205"/>
            </a:xfrm>
            <a:custGeom>
              <a:avLst/>
              <a:gdLst/>
              <a:ahLst/>
              <a:cxnLst/>
              <a:rect l="l" t="t" r="r" b="b"/>
              <a:pathLst>
                <a:path w="3564" h="2133" extrusionOk="0">
                  <a:moveTo>
                    <a:pt x="306" y="0"/>
                  </a:moveTo>
                  <a:cubicBezTo>
                    <a:pt x="217" y="0"/>
                    <a:pt x="147" y="43"/>
                    <a:pt x="105" y="109"/>
                  </a:cubicBezTo>
                  <a:cubicBezTo>
                    <a:pt x="0" y="270"/>
                    <a:pt x="72" y="568"/>
                    <a:pt x="459" y="682"/>
                  </a:cubicBezTo>
                  <a:lnTo>
                    <a:pt x="1183" y="822"/>
                  </a:lnTo>
                  <a:lnTo>
                    <a:pt x="2142" y="1224"/>
                  </a:lnTo>
                  <a:lnTo>
                    <a:pt x="2788" y="1751"/>
                  </a:lnTo>
                  <a:lnTo>
                    <a:pt x="3256" y="2132"/>
                  </a:lnTo>
                  <a:lnTo>
                    <a:pt x="3297" y="1968"/>
                  </a:lnTo>
                  <a:lnTo>
                    <a:pt x="3453" y="1352"/>
                  </a:lnTo>
                  <a:lnTo>
                    <a:pt x="3563" y="916"/>
                  </a:lnTo>
                  <a:cubicBezTo>
                    <a:pt x="3509" y="831"/>
                    <a:pt x="2490" y="456"/>
                    <a:pt x="2487" y="456"/>
                  </a:cubicBezTo>
                  <a:cubicBezTo>
                    <a:pt x="2487" y="456"/>
                    <a:pt x="2487" y="456"/>
                    <a:pt x="2487" y="456"/>
                  </a:cubicBezTo>
                  <a:lnTo>
                    <a:pt x="1381" y="90"/>
                  </a:lnTo>
                  <a:lnTo>
                    <a:pt x="319" y="1"/>
                  </a:lnTo>
                  <a:cubicBezTo>
                    <a:pt x="315" y="0"/>
                    <a:pt x="310" y="0"/>
                    <a:pt x="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2000;p46">
              <a:extLst>
                <a:ext uri="{FF2B5EF4-FFF2-40B4-BE49-F238E27FC236}">
                  <a16:creationId xmlns:a16="http://schemas.microsoft.com/office/drawing/2014/main" id="{ABC21B0D-1BFB-6A88-0B3D-59FCD83DBA02}"/>
                </a:ext>
              </a:extLst>
            </p:cNvPr>
            <p:cNvSpPr/>
            <p:nvPr/>
          </p:nvSpPr>
          <p:spPr>
            <a:xfrm>
              <a:off x="8653462" y="4287472"/>
              <a:ext cx="182695" cy="94238"/>
            </a:xfrm>
            <a:custGeom>
              <a:avLst/>
              <a:gdLst/>
              <a:ahLst/>
              <a:cxnLst/>
              <a:rect l="l" t="t" r="r" b="b"/>
              <a:pathLst>
                <a:path w="3635" h="1875" extrusionOk="0">
                  <a:moveTo>
                    <a:pt x="105" y="1"/>
                  </a:moveTo>
                  <a:cubicBezTo>
                    <a:pt x="0" y="162"/>
                    <a:pt x="72" y="460"/>
                    <a:pt x="459" y="574"/>
                  </a:cubicBezTo>
                  <a:lnTo>
                    <a:pt x="1183" y="714"/>
                  </a:lnTo>
                  <a:lnTo>
                    <a:pt x="2142" y="1116"/>
                  </a:lnTo>
                  <a:lnTo>
                    <a:pt x="2788" y="1643"/>
                  </a:lnTo>
                  <a:lnTo>
                    <a:pt x="3297" y="1860"/>
                  </a:lnTo>
                  <a:lnTo>
                    <a:pt x="3331" y="1875"/>
                  </a:lnTo>
                  <a:lnTo>
                    <a:pt x="3634" y="1313"/>
                  </a:lnTo>
                  <a:cubicBezTo>
                    <a:pt x="3573" y="1289"/>
                    <a:pt x="3512" y="1266"/>
                    <a:pt x="3453" y="1244"/>
                  </a:cubicBezTo>
                  <a:cubicBezTo>
                    <a:pt x="2788" y="998"/>
                    <a:pt x="2176" y="800"/>
                    <a:pt x="1984" y="542"/>
                  </a:cubicBezTo>
                  <a:cubicBezTo>
                    <a:pt x="1549" y="503"/>
                    <a:pt x="1344" y="433"/>
                    <a:pt x="1150" y="255"/>
                  </a:cubicBezTo>
                  <a:cubicBezTo>
                    <a:pt x="1119" y="258"/>
                    <a:pt x="1086" y="259"/>
                    <a:pt x="1054" y="259"/>
                  </a:cubicBezTo>
                  <a:cubicBezTo>
                    <a:pt x="691" y="259"/>
                    <a:pt x="268" y="112"/>
                    <a:pt x="105"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2001;p46">
              <a:extLst>
                <a:ext uri="{FF2B5EF4-FFF2-40B4-BE49-F238E27FC236}">
                  <a16:creationId xmlns:a16="http://schemas.microsoft.com/office/drawing/2014/main" id="{4C4A382A-538B-DDCB-ABC0-4069B66F36BA}"/>
                </a:ext>
              </a:extLst>
            </p:cNvPr>
            <p:cNvSpPr/>
            <p:nvPr/>
          </p:nvSpPr>
          <p:spPr>
            <a:xfrm>
              <a:off x="8596970" y="4290739"/>
              <a:ext cx="186063" cy="111477"/>
            </a:xfrm>
            <a:custGeom>
              <a:avLst/>
              <a:gdLst/>
              <a:ahLst/>
              <a:cxnLst/>
              <a:rect l="l" t="t" r="r" b="b"/>
              <a:pathLst>
                <a:path w="3702" h="2218" extrusionOk="0">
                  <a:moveTo>
                    <a:pt x="312" y="1"/>
                  </a:moveTo>
                  <a:cubicBezTo>
                    <a:pt x="108" y="1"/>
                    <a:pt x="0" y="217"/>
                    <a:pt x="92" y="418"/>
                  </a:cubicBezTo>
                  <a:cubicBezTo>
                    <a:pt x="143" y="536"/>
                    <a:pt x="263" y="647"/>
                    <a:pt x="471" y="709"/>
                  </a:cubicBezTo>
                  <a:lnTo>
                    <a:pt x="1226" y="853"/>
                  </a:lnTo>
                  <a:lnTo>
                    <a:pt x="2223" y="1272"/>
                  </a:lnTo>
                  <a:lnTo>
                    <a:pt x="3325" y="2171"/>
                  </a:lnTo>
                  <a:lnTo>
                    <a:pt x="3382" y="2217"/>
                  </a:lnTo>
                  <a:lnTo>
                    <a:pt x="3411" y="2100"/>
                  </a:lnTo>
                  <a:lnTo>
                    <a:pt x="3546" y="1565"/>
                  </a:lnTo>
                  <a:lnTo>
                    <a:pt x="3702" y="953"/>
                  </a:lnTo>
                  <a:cubicBezTo>
                    <a:pt x="3646" y="864"/>
                    <a:pt x="2581" y="473"/>
                    <a:pt x="2581" y="473"/>
                  </a:cubicBezTo>
                  <a:lnTo>
                    <a:pt x="1432" y="92"/>
                  </a:lnTo>
                  <a:lnTo>
                    <a:pt x="326" y="1"/>
                  </a:lnTo>
                  <a:cubicBezTo>
                    <a:pt x="321" y="1"/>
                    <a:pt x="317"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2002;p46">
              <a:extLst>
                <a:ext uri="{FF2B5EF4-FFF2-40B4-BE49-F238E27FC236}">
                  <a16:creationId xmlns:a16="http://schemas.microsoft.com/office/drawing/2014/main" id="{F6E4ECB3-7DBB-3136-9D4C-A8A772661D53}"/>
                </a:ext>
              </a:extLst>
            </p:cNvPr>
            <p:cNvSpPr/>
            <p:nvPr/>
          </p:nvSpPr>
          <p:spPr>
            <a:xfrm>
              <a:off x="8601544" y="4311697"/>
              <a:ext cx="191692" cy="88156"/>
            </a:xfrm>
            <a:custGeom>
              <a:avLst/>
              <a:gdLst/>
              <a:ahLst/>
              <a:cxnLst/>
              <a:rect l="l" t="t" r="r" b="b"/>
              <a:pathLst>
                <a:path w="3814" h="1754" extrusionOk="0">
                  <a:moveTo>
                    <a:pt x="1" y="1"/>
                  </a:moveTo>
                  <a:lnTo>
                    <a:pt x="1" y="1"/>
                  </a:lnTo>
                  <a:cubicBezTo>
                    <a:pt x="52" y="119"/>
                    <a:pt x="172" y="230"/>
                    <a:pt x="380" y="291"/>
                  </a:cubicBezTo>
                  <a:lnTo>
                    <a:pt x="1135" y="436"/>
                  </a:lnTo>
                  <a:lnTo>
                    <a:pt x="2132" y="855"/>
                  </a:lnTo>
                  <a:lnTo>
                    <a:pt x="3234" y="1754"/>
                  </a:lnTo>
                  <a:lnTo>
                    <a:pt x="3320" y="1683"/>
                  </a:lnTo>
                  <a:lnTo>
                    <a:pt x="3814" y="1281"/>
                  </a:lnTo>
                  <a:cubicBezTo>
                    <a:pt x="3694" y="1236"/>
                    <a:pt x="3574" y="1191"/>
                    <a:pt x="3455" y="1147"/>
                  </a:cubicBezTo>
                  <a:cubicBezTo>
                    <a:pt x="2848" y="922"/>
                    <a:pt x="2288" y="711"/>
                    <a:pt x="2112" y="476"/>
                  </a:cubicBezTo>
                  <a:cubicBezTo>
                    <a:pt x="1676" y="436"/>
                    <a:pt x="1279" y="340"/>
                    <a:pt x="949" y="143"/>
                  </a:cubicBezTo>
                  <a:cubicBezTo>
                    <a:pt x="877" y="148"/>
                    <a:pt x="807" y="151"/>
                    <a:pt x="738" y="151"/>
                  </a:cubicBezTo>
                  <a:cubicBezTo>
                    <a:pt x="471" y="151"/>
                    <a:pt x="223" y="107"/>
                    <a:pt x="1"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2003;p46">
              <a:extLst>
                <a:ext uri="{FF2B5EF4-FFF2-40B4-BE49-F238E27FC236}">
                  <a16:creationId xmlns:a16="http://schemas.microsoft.com/office/drawing/2014/main" id="{257BCD51-DE02-0D00-C33A-9B0E2FA8FFF6}"/>
                </a:ext>
              </a:extLst>
            </p:cNvPr>
            <p:cNvSpPr/>
            <p:nvPr/>
          </p:nvSpPr>
          <p:spPr>
            <a:xfrm>
              <a:off x="8731969" y="4313858"/>
              <a:ext cx="306335" cy="250496"/>
            </a:xfrm>
            <a:custGeom>
              <a:avLst/>
              <a:gdLst/>
              <a:ahLst/>
              <a:cxnLst/>
              <a:rect l="l" t="t" r="r" b="b"/>
              <a:pathLst>
                <a:path w="6095" h="4984" extrusionOk="0">
                  <a:moveTo>
                    <a:pt x="2194" y="1"/>
                  </a:moveTo>
                  <a:cubicBezTo>
                    <a:pt x="1340" y="76"/>
                    <a:pt x="680" y="641"/>
                    <a:pt x="190" y="1168"/>
                  </a:cubicBezTo>
                  <a:lnTo>
                    <a:pt x="32" y="1997"/>
                  </a:lnTo>
                  <a:lnTo>
                    <a:pt x="0" y="2164"/>
                  </a:lnTo>
                  <a:lnTo>
                    <a:pt x="241" y="3153"/>
                  </a:lnTo>
                  <a:lnTo>
                    <a:pt x="304" y="3414"/>
                  </a:lnTo>
                  <a:cubicBezTo>
                    <a:pt x="830" y="3727"/>
                    <a:pt x="1391" y="3874"/>
                    <a:pt x="1984" y="3874"/>
                  </a:cubicBezTo>
                  <a:cubicBezTo>
                    <a:pt x="2148" y="3874"/>
                    <a:pt x="2314" y="3863"/>
                    <a:pt x="2483" y="3840"/>
                  </a:cubicBezTo>
                  <a:lnTo>
                    <a:pt x="4571" y="4983"/>
                  </a:lnTo>
                  <a:cubicBezTo>
                    <a:pt x="4509" y="4662"/>
                    <a:pt x="4564" y="4325"/>
                    <a:pt x="4696" y="4015"/>
                  </a:cubicBezTo>
                  <a:cubicBezTo>
                    <a:pt x="4950" y="3418"/>
                    <a:pt x="5490" y="2937"/>
                    <a:pt x="6017" y="2937"/>
                  </a:cubicBezTo>
                  <a:cubicBezTo>
                    <a:pt x="6043" y="2937"/>
                    <a:pt x="6068" y="2938"/>
                    <a:pt x="6094" y="2941"/>
                  </a:cubicBezTo>
                  <a:lnTo>
                    <a:pt x="4079" y="1923"/>
                  </a:lnTo>
                  <a:cubicBezTo>
                    <a:pt x="3739" y="1307"/>
                    <a:pt x="2998" y="683"/>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2004;p46">
              <a:extLst>
                <a:ext uri="{FF2B5EF4-FFF2-40B4-BE49-F238E27FC236}">
                  <a16:creationId xmlns:a16="http://schemas.microsoft.com/office/drawing/2014/main" id="{12BCCDFC-DF06-824B-1211-C1B12BDC32F6}"/>
                </a:ext>
              </a:extLst>
            </p:cNvPr>
            <p:cNvSpPr/>
            <p:nvPr/>
          </p:nvSpPr>
          <p:spPr>
            <a:xfrm>
              <a:off x="8572192" y="4320342"/>
              <a:ext cx="184303" cy="111477"/>
            </a:xfrm>
            <a:custGeom>
              <a:avLst/>
              <a:gdLst/>
              <a:ahLst/>
              <a:cxnLst/>
              <a:rect l="l" t="t" r="r" b="b"/>
              <a:pathLst>
                <a:path w="3667" h="2218" extrusionOk="0">
                  <a:moveTo>
                    <a:pt x="277" y="1"/>
                  </a:moveTo>
                  <a:cubicBezTo>
                    <a:pt x="139" y="1"/>
                    <a:pt x="46" y="99"/>
                    <a:pt x="27" y="224"/>
                  </a:cubicBezTo>
                  <a:cubicBezTo>
                    <a:pt x="0" y="394"/>
                    <a:pt x="112" y="614"/>
                    <a:pt x="436" y="709"/>
                  </a:cubicBezTo>
                  <a:lnTo>
                    <a:pt x="1191" y="855"/>
                  </a:lnTo>
                  <a:lnTo>
                    <a:pt x="2188" y="1272"/>
                  </a:lnTo>
                  <a:lnTo>
                    <a:pt x="2759" y="1739"/>
                  </a:lnTo>
                  <a:lnTo>
                    <a:pt x="3043" y="1970"/>
                  </a:lnTo>
                  <a:lnTo>
                    <a:pt x="3346" y="2217"/>
                  </a:lnTo>
                  <a:lnTo>
                    <a:pt x="3371" y="2121"/>
                  </a:lnTo>
                  <a:lnTo>
                    <a:pt x="3380" y="2086"/>
                  </a:lnTo>
                  <a:lnTo>
                    <a:pt x="3420" y="1928"/>
                  </a:lnTo>
                  <a:lnTo>
                    <a:pt x="3667" y="953"/>
                  </a:lnTo>
                  <a:cubicBezTo>
                    <a:pt x="3610" y="864"/>
                    <a:pt x="2546" y="473"/>
                    <a:pt x="2546" y="473"/>
                  </a:cubicBezTo>
                  <a:lnTo>
                    <a:pt x="1395" y="92"/>
                  </a:lnTo>
                  <a:lnTo>
                    <a:pt x="291" y="1"/>
                  </a:lnTo>
                  <a:cubicBezTo>
                    <a:pt x="286" y="1"/>
                    <a:pt x="282" y="1"/>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2005;p46">
              <a:extLst>
                <a:ext uri="{FF2B5EF4-FFF2-40B4-BE49-F238E27FC236}">
                  <a16:creationId xmlns:a16="http://schemas.microsoft.com/office/drawing/2014/main" id="{6CCA6198-11A3-6DC5-66A5-FABE72969189}"/>
                </a:ext>
              </a:extLst>
            </p:cNvPr>
            <p:cNvSpPr/>
            <p:nvPr/>
          </p:nvSpPr>
          <p:spPr>
            <a:xfrm>
              <a:off x="8601845" y="4393973"/>
              <a:ext cx="173146" cy="91473"/>
            </a:xfrm>
            <a:custGeom>
              <a:avLst/>
              <a:gdLst/>
              <a:ahLst/>
              <a:cxnLst/>
              <a:rect l="l" t="t" r="r" b="b"/>
              <a:pathLst>
                <a:path w="3445" h="1820" extrusionOk="0">
                  <a:moveTo>
                    <a:pt x="696" y="0"/>
                  </a:moveTo>
                  <a:cubicBezTo>
                    <a:pt x="656" y="0"/>
                    <a:pt x="619" y="2"/>
                    <a:pt x="587" y="6"/>
                  </a:cubicBezTo>
                  <a:cubicBezTo>
                    <a:pt x="392" y="29"/>
                    <a:pt x="240" y="100"/>
                    <a:pt x="148" y="190"/>
                  </a:cubicBezTo>
                  <a:cubicBezTo>
                    <a:pt x="9" y="320"/>
                    <a:pt x="0" y="487"/>
                    <a:pt x="168" y="592"/>
                  </a:cubicBezTo>
                  <a:cubicBezTo>
                    <a:pt x="211" y="620"/>
                    <a:pt x="267" y="643"/>
                    <a:pt x="335" y="660"/>
                  </a:cubicBezTo>
                  <a:lnTo>
                    <a:pt x="1367" y="910"/>
                  </a:lnTo>
                  <a:cubicBezTo>
                    <a:pt x="1394" y="935"/>
                    <a:pt x="2114" y="1430"/>
                    <a:pt x="2893" y="1820"/>
                  </a:cubicBezTo>
                  <a:cubicBezTo>
                    <a:pt x="2961" y="1757"/>
                    <a:pt x="3022" y="1695"/>
                    <a:pt x="3077" y="1634"/>
                  </a:cubicBezTo>
                  <a:cubicBezTo>
                    <a:pt x="3346" y="1330"/>
                    <a:pt x="3445" y="1028"/>
                    <a:pt x="3259" y="585"/>
                  </a:cubicBezTo>
                  <a:lnTo>
                    <a:pt x="2830" y="463"/>
                  </a:lnTo>
                  <a:lnTo>
                    <a:pt x="2621" y="403"/>
                  </a:lnTo>
                  <a:lnTo>
                    <a:pt x="2439" y="351"/>
                  </a:lnTo>
                  <a:lnTo>
                    <a:pt x="2169" y="274"/>
                  </a:lnTo>
                  <a:lnTo>
                    <a:pt x="1783" y="163"/>
                  </a:lnTo>
                  <a:cubicBezTo>
                    <a:pt x="1506" y="97"/>
                    <a:pt x="1001" y="0"/>
                    <a:pt x="6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2006;p46">
              <a:extLst>
                <a:ext uri="{FF2B5EF4-FFF2-40B4-BE49-F238E27FC236}">
                  <a16:creationId xmlns:a16="http://schemas.microsoft.com/office/drawing/2014/main" id="{207BC539-74CD-4831-D5C9-83714B755087}"/>
                </a:ext>
              </a:extLst>
            </p:cNvPr>
            <p:cNvSpPr/>
            <p:nvPr/>
          </p:nvSpPr>
          <p:spPr>
            <a:xfrm>
              <a:off x="8572192" y="4331550"/>
              <a:ext cx="178926" cy="100319"/>
            </a:xfrm>
            <a:custGeom>
              <a:avLst/>
              <a:gdLst/>
              <a:ahLst/>
              <a:cxnLst/>
              <a:rect l="l" t="t" r="r" b="b"/>
              <a:pathLst>
                <a:path w="3560" h="1996" extrusionOk="0">
                  <a:moveTo>
                    <a:pt x="26" y="1"/>
                  </a:moveTo>
                  <a:lnTo>
                    <a:pt x="26" y="1"/>
                  </a:lnTo>
                  <a:cubicBezTo>
                    <a:pt x="0" y="171"/>
                    <a:pt x="112" y="391"/>
                    <a:pt x="436" y="486"/>
                  </a:cubicBezTo>
                  <a:lnTo>
                    <a:pt x="1191" y="632"/>
                  </a:lnTo>
                  <a:lnTo>
                    <a:pt x="2188" y="1050"/>
                  </a:lnTo>
                  <a:lnTo>
                    <a:pt x="2759" y="1516"/>
                  </a:lnTo>
                  <a:lnTo>
                    <a:pt x="2373" y="1405"/>
                  </a:lnTo>
                  <a:cubicBezTo>
                    <a:pt x="2096" y="1339"/>
                    <a:pt x="1591" y="1242"/>
                    <a:pt x="1286" y="1242"/>
                  </a:cubicBezTo>
                  <a:cubicBezTo>
                    <a:pt x="1246" y="1242"/>
                    <a:pt x="1209" y="1244"/>
                    <a:pt x="1177" y="1248"/>
                  </a:cubicBezTo>
                  <a:cubicBezTo>
                    <a:pt x="982" y="1271"/>
                    <a:pt x="830" y="1342"/>
                    <a:pt x="738" y="1432"/>
                  </a:cubicBezTo>
                  <a:cubicBezTo>
                    <a:pt x="924" y="1398"/>
                    <a:pt x="1105" y="1378"/>
                    <a:pt x="1281" y="1378"/>
                  </a:cubicBezTo>
                  <a:cubicBezTo>
                    <a:pt x="1478" y="1378"/>
                    <a:pt x="1667" y="1403"/>
                    <a:pt x="1845" y="1461"/>
                  </a:cubicBezTo>
                  <a:cubicBezTo>
                    <a:pt x="1863" y="1461"/>
                    <a:pt x="1881" y="1461"/>
                    <a:pt x="1899" y="1461"/>
                  </a:cubicBezTo>
                  <a:cubicBezTo>
                    <a:pt x="2252" y="1461"/>
                    <a:pt x="2638" y="1573"/>
                    <a:pt x="3043" y="1747"/>
                  </a:cubicBezTo>
                  <a:cubicBezTo>
                    <a:pt x="3151" y="1794"/>
                    <a:pt x="3260" y="1844"/>
                    <a:pt x="3371" y="1899"/>
                  </a:cubicBezTo>
                  <a:cubicBezTo>
                    <a:pt x="3434" y="1930"/>
                    <a:pt x="3497" y="1961"/>
                    <a:pt x="3560" y="1995"/>
                  </a:cubicBezTo>
                  <a:cubicBezTo>
                    <a:pt x="3499" y="1951"/>
                    <a:pt x="3438" y="1907"/>
                    <a:pt x="3378" y="1863"/>
                  </a:cubicBezTo>
                  <a:cubicBezTo>
                    <a:pt x="3257" y="1773"/>
                    <a:pt x="3140" y="1683"/>
                    <a:pt x="3029" y="1593"/>
                  </a:cubicBezTo>
                  <a:cubicBezTo>
                    <a:pt x="2697" y="1322"/>
                    <a:pt x="2427" y="1052"/>
                    <a:pt x="2288" y="784"/>
                  </a:cubicBezTo>
                  <a:cubicBezTo>
                    <a:pt x="1791" y="759"/>
                    <a:pt x="1397" y="688"/>
                    <a:pt x="1160" y="440"/>
                  </a:cubicBezTo>
                  <a:cubicBezTo>
                    <a:pt x="1130" y="441"/>
                    <a:pt x="1101" y="441"/>
                    <a:pt x="1072" y="441"/>
                  </a:cubicBezTo>
                  <a:cubicBezTo>
                    <a:pt x="628" y="441"/>
                    <a:pt x="250" y="348"/>
                    <a:pt x="26" y="1"/>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2007;p46">
              <a:extLst>
                <a:ext uri="{FF2B5EF4-FFF2-40B4-BE49-F238E27FC236}">
                  <a16:creationId xmlns:a16="http://schemas.microsoft.com/office/drawing/2014/main" id="{84A6A523-052E-DC8E-8A37-6389195E6D33}"/>
                </a:ext>
              </a:extLst>
            </p:cNvPr>
            <p:cNvSpPr/>
            <p:nvPr/>
          </p:nvSpPr>
          <p:spPr>
            <a:xfrm>
              <a:off x="8610189" y="4423727"/>
              <a:ext cx="357801" cy="140627"/>
            </a:xfrm>
            <a:custGeom>
              <a:avLst/>
              <a:gdLst/>
              <a:ahLst/>
              <a:cxnLst/>
              <a:rect l="l" t="t" r="r" b="b"/>
              <a:pathLst>
                <a:path w="7119" h="2798" extrusionOk="0">
                  <a:moveTo>
                    <a:pt x="1" y="0"/>
                  </a:moveTo>
                  <a:lnTo>
                    <a:pt x="1" y="0"/>
                  </a:lnTo>
                  <a:cubicBezTo>
                    <a:pt x="45" y="28"/>
                    <a:pt x="101" y="51"/>
                    <a:pt x="169" y="68"/>
                  </a:cubicBezTo>
                  <a:lnTo>
                    <a:pt x="1201" y="318"/>
                  </a:lnTo>
                  <a:cubicBezTo>
                    <a:pt x="1228" y="344"/>
                    <a:pt x="1948" y="838"/>
                    <a:pt x="2727" y="1228"/>
                  </a:cubicBezTo>
                  <a:cubicBezTo>
                    <a:pt x="3253" y="1541"/>
                    <a:pt x="3814" y="1688"/>
                    <a:pt x="4407" y="1688"/>
                  </a:cubicBezTo>
                  <a:cubicBezTo>
                    <a:pt x="4571" y="1688"/>
                    <a:pt x="4737" y="1677"/>
                    <a:pt x="4906" y="1654"/>
                  </a:cubicBezTo>
                  <a:lnTo>
                    <a:pt x="6994" y="2797"/>
                  </a:lnTo>
                  <a:cubicBezTo>
                    <a:pt x="6932" y="2476"/>
                    <a:pt x="6987" y="2139"/>
                    <a:pt x="7119" y="1829"/>
                  </a:cubicBezTo>
                  <a:lnTo>
                    <a:pt x="7119" y="1829"/>
                  </a:lnTo>
                  <a:cubicBezTo>
                    <a:pt x="6954" y="1863"/>
                    <a:pt x="6780" y="1881"/>
                    <a:pt x="6604" y="1881"/>
                  </a:cubicBezTo>
                  <a:cubicBezTo>
                    <a:pt x="5988" y="1881"/>
                    <a:pt x="5357" y="1658"/>
                    <a:pt x="5074" y="1131"/>
                  </a:cubicBezTo>
                  <a:cubicBezTo>
                    <a:pt x="4827" y="1274"/>
                    <a:pt x="4448" y="1360"/>
                    <a:pt x="4055" y="1360"/>
                  </a:cubicBezTo>
                  <a:cubicBezTo>
                    <a:pt x="3641" y="1360"/>
                    <a:pt x="3213" y="1264"/>
                    <a:pt x="2910" y="1042"/>
                  </a:cubicBezTo>
                  <a:cubicBezTo>
                    <a:pt x="2826" y="1018"/>
                    <a:pt x="2744" y="993"/>
                    <a:pt x="2664" y="967"/>
                  </a:cubicBezTo>
                  <a:cubicBezTo>
                    <a:pt x="2140" y="794"/>
                    <a:pt x="1698" y="544"/>
                    <a:pt x="1402" y="161"/>
                  </a:cubicBezTo>
                  <a:cubicBezTo>
                    <a:pt x="1340" y="170"/>
                    <a:pt x="1272" y="174"/>
                    <a:pt x="1197" y="174"/>
                  </a:cubicBezTo>
                  <a:cubicBezTo>
                    <a:pt x="884" y="174"/>
                    <a:pt x="462" y="101"/>
                    <a:pt x="1" y="0"/>
                  </a:cubicBezTo>
                  <a:close/>
                </a:path>
              </a:pathLst>
            </a:custGeom>
            <a:solidFill>
              <a:srgbClr val="878787">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2008;p46">
              <a:extLst>
                <a:ext uri="{FF2B5EF4-FFF2-40B4-BE49-F238E27FC236}">
                  <a16:creationId xmlns:a16="http://schemas.microsoft.com/office/drawing/2014/main" id="{8B94B30C-504C-DBB5-D8A5-760831FF5A05}"/>
                </a:ext>
              </a:extLst>
            </p:cNvPr>
            <p:cNvSpPr/>
            <p:nvPr/>
          </p:nvSpPr>
          <p:spPr>
            <a:xfrm>
              <a:off x="8869530" y="4413021"/>
              <a:ext cx="117608" cy="142437"/>
            </a:xfrm>
            <a:custGeom>
              <a:avLst/>
              <a:gdLst/>
              <a:ahLst/>
              <a:cxnLst/>
              <a:rect l="l" t="t" r="r" b="b"/>
              <a:pathLst>
                <a:path w="2340" h="2834" extrusionOk="0">
                  <a:moveTo>
                    <a:pt x="1726" y="0"/>
                  </a:moveTo>
                  <a:cubicBezTo>
                    <a:pt x="1561" y="0"/>
                    <a:pt x="1372" y="55"/>
                    <a:pt x="1171" y="172"/>
                  </a:cubicBezTo>
                  <a:cubicBezTo>
                    <a:pt x="524" y="544"/>
                    <a:pt x="1" y="1403"/>
                    <a:pt x="1" y="2091"/>
                  </a:cubicBezTo>
                  <a:cubicBezTo>
                    <a:pt x="1" y="2565"/>
                    <a:pt x="249" y="2834"/>
                    <a:pt x="614" y="2834"/>
                  </a:cubicBezTo>
                  <a:cubicBezTo>
                    <a:pt x="779" y="2834"/>
                    <a:pt x="969" y="2779"/>
                    <a:pt x="1171" y="2662"/>
                  </a:cubicBezTo>
                  <a:cubicBezTo>
                    <a:pt x="1816" y="2290"/>
                    <a:pt x="2339" y="1430"/>
                    <a:pt x="2339" y="742"/>
                  </a:cubicBezTo>
                  <a:cubicBezTo>
                    <a:pt x="2339" y="269"/>
                    <a:pt x="2091" y="0"/>
                    <a:pt x="1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2009;p46">
              <a:extLst>
                <a:ext uri="{FF2B5EF4-FFF2-40B4-BE49-F238E27FC236}">
                  <a16:creationId xmlns:a16="http://schemas.microsoft.com/office/drawing/2014/main" id="{88CA13E9-0190-9D9E-80F2-62C6F39245B3}"/>
                </a:ext>
              </a:extLst>
            </p:cNvPr>
            <p:cNvSpPr/>
            <p:nvPr/>
          </p:nvSpPr>
          <p:spPr>
            <a:xfrm>
              <a:off x="8883000" y="4419455"/>
              <a:ext cx="261000" cy="305279"/>
            </a:xfrm>
            <a:custGeom>
              <a:avLst/>
              <a:gdLst/>
              <a:ahLst/>
              <a:cxnLst/>
              <a:rect l="l" t="t" r="r" b="b"/>
              <a:pathLst>
                <a:path w="5193" h="6074" extrusionOk="0">
                  <a:moveTo>
                    <a:pt x="1836" y="1"/>
                  </a:moveTo>
                  <a:lnTo>
                    <a:pt x="1156" y="964"/>
                  </a:lnTo>
                  <a:lnTo>
                    <a:pt x="1" y="2602"/>
                  </a:lnTo>
                  <a:lnTo>
                    <a:pt x="5193" y="6074"/>
                  </a:lnTo>
                  <a:lnTo>
                    <a:pt x="5193" y="1939"/>
                  </a:lnTo>
                  <a:lnTo>
                    <a:pt x="1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2010;p46">
              <a:extLst>
                <a:ext uri="{FF2B5EF4-FFF2-40B4-BE49-F238E27FC236}">
                  <a16:creationId xmlns:a16="http://schemas.microsoft.com/office/drawing/2014/main" id="{10744DB3-A3DF-D2C0-53F0-D39513FE70D3}"/>
                </a:ext>
              </a:extLst>
            </p:cNvPr>
            <p:cNvSpPr/>
            <p:nvPr/>
          </p:nvSpPr>
          <p:spPr>
            <a:xfrm>
              <a:off x="8457398" y="4664271"/>
              <a:ext cx="131581" cy="142437"/>
            </a:xfrm>
            <a:custGeom>
              <a:avLst/>
              <a:gdLst/>
              <a:ahLst/>
              <a:cxnLst/>
              <a:rect l="l" t="t" r="r" b="b"/>
              <a:pathLst>
                <a:path w="2618" h="2834" extrusionOk="0">
                  <a:moveTo>
                    <a:pt x="1866" y="0"/>
                  </a:moveTo>
                  <a:cubicBezTo>
                    <a:pt x="1454" y="0"/>
                    <a:pt x="929" y="344"/>
                    <a:pt x="551" y="906"/>
                  </a:cubicBezTo>
                  <a:cubicBezTo>
                    <a:pt x="59" y="1636"/>
                    <a:pt x="1" y="2456"/>
                    <a:pt x="420" y="2738"/>
                  </a:cubicBezTo>
                  <a:cubicBezTo>
                    <a:pt x="516" y="2803"/>
                    <a:pt x="629" y="2834"/>
                    <a:pt x="752" y="2834"/>
                  </a:cubicBezTo>
                  <a:cubicBezTo>
                    <a:pt x="1164" y="2834"/>
                    <a:pt x="1689" y="2490"/>
                    <a:pt x="2067" y="1928"/>
                  </a:cubicBezTo>
                  <a:cubicBezTo>
                    <a:pt x="2558" y="1198"/>
                    <a:pt x="2618" y="377"/>
                    <a:pt x="2199" y="96"/>
                  </a:cubicBezTo>
                  <a:cubicBezTo>
                    <a:pt x="2102" y="31"/>
                    <a:pt x="1989" y="0"/>
                    <a:pt x="18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2011;p46">
              <a:extLst>
                <a:ext uri="{FF2B5EF4-FFF2-40B4-BE49-F238E27FC236}">
                  <a16:creationId xmlns:a16="http://schemas.microsoft.com/office/drawing/2014/main" id="{4ADB930B-067F-A420-51DF-271E46FE96B0}"/>
                </a:ext>
              </a:extLst>
            </p:cNvPr>
            <p:cNvSpPr/>
            <p:nvPr/>
          </p:nvSpPr>
          <p:spPr>
            <a:xfrm>
              <a:off x="8476698" y="4670453"/>
              <a:ext cx="667302" cy="473047"/>
            </a:xfrm>
            <a:custGeom>
              <a:avLst/>
              <a:gdLst/>
              <a:ahLst/>
              <a:cxnLst/>
              <a:rect l="l" t="t" r="r" b="b"/>
              <a:pathLst>
                <a:path w="13277" h="9412" extrusionOk="0">
                  <a:moveTo>
                    <a:pt x="1865" y="1"/>
                  </a:moveTo>
                  <a:lnTo>
                    <a:pt x="1233" y="877"/>
                  </a:lnTo>
                  <a:lnTo>
                    <a:pt x="1" y="2581"/>
                  </a:lnTo>
                  <a:lnTo>
                    <a:pt x="10504" y="9411"/>
                  </a:lnTo>
                  <a:lnTo>
                    <a:pt x="13277" y="9411"/>
                  </a:lnTo>
                  <a:lnTo>
                    <a:pt x="13277" y="6619"/>
                  </a:lnTo>
                  <a:lnTo>
                    <a:pt x="1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2012;p46">
              <a:extLst>
                <a:ext uri="{FF2B5EF4-FFF2-40B4-BE49-F238E27FC236}">
                  <a16:creationId xmlns:a16="http://schemas.microsoft.com/office/drawing/2014/main" id="{9248E187-6719-53E6-EAB3-F738FB8BCD46}"/>
                </a:ext>
              </a:extLst>
            </p:cNvPr>
            <p:cNvSpPr/>
            <p:nvPr/>
          </p:nvSpPr>
          <p:spPr>
            <a:xfrm>
              <a:off x="8035415" y="4035569"/>
              <a:ext cx="43425" cy="70263"/>
            </a:xfrm>
            <a:custGeom>
              <a:avLst/>
              <a:gdLst/>
              <a:ahLst/>
              <a:cxnLst/>
              <a:rect l="l" t="t" r="r" b="b"/>
              <a:pathLst>
                <a:path w="864" h="1398" extrusionOk="0">
                  <a:moveTo>
                    <a:pt x="514" y="514"/>
                  </a:moveTo>
                  <a:lnTo>
                    <a:pt x="522" y="755"/>
                  </a:lnTo>
                  <a:lnTo>
                    <a:pt x="349" y="856"/>
                  </a:lnTo>
                  <a:lnTo>
                    <a:pt x="340" y="617"/>
                  </a:lnTo>
                  <a:lnTo>
                    <a:pt x="514" y="514"/>
                  </a:lnTo>
                  <a:close/>
                  <a:moveTo>
                    <a:pt x="606" y="0"/>
                  </a:moveTo>
                  <a:cubicBezTo>
                    <a:pt x="592" y="0"/>
                    <a:pt x="576" y="5"/>
                    <a:pt x="560" y="14"/>
                  </a:cubicBezTo>
                  <a:cubicBezTo>
                    <a:pt x="546" y="23"/>
                    <a:pt x="532" y="34"/>
                    <a:pt x="520" y="48"/>
                  </a:cubicBezTo>
                  <a:cubicBezTo>
                    <a:pt x="509" y="63"/>
                    <a:pt x="502" y="76"/>
                    <a:pt x="503" y="89"/>
                  </a:cubicBezTo>
                  <a:lnTo>
                    <a:pt x="512" y="373"/>
                  </a:lnTo>
                  <a:lnTo>
                    <a:pt x="336" y="476"/>
                  </a:lnTo>
                  <a:lnTo>
                    <a:pt x="327" y="225"/>
                  </a:lnTo>
                  <a:cubicBezTo>
                    <a:pt x="323" y="201"/>
                    <a:pt x="312" y="189"/>
                    <a:pt x="295" y="186"/>
                  </a:cubicBezTo>
                  <a:cubicBezTo>
                    <a:pt x="292" y="186"/>
                    <a:pt x="289" y="186"/>
                    <a:pt x="286" y="186"/>
                  </a:cubicBezTo>
                  <a:cubicBezTo>
                    <a:pt x="272" y="186"/>
                    <a:pt x="256" y="191"/>
                    <a:pt x="240" y="201"/>
                  </a:cubicBezTo>
                  <a:cubicBezTo>
                    <a:pt x="225" y="210"/>
                    <a:pt x="211" y="221"/>
                    <a:pt x="199" y="235"/>
                  </a:cubicBezTo>
                  <a:cubicBezTo>
                    <a:pt x="188" y="248"/>
                    <a:pt x="182" y="262"/>
                    <a:pt x="182" y="275"/>
                  </a:cubicBezTo>
                  <a:lnTo>
                    <a:pt x="193" y="559"/>
                  </a:lnTo>
                  <a:lnTo>
                    <a:pt x="37" y="649"/>
                  </a:lnTo>
                  <a:cubicBezTo>
                    <a:pt x="23" y="658"/>
                    <a:pt x="13" y="671"/>
                    <a:pt x="8" y="688"/>
                  </a:cubicBezTo>
                  <a:cubicBezTo>
                    <a:pt x="2" y="704"/>
                    <a:pt x="1" y="722"/>
                    <a:pt x="4" y="741"/>
                  </a:cubicBezTo>
                  <a:cubicBezTo>
                    <a:pt x="9" y="760"/>
                    <a:pt x="15" y="772"/>
                    <a:pt x="26" y="779"/>
                  </a:cubicBezTo>
                  <a:cubicBezTo>
                    <a:pt x="30" y="782"/>
                    <a:pt x="35" y="783"/>
                    <a:pt x="40" y="783"/>
                  </a:cubicBezTo>
                  <a:cubicBezTo>
                    <a:pt x="48" y="783"/>
                    <a:pt x="56" y="780"/>
                    <a:pt x="66" y="774"/>
                  </a:cubicBezTo>
                  <a:lnTo>
                    <a:pt x="194" y="700"/>
                  </a:lnTo>
                  <a:lnTo>
                    <a:pt x="203" y="940"/>
                  </a:lnTo>
                  <a:lnTo>
                    <a:pt x="49" y="1030"/>
                  </a:lnTo>
                  <a:cubicBezTo>
                    <a:pt x="36" y="1038"/>
                    <a:pt x="26" y="1050"/>
                    <a:pt x="20" y="1068"/>
                  </a:cubicBezTo>
                  <a:cubicBezTo>
                    <a:pt x="14" y="1086"/>
                    <a:pt x="13" y="1104"/>
                    <a:pt x="17" y="1122"/>
                  </a:cubicBezTo>
                  <a:cubicBezTo>
                    <a:pt x="20" y="1140"/>
                    <a:pt x="28" y="1153"/>
                    <a:pt x="38" y="1159"/>
                  </a:cubicBezTo>
                  <a:cubicBezTo>
                    <a:pt x="43" y="1163"/>
                    <a:pt x="49" y="1165"/>
                    <a:pt x="54" y="1165"/>
                  </a:cubicBezTo>
                  <a:cubicBezTo>
                    <a:pt x="62" y="1165"/>
                    <a:pt x="69" y="1162"/>
                    <a:pt x="77" y="1157"/>
                  </a:cubicBezTo>
                  <a:lnTo>
                    <a:pt x="205" y="1083"/>
                  </a:lnTo>
                  <a:lnTo>
                    <a:pt x="218" y="1362"/>
                  </a:lnTo>
                  <a:cubicBezTo>
                    <a:pt x="221" y="1383"/>
                    <a:pt x="233" y="1395"/>
                    <a:pt x="251" y="1397"/>
                  </a:cubicBezTo>
                  <a:cubicBezTo>
                    <a:pt x="254" y="1397"/>
                    <a:pt x="257" y="1398"/>
                    <a:pt x="260" y="1398"/>
                  </a:cubicBezTo>
                  <a:cubicBezTo>
                    <a:pt x="275" y="1398"/>
                    <a:pt x="291" y="1393"/>
                    <a:pt x="308" y="1383"/>
                  </a:cubicBezTo>
                  <a:cubicBezTo>
                    <a:pt x="319" y="1376"/>
                    <a:pt x="332" y="1364"/>
                    <a:pt x="344" y="1349"/>
                  </a:cubicBezTo>
                  <a:cubicBezTo>
                    <a:pt x="357" y="1333"/>
                    <a:pt x="362" y="1317"/>
                    <a:pt x="361" y="1304"/>
                  </a:cubicBezTo>
                  <a:lnTo>
                    <a:pt x="351" y="997"/>
                  </a:lnTo>
                  <a:lnTo>
                    <a:pt x="524" y="896"/>
                  </a:lnTo>
                  <a:lnTo>
                    <a:pt x="536" y="1177"/>
                  </a:lnTo>
                  <a:cubicBezTo>
                    <a:pt x="539" y="1199"/>
                    <a:pt x="550" y="1210"/>
                    <a:pt x="568" y="1212"/>
                  </a:cubicBezTo>
                  <a:cubicBezTo>
                    <a:pt x="571" y="1213"/>
                    <a:pt x="574" y="1213"/>
                    <a:pt x="577" y="1213"/>
                  </a:cubicBezTo>
                  <a:cubicBezTo>
                    <a:pt x="593" y="1213"/>
                    <a:pt x="609" y="1208"/>
                    <a:pt x="626" y="1198"/>
                  </a:cubicBezTo>
                  <a:cubicBezTo>
                    <a:pt x="639" y="1190"/>
                    <a:pt x="653" y="1177"/>
                    <a:pt x="664" y="1163"/>
                  </a:cubicBezTo>
                  <a:cubicBezTo>
                    <a:pt x="675" y="1147"/>
                    <a:pt x="681" y="1132"/>
                    <a:pt x="681" y="1120"/>
                  </a:cubicBezTo>
                  <a:lnTo>
                    <a:pt x="670" y="811"/>
                  </a:lnTo>
                  <a:lnTo>
                    <a:pt x="824" y="722"/>
                  </a:lnTo>
                  <a:cubicBezTo>
                    <a:pt x="836" y="716"/>
                    <a:pt x="846" y="702"/>
                    <a:pt x="854" y="684"/>
                  </a:cubicBezTo>
                  <a:cubicBezTo>
                    <a:pt x="861" y="666"/>
                    <a:pt x="863" y="648"/>
                    <a:pt x="860" y="630"/>
                  </a:cubicBezTo>
                  <a:cubicBezTo>
                    <a:pt x="857" y="612"/>
                    <a:pt x="848" y="600"/>
                    <a:pt x="835" y="593"/>
                  </a:cubicBezTo>
                  <a:cubicBezTo>
                    <a:pt x="829" y="590"/>
                    <a:pt x="823" y="589"/>
                    <a:pt x="817" y="589"/>
                  </a:cubicBezTo>
                  <a:cubicBezTo>
                    <a:pt x="810" y="589"/>
                    <a:pt x="803" y="591"/>
                    <a:pt x="796" y="595"/>
                  </a:cubicBezTo>
                  <a:lnTo>
                    <a:pt x="667" y="671"/>
                  </a:lnTo>
                  <a:lnTo>
                    <a:pt x="660" y="430"/>
                  </a:lnTo>
                  <a:lnTo>
                    <a:pt x="813" y="341"/>
                  </a:lnTo>
                  <a:cubicBezTo>
                    <a:pt x="825" y="333"/>
                    <a:pt x="834" y="320"/>
                    <a:pt x="841" y="302"/>
                  </a:cubicBezTo>
                  <a:cubicBezTo>
                    <a:pt x="849" y="286"/>
                    <a:pt x="850" y="268"/>
                    <a:pt x="846" y="248"/>
                  </a:cubicBezTo>
                  <a:cubicBezTo>
                    <a:pt x="843" y="230"/>
                    <a:pt x="835" y="218"/>
                    <a:pt x="823" y="212"/>
                  </a:cubicBezTo>
                  <a:cubicBezTo>
                    <a:pt x="818" y="210"/>
                    <a:pt x="812" y="209"/>
                    <a:pt x="807" y="209"/>
                  </a:cubicBezTo>
                  <a:cubicBezTo>
                    <a:pt x="799" y="209"/>
                    <a:pt x="792" y="211"/>
                    <a:pt x="785" y="216"/>
                  </a:cubicBezTo>
                  <a:lnTo>
                    <a:pt x="656" y="290"/>
                  </a:lnTo>
                  <a:lnTo>
                    <a:pt x="648" y="38"/>
                  </a:lnTo>
                  <a:cubicBezTo>
                    <a:pt x="643" y="15"/>
                    <a:pt x="631" y="3"/>
                    <a:pt x="614" y="1"/>
                  </a:cubicBezTo>
                  <a:cubicBezTo>
                    <a:pt x="612" y="0"/>
                    <a:pt x="609" y="0"/>
                    <a:pt x="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2013;p46">
              <a:extLst>
                <a:ext uri="{FF2B5EF4-FFF2-40B4-BE49-F238E27FC236}">
                  <a16:creationId xmlns:a16="http://schemas.microsoft.com/office/drawing/2014/main" id="{38FC4F72-9F89-3D76-8098-3D14E7FA289C}"/>
                </a:ext>
              </a:extLst>
            </p:cNvPr>
            <p:cNvSpPr/>
            <p:nvPr/>
          </p:nvSpPr>
          <p:spPr>
            <a:xfrm>
              <a:off x="8094873" y="3999733"/>
              <a:ext cx="51215" cy="65388"/>
            </a:xfrm>
            <a:custGeom>
              <a:avLst/>
              <a:gdLst/>
              <a:ahLst/>
              <a:cxnLst/>
              <a:rect l="l" t="t" r="r" b="b"/>
              <a:pathLst>
                <a:path w="1019" h="1301" extrusionOk="0">
                  <a:moveTo>
                    <a:pt x="633" y="603"/>
                  </a:moveTo>
                  <a:lnTo>
                    <a:pt x="646" y="669"/>
                  </a:lnTo>
                  <a:cubicBezTo>
                    <a:pt x="649" y="684"/>
                    <a:pt x="649" y="702"/>
                    <a:pt x="644" y="723"/>
                  </a:cubicBezTo>
                  <a:cubicBezTo>
                    <a:pt x="640" y="743"/>
                    <a:pt x="632" y="762"/>
                    <a:pt x="622" y="782"/>
                  </a:cubicBezTo>
                  <a:cubicBezTo>
                    <a:pt x="610" y="803"/>
                    <a:pt x="597" y="821"/>
                    <a:pt x="581" y="839"/>
                  </a:cubicBezTo>
                  <a:cubicBezTo>
                    <a:pt x="565" y="857"/>
                    <a:pt x="547" y="871"/>
                    <a:pt x="527" y="884"/>
                  </a:cubicBezTo>
                  <a:cubicBezTo>
                    <a:pt x="508" y="895"/>
                    <a:pt x="491" y="900"/>
                    <a:pt x="475" y="900"/>
                  </a:cubicBezTo>
                  <a:cubicBezTo>
                    <a:pt x="470" y="900"/>
                    <a:pt x="465" y="899"/>
                    <a:pt x="461" y="898"/>
                  </a:cubicBezTo>
                  <a:cubicBezTo>
                    <a:pt x="442" y="894"/>
                    <a:pt x="429" y="877"/>
                    <a:pt x="424" y="847"/>
                  </a:cubicBezTo>
                  <a:cubicBezTo>
                    <a:pt x="415" y="804"/>
                    <a:pt x="426" y="765"/>
                    <a:pt x="456" y="731"/>
                  </a:cubicBezTo>
                  <a:cubicBezTo>
                    <a:pt x="487" y="697"/>
                    <a:pt x="531" y="663"/>
                    <a:pt x="588" y="629"/>
                  </a:cubicBezTo>
                  <a:lnTo>
                    <a:pt x="633" y="603"/>
                  </a:lnTo>
                  <a:close/>
                  <a:moveTo>
                    <a:pt x="691" y="1"/>
                  </a:moveTo>
                  <a:cubicBezTo>
                    <a:pt x="610" y="1"/>
                    <a:pt x="516" y="31"/>
                    <a:pt x="410" y="93"/>
                  </a:cubicBezTo>
                  <a:cubicBezTo>
                    <a:pt x="323" y="143"/>
                    <a:pt x="251" y="201"/>
                    <a:pt x="194" y="268"/>
                  </a:cubicBezTo>
                  <a:cubicBezTo>
                    <a:pt x="136" y="334"/>
                    <a:pt x="91" y="405"/>
                    <a:pt x="61" y="479"/>
                  </a:cubicBezTo>
                  <a:cubicBezTo>
                    <a:pt x="31" y="554"/>
                    <a:pt x="13" y="631"/>
                    <a:pt x="6" y="713"/>
                  </a:cubicBezTo>
                  <a:cubicBezTo>
                    <a:pt x="0" y="793"/>
                    <a:pt x="5" y="872"/>
                    <a:pt x="20" y="952"/>
                  </a:cubicBezTo>
                  <a:cubicBezTo>
                    <a:pt x="40" y="1045"/>
                    <a:pt x="68" y="1117"/>
                    <a:pt x="105" y="1170"/>
                  </a:cubicBezTo>
                  <a:cubicBezTo>
                    <a:pt x="142" y="1223"/>
                    <a:pt x="186" y="1259"/>
                    <a:pt x="234" y="1279"/>
                  </a:cubicBezTo>
                  <a:cubicBezTo>
                    <a:pt x="269" y="1293"/>
                    <a:pt x="306" y="1301"/>
                    <a:pt x="345" y="1301"/>
                  </a:cubicBezTo>
                  <a:cubicBezTo>
                    <a:pt x="361" y="1301"/>
                    <a:pt x="377" y="1300"/>
                    <a:pt x="393" y="1297"/>
                  </a:cubicBezTo>
                  <a:cubicBezTo>
                    <a:pt x="449" y="1287"/>
                    <a:pt x="507" y="1267"/>
                    <a:pt x="563" y="1234"/>
                  </a:cubicBezTo>
                  <a:cubicBezTo>
                    <a:pt x="589" y="1218"/>
                    <a:pt x="617" y="1199"/>
                    <a:pt x="646" y="1178"/>
                  </a:cubicBezTo>
                  <a:cubicBezTo>
                    <a:pt x="677" y="1155"/>
                    <a:pt x="704" y="1133"/>
                    <a:pt x="730" y="1108"/>
                  </a:cubicBezTo>
                  <a:cubicBezTo>
                    <a:pt x="755" y="1084"/>
                    <a:pt x="775" y="1061"/>
                    <a:pt x="791" y="1038"/>
                  </a:cubicBezTo>
                  <a:cubicBezTo>
                    <a:pt x="806" y="1015"/>
                    <a:pt x="813" y="997"/>
                    <a:pt x="810" y="982"/>
                  </a:cubicBezTo>
                  <a:cubicBezTo>
                    <a:pt x="808" y="974"/>
                    <a:pt x="802" y="965"/>
                    <a:pt x="793" y="957"/>
                  </a:cubicBezTo>
                  <a:cubicBezTo>
                    <a:pt x="788" y="953"/>
                    <a:pt x="782" y="951"/>
                    <a:pt x="776" y="951"/>
                  </a:cubicBezTo>
                  <a:cubicBezTo>
                    <a:pt x="771" y="951"/>
                    <a:pt x="765" y="953"/>
                    <a:pt x="759" y="956"/>
                  </a:cubicBezTo>
                  <a:cubicBezTo>
                    <a:pt x="751" y="960"/>
                    <a:pt x="742" y="968"/>
                    <a:pt x="732" y="978"/>
                  </a:cubicBezTo>
                  <a:cubicBezTo>
                    <a:pt x="723" y="988"/>
                    <a:pt x="710" y="1002"/>
                    <a:pt x="695" y="1018"/>
                  </a:cubicBezTo>
                  <a:cubicBezTo>
                    <a:pt x="680" y="1032"/>
                    <a:pt x="662" y="1049"/>
                    <a:pt x="640" y="1066"/>
                  </a:cubicBezTo>
                  <a:cubicBezTo>
                    <a:pt x="618" y="1084"/>
                    <a:pt x="591" y="1101"/>
                    <a:pt x="561" y="1120"/>
                  </a:cubicBezTo>
                  <a:cubicBezTo>
                    <a:pt x="493" y="1158"/>
                    <a:pt x="436" y="1179"/>
                    <a:pt x="387" y="1181"/>
                  </a:cubicBezTo>
                  <a:cubicBezTo>
                    <a:pt x="383" y="1181"/>
                    <a:pt x="379" y="1181"/>
                    <a:pt x="375" y="1181"/>
                  </a:cubicBezTo>
                  <a:cubicBezTo>
                    <a:pt x="331" y="1181"/>
                    <a:pt x="293" y="1170"/>
                    <a:pt x="261" y="1147"/>
                  </a:cubicBezTo>
                  <a:cubicBezTo>
                    <a:pt x="226" y="1124"/>
                    <a:pt x="198" y="1088"/>
                    <a:pt x="177" y="1041"/>
                  </a:cubicBezTo>
                  <a:cubicBezTo>
                    <a:pt x="156" y="996"/>
                    <a:pt x="139" y="945"/>
                    <a:pt x="127" y="888"/>
                  </a:cubicBezTo>
                  <a:cubicBezTo>
                    <a:pt x="116" y="826"/>
                    <a:pt x="110" y="764"/>
                    <a:pt x="112" y="701"/>
                  </a:cubicBezTo>
                  <a:cubicBezTo>
                    <a:pt x="114" y="638"/>
                    <a:pt x="125" y="577"/>
                    <a:pt x="147" y="517"/>
                  </a:cubicBezTo>
                  <a:cubicBezTo>
                    <a:pt x="169" y="456"/>
                    <a:pt x="202" y="398"/>
                    <a:pt x="248" y="344"/>
                  </a:cubicBezTo>
                  <a:cubicBezTo>
                    <a:pt x="293" y="289"/>
                    <a:pt x="354" y="241"/>
                    <a:pt x="429" y="197"/>
                  </a:cubicBezTo>
                  <a:cubicBezTo>
                    <a:pt x="515" y="146"/>
                    <a:pt x="589" y="121"/>
                    <a:pt x="652" y="121"/>
                  </a:cubicBezTo>
                  <a:cubicBezTo>
                    <a:pt x="685" y="121"/>
                    <a:pt x="715" y="129"/>
                    <a:pt x="742" y="143"/>
                  </a:cubicBezTo>
                  <a:cubicBezTo>
                    <a:pt x="819" y="184"/>
                    <a:pt x="872" y="277"/>
                    <a:pt x="901" y="420"/>
                  </a:cubicBezTo>
                  <a:cubicBezTo>
                    <a:pt x="905" y="442"/>
                    <a:pt x="909" y="468"/>
                    <a:pt x="912" y="496"/>
                  </a:cubicBezTo>
                  <a:cubicBezTo>
                    <a:pt x="916" y="526"/>
                    <a:pt x="917" y="554"/>
                    <a:pt x="914" y="581"/>
                  </a:cubicBezTo>
                  <a:cubicBezTo>
                    <a:pt x="913" y="609"/>
                    <a:pt x="908" y="635"/>
                    <a:pt x="899" y="657"/>
                  </a:cubicBezTo>
                  <a:cubicBezTo>
                    <a:pt x="890" y="681"/>
                    <a:pt x="875" y="698"/>
                    <a:pt x="855" y="710"/>
                  </a:cubicBezTo>
                  <a:cubicBezTo>
                    <a:pt x="845" y="716"/>
                    <a:pt x="835" y="719"/>
                    <a:pt x="825" y="719"/>
                  </a:cubicBezTo>
                  <a:cubicBezTo>
                    <a:pt x="820" y="719"/>
                    <a:pt x="814" y="718"/>
                    <a:pt x="809" y="716"/>
                  </a:cubicBezTo>
                  <a:cubicBezTo>
                    <a:pt x="794" y="709"/>
                    <a:pt x="783" y="695"/>
                    <a:pt x="773" y="670"/>
                  </a:cubicBezTo>
                  <a:lnTo>
                    <a:pt x="720" y="401"/>
                  </a:lnTo>
                  <a:cubicBezTo>
                    <a:pt x="713" y="366"/>
                    <a:pt x="701" y="339"/>
                    <a:pt x="683" y="320"/>
                  </a:cubicBezTo>
                  <a:cubicBezTo>
                    <a:pt x="666" y="300"/>
                    <a:pt x="645" y="288"/>
                    <a:pt x="621" y="282"/>
                  </a:cubicBezTo>
                  <a:cubicBezTo>
                    <a:pt x="611" y="280"/>
                    <a:pt x="600" y="279"/>
                    <a:pt x="589" y="279"/>
                  </a:cubicBezTo>
                  <a:cubicBezTo>
                    <a:pt x="574" y="279"/>
                    <a:pt x="557" y="281"/>
                    <a:pt x="540" y="286"/>
                  </a:cubicBezTo>
                  <a:cubicBezTo>
                    <a:pt x="509" y="293"/>
                    <a:pt x="478" y="306"/>
                    <a:pt x="445" y="325"/>
                  </a:cubicBezTo>
                  <a:cubicBezTo>
                    <a:pt x="420" y="340"/>
                    <a:pt x="397" y="357"/>
                    <a:pt x="373" y="376"/>
                  </a:cubicBezTo>
                  <a:cubicBezTo>
                    <a:pt x="349" y="395"/>
                    <a:pt x="328" y="414"/>
                    <a:pt x="310" y="434"/>
                  </a:cubicBezTo>
                  <a:cubicBezTo>
                    <a:pt x="292" y="454"/>
                    <a:pt x="278" y="474"/>
                    <a:pt x="268" y="492"/>
                  </a:cubicBezTo>
                  <a:cubicBezTo>
                    <a:pt x="259" y="511"/>
                    <a:pt x="255" y="527"/>
                    <a:pt x="258" y="540"/>
                  </a:cubicBezTo>
                  <a:cubicBezTo>
                    <a:pt x="260" y="552"/>
                    <a:pt x="267" y="563"/>
                    <a:pt x="277" y="575"/>
                  </a:cubicBezTo>
                  <a:cubicBezTo>
                    <a:pt x="284" y="582"/>
                    <a:pt x="291" y="586"/>
                    <a:pt x="299" y="586"/>
                  </a:cubicBezTo>
                  <a:cubicBezTo>
                    <a:pt x="303" y="586"/>
                    <a:pt x="307" y="584"/>
                    <a:pt x="312" y="582"/>
                  </a:cubicBezTo>
                  <a:cubicBezTo>
                    <a:pt x="318" y="579"/>
                    <a:pt x="324" y="572"/>
                    <a:pt x="331" y="564"/>
                  </a:cubicBezTo>
                  <a:cubicBezTo>
                    <a:pt x="337" y="555"/>
                    <a:pt x="346" y="545"/>
                    <a:pt x="355" y="534"/>
                  </a:cubicBezTo>
                  <a:cubicBezTo>
                    <a:pt x="365" y="522"/>
                    <a:pt x="377" y="509"/>
                    <a:pt x="392" y="495"/>
                  </a:cubicBezTo>
                  <a:cubicBezTo>
                    <a:pt x="408" y="482"/>
                    <a:pt x="427" y="468"/>
                    <a:pt x="449" y="455"/>
                  </a:cubicBezTo>
                  <a:cubicBezTo>
                    <a:pt x="484" y="434"/>
                    <a:pt x="514" y="424"/>
                    <a:pt x="537" y="424"/>
                  </a:cubicBezTo>
                  <a:cubicBezTo>
                    <a:pt x="574" y="424"/>
                    <a:pt x="597" y="449"/>
                    <a:pt x="607" y="497"/>
                  </a:cubicBezTo>
                  <a:lnTo>
                    <a:pt x="613" y="525"/>
                  </a:lnTo>
                  <a:lnTo>
                    <a:pt x="556" y="557"/>
                  </a:lnTo>
                  <a:cubicBezTo>
                    <a:pt x="512" y="583"/>
                    <a:pt x="472" y="610"/>
                    <a:pt x="436" y="637"/>
                  </a:cubicBezTo>
                  <a:cubicBezTo>
                    <a:pt x="401" y="664"/>
                    <a:pt x="371" y="693"/>
                    <a:pt x="347" y="723"/>
                  </a:cubicBezTo>
                  <a:cubicBezTo>
                    <a:pt x="323" y="753"/>
                    <a:pt x="306" y="785"/>
                    <a:pt x="297" y="817"/>
                  </a:cubicBezTo>
                  <a:cubicBezTo>
                    <a:pt x="287" y="851"/>
                    <a:pt x="286" y="886"/>
                    <a:pt x="294" y="924"/>
                  </a:cubicBezTo>
                  <a:cubicBezTo>
                    <a:pt x="300" y="956"/>
                    <a:pt x="311" y="981"/>
                    <a:pt x="326" y="997"/>
                  </a:cubicBezTo>
                  <a:cubicBezTo>
                    <a:pt x="341" y="1014"/>
                    <a:pt x="359" y="1024"/>
                    <a:pt x="380" y="1029"/>
                  </a:cubicBezTo>
                  <a:cubicBezTo>
                    <a:pt x="387" y="1030"/>
                    <a:pt x="395" y="1031"/>
                    <a:pt x="403" y="1031"/>
                  </a:cubicBezTo>
                  <a:cubicBezTo>
                    <a:pt x="417" y="1031"/>
                    <a:pt x="432" y="1029"/>
                    <a:pt x="448" y="1024"/>
                  </a:cubicBezTo>
                  <a:cubicBezTo>
                    <a:pt x="472" y="1019"/>
                    <a:pt x="496" y="1009"/>
                    <a:pt x="520" y="994"/>
                  </a:cubicBezTo>
                  <a:cubicBezTo>
                    <a:pt x="563" y="970"/>
                    <a:pt x="596" y="940"/>
                    <a:pt x="621" y="905"/>
                  </a:cubicBezTo>
                  <a:cubicBezTo>
                    <a:pt x="645" y="871"/>
                    <a:pt x="668" y="831"/>
                    <a:pt x="688" y="785"/>
                  </a:cubicBezTo>
                  <a:cubicBezTo>
                    <a:pt x="699" y="812"/>
                    <a:pt x="722" y="829"/>
                    <a:pt x="753" y="834"/>
                  </a:cubicBezTo>
                  <a:cubicBezTo>
                    <a:pt x="760" y="836"/>
                    <a:pt x="767" y="836"/>
                    <a:pt x="775" y="836"/>
                  </a:cubicBezTo>
                  <a:cubicBezTo>
                    <a:pt x="801" y="836"/>
                    <a:pt x="831" y="827"/>
                    <a:pt x="864" y="807"/>
                  </a:cubicBezTo>
                  <a:cubicBezTo>
                    <a:pt x="902" y="785"/>
                    <a:pt x="931" y="758"/>
                    <a:pt x="954" y="723"/>
                  </a:cubicBezTo>
                  <a:cubicBezTo>
                    <a:pt x="976" y="689"/>
                    <a:pt x="993" y="652"/>
                    <a:pt x="1003" y="610"/>
                  </a:cubicBezTo>
                  <a:cubicBezTo>
                    <a:pt x="1014" y="567"/>
                    <a:pt x="1018" y="523"/>
                    <a:pt x="1017" y="477"/>
                  </a:cubicBezTo>
                  <a:cubicBezTo>
                    <a:pt x="1016" y="430"/>
                    <a:pt x="1011" y="384"/>
                    <a:pt x="1002" y="336"/>
                  </a:cubicBezTo>
                  <a:cubicBezTo>
                    <a:pt x="969" y="170"/>
                    <a:pt x="901" y="64"/>
                    <a:pt x="799" y="21"/>
                  </a:cubicBezTo>
                  <a:cubicBezTo>
                    <a:pt x="766" y="7"/>
                    <a:pt x="730"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2014;p46">
              <a:extLst>
                <a:ext uri="{FF2B5EF4-FFF2-40B4-BE49-F238E27FC236}">
                  <a16:creationId xmlns:a16="http://schemas.microsoft.com/office/drawing/2014/main" id="{AB508833-8496-3A5F-2D8B-C85CFB9C1791}"/>
                </a:ext>
              </a:extLst>
            </p:cNvPr>
            <p:cNvSpPr/>
            <p:nvPr/>
          </p:nvSpPr>
          <p:spPr>
            <a:xfrm>
              <a:off x="8156994" y="3953544"/>
              <a:ext cx="63076" cy="82024"/>
            </a:xfrm>
            <a:custGeom>
              <a:avLst/>
              <a:gdLst/>
              <a:ahLst/>
              <a:cxnLst/>
              <a:rect l="l" t="t" r="r" b="b"/>
              <a:pathLst>
                <a:path w="1255" h="1632" extrusionOk="0">
                  <a:moveTo>
                    <a:pt x="260" y="511"/>
                  </a:moveTo>
                  <a:cubicBezTo>
                    <a:pt x="265" y="511"/>
                    <a:pt x="270" y="511"/>
                    <a:pt x="274" y="512"/>
                  </a:cubicBezTo>
                  <a:cubicBezTo>
                    <a:pt x="294" y="518"/>
                    <a:pt x="308" y="537"/>
                    <a:pt x="314" y="570"/>
                  </a:cubicBezTo>
                  <a:lnTo>
                    <a:pt x="361" y="807"/>
                  </a:lnTo>
                  <a:cubicBezTo>
                    <a:pt x="368" y="841"/>
                    <a:pt x="364" y="870"/>
                    <a:pt x="350" y="895"/>
                  </a:cubicBezTo>
                  <a:cubicBezTo>
                    <a:pt x="336" y="920"/>
                    <a:pt x="314" y="941"/>
                    <a:pt x="284" y="958"/>
                  </a:cubicBezTo>
                  <a:cubicBezTo>
                    <a:pt x="263" y="971"/>
                    <a:pt x="244" y="977"/>
                    <a:pt x="227" y="977"/>
                  </a:cubicBezTo>
                  <a:cubicBezTo>
                    <a:pt x="222" y="977"/>
                    <a:pt x="216" y="976"/>
                    <a:pt x="211" y="975"/>
                  </a:cubicBezTo>
                  <a:cubicBezTo>
                    <a:pt x="192" y="971"/>
                    <a:pt x="178" y="950"/>
                    <a:pt x="172" y="918"/>
                  </a:cubicBezTo>
                  <a:lnTo>
                    <a:pt x="124" y="680"/>
                  </a:lnTo>
                  <a:cubicBezTo>
                    <a:pt x="119" y="646"/>
                    <a:pt x="122" y="618"/>
                    <a:pt x="136" y="593"/>
                  </a:cubicBezTo>
                  <a:cubicBezTo>
                    <a:pt x="149" y="569"/>
                    <a:pt x="171" y="547"/>
                    <a:pt x="200" y="530"/>
                  </a:cubicBezTo>
                  <a:cubicBezTo>
                    <a:pt x="223" y="517"/>
                    <a:pt x="243" y="511"/>
                    <a:pt x="260" y="511"/>
                  </a:cubicBezTo>
                  <a:close/>
                  <a:moveTo>
                    <a:pt x="308" y="385"/>
                  </a:moveTo>
                  <a:cubicBezTo>
                    <a:pt x="294" y="385"/>
                    <a:pt x="278" y="387"/>
                    <a:pt x="262" y="392"/>
                  </a:cubicBezTo>
                  <a:cubicBezTo>
                    <a:pt x="235" y="400"/>
                    <a:pt x="208" y="411"/>
                    <a:pt x="180" y="428"/>
                  </a:cubicBezTo>
                  <a:cubicBezTo>
                    <a:pt x="121" y="462"/>
                    <a:pt x="75" y="506"/>
                    <a:pt x="42" y="557"/>
                  </a:cubicBezTo>
                  <a:cubicBezTo>
                    <a:pt x="10" y="610"/>
                    <a:pt x="1" y="672"/>
                    <a:pt x="15" y="744"/>
                  </a:cubicBezTo>
                  <a:lnTo>
                    <a:pt x="62" y="982"/>
                  </a:lnTo>
                  <a:cubicBezTo>
                    <a:pt x="69" y="1018"/>
                    <a:pt x="80" y="1046"/>
                    <a:pt x="96" y="1065"/>
                  </a:cubicBezTo>
                  <a:cubicBezTo>
                    <a:pt x="112" y="1084"/>
                    <a:pt x="130" y="1096"/>
                    <a:pt x="151" y="1101"/>
                  </a:cubicBezTo>
                  <a:cubicBezTo>
                    <a:pt x="160" y="1103"/>
                    <a:pt x="169" y="1104"/>
                    <a:pt x="178" y="1104"/>
                  </a:cubicBezTo>
                  <a:cubicBezTo>
                    <a:pt x="192" y="1104"/>
                    <a:pt x="207" y="1102"/>
                    <a:pt x="222" y="1098"/>
                  </a:cubicBezTo>
                  <a:cubicBezTo>
                    <a:pt x="248" y="1090"/>
                    <a:pt x="276" y="1078"/>
                    <a:pt x="306" y="1061"/>
                  </a:cubicBezTo>
                  <a:cubicBezTo>
                    <a:pt x="334" y="1044"/>
                    <a:pt x="360" y="1025"/>
                    <a:pt x="383" y="1003"/>
                  </a:cubicBezTo>
                  <a:cubicBezTo>
                    <a:pt x="407" y="982"/>
                    <a:pt x="426" y="958"/>
                    <a:pt x="442" y="932"/>
                  </a:cubicBezTo>
                  <a:cubicBezTo>
                    <a:pt x="457" y="906"/>
                    <a:pt x="467" y="877"/>
                    <a:pt x="472" y="846"/>
                  </a:cubicBezTo>
                  <a:cubicBezTo>
                    <a:pt x="478" y="815"/>
                    <a:pt x="477" y="780"/>
                    <a:pt x="470" y="744"/>
                  </a:cubicBezTo>
                  <a:lnTo>
                    <a:pt x="423" y="507"/>
                  </a:lnTo>
                  <a:cubicBezTo>
                    <a:pt x="416" y="471"/>
                    <a:pt x="405" y="442"/>
                    <a:pt x="389" y="423"/>
                  </a:cubicBezTo>
                  <a:cubicBezTo>
                    <a:pt x="373" y="404"/>
                    <a:pt x="355" y="393"/>
                    <a:pt x="334" y="387"/>
                  </a:cubicBezTo>
                  <a:cubicBezTo>
                    <a:pt x="326" y="386"/>
                    <a:pt x="317" y="385"/>
                    <a:pt x="308" y="385"/>
                  </a:cubicBezTo>
                  <a:close/>
                  <a:moveTo>
                    <a:pt x="1036" y="668"/>
                  </a:moveTo>
                  <a:cubicBezTo>
                    <a:pt x="1041" y="668"/>
                    <a:pt x="1046" y="669"/>
                    <a:pt x="1051" y="670"/>
                  </a:cubicBezTo>
                  <a:cubicBezTo>
                    <a:pt x="1071" y="674"/>
                    <a:pt x="1085" y="694"/>
                    <a:pt x="1091" y="727"/>
                  </a:cubicBezTo>
                  <a:lnTo>
                    <a:pt x="1138" y="965"/>
                  </a:lnTo>
                  <a:cubicBezTo>
                    <a:pt x="1145" y="998"/>
                    <a:pt x="1141" y="1027"/>
                    <a:pt x="1127" y="1052"/>
                  </a:cubicBezTo>
                  <a:cubicBezTo>
                    <a:pt x="1113" y="1076"/>
                    <a:pt x="1092" y="1098"/>
                    <a:pt x="1062" y="1115"/>
                  </a:cubicBezTo>
                  <a:cubicBezTo>
                    <a:pt x="1040" y="1128"/>
                    <a:pt x="1019" y="1134"/>
                    <a:pt x="1002" y="1134"/>
                  </a:cubicBezTo>
                  <a:cubicBezTo>
                    <a:pt x="997" y="1134"/>
                    <a:pt x="993" y="1134"/>
                    <a:pt x="988" y="1133"/>
                  </a:cubicBezTo>
                  <a:cubicBezTo>
                    <a:pt x="969" y="1127"/>
                    <a:pt x="955" y="1108"/>
                    <a:pt x="950" y="1074"/>
                  </a:cubicBezTo>
                  <a:lnTo>
                    <a:pt x="903" y="837"/>
                  </a:lnTo>
                  <a:cubicBezTo>
                    <a:pt x="896" y="804"/>
                    <a:pt x="899" y="775"/>
                    <a:pt x="913" y="750"/>
                  </a:cubicBezTo>
                  <a:cubicBezTo>
                    <a:pt x="926" y="725"/>
                    <a:pt x="948" y="705"/>
                    <a:pt x="977" y="688"/>
                  </a:cubicBezTo>
                  <a:cubicBezTo>
                    <a:pt x="999" y="675"/>
                    <a:pt x="1019" y="668"/>
                    <a:pt x="1036" y="668"/>
                  </a:cubicBezTo>
                  <a:close/>
                  <a:moveTo>
                    <a:pt x="1085" y="542"/>
                  </a:moveTo>
                  <a:cubicBezTo>
                    <a:pt x="1070" y="542"/>
                    <a:pt x="1055" y="544"/>
                    <a:pt x="1039" y="548"/>
                  </a:cubicBezTo>
                  <a:cubicBezTo>
                    <a:pt x="1012" y="556"/>
                    <a:pt x="985" y="569"/>
                    <a:pt x="957" y="584"/>
                  </a:cubicBezTo>
                  <a:cubicBezTo>
                    <a:pt x="898" y="619"/>
                    <a:pt x="853" y="662"/>
                    <a:pt x="819" y="715"/>
                  </a:cubicBezTo>
                  <a:cubicBezTo>
                    <a:pt x="787" y="768"/>
                    <a:pt x="778" y="830"/>
                    <a:pt x="792" y="901"/>
                  </a:cubicBezTo>
                  <a:lnTo>
                    <a:pt x="839" y="1138"/>
                  </a:lnTo>
                  <a:cubicBezTo>
                    <a:pt x="846" y="1176"/>
                    <a:pt x="857" y="1203"/>
                    <a:pt x="873" y="1222"/>
                  </a:cubicBezTo>
                  <a:cubicBezTo>
                    <a:pt x="889" y="1241"/>
                    <a:pt x="907" y="1253"/>
                    <a:pt x="928" y="1258"/>
                  </a:cubicBezTo>
                  <a:cubicBezTo>
                    <a:pt x="937" y="1260"/>
                    <a:pt x="947" y="1261"/>
                    <a:pt x="956" y="1261"/>
                  </a:cubicBezTo>
                  <a:cubicBezTo>
                    <a:pt x="970" y="1261"/>
                    <a:pt x="984" y="1259"/>
                    <a:pt x="999" y="1254"/>
                  </a:cubicBezTo>
                  <a:cubicBezTo>
                    <a:pt x="1025" y="1246"/>
                    <a:pt x="1053" y="1235"/>
                    <a:pt x="1083" y="1217"/>
                  </a:cubicBezTo>
                  <a:cubicBezTo>
                    <a:pt x="1111" y="1201"/>
                    <a:pt x="1137" y="1182"/>
                    <a:pt x="1160" y="1161"/>
                  </a:cubicBezTo>
                  <a:cubicBezTo>
                    <a:pt x="1184" y="1139"/>
                    <a:pt x="1204" y="1115"/>
                    <a:pt x="1219" y="1089"/>
                  </a:cubicBezTo>
                  <a:cubicBezTo>
                    <a:pt x="1234" y="1063"/>
                    <a:pt x="1245" y="1035"/>
                    <a:pt x="1250" y="1003"/>
                  </a:cubicBezTo>
                  <a:cubicBezTo>
                    <a:pt x="1255" y="972"/>
                    <a:pt x="1255" y="938"/>
                    <a:pt x="1247" y="901"/>
                  </a:cubicBezTo>
                  <a:lnTo>
                    <a:pt x="1200" y="663"/>
                  </a:lnTo>
                  <a:cubicBezTo>
                    <a:pt x="1193" y="627"/>
                    <a:pt x="1182" y="599"/>
                    <a:pt x="1166" y="581"/>
                  </a:cubicBezTo>
                  <a:cubicBezTo>
                    <a:pt x="1150" y="562"/>
                    <a:pt x="1132" y="549"/>
                    <a:pt x="1111" y="545"/>
                  </a:cubicBezTo>
                  <a:cubicBezTo>
                    <a:pt x="1102" y="543"/>
                    <a:pt x="1094" y="542"/>
                    <a:pt x="1085" y="542"/>
                  </a:cubicBezTo>
                  <a:close/>
                  <a:moveTo>
                    <a:pt x="809" y="1"/>
                  </a:moveTo>
                  <a:cubicBezTo>
                    <a:pt x="798" y="1"/>
                    <a:pt x="787" y="4"/>
                    <a:pt x="776" y="10"/>
                  </a:cubicBezTo>
                  <a:cubicBezTo>
                    <a:pt x="767" y="16"/>
                    <a:pt x="760" y="22"/>
                    <a:pt x="752" y="31"/>
                  </a:cubicBezTo>
                  <a:cubicBezTo>
                    <a:pt x="745" y="40"/>
                    <a:pt x="740" y="52"/>
                    <a:pt x="737" y="65"/>
                  </a:cubicBezTo>
                  <a:lnTo>
                    <a:pt x="416" y="1570"/>
                  </a:lnTo>
                  <a:cubicBezTo>
                    <a:pt x="414" y="1580"/>
                    <a:pt x="414" y="1589"/>
                    <a:pt x="415" y="1597"/>
                  </a:cubicBezTo>
                  <a:cubicBezTo>
                    <a:pt x="418" y="1612"/>
                    <a:pt x="426" y="1623"/>
                    <a:pt x="440" y="1628"/>
                  </a:cubicBezTo>
                  <a:cubicBezTo>
                    <a:pt x="445" y="1630"/>
                    <a:pt x="450" y="1631"/>
                    <a:pt x="455" y="1631"/>
                  </a:cubicBezTo>
                  <a:cubicBezTo>
                    <a:pt x="465" y="1631"/>
                    <a:pt x="475" y="1628"/>
                    <a:pt x="486" y="1623"/>
                  </a:cubicBezTo>
                  <a:cubicBezTo>
                    <a:pt x="497" y="1616"/>
                    <a:pt x="507" y="1607"/>
                    <a:pt x="515" y="1597"/>
                  </a:cubicBezTo>
                  <a:cubicBezTo>
                    <a:pt x="523" y="1585"/>
                    <a:pt x="529" y="1574"/>
                    <a:pt x="532" y="1562"/>
                  </a:cubicBezTo>
                  <a:lnTo>
                    <a:pt x="853" y="63"/>
                  </a:lnTo>
                  <a:cubicBezTo>
                    <a:pt x="854" y="54"/>
                    <a:pt x="854" y="44"/>
                    <a:pt x="852" y="35"/>
                  </a:cubicBezTo>
                  <a:cubicBezTo>
                    <a:pt x="848" y="17"/>
                    <a:pt x="838" y="6"/>
                    <a:pt x="823" y="2"/>
                  </a:cubicBezTo>
                  <a:cubicBezTo>
                    <a:pt x="818" y="1"/>
                    <a:pt x="813"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2015;p46">
              <a:extLst>
                <a:ext uri="{FF2B5EF4-FFF2-40B4-BE49-F238E27FC236}">
                  <a16:creationId xmlns:a16="http://schemas.microsoft.com/office/drawing/2014/main" id="{3AC05C8A-917F-AB31-58EF-5FCBC1C2E4DC}"/>
                </a:ext>
              </a:extLst>
            </p:cNvPr>
            <p:cNvSpPr/>
            <p:nvPr/>
          </p:nvSpPr>
          <p:spPr>
            <a:xfrm>
              <a:off x="8219266" y="3940175"/>
              <a:ext cx="21461" cy="16033"/>
            </a:xfrm>
            <a:custGeom>
              <a:avLst/>
              <a:gdLst/>
              <a:ahLst/>
              <a:cxnLst/>
              <a:rect l="l" t="t" r="r" b="b"/>
              <a:pathLst>
                <a:path w="427" h="319" extrusionOk="0">
                  <a:moveTo>
                    <a:pt x="385" y="0"/>
                  </a:moveTo>
                  <a:lnTo>
                    <a:pt x="211" y="2"/>
                  </a:lnTo>
                  <a:cubicBezTo>
                    <a:pt x="202" y="2"/>
                    <a:pt x="192" y="5"/>
                    <a:pt x="183" y="10"/>
                  </a:cubicBezTo>
                  <a:cubicBezTo>
                    <a:pt x="176" y="14"/>
                    <a:pt x="168" y="22"/>
                    <a:pt x="159" y="33"/>
                  </a:cubicBezTo>
                  <a:lnTo>
                    <a:pt x="19" y="214"/>
                  </a:lnTo>
                  <a:cubicBezTo>
                    <a:pt x="10" y="225"/>
                    <a:pt x="5" y="237"/>
                    <a:pt x="2" y="248"/>
                  </a:cubicBezTo>
                  <a:cubicBezTo>
                    <a:pt x="0" y="260"/>
                    <a:pt x="0" y="270"/>
                    <a:pt x="2" y="281"/>
                  </a:cubicBezTo>
                  <a:cubicBezTo>
                    <a:pt x="5" y="295"/>
                    <a:pt x="11" y="306"/>
                    <a:pt x="22" y="313"/>
                  </a:cubicBezTo>
                  <a:cubicBezTo>
                    <a:pt x="27" y="317"/>
                    <a:pt x="32" y="318"/>
                    <a:pt x="37" y="318"/>
                  </a:cubicBezTo>
                  <a:cubicBezTo>
                    <a:pt x="42" y="318"/>
                    <a:pt x="47" y="317"/>
                    <a:pt x="53" y="313"/>
                  </a:cubicBezTo>
                  <a:cubicBezTo>
                    <a:pt x="57" y="311"/>
                    <a:pt x="61" y="306"/>
                    <a:pt x="66" y="301"/>
                  </a:cubicBezTo>
                  <a:lnTo>
                    <a:pt x="205" y="118"/>
                  </a:lnTo>
                  <a:lnTo>
                    <a:pt x="380" y="117"/>
                  </a:lnTo>
                  <a:cubicBezTo>
                    <a:pt x="383" y="117"/>
                    <a:pt x="386" y="116"/>
                    <a:pt x="389" y="116"/>
                  </a:cubicBezTo>
                  <a:cubicBezTo>
                    <a:pt x="392" y="115"/>
                    <a:pt x="394" y="115"/>
                    <a:pt x="397" y="114"/>
                  </a:cubicBezTo>
                  <a:cubicBezTo>
                    <a:pt x="407" y="107"/>
                    <a:pt x="416" y="96"/>
                    <a:pt x="420" y="80"/>
                  </a:cubicBezTo>
                  <a:cubicBezTo>
                    <a:pt x="426" y="64"/>
                    <a:pt x="427" y="50"/>
                    <a:pt x="425" y="36"/>
                  </a:cubicBezTo>
                  <a:cubicBezTo>
                    <a:pt x="420" y="14"/>
                    <a:pt x="407" y="1"/>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2016;p46">
              <a:extLst>
                <a:ext uri="{FF2B5EF4-FFF2-40B4-BE49-F238E27FC236}">
                  <a16:creationId xmlns:a16="http://schemas.microsoft.com/office/drawing/2014/main" id="{B75FE9F6-167B-5AF7-09F2-0EDEC71593FF}"/>
                </a:ext>
              </a:extLst>
            </p:cNvPr>
            <p:cNvSpPr/>
            <p:nvPr/>
          </p:nvSpPr>
          <p:spPr>
            <a:xfrm>
              <a:off x="8252287" y="3912934"/>
              <a:ext cx="49958" cy="67952"/>
            </a:xfrm>
            <a:custGeom>
              <a:avLst/>
              <a:gdLst/>
              <a:ahLst/>
              <a:cxnLst/>
              <a:rect l="l" t="t" r="r" b="b"/>
              <a:pathLst>
                <a:path w="994" h="1352" extrusionOk="0">
                  <a:moveTo>
                    <a:pt x="285" y="761"/>
                  </a:moveTo>
                  <a:lnTo>
                    <a:pt x="642" y="919"/>
                  </a:lnTo>
                  <a:cubicBezTo>
                    <a:pt x="627" y="959"/>
                    <a:pt x="606" y="996"/>
                    <a:pt x="578" y="1032"/>
                  </a:cubicBezTo>
                  <a:cubicBezTo>
                    <a:pt x="551" y="1067"/>
                    <a:pt x="515" y="1098"/>
                    <a:pt x="470" y="1124"/>
                  </a:cubicBezTo>
                  <a:cubicBezTo>
                    <a:pt x="433" y="1146"/>
                    <a:pt x="401" y="1159"/>
                    <a:pt x="369" y="1164"/>
                  </a:cubicBezTo>
                  <a:cubicBezTo>
                    <a:pt x="357" y="1166"/>
                    <a:pt x="345" y="1167"/>
                    <a:pt x="334" y="1167"/>
                  </a:cubicBezTo>
                  <a:cubicBezTo>
                    <a:pt x="318" y="1167"/>
                    <a:pt x="304" y="1165"/>
                    <a:pt x="290" y="1159"/>
                  </a:cubicBezTo>
                  <a:cubicBezTo>
                    <a:pt x="268" y="1151"/>
                    <a:pt x="249" y="1137"/>
                    <a:pt x="234" y="1116"/>
                  </a:cubicBezTo>
                  <a:cubicBezTo>
                    <a:pt x="218" y="1096"/>
                    <a:pt x="208" y="1071"/>
                    <a:pt x="202" y="1042"/>
                  </a:cubicBezTo>
                  <a:cubicBezTo>
                    <a:pt x="197" y="1015"/>
                    <a:pt x="196" y="989"/>
                    <a:pt x="199" y="963"/>
                  </a:cubicBezTo>
                  <a:cubicBezTo>
                    <a:pt x="202" y="937"/>
                    <a:pt x="208" y="913"/>
                    <a:pt x="217" y="889"/>
                  </a:cubicBezTo>
                  <a:cubicBezTo>
                    <a:pt x="226" y="865"/>
                    <a:pt x="236" y="843"/>
                    <a:pt x="249" y="821"/>
                  </a:cubicBezTo>
                  <a:cubicBezTo>
                    <a:pt x="261" y="800"/>
                    <a:pt x="272" y="780"/>
                    <a:pt x="285" y="761"/>
                  </a:cubicBezTo>
                  <a:close/>
                  <a:moveTo>
                    <a:pt x="442" y="0"/>
                  </a:moveTo>
                  <a:cubicBezTo>
                    <a:pt x="422" y="0"/>
                    <a:pt x="400" y="3"/>
                    <a:pt x="376" y="8"/>
                  </a:cubicBezTo>
                  <a:cubicBezTo>
                    <a:pt x="340" y="15"/>
                    <a:pt x="299" y="32"/>
                    <a:pt x="254" y="58"/>
                  </a:cubicBezTo>
                  <a:cubicBezTo>
                    <a:pt x="214" y="82"/>
                    <a:pt x="175" y="111"/>
                    <a:pt x="142" y="145"/>
                  </a:cubicBezTo>
                  <a:cubicBezTo>
                    <a:pt x="108" y="178"/>
                    <a:pt x="80" y="216"/>
                    <a:pt x="57" y="256"/>
                  </a:cubicBezTo>
                  <a:cubicBezTo>
                    <a:pt x="36" y="296"/>
                    <a:pt x="20" y="338"/>
                    <a:pt x="10" y="383"/>
                  </a:cubicBezTo>
                  <a:cubicBezTo>
                    <a:pt x="1" y="427"/>
                    <a:pt x="1" y="472"/>
                    <a:pt x="10" y="517"/>
                  </a:cubicBezTo>
                  <a:cubicBezTo>
                    <a:pt x="21" y="575"/>
                    <a:pt x="42" y="616"/>
                    <a:pt x="73" y="644"/>
                  </a:cubicBezTo>
                  <a:cubicBezTo>
                    <a:pt x="103" y="671"/>
                    <a:pt x="137" y="693"/>
                    <a:pt x="173" y="712"/>
                  </a:cubicBezTo>
                  <a:cubicBezTo>
                    <a:pt x="152" y="741"/>
                    <a:pt x="130" y="773"/>
                    <a:pt x="111" y="808"/>
                  </a:cubicBezTo>
                  <a:cubicBezTo>
                    <a:pt x="92" y="844"/>
                    <a:pt x="75" y="880"/>
                    <a:pt x="63" y="918"/>
                  </a:cubicBezTo>
                  <a:cubicBezTo>
                    <a:pt x="50" y="955"/>
                    <a:pt x="41" y="994"/>
                    <a:pt x="38" y="1033"/>
                  </a:cubicBezTo>
                  <a:cubicBezTo>
                    <a:pt x="33" y="1073"/>
                    <a:pt x="36" y="1112"/>
                    <a:pt x="44" y="1150"/>
                  </a:cubicBezTo>
                  <a:cubicBezTo>
                    <a:pt x="53" y="1196"/>
                    <a:pt x="70" y="1236"/>
                    <a:pt x="94" y="1268"/>
                  </a:cubicBezTo>
                  <a:cubicBezTo>
                    <a:pt x="119" y="1301"/>
                    <a:pt x="151" y="1324"/>
                    <a:pt x="189" y="1338"/>
                  </a:cubicBezTo>
                  <a:cubicBezTo>
                    <a:pt x="214" y="1347"/>
                    <a:pt x="240" y="1351"/>
                    <a:pt x="269" y="1351"/>
                  </a:cubicBezTo>
                  <a:cubicBezTo>
                    <a:pt x="286" y="1351"/>
                    <a:pt x="302" y="1350"/>
                    <a:pt x="319" y="1347"/>
                  </a:cubicBezTo>
                  <a:cubicBezTo>
                    <a:pt x="369" y="1339"/>
                    <a:pt x="422" y="1319"/>
                    <a:pt x="479" y="1285"/>
                  </a:cubicBezTo>
                  <a:cubicBezTo>
                    <a:pt x="548" y="1246"/>
                    <a:pt x="606" y="1198"/>
                    <a:pt x="649" y="1142"/>
                  </a:cubicBezTo>
                  <a:cubicBezTo>
                    <a:pt x="694" y="1087"/>
                    <a:pt x="731" y="1029"/>
                    <a:pt x="758" y="968"/>
                  </a:cubicBezTo>
                  <a:lnTo>
                    <a:pt x="885" y="1023"/>
                  </a:lnTo>
                  <a:cubicBezTo>
                    <a:pt x="893" y="1026"/>
                    <a:pt x="900" y="1028"/>
                    <a:pt x="906" y="1028"/>
                  </a:cubicBezTo>
                  <a:cubicBezTo>
                    <a:pt x="907" y="1028"/>
                    <a:pt x="908" y="1028"/>
                    <a:pt x="910" y="1027"/>
                  </a:cubicBezTo>
                  <a:cubicBezTo>
                    <a:pt x="916" y="1026"/>
                    <a:pt x="923" y="1024"/>
                    <a:pt x="930" y="1020"/>
                  </a:cubicBezTo>
                  <a:cubicBezTo>
                    <a:pt x="949" y="1008"/>
                    <a:pt x="965" y="991"/>
                    <a:pt x="977" y="969"/>
                  </a:cubicBezTo>
                  <a:cubicBezTo>
                    <a:pt x="989" y="946"/>
                    <a:pt x="994" y="926"/>
                    <a:pt x="991" y="907"/>
                  </a:cubicBezTo>
                  <a:cubicBezTo>
                    <a:pt x="988" y="896"/>
                    <a:pt x="983" y="888"/>
                    <a:pt x="974" y="883"/>
                  </a:cubicBezTo>
                  <a:lnTo>
                    <a:pt x="816" y="814"/>
                  </a:lnTo>
                  <a:cubicBezTo>
                    <a:pt x="826" y="775"/>
                    <a:pt x="833" y="738"/>
                    <a:pt x="837" y="701"/>
                  </a:cubicBezTo>
                  <a:cubicBezTo>
                    <a:pt x="841" y="664"/>
                    <a:pt x="844" y="629"/>
                    <a:pt x="844" y="596"/>
                  </a:cubicBezTo>
                  <a:cubicBezTo>
                    <a:pt x="844" y="565"/>
                    <a:pt x="843" y="534"/>
                    <a:pt x="841" y="508"/>
                  </a:cubicBezTo>
                  <a:cubicBezTo>
                    <a:pt x="839" y="481"/>
                    <a:pt x="835" y="459"/>
                    <a:pt x="832" y="441"/>
                  </a:cubicBezTo>
                  <a:cubicBezTo>
                    <a:pt x="826" y="414"/>
                    <a:pt x="818" y="396"/>
                    <a:pt x="807" y="387"/>
                  </a:cubicBezTo>
                  <a:cubicBezTo>
                    <a:pt x="803" y="384"/>
                    <a:pt x="798" y="383"/>
                    <a:pt x="792" y="383"/>
                  </a:cubicBezTo>
                  <a:cubicBezTo>
                    <a:pt x="781" y="383"/>
                    <a:pt x="766" y="388"/>
                    <a:pt x="749" y="398"/>
                  </a:cubicBezTo>
                  <a:cubicBezTo>
                    <a:pt x="721" y="414"/>
                    <a:pt x="705" y="428"/>
                    <a:pt x="697" y="444"/>
                  </a:cubicBezTo>
                  <a:cubicBezTo>
                    <a:pt x="689" y="459"/>
                    <a:pt x="685" y="477"/>
                    <a:pt x="688" y="496"/>
                  </a:cubicBezTo>
                  <a:cubicBezTo>
                    <a:pt x="691" y="529"/>
                    <a:pt x="697" y="567"/>
                    <a:pt x="702" y="611"/>
                  </a:cubicBezTo>
                  <a:cubicBezTo>
                    <a:pt x="707" y="656"/>
                    <a:pt x="706" y="707"/>
                    <a:pt x="697" y="763"/>
                  </a:cubicBezTo>
                  <a:lnTo>
                    <a:pt x="368" y="613"/>
                  </a:lnTo>
                  <a:cubicBezTo>
                    <a:pt x="349" y="605"/>
                    <a:pt x="327" y="595"/>
                    <a:pt x="306" y="585"/>
                  </a:cubicBezTo>
                  <a:cubicBezTo>
                    <a:pt x="285" y="574"/>
                    <a:pt x="263" y="561"/>
                    <a:pt x="244" y="548"/>
                  </a:cubicBezTo>
                  <a:cubicBezTo>
                    <a:pt x="225" y="534"/>
                    <a:pt x="209" y="517"/>
                    <a:pt x="194" y="499"/>
                  </a:cubicBezTo>
                  <a:cubicBezTo>
                    <a:pt x="180" y="482"/>
                    <a:pt x="171" y="461"/>
                    <a:pt x="166" y="436"/>
                  </a:cubicBezTo>
                  <a:cubicBezTo>
                    <a:pt x="156" y="388"/>
                    <a:pt x="162" y="342"/>
                    <a:pt x="184" y="299"/>
                  </a:cubicBezTo>
                  <a:cubicBezTo>
                    <a:pt x="206" y="256"/>
                    <a:pt x="240" y="221"/>
                    <a:pt x="285" y="194"/>
                  </a:cubicBezTo>
                  <a:cubicBezTo>
                    <a:pt x="315" y="177"/>
                    <a:pt x="341" y="168"/>
                    <a:pt x="362" y="168"/>
                  </a:cubicBezTo>
                  <a:cubicBezTo>
                    <a:pt x="363" y="168"/>
                    <a:pt x="364" y="168"/>
                    <a:pt x="366" y="168"/>
                  </a:cubicBezTo>
                  <a:cubicBezTo>
                    <a:pt x="387" y="169"/>
                    <a:pt x="406" y="173"/>
                    <a:pt x="423" y="180"/>
                  </a:cubicBezTo>
                  <a:cubicBezTo>
                    <a:pt x="439" y="186"/>
                    <a:pt x="455" y="192"/>
                    <a:pt x="467" y="198"/>
                  </a:cubicBezTo>
                  <a:cubicBezTo>
                    <a:pt x="473" y="200"/>
                    <a:pt x="478" y="201"/>
                    <a:pt x="484" y="201"/>
                  </a:cubicBezTo>
                  <a:cubicBezTo>
                    <a:pt x="492" y="201"/>
                    <a:pt x="500" y="199"/>
                    <a:pt x="508" y="194"/>
                  </a:cubicBezTo>
                  <a:cubicBezTo>
                    <a:pt x="527" y="183"/>
                    <a:pt x="542" y="165"/>
                    <a:pt x="555" y="140"/>
                  </a:cubicBezTo>
                  <a:cubicBezTo>
                    <a:pt x="567" y="114"/>
                    <a:pt x="572" y="92"/>
                    <a:pt x="567" y="71"/>
                  </a:cubicBezTo>
                  <a:cubicBezTo>
                    <a:pt x="565" y="56"/>
                    <a:pt x="555" y="41"/>
                    <a:pt x="538" y="28"/>
                  </a:cubicBezTo>
                  <a:cubicBezTo>
                    <a:pt x="521" y="15"/>
                    <a:pt x="500" y="6"/>
                    <a:pt x="473" y="3"/>
                  </a:cubicBezTo>
                  <a:cubicBezTo>
                    <a:pt x="463" y="1"/>
                    <a:pt x="453"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2017;p46">
              <a:extLst>
                <a:ext uri="{FF2B5EF4-FFF2-40B4-BE49-F238E27FC236}">
                  <a16:creationId xmlns:a16="http://schemas.microsoft.com/office/drawing/2014/main" id="{23F97DCB-B4ED-E5A2-9983-1FC48D7D9853}"/>
                </a:ext>
              </a:extLst>
            </p:cNvPr>
            <p:cNvSpPr/>
            <p:nvPr/>
          </p:nvSpPr>
          <p:spPr>
            <a:xfrm>
              <a:off x="8049187" y="4121413"/>
              <a:ext cx="28849" cy="67449"/>
            </a:xfrm>
            <a:custGeom>
              <a:avLst/>
              <a:gdLst/>
              <a:ahLst/>
              <a:cxnLst/>
              <a:rect l="l" t="t" r="r" b="b"/>
              <a:pathLst>
                <a:path w="574" h="1342" extrusionOk="0">
                  <a:moveTo>
                    <a:pt x="305" y="1"/>
                  </a:moveTo>
                  <a:cubicBezTo>
                    <a:pt x="292" y="1"/>
                    <a:pt x="275" y="7"/>
                    <a:pt x="254" y="19"/>
                  </a:cubicBezTo>
                  <a:cubicBezTo>
                    <a:pt x="215" y="40"/>
                    <a:pt x="179" y="71"/>
                    <a:pt x="146" y="108"/>
                  </a:cubicBezTo>
                  <a:cubicBezTo>
                    <a:pt x="112" y="144"/>
                    <a:pt x="84" y="184"/>
                    <a:pt x="60" y="228"/>
                  </a:cubicBezTo>
                  <a:cubicBezTo>
                    <a:pt x="36" y="272"/>
                    <a:pt x="21" y="320"/>
                    <a:pt x="11" y="368"/>
                  </a:cubicBezTo>
                  <a:cubicBezTo>
                    <a:pt x="0" y="416"/>
                    <a:pt x="0" y="464"/>
                    <a:pt x="8" y="509"/>
                  </a:cubicBezTo>
                  <a:lnTo>
                    <a:pt x="141" y="1173"/>
                  </a:lnTo>
                  <a:cubicBezTo>
                    <a:pt x="151" y="1223"/>
                    <a:pt x="168" y="1261"/>
                    <a:pt x="192" y="1287"/>
                  </a:cubicBezTo>
                  <a:cubicBezTo>
                    <a:pt x="217" y="1314"/>
                    <a:pt x="245" y="1331"/>
                    <a:pt x="279" y="1338"/>
                  </a:cubicBezTo>
                  <a:cubicBezTo>
                    <a:pt x="293" y="1340"/>
                    <a:pt x="307" y="1342"/>
                    <a:pt x="322" y="1342"/>
                  </a:cubicBezTo>
                  <a:cubicBezTo>
                    <a:pt x="343" y="1342"/>
                    <a:pt x="364" y="1339"/>
                    <a:pt x="386" y="1334"/>
                  </a:cubicBezTo>
                  <a:cubicBezTo>
                    <a:pt x="424" y="1325"/>
                    <a:pt x="463" y="1309"/>
                    <a:pt x="502" y="1287"/>
                  </a:cubicBezTo>
                  <a:cubicBezTo>
                    <a:pt x="534" y="1268"/>
                    <a:pt x="556" y="1247"/>
                    <a:pt x="563" y="1227"/>
                  </a:cubicBezTo>
                  <a:cubicBezTo>
                    <a:pt x="571" y="1207"/>
                    <a:pt x="574" y="1186"/>
                    <a:pt x="569" y="1164"/>
                  </a:cubicBezTo>
                  <a:cubicBezTo>
                    <a:pt x="566" y="1146"/>
                    <a:pt x="559" y="1131"/>
                    <a:pt x="549" y="1119"/>
                  </a:cubicBezTo>
                  <a:cubicBezTo>
                    <a:pt x="544" y="1114"/>
                    <a:pt x="538" y="1111"/>
                    <a:pt x="530" y="1111"/>
                  </a:cubicBezTo>
                  <a:cubicBezTo>
                    <a:pt x="522" y="1111"/>
                    <a:pt x="512" y="1114"/>
                    <a:pt x="502" y="1120"/>
                  </a:cubicBezTo>
                  <a:cubicBezTo>
                    <a:pt x="482" y="1131"/>
                    <a:pt x="462" y="1140"/>
                    <a:pt x="441" y="1148"/>
                  </a:cubicBezTo>
                  <a:cubicBezTo>
                    <a:pt x="420" y="1156"/>
                    <a:pt x="400" y="1160"/>
                    <a:pt x="381" y="1160"/>
                  </a:cubicBezTo>
                  <a:cubicBezTo>
                    <a:pt x="362" y="1159"/>
                    <a:pt x="345" y="1153"/>
                    <a:pt x="330" y="1142"/>
                  </a:cubicBezTo>
                  <a:cubicBezTo>
                    <a:pt x="316" y="1130"/>
                    <a:pt x="306" y="1110"/>
                    <a:pt x="300" y="1082"/>
                  </a:cubicBezTo>
                  <a:lnTo>
                    <a:pt x="167" y="416"/>
                  </a:lnTo>
                  <a:cubicBezTo>
                    <a:pt x="164" y="397"/>
                    <a:pt x="164" y="376"/>
                    <a:pt x="167" y="351"/>
                  </a:cubicBezTo>
                  <a:cubicBezTo>
                    <a:pt x="170" y="327"/>
                    <a:pt x="178" y="303"/>
                    <a:pt x="191" y="279"/>
                  </a:cubicBezTo>
                  <a:cubicBezTo>
                    <a:pt x="203" y="255"/>
                    <a:pt x="219" y="233"/>
                    <a:pt x="239" y="210"/>
                  </a:cubicBezTo>
                  <a:cubicBezTo>
                    <a:pt x="258" y="188"/>
                    <a:pt x="282" y="169"/>
                    <a:pt x="309" y="153"/>
                  </a:cubicBezTo>
                  <a:cubicBezTo>
                    <a:pt x="325" y="144"/>
                    <a:pt x="336" y="130"/>
                    <a:pt x="343" y="110"/>
                  </a:cubicBezTo>
                  <a:cubicBezTo>
                    <a:pt x="351" y="90"/>
                    <a:pt x="352" y="70"/>
                    <a:pt x="347" y="47"/>
                  </a:cubicBezTo>
                  <a:cubicBezTo>
                    <a:pt x="343" y="27"/>
                    <a:pt x="334" y="12"/>
                    <a:pt x="320" y="4"/>
                  </a:cubicBezTo>
                  <a:cubicBezTo>
                    <a:pt x="316" y="2"/>
                    <a:pt x="311"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2018;p46">
              <a:extLst>
                <a:ext uri="{FF2B5EF4-FFF2-40B4-BE49-F238E27FC236}">
                  <a16:creationId xmlns:a16="http://schemas.microsoft.com/office/drawing/2014/main" id="{A5D4A387-72AA-BBCD-7091-096715278E2F}"/>
                </a:ext>
              </a:extLst>
            </p:cNvPr>
            <p:cNvSpPr/>
            <p:nvPr/>
          </p:nvSpPr>
          <p:spPr>
            <a:xfrm>
              <a:off x="8074367" y="4110758"/>
              <a:ext cx="29151" cy="66946"/>
            </a:xfrm>
            <a:custGeom>
              <a:avLst/>
              <a:gdLst/>
              <a:ahLst/>
              <a:cxnLst/>
              <a:rect l="l" t="t" r="r" b="b"/>
              <a:pathLst>
                <a:path w="580" h="1332" extrusionOk="0">
                  <a:moveTo>
                    <a:pt x="229" y="1"/>
                  </a:moveTo>
                  <a:cubicBezTo>
                    <a:pt x="215" y="1"/>
                    <a:pt x="200" y="2"/>
                    <a:pt x="185" y="5"/>
                  </a:cubicBezTo>
                  <a:cubicBezTo>
                    <a:pt x="145" y="10"/>
                    <a:pt x="105" y="25"/>
                    <a:pt x="67" y="47"/>
                  </a:cubicBezTo>
                  <a:cubicBezTo>
                    <a:pt x="38" y="64"/>
                    <a:pt x="20" y="83"/>
                    <a:pt x="11" y="104"/>
                  </a:cubicBezTo>
                  <a:cubicBezTo>
                    <a:pt x="3" y="125"/>
                    <a:pt x="1" y="145"/>
                    <a:pt x="5" y="166"/>
                  </a:cubicBezTo>
                  <a:cubicBezTo>
                    <a:pt x="10" y="188"/>
                    <a:pt x="17" y="204"/>
                    <a:pt x="30" y="212"/>
                  </a:cubicBezTo>
                  <a:cubicBezTo>
                    <a:pt x="36" y="216"/>
                    <a:pt x="42" y="219"/>
                    <a:pt x="49" y="219"/>
                  </a:cubicBezTo>
                  <a:cubicBezTo>
                    <a:pt x="56" y="219"/>
                    <a:pt x="64" y="216"/>
                    <a:pt x="71" y="212"/>
                  </a:cubicBezTo>
                  <a:cubicBezTo>
                    <a:pt x="98" y="196"/>
                    <a:pt x="124" y="186"/>
                    <a:pt x="147" y="184"/>
                  </a:cubicBezTo>
                  <a:cubicBezTo>
                    <a:pt x="156" y="182"/>
                    <a:pt x="164" y="182"/>
                    <a:pt x="172" y="182"/>
                  </a:cubicBezTo>
                  <a:cubicBezTo>
                    <a:pt x="186" y="182"/>
                    <a:pt x="198" y="184"/>
                    <a:pt x="210" y="188"/>
                  </a:cubicBezTo>
                  <a:cubicBezTo>
                    <a:pt x="228" y="195"/>
                    <a:pt x="243" y="205"/>
                    <a:pt x="254" y="221"/>
                  </a:cubicBezTo>
                  <a:cubicBezTo>
                    <a:pt x="266" y="235"/>
                    <a:pt x="273" y="253"/>
                    <a:pt x="278" y="273"/>
                  </a:cubicBezTo>
                  <a:lnTo>
                    <a:pt x="409" y="937"/>
                  </a:lnTo>
                  <a:cubicBezTo>
                    <a:pt x="415" y="966"/>
                    <a:pt x="415" y="993"/>
                    <a:pt x="407" y="1017"/>
                  </a:cubicBezTo>
                  <a:cubicBezTo>
                    <a:pt x="399" y="1042"/>
                    <a:pt x="388" y="1063"/>
                    <a:pt x="373" y="1084"/>
                  </a:cubicBezTo>
                  <a:cubicBezTo>
                    <a:pt x="359" y="1105"/>
                    <a:pt x="341" y="1123"/>
                    <a:pt x="321" y="1139"/>
                  </a:cubicBezTo>
                  <a:cubicBezTo>
                    <a:pt x="302" y="1154"/>
                    <a:pt x="283" y="1168"/>
                    <a:pt x="264" y="1179"/>
                  </a:cubicBezTo>
                  <a:cubicBezTo>
                    <a:pt x="243" y="1191"/>
                    <a:pt x="230" y="1207"/>
                    <a:pt x="227" y="1226"/>
                  </a:cubicBezTo>
                  <a:cubicBezTo>
                    <a:pt x="223" y="1247"/>
                    <a:pt x="223" y="1266"/>
                    <a:pt x="227" y="1284"/>
                  </a:cubicBezTo>
                  <a:cubicBezTo>
                    <a:pt x="231" y="1305"/>
                    <a:pt x="240" y="1320"/>
                    <a:pt x="254" y="1328"/>
                  </a:cubicBezTo>
                  <a:cubicBezTo>
                    <a:pt x="258" y="1330"/>
                    <a:pt x="263" y="1331"/>
                    <a:pt x="268" y="1331"/>
                  </a:cubicBezTo>
                  <a:cubicBezTo>
                    <a:pt x="281" y="1331"/>
                    <a:pt x="300" y="1324"/>
                    <a:pt x="324" y="1311"/>
                  </a:cubicBezTo>
                  <a:cubicBezTo>
                    <a:pt x="362" y="1288"/>
                    <a:pt x="398" y="1260"/>
                    <a:pt x="432" y="1227"/>
                  </a:cubicBezTo>
                  <a:cubicBezTo>
                    <a:pt x="466" y="1195"/>
                    <a:pt x="495" y="1158"/>
                    <a:pt x="518" y="1117"/>
                  </a:cubicBezTo>
                  <a:cubicBezTo>
                    <a:pt x="543" y="1078"/>
                    <a:pt x="560" y="1034"/>
                    <a:pt x="570" y="988"/>
                  </a:cubicBezTo>
                  <a:cubicBezTo>
                    <a:pt x="579" y="941"/>
                    <a:pt x="579" y="893"/>
                    <a:pt x="570" y="845"/>
                  </a:cubicBezTo>
                  <a:lnTo>
                    <a:pt x="437" y="179"/>
                  </a:lnTo>
                  <a:cubicBezTo>
                    <a:pt x="428" y="134"/>
                    <a:pt x="412" y="98"/>
                    <a:pt x="387" y="69"/>
                  </a:cubicBezTo>
                  <a:cubicBezTo>
                    <a:pt x="361" y="41"/>
                    <a:pt x="332" y="21"/>
                    <a:pt x="297" y="11"/>
                  </a:cubicBezTo>
                  <a:cubicBezTo>
                    <a:pt x="276" y="4"/>
                    <a:pt x="253"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2019;p46">
              <a:extLst>
                <a:ext uri="{FF2B5EF4-FFF2-40B4-BE49-F238E27FC236}">
                  <a16:creationId xmlns:a16="http://schemas.microsoft.com/office/drawing/2014/main" id="{47ABC198-73C8-569C-72AC-BFE2145D9AFE}"/>
                </a:ext>
              </a:extLst>
            </p:cNvPr>
            <p:cNvSpPr/>
            <p:nvPr/>
          </p:nvSpPr>
          <p:spPr>
            <a:xfrm>
              <a:off x="8105227" y="4082361"/>
              <a:ext cx="36087" cy="72827"/>
            </a:xfrm>
            <a:custGeom>
              <a:avLst/>
              <a:gdLst/>
              <a:ahLst/>
              <a:cxnLst/>
              <a:rect l="l" t="t" r="r" b="b"/>
              <a:pathLst>
                <a:path w="718" h="1449" extrusionOk="0">
                  <a:moveTo>
                    <a:pt x="638" y="1"/>
                  </a:moveTo>
                  <a:cubicBezTo>
                    <a:pt x="625" y="1"/>
                    <a:pt x="612" y="5"/>
                    <a:pt x="599" y="12"/>
                  </a:cubicBezTo>
                  <a:lnTo>
                    <a:pt x="62" y="324"/>
                  </a:lnTo>
                  <a:cubicBezTo>
                    <a:pt x="45" y="334"/>
                    <a:pt x="31" y="350"/>
                    <a:pt x="18" y="370"/>
                  </a:cubicBezTo>
                  <a:cubicBezTo>
                    <a:pt x="5" y="391"/>
                    <a:pt x="0" y="407"/>
                    <a:pt x="2" y="422"/>
                  </a:cubicBezTo>
                  <a:lnTo>
                    <a:pt x="52" y="668"/>
                  </a:lnTo>
                  <a:cubicBezTo>
                    <a:pt x="55" y="683"/>
                    <a:pt x="66" y="692"/>
                    <a:pt x="84" y="693"/>
                  </a:cubicBezTo>
                  <a:cubicBezTo>
                    <a:pt x="86" y="694"/>
                    <a:pt x="88" y="694"/>
                    <a:pt x="91" y="694"/>
                  </a:cubicBezTo>
                  <a:cubicBezTo>
                    <a:pt x="106" y="694"/>
                    <a:pt x="124" y="688"/>
                    <a:pt x="141" y="678"/>
                  </a:cubicBezTo>
                  <a:cubicBezTo>
                    <a:pt x="162" y="665"/>
                    <a:pt x="180" y="650"/>
                    <a:pt x="195" y="629"/>
                  </a:cubicBezTo>
                  <a:cubicBezTo>
                    <a:pt x="210" y="609"/>
                    <a:pt x="215" y="590"/>
                    <a:pt x="212" y="574"/>
                  </a:cubicBezTo>
                  <a:lnTo>
                    <a:pt x="181" y="423"/>
                  </a:lnTo>
                  <a:lnTo>
                    <a:pt x="541" y="215"/>
                  </a:lnTo>
                  <a:lnTo>
                    <a:pt x="560" y="314"/>
                  </a:lnTo>
                  <a:lnTo>
                    <a:pt x="305" y="1369"/>
                  </a:lnTo>
                  <a:cubicBezTo>
                    <a:pt x="303" y="1381"/>
                    <a:pt x="302" y="1394"/>
                    <a:pt x="304" y="1405"/>
                  </a:cubicBezTo>
                  <a:cubicBezTo>
                    <a:pt x="310" y="1430"/>
                    <a:pt x="323" y="1445"/>
                    <a:pt x="347" y="1448"/>
                  </a:cubicBezTo>
                  <a:cubicBezTo>
                    <a:pt x="352" y="1449"/>
                    <a:pt x="356" y="1449"/>
                    <a:pt x="361" y="1449"/>
                  </a:cubicBezTo>
                  <a:cubicBezTo>
                    <a:pt x="381" y="1449"/>
                    <a:pt x="400" y="1443"/>
                    <a:pt x="421" y="1431"/>
                  </a:cubicBezTo>
                  <a:cubicBezTo>
                    <a:pt x="444" y="1418"/>
                    <a:pt x="459" y="1399"/>
                    <a:pt x="464" y="1377"/>
                  </a:cubicBezTo>
                  <a:lnTo>
                    <a:pt x="705" y="304"/>
                  </a:lnTo>
                  <a:cubicBezTo>
                    <a:pt x="710" y="284"/>
                    <a:pt x="713" y="263"/>
                    <a:pt x="715" y="243"/>
                  </a:cubicBezTo>
                  <a:cubicBezTo>
                    <a:pt x="718" y="223"/>
                    <a:pt x="718" y="206"/>
                    <a:pt x="714" y="192"/>
                  </a:cubicBezTo>
                  <a:lnTo>
                    <a:pt x="681" y="27"/>
                  </a:lnTo>
                  <a:cubicBezTo>
                    <a:pt x="679" y="12"/>
                    <a:pt x="669" y="4"/>
                    <a:pt x="651" y="2"/>
                  </a:cubicBezTo>
                  <a:cubicBezTo>
                    <a:pt x="647" y="1"/>
                    <a:pt x="642" y="1"/>
                    <a:pt x="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2020;p46">
              <a:extLst>
                <a:ext uri="{FF2B5EF4-FFF2-40B4-BE49-F238E27FC236}">
                  <a16:creationId xmlns:a16="http://schemas.microsoft.com/office/drawing/2014/main" id="{CC9120E6-32B8-628C-766C-E25782E39865}"/>
                </a:ext>
              </a:extLst>
            </p:cNvPr>
            <p:cNvSpPr/>
            <p:nvPr/>
          </p:nvSpPr>
          <p:spPr>
            <a:xfrm>
              <a:off x="8151968" y="4062207"/>
              <a:ext cx="39454" cy="66444"/>
            </a:xfrm>
            <a:custGeom>
              <a:avLst/>
              <a:gdLst/>
              <a:ahLst/>
              <a:cxnLst/>
              <a:rect l="l" t="t" r="r" b="b"/>
              <a:pathLst>
                <a:path w="785" h="1322" extrusionOk="0">
                  <a:moveTo>
                    <a:pt x="384" y="177"/>
                  </a:moveTo>
                  <a:cubicBezTo>
                    <a:pt x="393" y="177"/>
                    <a:pt x="401" y="179"/>
                    <a:pt x="409" y="181"/>
                  </a:cubicBezTo>
                  <a:cubicBezTo>
                    <a:pt x="441" y="190"/>
                    <a:pt x="462" y="224"/>
                    <a:pt x="473" y="281"/>
                  </a:cubicBezTo>
                  <a:cubicBezTo>
                    <a:pt x="485" y="340"/>
                    <a:pt x="480" y="388"/>
                    <a:pt x="459" y="429"/>
                  </a:cubicBezTo>
                  <a:cubicBezTo>
                    <a:pt x="437" y="470"/>
                    <a:pt x="402" y="503"/>
                    <a:pt x="354" y="531"/>
                  </a:cubicBezTo>
                  <a:cubicBezTo>
                    <a:pt x="319" y="552"/>
                    <a:pt x="287" y="563"/>
                    <a:pt x="261" y="563"/>
                  </a:cubicBezTo>
                  <a:cubicBezTo>
                    <a:pt x="252" y="563"/>
                    <a:pt x="243" y="562"/>
                    <a:pt x="236" y="560"/>
                  </a:cubicBezTo>
                  <a:cubicBezTo>
                    <a:pt x="204" y="549"/>
                    <a:pt x="183" y="516"/>
                    <a:pt x="170" y="458"/>
                  </a:cubicBezTo>
                  <a:cubicBezTo>
                    <a:pt x="159" y="400"/>
                    <a:pt x="165" y="351"/>
                    <a:pt x="186" y="311"/>
                  </a:cubicBezTo>
                  <a:cubicBezTo>
                    <a:pt x="208" y="271"/>
                    <a:pt x="242" y="238"/>
                    <a:pt x="291" y="209"/>
                  </a:cubicBezTo>
                  <a:cubicBezTo>
                    <a:pt x="326" y="188"/>
                    <a:pt x="358" y="177"/>
                    <a:pt x="384" y="177"/>
                  </a:cubicBezTo>
                  <a:close/>
                  <a:moveTo>
                    <a:pt x="487" y="639"/>
                  </a:moveTo>
                  <a:cubicBezTo>
                    <a:pt x="500" y="639"/>
                    <a:pt x="512" y="641"/>
                    <a:pt x="524" y="645"/>
                  </a:cubicBezTo>
                  <a:cubicBezTo>
                    <a:pt x="561" y="659"/>
                    <a:pt x="587" y="700"/>
                    <a:pt x="601" y="770"/>
                  </a:cubicBezTo>
                  <a:lnTo>
                    <a:pt x="607" y="799"/>
                  </a:lnTo>
                  <a:cubicBezTo>
                    <a:pt x="621" y="869"/>
                    <a:pt x="615" y="931"/>
                    <a:pt x="592" y="982"/>
                  </a:cubicBezTo>
                  <a:cubicBezTo>
                    <a:pt x="568" y="1034"/>
                    <a:pt x="527" y="1076"/>
                    <a:pt x="470" y="1110"/>
                  </a:cubicBezTo>
                  <a:cubicBezTo>
                    <a:pt x="430" y="1132"/>
                    <a:pt x="395" y="1143"/>
                    <a:pt x="365" y="1143"/>
                  </a:cubicBezTo>
                  <a:cubicBezTo>
                    <a:pt x="352" y="1143"/>
                    <a:pt x="339" y="1141"/>
                    <a:pt x="328" y="1137"/>
                  </a:cubicBezTo>
                  <a:cubicBezTo>
                    <a:pt x="289" y="1123"/>
                    <a:pt x="263" y="1080"/>
                    <a:pt x="248" y="1008"/>
                  </a:cubicBezTo>
                  <a:lnTo>
                    <a:pt x="242" y="978"/>
                  </a:lnTo>
                  <a:cubicBezTo>
                    <a:pt x="229" y="910"/>
                    <a:pt x="235" y="849"/>
                    <a:pt x="259" y="798"/>
                  </a:cubicBezTo>
                  <a:cubicBezTo>
                    <a:pt x="285" y="748"/>
                    <a:pt x="326" y="706"/>
                    <a:pt x="382" y="673"/>
                  </a:cubicBezTo>
                  <a:cubicBezTo>
                    <a:pt x="422" y="650"/>
                    <a:pt x="457" y="639"/>
                    <a:pt x="487" y="639"/>
                  </a:cubicBezTo>
                  <a:close/>
                  <a:moveTo>
                    <a:pt x="458" y="1"/>
                  </a:moveTo>
                  <a:cubicBezTo>
                    <a:pt x="436" y="1"/>
                    <a:pt x="413" y="4"/>
                    <a:pt x="388" y="12"/>
                  </a:cubicBezTo>
                  <a:cubicBezTo>
                    <a:pt x="348" y="24"/>
                    <a:pt x="307" y="42"/>
                    <a:pt x="263" y="67"/>
                  </a:cubicBezTo>
                  <a:cubicBezTo>
                    <a:pt x="218" y="93"/>
                    <a:pt x="178" y="123"/>
                    <a:pt x="142" y="154"/>
                  </a:cubicBezTo>
                  <a:cubicBezTo>
                    <a:pt x="107" y="186"/>
                    <a:pt x="78" y="221"/>
                    <a:pt x="56" y="259"/>
                  </a:cubicBezTo>
                  <a:cubicBezTo>
                    <a:pt x="33" y="297"/>
                    <a:pt x="17" y="339"/>
                    <a:pt x="8" y="384"/>
                  </a:cubicBezTo>
                  <a:cubicBezTo>
                    <a:pt x="0" y="429"/>
                    <a:pt x="1" y="477"/>
                    <a:pt x="12" y="529"/>
                  </a:cubicBezTo>
                  <a:cubicBezTo>
                    <a:pt x="25" y="598"/>
                    <a:pt x="49" y="645"/>
                    <a:pt x="83" y="670"/>
                  </a:cubicBezTo>
                  <a:cubicBezTo>
                    <a:pt x="109" y="690"/>
                    <a:pt x="139" y="700"/>
                    <a:pt x="173" y="700"/>
                  </a:cubicBezTo>
                  <a:cubicBezTo>
                    <a:pt x="183" y="700"/>
                    <a:pt x="192" y="700"/>
                    <a:pt x="202" y="698"/>
                  </a:cubicBezTo>
                  <a:lnTo>
                    <a:pt x="202" y="698"/>
                  </a:lnTo>
                  <a:cubicBezTo>
                    <a:pt x="153" y="749"/>
                    <a:pt x="119" y="807"/>
                    <a:pt x="96" y="874"/>
                  </a:cubicBezTo>
                  <a:cubicBezTo>
                    <a:pt x="74" y="940"/>
                    <a:pt x="71" y="1016"/>
                    <a:pt x="87" y="1099"/>
                  </a:cubicBezTo>
                  <a:lnTo>
                    <a:pt x="92" y="1118"/>
                  </a:lnTo>
                  <a:cubicBezTo>
                    <a:pt x="103" y="1179"/>
                    <a:pt x="122" y="1224"/>
                    <a:pt x="148" y="1255"/>
                  </a:cubicBezTo>
                  <a:cubicBezTo>
                    <a:pt x="174" y="1287"/>
                    <a:pt x="205" y="1307"/>
                    <a:pt x="241" y="1316"/>
                  </a:cubicBezTo>
                  <a:cubicBezTo>
                    <a:pt x="256" y="1320"/>
                    <a:pt x="271" y="1322"/>
                    <a:pt x="287" y="1322"/>
                  </a:cubicBezTo>
                  <a:cubicBezTo>
                    <a:pt x="310" y="1322"/>
                    <a:pt x="335" y="1318"/>
                    <a:pt x="361" y="1311"/>
                  </a:cubicBezTo>
                  <a:cubicBezTo>
                    <a:pt x="405" y="1298"/>
                    <a:pt x="450" y="1279"/>
                    <a:pt x="497" y="1251"/>
                  </a:cubicBezTo>
                  <a:cubicBezTo>
                    <a:pt x="544" y="1224"/>
                    <a:pt x="588" y="1192"/>
                    <a:pt x="628" y="1156"/>
                  </a:cubicBezTo>
                  <a:cubicBezTo>
                    <a:pt x="666" y="1120"/>
                    <a:pt x="697" y="1080"/>
                    <a:pt x="723" y="1036"/>
                  </a:cubicBezTo>
                  <a:cubicBezTo>
                    <a:pt x="748" y="992"/>
                    <a:pt x="765" y="944"/>
                    <a:pt x="774" y="892"/>
                  </a:cubicBezTo>
                  <a:cubicBezTo>
                    <a:pt x="784" y="839"/>
                    <a:pt x="782" y="784"/>
                    <a:pt x="771" y="723"/>
                  </a:cubicBezTo>
                  <a:lnTo>
                    <a:pt x="766" y="704"/>
                  </a:lnTo>
                  <a:cubicBezTo>
                    <a:pt x="750" y="620"/>
                    <a:pt x="721" y="564"/>
                    <a:pt x="679" y="535"/>
                  </a:cubicBezTo>
                  <a:cubicBezTo>
                    <a:pt x="649" y="512"/>
                    <a:pt x="614" y="502"/>
                    <a:pt x="575" y="502"/>
                  </a:cubicBezTo>
                  <a:cubicBezTo>
                    <a:pt x="562" y="502"/>
                    <a:pt x="548" y="503"/>
                    <a:pt x="533" y="506"/>
                  </a:cubicBezTo>
                  <a:cubicBezTo>
                    <a:pt x="572" y="463"/>
                    <a:pt x="601" y="414"/>
                    <a:pt x="619" y="358"/>
                  </a:cubicBezTo>
                  <a:cubicBezTo>
                    <a:pt x="637" y="303"/>
                    <a:pt x="639" y="241"/>
                    <a:pt x="625" y="172"/>
                  </a:cubicBezTo>
                  <a:cubicBezTo>
                    <a:pt x="615" y="120"/>
                    <a:pt x="598" y="81"/>
                    <a:pt x="576" y="55"/>
                  </a:cubicBezTo>
                  <a:cubicBezTo>
                    <a:pt x="553" y="28"/>
                    <a:pt x="526" y="11"/>
                    <a:pt x="495" y="4"/>
                  </a:cubicBezTo>
                  <a:cubicBezTo>
                    <a:pt x="483" y="2"/>
                    <a:pt x="470" y="1"/>
                    <a:pt x="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2021;p46">
              <a:extLst>
                <a:ext uri="{FF2B5EF4-FFF2-40B4-BE49-F238E27FC236}">
                  <a16:creationId xmlns:a16="http://schemas.microsoft.com/office/drawing/2014/main" id="{F8A7F588-3136-118E-2651-2D9D69428F68}"/>
                </a:ext>
              </a:extLst>
            </p:cNvPr>
            <p:cNvSpPr/>
            <p:nvPr/>
          </p:nvSpPr>
          <p:spPr>
            <a:xfrm>
              <a:off x="8196750" y="4032855"/>
              <a:ext cx="38348" cy="70163"/>
            </a:xfrm>
            <a:custGeom>
              <a:avLst/>
              <a:gdLst/>
              <a:ahLst/>
              <a:cxnLst/>
              <a:rect l="l" t="t" r="r" b="b"/>
              <a:pathLst>
                <a:path w="763" h="1396" extrusionOk="0">
                  <a:moveTo>
                    <a:pt x="500" y="0"/>
                  </a:moveTo>
                  <a:cubicBezTo>
                    <a:pt x="493" y="0"/>
                    <a:pt x="486" y="3"/>
                    <a:pt x="477" y="7"/>
                  </a:cubicBezTo>
                  <a:lnTo>
                    <a:pt x="29" y="269"/>
                  </a:lnTo>
                  <a:cubicBezTo>
                    <a:pt x="8" y="281"/>
                    <a:pt x="0" y="307"/>
                    <a:pt x="3" y="346"/>
                  </a:cubicBezTo>
                  <a:lnTo>
                    <a:pt x="56" y="804"/>
                  </a:lnTo>
                  <a:cubicBezTo>
                    <a:pt x="56" y="809"/>
                    <a:pt x="56" y="816"/>
                    <a:pt x="57" y="824"/>
                  </a:cubicBezTo>
                  <a:cubicBezTo>
                    <a:pt x="59" y="832"/>
                    <a:pt x="60" y="838"/>
                    <a:pt x="61" y="844"/>
                  </a:cubicBezTo>
                  <a:cubicBezTo>
                    <a:pt x="64" y="864"/>
                    <a:pt x="72" y="877"/>
                    <a:pt x="84" y="883"/>
                  </a:cubicBezTo>
                  <a:cubicBezTo>
                    <a:pt x="88" y="885"/>
                    <a:pt x="92" y="886"/>
                    <a:pt x="96" y="886"/>
                  </a:cubicBezTo>
                  <a:cubicBezTo>
                    <a:pt x="108" y="886"/>
                    <a:pt x="123" y="881"/>
                    <a:pt x="142" y="870"/>
                  </a:cubicBezTo>
                  <a:lnTo>
                    <a:pt x="360" y="743"/>
                  </a:lnTo>
                  <a:cubicBezTo>
                    <a:pt x="400" y="719"/>
                    <a:pt x="435" y="708"/>
                    <a:pt x="466" y="708"/>
                  </a:cubicBezTo>
                  <a:cubicBezTo>
                    <a:pt x="479" y="708"/>
                    <a:pt x="492" y="710"/>
                    <a:pt x="503" y="715"/>
                  </a:cubicBezTo>
                  <a:cubicBezTo>
                    <a:pt x="542" y="730"/>
                    <a:pt x="568" y="771"/>
                    <a:pt x="581" y="840"/>
                  </a:cubicBezTo>
                  <a:lnTo>
                    <a:pt x="587" y="870"/>
                  </a:lnTo>
                  <a:cubicBezTo>
                    <a:pt x="601" y="940"/>
                    <a:pt x="596" y="1001"/>
                    <a:pt x="570" y="1051"/>
                  </a:cubicBezTo>
                  <a:cubicBezTo>
                    <a:pt x="545" y="1103"/>
                    <a:pt x="503" y="1145"/>
                    <a:pt x="446" y="1178"/>
                  </a:cubicBezTo>
                  <a:cubicBezTo>
                    <a:pt x="405" y="1203"/>
                    <a:pt x="367" y="1215"/>
                    <a:pt x="333" y="1215"/>
                  </a:cubicBezTo>
                  <a:cubicBezTo>
                    <a:pt x="326" y="1215"/>
                    <a:pt x="320" y="1214"/>
                    <a:pt x="313" y="1213"/>
                  </a:cubicBezTo>
                  <a:cubicBezTo>
                    <a:pt x="274" y="1209"/>
                    <a:pt x="250" y="1183"/>
                    <a:pt x="240" y="1137"/>
                  </a:cubicBezTo>
                  <a:cubicBezTo>
                    <a:pt x="237" y="1118"/>
                    <a:pt x="227" y="1104"/>
                    <a:pt x="215" y="1097"/>
                  </a:cubicBezTo>
                  <a:cubicBezTo>
                    <a:pt x="212" y="1096"/>
                    <a:pt x="208" y="1095"/>
                    <a:pt x="204" y="1095"/>
                  </a:cubicBezTo>
                  <a:cubicBezTo>
                    <a:pt x="190" y="1095"/>
                    <a:pt x="171" y="1102"/>
                    <a:pt x="145" y="1117"/>
                  </a:cubicBezTo>
                  <a:cubicBezTo>
                    <a:pt x="122" y="1131"/>
                    <a:pt x="103" y="1148"/>
                    <a:pt x="91" y="1166"/>
                  </a:cubicBezTo>
                  <a:cubicBezTo>
                    <a:pt x="79" y="1185"/>
                    <a:pt x="77" y="1210"/>
                    <a:pt x="82" y="1242"/>
                  </a:cubicBezTo>
                  <a:cubicBezTo>
                    <a:pt x="90" y="1279"/>
                    <a:pt x="105" y="1310"/>
                    <a:pt x="126" y="1336"/>
                  </a:cubicBezTo>
                  <a:cubicBezTo>
                    <a:pt x="149" y="1361"/>
                    <a:pt x="176" y="1379"/>
                    <a:pt x="211" y="1388"/>
                  </a:cubicBezTo>
                  <a:cubicBezTo>
                    <a:pt x="228" y="1393"/>
                    <a:pt x="247" y="1396"/>
                    <a:pt x="267" y="1396"/>
                  </a:cubicBezTo>
                  <a:cubicBezTo>
                    <a:pt x="286" y="1396"/>
                    <a:pt x="307" y="1393"/>
                    <a:pt x="329" y="1389"/>
                  </a:cubicBezTo>
                  <a:cubicBezTo>
                    <a:pt x="375" y="1380"/>
                    <a:pt x="425" y="1360"/>
                    <a:pt x="479" y="1328"/>
                  </a:cubicBezTo>
                  <a:cubicBezTo>
                    <a:pt x="526" y="1301"/>
                    <a:pt x="568" y="1269"/>
                    <a:pt x="607" y="1231"/>
                  </a:cubicBezTo>
                  <a:cubicBezTo>
                    <a:pt x="645" y="1194"/>
                    <a:pt x="678" y="1154"/>
                    <a:pt x="703" y="1108"/>
                  </a:cubicBezTo>
                  <a:cubicBezTo>
                    <a:pt x="727" y="1063"/>
                    <a:pt x="744" y="1012"/>
                    <a:pt x="753" y="957"/>
                  </a:cubicBezTo>
                  <a:cubicBezTo>
                    <a:pt x="762" y="901"/>
                    <a:pt x="760" y="842"/>
                    <a:pt x="748" y="778"/>
                  </a:cubicBezTo>
                  <a:lnTo>
                    <a:pt x="741" y="747"/>
                  </a:lnTo>
                  <a:cubicBezTo>
                    <a:pt x="729" y="684"/>
                    <a:pt x="709" y="637"/>
                    <a:pt x="684" y="604"/>
                  </a:cubicBezTo>
                  <a:cubicBezTo>
                    <a:pt x="658" y="572"/>
                    <a:pt x="626" y="551"/>
                    <a:pt x="591" y="542"/>
                  </a:cubicBezTo>
                  <a:cubicBezTo>
                    <a:pt x="576" y="538"/>
                    <a:pt x="559" y="536"/>
                    <a:pt x="542" y="536"/>
                  </a:cubicBezTo>
                  <a:cubicBezTo>
                    <a:pt x="520" y="536"/>
                    <a:pt x="497" y="540"/>
                    <a:pt x="472" y="547"/>
                  </a:cubicBezTo>
                  <a:cubicBezTo>
                    <a:pt x="429" y="559"/>
                    <a:pt x="383" y="579"/>
                    <a:pt x="334" y="608"/>
                  </a:cubicBezTo>
                  <a:lnTo>
                    <a:pt x="199" y="685"/>
                  </a:lnTo>
                  <a:lnTo>
                    <a:pt x="159" y="362"/>
                  </a:lnTo>
                  <a:lnTo>
                    <a:pt x="508" y="158"/>
                  </a:lnTo>
                  <a:cubicBezTo>
                    <a:pt x="525" y="148"/>
                    <a:pt x="536" y="134"/>
                    <a:pt x="542" y="113"/>
                  </a:cubicBezTo>
                  <a:cubicBezTo>
                    <a:pt x="546" y="93"/>
                    <a:pt x="546" y="73"/>
                    <a:pt x="543" y="54"/>
                  </a:cubicBezTo>
                  <a:cubicBezTo>
                    <a:pt x="539" y="36"/>
                    <a:pt x="532" y="21"/>
                    <a:pt x="520" y="10"/>
                  </a:cubicBezTo>
                  <a:cubicBezTo>
                    <a:pt x="514" y="4"/>
                    <a:pt x="50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2022;p46">
              <a:extLst>
                <a:ext uri="{FF2B5EF4-FFF2-40B4-BE49-F238E27FC236}">
                  <a16:creationId xmlns:a16="http://schemas.microsoft.com/office/drawing/2014/main" id="{FF6156B2-3F2F-89E3-CCD8-B054FA9EBAA9}"/>
                </a:ext>
              </a:extLst>
            </p:cNvPr>
            <p:cNvSpPr/>
            <p:nvPr/>
          </p:nvSpPr>
          <p:spPr>
            <a:xfrm>
              <a:off x="8234596" y="4017224"/>
              <a:ext cx="29603" cy="66997"/>
            </a:xfrm>
            <a:custGeom>
              <a:avLst/>
              <a:gdLst/>
              <a:ahLst/>
              <a:cxnLst/>
              <a:rect l="l" t="t" r="r" b="b"/>
              <a:pathLst>
                <a:path w="589" h="1333" extrusionOk="0">
                  <a:moveTo>
                    <a:pt x="244" y="0"/>
                  </a:moveTo>
                  <a:cubicBezTo>
                    <a:pt x="228" y="0"/>
                    <a:pt x="211" y="2"/>
                    <a:pt x="194" y="4"/>
                  </a:cubicBezTo>
                  <a:cubicBezTo>
                    <a:pt x="154" y="11"/>
                    <a:pt x="115" y="26"/>
                    <a:pt x="77" y="48"/>
                  </a:cubicBezTo>
                  <a:cubicBezTo>
                    <a:pt x="43" y="67"/>
                    <a:pt x="22" y="89"/>
                    <a:pt x="13" y="112"/>
                  </a:cubicBezTo>
                  <a:cubicBezTo>
                    <a:pt x="4" y="135"/>
                    <a:pt x="0" y="156"/>
                    <a:pt x="4" y="174"/>
                  </a:cubicBezTo>
                  <a:cubicBezTo>
                    <a:pt x="7" y="191"/>
                    <a:pt x="15" y="205"/>
                    <a:pt x="27" y="215"/>
                  </a:cubicBezTo>
                  <a:cubicBezTo>
                    <a:pt x="33" y="219"/>
                    <a:pt x="39" y="221"/>
                    <a:pt x="46" y="221"/>
                  </a:cubicBezTo>
                  <a:cubicBezTo>
                    <a:pt x="54" y="221"/>
                    <a:pt x="62" y="219"/>
                    <a:pt x="71" y="214"/>
                  </a:cubicBezTo>
                  <a:cubicBezTo>
                    <a:pt x="90" y="204"/>
                    <a:pt x="111" y="195"/>
                    <a:pt x="133" y="189"/>
                  </a:cubicBezTo>
                  <a:cubicBezTo>
                    <a:pt x="148" y="185"/>
                    <a:pt x="162" y="183"/>
                    <a:pt x="175" y="183"/>
                  </a:cubicBezTo>
                  <a:cubicBezTo>
                    <a:pt x="182" y="183"/>
                    <a:pt x="189" y="183"/>
                    <a:pt x="196" y="184"/>
                  </a:cubicBezTo>
                  <a:cubicBezTo>
                    <a:pt x="217" y="187"/>
                    <a:pt x="233" y="195"/>
                    <a:pt x="249" y="206"/>
                  </a:cubicBezTo>
                  <a:cubicBezTo>
                    <a:pt x="264" y="217"/>
                    <a:pt x="274" y="234"/>
                    <a:pt x="278" y="259"/>
                  </a:cubicBezTo>
                  <a:cubicBezTo>
                    <a:pt x="281" y="269"/>
                    <a:pt x="283" y="287"/>
                    <a:pt x="284" y="311"/>
                  </a:cubicBezTo>
                  <a:cubicBezTo>
                    <a:pt x="285" y="334"/>
                    <a:pt x="288" y="360"/>
                    <a:pt x="289" y="387"/>
                  </a:cubicBezTo>
                  <a:cubicBezTo>
                    <a:pt x="291" y="413"/>
                    <a:pt x="292" y="438"/>
                    <a:pt x="293" y="461"/>
                  </a:cubicBezTo>
                  <a:cubicBezTo>
                    <a:pt x="295" y="485"/>
                    <a:pt x="297" y="502"/>
                    <a:pt x="299" y="510"/>
                  </a:cubicBezTo>
                  <a:cubicBezTo>
                    <a:pt x="302" y="531"/>
                    <a:pt x="313" y="547"/>
                    <a:pt x="330" y="555"/>
                  </a:cubicBezTo>
                  <a:cubicBezTo>
                    <a:pt x="344" y="562"/>
                    <a:pt x="355" y="566"/>
                    <a:pt x="364" y="566"/>
                  </a:cubicBezTo>
                  <a:cubicBezTo>
                    <a:pt x="366" y="566"/>
                    <a:pt x="368" y="565"/>
                    <a:pt x="370" y="565"/>
                  </a:cubicBezTo>
                  <a:lnTo>
                    <a:pt x="370" y="565"/>
                  </a:lnTo>
                  <a:cubicBezTo>
                    <a:pt x="361" y="573"/>
                    <a:pt x="351" y="589"/>
                    <a:pt x="340" y="612"/>
                  </a:cubicBezTo>
                  <a:cubicBezTo>
                    <a:pt x="330" y="636"/>
                    <a:pt x="328" y="660"/>
                    <a:pt x="333" y="682"/>
                  </a:cubicBezTo>
                  <a:cubicBezTo>
                    <a:pt x="334" y="691"/>
                    <a:pt x="339" y="709"/>
                    <a:pt x="348" y="735"/>
                  </a:cubicBezTo>
                  <a:cubicBezTo>
                    <a:pt x="356" y="762"/>
                    <a:pt x="365" y="789"/>
                    <a:pt x="374" y="818"/>
                  </a:cubicBezTo>
                  <a:cubicBezTo>
                    <a:pt x="383" y="848"/>
                    <a:pt x="392" y="876"/>
                    <a:pt x="401" y="903"/>
                  </a:cubicBezTo>
                  <a:cubicBezTo>
                    <a:pt x="410" y="929"/>
                    <a:pt x="416" y="948"/>
                    <a:pt x="417" y="958"/>
                  </a:cubicBezTo>
                  <a:cubicBezTo>
                    <a:pt x="423" y="983"/>
                    <a:pt x="419" y="1008"/>
                    <a:pt x="410" y="1031"/>
                  </a:cubicBezTo>
                  <a:cubicBezTo>
                    <a:pt x="400" y="1055"/>
                    <a:pt x="387" y="1076"/>
                    <a:pt x="370" y="1098"/>
                  </a:cubicBezTo>
                  <a:cubicBezTo>
                    <a:pt x="353" y="1118"/>
                    <a:pt x="335" y="1136"/>
                    <a:pt x="316" y="1152"/>
                  </a:cubicBezTo>
                  <a:cubicBezTo>
                    <a:pt x="297" y="1166"/>
                    <a:pt x="278" y="1179"/>
                    <a:pt x="264" y="1188"/>
                  </a:cubicBezTo>
                  <a:cubicBezTo>
                    <a:pt x="244" y="1199"/>
                    <a:pt x="231" y="1216"/>
                    <a:pt x="228" y="1237"/>
                  </a:cubicBezTo>
                  <a:cubicBezTo>
                    <a:pt x="223" y="1259"/>
                    <a:pt x="222" y="1277"/>
                    <a:pt x="226" y="1290"/>
                  </a:cubicBezTo>
                  <a:cubicBezTo>
                    <a:pt x="230" y="1315"/>
                    <a:pt x="241" y="1330"/>
                    <a:pt x="259" y="1332"/>
                  </a:cubicBezTo>
                  <a:cubicBezTo>
                    <a:pt x="263" y="1332"/>
                    <a:pt x="266" y="1333"/>
                    <a:pt x="270" y="1333"/>
                  </a:cubicBezTo>
                  <a:cubicBezTo>
                    <a:pt x="286" y="1333"/>
                    <a:pt x="306" y="1326"/>
                    <a:pt x="329" y="1313"/>
                  </a:cubicBezTo>
                  <a:cubicBezTo>
                    <a:pt x="367" y="1290"/>
                    <a:pt x="403" y="1262"/>
                    <a:pt x="437" y="1229"/>
                  </a:cubicBezTo>
                  <a:cubicBezTo>
                    <a:pt x="471" y="1196"/>
                    <a:pt x="500" y="1160"/>
                    <a:pt x="524" y="1120"/>
                  </a:cubicBezTo>
                  <a:cubicBezTo>
                    <a:pt x="548" y="1082"/>
                    <a:pt x="565" y="1041"/>
                    <a:pt x="576" y="1001"/>
                  </a:cubicBezTo>
                  <a:cubicBezTo>
                    <a:pt x="587" y="959"/>
                    <a:pt x="588" y="920"/>
                    <a:pt x="581" y="883"/>
                  </a:cubicBezTo>
                  <a:cubicBezTo>
                    <a:pt x="578" y="869"/>
                    <a:pt x="572" y="849"/>
                    <a:pt x="563" y="821"/>
                  </a:cubicBezTo>
                  <a:cubicBezTo>
                    <a:pt x="556" y="794"/>
                    <a:pt x="546" y="765"/>
                    <a:pt x="537" y="736"/>
                  </a:cubicBezTo>
                  <a:cubicBezTo>
                    <a:pt x="527" y="707"/>
                    <a:pt x="519" y="680"/>
                    <a:pt x="510" y="656"/>
                  </a:cubicBezTo>
                  <a:cubicBezTo>
                    <a:pt x="503" y="631"/>
                    <a:pt x="498" y="615"/>
                    <a:pt x="496" y="607"/>
                  </a:cubicBezTo>
                  <a:cubicBezTo>
                    <a:pt x="492" y="591"/>
                    <a:pt x="496" y="579"/>
                    <a:pt x="505" y="568"/>
                  </a:cubicBezTo>
                  <a:cubicBezTo>
                    <a:pt x="513" y="558"/>
                    <a:pt x="523" y="548"/>
                    <a:pt x="533" y="537"/>
                  </a:cubicBezTo>
                  <a:cubicBezTo>
                    <a:pt x="543" y="527"/>
                    <a:pt x="552" y="515"/>
                    <a:pt x="560" y="502"/>
                  </a:cubicBezTo>
                  <a:cubicBezTo>
                    <a:pt x="568" y="488"/>
                    <a:pt x="570" y="470"/>
                    <a:pt x="566" y="448"/>
                  </a:cubicBezTo>
                  <a:cubicBezTo>
                    <a:pt x="561" y="426"/>
                    <a:pt x="553" y="414"/>
                    <a:pt x="543" y="412"/>
                  </a:cubicBezTo>
                  <a:cubicBezTo>
                    <a:pt x="538" y="410"/>
                    <a:pt x="533" y="410"/>
                    <a:pt x="528" y="410"/>
                  </a:cubicBezTo>
                  <a:cubicBezTo>
                    <a:pt x="521" y="410"/>
                    <a:pt x="515" y="411"/>
                    <a:pt x="508" y="412"/>
                  </a:cubicBezTo>
                  <a:cubicBezTo>
                    <a:pt x="496" y="414"/>
                    <a:pt x="486" y="416"/>
                    <a:pt x="476" y="419"/>
                  </a:cubicBezTo>
                  <a:cubicBezTo>
                    <a:pt x="474" y="419"/>
                    <a:pt x="473" y="419"/>
                    <a:pt x="472" y="419"/>
                  </a:cubicBezTo>
                  <a:cubicBezTo>
                    <a:pt x="463" y="419"/>
                    <a:pt x="457" y="412"/>
                    <a:pt x="455" y="398"/>
                  </a:cubicBezTo>
                  <a:cubicBezTo>
                    <a:pt x="453" y="392"/>
                    <a:pt x="452" y="376"/>
                    <a:pt x="451" y="353"/>
                  </a:cubicBezTo>
                  <a:cubicBezTo>
                    <a:pt x="450" y="330"/>
                    <a:pt x="449" y="305"/>
                    <a:pt x="446" y="278"/>
                  </a:cubicBezTo>
                  <a:cubicBezTo>
                    <a:pt x="444" y="251"/>
                    <a:pt x="443" y="225"/>
                    <a:pt x="441" y="199"/>
                  </a:cubicBezTo>
                  <a:cubicBezTo>
                    <a:pt x="440" y="174"/>
                    <a:pt x="437" y="155"/>
                    <a:pt x="435" y="142"/>
                  </a:cubicBezTo>
                  <a:cubicBezTo>
                    <a:pt x="427" y="107"/>
                    <a:pt x="412" y="77"/>
                    <a:pt x="389" y="54"/>
                  </a:cubicBezTo>
                  <a:cubicBezTo>
                    <a:pt x="364" y="31"/>
                    <a:pt x="336" y="15"/>
                    <a:pt x="303" y="8"/>
                  </a:cubicBezTo>
                  <a:cubicBezTo>
                    <a:pt x="284" y="3"/>
                    <a:pt x="26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2023;p46">
              <a:extLst>
                <a:ext uri="{FF2B5EF4-FFF2-40B4-BE49-F238E27FC236}">
                  <a16:creationId xmlns:a16="http://schemas.microsoft.com/office/drawing/2014/main" id="{5CE3EACA-2CA8-336F-6E69-434505C511C1}"/>
                </a:ext>
              </a:extLst>
            </p:cNvPr>
            <p:cNvSpPr/>
            <p:nvPr/>
          </p:nvSpPr>
          <p:spPr>
            <a:xfrm>
              <a:off x="8272944" y="3990988"/>
              <a:ext cx="50009" cy="67952"/>
            </a:xfrm>
            <a:custGeom>
              <a:avLst/>
              <a:gdLst/>
              <a:ahLst/>
              <a:cxnLst/>
              <a:rect l="l" t="t" r="r" b="b"/>
              <a:pathLst>
                <a:path w="995" h="1352" extrusionOk="0">
                  <a:moveTo>
                    <a:pt x="285" y="760"/>
                  </a:moveTo>
                  <a:lnTo>
                    <a:pt x="642" y="919"/>
                  </a:lnTo>
                  <a:cubicBezTo>
                    <a:pt x="627" y="959"/>
                    <a:pt x="606" y="996"/>
                    <a:pt x="578" y="1032"/>
                  </a:cubicBezTo>
                  <a:cubicBezTo>
                    <a:pt x="551" y="1067"/>
                    <a:pt x="514" y="1098"/>
                    <a:pt x="469" y="1124"/>
                  </a:cubicBezTo>
                  <a:cubicBezTo>
                    <a:pt x="433" y="1146"/>
                    <a:pt x="399" y="1159"/>
                    <a:pt x="369" y="1164"/>
                  </a:cubicBezTo>
                  <a:cubicBezTo>
                    <a:pt x="357" y="1166"/>
                    <a:pt x="345" y="1167"/>
                    <a:pt x="334" y="1167"/>
                  </a:cubicBezTo>
                  <a:cubicBezTo>
                    <a:pt x="318" y="1167"/>
                    <a:pt x="304" y="1164"/>
                    <a:pt x="290" y="1159"/>
                  </a:cubicBezTo>
                  <a:cubicBezTo>
                    <a:pt x="268" y="1151"/>
                    <a:pt x="249" y="1137"/>
                    <a:pt x="233" y="1116"/>
                  </a:cubicBezTo>
                  <a:cubicBezTo>
                    <a:pt x="218" y="1096"/>
                    <a:pt x="207" y="1071"/>
                    <a:pt x="201" y="1042"/>
                  </a:cubicBezTo>
                  <a:cubicBezTo>
                    <a:pt x="197" y="1015"/>
                    <a:pt x="196" y="989"/>
                    <a:pt x="199" y="963"/>
                  </a:cubicBezTo>
                  <a:cubicBezTo>
                    <a:pt x="201" y="937"/>
                    <a:pt x="208" y="912"/>
                    <a:pt x="217" y="889"/>
                  </a:cubicBezTo>
                  <a:cubicBezTo>
                    <a:pt x="225" y="865"/>
                    <a:pt x="236" y="843"/>
                    <a:pt x="249" y="821"/>
                  </a:cubicBezTo>
                  <a:cubicBezTo>
                    <a:pt x="260" y="800"/>
                    <a:pt x="272" y="780"/>
                    <a:pt x="285" y="760"/>
                  </a:cubicBezTo>
                  <a:close/>
                  <a:moveTo>
                    <a:pt x="442" y="0"/>
                  </a:moveTo>
                  <a:cubicBezTo>
                    <a:pt x="422" y="0"/>
                    <a:pt x="400" y="3"/>
                    <a:pt x="376" y="8"/>
                  </a:cubicBezTo>
                  <a:cubicBezTo>
                    <a:pt x="339" y="15"/>
                    <a:pt x="298" y="32"/>
                    <a:pt x="254" y="58"/>
                  </a:cubicBezTo>
                  <a:cubicBezTo>
                    <a:pt x="213" y="83"/>
                    <a:pt x="175" y="111"/>
                    <a:pt x="142" y="144"/>
                  </a:cubicBezTo>
                  <a:cubicBezTo>
                    <a:pt x="108" y="179"/>
                    <a:pt x="80" y="217"/>
                    <a:pt x="57" y="256"/>
                  </a:cubicBezTo>
                  <a:cubicBezTo>
                    <a:pt x="35" y="295"/>
                    <a:pt x="19" y="338"/>
                    <a:pt x="10" y="383"/>
                  </a:cubicBezTo>
                  <a:cubicBezTo>
                    <a:pt x="1" y="427"/>
                    <a:pt x="1" y="472"/>
                    <a:pt x="10" y="517"/>
                  </a:cubicBezTo>
                  <a:cubicBezTo>
                    <a:pt x="21" y="575"/>
                    <a:pt x="41" y="616"/>
                    <a:pt x="73" y="643"/>
                  </a:cubicBezTo>
                  <a:cubicBezTo>
                    <a:pt x="103" y="670"/>
                    <a:pt x="137" y="693"/>
                    <a:pt x="173" y="712"/>
                  </a:cubicBezTo>
                  <a:cubicBezTo>
                    <a:pt x="151" y="741"/>
                    <a:pt x="130" y="773"/>
                    <a:pt x="110" y="809"/>
                  </a:cubicBezTo>
                  <a:cubicBezTo>
                    <a:pt x="91" y="844"/>
                    <a:pt x="75" y="880"/>
                    <a:pt x="63" y="918"/>
                  </a:cubicBezTo>
                  <a:cubicBezTo>
                    <a:pt x="49" y="955"/>
                    <a:pt x="41" y="995"/>
                    <a:pt x="37" y="1034"/>
                  </a:cubicBezTo>
                  <a:cubicBezTo>
                    <a:pt x="33" y="1073"/>
                    <a:pt x="35" y="1112"/>
                    <a:pt x="42" y="1150"/>
                  </a:cubicBezTo>
                  <a:cubicBezTo>
                    <a:pt x="52" y="1196"/>
                    <a:pt x="70" y="1236"/>
                    <a:pt x="94" y="1268"/>
                  </a:cubicBezTo>
                  <a:cubicBezTo>
                    <a:pt x="119" y="1301"/>
                    <a:pt x="151" y="1325"/>
                    <a:pt x="189" y="1338"/>
                  </a:cubicBezTo>
                  <a:cubicBezTo>
                    <a:pt x="214" y="1347"/>
                    <a:pt x="240" y="1351"/>
                    <a:pt x="269" y="1351"/>
                  </a:cubicBezTo>
                  <a:cubicBezTo>
                    <a:pt x="285" y="1351"/>
                    <a:pt x="302" y="1350"/>
                    <a:pt x="320" y="1347"/>
                  </a:cubicBezTo>
                  <a:cubicBezTo>
                    <a:pt x="369" y="1339"/>
                    <a:pt x="422" y="1319"/>
                    <a:pt x="479" y="1285"/>
                  </a:cubicBezTo>
                  <a:cubicBezTo>
                    <a:pt x="548" y="1246"/>
                    <a:pt x="604" y="1197"/>
                    <a:pt x="649" y="1142"/>
                  </a:cubicBezTo>
                  <a:cubicBezTo>
                    <a:pt x="694" y="1087"/>
                    <a:pt x="731" y="1030"/>
                    <a:pt x="758" y="968"/>
                  </a:cubicBezTo>
                  <a:lnTo>
                    <a:pt x="885" y="1023"/>
                  </a:lnTo>
                  <a:cubicBezTo>
                    <a:pt x="893" y="1026"/>
                    <a:pt x="900" y="1028"/>
                    <a:pt x="906" y="1028"/>
                  </a:cubicBezTo>
                  <a:cubicBezTo>
                    <a:pt x="907" y="1028"/>
                    <a:pt x="908" y="1028"/>
                    <a:pt x="910" y="1027"/>
                  </a:cubicBezTo>
                  <a:cubicBezTo>
                    <a:pt x="916" y="1026"/>
                    <a:pt x="923" y="1024"/>
                    <a:pt x="930" y="1019"/>
                  </a:cubicBezTo>
                  <a:cubicBezTo>
                    <a:pt x="949" y="1008"/>
                    <a:pt x="965" y="991"/>
                    <a:pt x="977" y="969"/>
                  </a:cubicBezTo>
                  <a:cubicBezTo>
                    <a:pt x="990" y="946"/>
                    <a:pt x="994" y="926"/>
                    <a:pt x="991" y="908"/>
                  </a:cubicBezTo>
                  <a:cubicBezTo>
                    <a:pt x="987" y="896"/>
                    <a:pt x="982" y="888"/>
                    <a:pt x="974" y="883"/>
                  </a:cubicBezTo>
                  <a:lnTo>
                    <a:pt x="816" y="813"/>
                  </a:lnTo>
                  <a:cubicBezTo>
                    <a:pt x="825" y="776"/>
                    <a:pt x="832" y="738"/>
                    <a:pt x="836" y="701"/>
                  </a:cubicBezTo>
                  <a:cubicBezTo>
                    <a:pt x="841" y="664"/>
                    <a:pt x="843" y="629"/>
                    <a:pt x="844" y="596"/>
                  </a:cubicBezTo>
                  <a:cubicBezTo>
                    <a:pt x="844" y="565"/>
                    <a:pt x="843" y="534"/>
                    <a:pt x="841" y="508"/>
                  </a:cubicBezTo>
                  <a:cubicBezTo>
                    <a:pt x="837" y="481"/>
                    <a:pt x="835" y="459"/>
                    <a:pt x="832" y="441"/>
                  </a:cubicBezTo>
                  <a:cubicBezTo>
                    <a:pt x="826" y="414"/>
                    <a:pt x="817" y="397"/>
                    <a:pt x="806" y="388"/>
                  </a:cubicBezTo>
                  <a:cubicBezTo>
                    <a:pt x="802" y="384"/>
                    <a:pt x="797" y="383"/>
                    <a:pt x="791" y="383"/>
                  </a:cubicBezTo>
                  <a:cubicBezTo>
                    <a:pt x="780" y="383"/>
                    <a:pt x="766" y="388"/>
                    <a:pt x="749" y="398"/>
                  </a:cubicBezTo>
                  <a:cubicBezTo>
                    <a:pt x="722" y="414"/>
                    <a:pt x="703" y="429"/>
                    <a:pt x="696" y="444"/>
                  </a:cubicBezTo>
                  <a:cubicBezTo>
                    <a:pt x="689" y="460"/>
                    <a:pt x="685" y="477"/>
                    <a:pt x="687" y="496"/>
                  </a:cubicBezTo>
                  <a:cubicBezTo>
                    <a:pt x="691" y="528"/>
                    <a:pt x="696" y="567"/>
                    <a:pt x="701" y="611"/>
                  </a:cubicBezTo>
                  <a:cubicBezTo>
                    <a:pt x="707" y="656"/>
                    <a:pt x="705" y="706"/>
                    <a:pt x="696" y="763"/>
                  </a:cubicBezTo>
                  <a:lnTo>
                    <a:pt x="368" y="614"/>
                  </a:lnTo>
                  <a:cubicBezTo>
                    <a:pt x="348" y="605"/>
                    <a:pt x="327" y="595"/>
                    <a:pt x="306" y="585"/>
                  </a:cubicBezTo>
                  <a:cubicBezTo>
                    <a:pt x="283" y="574"/>
                    <a:pt x="263" y="561"/>
                    <a:pt x="244" y="548"/>
                  </a:cubicBezTo>
                  <a:cubicBezTo>
                    <a:pt x="225" y="534"/>
                    <a:pt x="208" y="517"/>
                    <a:pt x="195" y="500"/>
                  </a:cubicBezTo>
                  <a:cubicBezTo>
                    <a:pt x="180" y="482"/>
                    <a:pt x="171" y="461"/>
                    <a:pt x="165" y="436"/>
                  </a:cubicBezTo>
                  <a:cubicBezTo>
                    <a:pt x="156" y="388"/>
                    <a:pt x="162" y="343"/>
                    <a:pt x="184" y="299"/>
                  </a:cubicBezTo>
                  <a:cubicBezTo>
                    <a:pt x="206" y="256"/>
                    <a:pt x="240" y="221"/>
                    <a:pt x="285" y="194"/>
                  </a:cubicBezTo>
                  <a:cubicBezTo>
                    <a:pt x="315" y="177"/>
                    <a:pt x="341" y="168"/>
                    <a:pt x="362" y="168"/>
                  </a:cubicBezTo>
                  <a:cubicBezTo>
                    <a:pt x="363" y="168"/>
                    <a:pt x="364" y="168"/>
                    <a:pt x="366" y="168"/>
                  </a:cubicBezTo>
                  <a:cubicBezTo>
                    <a:pt x="387" y="169"/>
                    <a:pt x="406" y="173"/>
                    <a:pt x="422" y="179"/>
                  </a:cubicBezTo>
                  <a:cubicBezTo>
                    <a:pt x="439" y="186"/>
                    <a:pt x="454" y="192"/>
                    <a:pt x="467" y="197"/>
                  </a:cubicBezTo>
                  <a:cubicBezTo>
                    <a:pt x="472" y="200"/>
                    <a:pt x="478" y="201"/>
                    <a:pt x="483" y="201"/>
                  </a:cubicBezTo>
                  <a:cubicBezTo>
                    <a:pt x="491" y="201"/>
                    <a:pt x="499" y="199"/>
                    <a:pt x="508" y="194"/>
                  </a:cubicBezTo>
                  <a:cubicBezTo>
                    <a:pt x="527" y="183"/>
                    <a:pt x="542" y="165"/>
                    <a:pt x="555" y="140"/>
                  </a:cubicBezTo>
                  <a:cubicBezTo>
                    <a:pt x="567" y="114"/>
                    <a:pt x="572" y="92"/>
                    <a:pt x="567" y="71"/>
                  </a:cubicBezTo>
                  <a:cubicBezTo>
                    <a:pt x="564" y="56"/>
                    <a:pt x="554" y="41"/>
                    <a:pt x="537" y="27"/>
                  </a:cubicBezTo>
                  <a:cubicBezTo>
                    <a:pt x="521" y="15"/>
                    <a:pt x="499" y="6"/>
                    <a:pt x="472" y="3"/>
                  </a:cubicBezTo>
                  <a:cubicBezTo>
                    <a:pt x="462" y="1"/>
                    <a:pt x="452" y="0"/>
                    <a:pt x="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2024;p46">
              <a:extLst>
                <a:ext uri="{FF2B5EF4-FFF2-40B4-BE49-F238E27FC236}">
                  <a16:creationId xmlns:a16="http://schemas.microsoft.com/office/drawing/2014/main" id="{F33F6E84-AA1C-6748-402B-2CE973546348}"/>
                </a:ext>
              </a:extLst>
            </p:cNvPr>
            <p:cNvSpPr/>
            <p:nvPr/>
          </p:nvSpPr>
          <p:spPr>
            <a:xfrm>
              <a:off x="8066677" y="4232186"/>
              <a:ext cx="29402" cy="35785"/>
            </a:xfrm>
            <a:custGeom>
              <a:avLst/>
              <a:gdLst/>
              <a:ahLst/>
              <a:cxnLst/>
              <a:rect l="l" t="t" r="r" b="b"/>
              <a:pathLst>
                <a:path w="585" h="712" extrusionOk="0">
                  <a:moveTo>
                    <a:pt x="81" y="0"/>
                  </a:moveTo>
                  <a:cubicBezTo>
                    <a:pt x="76" y="0"/>
                    <a:pt x="70" y="3"/>
                    <a:pt x="62" y="6"/>
                  </a:cubicBezTo>
                  <a:cubicBezTo>
                    <a:pt x="44" y="16"/>
                    <a:pt x="30" y="34"/>
                    <a:pt x="17" y="58"/>
                  </a:cubicBezTo>
                  <a:cubicBezTo>
                    <a:pt x="5" y="83"/>
                    <a:pt x="0" y="106"/>
                    <a:pt x="5" y="129"/>
                  </a:cubicBezTo>
                  <a:cubicBezTo>
                    <a:pt x="9" y="149"/>
                    <a:pt x="20" y="161"/>
                    <a:pt x="35" y="164"/>
                  </a:cubicBezTo>
                  <a:lnTo>
                    <a:pt x="399" y="199"/>
                  </a:lnTo>
                  <a:lnTo>
                    <a:pt x="124" y="606"/>
                  </a:lnTo>
                  <a:cubicBezTo>
                    <a:pt x="112" y="624"/>
                    <a:pt x="107" y="645"/>
                    <a:pt x="112" y="665"/>
                  </a:cubicBezTo>
                  <a:cubicBezTo>
                    <a:pt x="116" y="688"/>
                    <a:pt x="128" y="702"/>
                    <a:pt x="147" y="708"/>
                  </a:cubicBezTo>
                  <a:cubicBezTo>
                    <a:pt x="154" y="710"/>
                    <a:pt x="161" y="712"/>
                    <a:pt x="167" y="712"/>
                  </a:cubicBezTo>
                  <a:cubicBezTo>
                    <a:pt x="178" y="712"/>
                    <a:pt x="189" y="708"/>
                    <a:pt x="200" y="702"/>
                  </a:cubicBezTo>
                  <a:cubicBezTo>
                    <a:pt x="209" y="697"/>
                    <a:pt x="215" y="691"/>
                    <a:pt x="220" y="683"/>
                  </a:cubicBezTo>
                  <a:lnTo>
                    <a:pt x="562" y="176"/>
                  </a:lnTo>
                  <a:cubicBezTo>
                    <a:pt x="574" y="161"/>
                    <a:pt x="579" y="145"/>
                    <a:pt x="583" y="130"/>
                  </a:cubicBezTo>
                  <a:cubicBezTo>
                    <a:pt x="585" y="115"/>
                    <a:pt x="585" y="103"/>
                    <a:pt x="584" y="92"/>
                  </a:cubicBezTo>
                  <a:cubicBezTo>
                    <a:pt x="581" y="82"/>
                    <a:pt x="576" y="72"/>
                    <a:pt x="568" y="63"/>
                  </a:cubicBezTo>
                  <a:cubicBezTo>
                    <a:pt x="560" y="54"/>
                    <a:pt x="550" y="48"/>
                    <a:pt x="537" y="46"/>
                  </a:cubicBezTo>
                  <a:lnTo>
                    <a:pt x="85" y="1"/>
                  </a:lnTo>
                  <a:cubicBezTo>
                    <a:pt x="84" y="0"/>
                    <a:pt x="82"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2025;p46">
              <a:extLst>
                <a:ext uri="{FF2B5EF4-FFF2-40B4-BE49-F238E27FC236}">
                  <a16:creationId xmlns:a16="http://schemas.microsoft.com/office/drawing/2014/main" id="{60B07390-1870-1FFA-8A1F-586866770804}"/>
                </a:ext>
              </a:extLst>
            </p:cNvPr>
            <p:cNvSpPr/>
            <p:nvPr/>
          </p:nvSpPr>
          <p:spPr>
            <a:xfrm>
              <a:off x="8102915" y="4180267"/>
              <a:ext cx="40610" cy="66243"/>
            </a:xfrm>
            <a:custGeom>
              <a:avLst/>
              <a:gdLst/>
              <a:ahLst/>
              <a:cxnLst/>
              <a:rect l="l" t="t" r="r" b="b"/>
              <a:pathLst>
                <a:path w="808" h="1318" extrusionOk="0">
                  <a:moveTo>
                    <a:pt x="496" y="0"/>
                  </a:moveTo>
                  <a:cubicBezTo>
                    <a:pt x="474" y="0"/>
                    <a:pt x="450" y="3"/>
                    <a:pt x="425" y="9"/>
                  </a:cubicBezTo>
                  <a:cubicBezTo>
                    <a:pt x="380" y="19"/>
                    <a:pt x="331" y="38"/>
                    <a:pt x="279" y="69"/>
                  </a:cubicBezTo>
                  <a:cubicBezTo>
                    <a:pt x="234" y="94"/>
                    <a:pt x="193" y="126"/>
                    <a:pt x="154" y="163"/>
                  </a:cubicBezTo>
                  <a:cubicBezTo>
                    <a:pt x="116" y="199"/>
                    <a:pt x="84" y="241"/>
                    <a:pt x="59" y="287"/>
                  </a:cubicBezTo>
                  <a:cubicBezTo>
                    <a:pt x="34" y="333"/>
                    <a:pt x="17" y="385"/>
                    <a:pt x="8" y="440"/>
                  </a:cubicBezTo>
                  <a:cubicBezTo>
                    <a:pt x="0" y="496"/>
                    <a:pt x="2" y="557"/>
                    <a:pt x="15" y="623"/>
                  </a:cubicBezTo>
                  <a:lnTo>
                    <a:pt x="108" y="1090"/>
                  </a:lnTo>
                  <a:cubicBezTo>
                    <a:pt x="121" y="1155"/>
                    <a:pt x="141" y="1205"/>
                    <a:pt x="167" y="1240"/>
                  </a:cubicBezTo>
                  <a:cubicBezTo>
                    <a:pt x="194" y="1276"/>
                    <a:pt x="225" y="1298"/>
                    <a:pt x="261" y="1309"/>
                  </a:cubicBezTo>
                  <a:cubicBezTo>
                    <a:pt x="279" y="1315"/>
                    <a:pt x="298" y="1317"/>
                    <a:pt x="318" y="1317"/>
                  </a:cubicBezTo>
                  <a:cubicBezTo>
                    <a:pt x="338" y="1317"/>
                    <a:pt x="358" y="1315"/>
                    <a:pt x="380" y="1309"/>
                  </a:cubicBezTo>
                  <a:cubicBezTo>
                    <a:pt x="423" y="1298"/>
                    <a:pt x="467" y="1279"/>
                    <a:pt x="514" y="1253"/>
                  </a:cubicBezTo>
                  <a:cubicBezTo>
                    <a:pt x="564" y="1223"/>
                    <a:pt x="610" y="1189"/>
                    <a:pt x="650" y="1150"/>
                  </a:cubicBezTo>
                  <a:cubicBezTo>
                    <a:pt x="689" y="1110"/>
                    <a:pt x="721" y="1069"/>
                    <a:pt x="747" y="1025"/>
                  </a:cubicBezTo>
                  <a:cubicBezTo>
                    <a:pt x="771" y="980"/>
                    <a:pt x="788" y="935"/>
                    <a:pt x="797" y="888"/>
                  </a:cubicBezTo>
                  <a:cubicBezTo>
                    <a:pt x="806" y="841"/>
                    <a:pt x="807" y="796"/>
                    <a:pt x="798" y="752"/>
                  </a:cubicBezTo>
                  <a:cubicBezTo>
                    <a:pt x="792" y="717"/>
                    <a:pt x="780" y="697"/>
                    <a:pt x="765" y="692"/>
                  </a:cubicBezTo>
                  <a:cubicBezTo>
                    <a:pt x="762" y="692"/>
                    <a:pt x="759" y="691"/>
                    <a:pt x="755" y="691"/>
                  </a:cubicBezTo>
                  <a:cubicBezTo>
                    <a:pt x="741" y="691"/>
                    <a:pt x="722" y="698"/>
                    <a:pt x="699" y="712"/>
                  </a:cubicBezTo>
                  <a:cubicBezTo>
                    <a:pt x="677" y="724"/>
                    <a:pt x="660" y="739"/>
                    <a:pt x="648" y="755"/>
                  </a:cubicBezTo>
                  <a:cubicBezTo>
                    <a:pt x="635" y="771"/>
                    <a:pt x="630" y="790"/>
                    <a:pt x="632" y="813"/>
                  </a:cubicBezTo>
                  <a:cubicBezTo>
                    <a:pt x="633" y="833"/>
                    <a:pt x="634" y="853"/>
                    <a:pt x="635" y="877"/>
                  </a:cubicBezTo>
                  <a:cubicBezTo>
                    <a:pt x="635" y="900"/>
                    <a:pt x="632" y="923"/>
                    <a:pt x="624" y="949"/>
                  </a:cubicBezTo>
                  <a:cubicBezTo>
                    <a:pt x="616" y="974"/>
                    <a:pt x="602" y="999"/>
                    <a:pt x="582" y="1025"/>
                  </a:cubicBezTo>
                  <a:cubicBezTo>
                    <a:pt x="562" y="1049"/>
                    <a:pt x="533" y="1074"/>
                    <a:pt x="494" y="1097"/>
                  </a:cubicBezTo>
                  <a:cubicBezTo>
                    <a:pt x="452" y="1121"/>
                    <a:pt x="415" y="1133"/>
                    <a:pt x="384" y="1133"/>
                  </a:cubicBezTo>
                  <a:cubicBezTo>
                    <a:pt x="370" y="1133"/>
                    <a:pt x="357" y="1131"/>
                    <a:pt x="346" y="1126"/>
                  </a:cubicBezTo>
                  <a:cubicBezTo>
                    <a:pt x="309" y="1110"/>
                    <a:pt x="283" y="1067"/>
                    <a:pt x="268" y="996"/>
                  </a:cubicBezTo>
                  <a:lnTo>
                    <a:pt x="176" y="529"/>
                  </a:lnTo>
                  <a:cubicBezTo>
                    <a:pt x="161" y="458"/>
                    <a:pt x="167" y="397"/>
                    <a:pt x="191" y="344"/>
                  </a:cubicBezTo>
                  <a:cubicBezTo>
                    <a:pt x="216" y="293"/>
                    <a:pt x="258" y="250"/>
                    <a:pt x="315" y="216"/>
                  </a:cubicBezTo>
                  <a:cubicBezTo>
                    <a:pt x="355" y="194"/>
                    <a:pt x="387" y="181"/>
                    <a:pt x="412" y="181"/>
                  </a:cubicBezTo>
                  <a:cubicBezTo>
                    <a:pt x="438" y="181"/>
                    <a:pt x="458" y="186"/>
                    <a:pt x="474" y="197"/>
                  </a:cubicBezTo>
                  <a:cubicBezTo>
                    <a:pt x="490" y="207"/>
                    <a:pt x="501" y="222"/>
                    <a:pt x="509" y="239"/>
                  </a:cubicBezTo>
                  <a:cubicBezTo>
                    <a:pt x="517" y="256"/>
                    <a:pt x="523" y="271"/>
                    <a:pt x="527" y="285"/>
                  </a:cubicBezTo>
                  <a:cubicBezTo>
                    <a:pt x="532" y="304"/>
                    <a:pt x="542" y="313"/>
                    <a:pt x="557" y="314"/>
                  </a:cubicBezTo>
                  <a:cubicBezTo>
                    <a:pt x="559" y="314"/>
                    <a:pt x="560" y="314"/>
                    <a:pt x="561" y="314"/>
                  </a:cubicBezTo>
                  <a:cubicBezTo>
                    <a:pt x="576" y="314"/>
                    <a:pt x="595" y="307"/>
                    <a:pt x="618" y="295"/>
                  </a:cubicBezTo>
                  <a:cubicBezTo>
                    <a:pt x="645" y="278"/>
                    <a:pt x="664" y="261"/>
                    <a:pt x="675" y="242"/>
                  </a:cubicBezTo>
                  <a:cubicBezTo>
                    <a:pt x="686" y="224"/>
                    <a:pt x="688" y="196"/>
                    <a:pt x="680" y="160"/>
                  </a:cubicBezTo>
                  <a:cubicBezTo>
                    <a:pt x="672" y="117"/>
                    <a:pt x="657" y="82"/>
                    <a:pt x="633" y="56"/>
                  </a:cubicBezTo>
                  <a:cubicBezTo>
                    <a:pt x="610" y="30"/>
                    <a:pt x="581" y="13"/>
                    <a:pt x="545" y="6"/>
                  </a:cubicBezTo>
                  <a:cubicBezTo>
                    <a:pt x="530" y="2"/>
                    <a:pt x="513"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2026;p46">
              <a:extLst>
                <a:ext uri="{FF2B5EF4-FFF2-40B4-BE49-F238E27FC236}">
                  <a16:creationId xmlns:a16="http://schemas.microsoft.com/office/drawing/2014/main" id="{5DC81DA6-C6C1-6677-520B-D713F27BB43D}"/>
                </a:ext>
              </a:extLst>
            </p:cNvPr>
            <p:cNvSpPr/>
            <p:nvPr/>
          </p:nvSpPr>
          <p:spPr>
            <a:xfrm>
              <a:off x="8149305" y="4153227"/>
              <a:ext cx="40409" cy="66293"/>
            </a:xfrm>
            <a:custGeom>
              <a:avLst/>
              <a:gdLst/>
              <a:ahLst/>
              <a:cxnLst/>
              <a:rect l="l" t="t" r="r" b="b"/>
              <a:pathLst>
                <a:path w="804" h="1319" extrusionOk="0">
                  <a:moveTo>
                    <a:pt x="416" y="185"/>
                  </a:moveTo>
                  <a:cubicBezTo>
                    <a:pt x="430" y="185"/>
                    <a:pt x="444" y="187"/>
                    <a:pt x="456" y="192"/>
                  </a:cubicBezTo>
                  <a:cubicBezTo>
                    <a:pt x="495" y="207"/>
                    <a:pt x="521" y="250"/>
                    <a:pt x="535" y="321"/>
                  </a:cubicBezTo>
                  <a:lnTo>
                    <a:pt x="628" y="788"/>
                  </a:lnTo>
                  <a:cubicBezTo>
                    <a:pt x="642" y="859"/>
                    <a:pt x="637" y="921"/>
                    <a:pt x="611" y="973"/>
                  </a:cubicBezTo>
                  <a:cubicBezTo>
                    <a:pt x="586" y="1024"/>
                    <a:pt x="545" y="1067"/>
                    <a:pt x="489" y="1100"/>
                  </a:cubicBezTo>
                  <a:cubicBezTo>
                    <a:pt x="450" y="1123"/>
                    <a:pt x="416" y="1134"/>
                    <a:pt x="385" y="1134"/>
                  </a:cubicBezTo>
                  <a:cubicBezTo>
                    <a:pt x="371" y="1134"/>
                    <a:pt x="358" y="1132"/>
                    <a:pt x="346" y="1127"/>
                  </a:cubicBezTo>
                  <a:cubicBezTo>
                    <a:pt x="309" y="1110"/>
                    <a:pt x="283" y="1067"/>
                    <a:pt x="270" y="996"/>
                  </a:cubicBezTo>
                  <a:lnTo>
                    <a:pt x="176" y="529"/>
                  </a:lnTo>
                  <a:cubicBezTo>
                    <a:pt x="163" y="458"/>
                    <a:pt x="167" y="397"/>
                    <a:pt x="192" y="345"/>
                  </a:cubicBezTo>
                  <a:cubicBezTo>
                    <a:pt x="215" y="294"/>
                    <a:pt x="256" y="252"/>
                    <a:pt x="313" y="218"/>
                  </a:cubicBezTo>
                  <a:cubicBezTo>
                    <a:pt x="352" y="196"/>
                    <a:pt x="386" y="185"/>
                    <a:pt x="416" y="185"/>
                  </a:cubicBezTo>
                  <a:close/>
                  <a:moveTo>
                    <a:pt x="485" y="0"/>
                  </a:moveTo>
                  <a:cubicBezTo>
                    <a:pt x="465" y="0"/>
                    <a:pt x="443" y="3"/>
                    <a:pt x="420" y="9"/>
                  </a:cubicBezTo>
                  <a:cubicBezTo>
                    <a:pt x="377" y="20"/>
                    <a:pt x="330" y="40"/>
                    <a:pt x="283" y="67"/>
                  </a:cubicBezTo>
                  <a:cubicBezTo>
                    <a:pt x="235" y="95"/>
                    <a:pt x="192" y="128"/>
                    <a:pt x="152" y="165"/>
                  </a:cubicBezTo>
                  <a:cubicBezTo>
                    <a:pt x="114" y="202"/>
                    <a:pt x="83" y="243"/>
                    <a:pt x="58" y="289"/>
                  </a:cubicBezTo>
                  <a:cubicBezTo>
                    <a:pt x="33" y="335"/>
                    <a:pt x="16" y="386"/>
                    <a:pt x="8" y="441"/>
                  </a:cubicBezTo>
                  <a:cubicBezTo>
                    <a:pt x="0" y="497"/>
                    <a:pt x="3" y="557"/>
                    <a:pt x="16" y="622"/>
                  </a:cubicBezTo>
                  <a:lnTo>
                    <a:pt x="109" y="1090"/>
                  </a:lnTo>
                  <a:cubicBezTo>
                    <a:pt x="122" y="1155"/>
                    <a:pt x="141" y="1206"/>
                    <a:pt x="168" y="1242"/>
                  </a:cubicBezTo>
                  <a:cubicBezTo>
                    <a:pt x="194" y="1277"/>
                    <a:pt x="224" y="1300"/>
                    <a:pt x="261" y="1310"/>
                  </a:cubicBezTo>
                  <a:cubicBezTo>
                    <a:pt x="279" y="1316"/>
                    <a:pt x="298" y="1319"/>
                    <a:pt x="318" y="1319"/>
                  </a:cubicBezTo>
                  <a:cubicBezTo>
                    <a:pt x="338" y="1319"/>
                    <a:pt x="359" y="1316"/>
                    <a:pt x="381" y="1310"/>
                  </a:cubicBezTo>
                  <a:cubicBezTo>
                    <a:pt x="424" y="1299"/>
                    <a:pt x="470" y="1279"/>
                    <a:pt x="518" y="1251"/>
                  </a:cubicBezTo>
                  <a:cubicBezTo>
                    <a:pt x="567" y="1224"/>
                    <a:pt x="610" y="1191"/>
                    <a:pt x="648" y="1154"/>
                  </a:cubicBezTo>
                  <a:cubicBezTo>
                    <a:pt x="686" y="1117"/>
                    <a:pt x="719" y="1075"/>
                    <a:pt x="744" y="1029"/>
                  </a:cubicBezTo>
                  <a:cubicBezTo>
                    <a:pt x="769" y="983"/>
                    <a:pt x="786" y="932"/>
                    <a:pt x="794" y="877"/>
                  </a:cubicBezTo>
                  <a:cubicBezTo>
                    <a:pt x="803" y="821"/>
                    <a:pt x="801" y="760"/>
                    <a:pt x="788" y="694"/>
                  </a:cubicBezTo>
                  <a:lnTo>
                    <a:pt x="695" y="227"/>
                  </a:lnTo>
                  <a:cubicBezTo>
                    <a:pt x="682" y="162"/>
                    <a:pt x="663" y="112"/>
                    <a:pt x="635" y="76"/>
                  </a:cubicBezTo>
                  <a:cubicBezTo>
                    <a:pt x="608" y="41"/>
                    <a:pt x="577" y="19"/>
                    <a:pt x="541" y="8"/>
                  </a:cubicBezTo>
                  <a:cubicBezTo>
                    <a:pt x="523" y="3"/>
                    <a:pt x="505" y="0"/>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2027;p46">
              <a:extLst>
                <a:ext uri="{FF2B5EF4-FFF2-40B4-BE49-F238E27FC236}">
                  <a16:creationId xmlns:a16="http://schemas.microsoft.com/office/drawing/2014/main" id="{D275D7E9-041F-32E2-4CE6-79EBC1AD8949}"/>
                </a:ext>
              </a:extLst>
            </p:cNvPr>
            <p:cNvSpPr/>
            <p:nvPr/>
          </p:nvSpPr>
          <p:spPr>
            <a:xfrm>
              <a:off x="8195745" y="4124730"/>
              <a:ext cx="42721" cy="71017"/>
            </a:xfrm>
            <a:custGeom>
              <a:avLst/>
              <a:gdLst/>
              <a:ahLst/>
              <a:cxnLst/>
              <a:rect l="l" t="t" r="r" b="b"/>
              <a:pathLst>
                <a:path w="850" h="1413" extrusionOk="0">
                  <a:moveTo>
                    <a:pt x="466" y="185"/>
                  </a:moveTo>
                  <a:cubicBezTo>
                    <a:pt x="480" y="185"/>
                    <a:pt x="493" y="188"/>
                    <a:pt x="505" y="193"/>
                  </a:cubicBezTo>
                  <a:cubicBezTo>
                    <a:pt x="543" y="207"/>
                    <a:pt x="570" y="251"/>
                    <a:pt x="583" y="321"/>
                  </a:cubicBezTo>
                  <a:lnTo>
                    <a:pt x="674" y="779"/>
                  </a:lnTo>
                  <a:cubicBezTo>
                    <a:pt x="688" y="850"/>
                    <a:pt x="683" y="911"/>
                    <a:pt x="659" y="963"/>
                  </a:cubicBezTo>
                  <a:cubicBezTo>
                    <a:pt x="634" y="1015"/>
                    <a:pt x="593" y="1058"/>
                    <a:pt x="536" y="1091"/>
                  </a:cubicBezTo>
                  <a:lnTo>
                    <a:pt x="357" y="1195"/>
                  </a:lnTo>
                  <a:lnTo>
                    <a:pt x="183" y="323"/>
                  </a:lnTo>
                  <a:lnTo>
                    <a:pt x="362" y="219"/>
                  </a:lnTo>
                  <a:cubicBezTo>
                    <a:pt x="401" y="196"/>
                    <a:pt x="436" y="185"/>
                    <a:pt x="466" y="185"/>
                  </a:cubicBezTo>
                  <a:close/>
                  <a:moveTo>
                    <a:pt x="535" y="1"/>
                  </a:moveTo>
                  <a:cubicBezTo>
                    <a:pt x="514" y="1"/>
                    <a:pt x="493" y="3"/>
                    <a:pt x="470" y="9"/>
                  </a:cubicBezTo>
                  <a:cubicBezTo>
                    <a:pt x="427" y="20"/>
                    <a:pt x="380" y="40"/>
                    <a:pt x="332" y="68"/>
                  </a:cubicBezTo>
                  <a:lnTo>
                    <a:pt x="64" y="224"/>
                  </a:lnTo>
                  <a:cubicBezTo>
                    <a:pt x="44" y="237"/>
                    <a:pt x="27" y="251"/>
                    <a:pt x="17" y="270"/>
                  </a:cubicBezTo>
                  <a:cubicBezTo>
                    <a:pt x="5" y="288"/>
                    <a:pt x="1" y="305"/>
                    <a:pt x="4" y="320"/>
                  </a:cubicBezTo>
                  <a:lnTo>
                    <a:pt x="216" y="1385"/>
                  </a:lnTo>
                  <a:cubicBezTo>
                    <a:pt x="219" y="1400"/>
                    <a:pt x="228" y="1409"/>
                    <a:pt x="243" y="1412"/>
                  </a:cubicBezTo>
                  <a:cubicBezTo>
                    <a:pt x="246" y="1413"/>
                    <a:pt x="248" y="1413"/>
                    <a:pt x="251" y="1413"/>
                  </a:cubicBezTo>
                  <a:cubicBezTo>
                    <a:pt x="265" y="1413"/>
                    <a:pt x="280" y="1408"/>
                    <a:pt x="298" y="1398"/>
                  </a:cubicBezTo>
                  <a:lnTo>
                    <a:pt x="565" y="1242"/>
                  </a:lnTo>
                  <a:cubicBezTo>
                    <a:pt x="613" y="1214"/>
                    <a:pt x="657" y="1181"/>
                    <a:pt x="697" y="1144"/>
                  </a:cubicBezTo>
                  <a:cubicBezTo>
                    <a:pt x="735" y="1107"/>
                    <a:pt x="767" y="1067"/>
                    <a:pt x="791" y="1020"/>
                  </a:cubicBezTo>
                  <a:cubicBezTo>
                    <a:pt x="816" y="974"/>
                    <a:pt x="832" y="924"/>
                    <a:pt x="841" y="867"/>
                  </a:cubicBezTo>
                  <a:cubicBezTo>
                    <a:pt x="850" y="812"/>
                    <a:pt x="848" y="751"/>
                    <a:pt x="834" y="686"/>
                  </a:cubicBezTo>
                  <a:lnTo>
                    <a:pt x="743" y="229"/>
                  </a:lnTo>
                  <a:cubicBezTo>
                    <a:pt x="731" y="164"/>
                    <a:pt x="710" y="113"/>
                    <a:pt x="684" y="78"/>
                  </a:cubicBezTo>
                  <a:cubicBezTo>
                    <a:pt x="657" y="42"/>
                    <a:pt x="626" y="19"/>
                    <a:pt x="590" y="8"/>
                  </a:cubicBezTo>
                  <a:cubicBezTo>
                    <a:pt x="572" y="3"/>
                    <a:pt x="554" y="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2028;p46">
              <a:extLst>
                <a:ext uri="{FF2B5EF4-FFF2-40B4-BE49-F238E27FC236}">
                  <a16:creationId xmlns:a16="http://schemas.microsoft.com/office/drawing/2014/main" id="{B2D20E16-FFF0-C9E9-D0DD-0AEFE9C8CEED}"/>
                </a:ext>
              </a:extLst>
            </p:cNvPr>
            <p:cNvSpPr/>
            <p:nvPr/>
          </p:nvSpPr>
          <p:spPr>
            <a:xfrm>
              <a:off x="8244597" y="4091357"/>
              <a:ext cx="44128" cy="75943"/>
            </a:xfrm>
            <a:custGeom>
              <a:avLst/>
              <a:gdLst/>
              <a:ahLst/>
              <a:cxnLst/>
              <a:rect l="l" t="t" r="r" b="b"/>
              <a:pathLst>
                <a:path w="878" h="1511" extrusionOk="0">
                  <a:moveTo>
                    <a:pt x="628" y="0"/>
                  </a:moveTo>
                  <a:cubicBezTo>
                    <a:pt x="620" y="0"/>
                    <a:pt x="612" y="3"/>
                    <a:pt x="603" y="9"/>
                  </a:cubicBezTo>
                  <a:lnTo>
                    <a:pt x="65" y="322"/>
                  </a:lnTo>
                  <a:cubicBezTo>
                    <a:pt x="47" y="332"/>
                    <a:pt x="32" y="347"/>
                    <a:pt x="19" y="365"/>
                  </a:cubicBezTo>
                  <a:cubicBezTo>
                    <a:pt x="6" y="383"/>
                    <a:pt x="1" y="402"/>
                    <a:pt x="4" y="420"/>
                  </a:cubicBezTo>
                  <a:lnTo>
                    <a:pt x="216" y="1482"/>
                  </a:lnTo>
                  <a:cubicBezTo>
                    <a:pt x="219" y="1500"/>
                    <a:pt x="229" y="1509"/>
                    <a:pt x="246" y="1510"/>
                  </a:cubicBezTo>
                  <a:cubicBezTo>
                    <a:pt x="248" y="1510"/>
                    <a:pt x="250" y="1510"/>
                    <a:pt x="251" y="1510"/>
                  </a:cubicBezTo>
                  <a:cubicBezTo>
                    <a:pt x="267" y="1510"/>
                    <a:pt x="283" y="1506"/>
                    <a:pt x="298" y="1496"/>
                  </a:cubicBezTo>
                  <a:lnTo>
                    <a:pt x="836" y="1182"/>
                  </a:lnTo>
                  <a:cubicBezTo>
                    <a:pt x="854" y="1172"/>
                    <a:pt x="867" y="1156"/>
                    <a:pt x="872" y="1136"/>
                  </a:cubicBezTo>
                  <a:cubicBezTo>
                    <a:pt x="877" y="1116"/>
                    <a:pt x="878" y="1097"/>
                    <a:pt x="874" y="1079"/>
                  </a:cubicBezTo>
                  <a:cubicBezTo>
                    <a:pt x="870" y="1056"/>
                    <a:pt x="862" y="1041"/>
                    <a:pt x="850" y="1031"/>
                  </a:cubicBezTo>
                  <a:cubicBezTo>
                    <a:pt x="844" y="1026"/>
                    <a:pt x="838" y="1024"/>
                    <a:pt x="831" y="1024"/>
                  </a:cubicBezTo>
                  <a:cubicBezTo>
                    <a:pt x="823" y="1024"/>
                    <a:pt x="815" y="1027"/>
                    <a:pt x="806" y="1031"/>
                  </a:cubicBezTo>
                  <a:lnTo>
                    <a:pt x="358" y="1294"/>
                  </a:lnTo>
                  <a:lnTo>
                    <a:pt x="283" y="924"/>
                  </a:lnTo>
                  <a:lnTo>
                    <a:pt x="516" y="788"/>
                  </a:lnTo>
                  <a:cubicBezTo>
                    <a:pt x="534" y="778"/>
                    <a:pt x="547" y="762"/>
                    <a:pt x="552" y="743"/>
                  </a:cubicBezTo>
                  <a:cubicBezTo>
                    <a:pt x="558" y="724"/>
                    <a:pt x="559" y="707"/>
                    <a:pt x="557" y="691"/>
                  </a:cubicBezTo>
                  <a:cubicBezTo>
                    <a:pt x="552" y="673"/>
                    <a:pt x="545" y="660"/>
                    <a:pt x="533" y="652"/>
                  </a:cubicBezTo>
                  <a:cubicBezTo>
                    <a:pt x="527" y="647"/>
                    <a:pt x="521" y="645"/>
                    <a:pt x="514" y="645"/>
                  </a:cubicBezTo>
                  <a:cubicBezTo>
                    <a:pt x="507" y="645"/>
                    <a:pt x="499" y="648"/>
                    <a:pt x="489" y="653"/>
                  </a:cubicBezTo>
                  <a:lnTo>
                    <a:pt x="257" y="789"/>
                  </a:lnTo>
                  <a:lnTo>
                    <a:pt x="184" y="421"/>
                  </a:lnTo>
                  <a:lnTo>
                    <a:pt x="634" y="160"/>
                  </a:lnTo>
                  <a:cubicBezTo>
                    <a:pt x="650" y="150"/>
                    <a:pt x="662" y="135"/>
                    <a:pt x="667" y="115"/>
                  </a:cubicBezTo>
                  <a:cubicBezTo>
                    <a:pt x="674" y="94"/>
                    <a:pt x="675" y="73"/>
                    <a:pt x="671" y="52"/>
                  </a:cubicBezTo>
                  <a:cubicBezTo>
                    <a:pt x="667" y="34"/>
                    <a:pt x="659" y="19"/>
                    <a:pt x="648" y="9"/>
                  </a:cubicBezTo>
                  <a:cubicBezTo>
                    <a:pt x="642" y="3"/>
                    <a:pt x="63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2029;p46">
              <a:extLst>
                <a:ext uri="{FF2B5EF4-FFF2-40B4-BE49-F238E27FC236}">
                  <a16:creationId xmlns:a16="http://schemas.microsoft.com/office/drawing/2014/main" id="{A7D59540-9B46-C9E0-008A-A258A7D63FB3}"/>
                </a:ext>
              </a:extLst>
            </p:cNvPr>
            <p:cNvSpPr/>
            <p:nvPr/>
          </p:nvSpPr>
          <p:spPr>
            <a:xfrm>
              <a:off x="8292244" y="4064921"/>
              <a:ext cx="51215" cy="65439"/>
            </a:xfrm>
            <a:custGeom>
              <a:avLst/>
              <a:gdLst/>
              <a:ahLst/>
              <a:cxnLst/>
              <a:rect l="l" t="t" r="r" b="b"/>
              <a:pathLst>
                <a:path w="1019" h="1302" extrusionOk="0">
                  <a:moveTo>
                    <a:pt x="634" y="604"/>
                  </a:moveTo>
                  <a:lnTo>
                    <a:pt x="647" y="669"/>
                  </a:lnTo>
                  <a:cubicBezTo>
                    <a:pt x="649" y="686"/>
                    <a:pt x="649" y="704"/>
                    <a:pt x="645" y="723"/>
                  </a:cubicBezTo>
                  <a:cubicBezTo>
                    <a:pt x="640" y="743"/>
                    <a:pt x="633" y="763"/>
                    <a:pt x="622" y="783"/>
                  </a:cubicBezTo>
                  <a:cubicBezTo>
                    <a:pt x="611" y="803"/>
                    <a:pt x="598" y="822"/>
                    <a:pt x="582" y="840"/>
                  </a:cubicBezTo>
                  <a:cubicBezTo>
                    <a:pt x="566" y="858"/>
                    <a:pt x="548" y="873"/>
                    <a:pt x="528" y="884"/>
                  </a:cubicBezTo>
                  <a:cubicBezTo>
                    <a:pt x="509" y="895"/>
                    <a:pt x="492" y="901"/>
                    <a:pt x="477" y="901"/>
                  </a:cubicBezTo>
                  <a:cubicBezTo>
                    <a:pt x="471" y="901"/>
                    <a:pt x="466" y="900"/>
                    <a:pt x="461" y="899"/>
                  </a:cubicBezTo>
                  <a:cubicBezTo>
                    <a:pt x="442" y="894"/>
                    <a:pt x="430" y="877"/>
                    <a:pt x="424" y="848"/>
                  </a:cubicBezTo>
                  <a:cubicBezTo>
                    <a:pt x="415" y="805"/>
                    <a:pt x="426" y="766"/>
                    <a:pt x="457" y="732"/>
                  </a:cubicBezTo>
                  <a:cubicBezTo>
                    <a:pt x="487" y="697"/>
                    <a:pt x="531" y="663"/>
                    <a:pt x="589" y="631"/>
                  </a:cubicBezTo>
                  <a:lnTo>
                    <a:pt x="634" y="604"/>
                  </a:lnTo>
                  <a:close/>
                  <a:moveTo>
                    <a:pt x="692" y="1"/>
                  </a:moveTo>
                  <a:cubicBezTo>
                    <a:pt x="611" y="1"/>
                    <a:pt x="517" y="32"/>
                    <a:pt x="411" y="93"/>
                  </a:cubicBezTo>
                  <a:cubicBezTo>
                    <a:pt x="324" y="144"/>
                    <a:pt x="252" y="203"/>
                    <a:pt x="194" y="269"/>
                  </a:cubicBezTo>
                  <a:cubicBezTo>
                    <a:pt x="137" y="336"/>
                    <a:pt x="92" y="405"/>
                    <a:pt x="62" y="481"/>
                  </a:cubicBezTo>
                  <a:cubicBezTo>
                    <a:pt x="31" y="555"/>
                    <a:pt x="13" y="633"/>
                    <a:pt x="6" y="713"/>
                  </a:cubicBezTo>
                  <a:cubicBezTo>
                    <a:pt x="1" y="794"/>
                    <a:pt x="5" y="874"/>
                    <a:pt x="21" y="953"/>
                  </a:cubicBezTo>
                  <a:cubicBezTo>
                    <a:pt x="40" y="1045"/>
                    <a:pt x="68" y="1117"/>
                    <a:pt x="106" y="1170"/>
                  </a:cubicBezTo>
                  <a:cubicBezTo>
                    <a:pt x="143" y="1223"/>
                    <a:pt x="187" y="1260"/>
                    <a:pt x="235" y="1280"/>
                  </a:cubicBezTo>
                  <a:cubicBezTo>
                    <a:pt x="269" y="1294"/>
                    <a:pt x="305" y="1301"/>
                    <a:pt x="343" y="1301"/>
                  </a:cubicBezTo>
                  <a:cubicBezTo>
                    <a:pt x="359" y="1301"/>
                    <a:pt x="376" y="1300"/>
                    <a:pt x="394" y="1297"/>
                  </a:cubicBezTo>
                  <a:cubicBezTo>
                    <a:pt x="450" y="1288"/>
                    <a:pt x="508" y="1267"/>
                    <a:pt x="564" y="1234"/>
                  </a:cubicBezTo>
                  <a:cubicBezTo>
                    <a:pt x="590" y="1220"/>
                    <a:pt x="618" y="1200"/>
                    <a:pt x="647" y="1178"/>
                  </a:cubicBezTo>
                  <a:cubicBezTo>
                    <a:pt x="678" y="1156"/>
                    <a:pt x="705" y="1133"/>
                    <a:pt x="730" y="1109"/>
                  </a:cubicBezTo>
                  <a:cubicBezTo>
                    <a:pt x="755" y="1084"/>
                    <a:pt x="776" y="1061"/>
                    <a:pt x="791" y="1039"/>
                  </a:cubicBezTo>
                  <a:cubicBezTo>
                    <a:pt x="807" y="1017"/>
                    <a:pt x="814" y="998"/>
                    <a:pt x="810" y="983"/>
                  </a:cubicBezTo>
                  <a:cubicBezTo>
                    <a:pt x="809" y="974"/>
                    <a:pt x="803" y="966"/>
                    <a:pt x="794" y="957"/>
                  </a:cubicBezTo>
                  <a:cubicBezTo>
                    <a:pt x="789" y="953"/>
                    <a:pt x="784" y="951"/>
                    <a:pt x="778" y="951"/>
                  </a:cubicBezTo>
                  <a:cubicBezTo>
                    <a:pt x="773" y="951"/>
                    <a:pt x="767" y="953"/>
                    <a:pt x="760" y="957"/>
                  </a:cubicBezTo>
                  <a:cubicBezTo>
                    <a:pt x="752" y="962"/>
                    <a:pt x="743" y="970"/>
                    <a:pt x="733" y="980"/>
                  </a:cubicBezTo>
                  <a:cubicBezTo>
                    <a:pt x="724" y="990"/>
                    <a:pt x="711" y="1002"/>
                    <a:pt x="696" y="1018"/>
                  </a:cubicBezTo>
                  <a:cubicBezTo>
                    <a:pt x="681" y="1034"/>
                    <a:pt x="663" y="1049"/>
                    <a:pt x="640" y="1067"/>
                  </a:cubicBezTo>
                  <a:cubicBezTo>
                    <a:pt x="619" y="1084"/>
                    <a:pt x="592" y="1102"/>
                    <a:pt x="562" y="1120"/>
                  </a:cubicBezTo>
                  <a:cubicBezTo>
                    <a:pt x="495" y="1159"/>
                    <a:pt x="437" y="1180"/>
                    <a:pt x="388" y="1182"/>
                  </a:cubicBezTo>
                  <a:cubicBezTo>
                    <a:pt x="384" y="1183"/>
                    <a:pt x="380" y="1183"/>
                    <a:pt x="376" y="1183"/>
                  </a:cubicBezTo>
                  <a:cubicBezTo>
                    <a:pt x="332" y="1183"/>
                    <a:pt x="294" y="1171"/>
                    <a:pt x="262" y="1149"/>
                  </a:cubicBezTo>
                  <a:cubicBezTo>
                    <a:pt x="227" y="1124"/>
                    <a:pt x="199" y="1089"/>
                    <a:pt x="178" y="1043"/>
                  </a:cubicBezTo>
                  <a:cubicBezTo>
                    <a:pt x="156" y="997"/>
                    <a:pt x="140" y="945"/>
                    <a:pt x="129" y="888"/>
                  </a:cubicBezTo>
                  <a:cubicBezTo>
                    <a:pt x="117" y="828"/>
                    <a:pt x="111" y="766"/>
                    <a:pt x="112" y="703"/>
                  </a:cubicBezTo>
                  <a:cubicBezTo>
                    <a:pt x="115" y="640"/>
                    <a:pt x="126" y="578"/>
                    <a:pt x="147" y="517"/>
                  </a:cubicBezTo>
                  <a:cubicBezTo>
                    <a:pt x="170" y="457"/>
                    <a:pt x="204" y="400"/>
                    <a:pt x="249" y="345"/>
                  </a:cubicBezTo>
                  <a:cubicBezTo>
                    <a:pt x="294" y="291"/>
                    <a:pt x="354" y="241"/>
                    <a:pt x="430" y="197"/>
                  </a:cubicBezTo>
                  <a:cubicBezTo>
                    <a:pt x="515" y="147"/>
                    <a:pt x="590" y="122"/>
                    <a:pt x="652" y="122"/>
                  </a:cubicBezTo>
                  <a:cubicBezTo>
                    <a:pt x="686" y="122"/>
                    <a:pt x="716" y="130"/>
                    <a:pt x="743" y="144"/>
                  </a:cubicBezTo>
                  <a:cubicBezTo>
                    <a:pt x="821" y="185"/>
                    <a:pt x="872" y="277"/>
                    <a:pt x="902" y="421"/>
                  </a:cubicBezTo>
                  <a:cubicBezTo>
                    <a:pt x="906" y="444"/>
                    <a:pt x="910" y="468"/>
                    <a:pt x="913" y="498"/>
                  </a:cubicBezTo>
                  <a:cubicBezTo>
                    <a:pt x="916" y="526"/>
                    <a:pt x="917" y="554"/>
                    <a:pt x="915" y="582"/>
                  </a:cubicBezTo>
                  <a:cubicBezTo>
                    <a:pt x="914" y="610"/>
                    <a:pt x="908" y="635"/>
                    <a:pt x="899" y="659"/>
                  </a:cubicBezTo>
                  <a:cubicBezTo>
                    <a:pt x="890" y="682"/>
                    <a:pt x="876" y="699"/>
                    <a:pt x="855" y="711"/>
                  </a:cubicBezTo>
                  <a:cubicBezTo>
                    <a:pt x="845" y="717"/>
                    <a:pt x="834" y="720"/>
                    <a:pt x="825" y="720"/>
                  </a:cubicBezTo>
                  <a:cubicBezTo>
                    <a:pt x="819" y="720"/>
                    <a:pt x="814" y="719"/>
                    <a:pt x="809" y="717"/>
                  </a:cubicBezTo>
                  <a:cubicBezTo>
                    <a:pt x="795" y="711"/>
                    <a:pt x="783" y="695"/>
                    <a:pt x="773" y="671"/>
                  </a:cubicBezTo>
                  <a:lnTo>
                    <a:pt x="720" y="401"/>
                  </a:lnTo>
                  <a:cubicBezTo>
                    <a:pt x="714" y="367"/>
                    <a:pt x="701" y="340"/>
                    <a:pt x="684" y="321"/>
                  </a:cubicBezTo>
                  <a:cubicBezTo>
                    <a:pt x="666" y="302"/>
                    <a:pt x="646" y="289"/>
                    <a:pt x="621" y="284"/>
                  </a:cubicBezTo>
                  <a:cubicBezTo>
                    <a:pt x="611" y="281"/>
                    <a:pt x="600" y="280"/>
                    <a:pt x="589" y="280"/>
                  </a:cubicBezTo>
                  <a:cubicBezTo>
                    <a:pt x="574" y="280"/>
                    <a:pt x="557" y="282"/>
                    <a:pt x="540" y="286"/>
                  </a:cubicBezTo>
                  <a:cubicBezTo>
                    <a:pt x="510" y="294"/>
                    <a:pt x="478" y="306"/>
                    <a:pt x="446" y="327"/>
                  </a:cubicBezTo>
                  <a:cubicBezTo>
                    <a:pt x="421" y="340"/>
                    <a:pt x="397" y="357"/>
                    <a:pt x="374" y="376"/>
                  </a:cubicBezTo>
                  <a:cubicBezTo>
                    <a:pt x="350" y="395"/>
                    <a:pt x="328" y="414"/>
                    <a:pt x="310" y="435"/>
                  </a:cubicBezTo>
                  <a:cubicBezTo>
                    <a:pt x="292" y="455"/>
                    <a:pt x="279" y="474"/>
                    <a:pt x="269" y="493"/>
                  </a:cubicBezTo>
                  <a:cubicBezTo>
                    <a:pt x="260" y="512"/>
                    <a:pt x="256" y="528"/>
                    <a:pt x="259" y="540"/>
                  </a:cubicBezTo>
                  <a:cubicBezTo>
                    <a:pt x="261" y="553"/>
                    <a:pt x="268" y="564"/>
                    <a:pt x="278" y="575"/>
                  </a:cubicBezTo>
                  <a:cubicBezTo>
                    <a:pt x="285" y="583"/>
                    <a:pt x="292" y="587"/>
                    <a:pt x="300" y="587"/>
                  </a:cubicBezTo>
                  <a:cubicBezTo>
                    <a:pt x="304" y="587"/>
                    <a:pt x="308" y="586"/>
                    <a:pt x="313" y="583"/>
                  </a:cubicBezTo>
                  <a:cubicBezTo>
                    <a:pt x="318" y="579"/>
                    <a:pt x="325" y="573"/>
                    <a:pt x="332" y="564"/>
                  </a:cubicBezTo>
                  <a:cubicBezTo>
                    <a:pt x="338" y="556"/>
                    <a:pt x="347" y="546"/>
                    <a:pt x="356" y="535"/>
                  </a:cubicBezTo>
                  <a:cubicBezTo>
                    <a:pt x="366" y="522"/>
                    <a:pt x="378" y="510"/>
                    <a:pt x="393" y="497"/>
                  </a:cubicBezTo>
                  <a:cubicBezTo>
                    <a:pt x="408" y="483"/>
                    <a:pt x="428" y="470"/>
                    <a:pt x="450" y="456"/>
                  </a:cubicBezTo>
                  <a:cubicBezTo>
                    <a:pt x="485" y="436"/>
                    <a:pt x="514" y="426"/>
                    <a:pt x="538" y="426"/>
                  </a:cubicBezTo>
                  <a:cubicBezTo>
                    <a:pt x="575" y="426"/>
                    <a:pt x="598" y="450"/>
                    <a:pt x="608" y="499"/>
                  </a:cubicBezTo>
                  <a:lnTo>
                    <a:pt x="613" y="526"/>
                  </a:lnTo>
                  <a:lnTo>
                    <a:pt x="557" y="559"/>
                  </a:lnTo>
                  <a:cubicBezTo>
                    <a:pt x="513" y="584"/>
                    <a:pt x="473" y="611"/>
                    <a:pt x="437" y="638"/>
                  </a:cubicBezTo>
                  <a:cubicBezTo>
                    <a:pt x="402" y="665"/>
                    <a:pt x="371" y="695"/>
                    <a:pt x="348" y="724"/>
                  </a:cubicBezTo>
                  <a:cubicBezTo>
                    <a:pt x="324" y="754"/>
                    <a:pt x="307" y="786"/>
                    <a:pt x="298" y="819"/>
                  </a:cubicBezTo>
                  <a:cubicBezTo>
                    <a:pt x="288" y="852"/>
                    <a:pt x="287" y="887"/>
                    <a:pt x="295" y="924"/>
                  </a:cubicBezTo>
                  <a:cubicBezTo>
                    <a:pt x="300" y="957"/>
                    <a:pt x="312" y="982"/>
                    <a:pt x="326" y="999"/>
                  </a:cubicBezTo>
                  <a:cubicBezTo>
                    <a:pt x="342" y="1015"/>
                    <a:pt x="360" y="1026"/>
                    <a:pt x="380" y="1029"/>
                  </a:cubicBezTo>
                  <a:cubicBezTo>
                    <a:pt x="388" y="1030"/>
                    <a:pt x="396" y="1031"/>
                    <a:pt x="405" y="1031"/>
                  </a:cubicBezTo>
                  <a:cubicBezTo>
                    <a:pt x="419" y="1031"/>
                    <a:pt x="433" y="1029"/>
                    <a:pt x="449" y="1026"/>
                  </a:cubicBezTo>
                  <a:cubicBezTo>
                    <a:pt x="473" y="1019"/>
                    <a:pt x="496" y="1009"/>
                    <a:pt x="521" y="995"/>
                  </a:cubicBezTo>
                  <a:cubicBezTo>
                    <a:pt x="564" y="971"/>
                    <a:pt x="596" y="941"/>
                    <a:pt x="621" y="906"/>
                  </a:cubicBezTo>
                  <a:cubicBezTo>
                    <a:pt x="646" y="872"/>
                    <a:pt x="669" y="831"/>
                    <a:pt x="689" y="785"/>
                  </a:cubicBezTo>
                  <a:cubicBezTo>
                    <a:pt x="700" y="813"/>
                    <a:pt x="723" y="830"/>
                    <a:pt x="754" y="836"/>
                  </a:cubicBezTo>
                  <a:cubicBezTo>
                    <a:pt x="760" y="837"/>
                    <a:pt x="766" y="837"/>
                    <a:pt x="773" y="837"/>
                  </a:cubicBezTo>
                  <a:cubicBezTo>
                    <a:pt x="800" y="837"/>
                    <a:pt x="831" y="827"/>
                    <a:pt x="864" y="807"/>
                  </a:cubicBezTo>
                  <a:cubicBezTo>
                    <a:pt x="903" y="786"/>
                    <a:pt x="932" y="758"/>
                    <a:pt x="955" y="724"/>
                  </a:cubicBezTo>
                  <a:cubicBezTo>
                    <a:pt x="977" y="690"/>
                    <a:pt x="994" y="652"/>
                    <a:pt x="1004" y="610"/>
                  </a:cubicBezTo>
                  <a:cubicBezTo>
                    <a:pt x="1014" y="569"/>
                    <a:pt x="1019" y="525"/>
                    <a:pt x="1018" y="477"/>
                  </a:cubicBezTo>
                  <a:cubicBezTo>
                    <a:pt x="1017" y="431"/>
                    <a:pt x="1012" y="384"/>
                    <a:pt x="1003" y="337"/>
                  </a:cubicBezTo>
                  <a:cubicBezTo>
                    <a:pt x="969" y="170"/>
                    <a:pt x="902" y="65"/>
                    <a:pt x="799" y="21"/>
                  </a:cubicBezTo>
                  <a:cubicBezTo>
                    <a:pt x="766" y="8"/>
                    <a:pt x="731"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2030;p46">
              <a:extLst>
                <a:ext uri="{FF2B5EF4-FFF2-40B4-BE49-F238E27FC236}">
                  <a16:creationId xmlns:a16="http://schemas.microsoft.com/office/drawing/2014/main" id="{1B48C8B3-7524-F88E-B088-29B2838238CF}"/>
                </a:ext>
              </a:extLst>
            </p:cNvPr>
            <p:cNvSpPr/>
            <p:nvPr/>
          </p:nvSpPr>
          <p:spPr>
            <a:xfrm>
              <a:off x="8080599" y="4283652"/>
              <a:ext cx="39605" cy="66444"/>
            </a:xfrm>
            <a:custGeom>
              <a:avLst/>
              <a:gdLst/>
              <a:ahLst/>
              <a:cxnLst/>
              <a:rect l="l" t="t" r="r" b="b"/>
              <a:pathLst>
                <a:path w="788" h="1322" extrusionOk="0">
                  <a:moveTo>
                    <a:pt x="465" y="1"/>
                  </a:moveTo>
                  <a:cubicBezTo>
                    <a:pt x="444" y="1"/>
                    <a:pt x="420" y="4"/>
                    <a:pt x="396" y="11"/>
                  </a:cubicBezTo>
                  <a:cubicBezTo>
                    <a:pt x="356" y="23"/>
                    <a:pt x="315" y="42"/>
                    <a:pt x="271" y="68"/>
                  </a:cubicBezTo>
                  <a:cubicBezTo>
                    <a:pt x="208" y="104"/>
                    <a:pt x="158" y="143"/>
                    <a:pt x="121" y="186"/>
                  </a:cubicBezTo>
                  <a:cubicBezTo>
                    <a:pt x="84" y="228"/>
                    <a:pt x="56" y="270"/>
                    <a:pt x="38" y="311"/>
                  </a:cubicBezTo>
                  <a:cubicBezTo>
                    <a:pt x="18" y="353"/>
                    <a:pt x="7" y="392"/>
                    <a:pt x="4" y="429"/>
                  </a:cubicBezTo>
                  <a:cubicBezTo>
                    <a:pt x="0" y="466"/>
                    <a:pt x="1" y="498"/>
                    <a:pt x="7" y="524"/>
                  </a:cubicBezTo>
                  <a:cubicBezTo>
                    <a:pt x="13" y="555"/>
                    <a:pt x="22" y="572"/>
                    <a:pt x="34" y="578"/>
                  </a:cubicBezTo>
                  <a:cubicBezTo>
                    <a:pt x="36" y="579"/>
                    <a:pt x="39" y="579"/>
                    <a:pt x="42" y="579"/>
                  </a:cubicBezTo>
                  <a:cubicBezTo>
                    <a:pt x="56" y="579"/>
                    <a:pt x="77" y="571"/>
                    <a:pt x="105" y="554"/>
                  </a:cubicBezTo>
                  <a:cubicBezTo>
                    <a:pt x="134" y="537"/>
                    <a:pt x="154" y="519"/>
                    <a:pt x="161" y="501"/>
                  </a:cubicBezTo>
                  <a:cubicBezTo>
                    <a:pt x="169" y="482"/>
                    <a:pt x="172" y="462"/>
                    <a:pt x="167" y="440"/>
                  </a:cubicBezTo>
                  <a:cubicBezTo>
                    <a:pt x="164" y="425"/>
                    <a:pt x="164" y="408"/>
                    <a:pt x="166" y="389"/>
                  </a:cubicBezTo>
                  <a:cubicBezTo>
                    <a:pt x="167" y="370"/>
                    <a:pt x="173" y="350"/>
                    <a:pt x="183" y="331"/>
                  </a:cubicBezTo>
                  <a:cubicBezTo>
                    <a:pt x="193" y="311"/>
                    <a:pt x="206" y="292"/>
                    <a:pt x="226" y="273"/>
                  </a:cubicBezTo>
                  <a:cubicBezTo>
                    <a:pt x="244" y="254"/>
                    <a:pt x="268" y="236"/>
                    <a:pt x="299" y="218"/>
                  </a:cubicBezTo>
                  <a:cubicBezTo>
                    <a:pt x="335" y="197"/>
                    <a:pt x="366" y="186"/>
                    <a:pt x="393" y="186"/>
                  </a:cubicBezTo>
                  <a:cubicBezTo>
                    <a:pt x="402" y="186"/>
                    <a:pt x="411" y="188"/>
                    <a:pt x="419" y="190"/>
                  </a:cubicBezTo>
                  <a:cubicBezTo>
                    <a:pt x="450" y="202"/>
                    <a:pt x="471" y="236"/>
                    <a:pt x="482" y="295"/>
                  </a:cubicBezTo>
                  <a:cubicBezTo>
                    <a:pt x="490" y="331"/>
                    <a:pt x="492" y="364"/>
                    <a:pt x="489" y="391"/>
                  </a:cubicBezTo>
                  <a:cubicBezTo>
                    <a:pt x="486" y="418"/>
                    <a:pt x="479" y="443"/>
                    <a:pt x="468" y="464"/>
                  </a:cubicBezTo>
                  <a:cubicBezTo>
                    <a:pt x="455" y="484"/>
                    <a:pt x="441" y="504"/>
                    <a:pt x="423" y="519"/>
                  </a:cubicBezTo>
                  <a:cubicBezTo>
                    <a:pt x="405" y="535"/>
                    <a:pt x="383" y="550"/>
                    <a:pt x="361" y="563"/>
                  </a:cubicBezTo>
                  <a:cubicBezTo>
                    <a:pt x="342" y="574"/>
                    <a:pt x="329" y="589"/>
                    <a:pt x="325" y="607"/>
                  </a:cubicBezTo>
                  <a:cubicBezTo>
                    <a:pt x="320" y="626"/>
                    <a:pt x="319" y="644"/>
                    <a:pt x="322" y="662"/>
                  </a:cubicBezTo>
                  <a:cubicBezTo>
                    <a:pt x="326" y="679"/>
                    <a:pt x="333" y="693"/>
                    <a:pt x="344" y="702"/>
                  </a:cubicBezTo>
                  <a:cubicBezTo>
                    <a:pt x="348" y="706"/>
                    <a:pt x="354" y="709"/>
                    <a:pt x="361" y="709"/>
                  </a:cubicBezTo>
                  <a:cubicBezTo>
                    <a:pt x="368" y="709"/>
                    <a:pt x="377" y="706"/>
                    <a:pt x="388" y="699"/>
                  </a:cubicBezTo>
                  <a:cubicBezTo>
                    <a:pt x="434" y="673"/>
                    <a:pt x="474" y="659"/>
                    <a:pt x="509" y="659"/>
                  </a:cubicBezTo>
                  <a:cubicBezTo>
                    <a:pt x="516" y="659"/>
                    <a:pt x="523" y="660"/>
                    <a:pt x="530" y="661"/>
                  </a:cubicBezTo>
                  <a:cubicBezTo>
                    <a:pt x="568" y="668"/>
                    <a:pt x="594" y="703"/>
                    <a:pt x="607" y="767"/>
                  </a:cubicBezTo>
                  <a:lnTo>
                    <a:pt x="613" y="797"/>
                  </a:lnTo>
                  <a:cubicBezTo>
                    <a:pt x="628" y="868"/>
                    <a:pt x="622" y="928"/>
                    <a:pt x="598" y="976"/>
                  </a:cubicBezTo>
                  <a:cubicBezTo>
                    <a:pt x="575" y="1025"/>
                    <a:pt x="532" y="1068"/>
                    <a:pt x="470" y="1104"/>
                  </a:cubicBezTo>
                  <a:cubicBezTo>
                    <a:pt x="424" y="1130"/>
                    <a:pt x="386" y="1143"/>
                    <a:pt x="355" y="1143"/>
                  </a:cubicBezTo>
                  <a:cubicBezTo>
                    <a:pt x="344" y="1143"/>
                    <a:pt x="335" y="1142"/>
                    <a:pt x="326" y="1139"/>
                  </a:cubicBezTo>
                  <a:cubicBezTo>
                    <a:pt x="291" y="1127"/>
                    <a:pt x="271" y="1103"/>
                    <a:pt x="264" y="1068"/>
                  </a:cubicBezTo>
                  <a:cubicBezTo>
                    <a:pt x="259" y="1046"/>
                    <a:pt x="250" y="1034"/>
                    <a:pt x="237" y="1029"/>
                  </a:cubicBezTo>
                  <a:cubicBezTo>
                    <a:pt x="235" y="1029"/>
                    <a:pt x="232" y="1028"/>
                    <a:pt x="229" y="1028"/>
                  </a:cubicBezTo>
                  <a:cubicBezTo>
                    <a:pt x="215" y="1028"/>
                    <a:pt x="195" y="1036"/>
                    <a:pt x="168" y="1052"/>
                  </a:cubicBezTo>
                  <a:cubicBezTo>
                    <a:pt x="140" y="1068"/>
                    <a:pt x="122" y="1083"/>
                    <a:pt x="113" y="1100"/>
                  </a:cubicBezTo>
                  <a:cubicBezTo>
                    <a:pt x="104" y="1117"/>
                    <a:pt x="103" y="1140"/>
                    <a:pt x="107" y="1167"/>
                  </a:cubicBezTo>
                  <a:cubicBezTo>
                    <a:pt x="114" y="1199"/>
                    <a:pt x="126" y="1229"/>
                    <a:pt x="147" y="1255"/>
                  </a:cubicBezTo>
                  <a:cubicBezTo>
                    <a:pt x="166" y="1281"/>
                    <a:pt x="192" y="1299"/>
                    <a:pt x="224" y="1310"/>
                  </a:cubicBezTo>
                  <a:cubicBezTo>
                    <a:pt x="245" y="1318"/>
                    <a:pt x="268" y="1321"/>
                    <a:pt x="294" y="1321"/>
                  </a:cubicBezTo>
                  <a:cubicBezTo>
                    <a:pt x="309" y="1321"/>
                    <a:pt x="325" y="1320"/>
                    <a:pt x="342" y="1318"/>
                  </a:cubicBezTo>
                  <a:cubicBezTo>
                    <a:pt x="387" y="1311"/>
                    <a:pt x="438" y="1290"/>
                    <a:pt x="498" y="1256"/>
                  </a:cubicBezTo>
                  <a:cubicBezTo>
                    <a:pt x="545" y="1228"/>
                    <a:pt x="589" y="1196"/>
                    <a:pt x="629" y="1159"/>
                  </a:cubicBezTo>
                  <a:cubicBezTo>
                    <a:pt x="668" y="1123"/>
                    <a:pt x="701" y="1081"/>
                    <a:pt x="726" y="1035"/>
                  </a:cubicBezTo>
                  <a:cubicBezTo>
                    <a:pt x="751" y="989"/>
                    <a:pt x="769" y="938"/>
                    <a:pt x="778" y="883"/>
                  </a:cubicBezTo>
                  <a:cubicBezTo>
                    <a:pt x="787" y="829"/>
                    <a:pt x="786" y="769"/>
                    <a:pt x="773" y="705"/>
                  </a:cubicBezTo>
                  <a:lnTo>
                    <a:pt x="767" y="675"/>
                  </a:lnTo>
                  <a:cubicBezTo>
                    <a:pt x="754" y="606"/>
                    <a:pt x="729" y="560"/>
                    <a:pt x="692" y="537"/>
                  </a:cubicBezTo>
                  <a:cubicBezTo>
                    <a:pt x="665" y="520"/>
                    <a:pt x="635" y="512"/>
                    <a:pt x="601" y="512"/>
                  </a:cubicBezTo>
                  <a:cubicBezTo>
                    <a:pt x="589" y="512"/>
                    <a:pt x="576" y="513"/>
                    <a:pt x="563" y="515"/>
                  </a:cubicBezTo>
                  <a:cubicBezTo>
                    <a:pt x="596" y="475"/>
                    <a:pt x="619" y="426"/>
                    <a:pt x="632" y="367"/>
                  </a:cubicBezTo>
                  <a:cubicBezTo>
                    <a:pt x="644" y="308"/>
                    <a:pt x="644" y="243"/>
                    <a:pt x="631" y="177"/>
                  </a:cubicBezTo>
                  <a:cubicBezTo>
                    <a:pt x="621" y="124"/>
                    <a:pt x="605" y="84"/>
                    <a:pt x="583" y="56"/>
                  </a:cubicBezTo>
                  <a:cubicBezTo>
                    <a:pt x="560" y="28"/>
                    <a:pt x="533" y="11"/>
                    <a:pt x="501" y="5"/>
                  </a:cubicBezTo>
                  <a:cubicBezTo>
                    <a:pt x="490" y="2"/>
                    <a:pt x="478"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2031;p46">
              <a:extLst>
                <a:ext uri="{FF2B5EF4-FFF2-40B4-BE49-F238E27FC236}">
                  <a16:creationId xmlns:a16="http://schemas.microsoft.com/office/drawing/2014/main" id="{BF7FF8B9-920C-389D-111F-D6A495780BDE}"/>
                </a:ext>
              </a:extLst>
            </p:cNvPr>
            <p:cNvSpPr/>
            <p:nvPr/>
          </p:nvSpPr>
          <p:spPr>
            <a:xfrm>
              <a:off x="8127542" y="4252139"/>
              <a:ext cx="43425" cy="70263"/>
            </a:xfrm>
            <a:custGeom>
              <a:avLst/>
              <a:gdLst/>
              <a:ahLst/>
              <a:cxnLst/>
              <a:rect l="l" t="t" r="r" b="b"/>
              <a:pathLst>
                <a:path w="864" h="1398" extrusionOk="0">
                  <a:moveTo>
                    <a:pt x="516" y="513"/>
                  </a:moveTo>
                  <a:lnTo>
                    <a:pt x="522" y="754"/>
                  </a:lnTo>
                  <a:lnTo>
                    <a:pt x="349" y="856"/>
                  </a:lnTo>
                  <a:lnTo>
                    <a:pt x="340" y="616"/>
                  </a:lnTo>
                  <a:lnTo>
                    <a:pt x="516" y="513"/>
                  </a:lnTo>
                  <a:close/>
                  <a:moveTo>
                    <a:pt x="606" y="1"/>
                  </a:moveTo>
                  <a:cubicBezTo>
                    <a:pt x="592" y="1"/>
                    <a:pt x="577" y="5"/>
                    <a:pt x="561" y="15"/>
                  </a:cubicBezTo>
                  <a:cubicBezTo>
                    <a:pt x="546" y="22"/>
                    <a:pt x="532" y="34"/>
                    <a:pt x="520" y="48"/>
                  </a:cubicBezTo>
                  <a:cubicBezTo>
                    <a:pt x="509" y="63"/>
                    <a:pt x="503" y="75"/>
                    <a:pt x="503" y="89"/>
                  </a:cubicBezTo>
                  <a:lnTo>
                    <a:pt x="512" y="374"/>
                  </a:lnTo>
                  <a:lnTo>
                    <a:pt x="338" y="476"/>
                  </a:lnTo>
                  <a:lnTo>
                    <a:pt x="328" y="225"/>
                  </a:lnTo>
                  <a:cubicBezTo>
                    <a:pt x="323" y="202"/>
                    <a:pt x="313" y="189"/>
                    <a:pt x="296" y="187"/>
                  </a:cubicBezTo>
                  <a:cubicBezTo>
                    <a:pt x="293" y="187"/>
                    <a:pt x="290" y="186"/>
                    <a:pt x="287" y="186"/>
                  </a:cubicBezTo>
                  <a:cubicBezTo>
                    <a:pt x="273" y="186"/>
                    <a:pt x="257" y="191"/>
                    <a:pt x="241" y="200"/>
                  </a:cubicBezTo>
                  <a:cubicBezTo>
                    <a:pt x="225" y="209"/>
                    <a:pt x="212" y="221"/>
                    <a:pt x="200" y="234"/>
                  </a:cubicBezTo>
                  <a:cubicBezTo>
                    <a:pt x="188" y="249"/>
                    <a:pt x="182" y="262"/>
                    <a:pt x="182" y="275"/>
                  </a:cubicBezTo>
                  <a:lnTo>
                    <a:pt x="194" y="560"/>
                  </a:lnTo>
                  <a:lnTo>
                    <a:pt x="38" y="650"/>
                  </a:lnTo>
                  <a:cubicBezTo>
                    <a:pt x="24" y="658"/>
                    <a:pt x="13" y="671"/>
                    <a:pt x="8" y="688"/>
                  </a:cubicBezTo>
                  <a:cubicBezTo>
                    <a:pt x="2" y="705"/>
                    <a:pt x="1" y="722"/>
                    <a:pt x="6" y="741"/>
                  </a:cubicBezTo>
                  <a:cubicBezTo>
                    <a:pt x="9" y="760"/>
                    <a:pt x="16" y="772"/>
                    <a:pt x="27" y="779"/>
                  </a:cubicBezTo>
                  <a:cubicBezTo>
                    <a:pt x="31" y="782"/>
                    <a:pt x="36" y="783"/>
                    <a:pt x="41" y="783"/>
                  </a:cubicBezTo>
                  <a:cubicBezTo>
                    <a:pt x="48" y="783"/>
                    <a:pt x="56" y="781"/>
                    <a:pt x="66" y="775"/>
                  </a:cubicBezTo>
                  <a:lnTo>
                    <a:pt x="195" y="700"/>
                  </a:lnTo>
                  <a:lnTo>
                    <a:pt x="204" y="940"/>
                  </a:lnTo>
                  <a:lnTo>
                    <a:pt x="49" y="1030"/>
                  </a:lnTo>
                  <a:cubicBezTo>
                    <a:pt x="36" y="1038"/>
                    <a:pt x="27" y="1051"/>
                    <a:pt x="20" y="1069"/>
                  </a:cubicBezTo>
                  <a:cubicBezTo>
                    <a:pt x="15" y="1087"/>
                    <a:pt x="13" y="1105"/>
                    <a:pt x="17" y="1123"/>
                  </a:cubicBezTo>
                  <a:cubicBezTo>
                    <a:pt x="20" y="1141"/>
                    <a:pt x="28" y="1153"/>
                    <a:pt x="39" y="1160"/>
                  </a:cubicBezTo>
                  <a:cubicBezTo>
                    <a:pt x="44" y="1163"/>
                    <a:pt x="49" y="1164"/>
                    <a:pt x="54" y="1164"/>
                  </a:cubicBezTo>
                  <a:cubicBezTo>
                    <a:pt x="61" y="1164"/>
                    <a:pt x="69" y="1162"/>
                    <a:pt x="78" y="1156"/>
                  </a:cubicBezTo>
                  <a:lnTo>
                    <a:pt x="205" y="1083"/>
                  </a:lnTo>
                  <a:lnTo>
                    <a:pt x="218" y="1363"/>
                  </a:lnTo>
                  <a:cubicBezTo>
                    <a:pt x="223" y="1384"/>
                    <a:pt x="233" y="1395"/>
                    <a:pt x="251" y="1397"/>
                  </a:cubicBezTo>
                  <a:cubicBezTo>
                    <a:pt x="254" y="1398"/>
                    <a:pt x="257" y="1398"/>
                    <a:pt x="260" y="1398"/>
                  </a:cubicBezTo>
                  <a:cubicBezTo>
                    <a:pt x="275" y="1398"/>
                    <a:pt x="291" y="1393"/>
                    <a:pt x="308" y="1383"/>
                  </a:cubicBezTo>
                  <a:cubicBezTo>
                    <a:pt x="321" y="1376"/>
                    <a:pt x="332" y="1365"/>
                    <a:pt x="344" y="1349"/>
                  </a:cubicBezTo>
                  <a:cubicBezTo>
                    <a:pt x="357" y="1332"/>
                    <a:pt x="362" y="1317"/>
                    <a:pt x="361" y="1304"/>
                  </a:cubicBezTo>
                  <a:lnTo>
                    <a:pt x="351" y="998"/>
                  </a:lnTo>
                  <a:lnTo>
                    <a:pt x="526" y="896"/>
                  </a:lnTo>
                  <a:lnTo>
                    <a:pt x="536" y="1177"/>
                  </a:lnTo>
                  <a:cubicBezTo>
                    <a:pt x="540" y="1198"/>
                    <a:pt x="551" y="1210"/>
                    <a:pt x="569" y="1213"/>
                  </a:cubicBezTo>
                  <a:cubicBezTo>
                    <a:pt x="571" y="1213"/>
                    <a:pt x="574" y="1213"/>
                    <a:pt x="576" y="1213"/>
                  </a:cubicBezTo>
                  <a:cubicBezTo>
                    <a:pt x="592" y="1213"/>
                    <a:pt x="609" y="1208"/>
                    <a:pt x="626" y="1198"/>
                  </a:cubicBezTo>
                  <a:cubicBezTo>
                    <a:pt x="639" y="1190"/>
                    <a:pt x="653" y="1178"/>
                    <a:pt x="664" y="1162"/>
                  </a:cubicBezTo>
                  <a:cubicBezTo>
                    <a:pt x="676" y="1146"/>
                    <a:pt x="681" y="1133"/>
                    <a:pt x="681" y="1119"/>
                  </a:cubicBezTo>
                  <a:lnTo>
                    <a:pt x="671" y="812"/>
                  </a:lnTo>
                  <a:lnTo>
                    <a:pt x="825" y="722"/>
                  </a:lnTo>
                  <a:cubicBezTo>
                    <a:pt x="837" y="715"/>
                    <a:pt x="847" y="703"/>
                    <a:pt x="855" y="685"/>
                  </a:cubicBezTo>
                  <a:cubicBezTo>
                    <a:pt x="862" y="667"/>
                    <a:pt x="864" y="649"/>
                    <a:pt x="860" y="629"/>
                  </a:cubicBezTo>
                  <a:cubicBezTo>
                    <a:pt x="857" y="611"/>
                    <a:pt x="849" y="599"/>
                    <a:pt x="835" y="593"/>
                  </a:cubicBezTo>
                  <a:cubicBezTo>
                    <a:pt x="829" y="590"/>
                    <a:pt x="824" y="589"/>
                    <a:pt x="818" y="589"/>
                  </a:cubicBezTo>
                  <a:cubicBezTo>
                    <a:pt x="811" y="589"/>
                    <a:pt x="804" y="591"/>
                    <a:pt x="796" y="596"/>
                  </a:cubicBezTo>
                  <a:lnTo>
                    <a:pt x="668" y="670"/>
                  </a:lnTo>
                  <a:lnTo>
                    <a:pt x="660" y="429"/>
                  </a:lnTo>
                  <a:lnTo>
                    <a:pt x="813" y="340"/>
                  </a:lnTo>
                  <a:cubicBezTo>
                    <a:pt x="825" y="333"/>
                    <a:pt x="834" y="321"/>
                    <a:pt x="842" y="303"/>
                  </a:cubicBezTo>
                  <a:cubicBezTo>
                    <a:pt x="849" y="285"/>
                    <a:pt x="851" y="267"/>
                    <a:pt x="847" y="249"/>
                  </a:cubicBezTo>
                  <a:cubicBezTo>
                    <a:pt x="843" y="231"/>
                    <a:pt x="835" y="218"/>
                    <a:pt x="823" y="213"/>
                  </a:cubicBezTo>
                  <a:cubicBezTo>
                    <a:pt x="817" y="210"/>
                    <a:pt x="812" y="209"/>
                    <a:pt x="806" y="209"/>
                  </a:cubicBezTo>
                  <a:cubicBezTo>
                    <a:pt x="799" y="209"/>
                    <a:pt x="792" y="211"/>
                    <a:pt x="785" y="215"/>
                  </a:cubicBezTo>
                  <a:lnTo>
                    <a:pt x="656" y="291"/>
                  </a:lnTo>
                  <a:lnTo>
                    <a:pt x="648" y="38"/>
                  </a:lnTo>
                  <a:cubicBezTo>
                    <a:pt x="643" y="16"/>
                    <a:pt x="632" y="3"/>
                    <a:pt x="615" y="1"/>
                  </a:cubicBezTo>
                  <a:cubicBezTo>
                    <a:pt x="612" y="1"/>
                    <a:pt x="609"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2032;p46">
              <a:extLst>
                <a:ext uri="{FF2B5EF4-FFF2-40B4-BE49-F238E27FC236}">
                  <a16:creationId xmlns:a16="http://schemas.microsoft.com/office/drawing/2014/main" id="{44A0DC2A-AA01-A717-CF63-BF35201449FF}"/>
                </a:ext>
              </a:extLst>
            </p:cNvPr>
            <p:cNvSpPr/>
            <p:nvPr/>
          </p:nvSpPr>
          <p:spPr>
            <a:xfrm>
              <a:off x="8179712" y="4225350"/>
              <a:ext cx="39404" cy="67449"/>
            </a:xfrm>
            <a:custGeom>
              <a:avLst/>
              <a:gdLst/>
              <a:ahLst/>
              <a:cxnLst/>
              <a:rect l="l" t="t" r="r" b="b"/>
              <a:pathLst>
                <a:path w="784" h="1342" extrusionOk="0">
                  <a:moveTo>
                    <a:pt x="277" y="267"/>
                  </a:moveTo>
                  <a:lnTo>
                    <a:pt x="336" y="560"/>
                  </a:lnTo>
                  <a:cubicBezTo>
                    <a:pt x="314" y="565"/>
                    <a:pt x="293" y="567"/>
                    <a:pt x="274" y="568"/>
                  </a:cubicBezTo>
                  <a:cubicBezTo>
                    <a:pt x="269" y="568"/>
                    <a:pt x="265" y="568"/>
                    <a:pt x="260" y="568"/>
                  </a:cubicBezTo>
                  <a:cubicBezTo>
                    <a:pt x="246" y="568"/>
                    <a:pt x="233" y="567"/>
                    <a:pt x="222" y="563"/>
                  </a:cubicBezTo>
                  <a:cubicBezTo>
                    <a:pt x="206" y="560"/>
                    <a:pt x="193" y="551"/>
                    <a:pt x="181" y="539"/>
                  </a:cubicBezTo>
                  <a:cubicBezTo>
                    <a:pt x="171" y="526"/>
                    <a:pt x="163" y="509"/>
                    <a:pt x="159" y="487"/>
                  </a:cubicBezTo>
                  <a:cubicBezTo>
                    <a:pt x="151" y="445"/>
                    <a:pt x="158" y="406"/>
                    <a:pt x="181" y="369"/>
                  </a:cubicBezTo>
                  <a:cubicBezTo>
                    <a:pt x="204" y="331"/>
                    <a:pt x="237" y="298"/>
                    <a:pt x="277" y="267"/>
                  </a:cubicBezTo>
                  <a:close/>
                  <a:moveTo>
                    <a:pt x="482" y="725"/>
                  </a:moveTo>
                  <a:cubicBezTo>
                    <a:pt x="509" y="725"/>
                    <a:pt x="534" y="729"/>
                    <a:pt x="555" y="737"/>
                  </a:cubicBezTo>
                  <a:cubicBezTo>
                    <a:pt x="586" y="749"/>
                    <a:pt x="607" y="780"/>
                    <a:pt x="617" y="829"/>
                  </a:cubicBezTo>
                  <a:cubicBezTo>
                    <a:pt x="626" y="875"/>
                    <a:pt x="621" y="918"/>
                    <a:pt x="603" y="958"/>
                  </a:cubicBezTo>
                  <a:cubicBezTo>
                    <a:pt x="585" y="997"/>
                    <a:pt x="555" y="1033"/>
                    <a:pt x="516" y="1066"/>
                  </a:cubicBezTo>
                  <a:lnTo>
                    <a:pt x="448" y="727"/>
                  </a:lnTo>
                  <a:cubicBezTo>
                    <a:pt x="460" y="725"/>
                    <a:pt x="471" y="725"/>
                    <a:pt x="482" y="725"/>
                  </a:cubicBezTo>
                  <a:close/>
                  <a:moveTo>
                    <a:pt x="532" y="0"/>
                  </a:moveTo>
                  <a:cubicBezTo>
                    <a:pt x="521" y="0"/>
                    <a:pt x="509" y="1"/>
                    <a:pt x="496" y="4"/>
                  </a:cubicBezTo>
                  <a:cubicBezTo>
                    <a:pt x="469" y="9"/>
                    <a:pt x="440" y="18"/>
                    <a:pt x="410" y="31"/>
                  </a:cubicBezTo>
                  <a:cubicBezTo>
                    <a:pt x="381" y="42"/>
                    <a:pt x="353" y="56"/>
                    <a:pt x="328" y="70"/>
                  </a:cubicBezTo>
                  <a:lnTo>
                    <a:pt x="319" y="26"/>
                  </a:lnTo>
                  <a:cubicBezTo>
                    <a:pt x="317" y="17"/>
                    <a:pt x="310" y="12"/>
                    <a:pt x="298" y="9"/>
                  </a:cubicBezTo>
                  <a:cubicBezTo>
                    <a:pt x="296" y="9"/>
                    <a:pt x="293" y="9"/>
                    <a:pt x="291" y="9"/>
                  </a:cubicBezTo>
                  <a:cubicBezTo>
                    <a:pt x="283" y="9"/>
                    <a:pt x="274" y="11"/>
                    <a:pt x="266" y="16"/>
                  </a:cubicBezTo>
                  <a:cubicBezTo>
                    <a:pt x="252" y="24"/>
                    <a:pt x="243" y="33"/>
                    <a:pt x="237" y="45"/>
                  </a:cubicBezTo>
                  <a:cubicBezTo>
                    <a:pt x="230" y="58"/>
                    <a:pt x="228" y="69"/>
                    <a:pt x="230" y="78"/>
                  </a:cubicBezTo>
                  <a:lnTo>
                    <a:pt x="239" y="125"/>
                  </a:lnTo>
                  <a:cubicBezTo>
                    <a:pt x="203" y="150"/>
                    <a:pt x="169" y="179"/>
                    <a:pt x="137" y="211"/>
                  </a:cubicBezTo>
                  <a:cubicBezTo>
                    <a:pt x="106" y="244"/>
                    <a:pt x="79" y="280"/>
                    <a:pt x="58" y="319"/>
                  </a:cubicBezTo>
                  <a:cubicBezTo>
                    <a:pt x="35" y="358"/>
                    <a:pt x="19" y="401"/>
                    <a:pt x="10" y="446"/>
                  </a:cubicBezTo>
                  <a:cubicBezTo>
                    <a:pt x="0" y="492"/>
                    <a:pt x="1" y="540"/>
                    <a:pt x="10" y="590"/>
                  </a:cubicBezTo>
                  <a:cubicBezTo>
                    <a:pt x="21" y="642"/>
                    <a:pt x="38" y="680"/>
                    <a:pt x="62" y="704"/>
                  </a:cubicBezTo>
                  <a:cubicBezTo>
                    <a:pt x="86" y="729"/>
                    <a:pt x="114" y="745"/>
                    <a:pt x="145" y="753"/>
                  </a:cubicBezTo>
                  <a:cubicBezTo>
                    <a:pt x="165" y="757"/>
                    <a:pt x="186" y="759"/>
                    <a:pt x="207" y="759"/>
                  </a:cubicBezTo>
                  <a:cubicBezTo>
                    <a:pt x="221" y="759"/>
                    <a:pt x="234" y="758"/>
                    <a:pt x="249" y="756"/>
                  </a:cubicBezTo>
                  <a:cubicBezTo>
                    <a:pt x="286" y="751"/>
                    <a:pt x="323" y="746"/>
                    <a:pt x="360" y="738"/>
                  </a:cubicBezTo>
                  <a:lnTo>
                    <a:pt x="436" y="1115"/>
                  </a:lnTo>
                  <a:cubicBezTo>
                    <a:pt x="396" y="1134"/>
                    <a:pt x="363" y="1146"/>
                    <a:pt x="335" y="1147"/>
                  </a:cubicBezTo>
                  <a:cubicBezTo>
                    <a:pt x="328" y="1147"/>
                    <a:pt x="321" y="1147"/>
                    <a:pt x="315" y="1147"/>
                  </a:cubicBezTo>
                  <a:cubicBezTo>
                    <a:pt x="295" y="1147"/>
                    <a:pt x="277" y="1146"/>
                    <a:pt x="260" y="1142"/>
                  </a:cubicBezTo>
                  <a:cubicBezTo>
                    <a:pt x="239" y="1138"/>
                    <a:pt x="221" y="1133"/>
                    <a:pt x="206" y="1129"/>
                  </a:cubicBezTo>
                  <a:cubicBezTo>
                    <a:pt x="201" y="1127"/>
                    <a:pt x="196" y="1127"/>
                    <a:pt x="191" y="1127"/>
                  </a:cubicBezTo>
                  <a:cubicBezTo>
                    <a:pt x="182" y="1127"/>
                    <a:pt x="174" y="1129"/>
                    <a:pt x="166" y="1133"/>
                  </a:cubicBezTo>
                  <a:cubicBezTo>
                    <a:pt x="157" y="1139"/>
                    <a:pt x="149" y="1147"/>
                    <a:pt x="141" y="1157"/>
                  </a:cubicBezTo>
                  <a:cubicBezTo>
                    <a:pt x="134" y="1168"/>
                    <a:pt x="127" y="1180"/>
                    <a:pt x="123" y="1193"/>
                  </a:cubicBezTo>
                  <a:cubicBezTo>
                    <a:pt x="118" y="1206"/>
                    <a:pt x="115" y="1219"/>
                    <a:pt x="114" y="1231"/>
                  </a:cubicBezTo>
                  <a:cubicBezTo>
                    <a:pt x="113" y="1245"/>
                    <a:pt x="113" y="1256"/>
                    <a:pt x="115" y="1265"/>
                  </a:cubicBezTo>
                  <a:cubicBezTo>
                    <a:pt x="118" y="1285"/>
                    <a:pt x="130" y="1301"/>
                    <a:pt x="150" y="1314"/>
                  </a:cubicBezTo>
                  <a:cubicBezTo>
                    <a:pt x="169" y="1328"/>
                    <a:pt x="195" y="1336"/>
                    <a:pt x="226" y="1338"/>
                  </a:cubicBezTo>
                  <a:cubicBezTo>
                    <a:pt x="233" y="1339"/>
                    <a:pt x="239" y="1339"/>
                    <a:pt x="246" y="1339"/>
                  </a:cubicBezTo>
                  <a:cubicBezTo>
                    <a:pt x="272" y="1339"/>
                    <a:pt x="302" y="1335"/>
                    <a:pt x="335" y="1327"/>
                  </a:cubicBezTo>
                  <a:cubicBezTo>
                    <a:pt x="375" y="1317"/>
                    <a:pt x="419" y="1299"/>
                    <a:pt x="466" y="1271"/>
                  </a:cubicBezTo>
                  <a:lnTo>
                    <a:pt x="476" y="1321"/>
                  </a:lnTo>
                  <a:cubicBezTo>
                    <a:pt x="479" y="1331"/>
                    <a:pt x="484" y="1337"/>
                    <a:pt x="493" y="1340"/>
                  </a:cubicBezTo>
                  <a:cubicBezTo>
                    <a:pt x="496" y="1341"/>
                    <a:pt x="498" y="1341"/>
                    <a:pt x="501" y="1341"/>
                  </a:cubicBezTo>
                  <a:cubicBezTo>
                    <a:pt x="509" y="1341"/>
                    <a:pt x="518" y="1338"/>
                    <a:pt x="527" y="1332"/>
                  </a:cubicBezTo>
                  <a:cubicBezTo>
                    <a:pt x="538" y="1327"/>
                    <a:pt x="548" y="1317"/>
                    <a:pt x="556" y="1303"/>
                  </a:cubicBezTo>
                  <a:cubicBezTo>
                    <a:pt x="564" y="1291"/>
                    <a:pt x="568" y="1280"/>
                    <a:pt x="565" y="1269"/>
                  </a:cubicBezTo>
                  <a:lnTo>
                    <a:pt x="555" y="1215"/>
                  </a:lnTo>
                  <a:cubicBezTo>
                    <a:pt x="634" y="1156"/>
                    <a:pt x="694" y="1084"/>
                    <a:pt x="733" y="999"/>
                  </a:cubicBezTo>
                  <a:cubicBezTo>
                    <a:pt x="774" y="914"/>
                    <a:pt x="784" y="822"/>
                    <a:pt x="765" y="723"/>
                  </a:cubicBezTo>
                  <a:cubicBezTo>
                    <a:pt x="753" y="669"/>
                    <a:pt x="737" y="628"/>
                    <a:pt x="713" y="599"/>
                  </a:cubicBezTo>
                  <a:cubicBezTo>
                    <a:pt x="689" y="571"/>
                    <a:pt x="661" y="552"/>
                    <a:pt x="630" y="542"/>
                  </a:cubicBezTo>
                  <a:cubicBezTo>
                    <a:pt x="604" y="534"/>
                    <a:pt x="577" y="529"/>
                    <a:pt x="547" y="529"/>
                  </a:cubicBezTo>
                  <a:cubicBezTo>
                    <a:pt x="541" y="529"/>
                    <a:pt x="535" y="529"/>
                    <a:pt x="529" y="530"/>
                  </a:cubicBezTo>
                  <a:cubicBezTo>
                    <a:pt x="493" y="533"/>
                    <a:pt x="457" y="537"/>
                    <a:pt x="421" y="543"/>
                  </a:cubicBezTo>
                  <a:lnTo>
                    <a:pt x="357" y="218"/>
                  </a:lnTo>
                  <a:cubicBezTo>
                    <a:pt x="383" y="204"/>
                    <a:pt x="407" y="195"/>
                    <a:pt x="427" y="191"/>
                  </a:cubicBezTo>
                  <a:cubicBezTo>
                    <a:pt x="447" y="186"/>
                    <a:pt x="465" y="183"/>
                    <a:pt x="480" y="183"/>
                  </a:cubicBezTo>
                  <a:cubicBezTo>
                    <a:pt x="496" y="182"/>
                    <a:pt x="508" y="181"/>
                    <a:pt x="519" y="181"/>
                  </a:cubicBezTo>
                  <a:cubicBezTo>
                    <a:pt x="530" y="179"/>
                    <a:pt x="541" y="176"/>
                    <a:pt x="550" y="172"/>
                  </a:cubicBezTo>
                  <a:cubicBezTo>
                    <a:pt x="561" y="165"/>
                    <a:pt x="570" y="156"/>
                    <a:pt x="578" y="144"/>
                  </a:cubicBezTo>
                  <a:cubicBezTo>
                    <a:pt x="585" y="133"/>
                    <a:pt x="590" y="121"/>
                    <a:pt x="594" y="108"/>
                  </a:cubicBezTo>
                  <a:cubicBezTo>
                    <a:pt x="597" y="95"/>
                    <a:pt x="599" y="83"/>
                    <a:pt x="600" y="70"/>
                  </a:cubicBezTo>
                  <a:cubicBezTo>
                    <a:pt x="600" y="58"/>
                    <a:pt x="599" y="49"/>
                    <a:pt x="598" y="41"/>
                  </a:cubicBezTo>
                  <a:cubicBezTo>
                    <a:pt x="595" y="22"/>
                    <a:pt x="582" y="9"/>
                    <a:pt x="564" y="4"/>
                  </a:cubicBezTo>
                  <a:cubicBezTo>
                    <a:pt x="555" y="1"/>
                    <a:pt x="544"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2033;p46">
              <a:extLst>
                <a:ext uri="{FF2B5EF4-FFF2-40B4-BE49-F238E27FC236}">
                  <a16:creationId xmlns:a16="http://schemas.microsoft.com/office/drawing/2014/main" id="{B9549CE7-7907-F6F6-88FC-BE55E1838236}"/>
                </a:ext>
              </a:extLst>
            </p:cNvPr>
            <p:cNvSpPr/>
            <p:nvPr/>
          </p:nvSpPr>
          <p:spPr>
            <a:xfrm>
              <a:off x="8221327" y="4186298"/>
              <a:ext cx="63127" cy="81974"/>
            </a:xfrm>
            <a:custGeom>
              <a:avLst/>
              <a:gdLst/>
              <a:ahLst/>
              <a:cxnLst/>
              <a:rect l="l" t="t" r="r" b="b"/>
              <a:pathLst>
                <a:path w="1256" h="1631" extrusionOk="0">
                  <a:moveTo>
                    <a:pt x="260" y="510"/>
                  </a:moveTo>
                  <a:cubicBezTo>
                    <a:pt x="265" y="510"/>
                    <a:pt x="270" y="511"/>
                    <a:pt x="274" y="512"/>
                  </a:cubicBezTo>
                  <a:cubicBezTo>
                    <a:pt x="295" y="517"/>
                    <a:pt x="308" y="536"/>
                    <a:pt x="315" y="569"/>
                  </a:cubicBezTo>
                  <a:lnTo>
                    <a:pt x="362" y="807"/>
                  </a:lnTo>
                  <a:cubicBezTo>
                    <a:pt x="368" y="840"/>
                    <a:pt x="365" y="870"/>
                    <a:pt x="350" y="894"/>
                  </a:cubicBezTo>
                  <a:cubicBezTo>
                    <a:pt x="336" y="919"/>
                    <a:pt x="315" y="941"/>
                    <a:pt x="286" y="958"/>
                  </a:cubicBezTo>
                  <a:cubicBezTo>
                    <a:pt x="264" y="970"/>
                    <a:pt x="244" y="977"/>
                    <a:pt x="227" y="977"/>
                  </a:cubicBezTo>
                  <a:cubicBezTo>
                    <a:pt x="222" y="977"/>
                    <a:pt x="217" y="976"/>
                    <a:pt x="211" y="974"/>
                  </a:cubicBezTo>
                  <a:cubicBezTo>
                    <a:pt x="192" y="970"/>
                    <a:pt x="180" y="951"/>
                    <a:pt x="173" y="917"/>
                  </a:cubicBezTo>
                  <a:lnTo>
                    <a:pt x="126" y="679"/>
                  </a:lnTo>
                  <a:cubicBezTo>
                    <a:pt x="119" y="646"/>
                    <a:pt x="122" y="617"/>
                    <a:pt x="136" y="593"/>
                  </a:cubicBezTo>
                  <a:cubicBezTo>
                    <a:pt x="150" y="568"/>
                    <a:pt x="171" y="548"/>
                    <a:pt x="200" y="530"/>
                  </a:cubicBezTo>
                  <a:cubicBezTo>
                    <a:pt x="223" y="516"/>
                    <a:pt x="243" y="510"/>
                    <a:pt x="260" y="510"/>
                  </a:cubicBezTo>
                  <a:close/>
                  <a:moveTo>
                    <a:pt x="308" y="384"/>
                  </a:moveTo>
                  <a:cubicBezTo>
                    <a:pt x="294" y="384"/>
                    <a:pt x="279" y="386"/>
                    <a:pt x="262" y="391"/>
                  </a:cubicBezTo>
                  <a:cubicBezTo>
                    <a:pt x="236" y="399"/>
                    <a:pt x="208" y="410"/>
                    <a:pt x="180" y="427"/>
                  </a:cubicBezTo>
                  <a:cubicBezTo>
                    <a:pt x="121" y="461"/>
                    <a:pt x="76" y="505"/>
                    <a:pt x="44" y="557"/>
                  </a:cubicBezTo>
                  <a:cubicBezTo>
                    <a:pt x="10" y="610"/>
                    <a:pt x="1" y="672"/>
                    <a:pt x="16" y="744"/>
                  </a:cubicBezTo>
                  <a:lnTo>
                    <a:pt x="63" y="981"/>
                  </a:lnTo>
                  <a:cubicBezTo>
                    <a:pt x="70" y="1017"/>
                    <a:pt x="81" y="1045"/>
                    <a:pt x="97" y="1064"/>
                  </a:cubicBezTo>
                  <a:cubicBezTo>
                    <a:pt x="112" y="1084"/>
                    <a:pt x="130" y="1095"/>
                    <a:pt x="152" y="1101"/>
                  </a:cubicBezTo>
                  <a:cubicBezTo>
                    <a:pt x="160" y="1102"/>
                    <a:pt x="169" y="1103"/>
                    <a:pt x="179" y="1103"/>
                  </a:cubicBezTo>
                  <a:cubicBezTo>
                    <a:pt x="192" y="1103"/>
                    <a:pt x="207" y="1101"/>
                    <a:pt x="223" y="1097"/>
                  </a:cubicBezTo>
                  <a:cubicBezTo>
                    <a:pt x="249" y="1089"/>
                    <a:pt x="277" y="1077"/>
                    <a:pt x="306" y="1060"/>
                  </a:cubicBezTo>
                  <a:cubicBezTo>
                    <a:pt x="334" y="1043"/>
                    <a:pt x="360" y="1024"/>
                    <a:pt x="384" y="1003"/>
                  </a:cubicBezTo>
                  <a:cubicBezTo>
                    <a:pt x="407" y="981"/>
                    <a:pt x="428" y="958"/>
                    <a:pt x="442" y="932"/>
                  </a:cubicBezTo>
                  <a:cubicBezTo>
                    <a:pt x="457" y="906"/>
                    <a:pt x="468" y="876"/>
                    <a:pt x="473" y="845"/>
                  </a:cubicBezTo>
                  <a:cubicBezTo>
                    <a:pt x="478" y="815"/>
                    <a:pt x="478" y="780"/>
                    <a:pt x="470" y="744"/>
                  </a:cubicBezTo>
                  <a:lnTo>
                    <a:pt x="423" y="506"/>
                  </a:lnTo>
                  <a:cubicBezTo>
                    <a:pt x="416" y="470"/>
                    <a:pt x="405" y="442"/>
                    <a:pt x="389" y="423"/>
                  </a:cubicBezTo>
                  <a:cubicBezTo>
                    <a:pt x="374" y="404"/>
                    <a:pt x="356" y="392"/>
                    <a:pt x="334" y="387"/>
                  </a:cubicBezTo>
                  <a:cubicBezTo>
                    <a:pt x="326" y="385"/>
                    <a:pt x="317" y="384"/>
                    <a:pt x="308" y="384"/>
                  </a:cubicBezTo>
                  <a:close/>
                  <a:moveTo>
                    <a:pt x="1037" y="667"/>
                  </a:moveTo>
                  <a:cubicBezTo>
                    <a:pt x="1042" y="667"/>
                    <a:pt x="1047" y="668"/>
                    <a:pt x="1051" y="669"/>
                  </a:cubicBezTo>
                  <a:cubicBezTo>
                    <a:pt x="1072" y="674"/>
                    <a:pt x="1085" y="693"/>
                    <a:pt x="1092" y="727"/>
                  </a:cubicBezTo>
                  <a:lnTo>
                    <a:pt x="1139" y="964"/>
                  </a:lnTo>
                  <a:cubicBezTo>
                    <a:pt x="1145" y="997"/>
                    <a:pt x="1142" y="1026"/>
                    <a:pt x="1127" y="1051"/>
                  </a:cubicBezTo>
                  <a:cubicBezTo>
                    <a:pt x="1113" y="1076"/>
                    <a:pt x="1092" y="1097"/>
                    <a:pt x="1063" y="1114"/>
                  </a:cubicBezTo>
                  <a:cubicBezTo>
                    <a:pt x="1040" y="1127"/>
                    <a:pt x="1020" y="1134"/>
                    <a:pt x="1003" y="1134"/>
                  </a:cubicBezTo>
                  <a:cubicBezTo>
                    <a:pt x="998" y="1134"/>
                    <a:pt x="994" y="1133"/>
                    <a:pt x="990" y="1132"/>
                  </a:cubicBezTo>
                  <a:cubicBezTo>
                    <a:pt x="969" y="1126"/>
                    <a:pt x="957" y="1107"/>
                    <a:pt x="950" y="1074"/>
                  </a:cubicBezTo>
                  <a:lnTo>
                    <a:pt x="903" y="836"/>
                  </a:lnTo>
                  <a:cubicBezTo>
                    <a:pt x="896" y="803"/>
                    <a:pt x="899" y="774"/>
                    <a:pt x="913" y="749"/>
                  </a:cubicBezTo>
                  <a:cubicBezTo>
                    <a:pt x="926" y="724"/>
                    <a:pt x="948" y="704"/>
                    <a:pt x="977" y="687"/>
                  </a:cubicBezTo>
                  <a:cubicBezTo>
                    <a:pt x="1000" y="674"/>
                    <a:pt x="1019" y="667"/>
                    <a:pt x="1037" y="667"/>
                  </a:cubicBezTo>
                  <a:close/>
                  <a:moveTo>
                    <a:pt x="1085" y="541"/>
                  </a:moveTo>
                  <a:cubicBezTo>
                    <a:pt x="1071" y="541"/>
                    <a:pt x="1056" y="544"/>
                    <a:pt x="1039" y="548"/>
                  </a:cubicBezTo>
                  <a:cubicBezTo>
                    <a:pt x="1013" y="556"/>
                    <a:pt x="985" y="568"/>
                    <a:pt x="957" y="585"/>
                  </a:cubicBezTo>
                  <a:cubicBezTo>
                    <a:pt x="898" y="619"/>
                    <a:pt x="853" y="661"/>
                    <a:pt x="820" y="714"/>
                  </a:cubicBezTo>
                  <a:cubicBezTo>
                    <a:pt x="787" y="767"/>
                    <a:pt x="778" y="829"/>
                    <a:pt x="792" y="901"/>
                  </a:cubicBezTo>
                  <a:lnTo>
                    <a:pt x="840" y="1139"/>
                  </a:lnTo>
                  <a:cubicBezTo>
                    <a:pt x="847" y="1175"/>
                    <a:pt x="858" y="1203"/>
                    <a:pt x="874" y="1221"/>
                  </a:cubicBezTo>
                  <a:cubicBezTo>
                    <a:pt x="889" y="1240"/>
                    <a:pt x="907" y="1253"/>
                    <a:pt x="929" y="1257"/>
                  </a:cubicBezTo>
                  <a:cubicBezTo>
                    <a:pt x="938" y="1259"/>
                    <a:pt x="947" y="1261"/>
                    <a:pt x="957" y="1261"/>
                  </a:cubicBezTo>
                  <a:cubicBezTo>
                    <a:pt x="970" y="1261"/>
                    <a:pt x="985" y="1258"/>
                    <a:pt x="1000" y="1254"/>
                  </a:cubicBezTo>
                  <a:cubicBezTo>
                    <a:pt x="1026" y="1247"/>
                    <a:pt x="1054" y="1235"/>
                    <a:pt x="1083" y="1218"/>
                  </a:cubicBezTo>
                  <a:cubicBezTo>
                    <a:pt x="1111" y="1201"/>
                    <a:pt x="1137" y="1182"/>
                    <a:pt x="1161" y="1160"/>
                  </a:cubicBezTo>
                  <a:cubicBezTo>
                    <a:pt x="1184" y="1139"/>
                    <a:pt x="1205" y="1115"/>
                    <a:pt x="1219" y="1088"/>
                  </a:cubicBezTo>
                  <a:cubicBezTo>
                    <a:pt x="1234" y="1062"/>
                    <a:pt x="1244" y="1034"/>
                    <a:pt x="1250" y="1003"/>
                  </a:cubicBezTo>
                  <a:cubicBezTo>
                    <a:pt x="1255" y="971"/>
                    <a:pt x="1255" y="937"/>
                    <a:pt x="1247" y="901"/>
                  </a:cubicBezTo>
                  <a:lnTo>
                    <a:pt x="1200" y="664"/>
                  </a:lnTo>
                  <a:cubicBezTo>
                    <a:pt x="1193" y="626"/>
                    <a:pt x="1182" y="599"/>
                    <a:pt x="1166" y="580"/>
                  </a:cubicBezTo>
                  <a:cubicBezTo>
                    <a:pt x="1151" y="561"/>
                    <a:pt x="1133" y="549"/>
                    <a:pt x="1111" y="544"/>
                  </a:cubicBezTo>
                  <a:cubicBezTo>
                    <a:pt x="1103" y="542"/>
                    <a:pt x="1094" y="541"/>
                    <a:pt x="1085" y="541"/>
                  </a:cubicBezTo>
                  <a:close/>
                  <a:moveTo>
                    <a:pt x="811" y="0"/>
                  </a:moveTo>
                  <a:cubicBezTo>
                    <a:pt x="799" y="0"/>
                    <a:pt x="788" y="4"/>
                    <a:pt x="777" y="9"/>
                  </a:cubicBezTo>
                  <a:cubicBezTo>
                    <a:pt x="768" y="15"/>
                    <a:pt x="760" y="22"/>
                    <a:pt x="753" y="31"/>
                  </a:cubicBezTo>
                  <a:cubicBezTo>
                    <a:pt x="745" y="40"/>
                    <a:pt x="741" y="52"/>
                    <a:pt x="737" y="66"/>
                  </a:cubicBezTo>
                  <a:lnTo>
                    <a:pt x="418" y="1569"/>
                  </a:lnTo>
                  <a:cubicBezTo>
                    <a:pt x="414" y="1579"/>
                    <a:pt x="414" y="1588"/>
                    <a:pt x="416" y="1596"/>
                  </a:cubicBezTo>
                  <a:cubicBezTo>
                    <a:pt x="419" y="1612"/>
                    <a:pt x="427" y="1622"/>
                    <a:pt x="441" y="1628"/>
                  </a:cubicBezTo>
                  <a:cubicBezTo>
                    <a:pt x="446" y="1630"/>
                    <a:pt x="451" y="1631"/>
                    <a:pt x="457" y="1631"/>
                  </a:cubicBezTo>
                  <a:cubicBezTo>
                    <a:pt x="466" y="1631"/>
                    <a:pt x="476" y="1628"/>
                    <a:pt x="486" y="1622"/>
                  </a:cubicBezTo>
                  <a:cubicBezTo>
                    <a:pt x="497" y="1615"/>
                    <a:pt x="508" y="1606"/>
                    <a:pt x="515" y="1596"/>
                  </a:cubicBezTo>
                  <a:cubicBezTo>
                    <a:pt x="523" y="1585"/>
                    <a:pt x="529" y="1573"/>
                    <a:pt x="532" y="1561"/>
                  </a:cubicBezTo>
                  <a:lnTo>
                    <a:pt x="853" y="62"/>
                  </a:lnTo>
                  <a:cubicBezTo>
                    <a:pt x="854" y="53"/>
                    <a:pt x="854" y="44"/>
                    <a:pt x="852" y="34"/>
                  </a:cubicBezTo>
                  <a:cubicBezTo>
                    <a:pt x="849" y="16"/>
                    <a:pt x="840" y="5"/>
                    <a:pt x="824" y="2"/>
                  </a:cubicBezTo>
                  <a:cubicBezTo>
                    <a:pt x="820" y="1"/>
                    <a:pt x="81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2034;p46">
              <a:extLst>
                <a:ext uri="{FF2B5EF4-FFF2-40B4-BE49-F238E27FC236}">
                  <a16:creationId xmlns:a16="http://schemas.microsoft.com/office/drawing/2014/main" id="{495863FE-7580-4625-16FA-F49741A93217}"/>
                </a:ext>
              </a:extLst>
            </p:cNvPr>
            <p:cNvSpPr/>
            <p:nvPr/>
          </p:nvSpPr>
          <p:spPr>
            <a:xfrm>
              <a:off x="8290686" y="4182227"/>
              <a:ext cx="29452" cy="35835"/>
            </a:xfrm>
            <a:custGeom>
              <a:avLst/>
              <a:gdLst/>
              <a:ahLst/>
              <a:cxnLst/>
              <a:rect l="l" t="t" r="r" b="b"/>
              <a:pathLst>
                <a:path w="586" h="713" extrusionOk="0">
                  <a:moveTo>
                    <a:pt x="417" y="1"/>
                  </a:moveTo>
                  <a:cubicBezTo>
                    <a:pt x="406" y="1"/>
                    <a:pt x="396" y="4"/>
                    <a:pt x="387" y="9"/>
                  </a:cubicBezTo>
                  <a:cubicBezTo>
                    <a:pt x="376" y="16"/>
                    <a:pt x="370" y="22"/>
                    <a:pt x="365" y="30"/>
                  </a:cubicBezTo>
                  <a:lnTo>
                    <a:pt x="22" y="537"/>
                  </a:lnTo>
                  <a:cubicBezTo>
                    <a:pt x="13" y="552"/>
                    <a:pt x="7" y="568"/>
                    <a:pt x="4" y="582"/>
                  </a:cubicBezTo>
                  <a:cubicBezTo>
                    <a:pt x="0" y="598"/>
                    <a:pt x="0" y="612"/>
                    <a:pt x="3" y="622"/>
                  </a:cubicBezTo>
                  <a:cubicBezTo>
                    <a:pt x="4" y="633"/>
                    <a:pt x="9" y="642"/>
                    <a:pt x="17" y="651"/>
                  </a:cubicBezTo>
                  <a:cubicBezTo>
                    <a:pt x="25" y="660"/>
                    <a:pt x="35" y="665"/>
                    <a:pt x="48" y="667"/>
                  </a:cubicBezTo>
                  <a:lnTo>
                    <a:pt x="500" y="712"/>
                  </a:lnTo>
                  <a:cubicBezTo>
                    <a:pt x="501" y="712"/>
                    <a:pt x="502" y="712"/>
                    <a:pt x="503" y="712"/>
                  </a:cubicBezTo>
                  <a:cubicBezTo>
                    <a:pt x="509" y="712"/>
                    <a:pt x="515" y="710"/>
                    <a:pt x="524" y="705"/>
                  </a:cubicBezTo>
                  <a:cubicBezTo>
                    <a:pt x="541" y="696"/>
                    <a:pt x="555" y="679"/>
                    <a:pt x="569" y="655"/>
                  </a:cubicBezTo>
                  <a:cubicBezTo>
                    <a:pt x="581" y="631"/>
                    <a:pt x="586" y="607"/>
                    <a:pt x="581" y="585"/>
                  </a:cubicBezTo>
                  <a:cubicBezTo>
                    <a:pt x="577" y="562"/>
                    <a:pt x="567" y="551"/>
                    <a:pt x="550" y="551"/>
                  </a:cubicBezTo>
                  <a:lnTo>
                    <a:pt x="188" y="514"/>
                  </a:lnTo>
                  <a:lnTo>
                    <a:pt x="461" y="107"/>
                  </a:lnTo>
                  <a:cubicBezTo>
                    <a:pt x="474" y="88"/>
                    <a:pt x="479" y="68"/>
                    <a:pt x="474" y="48"/>
                  </a:cubicBezTo>
                  <a:cubicBezTo>
                    <a:pt x="471" y="25"/>
                    <a:pt x="459" y="12"/>
                    <a:pt x="439" y="5"/>
                  </a:cubicBezTo>
                  <a:cubicBezTo>
                    <a:pt x="432" y="2"/>
                    <a:pt x="425" y="1"/>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2035;p46">
              <a:extLst>
                <a:ext uri="{FF2B5EF4-FFF2-40B4-BE49-F238E27FC236}">
                  <a16:creationId xmlns:a16="http://schemas.microsoft.com/office/drawing/2014/main" id="{C9699B0F-E69A-B587-B553-8B397FEE85E9}"/>
                </a:ext>
              </a:extLst>
            </p:cNvPr>
            <p:cNvSpPr/>
            <p:nvPr/>
          </p:nvSpPr>
          <p:spPr>
            <a:xfrm>
              <a:off x="8320088" y="4135586"/>
              <a:ext cx="37293" cy="69409"/>
            </a:xfrm>
            <a:custGeom>
              <a:avLst/>
              <a:gdLst/>
              <a:ahLst/>
              <a:cxnLst/>
              <a:rect l="l" t="t" r="r" b="b"/>
              <a:pathLst>
                <a:path w="742" h="1381" extrusionOk="0">
                  <a:moveTo>
                    <a:pt x="694" y="0"/>
                  </a:moveTo>
                  <a:cubicBezTo>
                    <a:pt x="686" y="0"/>
                    <a:pt x="678" y="3"/>
                    <a:pt x="670" y="8"/>
                  </a:cubicBezTo>
                  <a:lnTo>
                    <a:pt x="41" y="373"/>
                  </a:lnTo>
                  <a:cubicBezTo>
                    <a:pt x="23" y="383"/>
                    <a:pt x="12" y="399"/>
                    <a:pt x="6" y="420"/>
                  </a:cubicBezTo>
                  <a:cubicBezTo>
                    <a:pt x="1" y="443"/>
                    <a:pt x="1" y="462"/>
                    <a:pt x="4" y="480"/>
                  </a:cubicBezTo>
                  <a:cubicBezTo>
                    <a:pt x="9" y="502"/>
                    <a:pt x="17" y="518"/>
                    <a:pt x="29" y="529"/>
                  </a:cubicBezTo>
                  <a:cubicBezTo>
                    <a:pt x="35" y="534"/>
                    <a:pt x="41" y="536"/>
                    <a:pt x="48" y="536"/>
                  </a:cubicBezTo>
                  <a:cubicBezTo>
                    <a:pt x="56" y="536"/>
                    <a:pt x="64" y="534"/>
                    <a:pt x="73" y="529"/>
                  </a:cubicBezTo>
                  <a:lnTo>
                    <a:pt x="307" y="392"/>
                  </a:lnTo>
                  <a:lnTo>
                    <a:pt x="499" y="1354"/>
                  </a:lnTo>
                  <a:cubicBezTo>
                    <a:pt x="502" y="1372"/>
                    <a:pt x="513" y="1381"/>
                    <a:pt x="531" y="1381"/>
                  </a:cubicBezTo>
                  <a:cubicBezTo>
                    <a:pt x="550" y="1381"/>
                    <a:pt x="569" y="1375"/>
                    <a:pt x="590" y="1364"/>
                  </a:cubicBezTo>
                  <a:cubicBezTo>
                    <a:pt x="610" y="1352"/>
                    <a:pt x="627" y="1337"/>
                    <a:pt x="642" y="1317"/>
                  </a:cubicBezTo>
                  <a:cubicBezTo>
                    <a:pt x="657" y="1298"/>
                    <a:pt x="662" y="1280"/>
                    <a:pt x="658" y="1260"/>
                  </a:cubicBezTo>
                  <a:lnTo>
                    <a:pt x="467" y="299"/>
                  </a:lnTo>
                  <a:lnTo>
                    <a:pt x="700" y="164"/>
                  </a:lnTo>
                  <a:cubicBezTo>
                    <a:pt x="717" y="154"/>
                    <a:pt x="729" y="138"/>
                    <a:pt x="735" y="116"/>
                  </a:cubicBezTo>
                  <a:cubicBezTo>
                    <a:pt x="741" y="95"/>
                    <a:pt x="742" y="74"/>
                    <a:pt x="737" y="52"/>
                  </a:cubicBezTo>
                  <a:cubicBezTo>
                    <a:pt x="734" y="34"/>
                    <a:pt x="726" y="20"/>
                    <a:pt x="715" y="8"/>
                  </a:cubicBezTo>
                  <a:cubicBezTo>
                    <a:pt x="708" y="3"/>
                    <a:pt x="701" y="0"/>
                    <a:pt x="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2036;p46">
              <a:extLst>
                <a:ext uri="{FF2B5EF4-FFF2-40B4-BE49-F238E27FC236}">
                  <a16:creationId xmlns:a16="http://schemas.microsoft.com/office/drawing/2014/main" id="{DF96D21D-E153-9F44-C459-1D749C1132D6}"/>
                </a:ext>
              </a:extLst>
            </p:cNvPr>
            <p:cNvSpPr/>
            <p:nvPr/>
          </p:nvSpPr>
          <p:spPr>
            <a:xfrm>
              <a:off x="8097838" y="4363214"/>
              <a:ext cx="40359" cy="66343"/>
            </a:xfrm>
            <a:custGeom>
              <a:avLst/>
              <a:gdLst/>
              <a:ahLst/>
              <a:cxnLst/>
              <a:rect l="l" t="t" r="r" b="b"/>
              <a:pathLst>
                <a:path w="803" h="1320" extrusionOk="0">
                  <a:moveTo>
                    <a:pt x="512" y="638"/>
                  </a:moveTo>
                  <a:cubicBezTo>
                    <a:pt x="524" y="638"/>
                    <a:pt x="535" y="640"/>
                    <a:pt x="545" y="643"/>
                  </a:cubicBezTo>
                  <a:cubicBezTo>
                    <a:pt x="583" y="656"/>
                    <a:pt x="609" y="699"/>
                    <a:pt x="624" y="772"/>
                  </a:cubicBezTo>
                  <a:lnTo>
                    <a:pt x="629" y="800"/>
                  </a:lnTo>
                  <a:cubicBezTo>
                    <a:pt x="643" y="871"/>
                    <a:pt x="638" y="933"/>
                    <a:pt x="613" y="985"/>
                  </a:cubicBezTo>
                  <a:cubicBezTo>
                    <a:pt x="589" y="1035"/>
                    <a:pt x="548" y="1078"/>
                    <a:pt x="492" y="1111"/>
                  </a:cubicBezTo>
                  <a:cubicBezTo>
                    <a:pt x="452" y="1134"/>
                    <a:pt x="417" y="1146"/>
                    <a:pt x="386" y="1146"/>
                  </a:cubicBezTo>
                  <a:cubicBezTo>
                    <a:pt x="372" y="1146"/>
                    <a:pt x="359" y="1143"/>
                    <a:pt x="348" y="1139"/>
                  </a:cubicBezTo>
                  <a:cubicBezTo>
                    <a:pt x="309" y="1124"/>
                    <a:pt x="283" y="1081"/>
                    <a:pt x="269" y="1009"/>
                  </a:cubicBezTo>
                  <a:lnTo>
                    <a:pt x="260" y="968"/>
                  </a:lnTo>
                  <a:cubicBezTo>
                    <a:pt x="246" y="899"/>
                    <a:pt x="253" y="840"/>
                    <a:pt x="280" y="793"/>
                  </a:cubicBezTo>
                  <a:cubicBezTo>
                    <a:pt x="308" y="746"/>
                    <a:pt x="349" y="706"/>
                    <a:pt x="403" y="675"/>
                  </a:cubicBezTo>
                  <a:cubicBezTo>
                    <a:pt x="445" y="650"/>
                    <a:pt x="481" y="638"/>
                    <a:pt x="512" y="638"/>
                  </a:cubicBezTo>
                  <a:close/>
                  <a:moveTo>
                    <a:pt x="494" y="0"/>
                  </a:moveTo>
                  <a:cubicBezTo>
                    <a:pt x="478" y="0"/>
                    <a:pt x="461" y="2"/>
                    <a:pt x="443" y="5"/>
                  </a:cubicBezTo>
                  <a:cubicBezTo>
                    <a:pt x="398" y="12"/>
                    <a:pt x="347" y="32"/>
                    <a:pt x="290" y="65"/>
                  </a:cubicBezTo>
                  <a:cubicBezTo>
                    <a:pt x="242" y="93"/>
                    <a:pt x="198" y="125"/>
                    <a:pt x="158" y="164"/>
                  </a:cubicBezTo>
                  <a:cubicBezTo>
                    <a:pt x="119" y="201"/>
                    <a:pt x="86" y="243"/>
                    <a:pt x="60" y="290"/>
                  </a:cubicBezTo>
                  <a:cubicBezTo>
                    <a:pt x="35" y="336"/>
                    <a:pt x="18" y="388"/>
                    <a:pt x="9" y="443"/>
                  </a:cubicBezTo>
                  <a:cubicBezTo>
                    <a:pt x="1" y="499"/>
                    <a:pt x="3" y="559"/>
                    <a:pt x="15" y="624"/>
                  </a:cubicBezTo>
                  <a:lnTo>
                    <a:pt x="109" y="1092"/>
                  </a:lnTo>
                  <a:cubicBezTo>
                    <a:pt x="121" y="1157"/>
                    <a:pt x="142" y="1208"/>
                    <a:pt x="167" y="1242"/>
                  </a:cubicBezTo>
                  <a:cubicBezTo>
                    <a:pt x="194" y="1279"/>
                    <a:pt x="226" y="1301"/>
                    <a:pt x="262" y="1312"/>
                  </a:cubicBezTo>
                  <a:cubicBezTo>
                    <a:pt x="280" y="1317"/>
                    <a:pt x="298" y="1320"/>
                    <a:pt x="317" y="1320"/>
                  </a:cubicBezTo>
                  <a:cubicBezTo>
                    <a:pt x="338" y="1320"/>
                    <a:pt x="359" y="1317"/>
                    <a:pt x="381" y="1311"/>
                  </a:cubicBezTo>
                  <a:cubicBezTo>
                    <a:pt x="425" y="1300"/>
                    <a:pt x="472" y="1281"/>
                    <a:pt x="520" y="1253"/>
                  </a:cubicBezTo>
                  <a:cubicBezTo>
                    <a:pt x="567" y="1224"/>
                    <a:pt x="610" y="1193"/>
                    <a:pt x="649" y="1156"/>
                  </a:cubicBezTo>
                  <a:cubicBezTo>
                    <a:pt x="688" y="1119"/>
                    <a:pt x="719" y="1077"/>
                    <a:pt x="744" y="1031"/>
                  </a:cubicBezTo>
                  <a:cubicBezTo>
                    <a:pt x="769" y="986"/>
                    <a:pt x="786" y="934"/>
                    <a:pt x="794" y="879"/>
                  </a:cubicBezTo>
                  <a:cubicBezTo>
                    <a:pt x="803" y="822"/>
                    <a:pt x="800" y="762"/>
                    <a:pt x="787" y="697"/>
                  </a:cubicBezTo>
                  <a:lnTo>
                    <a:pt x="781" y="668"/>
                  </a:lnTo>
                  <a:cubicBezTo>
                    <a:pt x="769" y="606"/>
                    <a:pt x="751" y="559"/>
                    <a:pt x="726" y="525"/>
                  </a:cubicBezTo>
                  <a:cubicBezTo>
                    <a:pt x="701" y="493"/>
                    <a:pt x="673" y="472"/>
                    <a:pt x="639" y="463"/>
                  </a:cubicBezTo>
                  <a:cubicBezTo>
                    <a:pt x="625" y="459"/>
                    <a:pt x="609" y="457"/>
                    <a:pt x="593" y="457"/>
                  </a:cubicBezTo>
                  <a:cubicBezTo>
                    <a:pt x="573" y="457"/>
                    <a:pt x="552" y="460"/>
                    <a:pt x="530" y="467"/>
                  </a:cubicBezTo>
                  <a:cubicBezTo>
                    <a:pt x="491" y="478"/>
                    <a:pt x="450" y="496"/>
                    <a:pt x="408" y="520"/>
                  </a:cubicBezTo>
                  <a:cubicBezTo>
                    <a:pt x="366" y="544"/>
                    <a:pt x="327" y="575"/>
                    <a:pt x="294" y="608"/>
                  </a:cubicBezTo>
                  <a:cubicBezTo>
                    <a:pt x="261" y="643"/>
                    <a:pt x="234" y="685"/>
                    <a:pt x="215" y="735"/>
                  </a:cubicBezTo>
                  <a:lnTo>
                    <a:pt x="174" y="532"/>
                  </a:lnTo>
                  <a:cubicBezTo>
                    <a:pt x="160" y="461"/>
                    <a:pt x="166" y="400"/>
                    <a:pt x="191" y="347"/>
                  </a:cubicBezTo>
                  <a:cubicBezTo>
                    <a:pt x="217" y="294"/>
                    <a:pt x="259" y="252"/>
                    <a:pt x="317" y="218"/>
                  </a:cubicBezTo>
                  <a:cubicBezTo>
                    <a:pt x="342" y="203"/>
                    <a:pt x="366" y="193"/>
                    <a:pt x="388" y="187"/>
                  </a:cubicBezTo>
                  <a:cubicBezTo>
                    <a:pt x="403" y="183"/>
                    <a:pt x="417" y="181"/>
                    <a:pt x="430" y="181"/>
                  </a:cubicBezTo>
                  <a:cubicBezTo>
                    <a:pt x="437" y="181"/>
                    <a:pt x="444" y="182"/>
                    <a:pt x="450" y="183"/>
                  </a:cubicBezTo>
                  <a:cubicBezTo>
                    <a:pt x="468" y="186"/>
                    <a:pt x="484" y="193"/>
                    <a:pt x="496" y="205"/>
                  </a:cubicBezTo>
                  <a:cubicBezTo>
                    <a:pt x="510" y="218"/>
                    <a:pt x="519" y="235"/>
                    <a:pt x="523" y="257"/>
                  </a:cubicBezTo>
                  <a:cubicBezTo>
                    <a:pt x="528" y="282"/>
                    <a:pt x="539" y="294"/>
                    <a:pt x="556" y="294"/>
                  </a:cubicBezTo>
                  <a:cubicBezTo>
                    <a:pt x="557" y="294"/>
                    <a:pt x="557" y="294"/>
                    <a:pt x="558" y="294"/>
                  </a:cubicBezTo>
                  <a:cubicBezTo>
                    <a:pt x="576" y="293"/>
                    <a:pt x="597" y="286"/>
                    <a:pt x="619" y="273"/>
                  </a:cubicBezTo>
                  <a:cubicBezTo>
                    <a:pt x="644" y="258"/>
                    <a:pt x="662" y="243"/>
                    <a:pt x="673" y="226"/>
                  </a:cubicBezTo>
                  <a:cubicBezTo>
                    <a:pt x="683" y="208"/>
                    <a:pt x="685" y="185"/>
                    <a:pt x="680" y="157"/>
                  </a:cubicBezTo>
                  <a:cubicBezTo>
                    <a:pt x="673" y="123"/>
                    <a:pt x="660" y="93"/>
                    <a:pt x="639" y="67"/>
                  </a:cubicBezTo>
                  <a:cubicBezTo>
                    <a:pt x="619" y="41"/>
                    <a:pt x="593" y="23"/>
                    <a:pt x="560" y="11"/>
                  </a:cubicBezTo>
                  <a:cubicBezTo>
                    <a:pt x="541" y="4"/>
                    <a:pt x="519"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2037;p46">
              <a:extLst>
                <a:ext uri="{FF2B5EF4-FFF2-40B4-BE49-F238E27FC236}">
                  <a16:creationId xmlns:a16="http://schemas.microsoft.com/office/drawing/2014/main" id="{27BAF9B5-DB57-5D49-0B71-F92E8D708901}"/>
                </a:ext>
              </a:extLst>
            </p:cNvPr>
            <p:cNvSpPr/>
            <p:nvPr/>
          </p:nvSpPr>
          <p:spPr>
            <a:xfrm>
              <a:off x="8139303" y="4332706"/>
              <a:ext cx="36087" cy="72877"/>
            </a:xfrm>
            <a:custGeom>
              <a:avLst/>
              <a:gdLst/>
              <a:ahLst/>
              <a:cxnLst/>
              <a:rect l="l" t="t" r="r" b="b"/>
              <a:pathLst>
                <a:path w="718" h="1450" extrusionOk="0">
                  <a:moveTo>
                    <a:pt x="640" y="1"/>
                  </a:moveTo>
                  <a:cubicBezTo>
                    <a:pt x="626" y="1"/>
                    <a:pt x="613" y="5"/>
                    <a:pt x="599" y="12"/>
                  </a:cubicBezTo>
                  <a:lnTo>
                    <a:pt x="62" y="325"/>
                  </a:lnTo>
                  <a:cubicBezTo>
                    <a:pt x="45" y="335"/>
                    <a:pt x="30" y="350"/>
                    <a:pt x="18" y="370"/>
                  </a:cubicBezTo>
                  <a:cubicBezTo>
                    <a:pt x="5" y="391"/>
                    <a:pt x="0" y="408"/>
                    <a:pt x="2" y="422"/>
                  </a:cubicBezTo>
                  <a:lnTo>
                    <a:pt x="52" y="668"/>
                  </a:lnTo>
                  <a:cubicBezTo>
                    <a:pt x="55" y="684"/>
                    <a:pt x="65" y="693"/>
                    <a:pt x="83" y="694"/>
                  </a:cubicBezTo>
                  <a:cubicBezTo>
                    <a:pt x="86" y="694"/>
                    <a:pt x="88" y="695"/>
                    <a:pt x="91" y="695"/>
                  </a:cubicBezTo>
                  <a:cubicBezTo>
                    <a:pt x="106" y="695"/>
                    <a:pt x="124" y="689"/>
                    <a:pt x="141" y="678"/>
                  </a:cubicBezTo>
                  <a:cubicBezTo>
                    <a:pt x="162" y="666"/>
                    <a:pt x="180" y="650"/>
                    <a:pt x="195" y="629"/>
                  </a:cubicBezTo>
                  <a:cubicBezTo>
                    <a:pt x="210" y="609"/>
                    <a:pt x="215" y="591"/>
                    <a:pt x="212" y="575"/>
                  </a:cubicBezTo>
                  <a:lnTo>
                    <a:pt x="181" y="424"/>
                  </a:lnTo>
                  <a:lnTo>
                    <a:pt x="541" y="216"/>
                  </a:lnTo>
                  <a:lnTo>
                    <a:pt x="560" y="315"/>
                  </a:lnTo>
                  <a:lnTo>
                    <a:pt x="306" y="1370"/>
                  </a:lnTo>
                  <a:cubicBezTo>
                    <a:pt x="303" y="1382"/>
                    <a:pt x="302" y="1395"/>
                    <a:pt x="304" y="1406"/>
                  </a:cubicBezTo>
                  <a:cubicBezTo>
                    <a:pt x="310" y="1431"/>
                    <a:pt x="324" y="1444"/>
                    <a:pt x="348" y="1449"/>
                  </a:cubicBezTo>
                  <a:cubicBezTo>
                    <a:pt x="352" y="1449"/>
                    <a:pt x="357" y="1450"/>
                    <a:pt x="361" y="1450"/>
                  </a:cubicBezTo>
                  <a:cubicBezTo>
                    <a:pt x="381" y="1450"/>
                    <a:pt x="400" y="1444"/>
                    <a:pt x="421" y="1432"/>
                  </a:cubicBezTo>
                  <a:cubicBezTo>
                    <a:pt x="444" y="1418"/>
                    <a:pt x="458" y="1400"/>
                    <a:pt x="464" y="1378"/>
                  </a:cubicBezTo>
                  <a:lnTo>
                    <a:pt x="705" y="303"/>
                  </a:lnTo>
                  <a:cubicBezTo>
                    <a:pt x="710" y="284"/>
                    <a:pt x="713" y="264"/>
                    <a:pt x="715" y="244"/>
                  </a:cubicBezTo>
                  <a:cubicBezTo>
                    <a:pt x="717" y="223"/>
                    <a:pt x="717" y="207"/>
                    <a:pt x="715" y="192"/>
                  </a:cubicBezTo>
                  <a:lnTo>
                    <a:pt x="681" y="26"/>
                  </a:lnTo>
                  <a:cubicBezTo>
                    <a:pt x="679" y="13"/>
                    <a:pt x="669" y="5"/>
                    <a:pt x="651" y="2"/>
                  </a:cubicBezTo>
                  <a:cubicBezTo>
                    <a:pt x="647" y="1"/>
                    <a:pt x="644"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2038;p46">
              <a:extLst>
                <a:ext uri="{FF2B5EF4-FFF2-40B4-BE49-F238E27FC236}">
                  <a16:creationId xmlns:a16="http://schemas.microsoft.com/office/drawing/2014/main" id="{FDFB8F90-7A8C-E92A-7441-9E10CCCA9DD5}"/>
                </a:ext>
              </a:extLst>
            </p:cNvPr>
            <p:cNvSpPr/>
            <p:nvPr/>
          </p:nvSpPr>
          <p:spPr>
            <a:xfrm>
              <a:off x="8186045" y="4312602"/>
              <a:ext cx="39404" cy="66393"/>
            </a:xfrm>
            <a:custGeom>
              <a:avLst/>
              <a:gdLst/>
              <a:ahLst/>
              <a:cxnLst/>
              <a:rect l="l" t="t" r="r" b="b"/>
              <a:pathLst>
                <a:path w="784" h="1321" extrusionOk="0">
                  <a:moveTo>
                    <a:pt x="385" y="176"/>
                  </a:moveTo>
                  <a:cubicBezTo>
                    <a:pt x="393" y="176"/>
                    <a:pt x="401" y="178"/>
                    <a:pt x="409" y="180"/>
                  </a:cubicBezTo>
                  <a:cubicBezTo>
                    <a:pt x="440" y="189"/>
                    <a:pt x="462" y="223"/>
                    <a:pt x="473" y="281"/>
                  </a:cubicBezTo>
                  <a:cubicBezTo>
                    <a:pt x="486" y="339"/>
                    <a:pt x="480" y="388"/>
                    <a:pt x="459" y="428"/>
                  </a:cubicBezTo>
                  <a:cubicBezTo>
                    <a:pt x="438" y="468"/>
                    <a:pt x="403" y="503"/>
                    <a:pt x="355" y="531"/>
                  </a:cubicBezTo>
                  <a:cubicBezTo>
                    <a:pt x="319" y="552"/>
                    <a:pt x="289" y="562"/>
                    <a:pt x="262" y="562"/>
                  </a:cubicBezTo>
                  <a:cubicBezTo>
                    <a:pt x="253" y="562"/>
                    <a:pt x="244" y="561"/>
                    <a:pt x="236" y="558"/>
                  </a:cubicBezTo>
                  <a:cubicBezTo>
                    <a:pt x="204" y="548"/>
                    <a:pt x="183" y="514"/>
                    <a:pt x="171" y="457"/>
                  </a:cubicBezTo>
                  <a:cubicBezTo>
                    <a:pt x="160" y="399"/>
                    <a:pt x="165" y="350"/>
                    <a:pt x="186" y="310"/>
                  </a:cubicBezTo>
                  <a:cubicBezTo>
                    <a:pt x="207" y="270"/>
                    <a:pt x="242" y="236"/>
                    <a:pt x="291" y="208"/>
                  </a:cubicBezTo>
                  <a:cubicBezTo>
                    <a:pt x="327" y="187"/>
                    <a:pt x="358" y="176"/>
                    <a:pt x="385" y="176"/>
                  </a:cubicBezTo>
                  <a:close/>
                  <a:moveTo>
                    <a:pt x="488" y="638"/>
                  </a:moveTo>
                  <a:cubicBezTo>
                    <a:pt x="501" y="638"/>
                    <a:pt x="513" y="640"/>
                    <a:pt x="524" y="644"/>
                  </a:cubicBezTo>
                  <a:cubicBezTo>
                    <a:pt x="561" y="658"/>
                    <a:pt x="587" y="700"/>
                    <a:pt x="602" y="770"/>
                  </a:cubicBezTo>
                  <a:lnTo>
                    <a:pt x="607" y="798"/>
                  </a:lnTo>
                  <a:cubicBezTo>
                    <a:pt x="621" y="869"/>
                    <a:pt x="616" y="930"/>
                    <a:pt x="591" y="982"/>
                  </a:cubicBezTo>
                  <a:cubicBezTo>
                    <a:pt x="568" y="1033"/>
                    <a:pt x="527" y="1076"/>
                    <a:pt x="470" y="1109"/>
                  </a:cubicBezTo>
                  <a:cubicBezTo>
                    <a:pt x="432" y="1131"/>
                    <a:pt x="397" y="1143"/>
                    <a:pt x="367" y="1143"/>
                  </a:cubicBezTo>
                  <a:cubicBezTo>
                    <a:pt x="353" y="1143"/>
                    <a:pt x="340" y="1140"/>
                    <a:pt x="328" y="1136"/>
                  </a:cubicBezTo>
                  <a:cubicBezTo>
                    <a:pt x="290" y="1121"/>
                    <a:pt x="263" y="1078"/>
                    <a:pt x="248" y="1006"/>
                  </a:cubicBezTo>
                  <a:lnTo>
                    <a:pt x="242" y="978"/>
                  </a:lnTo>
                  <a:cubicBezTo>
                    <a:pt x="229" y="908"/>
                    <a:pt x="234" y="849"/>
                    <a:pt x="260" y="798"/>
                  </a:cubicBezTo>
                  <a:cubicBezTo>
                    <a:pt x="285" y="747"/>
                    <a:pt x="327" y="706"/>
                    <a:pt x="383" y="672"/>
                  </a:cubicBezTo>
                  <a:cubicBezTo>
                    <a:pt x="423" y="649"/>
                    <a:pt x="458" y="638"/>
                    <a:pt x="488" y="638"/>
                  </a:cubicBezTo>
                  <a:close/>
                  <a:moveTo>
                    <a:pt x="460" y="0"/>
                  </a:moveTo>
                  <a:cubicBezTo>
                    <a:pt x="437" y="0"/>
                    <a:pt x="413" y="4"/>
                    <a:pt x="388" y="11"/>
                  </a:cubicBezTo>
                  <a:cubicBezTo>
                    <a:pt x="348" y="22"/>
                    <a:pt x="306" y="41"/>
                    <a:pt x="263" y="67"/>
                  </a:cubicBezTo>
                  <a:cubicBezTo>
                    <a:pt x="218" y="93"/>
                    <a:pt x="178" y="121"/>
                    <a:pt x="142" y="154"/>
                  </a:cubicBezTo>
                  <a:cubicBezTo>
                    <a:pt x="107" y="185"/>
                    <a:pt x="78" y="220"/>
                    <a:pt x="55" y="259"/>
                  </a:cubicBezTo>
                  <a:cubicBezTo>
                    <a:pt x="33" y="297"/>
                    <a:pt x="17" y="339"/>
                    <a:pt x="9" y="384"/>
                  </a:cubicBezTo>
                  <a:cubicBezTo>
                    <a:pt x="0" y="429"/>
                    <a:pt x="1" y="477"/>
                    <a:pt x="11" y="528"/>
                  </a:cubicBezTo>
                  <a:cubicBezTo>
                    <a:pt x="25" y="596"/>
                    <a:pt x="49" y="644"/>
                    <a:pt x="82" y="670"/>
                  </a:cubicBezTo>
                  <a:cubicBezTo>
                    <a:pt x="108" y="689"/>
                    <a:pt x="138" y="699"/>
                    <a:pt x="171" y="699"/>
                  </a:cubicBezTo>
                  <a:cubicBezTo>
                    <a:pt x="181" y="699"/>
                    <a:pt x="191" y="698"/>
                    <a:pt x="202" y="697"/>
                  </a:cubicBezTo>
                  <a:lnTo>
                    <a:pt x="202" y="697"/>
                  </a:lnTo>
                  <a:cubicBezTo>
                    <a:pt x="153" y="748"/>
                    <a:pt x="118" y="807"/>
                    <a:pt x="96" y="873"/>
                  </a:cubicBezTo>
                  <a:cubicBezTo>
                    <a:pt x="73" y="940"/>
                    <a:pt x="71" y="1015"/>
                    <a:pt x="88" y="1099"/>
                  </a:cubicBezTo>
                  <a:lnTo>
                    <a:pt x="91" y="1118"/>
                  </a:lnTo>
                  <a:cubicBezTo>
                    <a:pt x="104" y="1177"/>
                    <a:pt x="122" y="1224"/>
                    <a:pt x="148" y="1255"/>
                  </a:cubicBezTo>
                  <a:cubicBezTo>
                    <a:pt x="174" y="1287"/>
                    <a:pt x="205" y="1307"/>
                    <a:pt x="241" y="1316"/>
                  </a:cubicBezTo>
                  <a:cubicBezTo>
                    <a:pt x="256" y="1319"/>
                    <a:pt x="272" y="1321"/>
                    <a:pt x="288" y="1321"/>
                  </a:cubicBezTo>
                  <a:cubicBezTo>
                    <a:pt x="311" y="1321"/>
                    <a:pt x="335" y="1318"/>
                    <a:pt x="361" y="1310"/>
                  </a:cubicBezTo>
                  <a:cubicBezTo>
                    <a:pt x="404" y="1298"/>
                    <a:pt x="451" y="1278"/>
                    <a:pt x="498" y="1251"/>
                  </a:cubicBezTo>
                  <a:cubicBezTo>
                    <a:pt x="545" y="1223"/>
                    <a:pt x="588" y="1191"/>
                    <a:pt x="627" y="1155"/>
                  </a:cubicBezTo>
                  <a:cubicBezTo>
                    <a:pt x="666" y="1120"/>
                    <a:pt x="698" y="1079"/>
                    <a:pt x="723" y="1036"/>
                  </a:cubicBezTo>
                  <a:cubicBezTo>
                    <a:pt x="748" y="991"/>
                    <a:pt x="765" y="942"/>
                    <a:pt x="774" y="890"/>
                  </a:cubicBezTo>
                  <a:cubicBezTo>
                    <a:pt x="784" y="839"/>
                    <a:pt x="783" y="782"/>
                    <a:pt x="770" y="723"/>
                  </a:cubicBezTo>
                  <a:lnTo>
                    <a:pt x="767" y="703"/>
                  </a:lnTo>
                  <a:cubicBezTo>
                    <a:pt x="750" y="620"/>
                    <a:pt x="721" y="563"/>
                    <a:pt x="679" y="533"/>
                  </a:cubicBezTo>
                  <a:cubicBezTo>
                    <a:pt x="649" y="511"/>
                    <a:pt x="614" y="500"/>
                    <a:pt x="575" y="500"/>
                  </a:cubicBezTo>
                  <a:cubicBezTo>
                    <a:pt x="562" y="500"/>
                    <a:pt x="548" y="501"/>
                    <a:pt x="533" y="504"/>
                  </a:cubicBezTo>
                  <a:cubicBezTo>
                    <a:pt x="572" y="462"/>
                    <a:pt x="600" y="413"/>
                    <a:pt x="618" y="358"/>
                  </a:cubicBezTo>
                  <a:cubicBezTo>
                    <a:pt x="636" y="301"/>
                    <a:pt x="639" y="239"/>
                    <a:pt x="625" y="171"/>
                  </a:cubicBezTo>
                  <a:cubicBezTo>
                    <a:pt x="615" y="119"/>
                    <a:pt x="599" y="81"/>
                    <a:pt x="576" y="54"/>
                  </a:cubicBezTo>
                  <a:cubicBezTo>
                    <a:pt x="553" y="27"/>
                    <a:pt x="526" y="10"/>
                    <a:pt x="495" y="3"/>
                  </a:cubicBezTo>
                  <a:cubicBezTo>
                    <a:pt x="484" y="1"/>
                    <a:pt x="472"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2039;p46">
              <a:extLst>
                <a:ext uri="{FF2B5EF4-FFF2-40B4-BE49-F238E27FC236}">
                  <a16:creationId xmlns:a16="http://schemas.microsoft.com/office/drawing/2014/main" id="{438441CA-CC42-9227-FF69-C25C5F919396}"/>
                </a:ext>
              </a:extLst>
            </p:cNvPr>
            <p:cNvSpPr/>
            <p:nvPr/>
          </p:nvSpPr>
          <p:spPr>
            <a:xfrm>
              <a:off x="8233641" y="4314964"/>
              <a:ext cx="30055" cy="32820"/>
            </a:xfrm>
            <a:custGeom>
              <a:avLst/>
              <a:gdLst/>
              <a:ahLst/>
              <a:cxnLst/>
              <a:rect l="l" t="t" r="r" b="b"/>
              <a:pathLst>
                <a:path w="598" h="653" extrusionOk="0">
                  <a:moveTo>
                    <a:pt x="278" y="1"/>
                  </a:moveTo>
                  <a:cubicBezTo>
                    <a:pt x="266" y="1"/>
                    <a:pt x="252" y="5"/>
                    <a:pt x="237" y="13"/>
                  </a:cubicBezTo>
                  <a:cubicBezTo>
                    <a:pt x="218" y="25"/>
                    <a:pt x="203" y="40"/>
                    <a:pt x="192" y="58"/>
                  </a:cubicBezTo>
                  <a:cubicBezTo>
                    <a:pt x="180" y="78"/>
                    <a:pt x="177" y="94"/>
                    <a:pt x="180" y="110"/>
                  </a:cubicBezTo>
                  <a:lnTo>
                    <a:pt x="216" y="295"/>
                  </a:lnTo>
                  <a:lnTo>
                    <a:pt x="42" y="396"/>
                  </a:lnTo>
                  <a:cubicBezTo>
                    <a:pt x="26" y="405"/>
                    <a:pt x="15" y="420"/>
                    <a:pt x="8" y="439"/>
                  </a:cubicBezTo>
                  <a:cubicBezTo>
                    <a:pt x="1" y="458"/>
                    <a:pt x="0" y="478"/>
                    <a:pt x="5" y="499"/>
                  </a:cubicBezTo>
                  <a:cubicBezTo>
                    <a:pt x="8" y="520"/>
                    <a:pt x="17" y="535"/>
                    <a:pt x="28" y="542"/>
                  </a:cubicBezTo>
                  <a:cubicBezTo>
                    <a:pt x="34" y="545"/>
                    <a:pt x="40" y="547"/>
                    <a:pt x="46" y="547"/>
                  </a:cubicBezTo>
                  <a:cubicBezTo>
                    <a:pt x="53" y="547"/>
                    <a:pt x="61" y="544"/>
                    <a:pt x="70" y="539"/>
                  </a:cubicBezTo>
                  <a:lnTo>
                    <a:pt x="246" y="438"/>
                  </a:lnTo>
                  <a:lnTo>
                    <a:pt x="282" y="624"/>
                  </a:lnTo>
                  <a:cubicBezTo>
                    <a:pt x="285" y="640"/>
                    <a:pt x="294" y="649"/>
                    <a:pt x="310" y="652"/>
                  </a:cubicBezTo>
                  <a:cubicBezTo>
                    <a:pt x="312" y="652"/>
                    <a:pt x="315" y="652"/>
                    <a:pt x="317" y="652"/>
                  </a:cubicBezTo>
                  <a:cubicBezTo>
                    <a:pt x="331" y="652"/>
                    <a:pt x="346" y="648"/>
                    <a:pt x="362" y="638"/>
                  </a:cubicBezTo>
                  <a:cubicBezTo>
                    <a:pt x="381" y="627"/>
                    <a:pt x="397" y="612"/>
                    <a:pt x="407" y="596"/>
                  </a:cubicBezTo>
                  <a:cubicBezTo>
                    <a:pt x="417" y="578"/>
                    <a:pt x="420" y="562"/>
                    <a:pt x="417" y="545"/>
                  </a:cubicBezTo>
                  <a:lnTo>
                    <a:pt x="380" y="359"/>
                  </a:lnTo>
                  <a:lnTo>
                    <a:pt x="553" y="258"/>
                  </a:lnTo>
                  <a:cubicBezTo>
                    <a:pt x="568" y="250"/>
                    <a:pt x="579" y="236"/>
                    <a:pt x="587" y="217"/>
                  </a:cubicBezTo>
                  <a:cubicBezTo>
                    <a:pt x="595" y="198"/>
                    <a:pt x="597" y="178"/>
                    <a:pt x="593" y="156"/>
                  </a:cubicBezTo>
                  <a:cubicBezTo>
                    <a:pt x="588" y="136"/>
                    <a:pt x="580" y="122"/>
                    <a:pt x="567" y="115"/>
                  </a:cubicBezTo>
                  <a:cubicBezTo>
                    <a:pt x="560" y="111"/>
                    <a:pt x="553" y="109"/>
                    <a:pt x="546" y="109"/>
                  </a:cubicBezTo>
                  <a:cubicBezTo>
                    <a:pt x="539" y="109"/>
                    <a:pt x="532" y="111"/>
                    <a:pt x="525" y="115"/>
                  </a:cubicBezTo>
                  <a:lnTo>
                    <a:pt x="352" y="216"/>
                  </a:lnTo>
                  <a:lnTo>
                    <a:pt x="314" y="31"/>
                  </a:lnTo>
                  <a:cubicBezTo>
                    <a:pt x="312" y="17"/>
                    <a:pt x="303" y="7"/>
                    <a:pt x="288" y="2"/>
                  </a:cubicBezTo>
                  <a:cubicBezTo>
                    <a:pt x="285" y="1"/>
                    <a:pt x="282"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2040;p46">
              <a:extLst>
                <a:ext uri="{FF2B5EF4-FFF2-40B4-BE49-F238E27FC236}">
                  <a16:creationId xmlns:a16="http://schemas.microsoft.com/office/drawing/2014/main" id="{B7B44AA0-4123-31AC-4B44-C2B22FCC145B}"/>
                </a:ext>
              </a:extLst>
            </p:cNvPr>
            <p:cNvSpPr/>
            <p:nvPr/>
          </p:nvSpPr>
          <p:spPr>
            <a:xfrm>
              <a:off x="8264098" y="4256914"/>
              <a:ext cx="40660" cy="69711"/>
            </a:xfrm>
            <a:custGeom>
              <a:avLst/>
              <a:gdLst/>
              <a:ahLst/>
              <a:cxnLst/>
              <a:rect l="l" t="t" r="r" b="b"/>
              <a:pathLst>
                <a:path w="809" h="1387" extrusionOk="0">
                  <a:moveTo>
                    <a:pt x="762" y="1"/>
                  </a:moveTo>
                  <a:cubicBezTo>
                    <a:pt x="752" y="1"/>
                    <a:pt x="740" y="2"/>
                    <a:pt x="727" y="5"/>
                  </a:cubicBezTo>
                  <a:cubicBezTo>
                    <a:pt x="715" y="10"/>
                    <a:pt x="704" y="14"/>
                    <a:pt x="694" y="20"/>
                  </a:cubicBezTo>
                  <a:cubicBezTo>
                    <a:pt x="670" y="33"/>
                    <a:pt x="655" y="57"/>
                    <a:pt x="648" y="90"/>
                  </a:cubicBezTo>
                  <a:lnTo>
                    <a:pt x="501" y="743"/>
                  </a:lnTo>
                  <a:lnTo>
                    <a:pt x="151" y="379"/>
                  </a:lnTo>
                  <a:cubicBezTo>
                    <a:pt x="141" y="370"/>
                    <a:pt x="132" y="364"/>
                    <a:pt x="123" y="363"/>
                  </a:cubicBezTo>
                  <a:cubicBezTo>
                    <a:pt x="121" y="363"/>
                    <a:pt x="118" y="362"/>
                    <a:pt x="116" y="362"/>
                  </a:cubicBezTo>
                  <a:cubicBezTo>
                    <a:pt x="108" y="362"/>
                    <a:pt x="100" y="365"/>
                    <a:pt x="90" y="371"/>
                  </a:cubicBezTo>
                  <a:cubicBezTo>
                    <a:pt x="79" y="378"/>
                    <a:pt x="68" y="386"/>
                    <a:pt x="56" y="396"/>
                  </a:cubicBezTo>
                  <a:cubicBezTo>
                    <a:pt x="46" y="406"/>
                    <a:pt x="36" y="417"/>
                    <a:pt x="27" y="430"/>
                  </a:cubicBezTo>
                  <a:cubicBezTo>
                    <a:pt x="18" y="442"/>
                    <a:pt x="11" y="453"/>
                    <a:pt x="7" y="467"/>
                  </a:cubicBezTo>
                  <a:cubicBezTo>
                    <a:pt x="2" y="479"/>
                    <a:pt x="0" y="491"/>
                    <a:pt x="2" y="501"/>
                  </a:cubicBezTo>
                  <a:cubicBezTo>
                    <a:pt x="5" y="509"/>
                    <a:pt x="8" y="515"/>
                    <a:pt x="14" y="522"/>
                  </a:cubicBezTo>
                  <a:lnTo>
                    <a:pt x="446" y="939"/>
                  </a:lnTo>
                  <a:cubicBezTo>
                    <a:pt x="447" y="940"/>
                    <a:pt x="448" y="942"/>
                    <a:pt x="450" y="944"/>
                  </a:cubicBezTo>
                  <a:cubicBezTo>
                    <a:pt x="452" y="948"/>
                    <a:pt x="453" y="950"/>
                    <a:pt x="454" y="953"/>
                  </a:cubicBezTo>
                  <a:lnTo>
                    <a:pt x="534" y="1360"/>
                  </a:lnTo>
                  <a:cubicBezTo>
                    <a:pt x="538" y="1378"/>
                    <a:pt x="548" y="1387"/>
                    <a:pt x="568" y="1387"/>
                  </a:cubicBezTo>
                  <a:cubicBezTo>
                    <a:pt x="586" y="1387"/>
                    <a:pt x="606" y="1381"/>
                    <a:pt x="626" y="1369"/>
                  </a:cubicBezTo>
                  <a:cubicBezTo>
                    <a:pt x="646" y="1358"/>
                    <a:pt x="663" y="1342"/>
                    <a:pt x="678" y="1323"/>
                  </a:cubicBezTo>
                  <a:cubicBezTo>
                    <a:pt x="693" y="1304"/>
                    <a:pt x="698" y="1284"/>
                    <a:pt x="695" y="1266"/>
                  </a:cubicBezTo>
                  <a:lnTo>
                    <a:pt x="614" y="860"/>
                  </a:lnTo>
                  <a:cubicBezTo>
                    <a:pt x="613" y="854"/>
                    <a:pt x="613" y="849"/>
                    <a:pt x="614" y="841"/>
                  </a:cubicBezTo>
                  <a:lnTo>
                    <a:pt x="807" y="59"/>
                  </a:lnTo>
                  <a:cubicBezTo>
                    <a:pt x="809" y="52"/>
                    <a:pt x="809" y="48"/>
                    <a:pt x="809" y="43"/>
                  </a:cubicBezTo>
                  <a:cubicBezTo>
                    <a:pt x="809" y="39"/>
                    <a:pt x="807" y="36"/>
                    <a:pt x="807" y="32"/>
                  </a:cubicBezTo>
                  <a:cubicBezTo>
                    <a:pt x="805" y="22"/>
                    <a:pt x="800" y="14"/>
                    <a:pt x="792" y="10"/>
                  </a:cubicBezTo>
                  <a:cubicBezTo>
                    <a:pt x="784" y="4"/>
                    <a:pt x="774" y="2"/>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2041;p46">
              <a:extLst>
                <a:ext uri="{FF2B5EF4-FFF2-40B4-BE49-F238E27FC236}">
                  <a16:creationId xmlns:a16="http://schemas.microsoft.com/office/drawing/2014/main" id="{898F879D-F79B-833F-7405-7444015EDCFF}"/>
                </a:ext>
              </a:extLst>
            </p:cNvPr>
            <p:cNvSpPr/>
            <p:nvPr/>
          </p:nvSpPr>
          <p:spPr>
            <a:xfrm>
              <a:off x="8321797" y="4235402"/>
              <a:ext cx="51215" cy="65439"/>
            </a:xfrm>
            <a:custGeom>
              <a:avLst/>
              <a:gdLst/>
              <a:ahLst/>
              <a:cxnLst/>
              <a:rect l="l" t="t" r="r" b="b"/>
              <a:pathLst>
                <a:path w="1019" h="1302" extrusionOk="0">
                  <a:moveTo>
                    <a:pt x="633" y="602"/>
                  </a:moveTo>
                  <a:lnTo>
                    <a:pt x="647" y="669"/>
                  </a:lnTo>
                  <a:cubicBezTo>
                    <a:pt x="650" y="684"/>
                    <a:pt x="649" y="702"/>
                    <a:pt x="645" y="723"/>
                  </a:cubicBezTo>
                  <a:cubicBezTo>
                    <a:pt x="640" y="742"/>
                    <a:pt x="632" y="762"/>
                    <a:pt x="622" y="782"/>
                  </a:cubicBezTo>
                  <a:cubicBezTo>
                    <a:pt x="611" y="803"/>
                    <a:pt x="597" y="821"/>
                    <a:pt x="582" y="839"/>
                  </a:cubicBezTo>
                  <a:cubicBezTo>
                    <a:pt x="566" y="857"/>
                    <a:pt x="548" y="871"/>
                    <a:pt x="528" y="882"/>
                  </a:cubicBezTo>
                  <a:cubicBezTo>
                    <a:pt x="508" y="894"/>
                    <a:pt x="490" y="900"/>
                    <a:pt x="474" y="900"/>
                  </a:cubicBezTo>
                  <a:cubicBezTo>
                    <a:pt x="470" y="900"/>
                    <a:pt x="465" y="899"/>
                    <a:pt x="461" y="898"/>
                  </a:cubicBezTo>
                  <a:cubicBezTo>
                    <a:pt x="442" y="894"/>
                    <a:pt x="430" y="877"/>
                    <a:pt x="424" y="846"/>
                  </a:cubicBezTo>
                  <a:cubicBezTo>
                    <a:pt x="415" y="804"/>
                    <a:pt x="426" y="765"/>
                    <a:pt x="457" y="730"/>
                  </a:cubicBezTo>
                  <a:cubicBezTo>
                    <a:pt x="487" y="697"/>
                    <a:pt x="531" y="663"/>
                    <a:pt x="588" y="629"/>
                  </a:cubicBezTo>
                  <a:lnTo>
                    <a:pt x="633" y="602"/>
                  </a:lnTo>
                  <a:close/>
                  <a:moveTo>
                    <a:pt x="692" y="0"/>
                  </a:moveTo>
                  <a:cubicBezTo>
                    <a:pt x="611" y="0"/>
                    <a:pt x="517" y="31"/>
                    <a:pt x="410" y="93"/>
                  </a:cubicBezTo>
                  <a:cubicBezTo>
                    <a:pt x="324" y="143"/>
                    <a:pt x="252" y="201"/>
                    <a:pt x="194" y="268"/>
                  </a:cubicBezTo>
                  <a:cubicBezTo>
                    <a:pt x="137" y="334"/>
                    <a:pt x="93" y="405"/>
                    <a:pt x="61" y="479"/>
                  </a:cubicBezTo>
                  <a:cubicBezTo>
                    <a:pt x="31" y="554"/>
                    <a:pt x="13" y="631"/>
                    <a:pt x="7" y="712"/>
                  </a:cubicBezTo>
                  <a:cubicBezTo>
                    <a:pt x="1" y="792"/>
                    <a:pt x="6" y="872"/>
                    <a:pt x="22" y="952"/>
                  </a:cubicBezTo>
                  <a:cubicBezTo>
                    <a:pt x="40" y="1045"/>
                    <a:pt x="68" y="1117"/>
                    <a:pt x="105" y="1170"/>
                  </a:cubicBezTo>
                  <a:cubicBezTo>
                    <a:pt x="142" y="1223"/>
                    <a:pt x="186" y="1259"/>
                    <a:pt x="235" y="1279"/>
                  </a:cubicBezTo>
                  <a:cubicBezTo>
                    <a:pt x="269" y="1294"/>
                    <a:pt x="305" y="1301"/>
                    <a:pt x="343" y="1301"/>
                  </a:cubicBezTo>
                  <a:cubicBezTo>
                    <a:pt x="360" y="1301"/>
                    <a:pt x="376" y="1300"/>
                    <a:pt x="394" y="1297"/>
                  </a:cubicBezTo>
                  <a:cubicBezTo>
                    <a:pt x="450" y="1288"/>
                    <a:pt x="507" y="1266"/>
                    <a:pt x="564" y="1234"/>
                  </a:cubicBezTo>
                  <a:cubicBezTo>
                    <a:pt x="590" y="1218"/>
                    <a:pt x="618" y="1199"/>
                    <a:pt x="648" y="1178"/>
                  </a:cubicBezTo>
                  <a:cubicBezTo>
                    <a:pt x="677" y="1155"/>
                    <a:pt x="704" y="1132"/>
                    <a:pt x="730" y="1108"/>
                  </a:cubicBezTo>
                  <a:cubicBezTo>
                    <a:pt x="755" y="1084"/>
                    <a:pt x="775" y="1060"/>
                    <a:pt x="791" y="1038"/>
                  </a:cubicBezTo>
                  <a:cubicBezTo>
                    <a:pt x="807" y="1015"/>
                    <a:pt x="814" y="997"/>
                    <a:pt x="810" y="982"/>
                  </a:cubicBezTo>
                  <a:cubicBezTo>
                    <a:pt x="809" y="974"/>
                    <a:pt x="802" y="965"/>
                    <a:pt x="793" y="957"/>
                  </a:cubicBezTo>
                  <a:cubicBezTo>
                    <a:pt x="789" y="953"/>
                    <a:pt x="783" y="951"/>
                    <a:pt x="778" y="951"/>
                  </a:cubicBezTo>
                  <a:cubicBezTo>
                    <a:pt x="772" y="951"/>
                    <a:pt x="766" y="952"/>
                    <a:pt x="760" y="956"/>
                  </a:cubicBezTo>
                  <a:cubicBezTo>
                    <a:pt x="752" y="960"/>
                    <a:pt x="743" y="968"/>
                    <a:pt x="733" y="978"/>
                  </a:cubicBezTo>
                  <a:cubicBezTo>
                    <a:pt x="724" y="989"/>
                    <a:pt x="711" y="1002"/>
                    <a:pt x="695" y="1018"/>
                  </a:cubicBezTo>
                  <a:cubicBezTo>
                    <a:pt x="681" y="1032"/>
                    <a:pt x="663" y="1049"/>
                    <a:pt x="640" y="1066"/>
                  </a:cubicBezTo>
                  <a:cubicBezTo>
                    <a:pt x="619" y="1084"/>
                    <a:pt x="592" y="1102"/>
                    <a:pt x="561" y="1120"/>
                  </a:cubicBezTo>
                  <a:cubicBezTo>
                    <a:pt x="495" y="1158"/>
                    <a:pt x="436" y="1179"/>
                    <a:pt x="388" y="1181"/>
                  </a:cubicBezTo>
                  <a:cubicBezTo>
                    <a:pt x="383" y="1181"/>
                    <a:pt x="377" y="1181"/>
                    <a:pt x="372" y="1181"/>
                  </a:cubicBezTo>
                  <a:cubicBezTo>
                    <a:pt x="329" y="1181"/>
                    <a:pt x="293" y="1169"/>
                    <a:pt x="262" y="1148"/>
                  </a:cubicBezTo>
                  <a:cubicBezTo>
                    <a:pt x="227" y="1123"/>
                    <a:pt x="199" y="1087"/>
                    <a:pt x="177" y="1042"/>
                  </a:cubicBezTo>
                  <a:cubicBezTo>
                    <a:pt x="156" y="996"/>
                    <a:pt x="140" y="944"/>
                    <a:pt x="129" y="888"/>
                  </a:cubicBezTo>
                  <a:cubicBezTo>
                    <a:pt x="117" y="826"/>
                    <a:pt x="111" y="764"/>
                    <a:pt x="112" y="701"/>
                  </a:cubicBezTo>
                  <a:cubicBezTo>
                    <a:pt x="114" y="638"/>
                    <a:pt x="126" y="577"/>
                    <a:pt x="147" y="517"/>
                  </a:cubicBezTo>
                  <a:cubicBezTo>
                    <a:pt x="170" y="456"/>
                    <a:pt x="203" y="398"/>
                    <a:pt x="248" y="344"/>
                  </a:cubicBezTo>
                  <a:cubicBezTo>
                    <a:pt x="293" y="289"/>
                    <a:pt x="354" y="241"/>
                    <a:pt x="430" y="197"/>
                  </a:cubicBezTo>
                  <a:cubicBezTo>
                    <a:pt x="515" y="146"/>
                    <a:pt x="590" y="121"/>
                    <a:pt x="652" y="121"/>
                  </a:cubicBezTo>
                  <a:cubicBezTo>
                    <a:pt x="686" y="121"/>
                    <a:pt x="716" y="129"/>
                    <a:pt x="743" y="143"/>
                  </a:cubicBezTo>
                  <a:cubicBezTo>
                    <a:pt x="820" y="184"/>
                    <a:pt x="872" y="277"/>
                    <a:pt x="901" y="421"/>
                  </a:cubicBezTo>
                  <a:cubicBezTo>
                    <a:pt x="906" y="443"/>
                    <a:pt x="909" y="468"/>
                    <a:pt x="913" y="496"/>
                  </a:cubicBezTo>
                  <a:cubicBezTo>
                    <a:pt x="916" y="526"/>
                    <a:pt x="917" y="554"/>
                    <a:pt x="915" y="582"/>
                  </a:cubicBezTo>
                  <a:cubicBezTo>
                    <a:pt x="914" y="609"/>
                    <a:pt x="908" y="635"/>
                    <a:pt x="899" y="658"/>
                  </a:cubicBezTo>
                  <a:cubicBezTo>
                    <a:pt x="890" y="681"/>
                    <a:pt x="876" y="699"/>
                    <a:pt x="855" y="710"/>
                  </a:cubicBezTo>
                  <a:cubicBezTo>
                    <a:pt x="845" y="716"/>
                    <a:pt x="835" y="720"/>
                    <a:pt x="826" y="720"/>
                  </a:cubicBezTo>
                  <a:cubicBezTo>
                    <a:pt x="820" y="720"/>
                    <a:pt x="814" y="718"/>
                    <a:pt x="809" y="716"/>
                  </a:cubicBezTo>
                  <a:cubicBezTo>
                    <a:pt x="794" y="710"/>
                    <a:pt x="783" y="694"/>
                    <a:pt x="773" y="670"/>
                  </a:cubicBezTo>
                  <a:lnTo>
                    <a:pt x="720" y="401"/>
                  </a:lnTo>
                  <a:cubicBezTo>
                    <a:pt x="713" y="366"/>
                    <a:pt x="701" y="340"/>
                    <a:pt x="684" y="319"/>
                  </a:cubicBezTo>
                  <a:cubicBezTo>
                    <a:pt x="666" y="301"/>
                    <a:pt x="646" y="288"/>
                    <a:pt x="621" y="283"/>
                  </a:cubicBezTo>
                  <a:cubicBezTo>
                    <a:pt x="610" y="281"/>
                    <a:pt x="599" y="279"/>
                    <a:pt x="586" y="279"/>
                  </a:cubicBezTo>
                  <a:cubicBezTo>
                    <a:pt x="572" y="279"/>
                    <a:pt x="556" y="281"/>
                    <a:pt x="540" y="286"/>
                  </a:cubicBezTo>
                  <a:cubicBezTo>
                    <a:pt x="510" y="292"/>
                    <a:pt x="478" y="306"/>
                    <a:pt x="445" y="325"/>
                  </a:cubicBezTo>
                  <a:cubicBezTo>
                    <a:pt x="421" y="340"/>
                    <a:pt x="397" y="357"/>
                    <a:pt x="373" y="376"/>
                  </a:cubicBezTo>
                  <a:cubicBezTo>
                    <a:pt x="350" y="395"/>
                    <a:pt x="328" y="414"/>
                    <a:pt x="310" y="434"/>
                  </a:cubicBezTo>
                  <a:cubicBezTo>
                    <a:pt x="292" y="453"/>
                    <a:pt x="279" y="474"/>
                    <a:pt x="269" y="492"/>
                  </a:cubicBezTo>
                  <a:cubicBezTo>
                    <a:pt x="260" y="511"/>
                    <a:pt x="256" y="527"/>
                    <a:pt x="258" y="540"/>
                  </a:cubicBezTo>
                  <a:cubicBezTo>
                    <a:pt x="261" y="551"/>
                    <a:pt x="267" y="563"/>
                    <a:pt x="278" y="575"/>
                  </a:cubicBezTo>
                  <a:cubicBezTo>
                    <a:pt x="285" y="582"/>
                    <a:pt x="292" y="586"/>
                    <a:pt x="299" y="586"/>
                  </a:cubicBezTo>
                  <a:cubicBezTo>
                    <a:pt x="303" y="586"/>
                    <a:pt x="308" y="584"/>
                    <a:pt x="313" y="582"/>
                  </a:cubicBezTo>
                  <a:cubicBezTo>
                    <a:pt x="318" y="578"/>
                    <a:pt x="325" y="572"/>
                    <a:pt x="332" y="564"/>
                  </a:cubicBezTo>
                  <a:cubicBezTo>
                    <a:pt x="338" y="555"/>
                    <a:pt x="346" y="545"/>
                    <a:pt x="355" y="533"/>
                  </a:cubicBezTo>
                  <a:cubicBezTo>
                    <a:pt x="365" y="522"/>
                    <a:pt x="378" y="509"/>
                    <a:pt x="392" y="495"/>
                  </a:cubicBezTo>
                  <a:cubicBezTo>
                    <a:pt x="408" y="482"/>
                    <a:pt x="427" y="468"/>
                    <a:pt x="451" y="455"/>
                  </a:cubicBezTo>
                  <a:cubicBezTo>
                    <a:pt x="485" y="434"/>
                    <a:pt x="514" y="424"/>
                    <a:pt x="538" y="424"/>
                  </a:cubicBezTo>
                  <a:cubicBezTo>
                    <a:pt x="575" y="424"/>
                    <a:pt x="598" y="449"/>
                    <a:pt x="608" y="497"/>
                  </a:cubicBezTo>
                  <a:lnTo>
                    <a:pt x="613" y="526"/>
                  </a:lnTo>
                  <a:lnTo>
                    <a:pt x="557" y="558"/>
                  </a:lnTo>
                  <a:cubicBezTo>
                    <a:pt x="513" y="583"/>
                    <a:pt x="472" y="610"/>
                    <a:pt x="438" y="637"/>
                  </a:cubicBezTo>
                  <a:cubicBezTo>
                    <a:pt x="401" y="665"/>
                    <a:pt x="372" y="693"/>
                    <a:pt x="347" y="724"/>
                  </a:cubicBezTo>
                  <a:cubicBezTo>
                    <a:pt x="324" y="753"/>
                    <a:pt x="307" y="785"/>
                    <a:pt x="298" y="818"/>
                  </a:cubicBezTo>
                  <a:cubicBezTo>
                    <a:pt x="288" y="851"/>
                    <a:pt x="287" y="886"/>
                    <a:pt x="295" y="924"/>
                  </a:cubicBezTo>
                  <a:cubicBezTo>
                    <a:pt x="300" y="956"/>
                    <a:pt x="311" y="980"/>
                    <a:pt x="326" y="997"/>
                  </a:cubicBezTo>
                  <a:cubicBezTo>
                    <a:pt x="342" y="1014"/>
                    <a:pt x="360" y="1024"/>
                    <a:pt x="381" y="1029"/>
                  </a:cubicBezTo>
                  <a:cubicBezTo>
                    <a:pt x="389" y="1030"/>
                    <a:pt x="397" y="1031"/>
                    <a:pt x="405" y="1031"/>
                  </a:cubicBezTo>
                  <a:cubicBezTo>
                    <a:pt x="419" y="1031"/>
                    <a:pt x="433" y="1029"/>
                    <a:pt x="449" y="1026"/>
                  </a:cubicBezTo>
                  <a:cubicBezTo>
                    <a:pt x="472" y="1019"/>
                    <a:pt x="497" y="1009"/>
                    <a:pt x="521" y="995"/>
                  </a:cubicBezTo>
                  <a:cubicBezTo>
                    <a:pt x="564" y="970"/>
                    <a:pt x="596" y="940"/>
                    <a:pt x="621" y="906"/>
                  </a:cubicBezTo>
                  <a:cubicBezTo>
                    <a:pt x="646" y="871"/>
                    <a:pt x="668" y="831"/>
                    <a:pt x="689" y="785"/>
                  </a:cubicBezTo>
                  <a:cubicBezTo>
                    <a:pt x="701" y="812"/>
                    <a:pt x="722" y="828"/>
                    <a:pt x="754" y="835"/>
                  </a:cubicBezTo>
                  <a:cubicBezTo>
                    <a:pt x="760" y="836"/>
                    <a:pt x="766" y="837"/>
                    <a:pt x="773" y="837"/>
                  </a:cubicBezTo>
                  <a:cubicBezTo>
                    <a:pt x="800" y="837"/>
                    <a:pt x="831" y="827"/>
                    <a:pt x="865" y="807"/>
                  </a:cubicBezTo>
                  <a:cubicBezTo>
                    <a:pt x="903" y="786"/>
                    <a:pt x="932" y="758"/>
                    <a:pt x="954" y="724"/>
                  </a:cubicBezTo>
                  <a:cubicBezTo>
                    <a:pt x="977" y="689"/>
                    <a:pt x="994" y="652"/>
                    <a:pt x="1004" y="610"/>
                  </a:cubicBezTo>
                  <a:cubicBezTo>
                    <a:pt x="1014" y="568"/>
                    <a:pt x="1019" y="523"/>
                    <a:pt x="1017" y="477"/>
                  </a:cubicBezTo>
                  <a:cubicBezTo>
                    <a:pt x="1017" y="430"/>
                    <a:pt x="1012" y="384"/>
                    <a:pt x="1003" y="336"/>
                  </a:cubicBezTo>
                  <a:cubicBezTo>
                    <a:pt x="969" y="170"/>
                    <a:pt x="901" y="64"/>
                    <a:pt x="799" y="21"/>
                  </a:cubicBezTo>
                  <a:cubicBezTo>
                    <a:pt x="766" y="7"/>
                    <a:pt x="730" y="0"/>
                    <a:pt x="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2042;p46">
              <a:extLst>
                <a:ext uri="{FF2B5EF4-FFF2-40B4-BE49-F238E27FC236}">
                  <a16:creationId xmlns:a16="http://schemas.microsoft.com/office/drawing/2014/main" id="{E5CC45C5-87E6-7447-94FB-C091EEDABA5D}"/>
                </a:ext>
              </a:extLst>
            </p:cNvPr>
            <p:cNvSpPr/>
            <p:nvPr/>
          </p:nvSpPr>
          <p:spPr>
            <a:xfrm>
              <a:off x="7620368" y="4625118"/>
              <a:ext cx="245822" cy="370265"/>
            </a:xfrm>
            <a:custGeom>
              <a:avLst/>
              <a:gdLst/>
              <a:ahLst/>
              <a:cxnLst/>
              <a:rect l="l" t="t" r="r" b="b"/>
              <a:pathLst>
                <a:path w="4891" h="7367" extrusionOk="0">
                  <a:moveTo>
                    <a:pt x="143" y="1"/>
                  </a:moveTo>
                  <a:lnTo>
                    <a:pt x="143" y="1"/>
                  </a:lnTo>
                  <a:cubicBezTo>
                    <a:pt x="0" y="2741"/>
                    <a:pt x="588" y="5238"/>
                    <a:pt x="2462" y="7366"/>
                  </a:cubicBezTo>
                  <a:cubicBezTo>
                    <a:pt x="2479" y="7367"/>
                    <a:pt x="2497" y="7367"/>
                    <a:pt x="2514" y="7367"/>
                  </a:cubicBezTo>
                  <a:cubicBezTo>
                    <a:pt x="2914" y="7367"/>
                    <a:pt x="3254" y="7280"/>
                    <a:pt x="3539" y="7115"/>
                  </a:cubicBezTo>
                  <a:cubicBezTo>
                    <a:pt x="4563" y="6525"/>
                    <a:pt x="4891" y="4927"/>
                    <a:pt x="4780" y="2677"/>
                  </a:cubicBezTo>
                  <a:lnTo>
                    <a:pt x="3978" y="2215"/>
                  </a:lnTo>
                  <a:lnTo>
                    <a:pt x="3978" y="2882"/>
                  </a:lnTo>
                  <a:lnTo>
                    <a:pt x="2970" y="2300"/>
                  </a:lnTo>
                  <a:lnTo>
                    <a:pt x="2970" y="1632"/>
                  </a:lnTo>
                  <a:lnTo>
                    <a:pt x="1953" y="1046"/>
                  </a:lnTo>
                  <a:lnTo>
                    <a:pt x="1953" y="1714"/>
                  </a:lnTo>
                  <a:lnTo>
                    <a:pt x="946" y="1133"/>
                  </a:lnTo>
                  <a:lnTo>
                    <a:pt x="946" y="464"/>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2043;p46">
              <a:extLst>
                <a:ext uri="{FF2B5EF4-FFF2-40B4-BE49-F238E27FC236}">
                  <a16:creationId xmlns:a16="http://schemas.microsoft.com/office/drawing/2014/main" id="{865500EF-F2D2-70F4-A4D5-4635CFA95191}"/>
                </a:ext>
              </a:extLst>
            </p:cNvPr>
            <p:cNvSpPr/>
            <p:nvPr/>
          </p:nvSpPr>
          <p:spPr>
            <a:xfrm>
              <a:off x="7585337" y="4625118"/>
              <a:ext cx="212952" cy="382026"/>
            </a:xfrm>
            <a:custGeom>
              <a:avLst/>
              <a:gdLst/>
              <a:ahLst/>
              <a:cxnLst/>
              <a:rect l="l" t="t" r="r" b="b"/>
              <a:pathLst>
                <a:path w="4237" h="7601" extrusionOk="0">
                  <a:moveTo>
                    <a:pt x="840" y="1"/>
                  </a:moveTo>
                  <a:lnTo>
                    <a:pt x="0" y="486"/>
                  </a:lnTo>
                  <a:lnTo>
                    <a:pt x="3404" y="7587"/>
                  </a:lnTo>
                  <a:lnTo>
                    <a:pt x="3396" y="7601"/>
                  </a:lnTo>
                  <a:lnTo>
                    <a:pt x="3396" y="7601"/>
                  </a:lnTo>
                  <a:lnTo>
                    <a:pt x="4236" y="7115"/>
                  </a:lnTo>
                  <a:lnTo>
                    <a:pt x="840" y="1"/>
                  </a:lnTo>
                  <a:close/>
                </a:path>
              </a:pathLst>
            </a:custGeom>
            <a:solidFill>
              <a:srgbClr val="D18E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2044;p46">
              <a:extLst>
                <a:ext uri="{FF2B5EF4-FFF2-40B4-BE49-F238E27FC236}">
                  <a16:creationId xmlns:a16="http://schemas.microsoft.com/office/drawing/2014/main" id="{34E18DA3-E460-8CD7-0537-F4DD39BDDE05}"/>
                </a:ext>
              </a:extLst>
            </p:cNvPr>
            <p:cNvSpPr/>
            <p:nvPr/>
          </p:nvSpPr>
          <p:spPr>
            <a:xfrm>
              <a:off x="7578150" y="4649545"/>
              <a:ext cx="245822" cy="370265"/>
            </a:xfrm>
            <a:custGeom>
              <a:avLst/>
              <a:gdLst/>
              <a:ahLst/>
              <a:cxnLst/>
              <a:rect l="l" t="t" r="r" b="b"/>
              <a:pathLst>
                <a:path w="4891" h="7367" extrusionOk="0">
                  <a:moveTo>
                    <a:pt x="143" y="0"/>
                  </a:moveTo>
                  <a:lnTo>
                    <a:pt x="143" y="0"/>
                  </a:lnTo>
                  <a:cubicBezTo>
                    <a:pt x="0" y="2739"/>
                    <a:pt x="588" y="5236"/>
                    <a:pt x="2462" y="7366"/>
                  </a:cubicBezTo>
                  <a:cubicBezTo>
                    <a:pt x="2479" y="7366"/>
                    <a:pt x="2497" y="7366"/>
                    <a:pt x="2514" y="7366"/>
                  </a:cubicBezTo>
                  <a:cubicBezTo>
                    <a:pt x="2914" y="7366"/>
                    <a:pt x="3255" y="7280"/>
                    <a:pt x="3539" y="7115"/>
                  </a:cubicBezTo>
                  <a:cubicBezTo>
                    <a:pt x="4563" y="6523"/>
                    <a:pt x="4891" y="4926"/>
                    <a:pt x="4780" y="2677"/>
                  </a:cubicBezTo>
                  <a:lnTo>
                    <a:pt x="3977" y="2213"/>
                  </a:lnTo>
                  <a:lnTo>
                    <a:pt x="3977" y="2881"/>
                  </a:lnTo>
                  <a:lnTo>
                    <a:pt x="2970" y="2300"/>
                  </a:lnTo>
                  <a:lnTo>
                    <a:pt x="2970" y="1632"/>
                  </a:lnTo>
                  <a:lnTo>
                    <a:pt x="1953" y="1045"/>
                  </a:lnTo>
                  <a:lnTo>
                    <a:pt x="1953" y="1713"/>
                  </a:lnTo>
                  <a:lnTo>
                    <a:pt x="946" y="1131"/>
                  </a:lnTo>
                  <a:lnTo>
                    <a:pt x="946" y="463"/>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2045;p46">
              <a:extLst>
                <a:ext uri="{FF2B5EF4-FFF2-40B4-BE49-F238E27FC236}">
                  <a16:creationId xmlns:a16="http://schemas.microsoft.com/office/drawing/2014/main" id="{0D91EACF-AE0B-0423-658B-01D776025704}"/>
                </a:ext>
              </a:extLst>
            </p:cNvPr>
            <p:cNvSpPr/>
            <p:nvPr/>
          </p:nvSpPr>
          <p:spPr>
            <a:xfrm>
              <a:off x="7608306" y="4722975"/>
              <a:ext cx="188023" cy="273414"/>
            </a:xfrm>
            <a:custGeom>
              <a:avLst/>
              <a:gdLst/>
              <a:ahLst/>
              <a:cxnLst/>
              <a:rect l="l" t="t" r="r" b="b"/>
              <a:pathLst>
                <a:path w="3741" h="5440" extrusionOk="0">
                  <a:moveTo>
                    <a:pt x="0" y="1"/>
                  </a:moveTo>
                  <a:lnTo>
                    <a:pt x="0" y="1"/>
                  </a:lnTo>
                  <a:cubicBezTo>
                    <a:pt x="87" y="1584"/>
                    <a:pt x="478" y="2960"/>
                    <a:pt x="1181" y="4178"/>
                  </a:cubicBezTo>
                  <a:cubicBezTo>
                    <a:pt x="1434" y="4616"/>
                    <a:pt x="1731" y="5040"/>
                    <a:pt x="2068" y="5440"/>
                  </a:cubicBezTo>
                  <a:cubicBezTo>
                    <a:pt x="2314" y="5423"/>
                    <a:pt x="2526" y="5362"/>
                    <a:pt x="2710" y="5255"/>
                  </a:cubicBezTo>
                  <a:cubicBezTo>
                    <a:pt x="2738" y="5239"/>
                    <a:pt x="2764" y="5222"/>
                    <a:pt x="2790" y="5203"/>
                  </a:cubicBezTo>
                  <a:cubicBezTo>
                    <a:pt x="3403" y="4784"/>
                    <a:pt x="3721" y="3763"/>
                    <a:pt x="3740" y="2161"/>
                  </a:cubicBezTo>
                  <a:lnTo>
                    <a:pt x="185" y="10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2046;p46">
              <a:extLst>
                <a:ext uri="{FF2B5EF4-FFF2-40B4-BE49-F238E27FC236}">
                  <a16:creationId xmlns:a16="http://schemas.microsoft.com/office/drawing/2014/main" id="{A09A7721-41A3-5FAC-1786-6FDEAFE1BDBC}"/>
                </a:ext>
              </a:extLst>
            </p:cNvPr>
            <p:cNvSpPr/>
            <p:nvPr/>
          </p:nvSpPr>
          <p:spPr>
            <a:xfrm>
              <a:off x="7617604" y="4728302"/>
              <a:ext cx="178725" cy="263161"/>
            </a:xfrm>
            <a:custGeom>
              <a:avLst/>
              <a:gdLst/>
              <a:ahLst/>
              <a:cxnLst/>
              <a:rect l="l" t="t" r="r" b="b"/>
              <a:pathLst>
                <a:path w="3556" h="5236" extrusionOk="0">
                  <a:moveTo>
                    <a:pt x="0" y="1"/>
                  </a:moveTo>
                  <a:lnTo>
                    <a:pt x="0" y="1"/>
                  </a:lnTo>
                  <a:cubicBezTo>
                    <a:pt x="107" y="1498"/>
                    <a:pt x="493" y="2809"/>
                    <a:pt x="1167" y="3974"/>
                  </a:cubicBezTo>
                  <a:cubicBezTo>
                    <a:pt x="1419" y="4413"/>
                    <a:pt x="1717" y="4835"/>
                    <a:pt x="2054" y="5236"/>
                  </a:cubicBezTo>
                  <a:cubicBezTo>
                    <a:pt x="2261" y="5221"/>
                    <a:pt x="2444" y="5175"/>
                    <a:pt x="2606" y="5097"/>
                  </a:cubicBezTo>
                  <a:cubicBezTo>
                    <a:pt x="3218" y="4678"/>
                    <a:pt x="3537" y="3657"/>
                    <a:pt x="3555" y="2055"/>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2047;p46">
              <a:extLst>
                <a:ext uri="{FF2B5EF4-FFF2-40B4-BE49-F238E27FC236}">
                  <a16:creationId xmlns:a16="http://schemas.microsoft.com/office/drawing/2014/main" id="{184DBB33-07F4-AB6E-013C-EAA8EF97613A}"/>
                </a:ext>
              </a:extLst>
            </p:cNvPr>
            <p:cNvSpPr/>
            <p:nvPr/>
          </p:nvSpPr>
          <p:spPr>
            <a:xfrm>
              <a:off x="7778034" y="4736344"/>
              <a:ext cx="82627" cy="47747"/>
            </a:xfrm>
            <a:custGeom>
              <a:avLst/>
              <a:gdLst/>
              <a:ahLst/>
              <a:cxnLst/>
              <a:rect l="l" t="t" r="r" b="b"/>
              <a:pathLst>
                <a:path w="1644" h="950" extrusionOk="0">
                  <a:moveTo>
                    <a:pt x="841" y="1"/>
                  </a:moveTo>
                  <a:lnTo>
                    <a:pt x="0" y="486"/>
                  </a:lnTo>
                  <a:lnTo>
                    <a:pt x="803" y="950"/>
                  </a:lnTo>
                  <a:lnTo>
                    <a:pt x="1643" y="464"/>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2048;p46">
              <a:extLst>
                <a:ext uri="{FF2B5EF4-FFF2-40B4-BE49-F238E27FC236}">
                  <a16:creationId xmlns:a16="http://schemas.microsoft.com/office/drawing/2014/main" id="{5AE92C1E-969D-2B42-8F69-62416792503D}"/>
                </a:ext>
              </a:extLst>
            </p:cNvPr>
            <p:cNvSpPr/>
            <p:nvPr/>
          </p:nvSpPr>
          <p:spPr>
            <a:xfrm>
              <a:off x="7585337" y="4625118"/>
              <a:ext cx="82627" cy="47697"/>
            </a:xfrm>
            <a:custGeom>
              <a:avLst/>
              <a:gdLst/>
              <a:ahLst/>
              <a:cxnLst/>
              <a:rect l="l" t="t" r="r" b="b"/>
              <a:pathLst>
                <a:path w="1644" h="949" extrusionOk="0">
                  <a:moveTo>
                    <a:pt x="840" y="1"/>
                  </a:moveTo>
                  <a:lnTo>
                    <a:pt x="0" y="486"/>
                  </a:lnTo>
                  <a:lnTo>
                    <a:pt x="803" y="949"/>
                  </a:lnTo>
                  <a:lnTo>
                    <a:pt x="1643" y="464"/>
                  </a:lnTo>
                  <a:lnTo>
                    <a:pt x="8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2049;p46">
              <a:extLst>
                <a:ext uri="{FF2B5EF4-FFF2-40B4-BE49-F238E27FC236}">
                  <a16:creationId xmlns:a16="http://schemas.microsoft.com/office/drawing/2014/main" id="{AE2895E3-9009-3517-C2ED-F26F6104F9CE}"/>
                </a:ext>
              </a:extLst>
            </p:cNvPr>
            <p:cNvSpPr/>
            <p:nvPr/>
          </p:nvSpPr>
          <p:spPr>
            <a:xfrm>
              <a:off x="7676258" y="4677640"/>
              <a:ext cx="93383" cy="53929"/>
            </a:xfrm>
            <a:custGeom>
              <a:avLst/>
              <a:gdLst/>
              <a:ahLst/>
              <a:cxnLst/>
              <a:rect l="l" t="t" r="r" b="b"/>
              <a:pathLst>
                <a:path w="1858" h="1073" extrusionOk="0">
                  <a:moveTo>
                    <a:pt x="841" y="1"/>
                  </a:moveTo>
                  <a:lnTo>
                    <a:pt x="1" y="486"/>
                  </a:lnTo>
                  <a:lnTo>
                    <a:pt x="1018" y="1073"/>
                  </a:lnTo>
                  <a:lnTo>
                    <a:pt x="1858" y="587"/>
                  </a:lnTo>
                  <a:lnTo>
                    <a:pt x="8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2050;p46">
              <a:extLst>
                <a:ext uri="{FF2B5EF4-FFF2-40B4-BE49-F238E27FC236}">
                  <a16:creationId xmlns:a16="http://schemas.microsoft.com/office/drawing/2014/main" id="{EC27640D-FC1C-062D-16E6-14D8DF6E2D14}"/>
                </a:ext>
              </a:extLst>
            </p:cNvPr>
            <p:cNvSpPr/>
            <p:nvPr/>
          </p:nvSpPr>
          <p:spPr>
            <a:xfrm>
              <a:off x="7625696" y="4648389"/>
              <a:ext cx="42269" cy="58000"/>
            </a:xfrm>
            <a:custGeom>
              <a:avLst/>
              <a:gdLst/>
              <a:ahLst/>
              <a:cxnLst/>
              <a:rect l="l" t="t" r="r" b="b"/>
              <a:pathLst>
                <a:path w="841" h="1154" extrusionOk="0">
                  <a:moveTo>
                    <a:pt x="840" y="1"/>
                  </a:moveTo>
                  <a:lnTo>
                    <a:pt x="0" y="486"/>
                  </a:lnTo>
                  <a:lnTo>
                    <a:pt x="0" y="1154"/>
                  </a:lnTo>
                  <a:lnTo>
                    <a:pt x="840" y="670"/>
                  </a:lnTo>
                  <a:lnTo>
                    <a:pt x="8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2051;p46">
              <a:extLst>
                <a:ext uri="{FF2B5EF4-FFF2-40B4-BE49-F238E27FC236}">
                  <a16:creationId xmlns:a16="http://schemas.microsoft.com/office/drawing/2014/main" id="{F8FCDA3A-D0E6-45B4-37E0-FC5446735F2B}"/>
                </a:ext>
              </a:extLst>
            </p:cNvPr>
            <p:cNvSpPr/>
            <p:nvPr/>
          </p:nvSpPr>
          <p:spPr>
            <a:xfrm>
              <a:off x="7727372" y="4707143"/>
              <a:ext cx="42269" cy="58000"/>
            </a:xfrm>
            <a:custGeom>
              <a:avLst/>
              <a:gdLst/>
              <a:ahLst/>
              <a:cxnLst/>
              <a:rect l="l" t="t" r="r" b="b"/>
              <a:pathLst>
                <a:path w="841" h="1154" extrusionOk="0">
                  <a:moveTo>
                    <a:pt x="841" y="0"/>
                  </a:moveTo>
                  <a:lnTo>
                    <a:pt x="1" y="486"/>
                  </a:lnTo>
                  <a:lnTo>
                    <a:pt x="1" y="1154"/>
                  </a:lnTo>
                  <a:lnTo>
                    <a:pt x="841" y="668"/>
                  </a:lnTo>
                  <a:lnTo>
                    <a:pt x="8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2052;p46">
              <a:extLst>
                <a:ext uri="{FF2B5EF4-FFF2-40B4-BE49-F238E27FC236}">
                  <a16:creationId xmlns:a16="http://schemas.microsoft.com/office/drawing/2014/main" id="{059E82CD-3BAA-F9FC-1314-0BE89EBCA17E}"/>
                </a:ext>
              </a:extLst>
            </p:cNvPr>
            <p:cNvSpPr/>
            <p:nvPr/>
          </p:nvSpPr>
          <p:spPr>
            <a:xfrm>
              <a:off x="8769111" y="3602830"/>
              <a:ext cx="175508" cy="226069"/>
            </a:xfrm>
            <a:custGeom>
              <a:avLst/>
              <a:gdLst/>
              <a:ahLst/>
              <a:cxnLst/>
              <a:rect l="l" t="t" r="r" b="b"/>
              <a:pathLst>
                <a:path w="3492" h="4498" extrusionOk="0">
                  <a:moveTo>
                    <a:pt x="2344" y="1"/>
                  </a:moveTo>
                  <a:cubicBezTo>
                    <a:pt x="2127" y="1"/>
                    <a:pt x="1881" y="72"/>
                    <a:pt x="1621" y="222"/>
                  </a:cubicBezTo>
                  <a:cubicBezTo>
                    <a:pt x="726" y="738"/>
                    <a:pt x="1" y="1995"/>
                    <a:pt x="1" y="3029"/>
                  </a:cubicBezTo>
                  <a:cubicBezTo>
                    <a:pt x="1" y="3546"/>
                    <a:pt x="182" y="3909"/>
                    <a:pt x="475" y="4078"/>
                  </a:cubicBezTo>
                  <a:lnTo>
                    <a:pt x="1200" y="4497"/>
                  </a:lnTo>
                  <a:lnTo>
                    <a:pt x="3492" y="527"/>
                  </a:lnTo>
                  <a:lnTo>
                    <a:pt x="2768" y="109"/>
                  </a:lnTo>
                  <a:cubicBezTo>
                    <a:pt x="2644" y="38"/>
                    <a:pt x="2502" y="1"/>
                    <a:pt x="2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2053;p46">
              <a:extLst>
                <a:ext uri="{FF2B5EF4-FFF2-40B4-BE49-F238E27FC236}">
                  <a16:creationId xmlns:a16="http://schemas.microsoft.com/office/drawing/2014/main" id="{0667742A-8FCF-57C4-8AB6-1CBE1A8D398A}"/>
                </a:ext>
              </a:extLst>
            </p:cNvPr>
            <p:cNvSpPr/>
            <p:nvPr/>
          </p:nvSpPr>
          <p:spPr>
            <a:xfrm>
              <a:off x="8797407" y="3623939"/>
              <a:ext cx="178926" cy="210439"/>
            </a:xfrm>
            <a:custGeom>
              <a:avLst/>
              <a:gdLst/>
              <a:ahLst/>
              <a:cxnLst/>
              <a:rect l="l" t="t" r="r" b="b"/>
              <a:pathLst>
                <a:path w="3560" h="4187" extrusionOk="0">
                  <a:moveTo>
                    <a:pt x="2504" y="1"/>
                  </a:moveTo>
                  <a:cubicBezTo>
                    <a:pt x="1897" y="1"/>
                    <a:pt x="1140" y="555"/>
                    <a:pt x="634" y="1432"/>
                  </a:cubicBezTo>
                  <a:cubicBezTo>
                    <a:pt x="1" y="2528"/>
                    <a:pt x="1" y="3712"/>
                    <a:pt x="634" y="4078"/>
                  </a:cubicBezTo>
                  <a:cubicBezTo>
                    <a:pt x="760" y="4151"/>
                    <a:pt x="903" y="4186"/>
                    <a:pt x="1055" y="4186"/>
                  </a:cubicBezTo>
                  <a:cubicBezTo>
                    <a:pt x="1661" y="4186"/>
                    <a:pt x="2419" y="3632"/>
                    <a:pt x="2926" y="2755"/>
                  </a:cubicBezTo>
                  <a:cubicBezTo>
                    <a:pt x="3559" y="1658"/>
                    <a:pt x="3559" y="474"/>
                    <a:pt x="2925" y="109"/>
                  </a:cubicBezTo>
                  <a:cubicBezTo>
                    <a:pt x="2798" y="36"/>
                    <a:pt x="2656" y="1"/>
                    <a:pt x="2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2054;p46">
              <a:extLst>
                <a:ext uri="{FF2B5EF4-FFF2-40B4-BE49-F238E27FC236}">
                  <a16:creationId xmlns:a16="http://schemas.microsoft.com/office/drawing/2014/main" id="{E343BF7E-A3BD-EF3F-0BAB-DF34E4EF967C}"/>
                </a:ext>
              </a:extLst>
            </p:cNvPr>
            <p:cNvSpPr/>
            <p:nvPr/>
          </p:nvSpPr>
          <p:spPr>
            <a:xfrm>
              <a:off x="8848019" y="3667515"/>
              <a:ext cx="86598" cy="128113"/>
            </a:xfrm>
            <a:custGeom>
              <a:avLst/>
              <a:gdLst/>
              <a:ahLst/>
              <a:cxnLst/>
              <a:rect l="l" t="t" r="r" b="b"/>
              <a:pathLst>
                <a:path w="1723" h="2549" extrusionOk="0">
                  <a:moveTo>
                    <a:pt x="1346" y="1"/>
                  </a:moveTo>
                  <a:lnTo>
                    <a:pt x="862" y="839"/>
                  </a:lnTo>
                  <a:lnTo>
                    <a:pt x="378" y="559"/>
                  </a:lnTo>
                  <a:lnTo>
                    <a:pt x="1" y="1213"/>
                  </a:lnTo>
                  <a:lnTo>
                    <a:pt x="485" y="1492"/>
                  </a:lnTo>
                  <a:lnTo>
                    <a:pt x="1" y="2331"/>
                  </a:lnTo>
                  <a:lnTo>
                    <a:pt x="378" y="2548"/>
                  </a:lnTo>
                  <a:lnTo>
                    <a:pt x="862" y="1710"/>
                  </a:lnTo>
                  <a:lnTo>
                    <a:pt x="1346" y="1990"/>
                  </a:lnTo>
                  <a:lnTo>
                    <a:pt x="1722" y="1336"/>
                  </a:lnTo>
                  <a:lnTo>
                    <a:pt x="1238" y="1057"/>
                  </a:lnTo>
                  <a:lnTo>
                    <a:pt x="1722" y="218"/>
                  </a:lnTo>
                  <a:lnTo>
                    <a:pt x="1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2055;p46">
              <a:extLst>
                <a:ext uri="{FF2B5EF4-FFF2-40B4-BE49-F238E27FC236}">
                  <a16:creationId xmlns:a16="http://schemas.microsoft.com/office/drawing/2014/main" id="{390905A6-FA6E-6FB5-38E2-635AB5C767C1}"/>
                </a:ext>
              </a:extLst>
            </p:cNvPr>
            <p:cNvSpPr/>
            <p:nvPr/>
          </p:nvSpPr>
          <p:spPr>
            <a:xfrm>
              <a:off x="8578977" y="3750494"/>
              <a:ext cx="175508" cy="226069"/>
            </a:xfrm>
            <a:custGeom>
              <a:avLst/>
              <a:gdLst/>
              <a:ahLst/>
              <a:cxnLst/>
              <a:rect l="l" t="t" r="r" b="b"/>
              <a:pathLst>
                <a:path w="3492" h="4498" extrusionOk="0">
                  <a:moveTo>
                    <a:pt x="2344" y="1"/>
                  </a:moveTo>
                  <a:cubicBezTo>
                    <a:pt x="2126" y="1"/>
                    <a:pt x="1881" y="72"/>
                    <a:pt x="1621" y="223"/>
                  </a:cubicBezTo>
                  <a:cubicBezTo>
                    <a:pt x="726" y="739"/>
                    <a:pt x="0" y="1996"/>
                    <a:pt x="0" y="3029"/>
                  </a:cubicBezTo>
                  <a:cubicBezTo>
                    <a:pt x="0" y="3546"/>
                    <a:pt x="182" y="3909"/>
                    <a:pt x="474" y="4078"/>
                  </a:cubicBezTo>
                  <a:lnTo>
                    <a:pt x="1200" y="4497"/>
                  </a:lnTo>
                  <a:lnTo>
                    <a:pt x="3491" y="527"/>
                  </a:lnTo>
                  <a:lnTo>
                    <a:pt x="2766" y="109"/>
                  </a:lnTo>
                  <a:cubicBezTo>
                    <a:pt x="2643" y="38"/>
                    <a:pt x="2501" y="1"/>
                    <a:pt x="23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2056;p46">
              <a:extLst>
                <a:ext uri="{FF2B5EF4-FFF2-40B4-BE49-F238E27FC236}">
                  <a16:creationId xmlns:a16="http://schemas.microsoft.com/office/drawing/2014/main" id="{349EF8CA-849E-CCFC-72BC-14D5B25B03F2}"/>
                </a:ext>
              </a:extLst>
            </p:cNvPr>
            <p:cNvSpPr/>
            <p:nvPr/>
          </p:nvSpPr>
          <p:spPr>
            <a:xfrm>
              <a:off x="8615365" y="3771503"/>
              <a:ext cx="162993" cy="210439"/>
            </a:xfrm>
            <a:custGeom>
              <a:avLst/>
              <a:gdLst/>
              <a:ahLst/>
              <a:cxnLst/>
              <a:rect l="l" t="t" r="r" b="b"/>
              <a:pathLst>
                <a:path w="3243" h="4187" extrusionOk="0">
                  <a:moveTo>
                    <a:pt x="2345" y="1"/>
                  </a:moveTo>
                  <a:cubicBezTo>
                    <a:pt x="2127" y="1"/>
                    <a:pt x="1881" y="72"/>
                    <a:pt x="1621" y="222"/>
                  </a:cubicBezTo>
                  <a:cubicBezTo>
                    <a:pt x="726" y="739"/>
                    <a:pt x="0" y="1996"/>
                    <a:pt x="0" y="3030"/>
                  </a:cubicBezTo>
                  <a:cubicBezTo>
                    <a:pt x="0" y="3763"/>
                    <a:pt x="366" y="4187"/>
                    <a:pt x="897" y="4187"/>
                  </a:cubicBezTo>
                  <a:cubicBezTo>
                    <a:pt x="1115" y="4187"/>
                    <a:pt x="1361" y="4116"/>
                    <a:pt x="1621" y="3965"/>
                  </a:cubicBezTo>
                  <a:cubicBezTo>
                    <a:pt x="2516" y="3448"/>
                    <a:pt x="3242" y="2192"/>
                    <a:pt x="3242" y="1158"/>
                  </a:cubicBezTo>
                  <a:cubicBezTo>
                    <a:pt x="3242" y="425"/>
                    <a:pt x="2877" y="1"/>
                    <a:pt x="2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2057;p46">
              <a:extLst>
                <a:ext uri="{FF2B5EF4-FFF2-40B4-BE49-F238E27FC236}">
                  <a16:creationId xmlns:a16="http://schemas.microsoft.com/office/drawing/2014/main" id="{CA125DC7-D809-3DE3-7D93-3D62B409A06A}"/>
                </a:ext>
              </a:extLst>
            </p:cNvPr>
            <p:cNvSpPr/>
            <p:nvPr/>
          </p:nvSpPr>
          <p:spPr>
            <a:xfrm>
              <a:off x="8654568" y="3797286"/>
              <a:ext cx="96399" cy="152991"/>
            </a:xfrm>
            <a:custGeom>
              <a:avLst/>
              <a:gdLst/>
              <a:ahLst/>
              <a:cxnLst/>
              <a:rect l="l" t="t" r="r" b="b"/>
              <a:pathLst>
                <a:path w="1918" h="3044" extrusionOk="0">
                  <a:moveTo>
                    <a:pt x="1917" y="1"/>
                  </a:moveTo>
                  <a:lnTo>
                    <a:pt x="1360" y="323"/>
                  </a:lnTo>
                  <a:lnTo>
                    <a:pt x="842" y="2111"/>
                  </a:lnTo>
                  <a:lnTo>
                    <a:pt x="557" y="1460"/>
                  </a:lnTo>
                  <a:lnTo>
                    <a:pt x="1" y="1781"/>
                  </a:lnTo>
                  <a:lnTo>
                    <a:pt x="550" y="3044"/>
                  </a:lnTo>
                  <a:lnTo>
                    <a:pt x="575" y="3029"/>
                  </a:lnTo>
                  <a:lnTo>
                    <a:pt x="1108" y="2722"/>
                  </a:lnTo>
                  <a:lnTo>
                    <a:pt x="1132" y="2707"/>
                  </a:lnTo>
                  <a:lnTo>
                    <a:pt x="1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par>
                                <p:cTn id="11" presetID="10" presetClass="entr" presetSubtype="0" fill="hold"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500"/>
                                        <p:tgtEl>
                                          <p:spTgt spid="4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fade">
                                      <p:cBhvr>
                                        <p:cTn id="18" dur="500"/>
                                        <p:tgtEl>
                                          <p:spTgt spid="6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0"/>
                                        </p:tgtEl>
                                        <p:attrNameLst>
                                          <p:attrName>style.visibility</p:attrName>
                                        </p:attrNameLst>
                                      </p:cBhvr>
                                      <p:to>
                                        <p:strVal val="visible"/>
                                      </p:to>
                                    </p:set>
                                    <p:animEffect transition="in" filter="fade">
                                      <p:cBhvr>
                                        <p:cTn id="21" dur="500"/>
                                        <p:tgtEl>
                                          <p:spTgt spid="60"/>
                                        </p:tgtEl>
                                      </p:cBhvr>
                                    </p:animEffect>
                                  </p:childTnLst>
                                </p:cTn>
                              </p:par>
                              <p:par>
                                <p:cTn id="22" presetID="10" presetClass="entr" presetSubtype="0" fill="hold" nodeType="withEffect">
                                  <p:stCondLst>
                                    <p:cond delay="0"/>
                                  </p:stCondLst>
                                  <p:childTnLst>
                                    <p:set>
                                      <p:cBhvr>
                                        <p:cTn id="23" dur="1" fill="hold">
                                          <p:stCondLst>
                                            <p:cond delay="0"/>
                                          </p:stCondLst>
                                        </p:cTn>
                                        <p:tgtEl>
                                          <p:spTgt spid="968"/>
                                        </p:tgtEl>
                                        <p:attrNameLst>
                                          <p:attrName>style.visibility</p:attrName>
                                        </p:attrNameLst>
                                      </p:cBhvr>
                                      <p:to>
                                        <p:strVal val="visible"/>
                                      </p:to>
                                    </p:set>
                                    <p:animEffect transition="in" filter="fade">
                                      <p:cBhvr>
                                        <p:cTn id="24" dur="500"/>
                                        <p:tgtEl>
                                          <p:spTgt spid="9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2" grpId="0" animBg="1"/>
      <p:bldP spid="60" grpId="0"/>
      <p:bldP spid="61" grpId="0" animBg="1"/>
    </p:bldLst>
  </p:timing>
</p:sld>
</file>

<file path=ppt/theme/theme1.xml><?xml version="1.0" encoding="utf-8"?>
<a:theme xmlns:a="http://schemas.openxmlformats.org/drawingml/2006/main" name="Stop Cyber Terrorism Campaign by Slidesgo">
  <a:themeElements>
    <a:clrScheme name="Simple Light">
      <a:dk1>
        <a:srgbClr val="3C3C3B"/>
      </a:dk1>
      <a:lt1>
        <a:srgbClr val="FFFFFF"/>
      </a:lt1>
      <a:dk2>
        <a:srgbClr val="878787"/>
      </a:dk2>
      <a:lt2>
        <a:srgbClr val="C22B3A"/>
      </a:lt2>
      <a:accent1>
        <a:srgbClr val="E83345"/>
      </a:accent1>
      <a:accent2>
        <a:srgbClr val="D18E17"/>
      </a:accent2>
      <a:accent3>
        <a:srgbClr val="F9B233"/>
      </a:accent3>
      <a:accent4>
        <a:srgbClr val="FCC7A2"/>
      </a:accent4>
      <a:accent5>
        <a:srgbClr val="375D68"/>
      </a:accent5>
      <a:accent6>
        <a:srgbClr val="4DC8DB"/>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367</TotalTime>
  <Words>3371</Words>
  <Application>Microsoft Office PowerPoint</Application>
  <PresentationFormat>On-screen Show (16:9)</PresentationFormat>
  <Paragraphs>224</Paragraphs>
  <Slides>44</Slides>
  <Notes>42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44</vt:i4>
      </vt:variant>
    </vt:vector>
  </HeadingPairs>
  <TitlesOfParts>
    <vt:vector size="52" baseType="lpstr">
      <vt:lpstr>Wingdings</vt:lpstr>
      <vt:lpstr>Nunito</vt:lpstr>
      <vt:lpstr>Bebas Neue</vt:lpstr>
      <vt:lpstr>Times New Roman</vt:lpstr>
      <vt:lpstr>Oswald</vt:lpstr>
      <vt:lpstr>Nunito Medium</vt:lpstr>
      <vt:lpstr>Arial</vt:lpstr>
      <vt:lpstr>Stop Cyber Terrorism Campaign by Slidesgo</vt:lpstr>
      <vt:lpstr>Tìm hiểu về Splunk để phân tích và thống kê dữ liệu trong hệ thống mạng máy tính</vt:lpstr>
      <vt:lpstr>01</vt:lpstr>
      <vt:lpstr>Tổng quan về NSM và Phân tích dữ liệu trong NSM</vt:lpstr>
      <vt:lpstr>Tổng quan về Network Security Monitoring (NSM)</vt:lpstr>
      <vt:lpstr>Tổng quan về Network Security Monitoring (NSM)</vt:lpstr>
      <vt:lpstr>Tìm hiểu về phân tích dữ liệu trong NSM</vt:lpstr>
      <vt:lpstr>Phân tích gói tin</vt:lpstr>
      <vt:lpstr>Phân tích gói tin</vt:lpstr>
      <vt:lpstr>Mối đe dọa bảo mật và tài nguyên cần bảo vệ</vt:lpstr>
      <vt:lpstr>Mối đe dọa bảo mật và tài nguyên cần bảo vệ</vt:lpstr>
      <vt:lpstr>Quy trình phân tích</vt:lpstr>
      <vt:lpstr>Truy tìm các mối đe dọa</vt:lpstr>
      <vt:lpstr>Giới thiệu về Splunk</vt:lpstr>
      <vt:lpstr>Splunk là gì</vt:lpstr>
      <vt:lpstr>Splunk là gì</vt:lpstr>
      <vt:lpstr>Ứng dụng</vt:lpstr>
      <vt:lpstr>Kiến trúc</vt:lpstr>
      <vt:lpstr>Thu thập dữ liệu với Splunk</vt:lpstr>
      <vt:lpstr>Nguyên tắc</vt:lpstr>
      <vt:lpstr>Loại dữ liệu phổ biến</vt:lpstr>
      <vt:lpstr>Splunk xử lý dữ liệu từ nhiều nguồn</vt:lpstr>
      <vt:lpstr>PowerPoint Presentation</vt:lpstr>
      <vt:lpstr>Bảng điều khiển và báo cáo</vt:lpstr>
      <vt:lpstr>Bảng điều khiển và báo cáo</vt:lpstr>
      <vt:lpstr>Giám sát và cảnh báo</vt:lpstr>
      <vt:lpstr>Giám sát</vt:lpstr>
      <vt:lpstr>Cảnh báo</vt:lpstr>
      <vt:lpstr>Cảnh báo</vt:lpstr>
      <vt:lpstr>Quản lý quyền truy cập và bảo mật</vt:lpstr>
      <vt:lpstr>Quản lý quyền truy cập và bảo mật</vt:lpstr>
      <vt:lpstr>Ngôn ngữ truy vấn Splunk (SPL)</vt:lpstr>
      <vt:lpstr>Ngôn ngữ truy vấn Splunk (SPL)</vt:lpstr>
      <vt:lpstr>Các thành phần của SPL:</vt:lpstr>
      <vt:lpstr>Các thành phần của SPL:</vt:lpstr>
      <vt:lpstr>Demo: Tấn công DoS với Splunk</vt:lpstr>
      <vt:lpstr>PowerPoint Presentation</vt:lpstr>
      <vt:lpstr>Cấu hình rules</vt:lpstr>
      <vt:lpstr>Thử nghiệm (Demo tấn công DoS)</vt:lpstr>
      <vt:lpstr>Thử nghiệm</vt:lpstr>
      <vt:lpstr>Thử nghiệm</vt:lpstr>
      <vt:lpstr>Thử nghiệm</vt:lpstr>
      <vt:lpstr>Đánh giá</vt:lpstr>
      <vt:lpstr>Đánh giá</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Tìm hiểu về Splunk để phân tích và thống kê dữ liệu trong hệ thống mạng máy tính</dc:title>
  <dc:creator>Nguyen Khanh</dc:creator>
  <cp:lastModifiedBy>Nguyen Khanh</cp:lastModifiedBy>
  <cp:revision>22</cp:revision>
  <dcterms:modified xsi:type="dcterms:W3CDTF">2024-03-28T21:45:21Z</dcterms:modified>
</cp:coreProperties>
</file>